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56" r:id="rId5"/>
    <p:sldId id="25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F8F89-BE42-409B-9FF3-3826F6CA3984}" v="2" dt="2023-09-28T08:58:40.093"/>
    <p1510:client id="{726DB78E-71E0-4CB1-A7B7-5C43E55D95E8}" v="12" dt="2023-09-28T06:24:25.696"/>
    <p1510:client id="{A2CA7171-B2C5-4080-99FB-09B42CAC25E3}" v="1" dt="2023-09-28T06:19:59.472"/>
    <p1510:client id="{A57ABB21-35F1-4646-BFBF-BB439269F468}" v="4" dt="2023-09-28T06:26:48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114" d="100"/>
          <a:sy n="114" d="100"/>
        </p:scale>
        <p:origin x="102" y="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S::steinar.hjelset@ks.no::900bcac5-039b-480b-8b37-a8273c2e007f" providerId="AD" clId="Web-{A57ABB21-35F1-4646-BFBF-BB439269F468}"/>
    <pc:docChg chg="modSld">
      <pc:chgData name="Steinar Hjelset" userId="S::steinar.hjelset@ks.no::900bcac5-039b-480b-8b37-a8273c2e007f" providerId="AD" clId="Web-{A57ABB21-35F1-4646-BFBF-BB439269F468}" dt="2023-09-28T06:26:48.987" v="3" actId="20577"/>
      <pc:docMkLst>
        <pc:docMk/>
      </pc:docMkLst>
      <pc:sldChg chg="modSp">
        <pc:chgData name="Steinar Hjelset" userId="S::steinar.hjelset@ks.no::900bcac5-039b-480b-8b37-a8273c2e007f" providerId="AD" clId="Web-{A57ABB21-35F1-4646-BFBF-BB439269F468}" dt="2023-09-28T06:26:48.987" v="3" actId="20577"/>
        <pc:sldMkLst>
          <pc:docMk/>
          <pc:sldMk cId="624678684" sldId="259"/>
        </pc:sldMkLst>
        <pc:spChg chg="mod">
          <ac:chgData name="Steinar Hjelset" userId="S::steinar.hjelset@ks.no::900bcac5-039b-480b-8b37-a8273c2e007f" providerId="AD" clId="Web-{A57ABB21-35F1-4646-BFBF-BB439269F468}" dt="2023-09-28T06:26:48.987" v="3" actId="20577"/>
          <ac:spMkLst>
            <pc:docMk/>
            <pc:sldMk cId="624678684" sldId="259"/>
            <ac:spMk id="3" creationId="{BD4A8080-3A64-06E6-CF6C-853C49E2816B}"/>
          </ac:spMkLst>
        </pc:spChg>
      </pc:sldChg>
    </pc:docChg>
  </pc:docChgLst>
  <pc:docChgLst>
    <pc:chgData name="Steinar Hjelset" userId="S::steinar.hjelset@ks.no::900bcac5-039b-480b-8b37-a8273c2e007f" providerId="AD" clId="Web-{726DB78E-71E0-4CB1-A7B7-5C43E55D95E8}"/>
    <pc:docChg chg="addSld delSld modSld">
      <pc:chgData name="Steinar Hjelset" userId="S::steinar.hjelset@ks.no::900bcac5-039b-480b-8b37-a8273c2e007f" providerId="AD" clId="Web-{726DB78E-71E0-4CB1-A7B7-5C43E55D95E8}" dt="2023-09-28T06:24:25.102" v="9" actId="20577"/>
      <pc:docMkLst>
        <pc:docMk/>
      </pc:docMkLst>
      <pc:sldChg chg="modSp">
        <pc:chgData name="Steinar Hjelset" userId="S::steinar.hjelset@ks.no::900bcac5-039b-480b-8b37-a8273c2e007f" providerId="AD" clId="Web-{726DB78E-71E0-4CB1-A7B7-5C43E55D95E8}" dt="2023-09-28T06:23:46.287" v="3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726DB78E-71E0-4CB1-A7B7-5C43E55D95E8}" dt="2023-09-28T06:23:46.287" v="3" actId="20577"/>
          <ac:spMkLst>
            <pc:docMk/>
            <pc:sldMk cId="2350411187" sldId="256"/>
            <ac:spMk id="2" creationId="{2E9EF593-AA82-4714-97F5-8DB112ACDBD0}"/>
          </ac:spMkLst>
        </pc:spChg>
      </pc:sldChg>
      <pc:sldChg chg="del">
        <pc:chgData name="Steinar Hjelset" userId="S::steinar.hjelset@ks.no::900bcac5-039b-480b-8b37-a8273c2e007f" providerId="AD" clId="Web-{726DB78E-71E0-4CB1-A7B7-5C43E55D95E8}" dt="2023-09-28T06:23:55.444" v="5"/>
        <pc:sldMkLst>
          <pc:docMk/>
          <pc:sldMk cId="2754500282" sldId="258"/>
        </pc:sldMkLst>
      </pc:sldChg>
      <pc:sldChg chg="modSp new">
        <pc:chgData name="Steinar Hjelset" userId="S::steinar.hjelset@ks.no::900bcac5-039b-480b-8b37-a8273c2e007f" providerId="AD" clId="Web-{726DB78E-71E0-4CB1-A7B7-5C43E55D95E8}" dt="2023-09-28T06:24:25.102" v="9" actId="20577"/>
        <pc:sldMkLst>
          <pc:docMk/>
          <pc:sldMk cId="624678684" sldId="259"/>
        </pc:sldMkLst>
        <pc:spChg chg="mod">
          <ac:chgData name="Steinar Hjelset" userId="S::steinar.hjelset@ks.no::900bcac5-039b-480b-8b37-a8273c2e007f" providerId="AD" clId="Web-{726DB78E-71E0-4CB1-A7B7-5C43E55D95E8}" dt="2023-09-28T06:24:25.102" v="9" actId="20577"/>
          <ac:spMkLst>
            <pc:docMk/>
            <pc:sldMk cId="624678684" sldId="259"/>
            <ac:spMk id="2" creationId="{74CF7FC6-10ED-EEF9-28E1-9E8B813924B1}"/>
          </ac:spMkLst>
        </pc:spChg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0DE69E97-A756-4356-AFA2-DEE585B5CA84}"/>
    <pc:docChg chg="custSel modSld">
      <pc:chgData name="Steinar Hjelset" userId="900bcac5-039b-480b-8b37-a8273c2e007f" providerId="ADAL" clId="{0DE69E97-A756-4356-AFA2-DEE585B5CA84}" dt="2023-09-28T06:28:47.171" v="270" actId="20577"/>
      <pc:docMkLst>
        <pc:docMk/>
      </pc:docMkLst>
      <pc:sldChg chg="modSp mod">
        <pc:chgData name="Steinar Hjelset" userId="900bcac5-039b-480b-8b37-a8273c2e007f" providerId="ADAL" clId="{0DE69E97-A756-4356-AFA2-DEE585B5CA84}" dt="2023-09-28T06:28:47.171" v="270" actId="20577"/>
        <pc:sldMkLst>
          <pc:docMk/>
          <pc:sldMk cId="624678684" sldId="259"/>
        </pc:sldMkLst>
        <pc:spChg chg="mod">
          <ac:chgData name="Steinar Hjelset" userId="900bcac5-039b-480b-8b37-a8273c2e007f" providerId="ADAL" clId="{0DE69E97-A756-4356-AFA2-DEE585B5CA84}" dt="2023-09-28T06:28:47.171" v="270" actId="20577"/>
          <ac:spMkLst>
            <pc:docMk/>
            <pc:sldMk cId="624678684" sldId="259"/>
            <ac:spMk id="3" creationId="{BD4A8080-3A64-06E6-CF6C-853C49E2816B}"/>
          </ac:spMkLst>
        </pc:spChg>
      </pc:sldChg>
    </pc:docChg>
  </pc:docChgLst>
  <pc:docChgLst>
    <pc:chgData name="Steinar Hjelset" userId="S::steinar.hjelset@ks.no::900bcac5-039b-480b-8b37-a8273c2e007f" providerId="AD" clId="Web-{A2CA7171-B2C5-4080-99FB-09B42CAC25E3}"/>
    <pc:docChg chg="delSld">
      <pc:chgData name="Steinar Hjelset" userId="S::steinar.hjelset@ks.no::900bcac5-039b-480b-8b37-a8273c2e007f" providerId="AD" clId="Web-{A2CA7171-B2C5-4080-99FB-09B42CAC25E3}" dt="2023-09-28T06:19:59.472" v="0"/>
      <pc:docMkLst>
        <pc:docMk/>
      </pc:docMkLst>
      <pc:sldChg chg="del">
        <pc:chgData name="Steinar Hjelset" userId="S::steinar.hjelset@ks.no::900bcac5-039b-480b-8b37-a8273c2e007f" providerId="AD" clId="Web-{A2CA7171-B2C5-4080-99FB-09B42CAC25E3}" dt="2023-09-28T06:19:59.472" v="0"/>
        <pc:sldMkLst>
          <pc:docMk/>
          <pc:sldMk cId="1728108907" sldId="259"/>
        </pc:sldMkLst>
      </pc:sldChg>
    </pc:docChg>
  </pc:docChgLst>
  <pc:docChgLst>
    <pc:chgData name="Christian Sørbye Larsen" userId="S::christian.sorbye.larsen@ks.no::3e0a5c36-1a29-467b-94ad-1ebd0ee5d157" providerId="AD" clId="Web-{77263ED7-51FC-00AB-244B-EFEF7B84BD33}"/>
    <pc:docChg chg="addSld modSld">
      <pc:chgData name="Christian Sørbye Larsen" userId="S::christian.sorbye.larsen@ks.no::3e0a5c36-1a29-467b-94ad-1ebd0ee5d157" providerId="AD" clId="Web-{77263ED7-51FC-00AB-244B-EFEF7B84BD33}" dt="2022-09-26T13:44:25.094" v="9" actId="20577"/>
      <pc:docMkLst>
        <pc:docMk/>
      </pc:docMkLst>
      <pc:sldChg chg="modSp">
        <pc:chgData name="Christian Sørbye Larsen" userId="S::christian.sorbye.larsen@ks.no::3e0a5c36-1a29-467b-94ad-1ebd0ee5d157" providerId="AD" clId="Web-{77263ED7-51FC-00AB-244B-EFEF7B84BD33}" dt="2022-09-26T13:42:20.382" v="0" actId="20577"/>
        <pc:sldMkLst>
          <pc:docMk/>
          <pc:sldMk cId="2754500282" sldId="258"/>
        </pc:sldMkLst>
        <pc:spChg chg="mod">
          <ac:chgData name="Christian Sørbye Larsen" userId="S::christian.sorbye.larsen@ks.no::3e0a5c36-1a29-467b-94ad-1ebd0ee5d157" providerId="AD" clId="Web-{77263ED7-51FC-00AB-244B-EFEF7B84BD33}" dt="2022-09-26T13:42:20.382" v="0" actId="20577"/>
          <ac:spMkLst>
            <pc:docMk/>
            <pc:sldMk cId="2754500282" sldId="258"/>
            <ac:spMk id="3" creationId="{D0864FB9-5262-45E3-8A8A-E77FB53B0331}"/>
          </ac:spMkLst>
        </pc:spChg>
      </pc:sldChg>
      <pc:sldChg chg="addSp delSp modSp new">
        <pc:chgData name="Christian Sørbye Larsen" userId="S::christian.sorbye.larsen@ks.no::3e0a5c36-1a29-467b-94ad-1ebd0ee5d157" providerId="AD" clId="Web-{77263ED7-51FC-00AB-244B-EFEF7B84BD33}" dt="2022-09-26T13:44:25.094" v="9" actId="20577"/>
        <pc:sldMkLst>
          <pc:docMk/>
          <pc:sldMk cId="1728108907" sldId="259"/>
        </pc:sldMkLst>
        <pc:spChg chg="mod">
          <ac:chgData name="Christian Sørbye Larsen" userId="S::christian.sorbye.larsen@ks.no::3e0a5c36-1a29-467b-94ad-1ebd0ee5d157" providerId="AD" clId="Web-{77263ED7-51FC-00AB-244B-EFEF7B84BD33}" dt="2022-09-26T13:44:25.094" v="9" actId="20577"/>
          <ac:spMkLst>
            <pc:docMk/>
            <pc:sldMk cId="1728108907" sldId="259"/>
            <ac:spMk id="2" creationId="{8CB726D9-E494-B2AF-47A1-41CDB2B34B4A}"/>
          </ac:spMkLst>
        </pc:spChg>
        <pc:spChg chg="del">
          <ac:chgData name="Christian Sørbye Larsen" userId="S::christian.sorbye.larsen@ks.no::3e0a5c36-1a29-467b-94ad-1ebd0ee5d157" providerId="AD" clId="Web-{77263ED7-51FC-00AB-244B-EFEF7B84BD33}" dt="2022-09-26T13:44:03.249" v="2"/>
          <ac:spMkLst>
            <pc:docMk/>
            <pc:sldMk cId="1728108907" sldId="259"/>
            <ac:spMk id="3" creationId="{3D27BA9A-4E77-5F49-F5FE-643B0AFC8785}"/>
          </ac:spMkLst>
        </pc:spChg>
        <pc:spChg chg="add mod">
          <ac:chgData name="Christian Sørbye Larsen" userId="S::christian.sorbye.larsen@ks.no::3e0a5c36-1a29-467b-94ad-1ebd0ee5d157" providerId="AD" clId="Web-{77263ED7-51FC-00AB-244B-EFEF7B84BD33}" dt="2022-09-26T13:44:21.063" v="6" actId="20577"/>
          <ac:spMkLst>
            <pc:docMk/>
            <pc:sldMk cId="1728108907" sldId="259"/>
            <ac:spMk id="6" creationId="{C671B446-7E33-A70B-2DA3-BEAC764C1ABC}"/>
          </ac:spMkLst>
        </pc:spChg>
        <pc:graphicFrameChg chg="add mod ord modGraphic">
          <ac:chgData name="Christian Sørbye Larsen" userId="S::christian.sorbye.larsen@ks.no::3e0a5c36-1a29-467b-94ad-1ebd0ee5d157" providerId="AD" clId="Web-{77263ED7-51FC-00AB-244B-EFEF7B84BD33}" dt="2022-09-26T13:44:03.249" v="2"/>
          <ac:graphicFrameMkLst>
            <pc:docMk/>
            <pc:sldMk cId="1728108907" sldId="259"/>
            <ac:graphicFrameMk id="5" creationId="{D9AA0E38-0222-68A8-4FAD-47F69B7B35B6}"/>
          </ac:graphicFrameMkLst>
        </pc:graphicFrameChg>
      </pc:sldChg>
    </pc:docChg>
  </pc:docChgLst>
  <pc:docChgLst>
    <pc:chgData name="Steinar Hjelset" userId="900bcac5-039b-480b-8b37-a8273c2e007f" providerId="ADAL" clId="{7B7257C0-411A-4CF8-AEF9-550231842EFF}"/>
    <pc:docChg chg="undo custSel addSld delSld modSld sldOrd">
      <pc:chgData name="Steinar Hjelset" userId="900bcac5-039b-480b-8b37-a8273c2e007f" providerId="ADAL" clId="{7B7257C0-411A-4CF8-AEF9-550231842EFF}" dt="2022-09-26T12:14:59.876" v="526" actId="20577"/>
      <pc:docMkLst>
        <pc:docMk/>
      </pc:docMkLst>
      <pc:sldChg chg="modSp mod">
        <pc:chgData name="Steinar Hjelset" userId="900bcac5-039b-480b-8b37-a8273c2e007f" providerId="ADAL" clId="{7B7257C0-411A-4CF8-AEF9-550231842EFF}" dt="2022-09-26T12:04:45.640" v="17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7B7257C0-411A-4CF8-AEF9-550231842EFF}" dt="2022-09-26T12:04:45.640" v="17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del mod ord">
        <pc:chgData name="Steinar Hjelset" userId="900bcac5-039b-480b-8b37-a8273c2e007f" providerId="ADAL" clId="{7B7257C0-411A-4CF8-AEF9-550231842EFF}" dt="2022-09-26T12:13:26.428" v="516" actId="47"/>
        <pc:sldMkLst>
          <pc:docMk/>
          <pc:sldMk cId="822782385" sldId="257"/>
        </pc:sldMkLst>
        <pc:spChg chg="mod">
          <ac:chgData name="Steinar Hjelset" userId="900bcac5-039b-480b-8b37-a8273c2e007f" providerId="ADAL" clId="{7B7257C0-411A-4CF8-AEF9-550231842EFF}" dt="2022-09-26T12:12:25.437" v="512" actId="20577"/>
          <ac:spMkLst>
            <pc:docMk/>
            <pc:sldMk cId="822782385" sldId="257"/>
            <ac:spMk id="2" creationId="{97966055-FCFB-4FF2-8111-24181064ACF7}"/>
          </ac:spMkLst>
        </pc:spChg>
        <pc:spChg chg="mod">
          <ac:chgData name="Steinar Hjelset" userId="900bcac5-039b-480b-8b37-a8273c2e007f" providerId="ADAL" clId="{7B7257C0-411A-4CF8-AEF9-550231842EFF}" dt="2022-09-26T12:12:49.661" v="515" actId="255"/>
          <ac:spMkLst>
            <pc:docMk/>
            <pc:sldMk cId="822782385" sldId="257"/>
            <ac:spMk id="3" creationId="{D0864FB9-5262-45E3-8A8A-E77FB53B0331}"/>
          </ac:spMkLst>
        </pc:spChg>
      </pc:sldChg>
      <pc:sldChg chg="modSp add mod">
        <pc:chgData name="Steinar Hjelset" userId="900bcac5-039b-480b-8b37-a8273c2e007f" providerId="ADAL" clId="{7B7257C0-411A-4CF8-AEF9-550231842EFF}" dt="2022-09-26T12:14:59.876" v="526" actId="20577"/>
        <pc:sldMkLst>
          <pc:docMk/>
          <pc:sldMk cId="2754500282" sldId="258"/>
        </pc:sldMkLst>
        <pc:spChg chg="mod">
          <ac:chgData name="Steinar Hjelset" userId="900bcac5-039b-480b-8b37-a8273c2e007f" providerId="ADAL" clId="{7B7257C0-411A-4CF8-AEF9-550231842EFF}" dt="2022-09-26T12:11:55.245" v="430" actId="20577"/>
          <ac:spMkLst>
            <pc:docMk/>
            <pc:sldMk cId="2754500282" sldId="258"/>
            <ac:spMk id="2" creationId="{97966055-FCFB-4FF2-8111-24181064ACF7}"/>
          </ac:spMkLst>
        </pc:spChg>
        <pc:spChg chg="mod">
          <ac:chgData name="Steinar Hjelset" userId="900bcac5-039b-480b-8b37-a8273c2e007f" providerId="ADAL" clId="{7B7257C0-411A-4CF8-AEF9-550231842EFF}" dt="2022-09-26T12:14:59.876" v="526" actId="20577"/>
          <ac:spMkLst>
            <pc:docMk/>
            <pc:sldMk cId="2754500282" sldId="258"/>
            <ac:spMk id="3" creationId="{D0864FB9-5262-45E3-8A8A-E77FB53B0331}"/>
          </ac:spMkLst>
        </pc:spChg>
      </pc:sldChg>
      <pc:sldChg chg="modSp add del mod">
        <pc:chgData name="Steinar Hjelset" userId="900bcac5-039b-480b-8b37-a8273c2e007f" providerId="ADAL" clId="{7B7257C0-411A-4CF8-AEF9-550231842EFF}" dt="2022-09-26T12:11:18.309" v="425" actId="47"/>
        <pc:sldMkLst>
          <pc:docMk/>
          <pc:sldMk cId="1372757033" sldId="259"/>
        </pc:sldMkLst>
        <pc:spChg chg="mod">
          <ac:chgData name="Steinar Hjelset" userId="900bcac5-039b-480b-8b37-a8273c2e007f" providerId="ADAL" clId="{7B7257C0-411A-4CF8-AEF9-550231842EFF}" dt="2022-09-26T12:10:52.181" v="418" actId="6549"/>
          <ac:spMkLst>
            <pc:docMk/>
            <pc:sldMk cId="1372757033" sldId="259"/>
            <ac:spMk id="3" creationId="{D0864FB9-5262-45E3-8A8A-E77FB53B0331}"/>
          </ac:spMkLst>
        </pc:spChg>
      </pc:sldChg>
    </pc:docChg>
  </pc:docChgLst>
  <pc:docChgLst>
    <pc:chgData name="Steinar Hjelset" userId="900bcac5-039b-480b-8b37-a8273c2e007f" providerId="ADAL" clId="{D437F088-A115-4B53-9FEC-44C7E3B74A20}"/>
    <pc:docChg chg="custSel addSld modSld">
      <pc:chgData name="Steinar Hjelset" userId="900bcac5-039b-480b-8b37-a8273c2e007f" providerId="ADAL" clId="{D437F088-A115-4B53-9FEC-44C7E3B74A20}" dt="2022-05-23T11:29:41.951" v="151" actId="20577"/>
      <pc:docMkLst>
        <pc:docMk/>
      </pc:docMkLst>
      <pc:sldChg chg="modSp mod">
        <pc:chgData name="Steinar Hjelset" userId="900bcac5-039b-480b-8b37-a8273c2e007f" providerId="ADAL" clId="{D437F088-A115-4B53-9FEC-44C7E3B74A20}" dt="2022-05-23T11:23:31.766" v="47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D437F088-A115-4B53-9FEC-44C7E3B74A20}" dt="2022-05-23T11:23:31.766" v="47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D437F088-A115-4B53-9FEC-44C7E3B74A20}" dt="2022-05-23T11:23:25.649" v="22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D437F088-A115-4B53-9FEC-44C7E3B74A20}" dt="2022-05-23T11:29:41.951" v="151" actId="20577"/>
        <pc:sldMkLst>
          <pc:docMk/>
          <pc:sldMk cId="822782385" sldId="257"/>
        </pc:sldMkLst>
        <pc:spChg chg="mod">
          <ac:chgData name="Steinar Hjelset" userId="900bcac5-039b-480b-8b37-a8273c2e007f" providerId="ADAL" clId="{D437F088-A115-4B53-9FEC-44C7E3B74A20}" dt="2022-05-23T11:25:05.692" v="74" actId="20577"/>
          <ac:spMkLst>
            <pc:docMk/>
            <pc:sldMk cId="822782385" sldId="257"/>
            <ac:spMk id="2" creationId="{97966055-FCFB-4FF2-8111-24181064ACF7}"/>
          </ac:spMkLst>
        </pc:spChg>
        <pc:spChg chg="mod">
          <ac:chgData name="Steinar Hjelset" userId="900bcac5-039b-480b-8b37-a8273c2e007f" providerId="ADAL" clId="{D437F088-A115-4B53-9FEC-44C7E3B74A20}" dt="2022-05-23T11:29:41.951" v="151" actId="20577"/>
          <ac:spMkLst>
            <pc:docMk/>
            <pc:sldMk cId="822782385" sldId="257"/>
            <ac:spMk id="3" creationId="{D0864FB9-5262-45E3-8A8A-E77FB53B0331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S::steinar.hjelset@ks.no::900bcac5-039b-480b-8b37-a8273c2e007f" providerId="AD" clId="Web-{1AFF8F89-BE42-409B-9FF3-3826F6CA3984}"/>
    <pc:docChg chg="modSld">
      <pc:chgData name="Steinar Hjelset" userId="S::steinar.hjelset@ks.no::900bcac5-039b-480b-8b37-a8273c2e007f" providerId="AD" clId="Web-{1AFF8F89-BE42-409B-9FF3-3826F6CA3984}" dt="2023-09-28T08:58:39.577" v="0" actId="20577"/>
      <pc:docMkLst>
        <pc:docMk/>
      </pc:docMkLst>
      <pc:sldChg chg="modSp">
        <pc:chgData name="Steinar Hjelset" userId="S::steinar.hjelset@ks.no::900bcac5-039b-480b-8b37-a8273c2e007f" providerId="AD" clId="Web-{1AFF8F89-BE42-409B-9FF3-3826F6CA3984}" dt="2023-09-28T08:58:39.577" v="0" actId="20577"/>
        <pc:sldMkLst>
          <pc:docMk/>
          <pc:sldMk cId="624678684" sldId="259"/>
        </pc:sldMkLst>
        <pc:spChg chg="mod">
          <ac:chgData name="Steinar Hjelset" userId="S::steinar.hjelset@ks.no::900bcac5-039b-480b-8b37-a8273c2e007f" providerId="AD" clId="Web-{1AFF8F89-BE42-409B-9FF3-3826F6CA3984}" dt="2023-09-28T08:58:39.577" v="0" actId="20577"/>
          <ac:spMkLst>
            <pc:docMk/>
            <pc:sldMk cId="624678684" sldId="259"/>
            <ac:spMk id="3" creationId="{BD4A8080-3A64-06E6-CF6C-853C49E2816B}"/>
          </ac:spMkLst>
        </pc:sp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9/28/2023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Presentasjon</a:t>
            </a:r>
            <a:endParaRPr lang="en-US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Samling 0 – For veiledere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7FC6-10ED-EEF9-28E1-9E8B8139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A8080-3A64-06E6-CF6C-853C49E2816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ea typeface="Calibri"/>
                <a:cs typeface="Calibri"/>
              </a:rPr>
              <a:t>TT.00	Velkommen og bli kjent</a:t>
            </a:r>
          </a:p>
          <a:p>
            <a:pPr marL="0" indent="0">
              <a:buNone/>
            </a:pPr>
            <a:r>
              <a:rPr lang="nb-NO" dirty="0">
                <a:ea typeface="Calibri"/>
                <a:cs typeface="Calibri"/>
              </a:rPr>
              <a:t>TT.30	Rekkefremlegg av forberedelser</a:t>
            </a:r>
          </a:p>
          <a:p>
            <a:pPr marL="0" indent="0">
              <a:buNone/>
            </a:pPr>
            <a:r>
              <a:rPr lang="nb-NO" dirty="0">
                <a:ea typeface="Calibri"/>
                <a:cs typeface="Calibri"/>
              </a:rPr>
              <a:t>TT.00	Agenda neste møte og veilederrollen</a:t>
            </a:r>
          </a:p>
          <a:p>
            <a:pPr marL="0" indent="0">
              <a:buNone/>
            </a:pPr>
            <a:r>
              <a:rPr lang="nb-NO" dirty="0">
                <a:ea typeface="Calibri"/>
                <a:cs typeface="Calibri"/>
              </a:rPr>
              <a:t>TT.15	Spørsmålsrunde</a:t>
            </a:r>
          </a:p>
          <a:p>
            <a:pPr marL="0" indent="0">
              <a:buNone/>
            </a:pPr>
            <a:r>
              <a:rPr lang="nb-NO" dirty="0">
                <a:ea typeface="Calibri"/>
                <a:cs typeface="Calibri"/>
              </a:rPr>
              <a:t>TT.20	Slutt</a:t>
            </a:r>
          </a:p>
        </p:txBody>
      </p:sp>
    </p:spTree>
    <p:extLst>
      <p:ext uri="{BB962C8B-B14F-4D97-AF65-F5344CB8AC3E}">
        <p14:creationId xmlns:p14="http://schemas.microsoft.com/office/powerpoint/2010/main" val="62467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7C1D3-9B14-489C-B65D-642DD660EF35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44f892ea-d882-4a61-8ec7-e54b8bcb3b7b"/>
    <ds:schemaRef ds:uri="7d88db6c-a4a6-42bb-82c2-7a63f6a238f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5A717A-E5E3-49A4-BE4E-6B52A152A1FB}"/>
</file>

<file path=docProps/app.xml><?xml version="1.0" encoding="utf-8"?>
<Properties xmlns="http://schemas.openxmlformats.org/officeDocument/2006/extended-properties" xmlns:vt="http://schemas.openxmlformats.org/officeDocument/2006/docPropsVTypes">
  <TotalTime>19822</TotalTime>
  <Words>50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Presentasjon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20</cp:revision>
  <dcterms:created xsi:type="dcterms:W3CDTF">2020-10-12T15:37:52Z</dcterms:created>
  <dcterms:modified xsi:type="dcterms:W3CDTF">2023-09-28T08:58:43Z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