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111" d="100"/>
          <a:sy n="111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85073561-C9AE-478D-AA8C-787D360AEC12}"/>
    <pc:docChg chg="modSld">
      <pc:chgData name="Steinar Hjelset" userId="S::steinar.hjelset@ks.no::900bcac5-039b-480b-8b37-a8273c2e007f" providerId="AD" clId="Web-{85073561-C9AE-478D-AA8C-787D360AEC12}" dt="2023-10-06T07:57:46.498" v="5" actId="20577"/>
      <pc:docMkLst>
        <pc:docMk/>
      </pc:docMkLst>
      <pc:sldChg chg="modSp">
        <pc:chgData name="Steinar Hjelset" userId="S::steinar.hjelset@ks.no::900bcac5-039b-480b-8b37-a8273c2e007f" providerId="AD" clId="Web-{85073561-C9AE-478D-AA8C-787D360AEC12}" dt="2023-10-06T07:57:46.498" v="5" actId="20577"/>
        <pc:sldMkLst>
          <pc:docMk/>
          <pc:sldMk cId="314638511" sldId="258"/>
        </pc:sldMkLst>
        <pc:spChg chg="mod">
          <ac:chgData name="Steinar Hjelset" userId="S::steinar.hjelset@ks.no::900bcac5-039b-480b-8b37-a8273c2e007f" providerId="AD" clId="Web-{85073561-C9AE-478D-AA8C-787D360AEC12}" dt="2023-10-06T07:57:46.498" v="5" actId="20577"/>
          <ac:spMkLst>
            <pc:docMk/>
            <pc:sldMk cId="314638511" sldId="258"/>
            <ac:spMk id="3" creationId="{4B5CBC51-4591-4770-808F-A82933D1559B}"/>
          </ac:spMkLst>
        </pc:spChg>
      </pc:sldChg>
    </pc:docChg>
  </pc:docChgLst>
  <pc:docChgLst>
    <pc:chgData name="Steinar Hjelset" userId="S::steinar.hjelset@ks.no::900bcac5-039b-480b-8b37-a8273c2e007f" providerId="AD" clId="Web-{F0FBE9DF-0F28-4B74-A6BC-F368A4410788}"/>
    <pc:docChg chg="modSld">
      <pc:chgData name="Steinar Hjelset" userId="S::steinar.hjelset@ks.no::900bcac5-039b-480b-8b37-a8273c2e007f" providerId="AD" clId="Web-{F0FBE9DF-0F28-4B74-A6BC-F368A4410788}" dt="2023-09-28T06:07:55.944" v="0" actId="20577"/>
      <pc:docMkLst>
        <pc:docMk/>
      </pc:docMkLst>
      <pc:sldChg chg="modSp">
        <pc:chgData name="Steinar Hjelset" userId="S::steinar.hjelset@ks.no::900bcac5-039b-480b-8b37-a8273c2e007f" providerId="AD" clId="Web-{F0FBE9DF-0F28-4B74-A6BC-F368A4410788}" dt="2023-09-28T06:07:55.944" v="0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F0FBE9DF-0F28-4B74-A6BC-F368A4410788}" dt="2023-09-28T06:07:55.944" v="0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BD8C8250-AE58-4D79-80B9-A2AB1BC9D0AE}"/>
    <pc:docChg chg="undo custSel addSld modSld">
      <pc:chgData name="Steinar Hjelset" userId="900bcac5-039b-480b-8b37-a8273c2e007f" providerId="ADAL" clId="{BD8C8250-AE58-4D79-80B9-A2AB1BC9D0AE}" dt="2022-05-25T11:55:50.354" v="164" actId="20577"/>
      <pc:docMkLst>
        <pc:docMk/>
      </pc:docMkLst>
      <pc:sldChg chg="modSp mod">
        <pc:chgData name="Steinar Hjelset" userId="900bcac5-039b-480b-8b37-a8273c2e007f" providerId="ADAL" clId="{BD8C8250-AE58-4D79-80B9-A2AB1BC9D0AE}" dt="2022-05-25T11:54:42.192" v="133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BD8C8250-AE58-4D79-80B9-A2AB1BC9D0AE}" dt="2022-05-25T11:54:36.230" v="106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BD8C8250-AE58-4D79-80B9-A2AB1BC9D0AE}" dt="2022-05-25T11:54:42.192" v="133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BD8C8250-AE58-4D79-80B9-A2AB1BC9D0AE}" dt="2022-05-25T11:55:11.155" v="146" actId="20577"/>
        <pc:sldMkLst>
          <pc:docMk/>
          <pc:sldMk cId="2502043924" sldId="257"/>
        </pc:sldMkLst>
        <pc:spChg chg="mod">
          <ac:chgData name="Steinar Hjelset" userId="900bcac5-039b-480b-8b37-a8273c2e007f" providerId="ADAL" clId="{BD8C8250-AE58-4D79-80B9-A2AB1BC9D0AE}" dt="2022-05-25T11:53:58.749" v="55" actId="5793"/>
          <ac:spMkLst>
            <pc:docMk/>
            <pc:sldMk cId="2502043924" sldId="257"/>
            <ac:spMk id="2" creationId="{C71523DE-9BA5-4A45-85C0-18B58E7C298D}"/>
          </ac:spMkLst>
        </pc:spChg>
        <pc:spChg chg="mod">
          <ac:chgData name="Steinar Hjelset" userId="900bcac5-039b-480b-8b37-a8273c2e007f" providerId="ADAL" clId="{BD8C8250-AE58-4D79-80B9-A2AB1BC9D0AE}" dt="2022-05-25T11:55:11.155" v="146" actId="20577"/>
          <ac:spMkLst>
            <pc:docMk/>
            <pc:sldMk cId="2502043924" sldId="257"/>
            <ac:spMk id="3" creationId="{ABDDAA3D-4A8E-4F0C-B99C-A3CD57E90C66}"/>
          </ac:spMkLst>
        </pc:spChg>
      </pc:sldChg>
      <pc:sldChg chg="modSp new mod">
        <pc:chgData name="Steinar Hjelset" userId="900bcac5-039b-480b-8b37-a8273c2e007f" providerId="ADAL" clId="{BD8C8250-AE58-4D79-80B9-A2AB1BC9D0AE}" dt="2022-05-25T11:55:50.354" v="164" actId="20577"/>
        <pc:sldMkLst>
          <pc:docMk/>
          <pc:sldMk cId="314638511" sldId="258"/>
        </pc:sldMkLst>
        <pc:spChg chg="mod">
          <ac:chgData name="Steinar Hjelset" userId="900bcac5-039b-480b-8b37-a8273c2e007f" providerId="ADAL" clId="{BD8C8250-AE58-4D79-80B9-A2AB1BC9D0AE}" dt="2022-05-25T11:55:50.354" v="164" actId="20577"/>
          <ac:spMkLst>
            <pc:docMk/>
            <pc:sldMk cId="314638511" sldId="258"/>
            <ac:spMk id="2" creationId="{2434CF77-5A32-4BEB-BEA1-5AB5EB9127B4}"/>
          </ac:spMkLst>
        </pc:spChg>
        <pc:spChg chg="mod">
          <ac:chgData name="Steinar Hjelset" userId="900bcac5-039b-480b-8b37-a8273c2e007f" providerId="ADAL" clId="{BD8C8250-AE58-4D79-80B9-A2AB1BC9D0AE}" dt="2022-05-25T11:55:37.303" v="162" actId="20577"/>
          <ac:spMkLst>
            <pc:docMk/>
            <pc:sldMk cId="314638511" sldId="258"/>
            <ac:spMk id="3" creationId="{4B5CBC51-4591-4770-808F-A82933D1559B}"/>
          </ac:spMkLst>
        </pc:spChg>
      </pc:sldChg>
    </pc:docChg>
  </pc:docChgLst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9CBBADDB-EDAE-4863-AE47-65D8689C129F}"/>
    <pc:docChg chg="undo custSel addSld modSld">
      <pc:chgData name="Steinar Hjelset" userId="900bcac5-039b-480b-8b37-a8273c2e007f" providerId="ADAL" clId="{9CBBADDB-EDAE-4863-AE47-65D8689C129F}" dt="2024-02-29T08:31:06.585" v="381" actId="729"/>
      <pc:docMkLst>
        <pc:docMk/>
      </pc:docMkLst>
      <pc:sldChg chg="addSp delSp modSp new mod modClrScheme modShow chgLayout">
        <pc:chgData name="Steinar Hjelset" userId="900bcac5-039b-480b-8b37-a8273c2e007f" providerId="ADAL" clId="{9CBBADDB-EDAE-4863-AE47-65D8689C129F}" dt="2024-02-29T08:31:06.585" v="381" actId="729"/>
        <pc:sldMkLst>
          <pc:docMk/>
          <pc:sldMk cId="1920576880" sldId="259"/>
        </pc:sldMkLst>
        <pc:spChg chg="del mod ord">
          <ac:chgData name="Steinar Hjelset" userId="900bcac5-039b-480b-8b37-a8273c2e007f" providerId="ADAL" clId="{9CBBADDB-EDAE-4863-AE47-65D8689C129F}" dt="2024-02-29T08:12:39.770" v="1" actId="700"/>
          <ac:spMkLst>
            <pc:docMk/>
            <pc:sldMk cId="1920576880" sldId="259"/>
            <ac:spMk id="2" creationId="{A23E3CD4-F5FF-EAF2-F5BF-D81E0CA4FEC2}"/>
          </ac:spMkLst>
        </pc:spChg>
        <pc:spChg chg="del mod ord">
          <ac:chgData name="Steinar Hjelset" userId="900bcac5-039b-480b-8b37-a8273c2e007f" providerId="ADAL" clId="{9CBBADDB-EDAE-4863-AE47-65D8689C129F}" dt="2024-02-29T08:12:39.770" v="1" actId="700"/>
          <ac:spMkLst>
            <pc:docMk/>
            <pc:sldMk cId="1920576880" sldId="259"/>
            <ac:spMk id="3" creationId="{6090E70F-8C5C-F006-06B0-C8A4DE88B2BE}"/>
          </ac:spMkLst>
        </pc:spChg>
        <pc:spChg chg="add mod ord">
          <ac:chgData name="Steinar Hjelset" userId="900bcac5-039b-480b-8b37-a8273c2e007f" providerId="ADAL" clId="{9CBBADDB-EDAE-4863-AE47-65D8689C129F}" dt="2024-02-29T08:15:13.455" v="231" actId="20577"/>
          <ac:spMkLst>
            <pc:docMk/>
            <pc:sldMk cId="1920576880" sldId="259"/>
            <ac:spMk id="4" creationId="{5F02E457-CF5E-01BD-BCC8-680E7C0D0BAC}"/>
          </ac:spMkLst>
        </pc:spChg>
        <pc:spChg chg="add mod ord">
          <ac:chgData name="Steinar Hjelset" userId="900bcac5-039b-480b-8b37-a8273c2e007f" providerId="ADAL" clId="{9CBBADDB-EDAE-4863-AE47-65D8689C129F}" dt="2024-02-29T08:17:34.718" v="363" actId="6549"/>
          <ac:spMkLst>
            <pc:docMk/>
            <pc:sldMk cId="1920576880" sldId="259"/>
            <ac:spMk id="5" creationId="{319891D1-6E51-CDDE-D184-5B5F4F125613}"/>
          </ac:spMkLst>
        </pc:spChg>
        <pc:spChg chg="add mod ord">
          <ac:chgData name="Steinar Hjelset" userId="900bcac5-039b-480b-8b37-a8273c2e007f" providerId="ADAL" clId="{9CBBADDB-EDAE-4863-AE47-65D8689C129F}" dt="2024-02-29T08:19:12.456" v="380" actId="20577"/>
          <ac:spMkLst>
            <pc:docMk/>
            <pc:sldMk cId="1920576880" sldId="259"/>
            <ac:spMk id="6" creationId="{F8CA912F-617B-47B9-F8D5-4641E354E869}"/>
          </ac:spMkLst>
        </pc:spChg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  <pc:docChgLst>
    <pc:chgData name="Steinar Hjelset" userId="S::steinar.hjelset@ks.no::900bcac5-039b-480b-8b37-a8273c2e007f" providerId="AD" clId="Web-{4A2DD86B-3569-4F3F-A7E0-EDBB2666C402}"/>
    <pc:docChg chg="modSld">
      <pc:chgData name="Steinar Hjelset" userId="S::steinar.hjelset@ks.no::900bcac5-039b-480b-8b37-a8273c2e007f" providerId="AD" clId="Web-{4A2DD86B-3569-4F3F-A7E0-EDBB2666C402}" dt="2022-05-25T11:57:27.921" v="82" actId="20577"/>
      <pc:docMkLst>
        <pc:docMk/>
      </pc:docMkLst>
      <pc:sldChg chg="modSp">
        <pc:chgData name="Steinar Hjelset" userId="S::steinar.hjelset@ks.no::900bcac5-039b-480b-8b37-a8273c2e007f" providerId="AD" clId="Web-{4A2DD86B-3569-4F3F-A7E0-EDBB2666C402}" dt="2022-05-25T11:57:27.921" v="82" actId="20577"/>
        <pc:sldMkLst>
          <pc:docMk/>
          <pc:sldMk cId="314638511" sldId="258"/>
        </pc:sldMkLst>
        <pc:spChg chg="mod">
          <ac:chgData name="Steinar Hjelset" userId="S::steinar.hjelset@ks.no::900bcac5-039b-480b-8b37-a8273c2e007f" providerId="AD" clId="Web-{4A2DD86B-3569-4F3F-A7E0-EDBB2666C402}" dt="2022-05-25T11:57:27.921" v="82" actId="20577"/>
          <ac:spMkLst>
            <pc:docMk/>
            <pc:sldMk cId="314638511" sldId="258"/>
            <ac:spMk id="3" creationId="{4B5CBC51-4591-4770-808F-A82933D1559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Presentasjon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2 – Prioritering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1523DE-9BA5-4A45-85C0-18B58E7C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del 1 – Veiledermøte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DDAA3D-4A8E-4F0C-B99C-A3CD57E90C6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TT.00	Velkommen og plan for dagen</a:t>
            </a:r>
          </a:p>
          <a:p>
            <a:pPr marL="0" indent="0">
              <a:buNone/>
            </a:pPr>
            <a:r>
              <a:rPr lang="nb-NO" dirty="0"/>
              <a:t>		Rekkefremlegg av forberedelser</a:t>
            </a:r>
          </a:p>
          <a:p>
            <a:pPr marL="0" indent="0">
              <a:buNone/>
            </a:pPr>
            <a:r>
              <a:rPr lang="nb-NO" dirty="0"/>
              <a:t>		Gjennomgang av veiledermateriell</a:t>
            </a:r>
          </a:p>
          <a:p>
            <a:pPr marL="0" indent="0">
              <a:buNone/>
            </a:pPr>
            <a:r>
              <a:rPr lang="nb-NO" dirty="0"/>
              <a:t>		Se på ulike scenario og hva kommunene har levert inn</a:t>
            </a:r>
          </a:p>
          <a:p>
            <a:pPr marL="0" indent="0">
              <a:buNone/>
            </a:pPr>
            <a:r>
              <a:rPr lang="nb-NO" dirty="0"/>
              <a:t>TT.50	Pause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204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34CF77-5A32-4BEB-BEA1-5AB5EB91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del 2 – Veiledningsmøte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5CBC51-4591-4770-808F-A82933D1559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b-NO" sz="2000" dirty="0"/>
              <a:t>TT.00	Velkommen og plan for dagen</a:t>
            </a:r>
          </a:p>
          <a:p>
            <a:pPr marL="0" indent="0">
              <a:buNone/>
            </a:pPr>
            <a:r>
              <a:rPr lang="nb-NO" sz="2000" dirty="0"/>
              <a:t>TT.10	Kompetanseløft – grunnleggende personvern og informasjonssikkerhet</a:t>
            </a:r>
            <a:r>
              <a:rPr lang="nb-NO" dirty="0"/>
              <a:t> (Ekstern)</a:t>
            </a:r>
            <a:endParaRPr lang="nb-NO" sz="2000" dirty="0">
              <a:cs typeface="Calibri"/>
            </a:endParaRPr>
          </a:p>
          <a:p>
            <a:pPr marL="0" indent="0">
              <a:buNone/>
            </a:pPr>
            <a:r>
              <a:rPr lang="nb-NO" sz="2000" dirty="0"/>
              <a:t>TT.00	</a:t>
            </a:r>
            <a:r>
              <a:rPr lang="nb-NO" sz="2000" i="1" dirty="0"/>
              <a:t>Pause/lunsj</a:t>
            </a:r>
          </a:p>
          <a:p>
            <a:pPr marL="0" indent="0">
              <a:buNone/>
            </a:pPr>
            <a:r>
              <a:rPr lang="nb-NO" sz="2000" dirty="0"/>
              <a:t>TT.30	Veiledningsgrupper</a:t>
            </a:r>
          </a:p>
          <a:p>
            <a:pPr lvl="2"/>
            <a:r>
              <a:rPr lang="nb-NO" dirty="0">
                <a:cs typeface="Calibri"/>
              </a:rPr>
              <a:t>Gå gjennom kartlegginger</a:t>
            </a:r>
          </a:p>
          <a:p>
            <a:pPr lvl="2"/>
            <a:r>
              <a:rPr lang="nb-NO" dirty="0">
                <a:cs typeface="Calibri"/>
              </a:rPr>
              <a:t>Prioritere og definere tiltak</a:t>
            </a:r>
          </a:p>
          <a:p>
            <a:pPr lvl="2"/>
            <a:r>
              <a:rPr lang="nb-NO" dirty="0">
                <a:cs typeface="Calibri"/>
              </a:rPr>
              <a:t>Diskutere oppsummering i plenum (pilotkommune presenterer)</a:t>
            </a:r>
            <a:endParaRPr lang="nb-NO" dirty="0"/>
          </a:p>
          <a:p>
            <a:pPr marL="0" indent="0">
              <a:buNone/>
            </a:pPr>
            <a:r>
              <a:rPr lang="nb-NO" sz="2000" dirty="0"/>
              <a:t>TT.20	</a:t>
            </a:r>
            <a:r>
              <a:rPr lang="nb-NO" sz="2000" i="1" dirty="0"/>
              <a:t>Pause</a:t>
            </a:r>
          </a:p>
          <a:p>
            <a:pPr marL="0" indent="0">
              <a:buNone/>
            </a:pPr>
            <a:r>
              <a:rPr lang="nb-NO" sz="2000" dirty="0"/>
              <a:t>TT.30	Oppsummering fra hver gruppe, evaluering og vei videre</a:t>
            </a:r>
          </a:p>
          <a:p>
            <a:pPr marL="0" indent="0">
              <a:buNone/>
            </a:pPr>
            <a:r>
              <a:rPr lang="nb-NO" sz="2000" dirty="0"/>
              <a:t>TT.00	Slutt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63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5F02E457-CF5E-01BD-BCC8-680E7C0D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DigiNordland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319891D1-6E51-CDDE-D184-5B5F4F1256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b="1" dirty="0"/>
              <a:t>Dag 1</a:t>
            </a:r>
          </a:p>
          <a:p>
            <a:pPr marL="0" indent="0">
              <a:buNone/>
            </a:pPr>
            <a:r>
              <a:rPr lang="nb-NO" dirty="0"/>
              <a:t>12.00	Lunsj</a:t>
            </a:r>
          </a:p>
          <a:p>
            <a:pPr marL="0" indent="0">
              <a:buNone/>
            </a:pPr>
            <a:r>
              <a:rPr lang="nb-NO" dirty="0"/>
              <a:t>13.00	SkoleSec og hva som rører seg …</a:t>
            </a:r>
          </a:p>
          <a:p>
            <a:pPr marL="0" indent="0">
              <a:buNone/>
            </a:pPr>
            <a:r>
              <a:rPr lang="nb-NO" dirty="0"/>
              <a:t>13.20	Kompetanseløft: Grunnleggende PV/IS</a:t>
            </a:r>
          </a:p>
          <a:p>
            <a:pPr marL="0" indent="0">
              <a:buNone/>
            </a:pPr>
            <a:r>
              <a:rPr lang="nb-NO" dirty="0"/>
              <a:t>14.30	Pause</a:t>
            </a:r>
            <a:endParaRPr lang="nb-NO" sz="2000" dirty="0"/>
          </a:p>
          <a:p>
            <a:pPr marL="0" indent="0">
              <a:buNone/>
            </a:pPr>
            <a:r>
              <a:rPr lang="nb-NO" sz="2000" dirty="0"/>
              <a:t>14.45	Veiledningsgrupper</a:t>
            </a:r>
          </a:p>
          <a:p>
            <a:pPr lvl="2"/>
            <a:r>
              <a:rPr lang="nb-NO" dirty="0">
                <a:cs typeface="Calibri"/>
              </a:rPr>
              <a:t>Gå gjennom kartlegginger</a:t>
            </a:r>
          </a:p>
          <a:p>
            <a:pPr lvl="2"/>
            <a:r>
              <a:rPr lang="nb-NO" dirty="0">
                <a:cs typeface="Calibri"/>
              </a:rPr>
              <a:t>Prioritere og definere tiltak</a:t>
            </a:r>
          </a:p>
          <a:p>
            <a:pPr lvl="2"/>
            <a:r>
              <a:rPr lang="nb-NO" dirty="0">
                <a:cs typeface="Calibri"/>
              </a:rPr>
              <a:t>Diskutere oppsummering i plenum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17.00	Egentid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19.00	Middag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8CA912F-617B-47B9-F8D5-4641E354E8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b="1" dirty="0"/>
              <a:t>Dag 2</a:t>
            </a:r>
          </a:p>
          <a:p>
            <a:pPr marL="0" indent="0">
              <a:buNone/>
            </a:pPr>
            <a:r>
              <a:rPr lang="nb-NO" dirty="0"/>
              <a:t>09.00	Kompetanseløft: ROS/DPIA</a:t>
            </a:r>
          </a:p>
          <a:p>
            <a:pPr marL="0" indent="0">
              <a:buNone/>
            </a:pPr>
            <a:r>
              <a:rPr lang="nb-NO" dirty="0"/>
              <a:t>10.00	Workshop: ROS</a:t>
            </a:r>
          </a:p>
          <a:p>
            <a:pPr marL="0" indent="0">
              <a:buNone/>
            </a:pPr>
            <a:r>
              <a:rPr lang="nb-NO" dirty="0"/>
              <a:t>12.30	Veien videre i DigiNordland</a:t>
            </a:r>
          </a:p>
          <a:p>
            <a:pPr marL="0" indent="0">
              <a:buNone/>
            </a:pPr>
            <a:r>
              <a:rPr lang="nb-NO" dirty="0"/>
              <a:t>13.00	Slutt</a:t>
            </a:r>
          </a:p>
        </p:txBody>
      </p:sp>
    </p:spTree>
    <p:extLst>
      <p:ext uri="{BB962C8B-B14F-4D97-AF65-F5344CB8AC3E}">
        <p14:creationId xmlns:p14="http://schemas.microsoft.com/office/powerpoint/2010/main" val="1920576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8" ma:contentTypeDescription="Opprett et nytt dokument." ma:contentTypeScope="" ma:versionID="ed59e3df5e2d1873ce4930828d4fad4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b3525a5f4704cb9251e5c594e2c933c4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703BA6-AF93-4D2D-8F47-9173FE1F88B5}"/>
</file>

<file path=docProps/app.xml><?xml version="1.0" encoding="utf-8"?>
<Properties xmlns="http://schemas.openxmlformats.org/officeDocument/2006/extended-properties" xmlns:vt="http://schemas.openxmlformats.org/officeDocument/2006/docPropsVTypes">
  <TotalTime>19835</TotalTime>
  <Words>192</Words>
  <Application>Microsoft Office PowerPoint</Application>
  <PresentationFormat>Widescreen</PresentationFormat>
  <Paragraphs>36</Paragraphs>
  <Slides>4</Slides>
  <Notes>0</Notes>
  <HiddenSlides>1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1_KS-profiltema</vt:lpstr>
      <vt:lpstr>Presentasjon</vt:lpstr>
      <vt:lpstr>Agenda del 1 – Veiledermøte </vt:lpstr>
      <vt:lpstr>Agenda del 2 – Veiledningsmøte </vt:lpstr>
      <vt:lpstr>DigiNordland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14</cp:revision>
  <dcterms:created xsi:type="dcterms:W3CDTF">2020-10-12T15:37:52Z</dcterms:created>
  <dcterms:modified xsi:type="dcterms:W3CDTF">2024-02-29T08:31:15Z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