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B0AD"/>
    <a:srgbClr val="D3F1F2"/>
    <a:srgbClr val="F9674E"/>
    <a:srgbClr val="ED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DD97DD-E562-1744-9479-EFEF291E5192}" v="15" dt="2023-09-22T13:15:59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/>
    <p:restoredTop sz="96327"/>
  </p:normalViewPr>
  <p:slideViewPr>
    <p:cSldViewPr snapToGrid="0">
      <p:cViewPr>
        <p:scale>
          <a:sx n="83" d="100"/>
          <a:sy n="83" d="100"/>
        </p:scale>
        <p:origin x="104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D0CF4-DD13-58E5-3813-0C2BFD4A1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1202" y="474525"/>
            <a:ext cx="4034537" cy="66271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Fyll inn tittel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900261C0-727E-B332-5C76-3D89E47B9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Identifiser tiltak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FDFA9288-CDAA-9D59-08D4-8F489DEB3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75877" y="446814"/>
            <a:ext cx="730355" cy="644430"/>
          </a:xfrm>
          <a:prstGeom prst="rect">
            <a:avLst/>
          </a:prstGeom>
        </p:spPr>
      </p:pic>
      <p:grpSp>
        <p:nvGrpSpPr>
          <p:cNvPr id="18" name="Gruppe 17">
            <a:extLst>
              <a:ext uri="{FF2B5EF4-FFF2-40B4-BE49-F238E27FC236}">
                <a16:creationId xmlns:a16="http://schemas.microsoft.com/office/drawing/2014/main" id="{AAA458BB-8B50-91B0-41C2-2D5734901131}"/>
              </a:ext>
            </a:extLst>
          </p:cNvPr>
          <p:cNvGrpSpPr/>
          <p:nvPr/>
        </p:nvGrpSpPr>
        <p:grpSpPr>
          <a:xfrm>
            <a:off x="597569" y="1355920"/>
            <a:ext cx="3417716" cy="1665035"/>
            <a:chOff x="473583" y="1355920"/>
            <a:chExt cx="3417716" cy="1665035"/>
          </a:xfrm>
        </p:grpSpPr>
        <p:sp>
          <p:nvSpPr>
            <p:cNvPr id="4" name="Rektangel 3">
              <a:extLst>
                <a:ext uri="{FF2B5EF4-FFF2-40B4-BE49-F238E27FC236}">
                  <a16:creationId xmlns:a16="http://schemas.microsoft.com/office/drawing/2014/main" id="{67DB0AAA-23EF-8419-9045-218C06305988}"/>
                </a:ext>
              </a:extLst>
            </p:cNvPr>
            <p:cNvSpPr/>
            <p:nvPr/>
          </p:nvSpPr>
          <p:spPr>
            <a:xfrm>
              <a:off x="909163" y="1493605"/>
              <a:ext cx="2585884" cy="426090"/>
            </a:xfrm>
            <a:prstGeom prst="rect">
              <a:avLst/>
            </a:prstGeom>
            <a:solidFill>
              <a:srgbClr val="D3F1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Fyll inn utfordring</a:t>
              </a:r>
            </a:p>
          </p:txBody>
        </p:sp>
        <p:sp>
          <p:nvSpPr>
            <p:cNvPr id="3" name="Avrundet rektangel 2">
              <a:extLst>
                <a:ext uri="{FF2B5EF4-FFF2-40B4-BE49-F238E27FC236}">
                  <a16:creationId xmlns:a16="http://schemas.microsoft.com/office/drawing/2014/main" id="{0810F19D-2D13-2C51-2FE1-83708EB327A4}"/>
                </a:ext>
              </a:extLst>
            </p:cNvPr>
            <p:cNvSpPr/>
            <p:nvPr/>
          </p:nvSpPr>
          <p:spPr>
            <a:xfrm>
              <a:off x="1815788" y="1355920"/>
              <a:ext cx="772635" cy="209849"/>
            </a:xfrm>
            <a:prstGeom prst="roundRect">
              <a:avLst>
                <a:gd name="adj" fmla="val 50000"/>
              </a:avLst>
            </a:prstGeom>
            <a:solidFill>
              <a:srgbClr val="F967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Utfordring</a:t>
              </a:r>
            </a:p>
          </p:txBody>
        </p:sp>
        <p:sp>
          <p:nvSpPr>
            <p:cNvPr id="11" name="Venstre hakeparentes 10">
              <a:extLst>
                <a:ext uri="{FF2B5EF4-FFF2-40B4-BE49-F238E27FC236}">
                  <a16:creationId xmlns:a16="http://schemas.microsoft.com/office/drawing/2014/main" id="{55F67929-EA43-42B8-2713-3386397F1455}"/>
                </a:ext>
              </a:extLst>
            </p:cNvPr>
            <p:cNvSpPr/>
            <p:nvPr/>
          </p:nvSpPr>
          <p:spPr>
            <a:xfrm rot="5400000">
              <a:off x="2115358" y="896333"/>
              <a:ext cx="134806" cy="2379407"/>
            </a:xfrm>
            <a:prstGeom prst="leftBracket">
              <a:avLst>
                <a:gd name="adj" fmla="val 0"/>
              </a:avLst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13" name="Rett linje 12">
              <a:extLst>
                <a:ext uri="{FF2B5EF4-FFF2-40B4-BE49-F238E27FC236}">
                  <a16:creationId xmlns:a16="http://schemas.microsoft.com/office/drawing/2014/main" id="{58FF1ABF-FE36-C99E-1518-8DE209048914}"/>
                </a:ext>
              </a:extLst>
            </p:cNvPr>
            <p:cNvCxnSpPr>
              <a:cxnSpLocks/>
              <a:stCxn id="4" idx="2"/>
              <a:endCxn id="7" idx="0"/>
            </p:cNvCxnSpPr>
            <p:nvPr/>
          </p:nvCxnSpPr>
          <p:spPr>
            <a:xfrm>
              <a:off x="2202105" y="1919695"/>
              <a:ext cx="1" cy="233745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681132CD-E49D-7209-FE01-C21C9F0A0421}"/>
                </a:ext>
              </a:extLst>
            </p:cNvPr>
            <p:cNvSpPr txBox="1"/>
            <p:nvPr/>
          </p:nvSpPr>
          <p:spPr>
            <a:xfrm>
              <a:off x="473583" y="2250166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5" name="Avrundet rektangel 4">
              <a:extLst>
                <a:ext uri="{FF2B5EF4-FFF2-40B4-BE49-F238E27FC236}">
                  <a16:creationId xmlns:a16="http://schemas.microsoft.com/office/drawing/2014/main" id="{4A79FF2D-F76F-4A86-BFD0-6A49603902C3}"/>
                </a:ext>
              </a:extLst>
            </p:cNvPr>
            <p:cNvSpPr/>
            <p:nvPr/>
          </p:nvSpPr>
          <p:spPr>
            <a:xfrm>
              <a:off x="702674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5809DBBF-829F-F3AE-75B5-3E9B10A6CB62}"/>
                </a:ext>
              </a:extLst>
            </p:cNvPr>
            <p:cNvSpPr txBox="1"/>
            <p:nvPr/>
          </p:nvSpPr>
          <p:spPr>
            <a:xfrm>
              <a:off x="1685597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id="{E37A21E6-C90D-B0FD-A7C6-C9D4672B57AB}"/>
                </a:ext>
              </a:extLst>
            </p:cNvPr>
            <p:cNvSpPr txBox="1"/>
            <p:nvPr/>
          </p:nvSpPr>
          <p:spPr>
            <a:xfrm>
              <a:off x="2859668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7" name="Avrundet rektangel 6">
              <a:extLst>
                <a:ext uri="{FF2B5EF4-FFF2-40B4-BE49-F238E27FC236}">
                  <a16:creationId xmlns:a16="http://schemas.microsoft.com/office/drawing/2014/main" id="{4C7905F4-1C58-C43F-555A-08EB16E11DB6}"/>
                </a:ext>
              </a:extLst>
            </p:cNvPr>
            <p:cNvSpPr/>
            <p:nvPr/>
          </p:nvSpPr>
          <p:spPr>
            <a:xfrm>
              <a:off x="1915380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8" name="Avrundet rektangel 7">
              <a:extLst>
                <a:ext uri="{FF2B5EF4-FFF2-40B4-BE49-F238E27FC236}">
                  <a16:creationId xmlns:a16="http://schemas.microsoft.com/office/drawing/2014/main" id="{AB6DE090-6E8E-D982-FDDE-B585008350E9}"/>
                </a:ext>
              </a:extLst>
            </p:cNvPr>
            <p:cNvSpPr/>
            <p:nvPr/>
          </p:nvSpPr>
          <p:spPr>
            <a:xfrm>
              <a:off x="3088759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CD9EBCC-5ED9-D617-B5CA-9BFDB1C06872}"/>
              </a:ext>
            </a:extLst>
          </p:cNvPr>
          <p:cNvGrpSpPr/>
          <p:nvPr/>
        </p:nvGrpSpPr>
        <p:grpSpPr>
          <a:xfrm>
            <a:off x="4353140" y="1355920"/>
            <a:ext cx="3417716" cy="1665035"/>
            <a:chOff x="473583" y="1355920"/>
            <a:chExt cx="3417716" cy="1665035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E48F46A7-AE6F-3924-27B8-56BEFCF9C95E}"/>
                </a:ext>
              </a:extLst>
            </p:cNvPr>
            <p:cNvSpPr/>
            <p:nvPr/>
          </p:nvSpPr>
          <p:spPr>
            <a:xfrm>
              <a:off x="909163" y="1493605"/>
              <a:ext cx="2585884" cy="426090"/>
            </a:xfrm>
            <a:prstGeom prst="rect">
              <a:avLst/>
            </a:prstGeom>
            <a:solidFill>
              <a:srgbClr val="D3F1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Fyll inn utfordring</a:t>
              </a:r>
            </a:p>
          </p:txBody>
        </p:sp>
        <p:sp>
          <p:nvSpPr>
            <p:cNvPr id="21" name="Avrundet rektangel 20">
              <a:extLst>
                <a:ext uri="{FF2B5EF4-FFF2-40B4-BE49-F238E27FC236}">
                  <a16:creationId xmlns:a16="http://schemas.microsoft.com/office/drawing/2014/main" id="{0F62357F-35CE-2060-0507-0137FF84B6FE}"/>
                </a:ext>
              </a:extLst>
            </p:cNvPr>
            <p:cNvSpPr/>
            <p:nvPr/>
          </p:nvSpPr>
          <p:spPr>
            <a:xfrm>
              <a:off x="1815788" y="1355920"/>
              <a:ext cx="772635" cy="209849"/>
            </a:xfrm>
            <a:prstGeom prst="roundRect">
              <a:avLst>
                <a:gd name="adj" fmla="val 50000"/>
              </a:avLst>
            </a:prstGeom>
            <a:solidFill>
              <a:srgbClr val="F967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Utfordring</a:t>
              </a:r>
            </a:p>
          </p:txBody>
        </p:sp>
        <p:sp>
          <p:nvSpPr>
            <p:cNvPr id="22" name="Venstre hakeparentes 21">
              <a:extLst>
                <a:ext uri="{FF2B5EF4-FFF2-40B4-BE49-F238E27FC236}">
                  <a16:creationId xmlns:a16="http://schemas.microsoft.com/office/drawing/2014/main" id="{39DBCF28-8448-8EF7-FF65-F9D7A93D3F10}"/>
                </a:ext>
              </a:extLst>
            </p:cNvPr>
            <p:cNvSpPr/>
            <p:nvPr/>
          </p:nvSpPr>
          <p:spPr>
            <a:xfrm rot="5400000">
              <a:off x="2115358" y="896333"/>
              <a:ext cx="134806" cy="2379407"/>
            </a:xfrm>
            <a:prstGeom prst="leftBracket">
              <a:avLst>
                <a:gd name="adj" fmla="val 0"/>
              </a:avLst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23" name="Rett linje 22">
              <a:extLst>
                <a:ext uri="{FF2B5EF4-FFF2-40B4-BE49-F238E27FC236}">
                  <a16:creationId xmlns:a16="http://schemas.microsoft.com/office/drawing/2014/main" id="{A17DFFFE-A065-DE0D-6B9E-6DAD2B5A16CB}"/>
                </a:ext>
              </a:extLst>
            </p:cNvPr>
            <p:cNvCxnSpPr>
              <a:cxnSpLocks/>
              <a:stCxn id="20" idx="2"/>
              <a:endCxn id="28" idx="0"/>
            </p:cNvCxnSpPr>
            <p:nvPr/>
          </p:nvCxnSpPr>
          <p:spPr>
            <a:xfrm>
              <a:off x="2202105" y="1919695"/>
              <a:ext cx="1" cy="233745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Sylinder 23">
              <a:extLst>
                <a:ext uri="{FF2B5EF4-FFF2-40B4-BE49-F238E27FC236}">
                  <a16:creationId xmlns:a16="http://schemas.microsoft.com/office/drawing/2014/main" id="{8234621F-B830-8153-7B51-954973C2B307}"/>
                </a:ext>
              </a:extLst>
            </p:cNvPr>
            <p:cNvSpPr txBox="1"/>
            <p:nvPr/>
          </p:nvSpPr>
          <p:spPr>
            <a:xfrm>
              <a:off x="473583" y="2250166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25" name="Avrundet rektangel 24">
              <a:extLst>
                <a:ext uri="{FF2B5EF4-FFF2-40B4-BE49-F238E27FC236}">
                  <a16:creationId xmlns:a16="http://schemas.microsoft.com/office/drawing/2014/main" id="{EB468DC0-C97D-2448-CC9C-021544092995}"/>
                </a:ext>
              </a:extLst>
            </p:cNvPr>
            <p:cNvSpPr/>
            <p:nvPr/>
          </p:nvSpPr>
          <p:spPr>
            <a:xfrm>
              <a:off x="702674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26" name="TekstSylinder 25">
              <a:extLst>
                <a:ext uri="{FF2B5EF4-FFF2-40B4-BE49-F238E27FC236}">
                  <a16:creationId xmlns:a16="http://schemas.microsoft.com/office/drawing/2014/main" id="{2A2CAB71-32AA-3BF8-7889-77E7BB31A614}"/>
                </a:ext>
              </a:extLst>
            </p:cNvPr>
            <p:cNvSpPr txBox="1"/>
            <p:nvPr/>
          </p:nvSpPr>
          <p:spPr>
            <a:xfrm>
              <a:off x="1685597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27" name="TekstSylinder 26">
              <a:extLst>
                <a:ext uri="{FF2B5EF4-FFF2-40B4-BE49-F238E27FC236}">
                  <a16:creationId xmlns:a16="http://schemas.microsoft.com/office/drawing/2014/main" id="{7CE6149B-375C-6BCD-43D4-A2C09EC2F83D}"/>
                </a:ext>
              </a:extLst>
            </p:cNvPr>
            <p:cNvSpPr txBox="1"/>
            <p:nvPr/>
          </p:nvSpPr>
          <p:spPr>
            <a:xfrm>
              <a:off x="2859668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28" name="Avrundet rektangel 27">
              <a:extLst>
                <a:ext uri="{FF2B5EF4-FFF2-40B4-BE49-F238E27FC236}">
                  <a16:creationId xmlns:a16="http://schemas.microsoft.com/office/drawing/2014/main" id="{CFB909C0-B78E-F3B8-A86F-17EF99A208DA}"/>
                </a:ext>
              </a:extLst>
            </p:cNvPr>
            <p:cNvSpPr/>
            <p:nvPr/>
          </p:nvSpPr>
          <p:spPr>
            <a:xfrm>
              <a:off x="1915380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29" name="Avrundet rektangel 28">
              <a:extLst>
                <a:ext uri="{FF2B5EF4-FFF2-40B4-BE49-F238E27FC236}">
                  <a16:creationId xmlns:a16="http://schemas.microsoft.com/office/drawing/2014/main" id="{9E924D25-2EF3-B32D-2EB6-4FE4FEFA73A3}"/>
                </a:ext>
              </a:extLst>
            </p:cNvPr>
            <p:cNvSpPr/>
            <p:nvPr/>
          </p:nvSpPr>
          <p:spPr>
            <a:xfrm>
              <a:off x="3088759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</p:grpSp>
      <p:grpSp>
        <p:nvGrpSpPr>
          <p:cNvPr id="30" name="Gruppe 29">
            <a:extLst>
              <a:ext uri="{FF2B5EF4-FFF2-40B4-BE49-F238E27FC236}">
                <a16:creationId xmlns:a16="http://schemas.microsoft.com/office/drawing/2014/main" id="{5922438D-F91E-041B-C423-B4545813AB10}"/>
              </a:ext>
            </a:extLst>
          </p:cNvPr>
          <p:cNvGrpSpPr/>
          <p:nvPr/>
        </p:nvGrpSpPr>
        <p:grpSpPr>
          <a:xfrm>
            <a:off x="8076054" y="1355920"/>
            <a:ext cx="3417716" cy="1665035"/>
            <a:chOff x="473583" y="1355920"/>
            <a:chExt cx="3417716" cy="1665035"/>
          </a:xfrm>
        </p:grpSpPr>
        <p:sp>
          <p:nvSpPr>
            <p:cNvPr id="31" name="Rektangel 30">
              <a:extLst>
                <a:ext uri="{FF2B5EF4-FFF2-40B4-BE49-F238E27FC236}">
                  <a16:creationId xmlns:a16="http://schemas.microsoft.com/office/drawing/2014/main" id="{C7AF2173-9A63-71DD-E02B-FD49D76AC199}"/>
                </a:ext>
              </a:extLst>
            </p:cNvPr>
            <p:cNvSpPr/>
            <p:nvPr/>
          </p:nvSpPr>
          <p:spPr>
            <a:xfrm>
              <a:off x="909163" y="1493605"/>
              <a:ext cx="2585884" cy="426090"/>
            </a:xfrm>
            <a:prstGeom prst="rect">
              <a:avLst/>
            </a:prstGeom>
            <a:solidFill>
              <a:srgbClr val="D3F1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Fyll inn utfordring</a:t>
              </a:r>
            </a:p>
          </p:txBody>
        </p:sp>
        <p:sp>
          <p:nvSpPr>
            <p:cNvPr id="32" name="Avrundet rektangel 31">
              <a:extLst>
                <a:ext uri="{FF2B5EF4-FFF2-40B4-BE49-F238E27FC236}">
                  <a16:creationId xmlns:a16="http://schemas.microsoft.com/office/drawing/2014/main" id="{29DE21A2-573B-6085-262F-427692D1B8F1}"/>
                </a:ext>
              </a:extLst>
            </p:cNvPr>
            <p:cNvSpPr/>
            <p:nvPr/>
          </p:nvSpPr>
          <p:spPr>
            <a:xfrm>
              <a:off x="1815788" y="1355920"/>
              <a:ext cx="772635" cy="209849"/>
            </a:xfrm>
            <a:prstGeom prst="roundRect">
              <a:avLst>
                <a:gd name="adj" fmla="val 50000"/>
              </a:avLst>
            </a:prstGeom>
            <a:solidFill>
              <a:srgbClr val="F967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Utfordring</a:t>
              </a:r>
            </a:p>
          </p:txBody>
        </p:sp>
        <p:sp>
          <p:nvSpPr>
            <p:cNvPr id="33" name="Venstre hakeparentes 32">
              <a:extLst>
                <a:ext uri="{FF2B5EF4-FFF2-40B4-BE49-F238E27FC236}">
                  <a16:creationId xmlns:a16="http://schemas.microsoft.com/office/drawing/2014/main" id="{A42D499D-ED72-83C2-8F02-A403D198DC11}"/>
                </a:ext>
              </a:extLst>
            </p:cNvPr>
            <p:cNvSpPr/>
            <p:nvPr/>
          </p:nvSpPr>
          <p:spPr>
            <a:xfrm rot="5400000">
              <a:off x="2115358" y="896333"/>
              <a:ext cx="134806" cy="2379407"/>
            </a:xfrm>
            <a:prstGeom prst="leftBracket">
              <a:avLst>
                <a:gd name="adj" fmla="val 0"/>
              </a:avLst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34" name="Rett linje 33">
              <a:extLst>
                <a:ext uri="{FF2B5EF4-FFF2-40B4-BE49-F238E27FC236}">
                  <a16:creationId xmlns:a16="http://schemas.microsoft.com/office/drawing/2014/main" id="{0AA6E8FC-8D0D-CEFC-5BCD-CD577847981E}"/>
                </a:ext>
              </a:extLst>
            </p:cNvPr>
            <p:cNvCxnSpPr>
              <a:cxnSpLocks/>
              <a:stCxn id="31" idx="2"/>
              <a:endCxn id="39" idx="0"/>
            </p:cNvCxnSpPr>
            <p:nvPr/>
          </p:nvCxnSpPr>
          <p:spPr>
            <a:xfrm>
              <a:off x="2202105" y="1919695"/>
              <a:ext cx="1" cy="233745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kstSylinder 34">
              <a:extLst>
                <a:ext uri="{FF2B5EF4-FFF2-40B4-BE49-F238E27FC236}">
                  <a16:creationId xmlns:a16="http://schemas.microsoft.com/office/drawing/2014/main" id="{7A38F819-6328-9CBE-60A9-DECA4D75184D}"/>
                </a:ext>
              </a:extLst>
            </p:cNvPr>
            <p:cNvSpPr txBox="1"/>
            <p:nvPr/>
          </p:nvSpPr>
          <p:spPr>
            <a:xfrm>
              <a:off x="473583" y="2250166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36" name="Avrundet rektangel 35">
              <a:extLst>
                <a:ext uri="{FF2B5EF4-FFF2-40B4-BE49-F238E27FC236}">
                  <a16:creationId xmlns:a16="http://schemas.microsoft.com/office/drawing/2014/main" id="{494A17CA-2A2B-0E83-1163-D77EEBC83D72}"/>
                </a:ext>
              </a:extLst>
            </p:cNvPr>
            <p:cNvSpPr/>
            <p:nvPr/>
          </p:nvSpPr>
          <p:spPr>
            <a:xfrm>
              <a:off x="702674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37" name="TekstSylinder 36">
              <a:extLst>
                <a:ext uri="{FF2B5EF4-FFF2-40B4-BE49-F238E27FC236}">
                  <a16:creationId xmlns:a16="http://schemas.microsoft.com/office/drawing/2014/main" id="{AAA52175-1A7D-8B9F-77A2-8AD56AD13CC6}"/>
                </a:ext>
              </a:extLst>
            </p:cNvPr>
            <p:cNvSpPr txBox="1"/>
            <p:nvPr/>
          </p:nvSpPr>
          <p:spPr>
            <a:xfrm>
              <a:off x="1685597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38" name="TekstSylinder 37">
              <a:extLst>
                <a:ext uri="{FF2B5EF4-FFF2-40B4-BE49-F238E27FC236}">
                  <a16:creationId xmlns:a16="http://schemas.microsoft.com/office/drawing/2014/main" id="{587CF109-D114-827D-B34A-E8E3469FFF35}"/>
                </a:ext>
              </a:extLst>
            </p:cNvPr>
            <p:cNvSpPr txBox="1"/>
            <p:nvPr/>
          </p:nvSpPr>
          <p:spPr>
            <a:xfrm>
              <a:off x="2859668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39" name="Avrundet rektangel 38">
              <a:extLst>
                <a:ext uri="{FF2B5EF4-FFF2-40B4-BE49-F238E27FC236}">
                  <a16:creationId xmlns:a16="http://schemas.microsoft.com/office/drawing/2014/main" id="{8F01A64F-24A1-4E92-7086-E9924974A406}"/>
                </a:ext>
              </a:extLst>
            </p:cNvPr>
            <p:cNvSpPr/>
            <p:nvPr/>
          </p:nvSpPr>
          <p:spPr>
            <a:xfrm>
              <a:off x="1915380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40" name="Avrundet rektangel 39">
              <a:extLst>
                <a:ext uri="{FF2B5EF4-FFF2-40B4-BE49-F238E27FC236}">
                  <a16:creationId xmlns:a16="http://schemas.microsoft.com/office/drawing/2014/main" id="{65490D1D-E716-B3D3-A6A1-E202B85143ED}"/>
                </a:ext>
              </a:extLst>
            </p:cNvPr>
            <p:cNvSpPr/>
            <p:nvPr/>
          </p:nvSpPr>
          <p:spPr>
            <a:xfrm>
              <a:off x="3088759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</p:grpSp>
      <p:grpSp>
        <p:nvGrpSpPr>
          <p:cNvPr id="41" name="Gruppe 40">
            <a:extLst>
              <a:ext uri="{FF2B5EF4-FFF2-40B4-BE49-F238E27FC236}">
                <a16:creationId xmlns:a16="http://schemas.microsoft.com/office/drawing/2014/main" id="{B8274654-F07A-203A-1427-3F995121301D}"/>
              </a:ext>
            </a:extLst>
          </p:cNvPr>
          <p:cNvGrpSpPr/>
          <p:nvPr/>
        </p:nvGrpSpPr>
        <p:grpSpPr>
          <a:xfrm>
            <a:off x="597569" y="3184721"/>
            <a:ext cx="3417716" cy="1665035"/>
            <a:chOff x="473583" y="1355920"/>
            <a:chExt cx="3417716" cy="1665035"/>
          </a:xfrm>
        </p:grpSpPr>
        <p:sp>
          <p:nvSpPr>
            <p:cNvPr id="42" name="Rektangel 41">
              <a:extLst>
                <a:ext uri="{FF2B5EF4-FFF2-40B4-BE49-F238E27FC236}">
                  <a16:creationId xmlns:a16="http://schemas.microsoft.com/office/drawing/2014/main" id="{FF6B704B-638D-242C-DA2E-7D68F2117BD7}"/>
                </a:ext>
              </a:extLst>
            </p:cNvPr>
            <p:cNvSpPr/>
            <p:nvPr/>
          </p:nvSpPr>
          <p:spPr>
            <a:xfrm>
              <a:off x="909163" y="1493605"/>
              <a:ext cx="2585884" cy="426090"/>
            </a:xfrm>
            <a:prstGeom prst="rect">
              <a:avLst/>
            </a:prstGeom>
            <a:solidFill>
              <a:srgbClr val="D3F1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Fyll inn utfordring</a:t>
              </a:r>
            </a:p>
          </p:txBody>
        </p:sp>
        <p:sp>
          <p:nvSpPr>
            <p:cNvPr id="43" name="Avrundet rektangel 42">
              <a:extLst>
                <a:ext uri="{FF2B5EF4-FFF2-40B4-BE49-F238E27FC236}">
                  <a16:creationId xmlns:a16="http://schemas.microsoft.com/office/drawing/2014/main" id="{8AD0750D-3AE2-1437-3BF0-15567C37880E}"/>
                </a:ext>
              </a:extLst>
            </p:cNvPr>
            <p:cNvSpPr/>
            <p:nvPr/>
          </p:nvSpPr>
          <p:spPr>
            <a:xfrm>
              <a:off x="1815788" y="1355920"/>
              <a:ext cx="772635" cy="209849"/>
            </a:xfrm>
            <a:prstGeom prst="roundRect">
              <a:avLst>
                <a:gd name="adj" fmla="val 50000"/>
              </a:avLst>
            </a:prstGeom>
            <a:solidFill>
              <a:srgbClr val="F967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Utfordring</a:t>
              </a:r>
            </a:p>
          </p:txBody>
        </p:sp>
        <p:sp>
          <p:nvSpPr>
            <p:cNvPr id="44" name="Venstre hakeparentes 43">
              <a:extLst>
                <a:ext uri="{FF2B5EF4-FFF2-40B4-BE49-F238E27FC236}">
                  <a16:creationId xmlns:a16="http://schemas.microsoft.com/office/drawing/2014/main" id="{D4B5C382-83C3-90CD-1B71-5BB3CB2FFB85}"/>
                </a:ext>
              </a:extLst>
            </p:cNvPr>
            <p:cNvSpPr/>
            <p:nvPr/>
          </p:nvSpPr>
          <p:spPr>
            <a:xfrm rot="5400000">
              <a:off x="2115358" y="896333"/>
              <a:ext cx="134806" cy="2379407"/>
            </a:xfrm>
            <a:prstGeom prst="leftBracket">
              <a:avLst>
                <a:gd name="adj" fmla="val 0"/>
              </a:avLst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45" name="Rett linje 44">
              <a:extLst>
                <a:ext uri="{FF2B5EF4-FFF2-40B4-BE49-F238E27FC236}">
                  <a16:creationId xmlns:a16="http://schemas.microsoft.com/office/drawing/2014/main" id="{99BB0E92-B752-C949-674C-0DE2343F7829}"/>
                </a:ext>
              </a:extLst>
            </p:cNvPr>
            <p:cNvCxnSpPr>
              <a:cxnSpLocks/>
              <a:stCxn id="42" idx="2"/>
              <a:endCxn id="50" idx="0"/>
            </p:cNvCxnSpPr>
            <p:nvPr/>
          </p:nvCxnSpPr>
          <p:spPr>
            <a:xfrm>
              <a:off x="2202105" y="1919695"/>
              <a:ext cx="1" cy="233745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kstSylinder 45">
              <a:extLst>
                <a:ext uri="{FF2B5EF4-FFF2-40B4-BE49-F238E27FC236}">
                  <a16:creationId xmlns:a16="http://schemas.microsoft.com/office/drawing/2014/main" id="{4B92ACA6-DAF1-8451-C263-1212DDC2A4DF}"/>
                </a:ext>
              </a:extLst>
            </p:cNvPr>
            <p:cNvSpPr txBox="1"/>
            <p:nvPr/>
          </p:nvSpPr>
          <p:spPr>
            <a:xfrm>
              <a:off x="473583" y="2250166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47" name="Avrundet rektangel 46">
              <a:extLst>
                <a:ext uri="{FF2B5EF4-FFF2-40B4-BE49-F238E27FC236}">
                  <a16:creationId xmlns:a16="http://schemas.microsoft.com/office/drawing/2014/main" id="{28A42ED4-68AF-A561-DD31-7E54D8E7FCD8}"/>
                </a:ext>
              </a:extLst>
            </p:cNvPr>
            <p:cNvSpPr/>
            <p:nvPr/>
          </p:nvSpPr>
          <p:spPr>
            <a:xfrm>
              <a:off x="702674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48" name="TekstSylinder 47">
              <a:extLst>
                <a:ext uri="{FF2B5EF4-FFF2-40B4-BE49-F238E27FC236}">
                  <a16:creationId xmlns:a16="http://schemas.microsoft.com/office/drawing/2014/main" id="{987C40BC-ACE7-B59E-2917-7A03C0ADA007}"/>
                </a:ext>
              </a:extLst>
            </p:cNvPr>
            <p:cNvSpPr txBox="1"/>
            <p:nvPr/>
          </p:nvSpPr>
          <p:spPr>
            <a:xfrm>
              <a:off x="1685597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49" name="TekstSylinder 48">
              <a:extLst>
                <a:ext uri="{FF2B5EF4-FFF2-40B4-BE49-F238E27FC236}">
                  <a16:creationId xmlns:a16="http://schemas.microsoft.com/office/drawing/2014/main" id="{C1A18AED-A4E9-E313-C604-4024781C142B}"/>
                </a:ext>
              </a:extLst>
            </p:cNvPr>
            <p:cNvSpPr txBox="1"/>
            <p:nvPr/>
          </p:nvSpPr>
          <p:spPr>
            <a:xfrm>
              <a:off x="2859668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50" name="Avrundet rektangel 49">
              <a:extLst>
                <a:ext uri="{FF2B5EF4-FFF2-40B4-BE49-F238E27FC236}">
                  <a16:creationId xmlns:a16="http://schemas.microsoft.com/office/drawing/2014/main" id="{826AA55D-A0F4-6815-B663-35A9E6343D43}"/>
                </a:ext>
              </a:extLst>
            </p:cNvPr>
            <p:cNvSpPr/>
            <p:nvPr/>
          </p:nvSpPr>
          <p:spPr>
            <a:xfrm>
              <a:off x="1915380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51" name="Avrundet rektangel 50">
              <a:extLst>
                <a:ext uri="{FF2B5EF4-FFF2-40B4-BE49-F238E27FC236}">
                  <a16:creationId xmlns:a16="http://schemas.microsoft.com/office/drawing/2014/main" id="{A6C45BA9-7C38-A340-2F84-0D0494BFF7B1}"/>
                </a:ext>
              </a:extLst>
            </p:cNvPr>
            <p:cNvSpPr/>
            <p:nvPr/>
          </p:nvSpPr>
          <p:spPr>
            <a:xfrm>
              <a:off x="3088759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</p:grpSp>
      <p:grpSp>
        <p:nvGrpSpPr>
          <p:cNvPr id="52" name="Gruppe 51">
            <a:extLst>
              <a:ext uri="{FF2B5EF4-FFF2-40B4-BE49-F238E27FC236}">
                <a16:creationId xmlns:a16="http://schemas.microsoft.com/office/drawing/2014/main" id="{C955859E-F8FC-77E5-07D1-1C5B26A3C80A}"/>
              </a:ext>
            </a:extLst>
          </p:cNvPr>
          <p:cNvGrpSpPr/>
          <p:nvPr/>
        </p:nvGrpSpPr>
        <p:grpSpPr>
          <a:xfrm>
            <a:off x="4353140" y="3184721"/>
            <a:ext cx="3417716" cy="1665035"/>
            <a:chOff x="473583" y="1355920"/>
            <a:chExt cx="3417716" cy="1665035"/>
          </a:xfrm>
        </p:grpSpPr>
        <p:sp>
          <p:nvSpPr>
            <p:cNvPr id="53" name="Rektangel 52">
              <a:extLst>
                <a:ext uri="{FF2B5EF4-FFF2-40B4-BE49-F238E27FC236}">
                  <a16:creationId xmlns:a16="http://schemas.microsoft.com/office/drawing/2014/main" id="{D8BB81EB-1091-E05D-CB03-D2B466D53981}"/>
                </a:ext>
              </a:extLst>
            </p:cNvPr>
            <p:cNvSpPr/>
            <p:nvPr/>
          </p:nvSpPr>
          <p:spPr>
            <a:xfrm>
              <a:off x="909163" y="1493605"/>
              <a:ext cx="2585884" cy="426090"/>
            </a:xfrm>
            <a:prstGeom prst="rect">
              <a:avLst/>
            </a:prstGeom>
            <a:solidFill>
              <a:srgbClr val="D3F1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Fyll inn utfordring</a:t>
              </a:r>
            </a:p>
          </p:txBody>
        </p:sp>
        <p:sp>
          <p:nvSpPr>
            <p:cNvPr id="54" name="Avrundet rektangel 53">
              <a:extLst>
                <a:ext uri="{FF2B5EF4-FFF2-40B4-BE49-F238E27FC236}">
                  <a16:creationId xmlns:a16="http://schemas.microsoft.com/office/drawing/2014/main" id="{A1374B2C-C060-DF7E-B72B-EEBA1BCA2E6B}"/>
                </a:ext>
              </a:extLst>
            </p:cNvPr>
            <p:cNvSpPr/>
            <p:nvPr/>
          </p:nvSpPr>
          <p:spPr>
            <a:xfrm>
              <a:off x="1815788" y="1355920"/>
              <a:ext cx="772635" cy="209849"/>
            </a:xfrm>
            <a:prstGeom prst="roundRect">
              <a:avLst>
                <a:gd name="adj" fmla="val 50000"/>
              </a:avLst>
            </a:prstGeom>
            <a:solidFill>
              <a:srgbClr val="F967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Utfordring</a:t>
              </a:r>
            </a:p>
          </p:txBody>
        </p:sp>
        <p:sp>
          <p:nvSpPr>
            <p:cNvPr id="55" name="Venstre hakeparentes 54">
              <a:extLst>
                <a:ext uri="{FF2B5EF4-FFF2-40B4-BE49-F238E27FC236}">
                  <a16:creationId xmlns:a16="http://schemas.microsoft.com/office/drawing/2014/main" id="{BD881E64-3677-EED3-0AC7-994C8B757EFF}"/>
                </a:ext>
              </a:extLst>
            </p:cNvPr>
            <p:cNvSpPr/>
            <p:nvPr/>
          </p:nvSpPr>
          <p:spPr>
            <a:xfrm rot="5400000">
              <a:off x="2115358" y="896333"/>
              <a:ext cx="134806" cy="2379407"/>
            </a:xfrm>
            <a:prstGeom prst="leftBracket">
              <a:avLst>
                <a:gd name="adj" fmla="val 0"/>
              </a:avLst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56" name="Rett linje 55">
              <a:extLst>
                <a:ext uri="{FF2B5EF4-FFF2-40B4-BE49-F238E27FC236}">
                  <a16:creationId xmlns:a16="http://schemas.microsoft.com/office/drawing/2014/main" id="{99FAF0CB-36C2-45D3-C123-8CAF9B82BFE3}"/>
                </a:ext>
              </a:extLst>
            </p:cNvPr>
            <p:cNvCxnSpPr>
              <a:cxnSpLocks/>
              <a:stCxn id="53" idx="2"/>
              <a:endCxn id="61" idx="0"/>
            </p:cNvCxnSpPr>
            <p:nvPr/>
          </p:nvCxnSpPr>
          <p:spPr>
            <a:xfrm>
              <a:off x="2202105" y="1919695"/>
              <a:ext cx="1" cy="233745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kstSylinder 56">
              <a:extLst>
                <a:ext uri="{FF2B5EF4-FFF2-40B4-BE49-F238E27FC236}">
                  <a16:creationId xmlns:a16="http://schemas.microsoft.com/office/drawing/2014/main" id="{58ED664B-580D-5C0F-2546-E0F985DF3D29}"/>
                </a:ext>
              </a:extLst>
            </p:cNvPr>
            <p:cNvSpPr txBox="1"/>
            <p:nvPr/>
          </p:nvSpPr>
          <p:spPr>
            <a:xfrm>
              <a:off x="473583" y="2250166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58" name="Avrundet rektangel 57">
              <a:extLst>
                <a:ext uri="{FF2B5EF4-FFF2-40B4-BE49-F238E27FC236}">
                  <a16:creationId xmlns:a16="http://schemas.microsoft.com/office/drawing/2014/main" id="{EE4834EF-AF84-C475-9EA3-1B8F30F4B29B}"/>
                </a:ext>
              </a:extLst>
            </p:cNvPr>
            <p:cNvSpPr/>
            <p:nvPr/>
          </p:nvSpPr>
          <p:spPr>
            <a:xfrm>
              <a:off x="702674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59" name="TekstSylinder 58">
              <a:extLst>
                <a:ext uri="{FF2B5EF4-FFF2-40B4-BE49-F238E27FC236}">
                  <a16:creationId xmlns:a16="http://schemas.microsoft.com/office/drawing/2014/main" id="{96842443-7A13-A3BF-17EF-BE5B08F0C837}"/>
                </a:ext>
              </a:extLst>
            </p:cNvPr>
            <p:cNvSpPr txBox="1"/>
            <p:nvPr/>
          </p:nvSpPr>
          <p:spPr>
            <a:xfrm>
              <a:off x="1685597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60" name="TekstSylinder 59">
              <a:extLst>
                <a:ext uri="{FF2B5EF4-FFF2-40B4-BE49-F238E27FC236}">
                  <a16:creationId xmlns:a16="http://schemas.microsoft.com/office/drawing/2014/main" id="{5E882952-D4AA-49C7-4F75-F33C234E2F8A}"/>
                </a:ext>
              </a:extLst>
            </p:cNvPr>
            <p:cNvSpPr txBox="1"/>
            <p:nvPr/>
          </p:nvSpPr>
          <p:spPr>
            <a:xfrm>
              <a:off x="2859668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61" name="Avrundet rektangel 60">
              <a:extLst>
                <a:ext uri="{FF2B5EF4-FFF2-40B4-BE49-F238E27FC236}">
                  <a16:creationId xmlns:a16="http://schemas.microsoft.com/office/drawing/2014/main" id="{57D94B58-3C3F-CB39-6CFA-49040A108758}"/>
                </a:ext>
              </a:extLst>
            </p:cNvPr>
            <p:cNvSpPr/>
            <p:nvPr/>
          </p:nvSpPr>
          <p:spPr>
            <a:xfrm>
              <a:off x="1915380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62" name="Avrundet rektangel 61">
              <a:extLst>
                <a:ext uri="{FF2B5EF4-FFF2-40B4-BE49-F238E27FC236}">
                  <a16:creationId xmlns:a16="http://schemas.microsoft.com/office/drawing/2014/main" id="{4A1D23E2-11AE-EB69-FFF0-67FEA8D425D5}"/>
                </a:ext>
              </a:extLst>
            </p:cNvPr>
            <p:cNvSpPr/>
            <p:nvPr/>
          </p:nvSpPr>
          <p:spPr>
            <a:xfrm>
              <a:off x="3088759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</p:grpSp>
      <p:grpSp>
        <p:nvGrpSpPr>
          <p:cNvPr id="63" name="Gruppe 62">
            <a:extLst>
              <a:ext uri="{FF2B5EF4-FFF2-40B4-BE49-F238E27FC236}">
                <a16:creationId xmlns:a16="http://schemas.microsoft.com/office/drawing/2014/main" id="{5704ABC4-3424-D043-F8E2-A787AB297FF2}"/>
              </a:ext>
            </a:extLst>
          </p:cNvPr>
          <p:cNvGrpSpPr/>
          <p:nvPr/>
        </p:nvGrpSpPr>
        <p:grpSpPr>
          <a:xfrm>
            <a:off x="8076054" y="3184721"/>
            <a:ext cx="3417716" cy="1665035"/>
            <a:chOff x="473583" y="1355920"/>
            <a:chExt cx="3417716" cy="1665035"/>
          </a:xfrm>
        </p:grpSpPr>
        <p:sp>
          <p:nvSpPr>
            <p:cNvPr id="64" name="Rektangel 63">
              <a:extLst>
                <a:ext uri="{FF2B5EF4-FFF2-40B4-BE49-F238E27FC236}">
                  <a16:creationId xmlns:a16="http://schemas.microsoft.com/office/drawing/2014/main" id="{53189024-AFB9-9392-861B-11B26B789DD3}"/>
                </a:ext>
              </a:extLst>
            </p:cNvPr>
            <p:cNvSpPr/>
            <p:nvPr/>
          </p:nvSpPr>
          <p:spPr>
            <a:xfrm>
              <a:off x="909163" y="1493605"/>
              <a:ext cx="2585884" cy="426090"/>
            </a:xfrm>
            <a:prstGeom prst="rect">
              <a:avLst/>
            </a:prstGeom>
            <a:solidFill>
              <a:srgbClr val="D3F1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Fyll inn utfordring</a:t>
              </a:r>
            </a:p>
          </p:txBody>
        </p:sp>
        <p:sp>
          <p:nvSpPr>
            <p:cNvPr id="65" name="Avrundet rektangel 64">
              <a:extLst>
                <a:ext uri="{FF2B5EF4-FFF2-40B4-BE49-F238E27FC236}">
                  <a16:creationId xmlns:a16="http://schemas.microsoft.com/office/drawing/2014/main" id="{564638AE-0885-D15A-22E1-DAFB4E92B5F6}"/>
                </a:ext>
              </a:extLst>
            </p:cNvPr>
            <p:cNvSpPr/>
            <p:nvPr/>
          </p:nvSpPr>
          <p:spPr>
            <a:xfrm>
              <a:off x="1815788" y="1355920"/>
              <a:ext cx="772635" cy="209849"/>
            </a:xfrm>
            <a:prstGeom prst="roundRect">
              <a:avLst>
                <a:gd name="adj" fmla="val 50000"/>
              </a:avLst>
            </a:prstGeom>
            <a:solidFill>
              <a:srgbClr val="F967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Utfordring</a:t>
              </a:r>
            </a:p>
          </p:txBody>
        </p:sp>
        <p:sp>
          <p:nvSpPr>
            <p:cNvPr id="66" name="Venstre hakeparentes 65">
              <a:extLst>
                <a:ext uri="{FF2B5EF4-FFF2-40B4-BE49-F238E27FC236}">
                  <a16:creationId xmlns:a16="http://schemas.microsoft.com/office/drawing/2014/main" id="{601EE030-12D9-7AF8-254C-9CF06058F161}"/>
                </a:ext>
              </a:extLst>
            </p:cNvPr>
            <p:cNvSpPr/>
            <p:nvPr/>
          </p:nvSpPr>
          <p:spPr>
            <a:xfrm rot="5400000">
              <a:off x="2115358" y="896333"/>
              <a:ext cx="134806" cy="2379407"/>
            </a:xfrm>
            <a:prstGeom prst="leftBracket">
              <a:avLst>
                <a:gd name="adj" fmla="val 0"/>
              </a:avLst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67" name="Rett linje 66">
              <a:extLst>
                <a:ext uri="{FF2B5EF4-FFF2-40B4-BE49-F238E27FC236}">
                  <a16:creationId xmlns:a16="http://schemas.microsoft.com/office/drawing/2014/main" id="{21A24FD7-BDBF-D161-F5B1-2E89F39FE49B}"/>
                </a:ext>
              </a:extLst>
            </p:cNvPr>
            <p:cNvCxnSpPr>
              <a:cxnSpLocks/>
              <a:stCxn id="64" idx="2"/>
              <a:endCxn id="72" idx="0"/>
            </p:cNvCxnSpPr>
            <p:nvPr/>
          </p:nvCxnSpPr>
          <p:spPr>
            <a:xfrm>
              <a:off x="2202105" y="1919695"/>
              <a:ext cx="1" cy="233745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kstSylinder 67">
              <a:extLst>
                <a:ext uri="{FF2B5EF4-FFF2-40B4-BE49-F238E27FC236}">
                  <a16:creationId xmlns:a16="http://schemas.microsoft.com/office/drawing/2014/main" id="{D48A05B7-F64F-0991-4270-15CE56EF73CB}"/>
                </a:ext>
              </a:extLst>
            </p:cNvPr>
            <p:cNvSpPr txBox="1"/>
            <p:nvPr/>
          </p:nvSpPr>
          <p:spPr>
            <a:xfrm>
              <a:off x="473583" y="2250166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69" name="Avrundet rektangel 68">
              <a:extLst>
                <a:ext uri="{FF2B5EF4-FFF2-40B4-BE49-F238E27FC236}">
                  <a16:creationId xmlns:a16="http://schemas.microsoft.com/office/drawing/2014/main" id="{676431D0-6DF0-D02E-22AD-D6DFD9E13580}"/>
                </a:ext>
              </a:extLst>
            </p:cNvPr>
            <p:cNvSpPr/>
            <p:nvPr/>
          </p:nvSpPr>
          <p:spPr>
            <a:xfrm>
              <a:off x="702674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70" name="TekstSylinder 69">
              <a:extLst>
                <a:ext uri="{FF2B5EF4-FFF2-40B4-BE49-F238E27FC236}">
                  <a16:creationId xmlns:a16="http://schemas.microsoft.com/office/drawing/2014/main" id="{D3592D4E-984B-E751-D10B-994F4DF1A972}"/>
                </a:ext>
              </a:extLst>
            </p:cNvPr>
            <p:cNvSpPr txBox="1"/>
            <p:nvPr/>
          </p:nvSpPr>
          <p:spPr>
            <a:xfrm>
              <a:off x="1685597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71" name="TekstSylinder 70">
              <a:extLst>
                <a:ext uri="{FF2B5EF4-FFF2-40B4-BE49-F238E27FC236}">
                  <a16:creationId xmlns:a16="http://schemas.microsoft.com/office/drawing/2014/main" id="{5FE821D8-7167-A64B-9A3A-586DC02CAD0B}"/>
                </a:ext>
              </a:extLst>
            </p:cNvPr>
            <p:cNvSpPr txBox="1"/>
            <p:nvPr/>
          </p:nvSpPr>
          <p:spPr>
            <a:xfrm>
              <a:off x="2859668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72" name="Avrundet rektangel 71">
              <a:extLst>
                <a:ext uri="{FF2B5EF4-FFF2-40B4-BE49-F238E27FC236}">
                  <a16:creationId xmlns:a16="http://schemas.microsoft.com/office/drawing/2014/main" id="{252C1CF2-E6E7-6ECF-768B-1CB2DEED08F6}"/>
                </a:ext>
              </a:extLst>
            </p:cNvPr>
            <p:cNvSpPr/>
            <p:nvPr/>
          </p:nvSpPr>
          <p:spPr>
            <a:xfrm>
              <a:off x="1915380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73" name="Avrundet rektangel 72">
              <a:extLst>
                <a:ext uri="{FF2B5EF4-FFF2-40B4-BE49-F238E27FC236}">
                  <a16:creationId xmlns:a16="http://schemas.microsoft.com/office/drawing/2014/main" id="{A191F4D7-8312-3C71-01C8-0E06A546DF2D}"/>
                </a:ext>
              </a:extLst>
            </p:cNvPr>
            <p:cNvSpPr/>
            <p:nvPr/>
          </p:nvSpPr>
          <p:spPr>
            <a:xfrm>
              <a:off x="3088759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</p:grpSp>
      <p:grpSp>
        <p:nvGrpSpPr>
          <p:cNvPr id="74" name="Gruppe 73">
            <a:extLst>
              <a:ext uri="{FF2B5EF4-FFF2-40B4-BE49-F238E27FC236}">
                <a16:creationId xmlns:a16="http://schemas.microsoft.com/office/drawing/2014/main" id="{046F7FD1-BB3F-7A3F-19A4-6DC88E804BBA}"/>
              </a:ext>
            </a:extLst>
          </p:cNvPr>
          <p:cNvGrpSpPr/>
          <p:nvPr/>
        </p:nvGrpSpPr>
        <p:grpSpPr>
          <a:xfrm>
            <a:off x="597569" y="4982524"/>
            <a:ext cx="3417716" cy="1665035"/>
            <a:chOff x="473583" y="1355920"/>
            <a:chExt cx="3417716" cy="1665035"/>
          </a:xfrm>
        </p:grpSpPr>
        <p:sp>
          <p:nvSpPr>
            <p:cNvPr id="75" name="Rektangel 74">
              <a:extLst>
                <a:ext uri="{FF2B5EF4-FFF2-40B4-BE49-F238E27FC236}">
                  <a16:creationId xmlns:a16="http://schemas.microsoft.com/office/drawing/2014/main" id="{4EB8FB8C-942B-6A4B-F08E-4C375163B23D}"/>
                </a:ext>
              </a:extLst>
            </p:cNvPr>
            <p:cNvSpPr/>
            <p:nvPr/>
          </p:nvSpPr>
          <p:spPr>
            <a:xfrm>
              <a:off x="909163" y="1493605"/>
              <a:ext cx="2585884" cy="426090"/>
            </a:xfrm>
            <a:prstGeom prst="rect">
              <a:avLst/>
            </a:prstGeom>
            <a:solidFill>
              <a:srgbClr val="D3F1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Fyll inn utfordring</a:t>
              </a:r>
            </a:p>
          </p:txBody>
        </p:sp>
        <p:sp>
          <p:nvSpPr>
            <p:cNvPr id="76" name="Avrundet rektangel 75">
              <a:extLst>
                <a:ext uri="{FF2B5EF4-FFF2-40B4-BE49-F238E27FC236}">
                  <a16:creationId xmlns:a16="http://schemas.microsoft.com/office/drawing/2014/main" id="{CBFB4222-C142-A9C0-75C6-4206D53F9790}"/>
                </a:ext>
              </a:extLst>
            </p:cNvPr>
            <p:cNvSpPr/>
            <p:nvPr/>
          </p:nvSpPr>
          <p:spPr>
            <a:xfrm>
              <a:off x="1815788" y="1355920"/>
              <a:ext cx="772635" cy="209849"/>
            </a:xfrm>
            <a:prstGeom prst="roundRect">
              <a:avLst>
                <a:gd name="adj" fmla="val 50000"/>
              </a:avLst>
            </a:prstGeom>
            <a:solidFill>
              <a:srgbClr val="F967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Utfordring</a:t>
              </a:r>
            </a:p>
          </p:txBody>
        </p:sp>
        <p:sp>
          <p:nvSpPr>
            <p:cNvPr id="77" name="Venstre hakeparentes 76">
              <a:extLst>
                <a:ext uri="{FF2B5EF4-FFF2-40B4-BE49-F238E27FC236}">
                  <a16:creationId xmlns:a16="http://schemas.microsoft.com/office/drawing/2014/main" id="{17DF4466-5919-D33C-E137-165404051320}"/>
                </a:ext>
              </a:extLst>
            </p:cNvPr>
            <p:cNvSpPr/>
            <p:nvPr/>
          </p:nvSpPr>
          <p:spPr>
            <a:xfrm rot="5400000">
              <a:off x="2115358" y="896333"/>
              <a:ext cx="134806" cy="2379407"/>
            </a:xfrm>
            <a:prstGeom prst="leftBracket">
              <a:avLst>
                <a:gd name="adj" fmla="val 0"/>
              </a:avLst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78" name="Rett linje 77">
              <a:extLst>
                <a:ext uri="{FF2B5EF4-FFF2-40B4-BE49-F238E27FC236}">
                  <a16:creationId xmlns:a16="http://schemas.microsoft.com/office/drawing/2014/main" id="{5429ED23-BC79-8A7E-0C18-C4E99564ABA2}"/>
                </a:ext>
              </a:extLst>
            </p:cNvPr>
            <p:cNvCxnSpPr>
              <a:cxnSpLocks/>
              <a:stCxn id="75" idx="2"/>
              <a:endCxn id="83" idx="0"/>
            </p:cNvCxnSpPr>
            <p:nvPr/>
          </p:nvCxnSpPr>
          <p:spPr>
            <a:xfrm>
              <a:off x="2202105" y="1919695"/>
              <a:ext cx="1" cy="233745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kstSylinder 78">
              <a:extLst>
                <a:ext uri="{FF2B5EF4-FFF2-40B4-BE49-F238E27FC236}">
                  <a16:creationId xmlns:a16="http://schemas.microsoft.com/office/drawing/2014/main" id="{984FAE72-67A8-2DBC-7364-34E28B418141}"/>
                </a:ext>
              </a:extLst>
            </p:cNvPr>
            <p:cNvSpPr txBox="1"/>
            <p:nvPr/>
          </p:nvSpPr>
          <p:spPr>
            <a:xfrm>
              <a:off x="473583" y="2250166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80" name="Avrundet rektangel 79">
              <a:extLst>
                <a:ext uri="{FF2B5EF4-FFF2-40B4-BE49-F238E27FC236}">
                  <a16:creationId xmlns:a16="http://schemas.microsoft.com/office/drawing/2014/main" id="{3D8E115B-5E3E-494C-77FB-CB31A37D767E}"/>
                </a:ext>
              </a:extLst>
            </p:cNvPr>
            <p:cNvSpPr/>
            <p:nvPr/>
          </p:nvSpPr>
          <p:spPr>
            <a:xfrm>
              <a:off x="702674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81" name="TekstSylinder 80">
              <a:extLst>
                <a:ext uri="{FF2B5EF4-FFF2-40B4-BE49-F238E27FC236}">
                  <a16:creationId xmlns:a16="http://schemas.microsoft.com/office/drawing/2014/main" id="{C396025C-E894-600C-4276-39389486BF74}"/>
                </a:ext>
              </a:extLst>
            </p:cNvPr>
            <p:cNvSpPr txBox="1"/>
            <p:nvPr/>
          </p:nvSpPr>
          <p:spPr>
            <a:xfrm>
              <a:off x="1685597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82" name="TekstSylinder 81">
              <a:extLst>
                <a:ext uri="{FF2B5EF4-FFF2-40B4-BE49-F238E27FC236}">
                  <a16:creationId xmlns:a16="http://schemas.microsoft.com/office/drawing/2014/main" id="{EB5601FD-4D47-27E7-7AE1-2E1301C54DE6}"/>
                </a:ext>
              </a:extLst>
            </p:cNvPr>
            <p:cNvSpPr txBox="1"/>
            <p:nvPr/>
          </p:nvSpPr>
          <p:spPr>
            <a:xfrm>
              <a:off x="2859668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83" name="Avrundet rektangel 82">
              <a:extLst>
                <a:ext uri="{FF2B5EF4-FFF2-40B4-BE49-F238E27FC236}">
                  <a16:creationId xmlns:a16="http://schemas.microsoft.com/office/drawing/2014/main" id="{F6400E4C-9B1C-4675-B8AE-03325F893502}"/>
                </a:ext>
              </a:extLst>
            </p:cNvPr>
            <p:cNvSpPr/>
            <p:nvPr/>
          </p:nvSpPr>
          <p:spPr>
            <a:xfrm>
              <a:off x="1915380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84" name="Avrundet rektangel 83">
              <a:extLst>
                <a:ext uri="{FF2B5EF4-FFF2-40B4-BE49-F238E27FC236}">
                  <a16:creationId xmlns:a16="http://schemas.microsoft.com/office/drawing/2014/main" id="{74D49EA7-4355-63F3-E5C1-83F6B37D2A91}"/>
                </a:ext>
              </a:extLst>
            </p:cNvPr>
            <p:cNvSpPr/>
            <p:nvPr/>
          </p:nvSpPr>
          <p:spPr>
            <a:xfrm>
              <a:off x="3088759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</p:grpSp>
      <p:grpSp>
        <p:nvGrpSpPr>
          <p:cNvPr id="85" name="Gruppe 84">
            <a:extLst>
              <a:ext uri="{FF2B5EF4-FFF2-40B4-BE49-F238E27FC236}">
                <a16:creationId xmlns:a16="http://schemas.microsoft.com/office/drawing/2014/main" id="{3F51B750-D03F-B23F-2B44-127C25B060B1}"/>
              </a:ext>
            </a:extLst>
          </p:cNvPr>
          <p:cNvGrpSpPr/>
          <p:nvPr/>
        </p:nvGrpSpPr>
        <p:grpSpPr>
          <a:xfrm>
            <a:off x="4353140" y="4982524"/>
            <a:ext cx="3417716" cy="1665035"/>
            <a:chOff x="473583" y="1355920"/>
            <a:chExt cx="3417716" cy="1665035"/>
          </a:xfrm>
        </p:grpSpPr>
        <p:sp>
          <p:nvSpPr>
            <p:cNvPr id="86" name="Rektangel 85">
              <a:extLst>
                <a:ext uri="{FF2B5EF4-FFF2-40B4-BE49-F238E27FC236}">
                  <a16:creationId xmlns:a16="http://schemas.microsoft.com/office/drawing/2014/main" id="{8D5445DE-DE6C-953A-0EAE-400F04CFA508}"/>
                </a:ext>
              </a:extLst>
            </p:cNvPr>
            <p:cNvSpPr/>
            <p:nvPr/>
          </p:nvSpPr>
          <p:spPr>
            <a:xfrm>
              <a:off x="909163" y="1493605"/>
              <a:ext cx="2585884" cy="426090"/>
            </a:xfrm>
            <a:prstGeom prst="rect">
              <a:avLst/>
            </a:prstGeom>
            <a:solidFill>
              <a:srgbClr val="D3F1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Fyll inn utfordring</a:t>
              </a:r>
            </a:p>
          </p:txBody>
        </p:sp>
        <p:sp>
          <p:nvSpPr>
            <p:cNvPr id="87" name="Avrundet rektangel 86">
              <a:extLst>
                <a:ext uri="{FF2B5EF4-FFF2-40B4-BE49-F238E27FC236}">
                  <a16:creationId xmlns:a16="http://schemas.microsoft.com/office/drawing/2014/main" id="{F6103C84-6851-B4F8-10FB-E6BE1AEF018B}"/>
                </a:ext>
              </a:extLst>
            </p:cNvPr>
            <p:cNvSpPr/>
            <p:nvPr/>
          </p:nvSpPr>
          <p:spPr>
            <a:xfrm>
              <a:off x="1815788" y="1355920"/>
              <a:ext cx="772635" cy="209849"/>
            </a:xfrm>
            <a:prstGeom prst="roundRect">
              <a:avLst>
                <a:gd name="adj" fmla="val 50000"/>
              </a:avLst>
            </a:prstGeom>
            <a:solidFill>
              <a:srgbClr val="F967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Utfordring</a:t>
              </a:r>
            </a:p>
          </p:txBody>
        </p:sp>
        <p:sp>
          <p:nvSpPr>
            <p:cNvPr id="88" name="Venstre hakeparentes 87">
              <a:extLst>
                <a:ext uri="{FF2B5EF4-FFF2-40B4-BE49-F238E27FC236}">
                  <a16:creationId xmlns:a16="http://schemas.microsoft.com/office/drawing/2014/main" id="{5F2EE490-8C7F-67D4-C720-7D5F356DFC78}"/>
                </a:ext>
              </a:extLst>
            </p:cNvPr>
            <p:cNvSpPr/>
            <p:nvPr/>
          </p:nvSpPr>
          <p:spPr>
            <a:xfrm rot="5400000">
              <a:off x="2115358" y="896333"/>
              <a:ext cx="134806" cy="2379407"/>
            </a:xfrm>
            <a:prstGeom prst="leftBracket">
              <a:avLst>
                <a:gd name="adj" fmla="val 0"/>
              </a:avLst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89" name="Rett linje 88">
              <a:extLst>
                <a:ext uri="{FF2B5EF4-FFF2-40B4-BE49-F238E27FC236}">
                  <a16:creationId xmlns:a16="http://schemas.microsoft.com/office/drawing/2014/main" id="{089E5B11-FC5F-D09D-0DC2-41FB24F18D90}"/>
                </a:ext>
              </a:extLst>
            </p:cNvPr>
            <p:cNvCxnSpPr>
              <a:cxnSpLocks/>
              <a:stCxn id="86" idx="2"/>
              <a:endCxn id="94" idx="0"/>
            </p:cNvCxnSpPr>
            <p:nvPr/>
          </p:nvCxnSpPr>
          <p:spPr>
            <a:xfrm>
              <a:off x="2202105" y="1919695"/>
              <a:ext cx="1" cy="233745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kstSylinder 89">
              <a:extLst>
                <a:ext uri="{FF2B5EF4-FFF2-40B4-BE49-F238E27FC236}">
                  <a16:creationId xmlns:a16="http://schemas.microsoft.com/office/drawing/2014/main" id="{4538957C-F9BC-1F72-BA6A-77C103B453C7}"/>
                </a:ext>
              </a:extLst>
            </p:cNvPr>
            <p:cNvSpPr txBox="1"/>
            <p:nvPr/>
          </p:nvSpPr>
          <p:spPr>
            <a:xfrm>
              <a:off x="473583" y="2250166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91" name="Avrundet rektangel 90">
              <a:extLst>
                <a:ext uri="{FF2B5EF4-FFF2-40B4-BE49-F238E27FC236}">
                  <a16:creationId xmlns:a16="http://schemas.microsoft.com/office/drawing/2014/main" id="{9E1513C8-AEF7-725C-0DFF-98DC5A72ECFA}"/>
                </a:ext>
              </a:extLst>
            </p:cNvPr>
            <p:cNvSpPr/>
            <p:nvPr/>
          </p:nvSpPr>
          <p:spPr>
            <a:xfrm>
              <a:off x="702674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92" name="TekstSylinder 91">
              <a:extLst>
                <a:ext uri="{FF2B5EF4-FFF2-40B4-BE49-F238E27FC236}">
                  <a16:creationId xmlns:a16="http://schemas.microsoft.com/office/drawing/2014/main" id="{0C055574-3877-4DC4-F5B7-A83BC68D559B}"/>
                </a:ext>
              </a:extLst>
            </p:cNvPr>
            <p:cNvSpPr txBox="1"/>
            <p:nvPr/>
          </p:nvSpPr>
          <p:spPr>
            <a:xfrm>
              <a:off x="1685597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93" name="TekstSylinder 92">
              <a:extLst>
                <a:ext uri="{FF2B5EF4-FFF2-40B4-BE49-F238E27FC236}">
                  <a16:creationId xmlns:a16="http://schemas.microsoft.com/office/drawing/2014/main" id="{0A0FB27F-2645-741E-3182-8CA895C04382}"/>
                </a:ext>
              </a:extLst>
            </p:cNvPr>
            <p:cNvSpPr txBox="1"/>
            <p:nvPr/>
          </p:nvSpPr>
          <p:spPr>
            <a:xfrm>
              <a:off x="2859668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94" name="Avrundet rektangel 93">
              <a:extLst>
                <a:ext uri="{FF2B5EF4-FFF2-40B4-BE49-F238E27FC236}">
                  <a16:creationId xmlns:a16="http://schemas.microsoft.com/office/drawing/2014/main" id="{13364122-1476-0C46-C3A6-9F4E55AD1B1A}"/>
                </a:ext>
              </a:extLst>
            </p:cNvPr>
            <p:cNvSpPr/>
            <p:nvPr/>
          </p:nvSpPr>
          <p:spPr>
            <a:xfrm>
              <a:off x="1915380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95" name="Avrundet rektangel 94">
              <a:extLst>
                <a:ext uri="{FF2B5EF4-FFF2-40B4-BE49-F238E27FC236}">
                  <a16:creationId xmlns:a16="http://schemas.microsoft.com/office/drawing/2014/main" id="{552B4883-E159-F43E-2AD8-A87FBAF5B38B}"/>
                </a:ext>
              </a:extLst>
            </p:cNvPr>
            <p:cNvSpPr/>
            <p:nvPr/>
          </p:nvSpPr>
          <p:spPr>
            <a:xfrm>
              <a:off x="3088759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</p:grpSp>
      <p:grpSp>
        <p:nvGrpSpPr>
          <p:cNvPr id="96" name="Gruppe 95">
            <a:extLst>
              <a:ext uri="{FF2B5EF4-FFF2-40B4-BE49-F238E27FC236}">
                <a16:creationId xmlns:a16="http://schemas.microsoft.com/office/drawing/2014/main" id="{22CC5AA4-B357-A3AA-0F7E-F69EDC8C25D4}"/>
              </a:ext>
            </a:extLst>
          </p:cNvPr>
          <p:cNvGrpSpPr/>
          <p:nvPr/>
        </p:nvGrpSpPr>
        <p:grpSpPr>
          <a:xfrm>
            <a:off x="8076054" y="4982524"/>
            <a:ext cx="3417716" cy="1665035"/>
            <a:chOff x="473583" y="1355920"/>
            <a:chExt cx="3417716" cy="1665035"/>
          </a:xfrm>
        </p:grpSpPr>
        <p:sp>
          <p:nvSpPr>
            <p:cNvPr id="97" name="Rektangel 96">
              <a:extLst>
                <a:ext uri="{FF2B5EF4-FFF2-40B4-BE49-F238E27FC236}">
                  <a16:creationId xmlns:a16="http://schemas.microsoft.com/office/drawing/2014/main" id="{30BF5626-CAE6-5725-21FE-7A76C868C0A5}"/>
                </a:ext>
              </a:extLst>
            </p:cNvPr>
            <p:cNvSpPr/>
            <p:nvPr/>
          </p:nvSpPr>
          <p:spPr>
            <a:xfrm>
              <a:off x="909163" y="1493605"/>
              <a:ext cx="2585884" cy="426090"/>
            </a:xfrm>
            <a:prstGeom prst="rect">
              <a:avLst/>
            </a:prstGeom>
            <a:solidFill>
              <a:srgbClr val="D3F1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Fyll inn utfordring</a:t>
              </a:r>
            </a:p>
          </p:txBody>
        </p:sp>
        <p:sp>
          <p:nvSpPr>
            <p:cNvPr id="98" name="Avrundet rektangel 97">
              <a:extLst>
                <a:ext uri="{FF2B5EF4-FFF2-40B4-BE49-F238E27FC236}">
                  <a16:creationId xmlns:a16="http://schemas.microsoft.com/office/drawing/2014/main" id="{6815B19A-F019-5D35-6BF4-060B1DEB1B34}"/>
                </a:ext>
              </a:extLst>
            </p:cNvPr>
            <p:cNvSpPr/>
            <p:nvPr/>
          </p:nvSpPr>
          <p:spPr>
            <a:xfrm>
              <a:off x="1815788" y="1355920"/>
              <a:ext cx="772635" cy="209849"/>
            </a:xfrm>
            <a:prstGeom prst="roundRect">
              <a:avLst>
                <a:gd name="adj" fmla="val 50000"/>
              </a:avLst>
            </a:prstGeom>
            <a:solidFill>
              <a:srgbClr val="F967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Utfordring</a:t>
              </a:r>
            </a:p>
          </p:txBody>
        </p:sp>
        <p:sp>
          <p:nvSpPr>
            <p:cNvPr id="99" name="Venstre hakeparentes 98">
              <a:extLst>
                <a:ext uri="{FF2B5EF4-FFF2-40B4-BE49-F238E27FC236}">
                  <a16:creationId xmlns:a16="http://schemas.microsoft.com/office/drawing/2014/main" id="{4AA09019-2974-6933-7EAA-C9AEFB131BA1}"/>
                </a:ext>
              </a:extLst>
            </p:cNvPr>
            <p:cNvSpPr/>
            <p:nvPr/>
          </p:nvSpPr>
          <p:spPr>
            <a:xfrm rot="5400000">
              <a:off x="2115358" y="896333"/>
              <a:ext cx="134806" cy="2379407"/>
            </a:xfrm>
            <a:prstGeom prst="leftBracket">
              <a:avLst>
                <a:gd name="adj" fmla="val 0"/>
              </a:avLst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100" name="Rett linje 99">
              <a:extLst>
                <a:ext uri="{FF2B5EF4-FFF2-40B4-BE49-F238E27FC236}">
                  <a16:creationId xmlns:a16="http://schemas.microsoft.com/office/drawing/2014/main" id="{BBCB746B-18AF-0981-72FA-88B9EAF3DAED}"/>
                </a:ext>
              </a:extLst>
            </p:cNvPr>
            <p:cNvCxnSpPr>
              <a:cxnSpLocks/>
              <a:stCxn id="97" idx="2"/>
              <a:endCxn id="105" idx="0"/>
            </p:cNvCxnSpPr>
            <p:nvPr/>
          </p:nvCxnSpPr>
          <p:spPr>
            <a:xfrm>
              <a:off x="2202105" y="1919695"/>
              <a:ext cx="1" cy="233745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kstSylinder 100">
              <a:extLst>
                <a:ext uri="{FF2B5EF4-FFF2-40B4-BE49-F238E27FC236}">
                  <a16:creationId xmlns:a16="http://schemas.microsoft.com/office/drawing/2014/main" id="{B7257FA1-B66B-6BDA-ACDB-A58AE4719C7F}"/>
                </a:ext>
              </a:extLst>
            </p:cNvPr>
            <p:cNvSpPr txBox="1"/>
            <p:nvPr/>
          </p:nvSpPr>
          <p:spPr>
            <a:xfrm>
              <a:off x="473583" y="2250166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102" name="Avrundet rektangel 101">
              <a:extLst>
                <a:ext uri="{FF2B5EF4-FFF2-40B4-BE49-F238E27FC236}">
                  <a16:creationId xmlns:a16="http://schemas.microsoft.com/office/drawing/2014/main" id="{2DF927C2-5EC4-93EE-5E64-96B4C87B6B52}"/>
                </a:ext>
              </a:extLst>
            </p:cNvPr>
            <p:cNvSpPr/>
            <p:nvPr/>
          </p:nvSpPr>
          <p:spPr>
            <a:xfrm>
              <a:off x="702674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103" name="TekstSylinder 102">
              <a:extLst>
                <a:ext uri="{FF2B5EF4-FFF2-40B4-BE49-F238E27FC236}">
                  <a16:creationId xmlns:a16="http://schemas.microsoft.com/office/drawing/2014/main" id="{EAFE11C6-390E-F31D-2BA1-EA1EDC489E05}"/>
                </a:ext>
              </a:extLst>
            </p:cNvPr>
            <p:cNvSpPr txBox="1"/>
            <p:nvPr/>
          </p:nvSpPr>
          <p:spPr>
            <a:xfrm>
              <a:off x="1685597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104" name="TekstSylinder 103">
              <a:extLst>
                <a:ext uri="{FF2B5EF4-FFF2-40B4-BE49-F238E27FC236}">
                  <a16:creationId xmlns:a16="http://schemas.microsoft.com/office/drawing/2014/main" id="{6E2D4DC7-5D6A-1B90-87CA-89527B251C9B}"/>
                </a:ext>
              </a:extLst>
            </p:cNvPr>
            <p:cNvSpPr txBox="1"/>
            <p:nvPr/>
          </p:nvSpPr>
          <p:spPr>
            <a:xfrm>
              <a:off x="2859668" y="2262863"/>
              <a:ext cx="1031631" cy="758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tIns="180000" rtlCol="0">
              <a:noAutofit/>
            </a:bodyPr>
            <a:lstStyle/>
            <a:p>
              <a:pPr algn="ctr"/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Fyll inn tiltak</a:t>
              </a:r>
            </a:p>
          </p:txBody>
        </p:sp>
        <p:sp>
          <p:nvSpPr>
            <p:cNvPr id="105" name="Avrundet rektangel 104">
              <a:extLst>
                <a:ext uri="{FF2B5EF4-FFF2-40B4-BE49-F238E27FC236}">
                  <a16:creationId xmlns:a16="http://schemas.microsoft.com/office/drawing/2014/main" id="{24F1A4C1-283A-6238-E552-EDF9681E2289}"/>
                </a:ext>
              </a:extLst>
            </p:cNvPr>
            <p:cNvSpPr/>
            <p:nvPr/>
          </p:nvSpPr>
          <p:spPr>
            <a:xfrm>
              <a:off x="1915380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  <p:sp>
          <p:nvSpPr>
            <p:cNvPr id="106" name="Avrundet rektangel 105">
              <a:extLst>
                <a:ext uri="{FF2B5EF4-FFF2-40B4-BE49-F238E27FC236}">
                  <a16:creationId xmlns:a16="http://schemas.microsoft.com/office/drawing/2014/main" id="{D87F7622-6007-16E6-9622-08555AE2020D}"/>
                </a:ext>
              </a:extLst>
            </p:cNvPr>
            <p:cNvSpPr/>
            <p:nvPr/>
          </p:nvSpPr>
          <p:spPr>
            <a:xfrm>
              <a:off x="3088759" y="2153440"/>
              <a:ext cx="573451" cy="193453"/>
            </a:xfrm>
            <a:prstGeom prst="roundRect">
              <a:avLst>
                <a:gd name="adj" fmla="val 50000"/>
              </a:avLst>
            </a:prstGeom>
            <a:solidFill>
              <a:srgbClr val="09B0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900" dirty="0">
                  <a:latin typeface="Arial" panose="020B0604020202020204" pitchFamily="34" charset="0"/>
                  <a:cs typeface="Arial" panose="020B0604020202020204" pitchFamily="34" charset="0"/>
                </a:rPr>
                <a:t>Tiltak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32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tereferat" id="{817ABA4C-B08D-EB41-A222-D5712B7DC7A1}" vid="{639C724D-F8F3-7E44-937D-A40EC8BF0E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23</TotalTime>
  <Words>146</Words>
  <Application>Microsoft Macintosh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Identifiser tiltak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2</cp:revision>
  <dcterms:created xsi:type="dcterms:W3CDTF">2023-09-21T13:48:45Z</dcterms:created>
  <dcterms:modified xsi:type="dcterms:W3CDTF">2023-09-22T13:16:17Z</dcterms:modified>
</cp:coreProperties>
</file>