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6"/>
  </p:notesMasterIdLst>
  <p:handoutMasterIdLst>
    <p:handoutMasterId r:id="rId7"/>
  </p:handoutMasterIdLst>
  <p:sldIdLst>
    <p:sldId id="357" r:id="rId5"/>
  </p:sldIdLst>
  <p:sldSz cx="9906000" cy="6858000" type="A4"/>
  <p:notesSz cx="6742113" cy="9872663"/>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10B"/>
    <a:srgbClr val="E4ECBA"/>
    <a:srgbClr val="DEE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092" autoAdjust="0"/>
  </p:normalViewPr>
  <p:slideViewPr>
    <p:cSldViewPr snapToGrid="0">
      <p:cViewPr varScale="1">
        <p:scale>
          <a:sx n="114" d="100"/>
          <a:sy n="114" d="100"/>
        </p:scale>
        <p:origin x="1230" y="102"/>
      </p:cViewPr>
      <p:guideLst/>
    </p:cSldViewPr>
  </p:slideViewPr>
  <p:notesTextViewPr>
    <p:cViewPr>
      <p:scale>
        <a:sx n="1" d="1"/>
        <a:sy n="1" d="1"/>
      </p:scale>
      <p:origin x="0" y="0"/>
    </p:cViewPr>
  </p:notesTextViewPr>
  <p:sorterViewPr>
    <p:cViewPr>
      <p:scale>
        <a:sx n="132" d="100"/>
        <a:sy n="132" d="100"/>
      </p:scale>
      <p:origin x="0" y="-27594"/>
    </p:cViewPr>
  </p:sorterViewPr>
  <p:notesViewPr>
    <p:cSldViewPr snapToGrid="0">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dirty="0"/>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09/09/2021</a:t>
            </a:fld>
            <a:endParaRPr lang="en-GB" dirty="0"/>
          </a:p>
        </p:txBody>
      </p:sp>
      <p:sp>
        <p:nvSpPr>
          <p:cNvPr id="4" name="Slide Image Placeholder 3"/>
          <p:cNvSpPr>
            <a:spLocks noGrp="1" noRot="1" noChangeAspect="1"/>
          </p:cNvSpPr>
          <p:nvPr>
            <p:ph type="sldImg" idx="2"/>
          </p:nvPr>
        </p:nvSpPr>
        <p:spPr>
          <a:xfrm>
            <a:off x="965200" y="1233488"/>
            <a:ext cx="481171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dirty="0"/>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endParaRPr kumimoji="0" lang="nb-NO" sz="1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47738" rtl="0" eaLnBrk="0" fontAlgn="base" latinLnBrk="0" hangingPunct="0">
              <a:lnSpc>
                <a:spcPct val="100000"/>
              </a:lnSpc>
              <a:spcBef>
                <a:spcPct val="0"/>
              </a:spcBef>
              <a:spcAft>
                <a:spcPct val="0"/>
              </a:spcAft>
              <a:buClrTx/>
              <a:buSzTx/>
              <a:buFontTx/>
              <a:buNone/>
              <a:tabLst/>
              <a:defRPr/>
            </a:pPr>
            <a:fld id="{D51FD0A5-E9FF-449F-9E6C-EA6FECB95E8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7738"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7009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13.pn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14.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hvit og blå)">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E738BB5-7D2C-42B6-8597-DE9627B2C811}"/>
              </a:ext>
            </a:extLst>
          </p:cNvPr>
          <p:cNvGraphicFramePr>
            <a:graphicFrameLocks noChangeAspect="1"/>
          </p:cNvGraphicFramePr>
          <p:nvPr userDrawn="1">
            <p:custDataLst>
              <p:tags r:id="rId1"/>
            </p:custDataLst>
            <p:extLst>
              <p:ext uri="{D42A27DB-BD31-4B8C-83A1-F6EECF244321}">
                <p14:modId xmlns:p14="http://schemas.microsoft.com/office/powerpoint/2010/main" val="1469480526"/>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5" name="Object 4" hidden="1">
                        <a:extLst>
                          <a:ext uri="{FF2B5EF4-FFF2-40B4-BE49-F238E27FC236}">
                            <a16:creationId xmlns:a16="http://schemas.microsoft.com/office/drawing/2014/main" id="{AE738BB5-7D2C-42B6-8597-DE9627B2C811}"/>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rgbClr val="202020"/>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rgbClr val="202020"/>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rgbClr val="202020"/>
                </a:solidFill>
              </a:defRPr>
            </a:lvl1pPr>
          </a:lstStyle>
          <a:p>
            <a:pPr lvl="0"/>
            <a:r>
              <a:rPr lang="nb-NO" noProof="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618521" y="3458234"/>
            <a:ext cx="433448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84140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tel (lill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0E15B74-8F29-453A-87AD-B5A014E49043}"/>
              </a:ext>
            </a:extLst>
          </p:cNvPr>
          <p:cNvGraphicFramePr>
            <a:graphicFrameLocks noChangeAspect="1"/>
          </p:cNvGraphicFramePr>
          <p:nvPr userDrawn="1">
            <p:custDataLst>
              <p:tags r:id="rId1"/>
            </p:custDataLst>
            <p:extLst>
              <p:ext uri="{D42A27DB-BD31-4B8C-83A1-F6EECF244321}">
                <p14:modId xmlns:p14="http://schemas.microsoft.com/office/powerpoint/2010/main" val="196376372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60E15B74-8F29-453A-87AD-B5A014E49043}"/>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5375F8A1-C8DD-4783-AC2A-C0745F743FBA}"/>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618520" y="1011044"/>
            <a:ext cx="8664445" cy="1592743"/>
          </a:xfrm>
        </p:spPr>
        <p:txBody>
          <a:bodyPr>
            <a:normAutofit/>
          </a:bodyPr>
          <a:lstStyle>
            <a:lvl1pPr>
              <a:lnSpc>
                <a:spcPct val="90000"/>
              </a:lnSpc>
              <a:defRPr sz="4711">
                <a:solidFill>
                  <a:schemeClr val="lt1"/>
                </a:solidFill>
              </a:defRPr>
            </a:lvl1pPr>
          </a:lstStyle>
          <a:p>
            <a:r>
              <a:rPr lang="nb-NO"/>
              <a:t>Klikk for å redigere tittelstil</a:t>
            </a:r>
            <a:endParaRPr lang="nn-NO"/>
          </a:p>
        </p:txBody>
      </p:sp>
      <p:sp>
        <p:nvSpPr>
          <p:cNvPr id="7" name="Rektangel 6">
            <a:extLst>
              <a:ext uri="{FF2B5EF4-FFF2-40B4-BE49-F238E27FC236}">
                <a16:creationId xmlns:a16="http://schemas.microsoft.com/office/drawing/2014/main" id="{EA138385-F9D2-4EA0-84F6-C50764BA9233}"/>
              </a:ext>
            </a:extLst>
          </p:cNvPr>
          <p:cNvSpPr/>
          <p:nvPr userDrawn="1"/>
        </p:nvSpPr>
        <p:spPr>
          <a:xfrm>
            <a:off x="618521" y="2736343"/>
            <a:ext cx="1396953"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260200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76DA64-7289-45C0-843E-6D2BD7B5F04B}"/>
              </a:ext>
            </a:extLst>
          </p:cNvPr>
          <p:cNvGraphicFramePr>
            <a:graphicFrameLocks noChangeAspect="1"/>
          </p:cNvGraphicFramePr>
          <p:nvPr userDrawn="1">
            <p:custDataLst>
              <p:tags r:id="rId1"/>
            </p:custDataLst>
            <p:extLst>
              <p:ext uri="{D42A27DB-BD31-4B8C-83A1-F6EECF244321}">
                <p14:modId xmlns:p14="http://schemas.microsoft.com/office/powerpoint/2010/main" val="288069345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4076DA64-7289-45C0-843E-6D2BD7B5F04B}"/>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307546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innhold (to spal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78461B-A38C-4BED-A7E7-B9153F639807}"/>
              </a:ext>
            </a:extLst>
          </p:cNvPr>
          <p:cNvGraphicFramePr>
            <a:graphicFrameLocks noChangeAspect="1"/>
          </p:cNvGraphicFramePr>
          <p:nvPr userDrawn="1">
            <p:custDataLst>
              <p:tags r:id="rId1"/>
            </p:custDataLst>
            <p:extLst>
              <p:ext uri="{D42A27DB-BD31-4B8C-83A1-F6EECF244321}">
                <p14:modId xmlns:p14="http://schemas.microsoft.com/office/powerpoint/2010/main" val="183086499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D878461B-A38C-4BED-A7E7-B9153F63980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618520" y="315914"/>
            <a:ext cx="4161952" cy="1157511"/>
          </a:xfrm>
        </p:spPr>
        <p:txBody>
          <a:bodyPr/>
          <a:lstStyle/>
          <a:p>
            <a:r>
              <a:rPr lang="nb-NO"/>
              <a:t>Klikk for å redigere tittelstil</a:t>
            </a:r>
            <a:endParaRPr lang="nn-NO"/>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6" name="Plassholder for bunntekst 5">
            <a:extLst>
              <a:ext uri="{FF2B5EF4-FFF2-40B4-BE49-F238E27FC236}">
                <a16:creationId xmlns:a16="http://schemas.microsoft.com/office/drawing/2014/main" id="{F8A3F24D-DD5A-4BBF-970B-80B97882D369}"/>
              </a:ext>
            </a:extLst>
          </p:cNvPr>
          <p:cNvSpPr>
            <a:spLocks noGrp="1"/>
          </p:cNvSpPr>
          <p:nvPr>
            <p:ph type="ftr" sz="quarter" idx="11"/>
          </p:nvPr>
        </p:nvSpPr>
        <p:spPr/>
        <p:txBody>
          <a:bodyPr/>
          <a:lstStyle/>
          <a:p>
            <a:r>
              <a:rPr lang="nn-NO"/>
              <a:t>Helsedirektoratet</a:t>
            </a:r>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618520" y="1917701"/>
            <a:ext cx="416195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5119723" y="1917701"/>
            <a:ext cx="416195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5119723" y="315914"/>
            <a:ext cx="4161952" cy="1157511"/>
          </a:xfrm>
        </p:spPr>
        <p:txBody>
          <a:bodyPr anchor="b" anchorCtr="0"/>
          <a:lstStyle>
            <a:lvl1pPr marL="0" indent="0">
              <a:buNone/>
              <a:defRPr/>
            </a:lvl1pPr>
          </a:lstStyle>
          <a:p>
            <a:pPr lvl="0"/>
            <a:r>
              <a:rPr kumimoji="0" lang="nb-NO" sz="2843" b="1" i="0" u="none" strike="noStrike" kern="1200" cap="none" spc="0" normalizeH="0" baseline="0" noProof="0">
                <a:ln>
                  <a:noFill/>
                </a:ln>
                <a:solidFill>
                  <a:srgbClr val="202020"/>
                </a:solidFill>
                <a:effectLst/>
                <a:uLnTx/>
                <a:uFillTx/>
                <a:latin typeface="+mn-lt"/>
                <a:ea typeface="+mj-ea"/>
                <a:cs typeface="+mj-cs"/>
              </a:rPr>
              <a:t>Klikk for å redigere tittelstil</a:t>
            </a:r>
            <a:endParaRPr lang="nb-NO"/>
          </a:p>
        </p:txBody>
      </p:sp>
    </p:spTree>
    <p:extLst>
      <p:ext uri="{BB962C8B-B14F-4D97-AF65-F5344CB8AC3E}">
        <p14:creationId xmlns:p14="http://schemas.microsoft.com/office/powerpoint/2010/main" val="742667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vide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59C7D2-5DB4-442D-BB5B-BF169AE43C32}"/>
              </a:ext>
            </a:extLst>
          </p:cNvPr>
          <p:cNvGraphicFramePr>
            <a:graphicFrameLocks noChangeAspect="1"/>
          </p:cNvGraphicFramePr>
          <p:nvPr userDrawn="1">
            <p:custDataLst>
              <p:tags r:id="rId1"/>
            </p:custDataLst>
            <p:extLst>
              <p:ext uri="{D42A27DB-BD31-4B8C-83A1-F6EECF244321}">
                <p14:modId xmlns:p14="http://schemas.microsoft.com/office/powerpoint/2010/main" val="173679699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AE59C7D2-5DB4-442D-BB5B-BF169AE43C3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Plassholder for media 6">
            <a:extLst>
              <a:ext uri="{FF2B5EF4-FFF2-40B4-BE49-F238E27FC236}">
                <a16:creationId xmlns:a16="http://schemas.microsoft.com/office/drawing/2014/main" id="{AEE3ECBB-F8CD-40EB-A9AF-746A02D44FBA}"/>
              </a:ext>
            </a:extLst>
          </p:cNvPr>
          <p:cNvSpPr>
            <a:spLocks noGrp="1"/>
          </p:cNvSpPr>
          <p:nvPr>
            <p:ph type="media" sz="quarter" idx="15"/>
          </p:nvPr>
        </p:nvSpPr>
        <p:spPr>
          <a:xfrm>
            <a:off x="618521" y="1589599"/>
            <a:ext cx="9028849" cy="4635580"/>
          </a:xfrm>
          <a:solidFill>
            <a:schemeClr val="bg2"/>
          </a:solidFill>
        </p:spPr>
        <p:txBody>
          <a:bodyPr/>
          <a:lstStyle/>
          <a:p>
            <a:r>
              <a:rPr lang="nb-NO"/>
              <a:t>Klikk ikonet for å legge til media</a:t>
            </a:r>
          </a:p>
        </p:txBody>
      </p:sp>
      <p:sp>
        <p:nvSpPr>
          <p:cNvPr id="8" name="Tittel 1">
            <a:extLst>
              <a:ext uri="{FF2B5EF4-FFF2-40B4-BE49-F238E27FC236}">
                <a16:creationId xmlns:a16="http://schemas.microsoft.com/office/drawing/2014/main" id="{77C21D35-2682-4C37-9369-8B21B52A73D5}"/>
              </a:ext>
            </a:extLst>
          </p:cNvPr>
          <p:cNvSpPr>
            <a:spLocks noGrp="1"/>
          </p:cNvSpPr>
          <p:nvPr>
            <p:ph type="title"/>
          </p:nvPr>
        </p:nvSpPr>
        <p:spPr>
          <a:xfrm>
            <a:off x="618522" y="753124"/>
            <a:ext cx="5572487" cy="393762"/>
          </a:xfrm>
        </p:spPr>
        <p:txBody>
          <a:bodyPr wrap="square" anchor="t" anchorCtr="0">
            <a:spAutoFit/>
          </a:bodyPr>
          <a:lstStyle>
            <a:lvl1pPr>
              <a:lnSpc>
                <a:spcPct val="90000"/>
              </a:lnSpc>
              <a:defRPr sz="2843"/>
            </a:lvl1pPr>
          </a:lstStyle>
          <a:p>
            <a:r>
              <a:rPr lang="nb-NO"/>
              <a:t>Klikk for å redigere tittelstil</a:t>
            </a:r>
            <a:endParaRPr lang="nn-NO"/>
          </a:p>
        </p:txBody>
      </p:sp>
      <p:sp>
        <p:nvSpPr>
          <p:cNvPr id="9" name="Plassholder for tekst 8">
            <a:extLst>
              <a:ext uri="{FF2B5EF4-FFF2-40B4-BE49-F238E27FC236}">
                <a16:creationId xmlns:a16="http://schemas.microsoft.com/office/drawing/2014/main" id="{B9007D98-D6C3-416B-B59C-76C771F9F55D}"/>
              </a:ext>
            </a:extLst>
          </p:cNvPr>
          <p:cNvSpPr>
            <a:spLocks noGrp="1"/>
          </p:cNvSpPr>
          <p:nvPr>
            <p:ph type="body" sz="quarter" idx="11" hasCustomPrompt="1"/>
          </p:nvPr>
        </p:nvSpPr>
        <p:spPr>
          <a:xfrm>
            <a:off x="6825654" y="1040702"/>
            <a:ext cx="2821717" cy="123816"/>
          </a:xfrm>
        </p:spPr>
        <p:txBody>
          <a:bodyPr wrap="square" anchor="b" anchorCtr="0">
            <a:spAutoFit/>
          </a:bodyPr>
          <a:lstStyle>
            <a:lvl1pPr marL="0" indent="0" algn="r">
              <a:lnSpc>
                <a:spcPct val="90000"/>
              </a:lnSpc>
              <a:buNone/>
              <a:defRPr sz="894" u="sng"/>
            </a:lvl1pPr>
          </a:lstStyle>
          <a:p>
            <a:pPr lvl="0"/>
            <a:r>
              <a:rPr lang="nb-NO"/>
              <a:t>Kildelenke</a:t>
            </a:r>
          </a:p>
        </p:txBody>
      </p:sp>
    </p:spTree>
    <p:extLst>
      <p:ext uri="{BB962C8B-B14F-4D97-AF65-F5344CB8AC3E}">
        <p14:creationId xmlns:p14="http://schemas.microsoft.com/office/powerpoint/2010/main" val="112082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bredt bil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6BBAAA3-758D-4C57-907D-31BC773643DD}"/>
              </a:ext>
            </a:extLst>
          </p:cNvPr>
          <p:cNvGraphicFramePr>
            <a:graphicFrameLocks noChangeAspect="1"/>
          </p:cNvGraphicFramePr>
          <p:nvPr userDrawn="1">
            <p:custDataLst>
              <p:tags r:id="rId1"/>
            </p:custDataLst>
            <p:extLst>
              <p:ext uri="{D42A27DB-BD31-4B8C-83A1-F6EECF244321}">
                <p14:modId xmlns:p14="http://schemas.microsoft.com/office/powerpoint/2010/main" val="2622919567"/>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66BBAAA3-758D-4C57-907D-31BC773643DD}"/>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Plassholder for bilde 4">
            <a:extLst>
              <a:ext uri="{FF2B5EF4-FFF2-40B4-BE49-F238E27FC236}">
                <a16:creationId xmlns:a16="http://schemas.microsoft.com/office/drawing/2014/main" id="{86DB7F6B-2F66-40CC-B4CA-44167796F991}"/>
              </a:ext>
            </a:extLst>
          </p:cNvPr>
          <p:cNvSpPr>
            <a:spLocks noGrp="1"/>
          </p:cNvSpPr>
          <p:nvPr>
            <p:ph type="pic" sz="quarter" idx="13"/>
          </p:nvPr>
        </p:nvSpPr>
        <p:spPr>
          <a:xfrm>
            <a:off x="618521" y="1917702"/>
            <a:ext cx="8664446" cy="4424107"/>
          </a:xfrm>
          <a:solidFill>
            <a:schemeClr val="bg2"/>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p:cNvSpPr>
          <p:nvPr>
            <p:ph type="dt" sz="half" idx="10"/>
          </p:nvPr>
        </p:nvSpPr>
        <p:spPr/>
        <p:txBody>
          <a:bodyPr/>
          <a:lstStyle/>
          <a:p>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188350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diagram">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D77B1-7937-4B5D-8F69-17D1F23F0C12}"/>
              </a:ext>
            </a:extLst>
          </p:cNvPr>
          <p:cNvGraphicFramePr>
            <a:graphicFrameLocks noChangeAspect="1"/>
          </p:cNvGraphicFramePr>
          <p:nvPr userDrawn="1">
            <p:custDataLst>
              <p:tags r:id="rId1"/>
            </p:custDataLst>
            <p:extLst>
              <p:ext uri="{D42A27DB-BD31-4B8C-83A1-F6EECF244321}">
                <p14:modId xmlns:p14="http://schemas.microsoft.com/office/powerpoint/2010/main" val="165269306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A1AD77B1-7937-4B5D-8F69-17D1F23F0C1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4" name="Plassholder for diagram 13">
            <a:extLst>
              <a:ext uri="{FF2B5EF4-FFF2-40B4-BE49-F238E27FC236}">
                <a16:creationId xmlns:a16="http://schemas.microsoft.com/office/drawing/2014/main" id="{217D82E2-7AC7-4093-BC1B-DEBB97F1DBF8}"/>
              </a:ext>
            </a:extLst>
          </p:cNvPr>
          <p:cNvSpPr>
            <a:spLocks noGrp="1"/>
          </p:cNvSpPr>
          <p:nvPr>
            <p:ph type="chart" sz="quarter" idx="14"/>
          </p:nvPr>
        </p:nvSpPr>
        <p:spPr>
          <a:xfrm>
            <a:off x="618521" y="1992924"/>
            <a:ext cx="8664444" cy="4384431"/>
          </a:xfrm>
          <a:noFill/>
        </p:spPr>
        <p:txBody>
          <a:bodyPr/>
          <a:lstStyle/>
          <a:p>
            <a:r>
              <a:rPr lang="nb-NO"/>
              <a:t>Klikk ikonet for å legge til et diagram</a:t>
            </a:r>
          </a:p>
        </p:txBody>
      </p:sp>
      <p:sp>
        <p:nvSpPr>
          <p:cNvPr id="3" name="Plassholder for dato 2">
            <a:extLst>
              <a:ext uri="{FF2B5EF4-FFF2-40B4-BE49-F238E27FC236}">
                <a16:creationId xmlns:a16="http://schemas.microsoft.com/office/drawing/2014/main" id="{3825666F-F12E-4D05-8478-8905DBFFC137}"/>
              </a:ext>
            </a:extLst>
          </p:cNvPr>
          <p:cNvSpPr>
            <a:spLocks noGrp="1"/>
          </p:cNvSpPr>
          <p:nvPr>
            <p:ph type="dt" sz="half" idx="10"/>
          </p:nvPr>
        </p:nvSpPr>
        <p:spPr/>
        <p:txBody>
          <a:bodyPr/>
          <a:lstStyle/>
          <a:p>
            <a:endParaRPr lang="nn-NO"/>
          </a:p>
        </p:txBody>
      </p:sp>
      <p:sp>
        <p:nvSpPr>
          <p:cNvPr id="4" name="Plassholder for bunntekst 3">
            <a:extLst>
              <a:ext uri="{FF2B5EF4-FFF2-40B4-BE49-F238E27FC236}">
                <a16:creationId xmlns:a16="http://schemas.microsoft.com/office/drawing/2014/main" id="{A41CB094-CF4F-4C2D-A3C1-7B149E8E4C49}"/>
              </a:ext>
            </a:extLst>
          </p:cNvPr>
          <p:cNvSpPr>
            <a:spLocks noGrp="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9C24BCA4-051E-48AF-A3F6-8C125106FCD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9" name="Plassholder for tekst 8">
            <a:extLst>
              <a:ext uri="{FF2B5EF4-FFF2-40B4-BE49-F238E27FC236}">
                <a16:creationId xmlns:a16="http://schemas.microsoft.com/office/drawing/2014/main" id="{A47278E0-BBE2-41C8-B7D9-3A7BE944BC3F}"/>
              </a:ext>
            </a:extLst>
          </p:cNvPr>
          <p:cNvSpPr>
            <a:spLocks noGrp="1"/>
          </p:cNvSpPr>
          <p:nvPr>
            <p:ph type="body" sz="quarter" idx="13"/>
          </p:nvPr>
        </p:nvSpPr>
        <p:spPr>
          <a:xfrm>
            <a:off x="618522" y="1473424"/>
            <a:ext cx="8668958" cy="287451"/>
          </a:xfrm>
        </p:spPr>
        <p:txBody>
          <a:bodyPr>
            <a:spAutoFit/>
          </a:bodyPr>
          <a:lstStyle>
            <a:lvl1pPr marL="0" indent="0">
              <a:buNone/>
              <a:defRPr/>
            </a:lvl1pPr>
          </a:lstStyle>
          <a:p>
            <a:pPr lvl="0"/>
            <a:r>
              <a:rPr lang="nb-NO"/>
              <a:t>Klikk for å redigere tekststiler i malen</a:t>
            </a:r>
          </a:p>
        </p:txBody>
      </p:sp>
      <p:sp>
        <p:nvSpPr>
          <p:cNvPr id="11" name="Tittel 10">
            <a:extLst>
              <a:ext uri="{FF2B5EF4-FFF2-40B4-BE49-F238E27FC236}">
                <a16:creationId xmlns:a16="http://schemas.microsoft.com/office/drawing/2014/main" id="{F5FF7035-5ED5-4B7D-A025-3D7B90E5DDC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7446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bilder med overskri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33522F9-6832-4FD4-B265-EE9EFCD9AB40}"/>
              </a:ext>
            </a:extLst>
          </p:cNvPr>
          <p:cNvGraphicFramePr>
            <a:graphicFrameLocks noChangeAspect="1"/>
          </p:cNvGraphicFramePr>
          <p:nvPr userDrawn="1">
            <p:custDataLst>
              <p:tags r:id="rId1"/>
            </p:custDataLst>
            <p:extLst>
              <p:ext uri="{D42A27DB-BD31-4B8C-83A1-F6EECF244321}">
                <p14:modId xmlns:p14="http://schemas.microsoft.com/office/powerpoint/2010/main" val="58291718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a:extLst>
                          <a:ext uri="{FF2B5EF4-FFF2-40B4-BE49-F238E27FC236}">
                            <a16:creationId xmlns:a16="http://schemas.microsoft.com/office/drawing/2014/main" id="{F33522F9-6832-4FD4-B265-EE9EFCD9AB4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618521" y="1062134"/>
            <a:ext cx="2471502"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6815978" y="1062134"/>
            <a:ext cx="2471502" cy="4005501"/>
          </a:xfrm>
          <a:solidFill>
            <a:schemeClr val="bg2"/>
          </a:solidFill>
        </p:spPr>
        <p:txBody>
          <a:bodyPr/>
          <a:lstStyle/>
          <a:p>
            <a:r>
              <a:rPr lang="nb-NO"/>
              <a:t>Klikk på ikonet for å legge til et bilde</a:t>
            </a:r>
          </a:p>
        </p:txBody>
      </p:sp>
      <p:sp>
        <p:nvSpPr>
          <p:cNvPr id="7" name="Plassholder for bilde 4">
            <a:extLst>
              <a:ext uri="{FF2B5EF4-FFF2-40B4-BE49-F238E27FC236}">
                <a16:creationId xmlns:a16="http://schemas.microsoft.com/office/drawing/2014/main" id="{03CEB276-EB34-4498-9E66-A492C61DFCD5}"/>
              </a:ext>
            </a:extLst>
          </p:cNvPr>
          <p:cNvSpPr>
            <a:spLocks noGrp="1"/>
          </p:cNvSpPr>
          <p:nvPr>
            <p:ph type="pic" sz="quarter" idx="15"/>
          </p:nvPr>
        </p:nvSpPr>
        <p:spPr>
          <a:xfrm>
            <a:off x="3709187" y="1062134"/>
            <a:ext cx="2471502" cy="4005501"/>
          </a:xfrm>
          <a:solidFill>
            <a:schemeClr val="bg2"/>
          </a:solidFill>
        </p:spPr>
        <p:txBody>
          <a:bodyPr/>
          <a:lstStyle/>
          <a:p>
            <a:r>
              <a:rPr lang="nb-NO"/>
              <a:t>Klikk på ikonet for å legge til et bilde</a:t>
            </a:r>
          </a:p>
        </p:txBody>
      </p:sp>
      <p:sp>
        <p:nvSpPr>
          <p:cNvPr id="11" name="Plassholder for tekst 8">
            <a:extLst>
              <a:ext uri="{FF2B5EF4-FFF2-40B4-BE49-F238E27FC236}">
                <a16:creationId xmlns:a16="http://schemas.microsoft.com/office/drawing/2014/main" id="{2EDD7D93-B865-4328-BE9A-4189D149ADAE}"/>
              </a:ext>
            </a:extLst>
          </p:cNvPr>
          <p:cNvSpPr>
            <a:spLocks noGrp="1"/>
          </p:cNvSpPr>
          <p:nvPr>
            <p:ph type="body" sz="quarter" idx="16" hasCustomPrompt="1"/>
          </p:nvPr>
        </p:nvSpPr>
        <p:spPr>
          <a:xfrm>
            <a:off x="618521" y="188571"/>
            <a:ext cx="2471502"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
        <p:nvSpPr>
          <p:cNvPr id="13" name="Plassholder for tekst 8">
            <a:extLst>
              <a:ext uri="{FF2B5EF4-FFF2-40B4-BE49-F238E27FC236}">
                <a16:creationId xmlns:a16="http://schemas.microsoft.com/office/drawing/2014/main" id="{F9B9FE2A-AEDB-461E-B39B-E9833F7DA2CF}"/>
              </a:ext>
            </a:extLst>
          </p:cNvPr>
          <p:cNvSpPr>
            <a:spLocks noGrp="1"/>
          </p:cNvSpPr>
          <p:nvPr>
            <p:ph type="body" sz="quarter" idx="17" hasCustomPrompt="1"/>
          </p:nvPr>
        </p:nvSpPr>
        <p:spPr>
          <a:xfrm>
            <a:off x="3709187" y="188571"/>
            <a:ext cx="2471502"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
        <p:nvSpPr>
          <p:cNvPr id="14" name="Plassholder for tekst 8">
            <a:extLst>
              <a:ext uri="{FF2B5EF4-FFF2-40B4-BE49-F238E27FC236}">
                <a16:creationId xmlns:a16="http://schemas.microsoft.com/office/drawing/2014/main" id="{0AE14427-350B-4070-A415-7AF5BF027CC8}"/>
              </a:ext>
            </a:extLst>
          </p:cNvPr>
          <p:cNvSpPr>
            <a:spLocks noGrp="1"/>
          </p:cNvSpPr>
          <p:nvPr>
            <p:ph type="body" sz="quarter" idx="18" hasCustomPrompt="1"/>
          </p:nvPr>
        </p:nvSpPr>
        <p:spPr>
          <a:xfrm>
            <a:off x="6815979" y="188571"/>
            <a:ext cx="2471502"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Tree>
    <p:extLst>
      <p:ext uri="{BB962C8B-B14F-4D97-AF65-F5344CB8AC3E}">
        <p14:creationId xmlns:p14="http://schemas.microsoft.com/office/powerpoint/2010/main" val="1044372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med kil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2BB106B-E6EC-4807-A404-A0A868181D05}"/>
              </a:ext>
            </a:extLst>
          </p:cNvPr>
          <p:cNvGraphicFramePr>
            <a:graphicFrameLocks noChangeAspect="1"/>
          </p:cNvGraphicFramePr>
          <p:nvPr userDrawn="1">
            <p:custDataLst>
              <p:tags r:id="rId1"/>
            </p:custDataLst>
            <p:extLst>
              <p:ext uri="{D42A27DB-BD31-4B8C-83A1-F6EECF244321}">
                <p14:modId xmlns:p14="http://schemas.microsoft.com/office/powerpoint/2010/main" val="83011983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7" name="Object 6" hidden="1">
                        <a:extLst>
                          <a:ext uri="{FF2B5EF4-FFF2-40B4-BE49-F238E27FC236}">
                            <a16:creationId xmlns:a16="http://schemas.microsoft.com/office/drawing/2014/main" id="{12BB106B-E6EC-4807-A404-A0A868181D05}"/>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5" name="Plassholder for bilde 4">
            <a:extLst>
              <a:ext uri="{FF2B5EF4-FFF2-40B4-BE49-F238E27FC236}">
                <a16:creationId xmlns:a16="http://schemas.microsoft.com/office/drawing/2014/main" id="{470D901B-4A09-4186-871A-0217E2347092}"/>
              </a:ext>
            </a:extLst>
          </p:cNvPr>
          <p:cNvSpPr>
            <a:spLocks noGrp="1"/>
          </p:cNvSpPr>
          <p:nvPr>
            <p:ph type="pic" sz="quarter" idx="13"/>
          </p:nvPr>
        </p:nvSpPr>
        <p:spPr>
          <a:xfrm>
            <a:off x="618522" y="1062134"/>
            <a:ext cx="3711766" cy="4005501"/>
          </a:xfrm>
          <a:solidFill>
            <a:schemeClr val="bg2"/>
          </a:solidFill>
        </p:spPr>
        <p:txBody>
          <a:bodyPr/>
          <a:lstStyle/>
          <a:p>
            <a:r>
              <a:rPr lang="nb-NO"/>
              <a:t>Klikk på ikonet for å legge til et bilde</a:t>
            </a:r>
          </a:p>
        </p:txBody>
      </p:sp>
      <p:sp>
        <p:nvSpPr>
          <p:cNvPr id="6" name="Plassholder for bilde 4">
            <a:extLst>
              <a:ext uri="{FF2B5EF4-FFF2-40B4-BE49-F238E27FC236}">
                <a16:creationId xmlns:a16="http://schemas.microsoft.com/office/drawing/2014/main" id="{6FBDA1A6-EF3F-4959-B6E4-5C465CFF92DF}"/>
              </a:ext>
            </a:extLst>
          </p:cNvPr>
          <p:cNvSpPr>
            <a:spLocks noGrp="1"/>
          </p:cNvSpPr>
          <p:nvPr>
            <p:ph type="pic" sz="quarter" idx="14"/>
          </p:nvPr>
        </p:nvSpPr>
        <p:spPr>
          <a:xfrm>
            <a:off x="5570553" y="1062134"/>
            <a:ext cx="3716927" cy="4005501"/>
          </a:xfrm>
          <a:solidFill>
            <a:schemeClr val="bg2"/>
          </a:solidFill>
        </p:spPr>
        <p:txBody>
          <a:bodyPr/>
          <a:lstStyle/>
          <a:p>
            <a:r>
              <a:rPr lang="nb-NO"/>
              <a:t>Klikk på ikonet for å legge til et bilde</a:t>
            </a:r>
          </a:p>
        </p:txBody>
      </p:sp>
      <p:sp>
        <p:nvSpPr>
          <p:cNvPr id="9" name="Plassholder for tekst 8">
            <a:extLst>
              <a:ext uri="{FF2B5EF4-FFF2-40B4-BE49-F238E27FC236}">
                <a16:creationId xmlns:a16="http://schemas.microsoft.com/office/drawing/2014/main" id="{B0606E69-7426-4AEC-A703-78AC1470151D}"/>
              </a:ext>
            </a:extLst>
          </p:cNvPr>
          <p:cNvSpPr>
            <a:spLocks noGrp="1"/>
          </p:cNvSpPr>
          <p:nvPr>
            <p:ph type="body" sz="quarter" idx="16" hasCustomPrompt="1"/>
          </p:nvPr>
        </p:nvSpPr>
        <p:spPr>
          <a:xfrm>
            <a:off x="618522" y="188571"/>
            <a:ext cx="3711766"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
        <p:nvSpPr>
          <p:cNvPr id="12" name="Plassholder for tekst 8">
            <a:extLst>
              <a:ext uri="{FF2B5EF4-FFF2-40B4-BE49-F238E27FC236}">
                <a16:creationId xmlns:a16="http://schemas.microsoft.com/office/drawing/2014/main" id="{A80E345F-BC10-4713-BFCF-78CDF2AB4BA7}"/>
              </a:ext>
            </a:extLst>
          </p:cNvPr>
          <p:cNvSpPr>
            <a:spLocks noGrp="1"/>
          </p:cNvSpPr>
          <p:nvPr>
            <p:ph type="body" sz="quarter" idx="18" hasCustomPrompt="1"/>
          </p:nvPr>
        </p:nvSpPr>
        <p:spPr>
          <a:xfrm>
            <a:off x="5570554" y="188571"/>
            <a:ext cx="3716927" cy="664797"/>
          </a:xfrm>
        </p:spPr>
        <p:txBody>
          <a:bodyPr wrap="square" anchor="b" anchorCtr="0">
            <a:normAutofit/>
          </a:bodyPr>
          <a:lstStyle>
            <a:lvl1pPr marL="0" indent="0" algn="l">
              <a:lnSpc>
                <a:spcPct val="90000"/>
              </a:lnSpc>
              <a:buNone/>
              <a:defRPr sz="1300" u="none"/>
            </a:lvl1pPr>
          </a:lstStyle>
          <a:p>
            <a:pPr lvl="0"/>
            <a:r>
              <a:rPr lang="nb-NO" err="1"/>
              <a:t>Xxxxxx</a:t>
            </a:r>
            <a:endParaRPr lang="nb-NO"/>
          </a:p>
        </p:txBody>
      </p:sp>
    </p:spTree>
    <p:extLst>
      <p:ext uri="{BB962C8B-B14F-4D97-AF65-F5344CB8AC3E}">
        <p14:creationId xmlns:p14="http://schemas.microsoft.com/office/powerpoint/2010/main" val="223507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9739D81-6196-4D94-9F43-338AEA577420}"/>
              </a:ext>
            </a:extLst>
          </p:cNvPr>
          <p:cNvGraphicFramePr>
            <a:graphicFrameLocks noChangeAspect="1"/>
          </p:cNvGraphicFramePr>
          <p:nvPr userDrawn="1">
            <p:custDataLst>
              <p:tags r:id="rId1"/>
            </p:custDataLst>
            <p:extLst>
              <p:ext uri="{D42A27DB-BD31-4B8C-83A1-F6EECF244321}">
                <p14:modId xmlns:p14="http://schemas.microsoft.com/office/powerpoint/2010/main" val="403745186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79739D81-6196-4D94-9F43-338AEA57742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Plassholder for bilde 4">
            <a:extLst>
              <a:ext uri="{FF2B5EF4-FFF2-40B4-BE49-F238E27FC236}">
                <a16:creationId xmlns:a16="http://schemas.microsoft.com/office/drawing/2014/main" id="{539A6299-615A-48D3-98EC-67B10983AB08}"/>
              </a:ext>
            </a:extLst>
          </p:cNvPr>
          <p:cNvSpPr>
            <a:spLocks noGrp="1"/>
          </p:cNvSpPr>
          <p:nvPr>
            <p:ph type="pic" sz="quarter" idx="13"/>
          </p:nvPr>
        </p:nvSpPr>
        <p:spPr>
          <a:xfrm>
            <a:off x="0" y="0"/>
            <a:ext cx="9906000" cy="6858000"/>
          </a:xfrm>
          <a:solidFill>
            <a:schemeClr val="bg2"/>
          </a:solidFill>
        </p:spPr>
        <p:txBody>
          <a:bodyPr/>
          <a:lstStyle/>
          <a:p>
            <a:r>
              <a:rPr lang="nb-NO"/>
              <a:t>Klikk på ikonet for å legge til et bilde</a:t>
            </a:r>
          </a:p>
        </p:txBody>
      </p:sp>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40936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bil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9C4F8E-4191-4271-84DE-DCEA9E31B3A0}"/>
              </a:ext>
            </a:extLst>
          </p:cNvPr>
          <p:cNvGraphicFramePr>
            <a:graphicFrameLocks noChangeAspect="1"/>
          </p:cNvGraphicFramePr>
          <p:nvPr userDrawn="1">
            <p:custDataLst>
              <p:tags r:id="rId1"/>
            </p:custDataLst>
            <p:extLst>
              <p:ext uri="{D42A27DB-BD31-4B8C-83A1-F6EECF244321}">
                <p14:modId xmlns:p14="http://schemas.microsoft.com/office/powerpoint/2010/main" val="160967282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6D9C4F8E-4191-4271-84DE-DCEA9E31B3A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chemeClr val="tx1"/>
                </a:solidFill>
              </a:defRPr>
            </a:lvl1pPr>
          </a:lstStyle>
          <a:p>
            <a:r>
              <a:rPr lang="nb-NO"/>
              <a:t>Klikk for å redigere tittelstil</a:t>
            </a:r>
          </a:p>
        </p:txBody>
      </p:sp>
    </p:spTree>
    <p:extLst>
      <p:ext uri="{BB962C8B-B14F-4D97-AF65-F5344CB8AC3E}">
        <p14:creationId xmlns:p14="http://schemas.microsoft.com/office/powerpoint/2010/main" val="305201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hvit og grøn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DA9B494-36B8-41A5-975D-367FDD1DF996}"/>
              </a:ext>
            </a:extLst>
          </p:cNvPr>
          <p:cNvGraphicFramePr>
            <a:graphicFrameLocks noChangeAspect="1"/>
          </p:cNvGraphicFramePr>
          <p:nvPr userDrawn="1">
            <p:custDataLst>
              <p:tags r:id="rId1"/>
            </p:custDataLst>
            <p:extLst>
              <p:ext uri="{D42A27DB-BD31-4B8C-83A1-F6EECF244321}">
                <p14:modId xmlns:p14="http://schemas.microsoft.com/office/powerpoint/2010/main" val="51888306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5" name="Object 4" hidden="1">
                        <a:extLst>
                          <a:ext uri="{FF2B5EF4-FFF2-40B4-BE49-F238E27FC236}">
                            <a16:creationId xmlns:a16="http://schemas.microsoft.com/office/drawing/2014/main" id="{1DA9B494-36B8-41A5-975D-367FDD1DF99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rgbClr val="202020"/>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rgbClr val="202020"/>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rgbClr val="202020"/>
                </a:solidFill>
              </a:defRPr>
            </a:lvl1pPr>
          </a:lstStyle>
          <a:p>
            <a:pPr lvl="0"/>
            <a:r>
              <a:rPr lang="nb-NO" noProof="0"/>
              <a:t>Navn Etternavn, stillingstittel Helsedirektoratet</a:t>
            </a:r>
          </a:p>
        </p:txBody>
      </p:sp>
      <p:sp>
        <p:nvSpPr>
          <p:cNvPr id="9" name="Rektangel 8">
            <a:extLst>
              <a:ext uri="{FF2B5EF4-FFF2-40B4-BE49-F238E27FC236}">
                <a16:creationId xmlns:a16="http://schemas.microsoft.com/office/drawing/2014/main" id="{D11DE7D1-8C9D-4D67-939F-CB5E940EBE45}"/>
              </a:ext>
            </a:extLst>
          </p:cNvPr>
          <p:cNvSpPr/>
          <p:nvPr userDrawn="1"/>
        </p:nvSpPr>
        <p:spPr>
          <a:xfrm>
            <a:off x="618521" y="3458234"/>
            <a:ext cx="4334480"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4119315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bilde (mørk blå)">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0BBC4EC-A63E-4DE2-A16E-AF371CE94A04}"/>
              </a:ext>
            </a:extLst>
          </p:cNvPr>
          <p:cNvGraphicFramePr>
            <a:graphicFrameLocks noChangeAspect="1"/>
          </p:cNvGraphicFramePr>
          <p:nvPr userDrawn="1">
            <p:custDataLst>
              <p:tags r:id="rId1"/>
            </p:custDataLst>
            <p:extLst>
              <p:ext uri="{D42A27DB-BD31-4B8C-83A1-F6EECF244321}">
                <p14:modId xmlns:p14="http://schemas.microsoft.com/office/powerpoint/2010/main" val="395385696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20BBC4EC-A63E-4DE2-A16E-AF371CE94A04}"/>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6750733C-43DF-4F71-AD08-763E02511186}"/>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chemeClr val="bg1"/>
                </a:solidFill>
              </a:defRPr>
            </a:lvl1pPr>
          </a:lstStyle>
          <a:p>
            <a:r>
              <a:rPr lang="nb-NO"/>
              <a:t>Klikk for å redigere tittelstil</a:t>
            </a:r>
          </a:p>
        </p:txBody>
      </p:sp>
    </p:spTree>
    <p:extLst>
      <p:ext uri="{BB962C8B-B14F-4D97-AF65-F5344CB8AC3E}">
        <p14:creationId xmlns:p14="http://schemas.microsoft.com/office/powerpoint/2010/main" val="1992842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bilde (lys blå)">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082629-943D-47B4-B214-721A260B53A6}"/>
              </a:ext>
            </a:extLst>
          </p:cNvPr>
          <p:cNvGraphicFramePr>
            <a:graphicFrameLocks noChangeAspect="1"/>
          </p:cNvGraphicFramePr>
          <p:nvPr userDrawn="1">
            <p:custDataLst>
              <p:tags r:id="rId1"/>
            </p:custDataLst>
            <p:extLst>
              <p:ext uri="{D42A27DB-BD31-4B8C-83A1-F6EECF244321}">
                <p14:modId xmlns:p14="http://schemas.microsoft.com/office/powerpoint/2010/main" val="349909784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17082629-943D-47B4-B214-721A260B53A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6750733C-43DF-4F71-AD08-763E02511186}"/>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chemeClr val="bg1"/>
                </a:solidFill>
              </a:defRPr>
            </a:lvl1pPr>
          </a:lstStyle>
          <a:p>
            <a:r>
              <a:rPr lang="nb-NO"/>
              <a:t>Klikk for å redigere tittelstil</a:t>
            </a:r>
          </a:p>
        </p:txBody>
      </p:sp>
    </p:spTree>
    <p:extLst>
      <p:ext uri="{BB962C8B-B14F-4D97-AF65-F5344CB8AC3E}">
        <p14:creationId xmlns:p14="http://schemas.microsoft.com/office/powerpoint/2010/main" val="822523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bilde (grøn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F37DF30-30E6-435A-A9D0-7E26E01C9D58}"/>
              </a:ext>
            </a:extLst>
          </p:cNvPr>
          <p:cNvGraphicFramePr>
            <a:graphicFrameLocks noChangeAspect="1"/>
          </p:cNvGraphicFramePr>
          <p:nvPr userDrawn="1">
            <p:custDataLst>
              <p:tags r:id="rId1"/>
            </p:custDataLst>
            <p:extLst>
              <p:ext uri="{D42A27DB-BD31-4B8C-83A1-F6EECF244321}">
                <p14:modId xmlns:p14="http://schemas.microsoft.com/office/powerpoint/2010/main" val="371091471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2F37DF30-30E6-435A-A9D0-7E26E01C9D58}"/>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6750733C-43DF-4F71-AD08-763E02511186}"/>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rgbClr val="202020"/>
                </a:solidFill>
              </a:defRPr>
            </a:lvl1pPr>
          </a:lstStyle>
          <a:p>
            <a:r>
              <a:rPr lang="nb-NO"/>
              <a:t>Klikk for å redigere tittelstil</a:t>
            </a:r>
          </a:p>
        </p:txBody>
      </p:sp>
    </p:spTree>
    <p:extLst>
      <p:ext uri="{BB962C8B-B14F-4D97-AF65-F5344CB8AC3E}">
        <p14:creationId xmlns:p14="http://schemas.microsoft.com/office/powerpoint/2010/main" val="1049475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verskrift og bilde (lill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4B23B1A-F4A3-4784-9919-882D804E53BC}"/>
              </a:ext>
            </a:extLst>
          </p:cNvPr>
          <p:cNvGraphicFramePr>
            <a:graphicFrameLocks noChangeAspect="1"/>
          </p:cNvGraphicFramePr>
          <p:nvPr userDrawn="1">
            <p:custDataLst>
              <p:tags r:id="rId1"/>
            </p:custDataLst>
            <p:extLst>
              <p:ext uri="{D42A27DB-BD31-4B8C-83A1-F6EECF244321}">
                <p14:modId xmlns:p14="http://schemas.microsoft.com/office/powerpoint/2010/main" val="27201432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C4B23B1A-F4A3-4784-9919-882D804E53BC}"/>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6750733C-43DF-4F71-AD08-763E02511186}"/>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3090022" y="0"/>
            <a:ext cx="6815978" cy="6858000"/>
          </a:xfrm>
          <a:solidFill>
            <a:schemeClr val="bg2"/>
          </a:solidFill>
        </p:spPr>
        <p:txBody>
          <a:bodyPr/>
          <a:lstStyle/>
          <a:p>
            <a:r>
              <a:rPr lang="nb-NO"/>
              <a:t>Klikk på ikonet for å legge til et bilde</a:t>
            </a:r>
          </a:p>
        </p:txBody>
      </p:sp>
      <p:sp>
        <p:nvSpPr>
          <p:cNvPr id="10" name="Tittel 14">
            <a:extLst>
              <a:ext uri="{FF2B5EF4-FFF2-40B4-BE49-F238E27FC236}">
                <a16:creationId xmlns:a16="http://schemas.microsoft.com/office/drawing/2014/main" id="{E7C3DDC3-0EE9-447E-9A99-E553652A2C34}"/>
              </a:ext>
            </a:extLst>
          </p:cNvPr>
          <p:cNvSpPr>
            <a:spLocks noGrp="1"/>
          </p:cNvSpPr>
          <p:nvPr>
            <p:ph type="title"/>
          </p:nvPr>
        </p:nvSpPr>
        <p:spPr>
          <a:xfrm>
            <a:off x="618521" y="315914"/>
            <a:ext cx="2266713" cy="1157511"/>
          </a:xfrm>
        </p:spPr>
        <p:txBody>
          <a:bodyPr anchor="t" anchorCtr="0">
            <a:normAutofit/>
          </a:bodyPr>
          <a:lstStyle>
            <a:lvl1pPr>
              <a:defRPr sz="2274">
                <a:solidFill>
                  <a:schemeClr val="bg1"/>
                </a:solidFill>
              </a:defRPr>
            </a:lvl1pPr>
          </a:lstStyle>
          <a:p>
            <a:r>
              <a:rPr lang="nb-NO"/>
              <a:t>Klikk for å redigere tittelstil</a:t>
            </a:r>
          </a:p>
        </p:txBody>
      </p:sp>
    </p:spTree>
    <p:extLst>
      <p:ext uri="{BB962C8B-B14F-4D97-AF65-F5344CB8AC3E}">
        <p14:creationId xmlns:p14="http://schemas.microsoft.com/office/powerpoint/2010/main" val="64882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punktliste og bil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D1FF06-53C7-47ED-8EA8-ECB03B7782CB}"/>
              </a:ext>
            </a:extLst>
          </p:cNvPr>
          <p:cNvGraphicFramePr>
            <a:graphicFrameLocks noChangeAspect="1"/>
          </p:cNvGraphicFramePr>
          <p:nvPr userDrawn="1">
            <p:custDataLst>
              <p:tags r:id="rId1"/>
            </p:custDataLst>
            <p:extLst>
              <p:ext uri="{D42A27DB-BD31-4B8C-83A1-F6EECF244321}">
                <p14:modId xmlns:p14="http://schemas.microsoft.com/office/powerpoint/2010/main" val="383000579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F0D1FF06-53C7-47ED-8EA8-ECB03B7782CB}"/>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4953000" y="0"/>
            <a:ext cx="4953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618521" y="1898773"/>
            <a:ext cx="4077610" cy="46417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618521" y="315914"/>
            <a:ext cx="4077610" cy="1157511"/>
          </a:xfrm>
        </p:spPr>
        <p:txBody>
          <a:bodyPr/>
          <a:lstStyle/>
          <a:p>
            <a:r>
              <a:rPr lang="nb-NO"/>
              <a:t>Klikk for å redigere tittelstil</a:t>
            </a:r>
          </a:p>
        </p:txBody>
      </p:sp>
    </p:spTree>
    <p:extLst>
      <p:ext uri="{BB962C8B-B14F-4D97-AF65-F5344CB8AC3E}">
        <p14:creationId xmlns:p14="http://schemas.microsoft.com/office/powerpoint/2010/main" val="4192393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punktliste og bilde (mørk blå)">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0DAFF9-C724-4C4B-BF8C-5B685B17622A}"/>
              </a:ext>
            </a:extLst>
          </p:cNvPr>
          <p:cNvGraphicFramePr>
            <a:graphicFrameLocks noChangeAspect="1"/>
          </p:cNvGraphicFramePr>
          <p:nvPr userDrawn="1">
            <p:custDataLst>
              <p:tags r:id="rId1"/>
            </p:custDataLst>
            <p:extLst>
              <p:ext uri="{D42A27DB-BD31-4B8C-83A1-F6EECF244321}">
                <p14:modId xmlns:p14="http://schemas.microsoft.com/office/powerpoint/2010/main" val="133706119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7B0DAFF9-C724-4C4B-BF8C-5B685B17622A}"/>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FC58400E-AF45-4245-BCFF-BCD1AEE70374}"/>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8" name="Plassholder for bilde 4">
            <a:extLst>
              <a:ext uri="{FF2B5EF4-FFF2-40B4-BE49-F238E27FC236}">
                <a16:creationId xmlns:a16="http://schemas.microsoft.com/office/drawing/2014/main" id="{F6A0CAB9-EFB9-496B-A8E9-4361CDFB7C3B}"/>
              </a:ext>
            </a:extLst>
          </p:cNvPr>
          <p:cNvSpPr>
            <a:spLocks noGrp="1"/>
          </p:cNvSpPr>
          <p:nvPr>
            <p:ph type="pic" sz="quarter" idx="13"/>
          </p:nvPr>
        </p:nvSpPr>
        <p:spPr>
          <a:xfrm>
            <a:off x="4953000" y="0"/>
            <a:ext cx="4953000" cy="6858000"/>
          </a:xfrm>
          <a:solidFill>
            <a:schemeClr val="bg2"/>
          </a:solidFill>
        </p:spPr>
        <p:txBody>
          <a:bodyPr/>
          <a:lstStyle/>
          <a:p>
            <a:r>
              <a:rPr lang="nb-NO"/>
              <a:t>Klikk på ikonet for å legge til et bilde</a:t>
            </a:r>
          </a:p>
        </p:txBody>
      </p:sp>
      <p:sp>
        <p:nvSpPr>
          <p:cNvPr id="5" name="Plassholder for tekst 4">
            <a:extLst>
              <a:ext uri="{FF2B5EF4-FFF2-40B4-BE49-F238E27FC236}">
                <a16:creationId xmlns:a16="http://schemas.microsoft.com/office/drawing/2014/main" id="{6F2131D7-0AF4-4BA1-BBDD-FAE3CCC29414}"/>
              </a:ext>
            </a:extLst>
          </p:cNvPr>
          <p:cNvSpPr>
            <a:spLocks noGrp="1"/>
          </p:cNvSpPr>
          <p:nvPr>
            <p:ph type="body" sz="quarter" idx="14"/>
          </p:nvPr>
        </p:nvSpPr>
        <p:spPr>
          <a:xfrm>
            <a:off x="618521" y="1898773"/>
            <a:ext cx="4077610" cy="46417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Tittel 14">
            <a:extLst>
              <a:ext uri="{FF2B5EF4-FFF2-40B4-BE49-F238E27FC236}">
                <a16:creationId xmlns:a16="http://schemas.microsoft.com/office/drawing/2014/main" id="{9F425C94-8342-4509-8455-A16A59623ACA}"/>
              </a:ext>
            </a:extLst>
          </p:cNvPr>
          <p:cNvSpPr>
            <a:spLocks noGrp="1"/>
          </p:cNvSpPr>
          <p:nvPr>
            <p:ph type="title"/>
          </p:nvPr>
        </p:nvSpPr>
        <p:spPr>
          <a:xfrm>
            <a:off x="618521" y="315914"/>
            <a:ext cx="4077610" cy="1157511"/>
          </a:xfrm>
        </p:spPr>
        <p:txBody>
          <a:bodyPr/>
          <a:lstStyle>
            <a:lvl1pPr>
              <a:defRPr>
                <a:solidFill>
                  <a:schemeClr val="bg1"/>
                </a:solidFill>
              </a:defRPr>
            </a:lvl1pPr>
          </a:lstStyle>
          <a:p>
            <a:r>
              <a:rPr lang="nb-NO"/>
              <a:t>Klikk for å redigere tittelstil</a:t>
            </a:r>
          </a:p>
        </p:txBody>
      </p:sp>
    </p:spTree>
    <p:extLst>
      <p:ext uri="{BB962C8B-B14F-4D97-AF65-F5344CB8AC3E}">
        <p14:creationId xmlns:p14="http://schemas.microsoft.com/office/powerpoint/2010/main" val="1975146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tekst og media  (mørk blå)">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A63885A-A2DC-47AF-BE14-A4A1438A069D}"/>
              </a:ext>
            </a:extLst>
          </p:cNvPr>
          <p:cNvGraphicFramePr>
            <a:graphicFrameLocks noChangeAspect="1"/>
          </p:cNvGraphicFramePr>
          <p:nvPr userDrawn="1">
            <p:custDataLst>
              <p:tags r:id="rId1"/>
            </p:custDataLst>
            <p:extLst>
              <p:ext uri="{D42A27DB-BD31-4B8C-83A1-F6EECF244321}">
                <p14:modId xmlns:p14="http://schemas.microsoft.com/office/powerpoint/2010/main" val="331793696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AA63885A-A2DC-47AF-BE14-A4A1438A069D}"/>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C11A83FE-CDBC-466D-8513-0D8E635D758F}"/>
              </a:ext>
            </a:extLst>
          </p:cNvPr>
          <p:cNvSpPr/>
          <p:nvPr userDrawn="1"/>
        </p:nvSpPr>
        <p:spPr>
          <a:xfrm>
            <a:off x="0" y="0"/>
            <a:ext cx="30900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2" y="964507"/>
            <a:ext cx="2267742" cy="846385"/>
          </a:xfrm>
        </p:spPr>
        <p:txBody>
          <a:bodyPr wrap="square" anchor="t" anchorCtr="0">
            <a:normAutofit/>
          </a:bodyPr>
          <a:lstStyle>
            <a:lvl1pPr>
              <a:lnSpc>
                <a:spcPct val="90000"/>
              </a:lnSpc>
              <a:defRPr sz="2274">
                <a:solidFill>
                  <a:schemeClr val="bg1"/>
                </a:solidFill>
              </a:defRPr>
            </a:lvl1pPr>
          </a:lstStyle>
          <a:p>
            <a:r>
              <a:rPr lang="nb-NO"/>
              <a:t>Klikk for å redigere tittelstil</a:t>
            </a:r>
            <a:endParaRPr lang="nn-NO"/>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618521" y="1898773"/>
            <a:ext cx="2267742" cy="4641728"/>
          </a:xfrm>
        </p:spPr>
        <p:txBody>
          <a:bodyPr>
            <a:normAutofit/>
          </a:bodyPr>
          <a:lstStyle>
            <a:lvl1pPr marL="0" indent="0">
              <a:buNone/>
              <a:defRPr sz="154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9" name="Plassholder for innhold 2">
            <a:extLst>
              <a:ext uri="{FF2B5EF4-FFF2-40B4-BE49-F238E27FC236}">
                <a16:creationId xmlns:a16="http://schemas.microsoft.com/office/drawing/2014/main" id="{A05B22E1-6EA9-4466-81F8-E4957729AA59}"/>
              </a:ext>
            </a:extLst>
          </p:cNvPr>
          <p:cNvSpPr>
            <a:spLocks noGrp="1"/>
          </p:cNvSpPr>
          <p:nvPr>
            <p:ph idx="1" hasCustomPrompt="1"/>
          </p:nvPr>
        </p:nvSpPr>
        <p:spPr>
          <a:xfrm>
            <a:off x="3374628" y="648082"/>
            <a:ext cx="6272741" cy="5031629"/>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3548415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tekst og media  (lys blå)">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347AB2-71B6-4908-9807-2CAE7C704E1A}"/>
              </a:ext>
            </a:extLst>
          </p:cNvPr>
          <p:cNvGraphicFramePr>
            <a:graphicFrameLocks noChangeAspect="1"/>
          </p:cNvGraphicFramePr>
          <p:nvPr userDrawn="1">
            <p:custDataLst>
              <p:tags r:id="rId1"/>
            </p:custDataLst>
            <p:extLst>
              <p:ext uri="{D42A27DB-BD31-4B8C-83A1-F6EECF244321}">
                <p14:modId xmlns:p14="http://schemas.microsoft.com/office/powerpoint/2010/main" val="120889796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48347AB2-71B6-4908-9807-2CAE7C704E1A}"/>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C11A83FE-CDBC-466D-8513-0D8E635D758F}"/>
              </a:ext>
            </a:extLst>
          </p:cNvPr>
          <p:cNvSpPr/>
          <p:nvPr userDrawn="1"/>
        </p:nvSpPr>
        <p:spPr>
          <a:xfrm>
            <a:off x="0" y="0"/>
            <a:ext cx="30900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2" y="964507"/>
            <a:ext cx="2267742" cy="846385"/>
          </a:xfrm>
        </p:spPr>
        <p:txBody>
          <a:bodyPr wrap="square" anchor="t" anchorCtr="0">
            <a:normAutofit/>
          </a:bodyPr>
          <a:lstStyle>
            <a:lvl1pPr>
              <a:lnSpc>
                <a:spcPct val="90000"/>
              </a:lnSpc>
              <a:defRPr sz="2274">
                <a:solidFill>
                  <a:schemeClr val="bg1"/>
                </a:solidFill>
              </a:defRPr>
            </a:lvl1pPr>
          </a:lstStyle>
          <a:p>
            <a:r>
              <a:rPr lang="nb-NO"/>
              <a:t>Klikk for å redigere tittelstil</a:t>
            </a:r>
            <a:endParaRPr lang="nn-NO"/>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618521" y="1898773"/>
            <a:ext cx="2267742" cy="4641728"/>
          </a:xfrm>
        </p:spPr>
        <p:txBody>
          <a:bodyPr>
            <a:normAutofit/>
          </a:bodyPr>
          <a:lstStyle>
            <a:lvl1pPr marL="0" indent="0">
              <a:buNone/>
              <a:defRPr sz="154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46DEDC6E-CFAF-4046-B8BF-1CE2097ED5C8}"/>
              </a:ext>
            </a:extLst>
          </p:cNvPr>
          <p:cNvSpPr>
            <a:spLocks noGrp="1"/>
          </p:cNvSpPr>
          <p:nvPr>
            <p:ph idx="1" hasCustomPrompt="1"/>
          </p:nvPr>
        </p:nvSpPr>
        <p:spPr>
          <a:xfrm>
            <a:off x="3374628" y="648082"/>
            <a:ext cx="6272741" cy="5031629"/>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814005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tekst og media (grøn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B31B8D-7BBD-4E9A-90B8-384A2C6E5B10}"/>
              </a:ext>
            </a:extLst>
          </p:cNvPr>
          <p:cNvGraphicFramePr>
            <a:graphicFrameLocks noChangeAspect="1"/>
          </p:cNvGraphicFramePr>
          <p:nvPr userDrawn="1">
            <p:custDataLst>
              <p:tags r:id="rId1"/>
            </p:custDataLst>
            <p:extLst>
              <p:ext uri="{D42A27DB-BD31-4B8C-83A1-F6EECF244321}">
                <p14:modId xmlns:p14="http://schemas.microsoft.com/office/powerpoint/2010/main" val="143415720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E0B31B8D-7BBD-4E9A-90B8-384A2C6E5B1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C11A83FE-CDBC-466D-8513-0D8E635D758F}"/>
              </a:ext>
            </a:extLst>
          </p:cNvPr>
          <p:cNvSpPr/>
          <p:nvPr userDrawn="1"/>
        </p:nvSpPr>
        <p:spPr>
          <a:xfrm>
            <a:off x="0" y="16058"/>
            <a:ext cx="30900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2" y="964507"/>
            <a:ext cx="2267742" cy="846385"/>
          </a:xfrm>
        </p:spPr>
        <p:txBody>
          <a:bodyPr wrap="square" anchor="t" anchorCtr="0">
            <a:normAutofit/>
          </a:bodyPr>
          <a:lstStyle>
            <a:lvl1pPr>
              <a:lnSpc>
                <a:spcPct val="90000"/>
              </a:lnSpc>
              <a:defRPr sz="2274">
                <a:solidFill>
                  <a:srgbClr val="202020"/>
                </a:solidFill>
              </a:defRPr>
            </a:lvl1pPr>
          </a:lstStyle>
          <a:p>
            <a:r>
              <a:rPr lang="nb-NO"/>
              <a:t>Klikk for å redigere tittelstil</a:t>
            </a:r>
            <a:endParaRPr lang="nn-NO"/>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618521" y="1898773"/>
            <a:ext cx="2267742" cy="4641728"/>
          </a:xfrm>
        </p:spPr>
        <p:txBody>
          <a:bodyPr>
            <a:normAutofit/>
          </a:bodyPr>
          <a:lstStyle>
            <a:lvl1pPr marL="0" indent="0">
              <a:buNone/>
              <a:defRPr sz="1543">
                <a:solidFill>
                  <a:srgbClr val="20202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743685A-51FE-462B-BD59-028A10C64D80}"/>
              </a:ext>
            </a:extLst>
          </p:cNvPr>
          <p:cNvSpPr>
            <a:spLocks noGrp="1"/>
          </p:cNvSpPr>
          <p:nvPr>
            <p:ph idx="1" hasCustomPrompt="1"/>
          </p:nvPr>
        </p:nvSpPr>
        <p:spPr>
          <a:xfrm>
            <a:off x="3374628" y="648082"/>
            <a:ext cx="6272741" cy="5031629"/>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1721466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tekst og media (lill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397A509-CEBA-4C2B-BE95-D986621530B4}"/>
              </a:ext>
            </a:extLst>
          </p:cNvPr>
          <p:cNvGraphicFramePr>
            <a:graphicFrameLocks noChangeAspect="1"/>
          </p:cNvGraphicFramePr>
          <p:nvPr userDrawn="1">
            <p:custDataLst>
              <p:tags r:id="rId1"/>
            </p:custDataLst>
            <p:extLst>
              <p:ext uri="{D42A27DB-BD31-4B8C-83A1-F6EECF244321}">
                <p14:modId xmlns:p14="http://schemas.microsoft.com/office/powerpoint/2010/main" val="169965886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1397A509-CEBA-4C2B-BE95-D986621530B4}"/>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C11A83FE-CDBC-466D-8513-0D8E635D758F}"/>
              </a:ext>
            </a:extLst>
          </p:cNvPr>
          <p:cNvSpPr/>
          <p:nvPr userDrawn="1"/>
        </p:nvSpPr>
        <p:spPr>
          <a:xfrm>
            <a:off x="0" y="0"/>
            <a:ext cx="30900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2" y="964507"/>
            <a:ext cx="2267742" cy="846385"/>
          </a:xfrm>
        </p:spPr>
        <p:txBody>
          <a:bodyPr wrap="square" anchor="t" anchorCtr="0">
            <a:normAutofit/>
          </a:bodyPr>
          <a:lstStyle>
            <a:lvl1pPr>
              <a:lnSpc>
                <a:spcPct val="90000"/>
              </a:lnSpc>
              <a:defRPr sz="2274">
                <a:solidFill>
                  <a:schemeClr val="bg1"/>
                </a:solidFill>
              </a:defRPr>
            </a:lvl1pPr>
          </a:lstStyle>
          <a:p>
            <a:r>
              <a:rPr lang="nb-NO"/>
              <a:t>Klikk for å redigere tittelstil</a:t>
            </a:r>
            <a:endParaRPr lang="nn-NO"/>
          </a:p>
        </p:txBody>
      </p:sp>
      <p:sp>
        <p:nvSpPr>
          <p:cNvPr id="6" name="Plassholder for tekst 4">
            <a:extLst>
              <a:ext uri="{FF2B5EF4-FFF2-40B4-BE49-F238E27FC236}">
                <a16:creationId xmlns:a16="http://schemas.microsoft.com/office/drawing/2014/main" id="{900DAD15-023F-4241-9F53-C355E9719D51}"/>
              </a:ext>
            </a:extLst>
          </p:cNvPr>
          <p:cNvSpPr>
            <a:spLocks noGrp="1"/>
          </p:cNvSpPr>
          <p:nvPr>
            <p:ph type="body" sz="quarter" idx="14"/>
          </p:nvPr>
        </p:nvSpPr>
        <p:spPr>
          <a:xfrm>
            <a:off x="618521" y="1898773"/>
            <a:ext cx="2267742" cy="4641728"/>
          </a:xfrm>
        </p:spPr>
        <p:txBody>
          <a:bodyPr>
            <a:normAutofit/>
          </a:bodyPr>
          <a:lstStyle>
            <a:lvl1pPr marL="0" indent="0">
              <a:buNone/>
              <a:defRPr sz="154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8" name="Plassholder for innhold 2">
            <a:extLst>
              <a:ext uri="{FF2B5EF4-FFF2-40B4-BE49-F238E27FC236}">
                <a16:creationId xmlns:a16="http://schemas.microsoft.com/office/drawing/2014/main" id="{83CC6A7E-3507-42DD-8E1F-91B778ECB8E1}"/>
              </a:ext>
            </a:extLst>
          </p:cNvPr>
          <p:cNvSpPr>
            <a:spLocks noGrp="1"/>
          </p:cNvSpPr>
          <p:nvPr>
            <p:ph idx="1" hasCustomPrompt="1"/>
          </p:nvPr>
        </p:nvSpPr>
        <p:spPr>
          <a:xfrm>
            <a:off x="3374628" y="648082"/>
            <a:ext cx="6272741" cy="5031629"/>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4606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A909F1-93D4-449D-A3B6-EA4F1477E3C0}"/>
              </a:ext>
            </a:extLst>
          </p:cNvPr>
          <p:cNvGraphicFramePr>
            <a:graphicFrameLocks noChangeAspect="1"/>
          </p:cNvGraphicFramePr>
          <p:nvPr userDrawn="1">
            <p:custDataLst>
              <p:tags r:id="rId1"/>
            </p:custDataLst>
            <p:extLst>
              <p:ext uri="{D42A27DB-BD31-4B8C-83A1-F6EECF244321}">
                <p14:modId xmlns:p14="http://schemas.microsoft.com/office/powerpoint/2010/main" val="413614059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42A909F1-93D4-449D-A3B6-EA4F1477E3C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Plassholder for bilde 4">
            <a:extLst>
              <a:ext uri="{FF2B5EF4-FFF2-40B4-BE49-F238E27FC236}">
                <a16:creationId xmlns:a16="http://schemas.microsoft.com/office/drawing/2014/main" id="{6054334D-F166-4327-B8E2-E81514B8D5BF}"/>
              </a:ext>
            </a:extLst>
          </p:cNvPr>
          <p:cNvSpPr>
            <a:spLocks noGrp="1"/>
          </p:cNvSpPr>
          <p:nvPr>
            <p:ph type="pic" sz="quarter" idx="11"/>
          </p:nvPr>
        </p:nvSpPr>
        <p:spPr>
          <a:xfrm>
            <a:off x="4949453" y="0"/>
            <a:ext cx="4956547" cy="6858000"/>
          </a:xfrm>
          <a:solidFill>
            <a:schemeClr val="bg2"/>
          </a:solidFill>
        </p:spPr>
        <p:txBody>
          <a:bodyPr/>
          <a:lstStyle/>
          <a:p>
            <a:r>
              <a:rPr lang="nb-NO"/>
              <a:t>Klikk på ikonet for å legge til et bilde</a:t>
            </a: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3974368" cy="1592743"/>
          </a:xfrm>
        </p:spPr>
        <p:txBody>
          <a:bodyPr wrap="square" anchor="t" anchorCtr="0">
            <a:normAutofit/>
          </a:bodyPr>
          <a:lstStyle>
            <a:lvl1pPr algn="l">
              <a:lnSpc>
                <a:spcPct val="90000"/>
              </a:lnSpc>
              <a:defRPr sz="4711">
                <a:solidFill>
                  <a:srgbClr val="202020"/>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2" y="3733007"/>
            <a:ext cx="3974368" cy="315471"/>
          </a:xfrm>
        </p:spPr>
        <p:txBody>
          <a:bodyPr wrap="square">
            <a:normAutofit/>
          </a:bodyPr>
          <a:lstStyle>
            <a:lvl1pPr marL="0" indent="0" algn="l">
              <a:buNone/>
              <a:defRPr sz="1705">
                <a:solidFill>
                  <a:srgbClr val="202020"/>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3974368" cy="215443"/>
          </a:xfrm>
        </p:spPr>
        <p:txBody>
          <a:bodyPr wrap="square">
            <a:normAutofit/>
          </a:bodyPr>
          <a:lstStyle>
            <a:lvl1pPr marL="0" indent="0">
              <a:buNone/>
              <a:defRPr sz="1138">
                <a:solidFill>
                  <a:srgbClr val="202020"/>
                </a:solidFill>
              </a:defRPr>
            </a:lvl1pPr>
          </a:lstStyle>
          <a:p>
            <a:pPr lvl="0"/>
            <a:r>
              <a:rPr lang="nb-NO" noProof="0"/>
              <a:t>Navn Etternavn, stillingstittel Helsedirektoratet</a:t>
            </a:r>
          </a:p>
        </p:txBody>
      </p:sp>
      <p:sp>
        <p:nvSpPr>
          <p:cNvPr id="17" name="Rektangel 16">
            <a:extLst>
              <a:ext uri="{FF2B5EF4-FFF2-40B4-BE49-F238E27FC236}">
                <a16:creationId xmlns:a16="http://schemas.microsoft.com/office/drawing/2014/main" id="{4C6D8785-5A5E-418E-A3EF-EB3ED901F279}"/>
              </a:ext>
            </a:extLst>
          </p:cNvPr>
          <p:cNvSpPr/>
          <p:nvPr userDrawn="1"/>
        </p:nvSpPr>
        <p:spPr>
          <a:xfrm>
            <a:off x="618521" y="3458234"/>
            <a:ext cx="3974368"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1946422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ft og tekst (mørk blå)">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94D827D-5F24-489C-B884-0973E05133EE}"/>
              </a:ext>
            </a:extLst>
          </p:cNvPr>
          <p:cNvGraphicFramePr>
            <a:graphicFrameLocks noChangeAspect="1"/>
          </p:cNvGraphicFramePr>
          <p:nvPr userDrawn="1">
            <p:custDataLst>
              <p:tags r:id="rId1"/>
            </p:custDataLst>
            <p:extLst>
              <p:ext uri="{D42A27DB-BD31-4B8C-83A1-F6EECF244321}">
                <p14:modId xmlns:p14="http://schemas.microsoft.com/office/powerpoint/2010/main" val="382555217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594D827D-5F24-489C-B884-0973E05133E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933CF2A8-5334-4380-BBD9-6589D1F04F1D}"/>
              </a:ext>
            </a:extLst>
          </p:cNvPr>
          <p:cNvSpPr/>
          <p:nvPr userDrawn="1"/>
        </p:nvSpPr>
        <p:spPr>
          <a:xfrm>
            <a:off x="3090022" y="0"/>
            <a:ext cx="68159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p:nvPr>
        </p:nvSpPr>
        <p:spPr>
          <a:xfrm>
            <a:off x="3709188" y="964506"/>
            <a:ext cx="5578292" cy="55759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ittel 14">
            <a:extLst>
              <a:ext uri="{FF2B5EF4-FFF2-40B4-BE49-F238E27FC236}">
                <a16:creationId xmlns:a16="http://schemas.microsoft.com/office/drawing/2014/main" id="{EF003730-D2A9-4F5F-BEEC-80D5C718969D}"/>
              </a:ext>
            </a:extLst>
          </p:cNvPr>
          <p:cNvSpPr>
            <a:spLocks noGrp="1"/>
          </p:cNvSpPr>
          <p:nvPr>
            <p:ph type="title"/>
          </p:nvPr>
        </p:nvSpPr>
        <p:spPr>
          <a:xfrm>
            <a:off x="618521" y="315914"/>
            <a:ext cx="2266713" cy="1157511"/>
          </a:xfrm>
        </p:spPr>
        <p:txBody>
          <a:bodyPr anchor="t">
            <a:normAutofit/>
          </a:bodyPr>
          <a:lstStyle>
            <a:lvl1pPr>
              <a:defRPr sz="2274">
                <a:solidFill>
                  <a:schemeClr val="tx2"/>
                </a:solidFill>
              </a:defRPr>
            </a:lvl1pPr>
          </a:lstStyle>
          <a:p>
            <a:r>
              <a:rPr lang="nb-NO"/>
              <a:t>Klikk for å redigere tittelstil</a:t>
            </a:r>
          </a:p>
        </p:txBody>
      </p:sp>
    </p:spTree>
    <p:extLst>
      <p:ext uri="{BB962C8B-B14F-4D97-AF65-F5344CB8AC3E}">
        <p14:creationId xmlns:p14="http://schemas.microsoft.com/office/powerpoint/2010/main" val="1034911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 (mørk blå)">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F892C42-F43C-4517-8AC5-15A3F090A6BA}"/>
              </a:ext>
            </a:extLst>
          </p:cNvPr>
          <p:cNvGraphicFramePr>
            <a:graphicFrameLocks noChangeAspect="1"/>
          </p:cNvGraphicFramePr>
          <p:nvPr userDrawn="1">
            <p:custDataLst>
              <p:tags r:id="rId1"/>
            </p:custDataLst>
            <p:extLst>
              <p:ext uri="{D42A27DB-BD31-4B8C-83A1-F6EECF244321}">
                <p14:modId xmlns:p14="http://schemas.microsoft.com/office/powerpoint/2010/main" val="386671374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7" name="Object 6" hidden="1">
                        <a:extLst>
                          <a:ext uri="{FF2B5EF4-FFF2-40B4-BE49-F238E27FC236}">
                            <a16:creationId xmlns:a16="http://schemas.microsoft.com/office/drawing/2014/main" id="{FF892C42-F43C-4517-8AC5-15A3F090A6BA}"/>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grpSp>
        <p:nvGrpSpPr>
          <p:cNvPr id="4" name="Gruppe 3">
            <a:extLst>
              <a:ext uri="{FF2B5EF4-FFF2-40B4-BE49-F238E27FC236}">
                <a16:creationId xmlns:a16="http://schemas.microsoft.com/office/drawing/2014/main" id="{03C53EE7-6168-4988-A0E1-765A681A7A31}"/>
              </a:ext>
            </a:extLst>
          </p:cNvPr>
          <p:cNvGrpSpPr/>
          <p:nvPr userDrawn="1"/>
        </p:nvGrpSpPr>
        <p:grpSpPr>
          <a:xfrm>
            <a:off x="2885233" y="234030"/>
            <a:ext cx="6831174" cy="6390798"/>
            <a:chOff x="7101650" y="468059"/>
            <a:chExt cx="16814103" cy="12781597"/>
          </a:xfrm>
        </p:grpSpPr>
        <p:sp>
          <p:nvSpPr>
            <p:cNvPr id="5" name="Rektangel 4">
              <a:extLst>
                <a:ext uri="{FF2B5EF4-FFF2-40B4-BE49-F238E27FC236}">
                  <a16:creationId xmlns:a16="http://schemas.microsoft.com/office/drawing/2014/main" id="{933CF2A8-5334-4380-BBD9-6589D1F04F1D}"/>
                </a:ext>
              </a:extLst>
            </p:cNvPr>
            <p:cNvSpPr/>
            <p:nvPr userDrawn="1"/>
          </p:nvSpPr>
          <p:spPr>
            <a:xfrm>
              <a:off x="7605714" y="468059"/>
              <a:ext cx="16310039" cy="12781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61">
                <a:solidFill>
                  <a:schemeClr val="bg1"/>
                </a:solidFill>
              </a:endParaRPr>
            </a:p>
          </p:txBody>
        </p:sp>
        <p:sp>
          <p:nvSpPr>
            <p:cNvPr id="3" name="Likebent trekant 2">
              <a:extLst>
                <a:ext uri="{FF2B5EF4-FFF2-40B4-BE49-F238E27FC236}">
                  <a16:creationId xmlns:a16="http://schemas.microsoft.com/office/drawing/2014/main" id="{86274A8D-C72C-4E89-AF3A-5587AFD7E9F9}"/>
                </a:ext>
              </a:extLst>
            </p:cNvPr>
            <p:cNvSpPr/>
            <p:nvPr userDrawn="1"/>
          </p:nvSpPr>
          <p:spPr>
            <a:xfrm rot="16200000">
              <a:off x="6849619" y="11053383"/>
              <a:ext cx="1008126" cy="50406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61"/>
            </a:p>
          </p:txBody>
        </p:sp>
      </p:grpSp>
      <p:sp>
        <p:nvSpPr>
          <p:cNvPr id="6" name="Plassholder for tekst 5">
            <a:extLst>
              <a:ext uri="{FF2B5EF4-FFF2-40B4-BE49-F238E27FC236}">
                <a16:creationId xmlns:a16="http://schemas.microsoft.com/office/drawing/2014/main" id="{92AE79A2-C695-4A0D-8156-C6A9AFFF8D90}"/>
              </a:ext>
            </a:extLst>
          </p:cNvPr>
          <p:cNvSpPr>
            <a:spLocks noGrp="1"/>
          </p:cNvSpPr>
          <p:nvPr>
            <p:ph type="body" sz="quarter" idx="10" hasCustomPrompt="1"/>
          </p:nvPr>
        </p:nvSpPr>
        <p:spPr>
          <a:xfrm>
            <a:off x="3709188" y="2241764"/>
            <a:ext cx="5578292" cy="1692771"/>
          </a:xfrm>
        </p:spPr>
        <p:txBody>
          <a:bodyPr>
            <a:normAutofit/>
          </a:bodyPr>
          <a:lstStyle>
            <a:lvl1pPr marL="0" indent="0">
              <a:buNone/>
              <a:defRPr sz="2274">
                <a:solidFill>
                  <a:schemeClr val="bg1"/>
                </a:solidFill>
                <a:latin typeface="Arial" panose="020B0604020202020204" pitchFamily="34" charset="0"/>
                <a:sym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 Sitat  </a:t>
            </a:r>
          </a:p>
        </p:txBody>
      </p:sp>
      <p:sp>
        <p:nvSpPr>
          <p:cNvPr id="11" name="Plassholder for tekst 5">
            <a:extLst>
              <a:ext uri="{FF2B5EF4-FFF2-40B4-BE49-F238E27FC236}">
                <a16:creationId xmlns:a16="http://schemas.microsoft.com/office/drawing/2014/main" id="{116CDE2F-835B-4E7B-8DC0-5E54FA45D192}"/>
              </a:ext>
            </a:extLst>
          </p:cNvPr>
          <p:cNvSpPr>
            <a:spLocks noGrp="1"/>
          </p:cNvSpPr>
          <p:nvPr>
            <p:ph type="body" sz="quarter" idx="11" hasCustomPrompt="1"/>
          </p:nvPr>
        </p:nvSpPr>
        <p:spPr>
          <a:xfrm>
            <a:off x="3709188" y="4526801"/>
            <a:ext cx="5578292" cy="346249"/>
          </a:xfrm>
        </p:spPr>
        <p:txBody>
          <a:bodyPr>
            <a:normAutofit/>
          </a:bodyPr>
          <a:lstStyle>
            <a:lvl1pPr marL="0" indent="0">
              <a:buNone/>
              <a:defRPr sz="1868" b="1">
                <a:solidFill>
                  <a:schemeClr val="bg1"/>
                </a:solidFill>
              </a:defRPr>
            </a:lvl1pPr>
            <a:lvl2pPr>
              <a:defRPr sz="1868" b="1">
                <a:solidFill>
                  <a:schemeClr val="bg1"/>
                </a:solidFill>
              </a:defRPr>
            </a:lvl2pPr>
            <a:lvl3pPr>
              <a:defRPr sz="1868" b="1">
                <a:solidFill>
                  <a:schemeClr val="bg1"/>
                </a:solidFill>
              </a:defRPr>
            </a:lvl3pPr>
            <a:lvl4pPr>
              <a:defRPr sz="1868" b="1">
                <a:solidFill>
                  <a:schemeClr val="bg1"/>
                </a:solidFill>
              </a:defRPr>
            </a:lvl4pPr>
            <a:lvl5pPr>
              <a:defRPr sz="1868" b="1">
                <a:solidFill>
                  <a:schemeClr val="bg1"/>
                </a:solidFill>
              </a:defRPr>
            </a:lvl5pPr>
          </a:lstStyle>
          <a:p>
            <a:pPr lvl="0"/>
            <a:r>
              <a:rPr lang="nb-NO"/>
              <a:t>Navn Etternavn (alder)</a:t>
            </a:r>
          </a:p>
        </p:txBody>
      </p:sp>
      <p:pic>
        <p:nvPicPr>
          <p:cNvPr id="14" name="Bilde 13">
            <a:extLst>
              <a:ext uri="{FF2B5EF4-FFF2-40B4-BE49-F238E27FC236}">
                <a16:creationId xmlns:a16="http://schemas.microsoft.com/office/drawing/2014/main" id="{4F685159-16FF-42C9-9050-65D31D02A7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538" y="959522"/>
            <a:ext cx="886646" cy="854965"/>
          </a:xfrm>
          <a:prstGeom prst="rect">
            <a:avLst/>
          </a:prstGeom>
        </p:spPr>
      </p:pic>
      <p:sp>
        <p:nvSpPr>
          <p:cNvPr id="15" name="Tittel 14">
            <a:extLst>
              <a:ext uri="{FF2B5EF4-FFF2-40B4-BE49-F238E27FC236}">
                <a16:creationId xmlns:a16="http://schemas.microsoft.com/office/drawing/2014/main" id="{422851C1-D740-4919-AEAE-5D48CB232EA5}"/>
              </a:ext>
            </a:extLst>
          </p:cNvPr>
          <p:cNvSpPr>
            <a:spLocks noGrp="1"/>
          </p:cNvSpPr>
          <p:nvPr>
            <p:ph type="title"/>
          </p:nvPr>
        </p:nvSpPr>
        <p:spPr>
          <a:xfrm>
            <a:off x="618521" y="315914"/>
            <a:ext cx="2266713" cy="1157511"/>
          </a:xfrm>
        </p:spPr>
        <p:txBody>
          <a:bodyPr anchor="t"/>
          <a:lstStyle>
            <a:lvl1pPr>
              <a:defRPr>
                <a:solidFill>
                  <a:schemeClr val="tx2"/>
                </a:solidFill>
              </a:defRPr>
            </a:lvl1pPr>
          </a:lstStyle>
          <a:p>
            <a:r>
              <a:rPr lang="nb-NO"/>
              <a:t>Klikk for å redigere tittelstil</a:t>
            </a:r>
          </a:p>
        </p:txBody>
      </p:sp>
    </p:spTree>
    <p:extLst>
      <p:ext uri="{BB962C8B-B14F-4D97-AF65-F5344CB8AC3E}">
        <p14:creationId xmlns:p14="http://schemas.microsoft.com/office/powerpoint/2010/main" val="2084490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ft, innhold og media (mørk blå)">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2F54A6-DF09-4ABF-82B4-D523BC2C6EA6}"/>
              </a:ext>
            </a:extLst>
          </p:cNvPr>
          <p:cNvGraphicFramePr>
            <a:graphicFrameLocks noChangeAspect="1"/>
          </p:cNvGraphicFramePr>
          <p:nvPr userDrawn="1">
            <p:custDataLst>
              <p:tags r:id="rId1"/>
            </p:custDataLst>
            <p:extLst>
              <p:ext uri="{D42A27DB-BD31-4B8C-83A1-F6EECF244321}">
                <p14:modId xmlns:p14="http://schemas.microsoft.com/office/powerpoint/2010/main" val="956825412"/>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5" name="Object 4" hidden="1">
                        <a:extLst>
                          <a:ext uri="{FF2B5EF4-FFF2-40B4-BE49-F238E27FC236}">
                            <a16:creationId xmlns:a16="http://schemas.microsoft.com/office/drawing/2014/main" id="{8C2F54A6-DF09-4ABF-82B4-D523BC2C6EA6}"/>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47473B02-1FF5-4A94-B0A6-44D615C59DB8}"/>
              </a:ext>
            </a:extLst>
          </p:cNvPr>
          <p:cNvSpPr/>
          <p:nvPr userDrawn="1"/>
        </p:nvSpPr>
        <p:spPr>
          <a:xfrm>
            <a:off x="0" y="0"/>
            <a:ext cx="4953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618521" y="315914"/>
            <a:ext cx="4134764" cy="1157511"/>
          </a:xfrm>
        </p:spPr>
        <p:txBody>
          <a:bodyPr/>
          <a:lstStyle>
            <a:lvl1pPr>
              <a:defRPr>
                <a:solidFill>
                  <a:schemeClr val="bg1"/>
                </a:solidFill>
              </a:defRPr>
            </a:lvl1p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618521" y="1917701"/>
            <a:ext cx="4134764"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4953000" y="0"/>
            <a:ext cx="4953000" cy="6858000"/>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3805463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delt (lys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33ED10-78E3-4D43-8F8F-2F088AB1F814}"/>
              </a:ext>
            </a:extLst>
          </p:cNvPr>
          <p:cNvGraphicFramePr>
            <a:graphicFrameLocks noChangeAspect="1"/>
          </p:cNvGraphicFramePr>
          <p:nvPr userDrawn="1">
            <p:custDataLst>
              <p:tags r:id="rId1"/>
            </p:custDataLst>
            <p:extLst>
              <p:ext uri="{D42A27DB-BD31-4B8C-83A1-F6EECF244321}">
                <p14:modId xmlns:p14="http://schemas.microsoft.com/office/powerpoint/2010/main" val="23006238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6633ED10-78E3-4D43-8F8F-2F088AB1F814}"/>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1C743271-C15B-4CA5-881B-A858BFAE0CF3}"/>
              </a:ext>
            </a:extLst>
          </p:cNvPr>
          <p:cNvSpPr/>
          <p:nvPr userDrawn="1"/>
        </p:nvSpPr>
        <p:spPr>
          <a:xfrm>
            <a:off x="0" y="0"/>
            <a:ext cx="49494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9" name="Plassholder for tekst 8">
            <a:extLst>
              <a:ext uri="{FF2B5EF4-FFF2-40B4-BE49-F238E27FC236}">
                <a16:creationId xmlns:a16="http://schemas.microsoft.com/office/drawing/2014/main" id="{D6126054-13B1-44E8-8DCA-D694E795B8CB}"/>
              </a:ext>
            </a:extLst>
          </p:cNvPr>
          <p:cNvSpPr>
            <a:spLocks noGrp="1"/>
          </p:cNvSpPr>
          <p:nvPr>
            <p:ph type="body" sz="quarter" idx="10" hasCustomPrompt="1"/>
          </p:nvPr>
        </p:nvSpPr>
        <p:spPr>
          <a:xfrm>
            <a:off x="5570553" y="2304782"/>
            <a:ext cx="3712412" cy="2249911"/>
          </a:xfrm>
        </p:spPr>
        <p:txBody>
          <a:bodyPr wrap="square" anchor="b" anchorCtr="0">
            <a:spAutoFit/>
          </a:bodyPr>
          <a:lstStyle>
            <a:lvl1pPr marL="0" indent="0" algn="ctr">
              <a:lnSpc>
                <a:spcPct val="90000"/>
              </a:lnSpc>
              <a:buNone/>
              <a:defRPr sz="16245"/>
            </a:lvl1pPr>
          </a:lstStyle>
          <a:p>
            <a:pPr lvl="0"/>
            <a:r>
              <a:rPr lang="nb-NO"/>
              <a:t>XX</a:t>
            </a: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hasCustomPrompt="1"/>
          </p:nvPr>
        </p:nvSpPr>
        <p:spPr>
          <a:xfrm>
            <a:off x="5575069" y="4325910"/>
            <a:ext cx="3712412" cy="427553"/>
          </a:xfrm>
        </p:spPr>
        <p:txBody>
          <a:bodyPr wrap="square" anchor="t" anchorCtr="0">
            <a:spAutoFit/>
          </a:bodyPr>
          <a:lstStyle>
            <a:lvl1pPr marL="0" indent="0" algn="ctr">
              <a:lnSpc>
                <a:spcPct val="90000"/>
              </a:lnSpc>
              <a:buNone/>
              <a:defRPr sz="3087"/>
            </a:lvl1pPr>
          </a:lstStyle>
          <a:p>
            <a:pPr lvl="0"/>
            <a:r>
              <a:rPr lang="nb-NO"/>
              <a:t>stikkord</a:t>
            </a:r>
          </a:p>
        </p:txBody>
      </p:sp>
      <p:sp>
        <p:nvSpPr>
          <p:cNvPr id="13" name="Plassholder for tekst 8">
            <a:extLst>
              <a:ext uri="{FF2B5EF4-FFF2-40B4-BE49-F238E27FC236}">
                <a16:creationId xmlns:a16="http://schemas.microsoft.com/office/drawing/2014/main" id="{AFD97FAE-7326-4897-8FAA-AFEF7640F32C}"/>
              </a:ext>
            </a:extLst>
          </p:cNvPr>
          <p:cNvSpPr>
            <a:spLocks noGrp="1"/>
          </p:cNvSpPr>
          <p:nvPr>
            <p:ph type="body" sz="quarter" idx="12" hasCustomPrompt="1"/>
          </p:nvPr>
        </p:nvSpPr>
        <p:spPr>
          <a:xfrm>
            <a:off x="617877" y="3417760"/>
            <a:ext cx="3712412" cy="607474"/>
          </a:xfrm>
        </p:spPr>
        <p:txBody>
          <a:bodyPr wrap="square" anchor="t" anchorCtr="0">
            <a:spAutoFit/>
          </a:bodyPr>
          <a:lstStyle>
            <a:lvl1pPr marL="0" indent="0" algn="ctr">
              <a:lnSpc>
                <a:spcPct val="90000"/>
              </a:lnSpc>
              <a:buNone/>
              <a:defRPr sz="2193">
                <a:solidFill>
                  <a:schemeClr val="bg1"/>
                </a:solidFill>
              </a:defRPr>
            </a:lvl1pPr>
          </a:lstStyle>
          <a:p>
            <a:pPr lvl="0"/>
            <a:r>
              <a:rPr lang="da-DK"/>
              <a:t>Tekst lorem ipsum dolor sit amet</a:t>
            </a:r>
            <a:endParaRPr lang="nb-NO"/>
          </a:p>
        </p:txBody>
      </p:sp>
      <p:sp>
        <p:nvSpPr>
          <p:cNvPr id="18" name="Plassholder for tekst 8">
            <a:extLst>
              <a:ext uri="{FF2B5EF4-FFF2-40B4-BE49-F238E27FC236}">
                <a16:creationId xmlns:a16="http://schemas.microsoft.com/office/drawing/2014/main" id="{8D64F2B5-3487-48B2-8043-08BC23EBC214}"/>
              </a:ext>
            </a:extLst>
          </p:cNvPr>
          <p:cNvSpPr>
            <a:spLocks noGrp="1"/>
          </p:cNvSpPr>
          <p:nvPr>
            <p:ph type="body" sz="quarter" idx="13" hasCustomPrompt="1"/>
          </p:nvPr>
        </p:nvSpPr>
        <p:spPr>
          <a:xfrm>
            <a:off x="617877" y="2842205"/>
            <a:ext cx="3712412" cy="258725"/>
          </a:xfrm>
        </p:spPr>
        <p:txBody>
          <a:bodyPr wrap="square" anchor="b" anchorCtr="0">
            <a:spAutoFit/>
          </a:bodyPr>
          <a:lstStyle>
            <a:lvl1pPr marL="0" indent="0" algn="ctr">
              <a:lnSpc>
                <a:spcPct val="90000"/>
              </a:lnSpc>
              <a:buNone/>
              <a:defRPr sz="1868" b="1" cap="all" baseline="0">
                <a:solidFill>
                  <a:schemeClr val="bg1"/>
                </a:solidFill>
              </a:defRPr>
            </a:lvl1pPr>
          </a:lstStyle>
          <a:p>
            <a:pPr lvl="0"/>
            <a:r>
              <a:rPr lang="da-DK"/>
              <a:t>TITTEL</a:t>
            </a:r>
            <a:endParaRPr lang="nb-NO"/>
          </a:p>
        </p:txBody>
      </p:sp>
    </p:spTree>
    <p:extLst>
      <p:ext uri="{BB962C8B-B14F-4D97-AF65-F5344CB8AC3E}">
        <p14:creationId xmlns:p14="http://schemas.microsoft.com/office/powerpoint/2010/main" val="2562844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e tekster og sirke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FEC657-7D52-4AF1-9DC3-35C1DABA3AE2}"/>
              </a:ext>
            </a:extLst>
          </p:cNvPr>
          <p:cNvGraphicFramePr>
            <a:graphicFrameLocks noChangeAspect="1"/>
          </p:cNvGraphicFramePr>
          <p:nvPr userDrawn="1">
            <p:custDataLst>
              <p:tags r:id="rId1"/>
            </p:custDataLst>
            <p:extLst>
              <p:ext uri="{D42A27DB-BD31-4B8C-83A1-F6EECF244321}">
                <p14:modId xmlns:p14="http://schemas.microsoft.com/office/powerpoint/2010/main" val="311895492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3" name="Object 2" hidden="1">
                        <a:extLst>
                          <a:ext uri="{FF2B5EF4-FFF2-40B4-BE49-F238E27FC236}">
                            <a16:creationId xmlns:a16="http://schemas.microsoft.com/office/drawing/2014/main" id="{DAFEC657-7D52-4AF1-9DC3-35C1DABA3AE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622158" y="4414782"/>
            <a:ext cx="1857728" cy="776175"/>
          </a:xfrm>
        </p:spPr>
        <p:txBody>
          <a:bodyPr wrap="square" anchor="t" anchorCtr="0">
            <a:spAutoFit/>
          </a:bodyPr>
          <a:lstStyle>
            <a:lvl1pPr marL="0" indent="0" algn="ctr">
              <a:lnSpc>
                <a:spcPct val="90000"/>
              </a:lnSpc>
              <a:buNone/>
              <a:defRPr sz="1868"/>
            </a:lvl1pPr>
          </a:lstStyle>
          <a:p>
            <a:pPr lvl="0"/>
            <a:r>
              <a:rPr lang="nb-NO"/>
              <a:t>Klikk for å redigere tekststiler i malen</a:t>
            </a:r>
          </a:p>
        </p:txBody>
      </p: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2889439" y="4414782"/>
            <a:ext cx="1857728" cy="776175"/>
          </a:xfrm>
        </p:spPr>
        <p:txBody>
          <a:bodyPr wrap="square" anchor="t" anchorCtr="0">
            <a:spAutoFit/>
          </a:bodyPr>
          <a:lstStyle>
            <a:lvl1pPr marL="0" indent="0" algn="ctr">
              <a:lnSpc>
                <a:spcPct val="90000"/>
              </a:lnSpc>
              <a:buNone/>
              <a:defRPr sz="1868"/>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5160356" y="4414782"/>
            <a:ext cx="1857728" cy="776175"/>
          </a:xfrm>
        </p:spPr>
        <p:txBody>
          <a:bodyPr wrap="square" anchor="t" anchorCtr="0">
            <a:spAutoFit/>
          </a:bodyPr>
          <a:lstStyle>
            <a:lvl1pPr marL="0" indent="0" algn="ctr">
              <a:lnSpc>
                <a:spcPct val="90000"/>
              </a:lnSpc>
              <a:buNone/>
              <a:defRPr sz="1868"/>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7431275" y="4414782"/>
            <a:ext cx="1857728" cy="776175"/>
          </a:xfrm>
        </p:spPr>
        <p:txBody>
          <a:bodyPr wrap="square" anchor="t" anchorCtr="0">
            <a:spAutoFit/>
          </a:bodyPr>
          <a:lstStyle>
            <a:lvl1pPr marL="0" indent="0" algn="ctr">
              <a:lnSpc>
                <a:spcPct val="90000"/>
              </a:lnSpc>
              <a:buNone/>
              <a:defRPr sz="1868"/>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24134F90-CAE2-4572-81CB-B33544D0D3DF}"/>
              </a:ext>
            </a:extLst>
          </p:cNvPr>
          <p:cNvSpPr>
            <a:spLocks noGrp="1"/>
          </p:cNvSpPr>
          <p:nvPr>
            <p:ph type="dt" sz="half" idx="15"/>
          </p:nvPr>
        </p:nvSpPr>
        <p:spPr/>
        <p:txBody>
          <a:bodyPr/>
          <a:lstStyle/>
          <a:p>
            <a:endParaRPr lang="nn-NO"/>
          </a:p>
        </p:txBody>
      </p:sp>
      <p:sp>
        <p:nvSpPr>
          <p:cNvPr id="4" name="Plassholder for bunntekst 3">
            <a:extLst>
              <a:ext uri="{FF2B5EF4-FFF2-40B4-BE49-F238E27FC236}">
                <a16:creationId xmlns:a16="http://schemas.microsoft.com/office/drawing/2014/main" id="{615D4FCC-4A79-42D6-A8FB-074E2B7C6261}"/>
              </a:ext>
            </a:extLst>
          </p:cNvPr>
          <p:cNvSpPr>
            <a:spLocks noGrp="1"/>
          </p:cNvSpPr>
          <p:nvPr>
            <p:ph type="ftr" sz="quarter" idx="16"/>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A3B30940-D4FB-4C25-8135-6B06CA7C69F4}"/>
              </a:ext>
            </a:extLst>
          </p:cNvPr>
          <p:cNvSpPr>
            <a:spLocks noGrp="1"/>
          </p:cNvSpPr>
          <p:nvPr>
            <p:ph type="sldNum" sz="quarter" idx="17"/>
          </p:nvPr>
        </p:nvSpPr>
        <p:spPr/>
        <p:txBody>
          <a:bodyPr/>
          <a:lstStyle/>
          <a:p>
            <a:fld id="{1670A82E-6091-4B79-BDC9-9FEC8E0D8D32}" type="slidenum">
              <a:rPr lang="nn-NO" smtClean="0"/>
              <a:pPr/>
              <a:t>‹#›</a:t>
            </a:fld>
            <a:endParaRPr lang="nn-NO"/>
          </a:p>
        </p:txBody>
      </p:sp>
      <p:cxnSp>
        <p:nvCxnSpPr>
          <p:cNvPr id="7" name="Rett linje 6">
            <a:extLst>
              <a:ext uri="{FF2B5EF4-FFF2-40B4-BE49-F238E27FC236}">
                <a16:creationId xmlns:a16="http://schemas.microsoft.com/office/drawing/2014/main" id="{66F272F2-49BC-4138-B101-3654240FAEF3}"/>
              </a:ext>
            </a:extLst>
          </p:cNvPr>
          <p:cNvCxnSpPr/>
          <p:nvPr userDrawn="1"/>
        </p:nvCxnSpPr>
        <p:spPr>
          <a:xfrm>
            <a:off x="618521" y="4063108"/>
            <a:ext cx="1857728"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9C9F7C75-6683-453A-9D1D-2ADEB0C51336}"/>
              </a:ext>
            </a:extLst>
          </p:cNvPr>
          <p:cNvCxnSpPr/>
          <p:nvPr userDrawn="1"/>
        </p:nvCxnSpPr>
        <p:spPr>
          <a:xfrm>
            <a:off x="7431274" y="4063108"/>
            <a:ext cx="1857728"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B026ACA-3B63-455E-9059-5A3E0959017D}"/>
              </a:ext>
            </a:extLst>
          </p:cNvPr>
          <p:cNvCxnSpPr/>
          <p:nvPr userDrawn="1"/>
        </p:nvCxnSpPr>
        <p:spPr>
          <a:xfrm>
            <a:off x="2889439" y="4063108"/>
            <a:ext cx="1857728"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D119814D-25D9-4B69-A446-34776D6C5331}"/>
              </a:ext>
            </a:extLst>
          </p:cNvPr>
          <p:cNvCxnSpPr/>
          <p:nvPr userDrawn="1"/>
        </p:nvCxnSpPr>
        <p:spPr>
          <a:xfrm>
            <a:off x="5160356" y="4063108"/>
            <a:ext cx="1857728"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Plassholder for tekst 13">
            <a:extLst>
              <a:ext uri="{FF2B5EF4-FFF2-40B4-BE49-F238E27FC236}">
                <a16:creationId xmlns:a16="http://schemas.microsoft.com/office/drawing/2014/main" id="{29F073FD-AF78-46F7-8EE5-6EFB6F5BBBC8}"/>
              </a:ext>
            </a:extLst>
          </p:cNvPr>
          <p:cNvSpPr>
            <a:spLocks noGrp="1"/>
          </p:cNvSpPr>
          <p:nvPr>
            <p:ph type="body" sz="quarter" idx="18" hasCustomPrompt="1"/>
          </p:nvPr>
        </p:nvSpPr>
        <p:spPr>
          <a:xfrm>
            <a:off x="4341253" y="1827229"/>
            <a:ext cx="1229301" cy="1525588"/>
          </a:xfrm>
          <a:prstGeom prst="ellipse">
            <a:avLst/>
          </a:prstGeom>
          <a:solidFill>
            <a:schemeClr val="accent1"/>
          </a:solidFill>
        </p:spPr>
        <p:txBody>
          <a:bodyPr anchor="ctr">
            <a:noAutofit/>
          </a:bodyPr>
          <a:lstStyle>
            <a:lvl1pPr marL="0" indent="0" algn="ctr">
              <a:buNone/>
              <a:defRPr sz="2437" b="1">
                <a:solidFill>
                  <a:schemeClr val="bg1"/>
                </a:solidFill>
                <a:latin typeface="Arial" panose="020B0604020202020204" pitchFamily="34" charset="0"/>
                <a:sym typeface="Arial" panose="020B0604020202020204" pitchFamily="34" charset="0"/>
              </a:defRPr>
            </a:lvl1pPr>
            <a:lvl2pPr>
              <a:defRPr sz="2437">
                <a:solidFill>
                  <a:schemeClr val="bg1"/>
                </a:solidFill>
                <a:latin typeface="Lato" panose="020F0502020204030203" pitchFamily="34" charset="0"/>
              </a:defRPr>
            </a:lvl2pPr>
            <a:lvl3pPr>
              <a:defRPr sz="2437">
                <a:solidFill>
                  <a:schemeClr val="bg1"/>
                </a:solidFill>
                <a:latin typeface="Lato" panose="020F0502020204030203" pitchFamily="34" charset="0"/>
              </a:defRPr>
            </a:lvl3pPr>
            <a:lvl4pPr>
              <a:defRPr sz="2437">
                <a:solidFill>
                  <a:schemeClr val="bg1"/>
                </a:solidFill>
                <a:latin typeface="Lato" panose="020F0502020204030203" pitchFamily="34" charset="0"/>
              </a:defRPr>
            </a:lvl4pPr>
            <a:lvl5pPr>
              <a:defRPr sz="2437">
                <a:solidFill>
                  <a:schemeClr val="bg1"/>
                </a:solidFill>
                <a:latin typeface="Lato" panose="020F0502020204030203" pitchFamily="34" charset="0"/>
              </a:defRPr>
            </a:lvl5pPr>
          </a:lstStyle>
          <a:p>
            <a:pPr lvl="0"/>
            <a:r>
              <a:rPr lang="nb-NO" err="1"/>
              <a:t>Xxxx</a:t>
            </a:r>
            <a:endParaRPr lang="nb-NO"/>
          </a:p>
        </p:txBody>
      </p:sp>
      <p:sp>
        <p:nvSpPr>
          <p:cNvPr id="21" name="Plassholder for tekst 8">
            <a:extLst>
              <a:ext uri="{FF2B5EF4-FFF2-40B4-BE49-F238E27FC236}">
                <a16:creationId xmlns:a16="http://schemas.microsoft.com/office/drawing/2014/main" id="{A067CB03-097D-41A1-B0BF-35404A7A32BF}"/>
              </a:ext>
            </a:extLst>
          </p:cNvPr>
          <p:cNvSpPr>
            <a:spLocks noGrp="1"/>
          </p:cNvSpPr>
          <p:nvPr>
            <p:ph type="body" sz="quarter" idx="19" hasCustomPrompt="1"/>
          </p:nvPr>
        </p:nvSpPr>
        <p:spPr>
          <a:xfrm>
            <a:off x="3090022" y="1066252"/>
            <a:ext cx="3731761" cy="314958"/>
          </a:xfrm>
        </p:spPr>
        <p:txBody>
          <a:bodyPr wrap="square" anchor="b" anchorCtr="0">
            <a:spAutoFit/>
          </a:bodyPr>
          <a:lstStyle>
            <a:lvl1pPr marL="0" indent="0" algn="ctr">
              <a:lnSpc>
                <a:spcPct val="90000"/>
              </a:lnSpc>
              <a:buNone/>
              <a:defRPr sz="2274" b="1"/>
            </a:lvl1pPr>
          </a:lstStyle>
          <a:p>
            <a:pPr lvl="0"/>
            <a:r>
              <a:rPr lang="nb-NO"/>
              <a:t>Tittel</a:t>
            </a:r>
          </a:p>
        </p:txBody>
      </p:sp>
    </p:spTree>
    <p:extLst>
      <p:ext uri="{BB962C8B-B14F-4D97-AF65-F5344CB8AC3E}">
        <p14:creationId xmlns:p14="http://schemas.microsoft.com/office/powerpoint/2010/main" val="4221943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tekster (hvi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C85A1EE-F033-4D22-B747-1524DE851951}"/>
              </a:ext>
            </a:extLst>
          </p:cNvPr>
          <p:cNvGraphicFramePr>
            <a:graphicFrameLocks noChangeAspect="1"/>
          </p:cNvGraphicFramePr>
          <p:nvPr userDrawn="1">
            <p:custDataLst>
              <p:tags r:id="rId1"/>
            </p:custDataLst>
            <p:extLst>
              <p:ext uri="{D42A27DB-BD31-4B8C-83A1-F6EECF244321}">
                <p14:modId xmlns:p14="http://schemas.microsoft.com/office/powerpoint/2010/main" val="408344750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BC85A1EE-F033-4D22-B747-1524DE851951}"/>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257342" y="2275682"/>
            <a:ext cx="2439929"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17981" y="950520"/>
            <a:ext cx="2742366"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3109115"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673456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3517981" y="2275682"/>
            <a:ext cx="2804735"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7146407" y="2275682"/>
            <a:ext cx="2436950"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Tree>
    <p:extLst>
      <p:ext uri="{BB962C8B-B14F-4D97-AF65-F5344CB8AC3E}">
        <p14:creationId xmlns:p14="http://schemas.microsoft.com/office/powerpoint/2010/main" val="1632720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tekster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F1BFA2-EE57-4D87-9CEA-C1FF0B7343AA}"/>
              </a:ext>
            </a:extLst>
          </p:cNvPr>
          <p:cNvGraphicFramePr>
            <a:graphicFrameLocks noChangeAspect="1"/>
          </p:cNvGraphicFramePr>
          <p:nvPr userDrawn="1">
            <p:custDataLst>
              <p:tags r:id="rId1"/>
            </p:custDataLst>
            <p:extLst>
              <p:ext uri="{D42A27DB-BD31-4B8C-83A1-F6EECF244321}">
                <p14:modId xmlns:p14="http://schemas.microsoft.com/office/powerpoint/2010/main" val="254421899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24F1BFA2-EE57-4D87-9CEA-C1FF0B7343AA}"/>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3" name="Rektangel 12">
            <a:extLst>
              <a:ext uri="{FF2B5EF4-FFF2-40B4-BE49-F238E27FC236}">
                <a16:creationId xmlns:a16="http://schemas.microsoft.com/office/drawing/2014/main" id="{7A322471-DF8C-470F-90B9-E1459BDF7914}"/>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17981" y="950519"/>
            <a:ext cx="2742366" cy="441176"/>
          </a:xfrm>
          <a:prstGeom prst="rect">
            <a:avLst/>
          </a:prstGeom>
        </p:spPr>
      </p:pic>
      <p:sp>
        <p:nvSpPr>
          <p:cNvPr id="14" name="Plassholder for tekst 8">
            <a:extLst>
              <a:ext uri="{FF2B5EF4-FFF2-40B4-BE49-F238E27FC236}">
                <a16:creationId xmlns:a16="http://schemas.microsoft.com/office/drawing/2014/main" id="{AA5C412B-5F21-4B22-82D7-54E4FBD19B4C}"/>
              </a:ext>
            </a:extLst>
          </p:cNvPr>
          <p:cNvSpPr>
            <a:spLocks noGrp="1"/>
          </p:cNvSpPr>
          <p:nvPr>
            <p:ph type="body" sz="quarter" idx="11"/>
          </p:nvPr>
        </p:nvSpPr>
        <p:spPr>
          <a:xfrm>
            <a:off x="257342" y="2275682"/>
            <a:ext cx="2439929"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cxnSp>
        <p:nvCxnSpPr>
          <p:cNvPr id="18" name="Rett linje 17">
            <a:extLst>
              <a:ext uri="{FF2B5EF4-FFF2-40B4-BE49-F238E27FC236}">
                <a16:creationId xmlns:a16="http://schemas.microsoft.com/office/drawing/2014/main" id="{7A7207AD-56F2-4C93-8B6C-DDDFDA4167C0}"/>
              </a:ext>
            </a:extLst>
          </p:cNvPr>
          <p:cNvCxnSpPr/>
          <p:nvPr userDrawn="1"/>
        </p:nvCxnSpPr>
        <p:spPr>
          <a:xfrm>
            <a:off x="3109115"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92BCBA19-8465-44E2-9CE7-FDCB13A6980B}"/>
              </a:ext>
            </a:extLst>
          </p:cNvPr>
          <p:cNvCxnSpPr/>
          <p:nvPr userDrawn="1"/>
        </p:nvCxnSpPr>
        <p:spPr>
          <a:xfrm>
            <a:off x="673456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ssholder for tekst 8">
            <a:extLst>
              <a:ext uri="{FF2B5EF4-FFF2-40B4-BE49-F238E27FC236}">
                <a16:creationId xmlns:a16="http://schemas.microsoft.com/office/drawing/2014/main" id="{0169B0DB-742C-4375-B389-C2F0BE8B94B2}"/>
              </a:ext>
            </a:extLst>
          </p:cNvPr>
          <p:cNvSpPr>
            <a:spLocks noGrp="1"/>
          </p:cNvSpPr>
          <p:nvPr>
            <p:ph type="body" sz="quarter" idx="12"/>
          </p:nvPr>
        </p:nvSpPr>
        <p:spPr>
          <a:xfrm>
            <a:off x="3517981" y="2275682"/>
            <a:ext cx="2804735"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3AB97FFC-F3E9-43A9-BE47-DCCC5FA379A3}"/>
              </a:ext>
            </a:extLst>
          </p:cNvPr>
          <p:cNvSpPr>
            <a:spLocks noGrp="1"/>
          </p:cNvSpPr>
          <p:nvPr>
            <p:ph type="body" sz="quarter" idx="14"/>
          </p:nvPr>
        </p:nvSpPr>
        <p:spPr>
          <a:xfrm>
            <a:off x="7146407" y="2275682"/>
            <a:ext cx="2436950"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4113812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re tekster (hvi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D552FA2-3341-4E7F-989A-C91E6B32CC3E}"/>
              </a:ext>
            </a:extLst>
          </p:cNvPr>
          <p:cNvGraphicFramePr>
            <a:graphicFrameLocks noChangeAspect="1"/>
          </p:cNvGraphicFramePr>
          <p:nvPr userDrawn="1">
            <p:custDataLst>
              <p:tags r:id="rId1"/>
            </p:custDataLst>
            <p:extLst>
              <p:ext uri="{D42A27DB-BD31-4B8C-83A1-F6EECF244321}">
                <p14:modId xmlns:p14="http://schemas.microsoft.com/office/powerpoint/2010/main" val="29332119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7D552FA2-3341-4E7F-989A-C91E6B32CC3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257342" y="2275682"/>
            <a:ext cx="2080002"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17981" y="950520"/>
            <a:ext cx="2742366" cy="441177"/>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2564250"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4955893"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7347534" y="2250282"/>
            <a:ext cx="0" cy="2430304"/>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2720070" y="2275682"/>
            <a:ext cx="2080002"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5111713" y="2275682"/>
            <a:ext cx="2080002"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7503354" y="2275682"/>
            <a:ext cx="2080002" cy="2404904"/>
          </a:xfrm>
        </p:spPr>
        <p:txBody>
          <a:bodyPr wrap="square" anchor="ctr" anchorCtr="0">
            <a:normAutofit/>
          </a:bodyPr>
          <a:lstStyle>
            <a:lvl1pPr marL="0" indent="0" algn="ctr">
              <a:lnSpc>
                <a:spcPct val="90000"/>
              </a:lnSpc>
              <a:buNone/>
              <a:defRPr sz="1868"/>
            </a:lvl1pPr>
          </a:lstStyle>
          <a:p>
            <a:pPr lvl="0"/>
            <a:r>
              <a:rPr lang="nb-NO"/>
              <a:t>Klikk for å redigere tekststiler i malen</a:t>
            </a:r>
          </a:p>
        </p:txBody>
      </p:sp>
    </p:spTree>
    <p:extLst>
      <p:ext uri="{BB962C8B-B14F-4D97-AF65-F5344CB8AC3E}">
        <p14:creationId xmlns:p14="http://schemas.microsoft.com/office/powerpoint/2010/main" val="1279052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tekster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A9A599C-3A70-4A0A-B6B6-03EBE3382234}"/>
              </a:ext>
            </a:extLst>
          </p:cNvPr>
          <p:cNvGraphicFramePr>
            <a:graphicFrameLocks noChangeAspect="1"/>
          </p:cNvGraphicFramePr>
          <p:nvPr userDrawn="1">
            <p:custDataLst>
              <p:tags r:id="rId1"/>
            </p:custDataLst>
            <p:extLst>
              <p:ext uri="{D42A27DB-BD31-4B8C-83A1-F6EECF244321}">
                <p14:modId xmlns:p14="http://schemas.microsoft.com/office/powerpoint/2010/main" val="227247195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AA9A599C-3A70-4A0A-B6B6-03EBE3382234}"/>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13" name="Rektangel 12">
            <a:extLst>
              <a:ext uri="{FF2B5EF4-FFF2-40B4-BE49-F238E27FC236}">
                <a16:creationId xmlns:a16="http://schemas.microsoft.com/office/drawing/2014/main" id="{7A322471-DF8C-470F-90B9-E1459BDF7914}"/>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10" name="Plassholder for tekst 8">
            <a:extLst>
              <a:ext uri="{FF2B5EF4-FFF2-40B4-BE49-F238E27FC236}">
                <a16:creationId xmlns:a16="http://schemas.microsoft.com/office/drawing/2014/main" id="{287C9BCE-BEF2-44DC-9450-5E6591F29F18}"/>
              </a:ext>
            </a:extLst>
          </p:cNvPr>
          <p:cNvSpPr>
            <a:spLocks noGrp="1"/>
          </p:cNvSpPr>
          <p:nvPr>
            <p:ph type="body" sz="quarter" idx="11"/>
          </p:nvPr>
        </p:nvSpPr>
        <p:spPr>
          <a:xfrm>
            <a:off x="257342" y="2275682"/>
            <a:ext cx="2080002"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pic>
        <p:nvPicPr>
          <p:cNvPr id="8" name="Bilde 7">
            <a:extLst>
              <a:ext uri="{FF2B5EF4-FFF2-40B4-BE49-F238E27FC236}">
                <a16:creationId xmlns:a16="http://schemas.microsoft.com/office/drawing/2014/main" id="{8A97FE9F-BE81-451A-8483-90A8904A48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17981" y="950519"/>
            <a:ext cx="2742366" cy="441176"/>
          </a:xfrm>
          <a:prstGeom prst="rect">
            <a:avLst/>
          </a:prstGeom>
        </p:spPr>
      </p:pic>
      <p:cxnSp>
        <p:nvCxnSpPr>
          <p:cNvPr id="3" name="Rett linje 2">
            <a:extLst>
              <a:ext uri="{FF2B5EF4-FFF2-40B4-BE49-F238E27FC236}">
                <a16:creationId xmlns:a16="http://schemas.microsoft.com/office/drawing/2014/main" id="{EAE6D394-5212-40CF-A5C7-4EC4D8A01C3C}"/>
              </a:ext>
            </a:extLst>
          </p:cNvPr>
          <p:cNvCxnSpPr/>
          <p:nvPr userDrawn="1"/>
        </p:nvCxnSpPr>
        <p:spPr>
          <a:xfrm>
            <a:off x="2564250"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B5CCC361-A4E2-48AA-8E30-515EB00CB0B2}"/>
              </a:ext>
            </a:extLst>
          </p:cNvPr>
          <p:cNvCxnSpPr/>
          <p:nvPr userDrawn="1"/>
        </p:nvCxnSpPr>
        <p:spPr>
          <a:xfrm>
            <a:off x="4955893"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AA6120B1-CE31-4D51-814C-6BD1571D3DA5}"/>
              </a:ext>
            </a:extLst>
          </p:cNvPr>
          <p:cNvCxnSpPr/>
          <p:nvPr userDrawn="1"/>
        </p:nvCxnSpPr>
        <p:spPr>
          <a:xfrm>
            <a:off x="7347534" y="2250282"/>
            <a:ext cx="0" cy="24303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lassholder for tekst 8">
            <a:extLst>
              <a:ext uri="{FF2B5EF4-FFF2-40B4-BE49-F238E27FC236}">
                <a16:creationId xmlns:a16="http://schemas.microsoft.com/office/drawing/2014/main" id="{2898F64E-8B7F-4EC6-ADCF-0B7D27EBC966}"/>
              </a:ext>
            </a:extLst>
          </p:cNvPr>
          <p:cNvSpPr>
            <a:spLocks noGrp="1"/>
          </p:cNvSpPr>
          <p:nvPr>
            <p:ph type="body" sz="quarter" idx="12"/>
          </p:nvPr>
        </p:nvSpPr>
        <p:spPr>
          <a:xfrm>
            <a:off x="2720070" y="2275682"/>
            <a:ext cx="2080002"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1AF2B724-D071-47DB-BFF3-6D247B0789D5}"/>
              </a:ext>
            </a:extLst>
          </p:cNvPr>
          <p:cNvSpPr>
            <a:spLocks noGrp="1"/>
          </p:cNvSpPr>
          <p:nvPr>
            <p:ph type="body" sz="quarter" idx="13"/>
          </p:nvPr>
        </p:nvSpPr>
        <p:spPr>
          <a:xfrm>
            <a:off x="5111713" y="2275682"/>
            <a:ext cx="2080002"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
        <p:nvSpPr>
          <p:cNvPr id="17" name="Plassholder for tekst 8">
            <a:extLst>
              <a:ext uri="{FF2B5EF4-FFF2-40B4-BE49-F238E27FC236}">
                <a16:creationId xmlns:a16="http://schemas.microsoft.com/office/drawing/2014/main" id="{495B61BA-C7FE-485D-AEB3-3FCA8DD01D62}"/>
              </a:ext>
            </a:extLst>
          </p:cNvPr>
          <p:cNvSpPr>
            <a:spLocks noGrp="1"/>
          </p:cNvSpPr>
          <p:nvPr>
            <p:ph type="body" sz="quarter" idx="14"/>
          </p:nvPr>
        </p:nvSpPr>
        <p:spPr>
          <a:xfrm>
            <a:off x="7503354" y="2275682"/>
            <a:ext cx="2080002" cy="2404904"/>
          </a:xfrm>
        </p:spPr>
        <p:txBody>
          <a:bodyPr wrap="square" anchor="ctr" anchorCtr="0">
            <a:normAutofit/>
          </a:bodyPr>
          <a:lstStyle>
            <a:lvl1pPr marL="0" indent="0" algn="ctr">
              <a:lnSpc>
                <a:spcPct val="90000"/>
              </a:lnSpc>
              <a:buNone/>
              <a:defRPr sz="1868">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398615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ogo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592ADE5-5A72-412F-8A8A-6B2C38BC30C7}"/>
              </a:ext>
            </a:extLst>
          </p:cNvPr>
          <p:cNvGraphicFramePr>
            <a:graphicFrameLocks noChangeAspect="1"/>
          </p:cNvGraphicFramePr>
          <p:nvPr userDrawn="1">
            <p:custDataLst>
              <p:tags r:id="rId1"/>
            </p:custDataLst>
            <p:extLst>
              <p:ext uri="{D42A27DB-BD31-4B8C-83A1-F6EECF244321}">
                <p14:modId xmlns:p14="http://schemas.microsoft.com/office/powerpoint/2010/main" val="317873856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E592ADE5-5A72-412F-8A8A-6B2C38BC30C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9688" y="2802951"/>
            <a:ext cx="3846625" cy="618823"/>
          </a:xfrm>
          <a:prstGeom prst="rect">
            <a:avLst/>
          </a:prstGeom>
        </p:spPr>
      </p:pic>
    </p:spTree>
    <p:extLst>
      <p:ext uri="{BB962C8B-B14F-4D97-AF65-F5344CB8AC3E}">
        <p14:creationId xmlns:p14="http://schemas.microsoft.com/office/powerpoint/2010/main" val="230185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ørk blå)">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4BC3D-59C5-4B0E-ADE0-8FE787D1E2D2}"/>
              </a:ext>
            </a:extLst>
          </p:cNvPr>
          <p:cNvGraphicFramePr>
            <a:graphicFrameLocks noChangeAspect="1"/>
          </p:cNvGraphicFramePr>
          <p:nvPr userDrawn="1">
            <p:custDataLst>
              <p:tags r:id="rId1"/>
            </p:custDataLst>
            <p:extLst>
              <p:ext uri="{D42A27DB-BD31-4B8C-83A1-F6EECF244321}">
                <p14:modId xmlns:p14="http://schemas.microsoft.com/office/powerpoint/2010/main" val="169392455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17F4BC3D-59C5-4B0E-ADE0-8FE787D1E2D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9B6E0B6F-F123-4914-BBE9-0E2AF05653C9}"/>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chemeClr val="bg1"/>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chemeClr val="bg1"/>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chemeClr val="bg1"/>
                </a:solidFill>
              </a:defRPr>
            </a:lvl1pPr>
          </a:lstStyle>
          <a:p>
            <a:pPr lvl="0"/>
            <a:r>
              <a:rPr lang="nb-NO" noProof="0"/>
              <a:t>Navn Etternavn, stillingstittel Helsedirektoratet</a:t>
            </a:r>
          </a:p>
        </p:txBody>
      </p:sp>
      <p:sp>
        <p:nvSpPr>
          <p:cNvPr id="9" name="Rektangel 8">
            <a:extLst>
              <a:ext uri="{FF2B5EF4-FFF2-40B4-BE49-F238E27FC236}">
                <a16:creationId xmlns:a16="http://schemas.microsoft.com/office/drawing/2014/main" id="{DB41CECB-54C1-4DFF-88AC-5417CD54C13B}"/>
              </a:ext>
            </a:extLst>
          </p:cNvPr>
          <p:cNvSpPr/>
          <p:nvPr userDrawn="1"/>
        </p:nvSpPr>
        <p:spPr>
          <a:xfrm>
            <a:off x="618521" y="3458234"/>
            <a:ext cx="4334480"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2696148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ys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84597-25D7-49B1-961B-4BA0B4A54F7D}"/>
              </a:ext>
            </a:extLst>
          </p:cNvPr>
          <p:cNvGraphicFramePr>
            <a:graphicFrameLocks noChangeAspect="1"/>
          </p:cNvGraphicFramePr>
          <p:nvPr userDrawn="1">
            <p:custDataLst>
              <p:tags r:id="rId1"/>
            </p:custDataLst>
            <p:extLst>
              <p:ext uri="{D42A27DB-BD31-4B8C-83A1-F6EECF244321}">
                <p14:modId xmlns:p14="http://schemas.microsoft.com/office/powerpoint/2010/main" val="153841843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73084597-25D7-49B1-961B-4BA0B4A54F7D}"/>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9688" y="2802951"/>
            <a:ext cx="3846625" cy="618823"/>
          </a:xfrm>
          <a:prstGeom prst="rect">
            <a:avLst/>
          </a:prstGeom>
        </p:spPr>
      </p:pic>
    </p:spTree>
    <p:extLst>
      <p:ext uri="{BB962C8B-B14F-4D97-AF65-F5344CB8AC3E}">
        <p14:creationId xmlns:p14="http://schemas.microsoft.com/office/powerpoint/2010/main" val="538215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3CC6542-BD5A-47E6-B921-FA2BF0E0DF82}"/>
              </a:ext>
            </a:extLst>
          </p:cNvPr>
          <p:cNvGraphicFramePr>
            <a:graphicFrameLocks noChangeAspect="1"/>
          </p:cNvGraphicFramePr>
          <p:nvPr userDrawn="1">
            <p:custDataLst>
              <p:tags r:id="rId1"/>
            </p:custDataLst>
            <p:extLst>
              <p:ext uri="{D42A27DB-BD31-4B8C-83A1-F6EECF244321}">
                <p14:modId xmlns:p14="http://schemas.microsoft.com/office/powerpoint/2010/main" val="305069834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93CC6542-BD5A-47E6-B921-FA2BF0E0DF82}"/>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9688" y="2802951"/>
            <a:ext cx="3846624" cy="618823"/>
          </a:xfrm>
          <a:prstGeom prst="rect">
            <a:avLst/>
          </a:prstGeom>
        </p:spPr>
      </p:pic>
    </p:spTree>
    <p:extLst>
      <p:ext uri="{BB962C8B-B14F-4D97-AF65-F5344CB8AC3E}">
        <p14:creationId xmlns:p14="http://schemas.microsoft.com/office/powerpoint/2010/main" val="3623368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lill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F8D81A-DD2F-4D9F-9CD9-D4E3B1005CCE}"/>
              </a:ext>
            </a:extLst>
          </p:cNvPr>
          <p:cNvGraphicFramePr>
            <a:graphicFrameLocks noChangeAspect="1"/>
          </p:cNvGraphicFramePr>
          <p:nvPr userDrawn="1">
            <p:custDataLst>
              <p:tags r:id="rId1"/>
            </p:custDataLst>
            <p:extLst>
              <p:ext uri="{D42A27DB-BD31-4B8C-83A1-F6EECF244321}">
                <p14:modId xmlns:p14="http://schemas.microsoft.com/office/powerpoint/2010/main" val="407676799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0DF8D81A-DD2F-4D9F-9CD9-D4E3B1005CC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9688" y="2802951"/>
            <a:ext cx="3846625" cy="618823"/>
          </a:xfrm>
          <a:prstGeom prst="rect">
            <a:avLst/>
          </a:prstGeom>
        </p:spPr>
      </p:pic>
    </p:spTree>
    <p:extLst>
      <p:ext uri="{BB962C8B-B14F-4D97-AF65-F5344CB8AC3E}">
        <p14:creationId xmlns:p14="http://schemas.microsoft.com/office/powerpoint/2010/main" val="3515046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ogo med nettside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0C94774-5D8F-4F6C-90AB-A9F1F7AE6917}"/>
              </a:ext>
            </a:extLst>
          </p:cNvPr>
          <p:cNvGraphicFramePr>
            <a:graphicFrameLocks noChangeAspect="1"/>
          </p:cNvGraphicFramePr>
          <p:nvPr userDrawn="1">
            <p:custDataLst>
              <p:tags r:id="rId1"/>
            </p:custDataLst>
            <p:extLst>
              <p:ext uri="{D42A27DB-BD31-4B8C-83A1-F6EECF244321}">
                <p14:modId xmlns:p14="http://schemas.microsoft.com/office/powerpoint/2010/main" val="230196961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00C94774-5D8F-4F6C-90AB-A9F1F7AE6917}"/>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3" name="Bilde 2">
            <a:extLst>
              <a:ext uri="{FF2B5EF4-FFF2-40B4-BE49-F238E27FC236}">
                <a16:creationId xmlns:a16="http://schemas.microsoft.com/office/drawing/2014/main" id="{C75B877F-AA1C-48A2-86EE-7F0E9A7BF89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46540" y="2410503"/>
            <a:ext cx="1812920" cy="1527051"/>
          </a:xfrm>
          <a:prstGeom prst="rect">
            <a:avLst/>
          </a:prstGeom>
        </p:spPr>
      </p:pic>
    </p:spTree>
    <p:extLst>
      <p:ext uri="{BB962C8B-B14F-4D97-AF65-F5344CB8AC3E}">
        <p14:creationId xmlns:p14="http://schemas.microsoft.com/office/powerpoint/2010/main" val="9165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od helse Gode liv (mørk blå)">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301635-4425-4746-ACF7-513E55935E8F}"/>
              </a:ext>
            </a:extLst>
          </p:cNvPr>
          <p:cNvGraphicFramePr>
            <a:graphicFrameLocks noChangeAspect="1"/>
          </p:cNvGraphicFramePr>
          <p:nvPr userDrawn="1">
            <p:custDataLst>
              <p:tags r:id="rId1"/>
            </p:custDataLst>
            <p:extLst>
              <p:ext uri="{D42A27DB-BD31-4B8C-83A1-F6EECF244321}">
                <p14:modId xmlns:p14="http://schemas.microsoft.com/office/powerpoint/2010/main" val="2538303844"/>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E7301635-4425-4746-ACF7-513E55935E8F}"/>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6C530989-A218-44DA-9880-202328EBBC6E}"/>
              </a:ext>
            </a:extLst>
          </p:cNvPr>
          <p:cNvSpPr/>
          <p:nvPr userDrawn="1"/>
        </p:nvSpPr>
        <p:spPr>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3694" y="1584199"/>
            <a:ext cx="4319306"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618521" y="4356834"/>
            <a:ext cx="5935106" cy="296105"/>
          </a:xfrm>
          <a:prstGeom prst="rect">
            <a:avLst/>
          </a:prstGeom>
          <a:noFill/>
        </p:spPr>
        <p:txBody>
          <a:bodyPr wrap="square" lIns="37145" tIns="18573" rIns="37145" bIns="18573" rtlCol="0">
            <a:spAutoFit/>
          </a:bodyPr>
          <a:lstStyle/>
          <a:p>
            <a:r>
              <a:rPr lang="nb-NO" sz="1624" u="sng">
                <a:solidFill>
                  <a:schemeClr val="bg1"/>
                </a:solidFill>
              </a:rPr>
              <a:t>helsedirektoratet.no</a:t>
            </a:r>
          </a:p>
        </p:txBody>
      </p:sp>
    </p:spTree>
    <p:extLst>
      <p:ext uri="{BB962C8B-B14F-4D97-AF65-F5344CB8AC3E}">
        <p14:creationId xmlns:p14="http://schemas.microsoft.com/office/powerpoint/2010/main" val="484699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God helse Gode liv (hvi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E8DC3D-BD67-41BE-AA0C-C50B33CDA25F}"/>
              </a:ext>
            </a:extLst>
          </p:cNvPr>
          <p:cNvGraphicFramePr>
            <a:graphicFrameLocks noChangeAspect="1"/>
          </p:cNvGraphicFramePr>
          <p:nvPr userDrawn="1">
            <p:custDataLst>
              <p:tags r:id="rId1"/>
            </p:custDataLst>
            <p:extLst>
              <p:ext uri="{D42A27DB-BD31-4B8C-83A1-F6EECF244321}">
                <p14:modId xmlns:p14="http://schemas.microsoft.com/office/powerpoint/2010/main" val="394134208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2" name="Object 1" hidden="1">
                        <a:extLst>
                          <a:ext uri="{FF2B5EF4-FFF2-40B4-BE49-F238E27FC236}">
                            <a16:creationId xmlns:a16="http://schemas.microsoft.com/office/drawing/2014/main" id="{F2E8DC3D-BD67-41BE-AA0C-C50B33CDA25F}"/>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pic>
        <p:nvPicPr>
          <p:cNvPr id="7" name="Bilde 6">
            <a:extLst>
              <a:ext uri="{FF2B5EF4-FFF2-40B4-BE49-F238E27FC236}">
                <a16:creationId xmlns:a16="http://schemas.microsoft.com/office/drawing/2014/main" id="{6F9F67ED-7A72-405B-99F9-E7CDDCD2BF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3694" y="1584199"/>
            <a:ext cx="4319306" cy="2147321"/>
          </a:xfrm>
          <a:prstGeom prst="rect">
            <a:avLst/>
          </a:prstGeom>
        </p:spPr>
      </p:pic>
      <p:sp>
        <p:nvSpPr>
          <p:cNvPr id="8" name="TekstSylinder 7">
            <a:extLst>
              <a:ext uri="{FF2B5EF4-FFF2-40B4-BE49-F238E27FC236}">
                <a16:creationId xmlns:a16="http://schemas.microsoft.com/office/drawing/2014/main" id="{45857388-D08B-465A-A7DC-13F17E84ACBD}"/>
              </a:ext>
            </a:extLst>
          </p:cNvPr>
          <p:cNvSpPr txBox="1"/>
          <p:nvPr userDrawn="1"/>
        </p:nvSpPr>
        <p:spPr>
          <a:xfrm>
            <a:off x="618521" y="4356834"/>
            <a:ext cx="5935106" cy="296105"/>
          </a:xfrm>
          <a:prstGeom prst="rect">
            <a:avLst/>
          </a:prstGeom>
          <a:noFill/>
        </p:spPr>
        <p:txBody>
          <a:bodyPr wrap="square" lIns="37145" tIns="18573" rIns="37145" bIns="18573" rtlCol="0">
            <a:spAutoFit/>
          </a:bodyPr>
          <a:lstStyle/>
          <a:p>
            <a:r>
              <a:rPr lang="nb-NO" sz="1624" u="sng">
                <a:solidFill>
                  <a:schemeClr val="dk2"/>
                </a:solidFill>
              </a:rPr>
              <a:t>helsedirektoratet.no</a:t>
            </a:r>
          </a:p>
        </p:txBody>
      </p:sp>
    </p:spTree>
    <p:extLst>
      <p:ext uri="{BB962C8B-B14F-4D97-AF65-F5344CB8AC3E}">
        <p14:creationId xmlns:p14="http://schemas.microsoft.com/office/powerpoint/2010/main" val="224853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E1BAB8-C61C-411C-A384-E6E9A298334E}"/>
              </a:ext>
            </a:extLst>
          </p:cNvPr>
          <p:cNvGraphicFramePr>
            <a:graphicFrameLocks noChangeAspect="1"/>
          </p:cNvGraphicFramePr>
          <p:nvPr userDrawn="1">
            <p:custDataLst>
              <p:tags r:id="rId1"/>
            </p:custDataLst>
            <p:extLst>
              <p:ext uri="{D42A27DB-BD31-4B8C-83A1-F6EECF244321}">
                <p14:modId xmlns:p14="http://schemas.microsoft.com/office/powerpoint/2010/main" val="4167959343"/>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5" name="Object 4" hidden="1">
                        <a:extLst>
                          <a:ext uri="{FF2B5EF4-FFF2-40B4-BE49-F238E27FC236}">
                            <a16:creationId xmlns:a16="http://schemas.microsoft.com/office/drawing/2014/main" id="{96E1BAB8-C61C-411C-A384-E6E9A298334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06EB493B-B141-46A8-9C47-38E4C57ECEA9}"/>
              </a:ext>
            </a:extLst>
          </p:cNvPr>
          <p:cNvSpPr>
            <a:spLocks noGrp="1"/>
          </p:cNvSpPr>
          <p:nvPr>
            <p:ph type="dt" sz="half" idx="10"/>
          </p:nvPr>
        </p:nvSpPr>
        <p:spPr/>
        <p:txBody>
          <a:bodyPr/>
          <a:lstStyle/>
          <a:p>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45064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grøn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78F648-3674-4DAF-859C-36534F6984EC}"/>
              </a:ext>
            </a:extLst>
          </p:cNvPr>
          <p:cNvGraphicFramePr>
            <a:graphicFrameLocks noChangeAspect="1"/>
          </p:cNvGraphicFramePr>
          <p:nvPr userDrawn="1">
            <p:custDataLst>
              <p:tags r:id="rId1"/>
            </p:custDataLst>
            <p:extLst>
              <p:ext uri="{D42A27DB-BD31-4B8C-83A1-F6EECF244321}">
                <p14:modId xmlns:p14="http://schemas.microsoft.com/office/powerpoint/2010/main" val="2075060620"/>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6" name="Object 5" hidden="1">
                        <a:extLst>
                          <a:ext uri="{FF2B5EF4-FFF2-40B4-BE49-F238E27FC236}">
                            <a16:creationId xmlns:a16="http://schemas.microsoft.com/office/drawing/2014/main" id="{8D78F648-3674-4DAF-859C-36534F6984EC}"/>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9B6E0B6F-F123-4914-BBE9-0E2AF05653C9}"/>
              </a:ext>
            </a:extLst>
          </p:cNvPr>
          <p:cNvSpPr/>
          <p:nvPr userDrawn="1"/>
        </p:nvSpPr>
        <p:spPr>
          <a:xfrm>
            <a:off x="0" y="0"/>
            <a:ext cx="990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chemeClr val="bg1"/>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chemeClr val="bg1"/>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chemeClr val="bg1"/>
                </a:solidFill>
              </a:defRPr>
            </a:lvl1pPr>
          </a:lstStyle>
          <a:p>
            <a:pPr lvl="0"/>
            <a:r>
              <a:rPr lang="nb-NO" noProof="0"/>
              <a:t>Navn Etternavn, stillingstittel Helsedirektoratet</a:t>
            </a:r>
          </a:p>
        </p:txBody>
      </p:sp>
      <p:sp>
        <p:nvSpPr>
          <p:cNvPr id="9" name="Rektangel 8">
            <a:extLst>
              <a:ext uri="{FF2B5EF4-FFF2-40B4-BE49-F238E27FC236}">
                <a16:creationId xmlns:a16="http://schemas.microsoft.com/office/drawing/2014/main" id="{A42AE60F-ED9B-4EAC-A6F5-7B46A39B9711}"/>
              </a:ext>
            </a:extLst>
          </p:cNvPr>
          <p:cNvSpPr/>
          <p:nvPr userDrawn="1"/>
        </p:nvSpPr>
        <p:spPr>
          <a:xfrm>
            <a:off x="618521" y="3458234"/>
            <a:ext cx="4334480"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6006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lilla)">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DD6AC3-EA91-428E-A9B3-4A9EAD1F2A9E}"/>
              </a:ext>
            </a:extLst>
          </p:cNvPr>
          <p:cNvGraphicFramePr>
            <a:graphicFrameLocks noChangeAspect="1"/>
          </p:cNvGraphicFramePr>
          <p:nvPr userDrawn="1">
            <p:custDataLst>
              <p:tags r:id="rId1"/>
            </p:custDataLst>
            <p:extLst>
              <p:ext uri="{D42A27DB-BD31-4B8C-83A1-F6EECF244321}">
                <p14:modId xmlns:p14="http://schemas.microsoft.com/office/powerpoint/2010/main" val="333671137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7" name="Object 6" hidden="1">
                        <a:extLst>
                          <a:ext uri="{FF2B5EF4-FFF2-40B4-BE49-F238E27FC236}">
                            <a16:creationId xmlns:a16="http://schemas.microsoft.com/office/drawing/2014/main" id="{A2DD6AC3-EA91-428E-A9B3-4A9EAD1F2A9E}"/>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9B6E0B6F-F123-4914-BBE9-0E2AF05653C9}"/>
              </a:ext>
            </a:extLst>
          </p:cNvPr>
          <p:cNvSpPr/>
          <p:nvPr userDrawn="1"/>
        </p:nvSpPr>
        <p:spPr>
          <a:xfrm>
            <a:off x="0"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pic>
        <p:nvPicPr>
          <p:cNvPr id="16" name="Bilde 15">
            <a:extLst>
              <a:ext uri="{FF2B5EF4-FFF2-40B4-BE49-F238E27FC236}">
                <a16:creationId xmlns:a16="http://schemas.microsoft.com/office/drawing/2014/main" id="{A91AF3C2-865F-458F-8F41-C0EA239CFE5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8520" y="801101"/>
            <a:ext cx="2084115" cy="335280"/>
          </a:xfrm>
          <a:prstGeom prst="rect">
            <a:avLst/>
          </a:prstGeom>
        </p:spPr>
      </p:pic>
      <p:pic>
        <p:nvPicPr>
          <p:cNvPr id="14" name="Bilde 13">
            <a:extLst>
              <a:ext uri="{FF2B5EF4-FFF2-40B4-BE49-F238E27FC236}">
                <a16:creationId xmlns:a16="http://schemas.microsoft.com/office/drawing/2014/main" id="{98D4DA4F-2CBD-4D61-BDBA-0C49831676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7173" y="743494"/>
            <a:ext cx="4105074" cy="5053595"/>
          </a:xfrm>
          <a:prstGeom prst="rect">
            <a:avLst/>
          </a:prstGeom>
        </p:spPr>
      </p:pic>
      <p:sp>
        <p:nvSpPr>
          <p:cNvPr id="2" name="Tittel 1">
            <a:extLst>
              <a:ext uri="{FF2B5EF4-FFF2-40B4-BE49-F238E27FC236}">
                <a16:creationId xmlns:a16="http://schemas.microsoft.com/office/drawing/2014/main" id="{1E4C9B63-8B99-45DF-89FC-4A9B5B15B3AF}"/>
              </a:ext>
            </a:extLst>
          </p:cNvPr>
          <p:cNvSpPr>
            <a:spLocks noGrp="1"/>
          </p:cNvSpPr>
          <p:nvPr>
            <p:ph type="ctrTitle"/>
          </p:nvPr>
        </p:nvSpPr>
        <p:spPr>
          <a:xfrm>
            <a:off x="618521" y="1740239"/>
            <a:ext cx="4334480" cy="1592743"/>
          </a:xfrm>
        </p:spPr>
        <p:txBody>
          <a:bodyPr wrap="square" anchor="t" anchorCtr="0">
            <a:normAutofit/>
          </a:bodyPr>
          <a:lstStyle>
            <a:lvl1pPr algn="l">
              <a:lnSpc>
                <a:spcPct val="90000"/>
              </a:lnSpc>
              <a:defRPr sz="4711">
                <a:solidFill>
                  <a:schemeClr val="bg1"/>
                </a:solidFill>
              </a:defRPr>
            </a:lvl1pPr>
          </a:lstStyle>
          <a:p>
            <a:r>
              <a:rPr lang="nb-NO"/>
              <a:t>Klikk for å redigere tittelstil</a:t>
            </a:r>
            <a:endParaRPr lang="nn-NO"/>
          </a:p>
        </p:txBody>
      </p:sp>
      <p:sp>
        <p:nvSpPr>
          <p:cNvPr id="3" name="Undertittel 2">
            <a:extLst>
              <a:ext uri="{FF2B5EF4-FFF2-40B4-BE49-F238E27FC236}">
                <a16:creationId xmlns:a16="http://schemas.microsoft.com/office/drawing/2014/main" id="{A8636491-274D-4BCC-9D7B-839DD038E3FF}"/>
              </a:ext>
            </a:extLst>
          </p:cNvPr>
          <p:cNvSpPr>
            <a:spLocks noGrp="1"/>
          </p:cNvSpPr>
          <p:nvPr>
            <p:ph type="subTitle" idx="1"/>
          </p:nvPr>
        </p:nvSpPr>
        <p:spPr>
          <a:xfrm>
            <a:off x="618521" y="3733007"/>
            <a:ext cx="4330932" cy="315471"/>
          </a:xfrm>
        </p:spPr>
        <p:txBody>
          <a:bodyPr wrap="square">
            <a:normAutofit/>
          </a:bodyPr>
          <a:lstStyle>
            <a:lvl1pPr marL="0" indent="0" algn="l">
              <a:buNone/>
              <a:defRPr sz="1705">
                <a:solidFill>
                  <a:schemeClr val="bg1"/>
                </a:solidFill>
              </a:defRPr>
            </a:lvl1pPr>
            <a:lvl2pPr marL="371419" indent="0" algn="ctr">
              <a:buNone/>
              <a:defRPr sz="1624"/>
            </a:lvl2pPr>
            <a:lvl3pPr marL="742839" indent="0" algn="ctr">
              <a:buNone/>
              <a:defRPr sz="1462"/>
            </a:lvl3pPr>
            <a:lvl4pPr marL="1114258" indent="0" algn="ctr">
              <a:buNone/>
              <a:defRPr sz="1300"/>
            </a:lvl4pPr>
            <a:lvl5pPr marL="1485677" indent="0" algn="ctr">
              <a:buNone/>
              <a:defRPr sz="1300"/>
            </a:lvl5pPr>
            <a:lvl6pPr marL="1857096" indent="0" algn="ctr">
              <a:buNone/>
              <a:defRPr sz="1300"/>
            </a:lvl6pPr>
            <a:lvl7pPr marL="2228516" indent="0" algn="ctr">
              <a:buNone/>
              <a:defRPr sz="1300"/>
            </a:lvl7pPr>
            <a:lvl8pPr marL="2599935" indent="0" algn="ctr">
              <a:buNone/>
              <a:defRPr sz="1300"/>
            </a:lvl8pPr>
            <a:lvl9pPr marL="2971354" indent="0" algn="ctr">
              <a:buNone/>
              <a:defRPr sz="1300"/>
            </a:lvl9pPr>
          </a:lstStyle>
          <a:p>
            <a:r>
              <a:rPr lang="nb-NO"/>
              <a:t>Klikk for å redigere undertittelstil i malen</a:t>
            </a:r>
          </a:p>
        </p:txBody>
      </p:sp>
      <p:sp>
        <p:nvSpPr>
          <p:cNvPr id="8" name="Plassholder for tekst 7">
            <a:extLst>
              <a:ext uri="{FF2B5EF4-FFF2-40B4-BE49-F238E27FC236}">
                <a16:creationId xmlns:a16="http://schemas.microsoft.com/office/drawing/2014/main" id="{E1904601-30AD-430D-85BF-4E879C272222}"/>
              </a:ext>
            </a:extLst>
          </p:cNvPr>
          <p:cNvSpPr>
            <a:spLocks noGrp="1"/>
          </p:cNvSpPr>
          <p:nvPr>
            <p:ph type="body" sz="quarter" idx="10" hasCustomPrompt="1"/>
          </p:nvPr>
        </p:nvSpPr>
        <p:spPr>
          <a:xfrm>
            <a:off x="618521" y="5248509"/>
            <a:ext cx="4330932" cy="215443"/>
          </a:xfrm>
        </p:spPr>
        <p:txBody>
          <a:bodyPr wrap="square">
            <a:normAutofit/>
          </a:bodyPr>
          <a:lstStyle>
            <a:lvl1pPr marL="0" indent="0">
              <a:buNone/>
              <a:defRPr sz="1138">
                <a:solidFill>
                  <a:schemeClr val="bg1"/>
                </a:solidFill>
              </a:defRPr>
            </a:lvl1pPr>
          </a:lstStyle>
          <a:p>
            <a:pPr lvl="0"/>
            <a:r>
              <a:rPr lang="nb-NO" noProof="0"/>
              <a:t>Navn Etternavn, stillingstittel Helsedirektoratet</a:t>
            </a:r>
          </a:p>
        </p:txBody>
      </p:sp>
      <p:sp>
        <p:nvSpPr>
          <p:cNvPr id="5" name="Rektangel 4">
            <a:extLst>
              <a:ext uri="{FF2B5EF4-FFF2-40B4-BE49-F238E27FC236}">
                <a16:creationId xmlns:a16="http://schemas.microsoft.com/office/drawing/2014/main" id="{32EBB68E-D81F-4673-92C0-1797C8A4D118}"/>
              </a:ext>
            </a:extLst>
          </p:cNvPr>
          <p:cNvSpPr/>
          <p:nvPr userDrawn="1"/>
        </p:nvSpPr>
        <p:spPr>
          <a:xfrm>
            <a:off x="618521" y="3458234"/>
            <a:ext cx="4334480" cy="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254065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apittel (mørk blå)">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249BDD5-60E4-49C4-A6E3-210156B6468F}"/>
              </a:ext>
            </a:extLst>
          </p:cNvPr>
          <p:cNvGraphicFramePr>
            <a:graphicFrameLocks noChangeAspect="1"/>
          </p:cNvGraphicFramePr>
          <p:nvPr userDrawn="1">
            <p:custDataLst>
              <p:tags r:id="rId1"/>
            </p:custDataLst>
            <p:extLst>
              <p:ext uri="{D42A27DB-BD31-4B8C-83A1-F6EECF244321}">
                <p14:modId xmlns:p14="http://schemas.microsoft.com/office/powerpoint/2010/main" val="43639131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3249BDD5-60E4-49C4-A6E3-210156B6468F}"/>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5375F8A1-C8DD-4783-AC2A-C0745F743FBA}"/>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618520" y="1011044"/>
            <a:ext cx="8664445" cy="1592743"/>
          </a:xfrm>
        </p:spPr>
        <p:txBody>
          <a:bodyPr>
            <a:normAutofit/>
          </a:bodyPr>
          <a:lstStyle>
            <a:lvl1pPr>
              <a:lnSpc>
                <a:spcPct val="90000"/>
              </a:lnSpc>
              <a:defRPr sz="4711">
                <a:solidFill>
                  <a:schemeClr val="lt1"/>
                </a:solidFill>
              </a:defRPr>
            </a:lvl1pPr>
          </a:lstStyle>
          <a:p>
            <a:r>
              <a:rPr lang="nb-NO"/>
              <a:t>Klikk for å redigere tittelstil</a:t>
            </a:r>
            <a:endParaRPr lang="nn-NO"/>
          </a:p>
        </p:txBody>
      </p:sp>
      <p:sp>
        <p:nvSpPr>
          <p:cNvPr id="7" name="Rektangel 6">
            <a:extLst>
              <a:ext uri="{FF2B5EF4-FFF2-40B4-BE49-F238E27FC236}">
                <a16:creationId xmlns:a16="http://schemas.microsoft.com/office/drawing/2014/main" id="{EA138385-F9D2-4EA0-84F6-C50764BA9233}"/>
              </a:ext>
            </a:extLst>
          </p:cNvPr>
          <p:cNvSpPr/>
          <p:nvPr userDrawn="1"/>
        </p:nvSpPr>
        <p:spPr>
          <a:xfrm>
            <a:off x="618521" y="2736343"/>
            <a:ext cx="1396953"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58048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apittel (lys blå)">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128B79A-963E-4701-B537-7C608B3E3110}"/>
              </a:ext>
            </a:extLst>
          </p:cNvPr>
          <p:cNvGraphicFramePr>
            <a:graphicFrameLocks noChangeAspect="1"/>
          </p:cNvGraphicFramePr>
          <p:nvPr userDrawn="1">
            <p:custDataLst>
              <p:tags r:id="rId1"/>
            </p:custDataLst>
            <p:extLst>
              <p:ext uri="{D42A27DB-BD31-4B8C-83A1-F6EECF244321}">
                <p14:modId xmlns:p14="http://schemas.microsoft.com/office/powerpoint/2010/main" val="734941571"/>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C128B79A-963E-4701-B537-7C608B3E3110}"/>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5375F8A1-C8DD-4783-AC2A-C0745F743FBA}"/>
              </a:ext>
            </a:extLst>
          </p:cNvPr>
          <p:cNvSpPr/>
          <p:nvPr userDrawn="1"/>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chemeClr val="bg1"/>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618520" y="1011044"/>
            <a:ext cx="8664445" cy="1592743"/>
          </a:xfrm>
        </p:spPr>
        <p:txBody>
          <a:bodyPr>
            <a:normAutofit/>
          </a:bodyPr>
          <a:lstStyle>
            <a:lvl1pPr>
              <a:lnSpc>
                <a:spcPct val="90000"/>
              </a:lnSpc>
              <a:defRPr sz="4711">
                <a:solidFill>
                  <a:schemeClr val="lt1"/>
                </a:solidFill>
              </a:defRPr>
            </a:lvl1pPr>
          </a:lstStyle>
          <a:p>
            <a:r>
              <a:rPr lang="nb-NO"/>
              <a:t>Klikk for å redigere tittelstil</a:t>
            </a:r>
            <a:endParaRPr lang="nn-NO"/>
          </a:p>
        </p:txBody>
      </p:sp>
      <p:sp>
        <p:nvSpPr>
          <p:cNvPr id="7" name="Rektangel 6">
            <a:extLst>
              <a:ext uri="{FF2B5EF4-FFF2-40B4-BE49-F238E27FC236}">
                <a16:creationId xmlns:a16="http://schemas.microsoft.com/office/drawing/2014/main" id="{EA138385-F9D2-4EA0-84F6-C50764BA9233}"/>
              </a:ext>
            </a:extLst>
          </p:cNvPr>
          <p:cNvSpPr/>
          <p:nvPr userDrawn="1"/>
        </p:nvSpPr>
        <p:spPr>
          <a:xfrm>
            <a:off x="618521" y="2736343"/>
            <a:ext cx="1396953" cy="7201"/>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p>
        </p:txBody>
      </p:sp>
    </p:spTree>
    <p:extLst>
      <p:ext uri="{BB962C8B-B14F-4D97-AF65-F5344CB8AC3E}">
        <p14:creationId xmlns:p14="http://schemas.microsoft.com/office/powerpoint/2010/main" val="292682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apittel (grøn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6F096C-203F-46A0-84A1-0263EE7A8699}"/>
              </a:ext>
            </a:extLst>
          </p:cNvPr>
          <p:cNvGraphicFramePr>
            <a:graphicFrameLocks noChangeAspect="1"/>
          </p:cNvGraphicFramePr>
          <p:nvPr userDrawn="1">
            <p:custDataLst>
              <p:tags r:id="rId1"/>
            </p:custDataLst>
            <p:extLst>
              <p:ext uri="{D42A27DB-BD31-4B8C-83A1-F6EECF244321}">
                <p14:modId xmlns:p14="http://schemas.microsoft.com/office/powerpoint/2010/main" val="1999772625"/>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656F096C-203F-46A0-84A1-0263EE7A8699}"/>
                          </a:ext>
                        </a:extLst>
                      </p:cNvPr>
                      <p:cNvPicPr/>
                      <p:nvPr/>
                    </p:nvPicPr>
                    <p:blipFill>
                      <a:blip r:embed="rId4"/>
                      <a:stretch>
                        <a:fillRect/>
                      </a:stretch>
                    </p:blipFill>
                    <p:spPr>
                      <a:xfrm>
                        <a:off x="1290" y="1588"/>
                        <a:ext cx="1290" cy="1588"/>
                      </a:xfrm>
                      <a:prstGeom prst="rect">
                        <a:avLst/>
                      </a:prstGeom>
                    </p:spPr>
                  </p:pic>
                </p:oleObj>
              </mc:Fallback>
            </mc:AlternateContent>
          </a:graphicData>
        </a:graphic>
      </p:graphicFrame>
      <p:sp>
        <p:nvSpPr>
          <p:cNvPr id="8" name="Rektangel 7">
            <a:extLst>
              <a:ext uri="{FF2B5EF4-FFF2-40B4-BE49-F238E27FC236}">
                <a16:creationId xmlns:a16="http://schemas.microsoft.com/office/drawing/2014/main" id="{5375F8A1-C8DD-4783-AC2A-C0745F743FBA}"/>
              </a:ext>
            </a:extLst>
          </p:cNvPr>
          <p:cNvSpPr/>
          <p:nvPr userDrawn="1"/>
        </p:nvSpPr>
        <p:spPr>
          <a:xfrm>
            <a:off x="0" y="0"/>
            <a:ext cx="990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7145" tIns="18573" rIns="37145" bIns="18573" rtlCol="0" anchor="ctr"/>
          <a:lstStyle/>
          <a:p>
            <a:pPr algn="ctr"/>
            <a:endParaRPr lang="nb-NO" sz="1461">
              <a:solidFill>
                <a:srgbClr val="202020"/>
              </a:solidFill>
            </a:endParaRPr>
          </a:p>
        </p:txBody>
      </p:sp>
      <p:sp>
        <p:nvSpPr>
          <p:cNvPr id="2" name="Tittel 1">
            <a:extLst>
              <a:ext uri="{FF2B5EF4-FFF2-40B4-BE49-F238E27FC236}">
                <a16:creationId xmlns:a16="http://schemas.microsoft.com/office/drawing/2014/main" id="{3F08492A-D701-42A2-A533-E5061D93C232}"/>
              </a:ext>
            </a:extLst>
          </p:cNvPr>
          <p:cNvSpPr>
            <a:spLocks noGrp="1"/>
          </p:cNvSpPr>
          <p:nvPr>
            <p:ph type="title"/>
          </p:nvPr>
        </p:nvSpPr>
        <p:spPr>
          <a:xfrm>
            <a:off x="618520" y="1011044"/>
            <a:ext cx="8664445" cy="1592743"/>
          </a:xfrm>
        </p:spPr>
        <p:txBody>
          <a:bodyPr>
            <a:normAutofit/>
          </a:bodyPr>
          <a:lstStyle>
            <a:lvl1pPr>
              <a:lnSpc>
                <a:spcPct val="90000"/>
              </a:lnSpc>
              <a:defRPr sz="4711">
                <a:solidFill>
                  <a:srgbClr val="202020"/>
                </a:solidFill>
              </a:defRPr>
            </a:lvl1pPr>
          </a:lstStyle>
          <a:p>
            <a:r>
              <a:rPr lang="nb-NO"/>
              <a:t>Klikk for å redigere tittelstil</a:t>
            </a:r>
            <a:endParaRPr lang="nn-NO"/>
          </a:p>
        </p:txBody>
      </p:sp>
      <p:sp>
        <p:nvSpPr>
          <p:cNvPr id="7" name="Rektangel 6">
            <a:extLst>
              <a:ext uri="{FF2B5EF4-FFF2-40B4-BE49-F238E27FC236}">
                <a16:creationId xmlns:a16="http://schemas.microsoft.com/office/drawing/2014/main" id="{EA138385-F9D2-4EA0-84F6-C50764BA9233}"/>
              </a:ext>
            </a:extLst>
          </p:cNvPr>
          <p:cNvSpPr/>
          <p:nvPr userDrawn="1"/>
        </p:nvSpPr>
        <p:spPr>
          <a:xfrm>
            <a:off x="618521" y="2736343"/>
            <a:ext cx="1396953" cy="720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45" tIns="18573" rIns="37145" bIns="18573" numCol="1" spcCol="0" rtlCol="0" fromWordArt="0" anchor="ctr" anchorCtr="0" forceAA="0" compatLnSpc="1">
            <a:prstTxWarp prst="textNoShape">
              <a:avLst/>
            </a:prstTxWarp>
            <a:noAutofit/>
          </a:bodyPr>
          <a:lstStyle/>
          <a:p>
            <a:pPr algn="ctr"/>
            <a:endParaRPr lang="nb-NO" sz="1461">
              <a:solidFill>
                <a:srgbClr val="202020"/>
              </a:solidFill>
            </a:endParaRPr>
          </a:p>
        </p:txBody>
      </p:sp>
    </p:spTree>
    <p:extLst>
      <p:ext uri="{BB962C8B-B14F-4D97-AF65-F5344CB8AC3E}">
        <p14:creationId xmlns:p14="http://schemas.microsoft.com/office/powerpoint/2010/main" val="29250802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463C758-D92B-47F4-99B3-8C46B2BAC233}"/>
              </a:ext>
            </a:extLst>
          </p:cNvPr>
          <p:cNvGraphicFramePr>
            <a:graphicFrameLocks noChangeAspect="1"/>
          </p:cNvGraphicFramePr>
          <p:nvPr userDrawn="1">
            <p:custDataLst>
              <p:tags r:id="rId48"/>
            </p:custDataLst>
            <p:extLst>
              <p:ext uri="{D42A27DB-BD31-4B8C-83A1-F6EECF244321}">
                <p14:modId xmlns:p14="http://schemas.microsoft.com/office/powerpoint/2010/main" val="350608205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Slide" r:id="rId49" imgW="442" imgH="442" progId="TCLayout.ActiveDocument.1">
                  <p:embed/>
                </p:oleObj>
              </mc:Choice>
              <mc:Fallback>
                <p:oleObj name="think-cell Slide" r:id="rId49" imgW="442" imgH="442" progId="TCLayout.ActiveDocument.1">
                  <p:embed/>
                  <p:pic>
                    <p:nvPicPr>
                      <p:cNvPr id="8" name="Object 7" hidden="1">
                        <a:extLst>
                          <a:ext uri="{FF2B5EF4-FFF2-40B4-BE49-F238E27FC236}">
                            <a16:creationId xmlns:a16="http://schemas.microsoft.com/office/drawing/2014/main" id="{8463C758-D92B-47F4-99B3-8C46B2BAC233}"/>
                          </a:ext>
                        </a:extLst>
                      </p:cNvPr>
                      <p:cNvPicPr/>
                      <p:nvPr/>
                    </p:nvPicPr>
                    <p:blipFill>
                      <a:blip r:embed="rId50"/>
                      <a:stretch>
                        <a:fillRect/>
                      </a:stretch>
                    </p:blipFill>
                    <p:spPr>
                      <a:xfrm>
                        <a:off x="1290" y="1588"/>
                        <a:ext cx="1290"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85749669-6931-4C6E-B152-F25A1F213227}"/>
              </a:ext>
            </a:extLst>
          </p:cNvPr>
          <p:cNvSpPr>
            <a:spLocks noGrp="1"/>
          </p:cNvSpPr>
          <p:nvPr>
            <p:ph type="title"/>
          </p:nvPr>
        </p:nvSpPr>
        <p:spPr>
          <a:xfrm>
            <a:off x="618520" y="315914"/>
            <a:ext cx="8664445" cy="1157511"/>
          </a:xfrm>
          <a:prstGeom prst="rect">
            <a:avLst/>
          </a:prstGeom>
        </p:spPr>
        <p:txBody>
          <a:bodyPr vert="horz" wrap="square" lIns="0" tIns="0" rIns="0" bIns="0" rtlCol="0" anchor="b" anchorCtr="0">
            <a:normAutofit/>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CFC510D1-D451-4A9F-8D9E-451907F8468A}"/>
              </a:ext>
            </a:extLst>
          </p:cNvPr>
          <p:cNvSpPr>
            <a:spLocks noGrp="1"/>
          </p:cNvSpPr>
          <p:nvPr>
            <p:ph type="body" idx="1"/>
          </p:nvPr>
        </p:nvSpPr>
        <p:spPr>
          <a:xfrm>
            <a:off x="618520" y="1917701"/>
            <a:ext cx="8664445" cy="4424107"/>
          </a:xfrm>
          <a:prstGeom prst="rect">
            <a:avLst/>
          </a:prstGeom>
        </p:spPr>
        <p:txBody>
          <a:bodyPr vert="horz" wrap="square"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51C366B4-B3AC-46B9-9CB1-13C84BBCF63C}"/>
              </a:ext>
            </a:extLst>
          </p:cNvPr>
          <p:cNvSpPr>
            <a:spLocks noGrp="1"/>
          </p:cNvSpPr>
          <p:nvPr>
            <p:ph type="dt" sz="half" idx="2"/>
          </p:nvPr>
        </p:nvSpPr>
        <p:spPr>
          <a:xfrm>
            <a:off x="4587305" y="6465743"/>
            <a:ext cx="731390" cy="87588"/>
          </a:xfrm>
          <a:prstGeom prst="rect">
            <a:avLst/>
          </a:prstGeom>
        </p:spPr>
        <p:txBody>
          <a:bodyPr vert="horz" lIns="0" tIns="0" rIns="0" bIns="0" rtlCol="0" anchor="ctr">
            <a:spAutoFit/>
          </a:bodyPr>
          <a:lstStyle>
            <a:lvl1pPr algn="ctr">
              <a:lnSpc>
                <a:spcPct val="100000"/>
              </a:lnSpc>
              <a:spcBef>
                <a:spcPts val="0"/>
              </a:spcBef>
              <a:defRPr sz="569">
                <a:solidFill>
                  <a:srgbClr val="202020"/>
                </a:solidFill>
              </a:defRPr>
            </a:lvl1pPr>
          </a:lstStyle>
          <a:p>
            <a:endParaRPr lang="nn-NO"/>
          </a:p>
        </p:txBody>
      </p:sp>
      <p:sp>
        <p:nvSpPr>
          <p:cNvPr id="5" name="Plassholder for bunntekst 4">
            <a:extLst>
              <a:ext uri="{FF2B5EF4-FFF2-40B4-BE49-F238E27FC236}">
                <a16:creationId xmlns:a16="http://schemas.microsoft.com/office/drawing/2014/main" id="{4085FB4B-C816-4D4C-8D18-CE3B83BED12B}"/>
              </a:ext>
            </a:extLst>
          </p:cNvPr>
          <p:cNvSpPr>
            <a:spLocks noGrp="1"/>
          </p:cNvSpPr>
          <p:nvPr>
            <p:ph type="ftr" sz="quarter" idx="3"/>
          </p:nvPr>
        </p:nvSpPr>
        <p:spPr>
          <a:xfrm>
            <a:off x="618520" y="6465743"/>
            <a:ext cx="731390" cy="87588"/>
          </a:xfrm>
          <a:prstGeom prst="rect">
            <a:avLst/>
          </a:prstGeom>
        </p:spPr>
        <p:txBody>
          <a:bodyPr vert="horz" lIns="0" tIns="0" rIns="0" bIns="0" rtlCol="0" anchor="ctr">
            <a:spAutoFit/>
          </a:bodyPr>
          <a:lstStyle>
            <a:lvl1pPr algn="l">
              <a:lnSpc>
                <a:spcPct val="100000"/>
              </a:lnSpc>
              <a:spcBef>
                <a:spcPts val="0"/>
              </a:spcBef>
              <a:defRPr sz="569">
                <a:solidFill>
                  <a:srgbClr val="202020"/>
                </a:solidFill>
              </a:defRPr>
            </a:lvl1pPr>
          </a:lstStyle>
          <a:p>
            <a:r>
              <a:rPr lang="nn-NO"/>
              <a:t>Helsedirektoratet</a:t>
            </a:r>
          </a:p>
        </p:txBody>
      </p:sp>
      <p:sp>
        <p:nvSpPr>
          <p:cNvPr id="6" name="Plassholder for lysbildenummer 5">
            <a:extLst>
              <a:ext uri="{FF2B5EF4-FFF2-40B4-BE49-F238E27FC236}">
                <a16:creationId xmlns:a16="http://schemas.microsoft.com/office/drawing/2014/main" id="{4D928A03-7079-441D-9969-C152566BEA11}"/>
              </a:ext>
            </a:extLst>
          </p:cNvPr>
          <p:cNvSpPr>
            <a:spLocks noGrp="1"/>
          </p:cNvSpPr>
          <p:nvPr>
            <p:ph type="sldNum" sz="quarter" idx="4"/>
          </p:nvPr>
        </p:nvSpPr>
        <p:spPr>
          <a:xfrm>
            <a:off x="8556090" y="6495120"/>
            <a:ext cx="731390" cy="87588"/>
          </a:xfrm>
          <a:prstGeom prst="rect">
            <a:avLst/>
          </a:prstGeom>
        </p:spPr>
        <p:txBody>
          <a:bodyPr vert="horz" lIns="0" tIns="0" rIns="0" bIns="0" rtlCol="0" anchor="ctr">
            <a:spAutoFit/>
          </a:bodyPr>
          <a:lstStyle>
            <a:lvl1pPr algn="r">
              <a:lnSpc>
                <a:spcPct val="100000"/>
              </a:lnSpc>
              <a:spcBef>
                <a:spcPts val="0"/>
              </a:spcBef>
              <a:defRPr sz="569">
                <a:solidFill>
                  <a:srgbClr val="202020"/>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152773760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 id="2147483852" r:id="rId42"/>
    <p:sldLayoutId id="2147483853" r:id="rId43"/>
    <p:sldLayoutId id="2147483854" r:id="rId44"/>
    <p:sldLayoutId id="2147483855" r:id="rId45"/>
    <p:sldLayoutId id="2147483856" r:id="rId46"/>
  </p:sldLayoutIdLst>
  <p:hf hdr="0" dt="0"/>
  <p:txStyles>
    <p:titleStyle>
      <a:lvl1pPr algn="l" defTabSz="742839" rtl="0" eaLnBrk="1" latinLnBrk="0" hangingPunct="1">
        <a:lnSpc>
          <a:spcPct val="100000"/>
        </a:lnSpc>
        <a:spcBef>
          <a:spcPts val="0"/>
        </a:spcBef>
        <a:buNone/>
        <a:defRPr sz="2843" b="1" kern="1200">
          <a:solidFill>
            <a:srgbClr val="202020"/>
          </a:solidFill>
          <a:latin typeface="+mj-lt"/>
          <a:ea typeface="+mj-ea"/>
          <a:cs typeface="+mj-cs"/>
        </a:defRPr>
      </a:lvl1pPr>
    </p:titleStyle>
    <p:bodyStyle>
      <a:lvl1pPr marL="146235" indent="-146235" algn="l" defTabSz="742839" rtl="0" eaLnBrk="1" latinLnBrk="0" hangingPunct="1">
        <a:lnSpc>
          <a:spcPct val="100000"/>
        </a:lnSpc>
        <a:spcBef>
          <a:spcPts val="0"/>
        </a:spcBef>
        <a:buFont typeface="Arial" panose="020B0604020202020204" pitchFamily="34" charset="0"/>
        <a:buChar char="•"/>
        <a:defRPr sz="1868" kern="1200">
          <a:solidFill>
            <a:srgbClr val="202020"/>
          </a:solidFill>
          <a:latin typeface="+mn-lt"/>
          <a:ea typeface="+mn-ea"/>
          <a:cs typeface="+mn-cs"/>
        </a:defRPr>
      </a:lvl1pPr>
      <a:lvl2pPr marL="292471" indent="-146235" algn="l" defTabSz="742839" rtl="0" eaLnBrk="1" latinLnBrk="0" hangingPunct="1">
        <a:lnSpc>
          <a:spcPct val="100000"/>
        </a:lnSpc>
        <a:spcBef>
          <a:spcPts val="0"/>
        </a:spcBef>
        <a:buFont typeface="Arial" panose="020B0604020202020204" pitchFamily="34" charset="0"/>
        <a:buChar char="•"/>
        <a:defRPr sz="1624" kern="1200">
          <a:solidFill>
            <a:srgbClr val="202020"/>
          </a:solidFill>
          <a:latin typeface="+mn-lt"/>
          <a:ea typeface="+mn-ea"/>
          <a:cs typeface="+mn-cs"/>
        </a:defRPr>
      </a:lvl2pPr>
      <a:lvl3pPr marL="438706" indent="-146235" algn="l" defTabSz="742839" rtl="0" eaLnBrk="1" latinLnBrk="0" hangingPunct="1">
        <a:lnSpc>
          <a:spcPct val="100000"/>
        </a:lnSpc>
        <a:spcBef>
          <a:spcPts val="0"/>
        </a:spcBef>
        <a:buFont typeface="Arial" panose="020B0604020202020204" pitchFamily="34" charset="0"/>
        <a:buChar char="•"/>
        <a:defRPr sz="1462" kern="1200">
          <a:solidFill>
            <a:srgbClr val="202020"/>
          </a:solidFill>
          <a:latin typeface="+mn-lt"/>
          <a:ea typeface="+mn-ea"/>
          <a:cs typeface="+mn-cs"/>
        </a:defRPr>
      </a:lvl3pPr>
      <a:lvl4pPr marL="584942" indent="-146235" algn="l" defTabSz="742839" rtl="0" eaLnBrk="1" latinLnBrk="0" hangingPunct="1">
        <a:lnSpc>
          <a:spcPct val="100000"/>
        </a:lnSpc>
        <a:spcBef>
          <a:spcPts val="0"/>
        </a:spcBef>
        <a:buFont typeface="Arial" panose="020B0604020202020204" pitchFamily="34" charset="0"/>
        <a:buChar char="•"/>
        <a:defRPr sz="1300" kern="1200">
          <a:solidFill>
            <a:srgbClr val="202020"/>
          </a:solidFill>
          <a:latin typeface="+mn-lt"/>
          <a:ea typeface="+mn-ea"/>
          <a:cs typeface="+mn-cs"/>
        </a:defRPr>
      </a:lvl4pPr>
      <a:lvl5pPr marL="731177" indent="-146235" algn="l" defTabSz="742839" rtl="0" eaLnBrk="1" latinLnBrk="0" hangingPunct="1">
        <a:lnSpc>
          <a:spcPct val="100000"/>
        </a:lnSpc>
        <a:spcBef>
          <a:spcPts val="0"/>
        </a:spcBef>
        <a:buFont typeface="Arial" panose="020B0604020202020204" pitchFamily="34" charset="0"/>
        <a:buChar char="•"/>
        <a:defRPr sz="1138" kern="1200">
          <a:solidFill>
            <a:srgbClr val="202020"/>
          </a:solidFill>
          <a:latin typeface="+mn-lt"/>
          <a:ea typeface="+mn-ea"/>
          <a:cs typeface="+mn-cs"/>
        </a:defRPr>
      </a:lvl5pPr>
      <a:lvl6pPr marL="2042806"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225"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64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064" indent="-185709" algn="l" defTabSz="742839"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nb-NO"/>
      </a:defPPr>
      <a:lvl1pPr marL="0" algn="l" defTabSz="742839" rtl="0" eaLnBrk="1" latinLnBrk="0" hangingPunct="1">
        <a:defRPr sz="1462" kern="1200">
          <a:solidFill>
            <a:schemeClr val="tx1"/>
          </a:solidFill>
          <a:latin typeface="+mn-lt"/>
          <a:ea typeface="+mn-ea"/>
          <a:cs typeface="+mn-cs"/>
        </a:defRPr>
      </a:lvl1pPr>
      <a:lvl2pPr marL="371419" algn="l" defTabSz="742839" rtl="0" eaLnBrk="1" latinLnBrk="0" hangingPunct="1">
        <a:defRPr sz="1462" kern="1200">
          <a:solidFill>
            <a:schemeClr val="tx1"/>
          </a:solidFill>
          <a:latin typeface="+mn-lt"/>
          <a:ea typeface="+mn-ea"/>
          <a:cs typeface="+mn-cs"/>
        </a:defRPr>
      </a:lvl2pPr>
      <a:lvl3pPr marL="742839" algn="l" defTabSz="742839" rtl="0" eaLnBrk="1" latinLnBrk="0" hangingPunct="1">
        <a:defRPr sz="1462" kern="1200">
          <a:solidFill>
            <a:schemeClr val="tx1"/>
          </a:solidFill>
          <a:latin typeface="+mn-lt"/>
          <a:ea typeface="+mn-ea"/>
          <a:cs typeface="+mn-cs"/>
        </a:defRPr>
      </a:lvl3pPr>
      <a:lvl4pPr marL="1114258" algn="l" defTabSz="742839" rtl="0" eaLnBrk="1" latinLnBrk="0" hangingPunct="1">
        <a:defRPr sz="1462" kern="1200">
          <a:solidFill>
            <a:schemeClr val="tx1"/>
          </a:solidFill>
          <a:latin typeface="+mn-lt"/>
          <a:ea typeface="+mn-ea"/>
          <a:cs typeface="+mn-cs"/>
        </a:defRPr>
      </a:lvl4pPr>
      <a:lvl5pPr marL="1485677" algn="l" defTabSz="742839" rtl="0" eaLnBrk="1" latinLnBrk="0" hangingPunct="1">
        <a:defRPr sz="1462" kern="1200">
          <a:solidFill>
            <a:schemeClr val="tx1"/>
          </a:solidFill>
          <a:latin typeface="+mn-lt"/>
          <a:ea typeface="+mn-ea"/>
          <a:cs typeface="+mn-cs"/>
        </a:defRPr>
      </a:lvl5pPr>
      <a:lvl6pPr marL="1857096" algn="l" defTabSz="742839" rtl="0" eaLnBrk="1" latinLnBrk="0" hangingPunct="1">
        <a:defRPr sz="1462" kern="1200">
          <a:solidFill>
            <a:schemeClr val="tx1"/>
          </a:solidFill>
          <a:latin typeface="+mn-lt"/>
          <a:ea typeface="+mn-ea"/>
          <a:cs typeface="+mn-cs"/>
        </a:defRPr>
      </a:lvl6pPr>
      <a:lvl7pPr marL="2228516" algn="l" defTabSz="742839" rtl="0" eaLnBrk="1" latinLnBrk="0" hangingPunct="1">
        <a:defRPr sz="1462" kern="1200">
          <a:solidFill>
            <a:schemeClr val="tx1"/>
          </a:solidFill>
          <a:latin typeface="+mn-lt"/>
          <a:ea typeface="+mn-ea"/>
          <a:cs typeface="+mn-cs"/>
        </a:defRPr>
      </a:lvl7pPr>
      <a:lvl8pPr marL="2599935" algn="l" defTabSz="742839" rtl="0" eaLnBrk="1" latinLnBrk="0" hangingPunct="1">
        <a:defRPr sz="1462" kern="1200">
          <a:solidFill>
            <a:schemeClr val="tx1"/>
          </a:solidFill>
          <a:latin typeface="+mn-lt"/>
          <a:ea typeface="+mn-ea"/>
          <a:cs typeface="+mn-cs"/>
        </a:defRPr>
      </a:lvl8pPr>
      <a:lvl9pPr marL="2971354" algn="l" defTabSz="742839"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p15:clr>
            <a:srgbClr val="F26B43"/>
          </p15:clr>
        </p15:guide>
        <p15:guide id="2" pos="8635">
          <p15:clr>
            <a:srgbClr val="F26B43"/>
          </p15:clr>
        </p15:guide>
        <p15:guide id="3" pos="959">
          <p15:clr>
            <a:srgbClr val="F26B43"/>
          </p15:clr>
        </p15:guide>
        <p15:guide id="4" pos="2882">
          <p15:clr>
            <a:srgbClr val="F26B43"/>
          </p15:clr>
        </p15:guide>
        <p15:guide id="5" pos="6712">
          <p15:clr>
            <a:srgbClr val="F26B43"/>
          </p15:clr>
        </p15:guide>
        <p15:guide id="6" pos="5750">
          <p15:clr>
            <a:srgbClr val="F26B43"/>
          </p15:clr>
        </p15:guide>
        <p15:guide id="7" pos="4790">
          <p15:clr>
            <a:srgbClr val="F26B43"/>
          </p15:clr>
        </p15:guide>
        <p15:guide id="8" pos="3844">
          <p15:clr>
            <a:srgbClr val="F26B43"/>
          </p15:clr>
        </p15:guide>
        <p15:guide id="9" pos="1919">
          <p15:clr>
            <a:srgbClr val="F26B43"/>
          </p15:clr>
        </p15:guide>
        <p15:guide id="10" pos="9597">
          <p15:clr>
            <a:srgbClr val="F26B43"/>
          </p15:clr>
        </p15:guide>
        <p15:guide id="11" pos="10580">
          <p15:clr>
            <a:srgbClr val="F26B43"/>
          </p15:clr>
        </p15:guide>
        <p15:guide id="12" pos="11519">
          <p15:clr>
            <a:srgbClr val="F26B43"/>
          </p15:clr>
        </p15:guide>
        <p15:guide id="13" pos="12467">
          <p15:clr>
            <a:srgbClr val="F26B43"/>
          </p15:clr>
        </p15:guide>
        <p15:guide id="14" pos="13427">
          <p15:clr>
            <a:srgbClr val="F26B43"/>
          </p15:clr>
        </p15:guide>
        <p15:guide id="15" pos="14954">
          <p15:clr>
            <a:srgbClr val="F26B43"/>
          </p15:clr>
        </p15:guide>
        <p15:guide id="16" orient="horz" pos="8238">
          <p15:clr>
            <a:srgbClr val="F26B43"/>
          </p15:clr>
        </p15:guide>
        <p15:guide id="17" pos="399">
          <p15:clr>
            <a:srgbClr val="F26B43"/>
          </p15:clr>
        </p15:guide>
        <p15:guide id="18" pos="7672">
          <p15:clr>
            <a:srgbClr val="F26B43"/>
          </p15:clr>
        </p15:guide>
        <p15:guide id="19" pos="1438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46.xml"/><Relationship Id="rId1" Type="http://schemas.openxmlformats.org/officeDocument/2006/relationships/tags" Target="../tags/tag4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oleObject" Target="../embeddings/oleObject48.bin"/><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2" name="Rectangle 61"/>
          <p:cNvSpPr/>
          <p:nvPr/>
        </p:nvSpPr>
        <p:spPr bwMode="auto">
          <a:xfrm>
            <a:off x="107778" y="2054181"/>
            <a:ext cx="1521715" cy="465944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R="0" lvl="0" algn="l" defTabSz="914400" rtl="0" eaLnBrk="0" fontAlgn="base" latinLnBrk="0" hangingPunct="0">
              <a:lnSpc>
                <a:spcPct val="100000"/>
              </a:lnSpc>
              <a:spcBef>
                <a:spcPts val="0"/>
              </a:spcBef>
              <a:spcAft>
                <a:spcPct val="0"/>
              </a:spcAft>
              <a:buClr>
                <a:srgbClr val="293947"/>
              </a:buClr>
              <a:buSzTx/>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Rectangle 64"/>
          <p:cNvSpPr/>
          <p:nvPr/>
        </p:nvSpPr>
        <p:spPr bwMode="auto">
          <a:xfrm>
            <a:off x="1699034" y="2054181"/>
            <a:ext cx="1521715" cy="465944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R="0" lvl="0" algn="l" defTabSz="914400" rtl="0" eaLnBrk="0" fontAlgn="base" latinLnBrk="0" hangingPunct="0">
              <a:lnSpc>
                <a:spcPct val="100000"/>
              </a:lnSpc>
              <a:spcBef>
                <a:spcPts val="0"/>
              </a:spcBef>
              <a:spcAft>
                <a:spcPct val="0"/>
              </a:spcAft>
              <a:buClr>
                <a:srgbClr val="293947"/>
              </a:buClr>
              <a:buSzTx/>
              <a:tabLst/>
              <a:defRPr/>
            </a:pPr>
            <a:endParaRPr kumimoji="0" lang="nb-NO" sz="11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8" name="Rectangle 67"/>
          <p:cNvSpPr/>
          <p:nvPr/>
        </p:nvSpPr>
        <p:spPr bwMode="auto">
          <a:xfrm>
            <a:off x="3290290" y="2054181"/>
            <a:ext cx="1521715" cy="465944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R="0" lvl="0" algn="l" defTabSz="914400" rtl="0" eaLnBrk="0" fontAlgn="base" latinLnBrk="0" hangingPunct="0">
              <a:lnSpc>
                <a:spcPct val="100000"/>
              </a:lnSpc>
              <a:spcBef>
                <a:spcPts val="0"/>
              </a:spcBef>
              <a:spcAft>
                <a:spcPct val="0"/>
              </a:spcAft>
              <a:buClr>
                <a:srgbClr val="293947"/>
              </a:buClr>
              <a:buSzTx/>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Rectangle 70"/>
          <p:cNvSpPr/>
          <p:nvPr/>
        </p:nvSpPr>
        <p:spPr bwMode="auto">
          <a:xfrm>
            <a:off x="4881546" y="2054181"/>
            <a:ext cx="1521715" cy="465944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R="0" lvl="0" algn="l" defTabSz="914400" rtl="0" eaLnBrk="0" fontAlgn="base" latinLnBrk="0" hangingPunct="0">
              <a:lnSpc>
                <a:spcPct val="100000"/>
              </a:lnSpc>
              <a:spcBef>
                <a:spcPts val="0"/>
              </a:spcBef>
              <a:spcAft>
                <a:spcPct val="0"/>
              </a:spcAft>
              <a:buClr>
                <a:srgbClr val="293947"/>
              </a:buClr>
              <a:buSzTx/>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Rectangle 78"/>
          <p:cNvSpPr/>
          <p:nvPr/>
        </p:nvSpPr>
        <p:spPr bwMode="auto">
          <a:xfrm>
            <a:off x="8064057" y="2054181"/>
            <a:ext cx="1521715" cy="465944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R="0" lvl="0" algn="l" defTabSz="914400" rtl="0" eaLnBrk="0" fontAlgn="base" latinLnBrk="0" hangingPunct="0">
              <a:lnSpc>
                <a:spcPct val="100000"/>
              </a:lnSpc>
              <a:spcBef>
                <a:spcPts val="0"/>
              </a:spcBef>
              <a:spcAft>
                <a:spcPct val="0"/>
              </a:spcAft>
              <a:buClr>
                <a:srgbClr val="293947"/>
              </a:buClr>
              <a:buSzTx/>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Rectangle 79"/>
          <p:cNvSpPr/>
          <p:nvPr/>
        </p:nvSpPr>
        <p:spPr bwMode="auto">
          <a:xfrm>
            <a:off x="6472802" y="2054181"/>
            <a:ext cx="1521715" cy="465944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54000" tIns="54000" rIns="54000" bIns="54000" numCol="1" rtlCol="0"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
                <a:srgbClr val="293947"/>
              </a:buClr>
              <a:buSzTx/>
              <a:buFont typeface="Symbol" pitchFamily="18" charset="2"/>
              <a:buNone/>
              <a:tabLst/>
              <a:defRPr/>
            </a:pP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5"/>
          <p:cNvSpPr>
            <a:spLocks noGrp="1"/>
          </p:cNvSpPr>
          <p:nvPr>
            <p:ph type="title" idx="4294967295"/>
          </p:nvPr>
        </p:nvSpPr>
        <p:spPr>
          <a:xfrm>
            <a:off x="482600" y="-3175"/>
            <a:ext cx="9423400" cy="801688"/>
          </a:xfrm>
        </p:spPr>
        <p:txBody>
          <a:bodyPr>
            <a:normAutofit/>
          </a:bodyPr>
          <a:lstStyle/>
          <a:p>
            <a:r>
              <a:rPr lang="nb-NO" sz="2400" b="1" dirty="0">
                <a:solidFill>
                  <a:schemeClr val="accent1">
                    <a:lumMod val="50000"/>
                  </a:schemeClr>
                </a:solidFill>
                <a:latin typeface="Arial Black" panose="020B0A04020102020204" pitchFamily="34" charset="0"/>
              </a:rPr>
              <a:t>TJENESTEFORLØP:</a:t>
            </a:r>
            <a:endParaRPr lang="nb-NO" sz="2400" dirty="0">
              <a:solidFill>
                <a:schemeClr val="accent1">
                  <a:lumMod val="50000"/>
                </a:schemeClr>
              </a:solidFill>
              <a:latin typeface="Arial Black" panose="020B0A04020102020204" pitchFamily="34" charset="0"/>
            </a:endParaRPr>
          </a:p>
        </p:txBody>
      </p:sp>
      <p:grpSp>
        <p:nvGrpSpPr>
          <p:cNvPr id="2" name="Group 1">
            <a:extLst>
              <a:ext uri="{FF2B5EF4-FFF2-40B4-BE49-F238E27FC236}">
                <a16:creationId xmlns:a16="http://schemas.microsoft.com/office/drawing/2014/main" id="{FBC4FD91-D55F-477F-B126-4BBFF9973ABD}"/>
              </a:ext>
            </a:extLst>
          </p:cNvPr>
          <p:cNvGrpSpPr/>
          <p:nvPr/>
        </p:nvGrpSpPr>
        <p:grpSpPr>
          <a:xfrm>
            <a:off x="133340" y="866013"/>
            <a:ext cx="9587722" cy="1207622"/>
            <a:chOff x="133340" y="866013"/>
            <a:chExt cx="9587722" cy="1207622"/>
          </a:xfrm>
        </p:grpSpPr>
        <p:sp>
          <p:nvSpPr>
            <p:cNvPr id="67" name="Arrow: Right 66">
              <a:extLst>
                <a:ext uri="{FF2B5EF4-FFF2-40B4-BE49-F238E27FC236}">
                  <a16:creationId xmlns:a16="http://schemas.microsoft.com/office/drawing/2014/main" id="{1337DE7B-7005-4D87-A270-90CE494ADB9F}"/>
                </a:ext>
              </a:extLst>
            </p:cNvPr>
            <p:cNvSpPr/>
            <p:nvPr/>
          </p:nvSpPr>
          <p:spPr>
            <a:xfrm>
              <a:off x="184938" y="1184856"/>
              <a:ext cx="9536124" cy="347730"/>
            </a:xfrm>
            <a:prstGeom prst="rightArrow">
              <a:avLst/>
            </a:prstGeom>
            <a:solidFill>
              <a:schemeClr val="accent1">
                <a:lumMod val="50000"/>
              </a:schemeClr>
            </a:solidFill>
            <a:ln w="38100">
              <a:solidFill>
                <a:schemeClr val="accent1">
                  <a:lumMod val="50000"/>
                </a:schemeClr>
              </a:solidFill>
              <a:miter lim="800000"/>
              <a:headEnd/>
              <a:tailE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Symbol" pitchFamily="18" charset="2"/>
                <a:buNone/>
                <a:tabLst/>
                <a:defRPr/>
              </a:pPr>
              <a:endParaRPr kumimoji="0" lang="en-US" sz="14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pic>
          <p:nvPicPr>
            <p:cNvPr id="69" name="Picture 68">
              <a:extLst>
                <a:ext uri="{FF2B5EF4-FFF2-40B4-BE49-F238E27FC236}">
                  <a16:creationId xmlns:a16="http://schemas.microsoft.com/office/drawing/2014/main" id="{526498EE-C697-4676-B840-2BC120139E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51" y="963889"/>
              <a:ext cx="756985" cy="717667"/>
            </a:xfrm>
            <a:prstGeom prst="rect">
              <a:avLst/>
            </a:prstGeom>
          </p:spPr>
        </p:pic>
        <p:pic>
          <p:nvPicPr>
            <p:cNvPr id="70" name="Picture 69" descr="A close up of a logo&#10;&#10;Description automatically generated">
              <a:extLst>
                <a:ext uri="{FF2B5EF4-FFF2-40B4-BE49-F238E27FC236}">
                  <a16:creationId xmlns:a16="http://schemas.microsoft.com/office/drawing/2014/main" id="{DEAB71F4-F2F6-4DDD-BB24-FF167A12EB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375" y="963889"/>
              <a:ext cx="756985" cy="717667"/>
            </a:xfrm>
            <a:prstGeom prst="rect">
              <a:avLst/>
            </a:prstGeom>
          </p:spPr>
        </p:pic>
        <p:pic>
          <p:nvPicPr>
            <p:cNvPr id="72" name="Picture 71" descr="A close up of a logo&#10;&#10;Description automatically generated">
              <a:extLst>
                <a:ext uri="{FF2B5EF4-FFF2-40B4-BE49-F238E27FC236}">
                  <a16:creationId xmlns:a16="http://schemas.microsoft.com/office/drawing/2014/main" id="{B12EB128-F9A7-4A8A-9C47-5C70C32051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3910" y="963889"/>
              <a:ext cx="756985" cy="717667"/>
            </a:xfrm>
            <a:prstGeom prst="rect">
              <a:avLst/>
            </a:prstGeom>
          </p:spPr>
        </p:pic>
        <p:pic>
          <p:nvPicPr>
            <p:cNvPr id="73" name="Picture 14" descr="Online education premium icon">
              <a:extLst>
                <a:ext uri="{FF2B5EF4-FFF2-40B4-BE49-F238E27FC236}">
                  <a16:creationId xmlns:a16="http://schemas.microsoft.com/office/drawing/2014/main" id="{22578A4B-B61C-4925-B694-25147E6AEA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654" y="963889"/>
              <a:ext cx="756985" cy="83435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3" descr="Recycle premium icon">
              <a:extLst>
                <a:ext uri="{FF2B5EF4-FFF2-40B4-BE49-F238E27FC236}">
                  <a16:creationId xmlns:a16="http://schemas.microsoft.com/office/drawing/2014/main" id="{EC3FE387-E724-4B4E-A4B6-C9D4D6C243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4619" y="963889"/>
              <a:ext cx="660589" cy="68843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5C1A136E-0551-4B40-A41E-0515FC653529}"/>
                </a:ext>
              </a:extLst>
            </p:cNvPr>
            <p:cNvPicPr>
              <a:picLocks noChangeAspect="1"/>
            </p:cNvPicPr>
            <p:nvPr/>
          </p:nvPicPr>
          <p:blipFill>
            <a:blip r:embed="rId11">
              <a:clrChange>
                <a:clrFrom>
                  <a:srgbClr val="000000"/>
                </a:clrFrom>
                <a:clrTo>
                  <a:srgbClr val="000000">
                    <a:alpha val="0"/>
                  </a:srgbClr>
                </a:clrTo>
              </a:clrChange>
            </a:blip>
            <a:stretch>
              <a:fillRect/>
            </a:stretch>
          </p:blipFill>
          <p:spPr>
            <a:xfrm>
              <a:off x="2006548" y="866013"/>
              <a:ext cx="884847" cy="918599"/>
            </a:xfrm>
            <a:prstGeom prst="rect">
              <a:avLst/>
            </a:prstGeom>
          </p:spPr>
        </p:pic>
        <p:sp>
          <p:nvSpPr>
            <p:cNvPr id="76" name="Rectangle 75">
              <a:extLst>
                <a:ext uri="{FF2B5EF4-FFF2-40B4-BE49-F238E27FC236}">
                  <a16:creationId xmlns:a16="http://schemas.microsoft.com/office/drawing/2014/main" id="{AB118520-2F52-4D12-8965-931A3C4613F6}"/>
                </a:ext>
              </a:extLst>
            </p:cNvPr>
            <p:cNvSpPr/>
            <p:nvPr/>
          </p:nvSpPr>
          <p:spPr>
            <a:xfrm>
              <a:off x="133340"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
                  <a:srgbClr val="19516A"/>
                </a:buClr>
                <a:buSzTx/>
                <a:buFont typeface="Symbol" pitchFamily="18" charset="2"/>
                <a:buNone/>
                <a:tabLst/>
                <a:defRPr/>
              </a:pPr>
              <a:r>
                <a:rPr kumimoji="0" lang="nb-NO" sz="1200" b="1" i="0" u="none" strike="noStrike" kern="1200" cap="none" spc="0" normalizeH="0" baseline="0" noProof="0" dirty="0">
                  <a:ln>
                    <a:noFill/>
                  </a:ln>
                  <a:solidFill>
                    <a:prstClr val="black"/>
                  </a:solidFill>
                  <a:effectLst/>
                  <a:uLnTx/>
                  <a:uFillTx/>
                  <a:latin typeface="Arial" panose="020B0604020202020204"/>
                  <a:ea typeface="+mn-ea"/>
                  <a:cs typeface="+mn-cs"/>
                </a:rPr>
                <a:t>Kartlegging og tildeling</a:t>
              </a: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3064FF28-1297-467D-A178-AE79B900A4F3}"/>
                </a:ext>
              </a:extLst>
            </p:cNvPr>
            <p:cNvSpPr/>
            <p:nvPr/>
          </p:nvSpPr>
          <p:spPr>
            <a:xfrm>
              <a:off x="171568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
                  <a:srgbClr val="19516A"/>
                </a:buClr>
                <a:buSzTx/>
                <a:buFont typeface="Symbol" pitchFamily="18" charset="2"/>
                <a:buNone/>
                <a:tabLst/>
                <a:defRPr/>
              </a:pPr>
              <a:r>
                <a:rPr kumimoji="0" lang="nb-NO" sz="1200" b="1" i="0" u="none" strike="noStrike" kern="1200" cap="none" spc="0" normalizeH="0" baseline="0" noProof="0" dirty="0">
                  <a:ln>
                    <a:noFill/>
                  </a:ln>
                  <a:solidFill>
                    <a:prstClr val="black"/>
                  </a:solidFill>
                  <a:effectLst/>
                  <a:uLnTx/>
                  <a:uFillTx/>
                  <a:latin typeface="Arial" panose="020B0604020202020204"/>
                  <a:ea typeface="+mn-ea"/>
                  <a:cs typeface="+mn-cs"/>
                </a:rPr>
                <a:t>Tilpasning og installasjon</a:t>
              </a: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5667CE95-28B4-481D-B894-613C899FE75B}"/>
                </a:ext>
              </a:extLst>
            </p:cNvPr>
            <p:cNvSpPr/>
            <p:nvPr/>
          </p:nvSpPr>
          <p:spPr>
            <a:xfrm>
              <a:off x="3336547"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
                  <a:srgbClr val="19516A"/>
                </a:buClr>
                <a:buSzTx/>
                <a:buFont typeface="Symbol" pitchFamily="18" charset="2"/>
                <a:buNone/>
                <a:tabLst/>
                <a:defRPr/>
              </a:pPr>
              <a:r>
                <a:rPr kumimoji="0" lang="nb-NO" sz="1200" b="1" i="0" u="none" strike="noStrike" kern="1200" cap="none" spc="0" normalizeH="0" baseline="0" noProof="0" dirty="0">
                  <a:ln>
                    <a:noFill/>
                  </a:ln>
                  <a:solidFill>
                    <a:prstClr val="black"/>
                  </a:solidFill>
                  <a:effectLst/>
                  <a:uLnTx/>
                  <a:uFillTx/>
                  <a:latin typeface="Arial" panose="020B0604020202020204"/>
                  <a:ea typeface="+mn-ea"/>
                  <a:cs typeface="+mn-cs"/>
                </a:rPr>
                <a:t>Opplæring</a:t>
              </a: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A3EC880F-0C48-4EDA-8423-7C50E32BA4B6}"/>
                </a:ext>
              </a:extLst>
            </p:cNvPr>
            <p:cNvSpPr/>
            <p:nvPr/>
          </p:nvSpPr>
          <p:spPr>
            <a:xfrm>
              <a:off x="4894326"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
                  <a:srgbClr val="19516A"/>
                </a:buClr>
                <a:buSzTx/>
                <a:buFont typeface="Symbol" pitchFamily="18" charset="2"/>
                <a:buNone/>
                <a:tabLst/>
                <a:defRPr/>
              </a:pPr>
              <a:r>
                <a:rPr kumimoji="0" lang="nb-NO" sz="1200" b="1" i="0" u="none" strike="noStrike" kern="1200" cap="none" spc="0" normalizeH="0" baseline="0" noProof="0" dirty="0">
                  <a:ln>
                    <a:noFill/>
                  </a:ln>
                  <a:solidFill>
                    <a:prstClr val="black"/>
                  </a:solidFill>
                  <a:effectLst/>
                  <a:uLnTx/>
                  <a:uFillTx/>
                  <a:latin typeface="Arial" panose="020B0604020202020204"/>
                  <a:ea typeface="+mn-ea"/>
                  <a:cs typeface="+mn-cs"/>
                </a:rPr>
                <a:t>Daglig drift</a:t>
              </a: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5DA2469F-4189-4911-B06C-5CC40927CA28}"/>
                </a:ext>
              </a:extLst>
            </p:cNvPr>
            <p:cNvSpPr/>
            <p:nvPr/>
          </p:nvSpPr>
          <p:spPr>
            <a:xfrm>
              <a:off x="658859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
                  <a:srgbClr val="19516A"/>
                </a:buClr>
                <a:buSzTx/>
                <a:buFont typeface="Symbol" pitchFamily="18" charset="2"/>
                <a:buNone/>
                <a:tabLst/>
                <a:defRPr/>
              </a:pPr>
              <a:r>
                <a:rPr kumimoji="0" lang="nb-NO" sz="1200" b="1" i="0" u="none" strike="noStrike" kern="1200" cap="none" spc="0" normalizeH="0" baseline="0" noProof="0" dirty="0">
                  <a:ln>
                    <a:noFill/>
                  </a:ln>
                  <a:solidFill>
                    <a:prstClr val="black"/>
                  </a:solidFill>
                  <a:effectLst/>
                  <a:uLnTx/>
                  <a:uFillTx/>
                  <a:latin typeface="Arial" panose="020B0604020202020204"/>
                  <a:ea typeface="+mn-ea"/>
                  <a:cs typeface="+mn-cs"/>
                </a:rPr>
                <a:t>Evaluering</a:t>
              </a: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4C36AF77-50BF-4FA0-B29E-DB65D8E49796}"/>
                </a:ext>
              </a:extLst>
            </p:cNvPr>
            <p:cNvSpPr/>
            <p:nvPr/>
          </p:nvSpPr>
          <p:spPr>
            <a:xfrm>
              <a:off x="8147749" y="1681556"/>
              <a:ext cx="1496152" cy="39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
                  <a:srgbClr val="19516A"/>
                </a:buClr>
                <a:buSzTx/>
                <a:buFont typeface="Symbol" pitchFamily="18" charset="2"/>
                <a:buNone/>
                <a:tabLst/>
                <a:defRPr/>
              </a:pPr>
              <a:r>
                <a:rPr kumimoji="0" lang="nb-NO" sz="1200" b="1" i="0" u="none" strike="noStrike" kern="1200" cap="none" spc="0" normalizeH="0" baseline="0" noProof="0" dirty="0">
                  <a:ln>
                    <a:noFill/>
                  </a:ln>
                  <a:solidFill>
                    <a:prstClr val="black"/>
                  </a:solidFill>
                  <a:effectLst/>
                  <a:uLnTx/>
                  <a:uFillTx/>
                  <a:latin typeface="Arial" panose="020B0604020202020204"/>
                  <a:ea typeface="+mn-ea"/>
                  <a:cs typeface="+mn-cs"/>
                </a:rPr>
                <a:t>Videreføre/      avslutte</a:t>
              </a: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8697304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CKPAGEOFFICENAME" val="&lt;b&gt;Corporate Headquarters&#10;"/>
  <p:tag name="BACKPAGEOFFICE" val="10 Bressenden PlaceLondonSW1E 5DN+44 20 7730 9000"/>
  <p:tag name="DISCPREP" val="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
  <p:tag name="DISCARR" val="&lt;b&gt;All rights reserved&#10;&lt;b&gt;© PA Knowledge Limited 2018"/>
  <p:tag name="DISCREPRO" val="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elsedirektoratet 2018">
  <a:themeElements>
    <a:clrScheme name="Office">
      <a:dk1>
        <a:sysClr val="windowText" lastClr="000000"/>
      </a:dk1>
      <a:lt1>
        <a:sysClr val="window" lastClr="FFFFFF"/>
      </a:lt1>
      <a:dk2>
        <a:srgbClr val="19516A"/>
      </a:dk2>
      <a:lt2>
        <a:srgbClr val="DEDEDE"/>
      </a:lt2>
      <a:accent1>
        <a:srgbClr val="19516A"/>
      </a:accent1>
      <a:accent2>
        <a:srgbClr val="2A80A6"/>
      </a:accent2>
      <a:accent3>
        <a:srgbClr val="76C499"/>
      </a:accent3>
      <a:accent4>
        <a:srgbClr val="3C6558"/>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dir_PPT_v2.potx" id="{6BDAD694-44C9-4A7D-B57A-E98CD31F068B}" vid="{95921B20-E708-494F-A591-DF5B6DED9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0EE01877F041B4D87A27140748A9DAE" ma:contentTypeVersion="2" ma:contentTypeDescription="Opprett et nytt dokument." ma:contentTypeScope="" ma:versionID="8dabe25b58cae21760720b4c930f214d">
  <xsd:schema xmlns:xsd="http://www.w3.org/2001/XMLSchema" xmlns:xs="http://www.w3.org/2001/XMLSchema" xmlns:p="http://schemas.microsoft.com/office/2006/metadata/properties" xmlns:ns2="49f8da1a-5607-42e4-8679-2ef976486500" targetNamespace="http://schemas.microsoft.com/office/2006/metadata/properties" ma:root="true" ma:fieldsID="1fbbb1035e4dfd4ec9c0d1fb39bd5e82" ns2:_="">
    <xsd:import namespace="49f8da1a-5607-42e4-8679-2ef97648650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8da1a-5607-42e4-8679-2ef9764865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59F91-CFED-410D-BAF3-958884517280}">
  <ds:schemaRefs>
    <ds:schemaRef ds:uri="http://schemas.microsoft.com/office/infopath/2007/PartnerControls"/>
    <ds:schemaRef ds:uri="http://schemas.microsoft.com/office/2006/documentManagement/types"/>
    <ds:schemaRef ds:uri="104de783-ba29-4d31-8bb7-a99b7cb56285"/>
    <ds:schemaRef ds:uri="http://schemas.microsoft.com/office/2006/metadata/properties"/>
    <ds:schemaRef ds:uri="http://purl.org/dc/elements/1.1/"/>
    <ds:schemaRef ds:uri="6ff85476-6fdb-4321-837a-df86d80fe77f"/>
    <ds:schemaRef ds:uri="http://schemas.microsoft.com/sharepoint/v3"/>
    <ds:schemaRef ds:uri="http://schemas.openxmlformats.org/package/2006/metadata/core-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EA46AC40-8050-4F36-A506-0AEAF3C9FA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8da1a-5607-42e4-8679-2ef976486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36EC26-A6D3-4474-B219-49825D7F9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421</TotalTime>
  <Words>16</Words>
  <Application>Microsoft Office PowerPoint</Application>
  <PresentationFormat>A4 (210 x 297 mm)</PresentationFormat>
  <Paragraphs>8</Paragraphs>
  <Slides>1</Slides>
  <Notes>1</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1</vt:i4>
      </vt:variant>
    </vt:vector>
  </HeadingPairs>
  <TitlesOfParts>
    <vt:vector size="8" baseType="lpstr">
      <vt:lpstr>Arial</vt:lpstr>
      <vt:lpstr>Arial Black</vt:lpstr>
      <vt:lpstr>Calibri</vt:lpstr>
      <vt:lpstr>Lato</vt:lpstr>
      <vt:lpstr>Symbol</vt:lpstr>
      <vt:lpstr>Helsedirektoratet 2018</vt:lpstr>
      <vt:lpstr>think-cell Slide</vt:lpstr>
      <vt:lpstr>TJENESTEFORLØP: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Oppgaver i tjenestemodellen</dc:title>
  <dc:creator>Cecilia Karlsen Gnaly</dc:creator>
  <cp:lastModifiedBy>Tone Mangset</cp:lastModifiedBy>
  <cp:revision>5</cp:revision>
  <cp:lastPrinted>2018-04-30T12:50:00Z</cp:lastPrinted>
  <dcterms:created xsi:type="dcterms:W3CDTF">2020-05-04T12:33:54Z</dcterms:created>
  <dcterms:modified xsi:type="dcterms:W3CDTF">2021-09-09T07:08:27Z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ID">
    <vt:lpwstr>ENUK</vt:lpwstr>
  </property>
  <property fmtid="{D5CDD505-2E9C-101B-9397-08002B2CF9AE}" pid="3" name="PresTool">
    <vt:lpwstr>no</vt:lpwstr>
  </property>
  <property fmtid="{D5CDD505-2E9C-101B-9397-08002B2CF9AE}" pid="4" name="PresToolSplit">
    <vt:lpwstr>yes</vt:lpwstr>
  </property>
  <property fmtid="{D5CDD505-2E9C-101B-9397-08002B2CF9AE}" pid="5" name="Deck">
    <vt:lpwstr>C:\ProgramData\PA Apps\SPARK\PowerPoint\Decks\PA Report (UK English - A4) [A4-ENUK].pptx</vt:lpwstr>
  </property>
  <property fmtid="{D5CDD505-2E9C-101B-9397-08002B2CF9AE}" pid="6" name="TempDeck">
    <vt:lpwstr>false</vt:lpwstr>
  </property>
  <property fmtid="{D5CDD505-2E9C-101B-9397-08002B2CF9AE}" pid="7" name="PrsLegalStatementEntry">
    <vt:lpwstr>PA Confidential – Internal use only</vt:lpwstr>
  </property>
  <property fmtid="{D5CDD505-2E9C-101B-9397-08002B2CF9AE}" pid="8" name="PrsLegalStatement">
    <vt:lpwstr>PA Confidential – Internal use only </vt:lpwstr>
  </property>
  <property fmtid="{D5CDD505-2E9C-101B-9397-08002B2CF9AE}" pid="9" name="PrsLegalRecipient">
    <vt:lpwstr/>
  </property>
  <property fmtid="{D5CDD505-2E9C-101B-9397-08002B2CF9AE}" pid="10" name="PrsDisclaimerEntry">
    <vt:lpwstr>Statements for consultancy services reports</vt:lpwstr>
  </property>
  <property fmtid="{D5CDD505-2E9C-101B-9397-08002B2CF9AE}" pid="11" name="PrsFromOffice">
    <vt:lpwstr>Corporate HQ - 10 Bressenden</vt:lpwstr>
  </property>
  <property fmtid="{D5CDD505-2E9C-101B-9397-08002B2CF9AE}" pid="12" name="PrsBackPageTheme">
    <vt:lpwstr>Light</vt:lpwstr>
  </property>
  <property fmtid="{D5CDD505-2E9C-101B-9397-08002B2CF9AE}" pid="13" name="PrsBackPageMTD">
    <vt:lpwstr>Yes</vt:lpwstr>
  </property>
  <property fmtid="{D5CDD505-2E9C-101B-9397-08002B2CF9AE}" pid="14" name="ContentTypeId">
    <vt:lpwstr>0x01010090EE01877F041B4D87A27140748A9DAE</vt:lpwstr>
  </property>
</Properties>
</file>