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4"/>
  </p:sldMasterIdLst>
  <p:notesMasterIdLst>
    <p:notesMasterId r:id="rId81"/>
  </p:notesMasterIdLst>
  <p:sldIdLst>
    <p:sldId id="2147198582" r:id="rId5"/>
    <p:sldId id="2147198583" r:id="rId6"/>
    <p:sldId id="2147198585" r:id="rId7"/>
    <p:sldId id="2147198588" r:id="rId8"/>
    <p:sldId id="2147198591" r:id="rId9"/>
    <p:sldId id="8010" r:id="rId10"/>
    <p:sldId id="7917" r:id="rId11"/>
    <p:sldId id="7916" r:id="rId12"/>
    <p:sldId id="2147198678" r:id="rId13"/>
    <p:sldId id="2147198586" r:id="rId14"/>
    <p:sldId id="2147198599" r:id="rId15"/>
    <p:sldId id="2147198606" r:id="rId16"/>
    <p:sldId id="2147198642" r:id="rId17"/>
    <p:sldId id="2147198611" r:id="rId18"/>
    <p:sldId id="2147198608" r:id="rId19"/>
    <p:sldId id="2147198612" r:id="rId20"/>
    <p:sldId id="2147198643" r:id="rId21"/>
    <p:sldId id="2147198609" r:id="rId22"/>
    <p:sldId id="2147198615" r:id="rId23"/>
    <p:sldId id="2147198644" r:id="rId24"/>
    <p:sldId id="2147198610" r:id="rId25"/>
    <p:sldId id="2147198616" r:id="rId26"/>
    <p:sldId id="2147198618" r:id="rId27"/>
    <p:sldId id="2147198645" r:id="rId28"/>
    <p:sldId id="2147198587" r:id="rId29"/>
    <p:sldId id="2147198598" r:id="rId30"/>
    <p:sldId id="2147198646" r:id="rId31"/>
    <p:sldId id="2147198647" r:id="rId32"/>
    <p:sldId id="2147198619" r:id="rId33"/>
    <p:sldId id="2147198648" r:id="rId34"/>
    <p:sldId id="2147198620" r:id="rId35"/>
    <p:sldId id="2147198650" r:id="rId36"/>
    <p:sldId id="2147198621" r:id="rId37"/>
    <p:sldId id="2147198659" r:id="rId38"/>
    <p:sldId id="2147198658" r:id="rId39"/>
    <p:sldId id="2147198661" r:id="rId40"/>
    <p:sldId id="2147198651" r:id="rId41"/>
    <p:sldId id="2147198622" r:id="rId42"/>
    <p:sldId id="2147198652" r:id="rId43"/>
    <p:sldId id="2147198625" r:id="rId44"/>
    <p:sldId id="2147198653" r:id="rId45"/>
    <p:sldId id="2147198623" r:id="rId46"/>
    <p:sldId id="2147198662" r:id="rId47"/>
    <p:sldId id="2147198624" r:id="rId48"/>
    <p:sldId id="2147198654" r:id="rId49"/>
    <p:sldId id="2147198626" r:id="rId50"/>
    <p:sldId id="2147198655" r:id="rId51"/>
    <p:sldId id="2147198627" r:id="rId52"/>
    <p:sldId id="2147198656" r:id="rId53"/>
    <p:sldId id="2147198628" r:id="rId54"/>
    <p:sldId id="2147198657" r:id="rId55"/>
    <p:sldId id="2147198600" r:id="rId56"/>
    <p:sldId id="2147198629" r:id="rId57"/>
    <p:sldId id="2147198666" r:id="rId58"/>
    <p:sldId id="2147198671" r:id="rId59"/>
    <p:sldId id="2147198667" r:id="rId60"/>
    <p:sldId id="2147198668" r:id="rId61"/>
    <p:sldId id="2147198601" r:id="rId62"/>
    <p:sldId id="2147198631" r:id="rId63"/>
    <p:sldId id="2147198669" r:id="rId64"/>
    <p:sldId id="2147198633" r:id="rId65"/>
    <p:sldId id="2147198670" r:id="rId66"/>
    <p:sldId id="2147198602" r:id="rId67"/>
    <p:sldId id="2147198632" r:id="rId68"/>
    <p:sldId id="2147198673" r:id="rId69"/>
    <p:sldId id="2147198634" r:id="rId70"/>
    <p:sldId id="2147198672" r:id="rId71"/>
    <p:sldId id="2147198635" r:id="rId72"/>
    <p:sldId id="2147198674" r:id="rId73"/>
    <p:sldId id="2147198636" r:id="rId74"/>
    <p:sldId id="2147198675" r:id="rId75"/>
    <p:sldId id="2147198603" r:id="rId76"/>
    <p:sldId id="2147198637" r:id="rId77"/>
    <p:sldId id="2147198676" r:id="rId78"/>
    <p:sldId id="2147198638" r:id="rId79"/>
    <p:sldId id="2147198677" r:id="rId80"/>
  </p:sldIdLst>
  <p:sldSz cx="12192000" cy="6858000"/>
  <p:notesSz cx="6858000" cy="9144000"/>
  <p:custDataLst>
    <p:tags r:id="rId82"/>
  </p:custDataLst>
  <p:defaultText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BE64EE6-424F-441B-A213-64AE53B28001}">
          <p14:sldIdLst>
            <p14:sldId id="2147198582"/>
            <p14:sldId id="2147198583"/>
            <p14:sldId id="2147198585"/>
            <p14:sldId id="2147198588"/>
            <p14:sldId id="2147198591"/>
            <p14:sldId id="8010"/>
            <p14:sldId id="7917"/>
            <p14:sldId id="7916"/>
            <p14:sldId id="2147198678"/>
          </p14:sldIdLst>
        </p14:section>
        <p14:section name="Oppgaver for å gi teknologi til bruker, ivareta respons, utrykning og evaluering" id="{FCC7FAD2-B912-46A0-96AE-50D70A1BDA40}">
          <p14:sldIdLst>
            <p14:sldId id="2147198586"/>
            <p14:sldId id="2147198599"/>
          </p14:sldIdLst>
        </p14:section>
        <p14:section name="Henvise, kartlegge og tildele" id="{195AC052-627B-4914-91FB-B9DE18519336}">
          <p14:sldIdLst>
            <p14:sldId id="2147198606"/>
            <p14:sldId id="2147198642"/>
            <p14:sldId id="2147198611"/>
          </p14:sldIdLst>
        </p14:section>
        <p14:section name="Gjøre tilpasninger, gi opplæring og installere" id="{9B6C296C-C802-4C76-B680-F8C85B556CA3}">
          <p14:sldIdLst>
            <p14:sldId id="2147198608"/>
            <p14:sldId id="2147198612"/>
            <p14:sldId id="2147198643"/>
          </p14:sldIdLst>
        </p14:section>
        <p14:section name="Ivareta respons og utrykning" id="{5D631644-70A0-45B0-B8DC-5BCBE177CF6D}">
          <p14:sldIdLst>
            <p14:sldId id="2147198609"/>
            <p14:sldId id="2147198615"/>
            <p14:sldId id="2147198644"/>
          </p14:sldIdLst>
        </p14:section>
        <p14:section name="Evaluere og videreføre, endre eller avslutte tjeneste" id="{8A822773-909D-4922-A01E-DB7359AB8F06}">
          <p14:sldIdLst>
            <p14:sldId id="2147198610"/>
            <p14:sldId id="2147198616"/>
            <p14:sldId id="2147198618"/>
            <p14:sldId id="2147198645"/>
          </p14:sldIdLst>
        </p14:section>
        <p14:section name="3. Løpende kommunale oppgaver" id="{DF00277F-14B9-45BC-9695-A39A7AFF9E6C}">
          <p14:sldIdLst>
            <p14:sldId id="2147198587"/>
          </p14:sldIdLst>
        </p14:section>
        <p14:section name="3.1 Vedlikehold og viderutvikling av tjenesten" id="{99299EFA-A100-4425-A67F-9C7A2F819D71}">
          <p14:sldIdLst>
            <p14:sldId id="2147198598"/>
            <p14:sldId id="2147198646"/>
            <p14:sldId id="2147198647"/>
            <p14:sldId id="2147198619"/>
            <p14:sldId id="2147198648"/>
            <p14:sldId id="2147198620"/>
            <p14:sldId id="2147198650"/>
            <p14:sldId id="2147198621"/>
            <p14:sldId id="2147198659"/>
            <p14:sldId id="2147198658"/>
            <p14:sldId id="2147198661"/>
            <p14:sldId id="2147198651"/>
            <p14:sldId id="2147198622"/>
            <p14:sldId id="2147198652"/>
            <p14:sldId id="2147198625"/>
            <p14:sldId id="2147198653"/>
            <p14:sldId id="2147198623"/>
            <p14:sldId id="2147198662"/>
            <p14:sldId id="2147198624"/>
            <p14:sldId id="2147198654"/>
            <p14:sldId id="2147198626"/>
            <p14:sldId id="2147198655"/>
            <p14:sldId id="2147198627"/>
            <p14:sldId id="2147198656"/>
            <p14:sldId id="2147198628"/>
            <p14:sldId id="2147198657"/>
          </p14:sldIdLst>
        </p14:section>
        <p14:section name="3.2 Support, lager og utsyr" id="{2B6AB6C6-5A10-4E56-81FE-6646C90BD29A}">
          <p14:sldIdLst>
            <p14:sldId id="2147198600"/>
            <p14:sldId id="2147198629"/>
            <p14:sldId id="2147198666"/>
            <p14:sldId id="2147198671"/>
            <p14:sldId id="2147198667"/>
            <p14:sldId id="2147198668"/>
          </p14:sldIdLst>
        </p14:section>
        <p14:section name="3.3 IT-drift" id="{96F00475-ED32-4DBE-AB9B-7F437B8AEEEE}">
          <p14:sldIdLst>
            <p14:sldId id="2147198601"/>
            <p14:sldId id="2147198631"/>
            <p14:sldId id="2147198669"/>
            <p14:sldId id="2147198633"/>
            <p14:sldId id="2147198670"/>
          </p14:sldIdLst>
        </p14:section>
        <p14:section name="3.4 Oppgradering og vedlikehold på løsninger" id="{9B547D48-6757-48C6-9C66-F8C59C729B29}">
          <p14:sldIdLst>
            <p14:sldId id="2147198602"/>
            <p14:sldId id="2147198632"/>
            <p14:sldId id="2147198673"/>
            <p14:sldId id="2147198634"/>
            <p14:sldId id="2147198672"/>
            <p14:sldId id="2147198635"/>
            <p14:sldId id="2147198674"/>
            <p14:sldId id="2147198636"/>
            <p14:sldId id="2147198675"/>
          </p14:sldIdLst>
        </p14:section>
        <p14:section name="3.5 Anskaffelser og avtaleforvaltning" id="{76178394-6F1E-4754-8669-90F7415DD839}">
          <p14:sldIdLst>
            <p14:sldId id="2147198603"/>
            <p14:sldId id="2147198637"/>
            <p14:sldId id="2147198676"/>
            <p14:sldId id="2147198638"/>
            <p14:sldId id="21471986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94DE"/>
    <a:srgbClr val="B1B8E9"/>
    <a:srgbClr val="C4C9EE"/>
    <a:srgbClr val="C6D9F1"/>
    <a:srgbClr val="8EB4E3"/>
    <a:srgbClr val="93CDDD"/>
    <a:srgbClr val="FDEADA"/>
    <a:srgbClr val="F2DCDB"/>
    <a:srgbClr val="FFD48F"/>
    <a:srgbClr val="BED3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83D3D0-4AA5-4DCC-A9B3-041949CDFF8D}" v="3675" dt="2023-08-28T09:46:48.196"/>
  </p1510:revLst>
</p1510:revInfo>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5" autoAdjust="0"/>
    <p:restoredTop sz="94660"/>
  </p:normalViewPr>
  <p:slideViewPr>
    <p:cSldViewPr snapToGrid="0">
      <p:cViewPr varScale="1">
        <p:scale>
          <a:sx n="118" d="100"/>
          <a:sy n="118" d="100"/>
        </p:scale>
        <p:origin x="2592"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6/11/relationships/changesInfo" Target="changesInfos/changesInfo1.xml"/><Relationship Id="rId61" Type="http://schemas.openxmlformats.org/officeDocument/2006/relationships/slide" Target="slides/slide57.xml"/><Relationship Id="rId82"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je Torsgard" userId="632ddcc5-fb49-47ad-812f-50d878a4f8ca" providerId="ADAL" clId="{7383D3D0-4AA5-4DCC-A9B3-041949CDFF8D}"/>
    <pc:docChg chg="undo custSel addSld delSld modSld modSection replTag">
      <pc:chgData name="Tonje Torsgard" userId="632ddcc5-fb49-47ad-812f-50d878a4f8ca" providerId="ADAL" clId="{7383D3D0-4AA5-4DCC-A9B3-041949CDFF8D}" dt="2023-08-28T09:47:07.138" v="7348" actId="478"/>
      <pc:docMkLst>
        <pc:docMk/>
      </pc:docMkLst>
      <pc:sldChg chg="modSp mod">
        <pc:chgData name="Tonje Torsgard" userId="632ddcc5-fb49-47ad-812f-50d878a4f8ca" providerId="ADAL" clId="{7383D3D0-4AA5-4DCC-A9B3-041949CDFF8D}" dt="2023-08-28T09:46:45.766" v="6916"/>
        <pc:sldMkLst>
          <pc:docMk/>
          <pc:sldMk cId="1015040070" sldId="7916"/>
        </pc:sldMkLst>
        <pc:spChg chg="mod">
          <ac:chgData name="Tonje Torsgard" userId="632ddcc5-fb49-47ad-812f-50d878a4f8ca" providerId="ADAL" clId="{7383D3D0-4AA5-4DCC-A9B3-041949CDFF8D}" dt="2023-08-28T09:46:45.756" v="6914"/>
          <ac:spMkLst>
            <pc:docMk/>
            <pc:sldMk cId="1015040070" sldId="7916"/>
            <ac:spMk id="12" creationId="{B4D22140-8323-42F1-93BE-1A94C0D2074A}"/>
          </ac:spMkLst>
        </pc:spChg>
        <pc:spChg chg="mod">
          <ac:chgData name="Tonje Torsgard" userId="632ddcc5-fb49-47ad-812f-50d878a4f8ca" providerId="ADAL" clId="{7383D3D0-4AA5-4DCC-A9B3-041949CDFF8D}" dt="2023-08-28T09:46:45.766" v="6916"/>
          <ac:spMkLst>
            <pc:docMk/>
            <pc:sldMk cId="1015040070" sldId="7916"/>
            <ac:spMk id="14" creationId="{FE04CBA1-4C85-4A26-979D-E6F87AF7FD97}"/>
          </ac:spMkLst>
        </pc:spChg>
        <pc:picChg chg="mod">
          <ac:chgData name="Tonje Torsgard" userId="632ddcc5-fb49-47ad-812f-50d878a4f8ca" providerId="ADAL" clId="{7383D3D0-4AA5-4DCC-A9B3-041949CDFF8D}" dt="2023-08-28T09:46:38.275" v="5884"/>
          <ac:picMkLst>
            <pc:docMk/>
            <pc:sldMk cId="1015040070" sldId="7916"/>
            <ac:picMk id="8" creationId="{CE2D0ED8-B428-4DC4-9996-27D97BBE51EA}"/>
          </ac:picMkLst>
        </pc:picChg>
      </pc:sldChg>
      <pc:sldChg chg="modSp mod">
        <pc:chgData name="Tonje Torsgard" userId="632ddcc5-fb49-47ad-812f-50d878a4f8ca" providerId="ADAL" clId="{7383D3D0-4AA5-4DCC-A9B3-041949CDFF8D}" dt="2023-08-28T09:46:45.747" v="6912"/>
        <pc:sldMkLst>
          <pc:docMk/>
          <pc:sldMk cId="1124767726" sldId="7917"/>
        </pc:sldMkLst>
        <pc:spChg chg="mod">
          <ac:chgData name="Tonje Torsgard" userId="632ddcc5-fb49-47ad-812f-50d878a4f8ca" providerId="ADAL" clId="{7383D3D0-4AA5-4DCC-A9B3-041949CDFF8D}" dt="2023-08-28T09:46:45.737" v="6910"/>
          <ac:spMkLst>
            <pc:docMk/>
            <pc:sldMk cId="1124767726" sldId="7917"/>
            <ac:spMk id="6" creationId="{AC37F387-93A2-45ED-9ADE-C3893B340B39}"/>
          </ac:spMkLst>
        </pc:spChg>
        <pc:spChg chg="mod">
          <ac:chgData name="Tonje Torsgard" userId="632ddcc5-fb49-47ad-812f-50d878a4f8ca" providerId="ADAL" clId="{7383D3D0-4AA5-4DCC-A9B3-041949CDFF8D}" dt="2023-08-28T09:46:45.747" v="6912"/>
          <ac:spMkLst>
            <pc:docMk/>
            <pc:sldMk cId="1124767726" sldId="7917"/>
            <ac:spMk id="7" creationId="{C30F1E7F-FE6A-46EF-BC22-CC9BE851D04B}"/>
          </ac:spMkLst>
        </pc:spChg>
        <pc:picChg chg="mod">
          <ac:chgData name="Tonje Torsgard" userId="632ddcc5-fb49-47ad-812f-50d878a4f8ca" providerId="ADAL" clId="{7383D3D0-4AA5-4DCC-A9B3-041949CDFF8D}" dt="2023-08-28T09:46:38.264" v="5882"/>
          <ac:picMkLst>
            <pc:docMk/>
            <pc:sldMk cId="1124767726" sldId="7917"/>
            <ac:picMk id="8" creationId="{B04F7EFC-7F33-4C62-9A87-C75992E0CA55}"/>
          </ac:picMkLst>
        </pc:picChg>
      </pc:sldChg>
      <pc:sldChg chg="modSp mod">
        <pc:chgData name="Tonje Torsgard" userId="632ddcc5-fb49-47ad-812f-50d878a4f8ca" providerId="ADAL" clId="{7383D3D0-4AA5-4DCC-A9B3-041949CDFF8D}" dt="2023-08-28T09:46:45.610" v="6888"/>
        <pc:sldMkLst>
          <pc:docMk/>
          <pc:sldMk cId="658108071" sldId="8010"/>
        </pc:sldMkLst>
        <pc:spChg chg="mod">
          <ac:chgData name="Tonje Torsgard" userId="632ddcc5-fb49-47ad-812f-50d878a4f8ca" providerId="ADAL" clId="{7383D3D0-4AA5-4DCC-A9B3-041949CDFF8D}" dt="2023-08-28T09:46:38.719" v="5962"/>
          <ac:spMkLst>
            <pc:docMk/>
            <pc:sldMk cId="658108071" sldId="8010"/>
            <ac:spMk id="2" creationId="{464FA03A-8D5A-46F6-B74B-BD6C36B11AA2}"/>
          </ac:spMkLst>
        </pc:spChg>
        <pc:spChg chg="mod">
          <ac:chgData name="Tonje Torsgard" userId="632ddcc5-fb49-47ad-812f-50d878a4f8ca" providerId="ADAL" clId="{7383D3D0-4AA5-4DCC-A9B3-041949CDFF8D}" dt="2023-08-28T09:46:44.637" v="6692"/>
          <ac:spMkLst>
            <pc:docMk/>
            <pc:sldMk cId="658108071" sldId="8010"/>
            <ac:spMk id="3" creationId="{E6C06D56-8B7B-4AA1-9251-00D75EE96679}"/>
          </ac:spMkLst>
        </pc:spChg>
        <pc:spChg chg="mod">
          <ac:chgData name="Tonje Torsgard" userId="632ddcc5-fb49-47ad-812f-50d878a4f8ca" providerId="ADAL" clId="{7383D3D0-4AA5-4DCC-A9B3-041949CDFF8D}" dt="2023-08-28T09:46:41.496" v="6428"/>
          <ac:spMkLst>
            <pc:docMk/>
            <pc:sldMk cId="658108071" sldId="8010"/>
            <ac:spMk id="4" creationId="{6DA36129-0A5E-0452-8BD5-C1C9A75C09C5}"/>
          </ac:spMkLst>
        </pc:spChg>
        <pc:spChg chg="mod">
          <ac:chgData name="Tonje Torsgard" userId="632ddcc5-fb49-47ad-812f-50d878a4f8ca" providerId="ADAL" clId="{7383D3D0-4AA5-4DCC-A9B3-041949CDFF8D}" dt="2023-08-28T09:46:41.665" v="6460"/>
          <ac:spMkLst>
            <pc:docMk/>
            <pc:sldMk cId="658108071" sldId="8010"/>
            <ac:spMk id="5" creationId="{5AC14087-AE90-7DB5-0786-9F4803C9AC5F}"/>
          </ac:spMkLst>
        </pc:spChg>
        <pc:spChg chg="mod">
          <ac:chgData name="Tonje Torsgard" userId="632ddcc5-fb49-47ad-812f-50d878a4f8ca" providerId="ADAL" clId="{7383D3D0-4AA5-4DCC-A9B3-041949CDFF8D}" dt="2023-08-28T09:46:41.676" v="6462"/>
          <ac:spMkLst>
            <pc:docMk/>
            <pc:sldMk cId="658108071" sldId="8010"/>
            <ac:spMk id="8" creationId="{C72450BB-4DB9-3291-1166-06EFB3EC401A}"/>
          </ac:spMkLst>
        </pc:spChg>
        <pc:spChg chg="mod">
          <ac:chgData name="Tonje Torsgard" userId="632ddcc5-fb49-47ad-812f-50d878a4f8ca" providerId="ADAL" clId="{7383D3D0-4AA5-4DCC-A9B3-041949CDFF8D}" dt="2023-08-28T09:46:41.517" v="6432"/>
          <ac:spMkLst>
            <pc:docMk/>
            <pc:sldMk cId="658108071" sldId="8010"/>
            <ac:spMk id="14" creationId="{0A375BF9-93B1-B05D-E2F2-0E260D1D20BA}"/>
          </ac:spMkLst>
        </pc:spChg>
        <pc:spChg chg="mod">
          <ac:chgData name="Tonje Torsgard" userId="632ddcc5-fb49-47ad-812f-50d878a4f8ca" providerId="ADAL" clId="{7383D3D0-4AA5-4DCC-A9B3-041949CDFF8D}" dt="2023-08-28T09:46:41.538" v="6436"/>
          <ac:spMkLst>
            <pc:docMk/>
            <pc:sldMk cId="658108071" sldId="8010"/>
            <ac:spMk id="15" creationId="{5FD24588-75A4-3F35-06B0-94287C830696}"/>
          </ac:spMkLst>
        </pc:spChg>
        <pc:spChg chg="mod">
          <ac:chgData name="Tonje Torsgard" userId="632ddcc5-fb49-47ad-812f-50d878a4f8ca" providerId="ADAL" clId="{7383D3D0-4AA5-4DCC-A9B3-041949CDFF8D}" dt="2023-08-28T09:46:41.560" v="6440"/>
          <ac:spMkLst>
            <pc:docMk/>
            <pc:sldMk cId="658108071" sldId="8010"/>
            <ac:spMk id="16" creationId="{5E38D789-F5B4-9D01-C88A-96189378578C}"/>
          </ac:spMkLst>
        </pc:spChg>
        <pc:spChg chg="mod">
          <ac:chgData name="Tonje Torsgard" userId="632ddcc5-fb49-47ad-812f-50d878a4f8ca" providerId="ADAL" clId="{7383D3D0-4AA5-4DCC-A9B3-041949CDFF8D}" dt="2023-08-28T09:46:41.581" v="6444"/>
          <ac:spMkLst>
            <pc:docMk/>
            <pc:sldMk cId="658108071" sldId="8010"/>
            <ac:spMk id="17" creationId="{A17EE605-B473-EA15-DDA9-D41BA4E9ED4E}"/>
          </ac:spMkLst>
        </pc:spChg>
        <pc:spChg chg="mod">
          <ac:chgData name="Tonje Torsgard" userId="632ddcc5-fb49-47ad-812f-50d878a4f8ca" providerId="ADAL" clId="{7383D3D0-4AA5-4DCC-A9B3-041949CDFF8D}" dt="2023-08-28T09:46:41.687" v="6464"/>
          <ac:spMkLst>
            <pc:docMk/>
            <pc:sldMk cId="658108071" sldId="8010"/>
            <ac:spMk id="18" creationId="{2E40C88E-7D8A-F225-6F01-4B55736393C3}"/>
          </ac:spMkLst>
        </pc:spChg>
        <pc:spChg chg="mod">
          <ac:chgData name="Tonje Torsgard" userId="632ddcc5-fb49-47ad-812f-50d878a4f8ca" providerId="ADAL" clId="{7383D3D0-4AA5-4DCC-A9B3-041949CDFF8D}" dt="2023-08-28T09:46:41.697" v="6466"/>
          <ac:spMkLst>
            <pc:docMk/>
            <pc:sldMk cId="658108071" sldId="8010"/>
            <ac:spMk id="19" creationId="{DDA7DD12-BAB4-1C2B-38A4-A6035028C425}"/>
          </ac:spMkLst>
        </pc:spChg>
        <pc:spChg chg="mod">
          <ac:chgData name="Tonje Torsgard" userId="632ddcc5-fb49-47ad-812f-50d878a4f8ca" providerId="ADAL" clId="{7383D3D0-4AA5-4DCC-A9B3-041949CDFF8D}" dt="2023-08-28T09:46:45.610" v="6888"/>
          <ac:spMkLst>
            <pc:docMk/>
            <pc:sldMk cId="658108071" sldId="8010"/>
            <ac:spMk id="20" creationId="{AB48BF0B-D627-FAE5-3550-291EA6818C1C}"/>
          </ac:spMkLst>
        </pc:spChg>
        <pc:spChg chg="mod">
          <ac:chgData name="Tonje Torsgard" userId="632ddcc5-fb49-47ad-812f-50d878a4f8ca" providerId="ADAL" clId="{7383D3D0-4AA5-4DCC-A9B3-041949CDFF8D}" dt="2023-08-28T09:46:44.647" v="6694"/>
          <ac:spMkLst>
            <pc:docMk/>
            <pc:sldMk cId="658108071" sldId="8010"/>
            <ac:spMk id="25" creationId="{E2EE579C-28B2-866A-3DA7-E3AA43B19CC7}"/>
          </ac:spMkLst>
        </pc:spChg>
        <pc:spChg chg="mod">
          <ac:chgData name="Tonje Torsgard" userId="632ddcc5-fb49-47ad-812f-50d878a4f8ca" providerId="ADAL" clId="{7383D3D0-4AA5-4DCC-A9B3-041949CDFF8D}" dt="2023-08-28T09:46:41.592" v="6446"/>
          <ac:spMkLst>
            <pc:docMk/>
            <pc:sldMk cId="658108071" sldId="8010"/>
            <ac:spMk id="28" creationId="{23D4EAD4-C159-2BE3-EE1F-C8FA5A3F1566}"/>
          </ac:spMkLst>
        </pc:spChg>
        <pc:spChg chg="mod">
          <ac:chgData name="Tonje Torsgard" userId="632ddcc5-fb49-47ad-812f-50d878a4f8ca" providerId="ADAL" clId="{7383D3D0-4AA5-4DCC-A9B3-041949CDFF8D}" dt="2023-08-28T09:46:41.602" v="6448"/>
          <ac:spMkLst>
            <pc:docMk/>
            <pc:sldMk cId="658108071" sldId="8010"/>
            <ac:spMk id="29" creationId="{17E404BD-3515-E3FF-A0B5-0E9792BF1E78}"/>
          </ac:spMkLst>
        </pc:spChg>
        <pc:spChg chg="mod">
          <ac:chgData name="Tonje Torsgard" userId="632ddcc5-fb49-47ad-812f-50d878a4f8ca" providerId="ADAL" clId="{7383D3D0-4AA5-4DCC-A9B3-041949CDFF8D}" dt="2023-08-28T09:46:41.613" v="6450"/>
          <ac:spMkLst>
            <pc:docMk/>
            <pc:sldMk cId="658108071" sldId="8010"/>
            <ac:spMk id="30" creationId="{DA1E1341-3CC8-E666-44BE-B6E25CC361E3}"/>
          </ac:spMkLst>
        </pc:spChg>
        <pc:spChg chg="mod">
          <ac:chgData name="Tonje Torsgard" userId="632ddcc5-fb49-47ad-812f-50d878a4f8ca" providerId="ADAL" clId="{7383D3D0-4AA5-4DCC-A9B3-041949CDFF8D}" dt="2023-08-28T09:46:41.624" v="6452"/>
          <ac:spMkLst>
            <pc:docMk/>
            <pc:sldMk cId="658108071" sldId="8010"/>
            <ac:spMk id="32" creationId="{5C4F19DA-CCC2-8B3B-D679-507B37370427}"/>
          </ac:spMkLst>
        </pc:spChg>
        <pc:spChg chg="mod">
          <ac:chgData name="Tonje Torsgard" userId="632ddcc5-fb49-47ad-812f-50d878a4f8ca" providerId="ADAL" clId="{7383D3D0-4AA5-4DCC-A9B3-041949CDFF8D}" dt="2023-08-28T09:46:41.634" v="6454"/>
          <ac:spMkLst>
            <pc:docMk/>
            <pc:sldMk cId="658108071" sldId="8010"/>
            <ac:spMk id="33" creationId="{3E120D85-55C7-3125-2C1F-DFB8519151FF}"/>
          </ac:spMkLst>
        </pc:spChg>
        <pc:spChg chg="mod">
          <ac:chgData name="Tonje Torsgard" userId="632ddcc5-fb49-47ad-812f-50d878a4f8ca" providerId="ADAL" clId="{7383D3D0-4AA5-4DCC-A9B3-041949CDFF8D}" dt="2023-08-28T09:46:41.644" v="6456"/>
          <ac:spMkLst>
            <pc:docMk/>
            <pc:sldMk cId="658108071" sldId="8010"/>
            <ac:spMk id="34" creationId="{57AD6F87-D882-5C9C-70EC-3DE0CFF0FFC7}"/>
          </ac:spMkLst>
        </pc:spChg>
        <pc:spChg chg="mod">
          <ac:chgData name="Tonje Torsgard" userId="632ddcc5-fb49-47ad-812f-50d878a4f8ca" providerId="ADAL" clId="{7383D3D0-4AA5-4DCC-A9B3-041949CDFF8D}" dt="2023-08-28T09:46:44.656" v="6696"/>
          <ac:spMkLst>
            <pc:docMk/>
            <pc:sldMk cId="658108071" sldId="8010"/>
            <ac:spMk id="95" creationId="{C27797F3-C965-4E88-9C51-AF9F3EDDA23A}"/>
          </ac:spMkLst>
        </pc:spChg>
        <pc:spChg chg="mod">
          <ac:chgData name="Tonje Torsgard" userId="632ddcc5-fb49-47ad-812f-50d878a4f8ca" providerId="ADAL" clId="{7383D3D0-4AA5-4DCC-A9B3-041949CDFF8D}" dt="2023-08-28T09:46:40.275" v="6214"/>
          <ac:spMkLst>
            <pc:docMk/>
            <pc:sldMk cId="658108071" sldId="8010"/>
            <ac:spMk id="96" creationId="{85847668-8855-4A6F-A172-63A287163AF4}"/>
          </ac:spMkLst>
        </pc:spChg>
        <pc:spChg chg="mod">
          <ac:chgData name="Tonje Torsgard" userId="632ddcc5-fb49-47ad-812f-50d878a4f8ca" providerId="ADAL" clId="{7383D3D0-4AA5-4DCC-A9B3-041949CDFF8D}" dt="2023-08-28T09:46:40.300" v="6218"/>
          <ac:spMkLst>
            <pc:docMk/>
            <pc:sldMk cId="658108071" sldId="8010"/>
            <ac:spMk id="97" creationId="{2E102A2B-1AB3-485A-8A70-208AD6C271C2}"/>
          </ac:spMkLst>
        </pc:spChg>
        <pc:spChg chg="mod">
          <ac:chgData name="Tonje Torsgard" userId="632ddcc5-fb49-47ad-812f-50d878a4f8ca" providerId="ADAL" clId="{7383D3D0-4AA5-4DCC-A9B3-041949CDFF8D}" dt="2023-08-28T09:46:40.326" v="6222"/>
          <ac:spMkLst>
            <pc:docMk/>
            <pc:sldMk cId="658108071" sldId="8010"/>
            <ac:spMk id="98" creationId="{FE9A397F-82A8-4413-BDE9-08D7DE33360E}"/>
          </ac:spMkLst>
        </pc:spChg>
        <pc:spChg chg="mod">
          <ac:chgData name="Tonje Torsgard" userId="632ddcc5-fb49-47ad-812f-50d878a4f8ca" providerId="ADAL" clId="{7383D3D0-4AA5-4DCC-A9B3-041949CDFF8D}" dt="2023-08-28T09:46:40.354" v="6226"/>
          <ac:spMkLst>
            <pc:docMk/>
            <pc:sldMk cId="658108071" sldId="8010"/>
            <ac:spMk id="99" creationId="{38D11F54-15F7-446E-BFC3-0CD7FE3A04E6}"/>
          </ac:spMkLst>
        </pc:spChg>
        <pc:spChg chg="mod">
          <ac:chgData name="Tonje Torsgard" userId="632ddcc5-fb49-47ad-812f-50d878a4f8ca" providerId="ADAL" clId="{7383D3D0-4AA5-4DCC-A9B3-041949CDFF8D}" dt="2023-08-28T09:46:44.676" v="6698"/>
          <ac:spMkLst>
            <pc:docMk/>
            <pc:sldMk cId="658108071" sldId="8010"/>
            <ac:spMk id="108" creationId="{E28A786D-C019-4E2C-B15E-CA3ADD4D77DB}"/>
          </ac:spMkLst>
        </pc:spChg>
        <pc:spChg chg="mod">
          <ac:chgData name="Tonje Torsgard" userId="632ddcc5-fb49-47ad-812f-50d878a4f8ca" providerId="ADAL" clId="{7383D3D0-4AA5-4DCC-A9B3-041949CDFF8D}" dt="2023-08-28T09:46:44.685" v="6700"/>
          <ac:spMkLst>
            <pc:docMk/>
            <pc:sldMk cId="658108071" sldId="8010"/>
            <ac:spMk id="109" creationId="{D9F160B1-73FA-44CF-AF85-5C37C00B0684}"/>
          </ac:spMkLst>
        </pc:spChg>
        <pc:spChg chg="mod">
          <ac:chgData name="Tonje Torsgard" userId="632ddcc5-fb49-47ad-812f-50d878a4f8ca" providerId="ADAL" clId="{7383D3D0-4AA5-4DCC-A9B3-041949CDFF8D}" dt="2023-08-28T09:46:44.696" v="6702"/>
          <ac:spMkLst>
            <pc:docMk/>
            <pc:sldMk cId="658108071" sldId="8010"/>
            <ac:spMk id="117" creationId="{71D1C4E3-193E-4972-9D49-6239E72B695B}"/>
          </ac:spMkLst>
        </pc:spChg>
        <pc:spChg chg="mod">
          <ac:chgData name="Tonje Torsgard" userId="632ddcc5-fb49-47ad-812f-50d878a4f8ca" providerId="ADAL" clId="{7383D3D0-4AA5-4DCC-A9B3-041949CDFF8D}" dt="2023-08-28T09:46:44.704" v="6704"/>
          <ac:spMkLst>
            <pc:docMk/>
            <pc:sldMk cId="658108071" sldId="8010"/>
            <ac:spMk id="122" creationId="{4FA589B8-AB26-47FF-911D-BE631E175416}"/>
          </ac:spMkLst>
        </pc:spChg>
        <pc:spChg chg="mod">
          <ac:chgData name="Tonje Torsgard" userId="632ddcc5-fb49-47ad-812f-50d878a4f8ca" providerId="ADAL" clId="{7383D3D0-4AA5-4DCC-A9B3-041949CDFF8D}" dt="2023-08-28T09:46:41.327" v="6396"/>
          <ac:spMkLst>
            <pc:docMk/>
            <pc:sldMk cId="658108071" sldId="8010"/>
            <ac:spMk id="125" creationId="{0EB4533C-D3DD-4389-9297-7631747AB542}"/>
          </ac:spMkLst>
        </pc:spChg>
        <pc:spChg chg="mod">
          <ac:chgData name="Tonje Torsgard" userId="632ddcc5-fb49-47ad-812f-50d878a4f8ca" providerId="ADAL" clId="{7383D3D0-4AA5-4DCC-A9B3-041949CDFF8D}" dt="2023-08-28T09:46:41.347" v="6400"/>
          <ac:spMkLst>
            <pc:docMk/>
            <pc:sldMk cId="658108071" sldId="8010"/>
            <ac:spMk id="126" creationId="{28A3BAF9-AF50-45A9-AC65-BCD9D9743E1D}"/>
          </ac:spMkLst>
        </pc:spChg>
        <pc:spChg chg="mod">
          <ac:chgData name="Tonje Torsgard" userId="632ddcc5-fb49-47ad-812f-50d878a4f8ca" providerId="ADAL" clId="{7383D3D0-4AA5-4DCC-A9B3-041949CDFF8D}" dt="2023-08-28T09:46:41.367" v="6404"/>
          <ac:spMkLst>
            <pc:docMk/>
            <pc:sldMk cId="658108071" sldId="8010"/>
            <ac:spMk id="127" creationId="{7A701645-0106-4239-8F15-A63B7BFE3369}"/>
          </ac:spMkLst>
        </pc:spChg>
        <pc:spChg chg="mod">
          <ac:chgData name="Tonje Torsgard" userId="632ddcc5-fb49-47ad-812f-50d878a4f8ca" providerId="ADAL" clId="{7383D3D0-4AA5-4DCC-A9B3-041949CDFF8D}" dt="2023-08-28T09:46:41.399" v="6410"/>
          <ac:spMkLst>
            <pc:docMk/>
            <pc:sldMk cId="658108071" sldId="8010"/>
            <ac:spMk id="133" creationId="{D575BA6F-0B24-4308-ADE7-87F77038B3E9}"/>
          </ac:spMkLst>
        </pc:spChg>
        <pc:spChg chg="mod">
          <ac:chgData name="Tonje Torsgard" userId="632ddcc5-fb49-47ad-812f-50d878a4f8ca" providerId="ADAL" clId="{7383D3D0-4AA5-4DCC-A9B3-041949CDFF8D}" dt="2023-08-28T09:46:41.420" v="6414"/>
          <ac:spMkLst>
            <pc:docMk/>
            <pc:sldMk cId="658108071" sldId="8010"/>
            <ac:spMk id="134" creationId="{F5F053A8-C5BC-4C63-9506-C7498DFED767}"/>
          </ac:spMkLst>
        </pc:spChg>
        <pc:spChg chg="mod">
          <ac:chgData name="Tonje Torsgard" userId="632ddcc5-fb49-47ad-812f-50d878a4f8ca" providerId="ADAL" clId="{7383D3D0-4AA5-4DCC-A9B3-041949CDFF8D}" dt="2023-08-28T09:46:38.991" v="6002"/>
          <ac:spMkLst>
            <pc:docMk/>
            <pc:sldMk cId="658108071" sldId="8010"/>
            <ac:spMk id="135" creationId="{BA995DF1-3BC9-4010-82CF-479D6E406477}"/>
          </ac:spMkLst>
        </pc:spChg>
        <pc:spChg chg="mod">
          <ac:chgData name="Tonje Torsgard" userId="632ddcc5-fb49-47ad-812f-50d878a4f8ca" providerId="ADAL" clId="{7383D3D0-4AA5-4DCC-A9B3-041949CDFF8D}" dt="2023-08-28T09:46:41.485" v="6426"/>
          <ac:spMkLst>
            <pc:docMk/>
            <pc:sldMk cId="658108071" sldId="8010"/>
            <ac:spMk id="136" creationId="{0C395CB5-D3C0-4B58-BC9D-2EE1227CE3AF}"/>
          </ac:spMkLst>
        </pc:spChg>
        <pc:spChg chg="mod">
          <ac:chgData name="Tonje Torsgard" userId="632ddcc5-fb49-47ad-812f-50d878a4f8ca" providerId="ADAL" clId="{7383D3D0-4AA5-4DCC-A9B3-041949CDFF8D}" dt="2023-08-28T09:46:39.015" v="6006"/>
          <ac:spMkLst>
            <pc:docMk/>
            <pc:sldMk cId="658108071" sldId="8010"/>
            <ac:spMk id="137" creationId="{FC01CC25-614C-48B4-A06E-B3C8B0BA35FE}"/>
          </ac:spMkLst>
        </pc:spChg>
        <pc:spChg chg="mod">
          <ac:chgData name="Tonje Torsgard" userId="632ddcc5-fb49-47ad-812f-50d878a4f8ca" providerId="ADAL" clId="{7383D3D0-4AA5-4DCC-A9B3-041949CDFF8D}" dt="2023-08-28T09:46:40.133" v="6190"/>
          <ac:spMkLst>
            <pc:docMk/>
            <pc:sldMk cId="658108071" sldId="8010"/>
            <ac:spMk id="138" creationId="{ED4B320D-381F-4091-9E14-4049988B7202}"/>
          </ac:spMkLst>
        </pc:spChg>
        <pc:spChg chg="mod">
          <ac:chgData name="Tonje Torsgard" userId="632ddcc5-fb49-47ad-812f-50d878a4f8ca" providerId="ADAL" clId="{7383D3D0-4AA5-4DCC-A9B3-041949CDFF8D}" dt="2023-08-28T09:46:41.441" v="6418"/>
          <ac:spMkLst>
            <pc:docMk/>
            <pc:sldMk cId="658108071" sldId="8010"/>
            <ac:spMk id="141" creationId="{36EB3148-8CDD-44FF-A781-6ED59CB869CF}"/>
          </ac:spMkLst>
        </pc:spChg>
        <pc:spChg chg="mod">
          <ac:chgData name="Tonje Torsgard" userId="632ddcc5-fb49-47ad-812f-50d878a4f8ca" providerId="ADAL" clId="{7383D3D0-4AA5-4DCC-A9B3-041949CDFF8D}" dt="2023-08-28T09:46:41.528" v="6434"/>
          <ac:spMkLst>
            <pc:docMk/>
            <pc:sldMk cId="658108071" sldId="8010"/>
            <ac:spMk id="142" creationId="{4CF59E1B-0F4F-4C35-964B-2589F87DC221}"/>
          </ac:spMkLst>
        </pc:spChg>
        <pc:spChg chg="mod">
          <ac:chgData name="Tonje Torsgard" userId="632ddcc5-fb49-47ad-812f-50d878a4f8ca" providerId="ADAL" clId="{7383D3D0-4AA5-4DCC-A9B3-041949CDFF8D}" dt="2023-08-28T09:46:41.549" v="6438"/>
          <ac:spMkLst>
            <pc:docMk/>
            <pc:sldMk cId="658108071" sldId="8010"/>
            <ac:spMk id="143" creationId="{9AB13919-D9D4-4434-ADEF-098504FE85A0}"/>
          </ac:spMkLst>
        </pc:spChg>
        <pc:spChg chg="mod">
          <ac:chgData name="Tonje Torsgard" userId="632ddcc5-fb49-47ad-812f-50d878a4f8ca" providerId="ADAL" clId="{7383D3D0-4AA5-4DCC-A9B3-041949CDFF8D}" dt="2023-08-28T09:46:41.570" v="6442"/>
          <ac:spMkLst>
            <pc:docMk/>
            <pc:sldMk cId="658108071" sldId="8010"/>
            <ac:spMk id="144" creationId="{2E86C285-F48F-45ED-8317-4A987D36BCD6}"/>
          </ac:spMkLst>
        </pc:spChg>
        <pc:spChg chg="mod">
          <ac:chgData name="Tonje Torsgard" userId="632ddcc5-fb49-47ad-812f-50d878a4f8ca" providerId="ADAL" clId="{7383D3D0-4AA5-4DCC-A9B3-041949CDFF8D}" dt="2023-08-28T09:46:41.464" v="6422"/>
          <ac:spMkLst>
            <pc:docMk/>
            <pc:sldMk cId="658108071" sldId="8010"/>
            <ac:spMk id="145" creationId="{6B0DDB9B-3048-4922-A767-CFB1855B9170}"/>
          </ac:spMkLst>
        </pc:spChg>
        <pc:spChg chg="mod">
          <ac:chgData name="Tonje Torsgard" userId="632ddcc5-fb49-47ad-812f-50d878a4f8ca" providerId="ADAL" clId="{7383D3D0-4AA5-4DCC-A9B3-041949CDFF8D}" dt="2023-08-28T09:46:41.507" v="6430"/>
          <ac:spMkLst>
            <pc:docMk/>
            <pc:sldMk cId="658108071" sldId="8010"/>
            <ac:spMk id="146" creationId="{88FFF29F-B691-4F15-A88A-80F66D0EA654}"/>
          </ac:spMkLst>
        </pc:spChg>
        <pc:spChg chg="mod">
          <ac:chgData name="Tonje Torsgard" userId="632ddcc5-fb49-47ad-812f-50d878a4f8ca" providerId="ADAL" clId="{7383D3D0-4AA5-4DCC-A9B3-041949CDFF8D}" dt="2023-08-28T09:46:38.904" v="5994"/>
          <ac:spMkLst>
            <pc:docMk/>
            <pc:sldMk cId="658108071" sldId="8010"/>
            <ac:spMk id="191" creationId="{B84492D7-EDAE-461B-B978-770A92ACE777}"/>
          </ac:spMkLst>
        </pc:spChg>
        <pc:spChg chg="mod">
          <ac:chgData name="Tonje Torsgard" userId="632ddcc5-fb49-47ad-812f-50d878a4f8ca" providerId="ADAL" clId="{7383D3D0-4AA5-4DCC-A9B3-041949CDFF8D}" dt="2023-08-28T09:46:38.916" v="5996"/>
          <ac:spMkLst>
            <pc:docMk/>
            <pc:sldMk cId="658108071" sldId="8010"/>
            <ac:spMk id="193" creationId="{A4140DC7-113F-4BB4-B249-AADC8EC97EE7}"/>
          </ac:spMkLst>
        </pc:spChg>
        <pc:spChg chg="mod">
          <ac:chgData name="Tonje Torsgard" userId="632ddcc5-fb49-47ad-812f-50d878a4f8ca" providerId="ADAL" clId="{7383D3D0-4AA5-4DCC-A9B3-041949CDFF8D}" dt="2023-08-28T09:46:38.968" v="5998"/>
          <ac:spMkLst>
            <pc:docMk/>
            <pc:sldMk cId="658108071" sldId="8010"/>
            <ac:spMk id="194" creationId="{7C9FF306-FB9D-413D-B56C-A4CF70A18284}"/>
          </ac:spMkLst>
        </pc:spChg>
        <pc:spChg chg="mod">
          <ac:chgData name="Tonje Torsgard" userId="632ddcc5-fb49-47ad-812f-50d878a4f8ca" providerId="ADAL" clId="{7383D3D0-4AA5-4DCC-A9B3-041949CDFF8D}" dt="2023-08-28T09:46:38.980" v="6000"/>
          <ac:spMkLst>
            <pc:docMk/>
            <pc:sldMk cId="658108071" sldId="8010"/>
            <ac:spMk id="195" creationId="{6F38CD00-D42D-4C3A-933F-E973B3DF316A}"/>
          </ac:spMkLst>
        </pc:spChg>
        <pc:spChg chg="mod">
          <ac:chgData name="Tonje Torsgard" userId="632ddcc5-fb49-47ad-812f-50d878a4f8ca" providerId="ADAL" clId="{7383D3D0-4AA5-4DCC-A9B3-041949CDFF8D}" dt="2023-08-28T09:46:39.003" v="6004"/>
          <ac:spMkLst>
            <pc:docMk/>
            <pc:sldMk cId="658108071" sldId="8010"/>
            <ac:spMk id="196" creationId="{F3AA0A4A-1464-48CF-AD39-2A98BFED2F92}"/>
          </ac:spMkLst>
        </pc:spChg>
        <pc:spChg chg="mod">
          <ac:chgData name="Tonje Torsgard" userId="632ddcc5-fb49-47ad-812f-50d878a4f8ca" providerId="ADAL" clId="{7383D3D0-4AA5-4DCC-A9B3-041949CDFF8D}" dt="2023-08-28T09:46:39.026" v="6008"/>
          <ac:spMkLst>
            <pc:docMk/>
            <pc:sldMk cId="658108071" sldId="8010"/>
            <ac:spMk id="198" creationId="{B3DC9DC4-92A2-48E2-B6E0-38735E656BCA}"/>
          </ac:spMkLst>
        </pc:spChg>
        <pc:spChg chg="mod">
          <ac:chgData name="Tonje Torsgard" userId="632ddcc5-fb49-47ad-812f-50d878a4f8ca" providerId="ADAL" clId="{7383D3D0-4AA5-4DCC-A9B3-041949CDFF8D}" dt="2023-08-28T09:46:40.263" v="6212"/>
          <ac:spMkLst>
            <pc:docMk/>
            <pc:sldMk cId="658108071" sldId="8010"/>
            <ac:spMk id="199" creationId="{B675EAFD-2474-4AD6-AF9E-129A9124C815}"/>
          </ac:spMkLst>
        </pc:spChg>
        <pc:spChg chg="mod">
          <ac:chgData name="Tonje Torsgard" userId="632ddcc5-fb49-47ad-812f-50d878a4f8ca" providerId="ADAL" clId="{7383D3D0-4AA5-4DCC-A9B3-041949CDFF8D}" dt="2023-08-28T09:46:40.288" v="6216"/>
          <ac:spMkLst>
            <pc:docMk/>
            <pc:sldMk cId="658108071" sldId="8010"/>
            <ac:spMk id="200" creationId="{8FF2CE9F-25DF-4C26-95FB-237FA062BC4B}"/>
          </ac:spMkLst>
        </pc:spChg>
        <pc:spChg chg="mod">
          <ac:chgData name="Tonje Torsgard" userId="632ddcc5-fb49-47ad-812f-50d878a4f8ca" providerId="ADAL" clId="{7383D3D0-4AA5-4DCC-A9B3-041949CDFF8D}" dt="2023-08-28T09:46:40.314" v="6220"/>
          <ac:spMkLst>
            <pc:docMk/>
            <pc:sldMk cId="658108071" sldId="8010"/>
            <ac:spMk id="201" creationId="{4EB5A2AE-EEB5-420B-BB1D-67BC1B7AB405}"/>
          </ac:spMkLst>
        </pc:spChg>
        <pc:spChg chg="mod">
          <ac:chgData name="Tonje Torsgard" userId="632ddcc5-fb49-47ad-812f-50d878a4f8ca" providerId="ADAL" clId="{7383D3D0-4AA5-4DCC-A9B3-041949CDFF8D}" dt="2023-08-28T09:46:40.341" v="6224"/>
          <ac:spMkLst>
            <pc:docMk/>
            <pc:sldMk cId="658108071" sldId="8010"/>
            <ac:spMk id="202" creationId="{17EF51E5-7621-4939-857F-E10D4CAF5979}"/>
          </ac:spMkLst>
        </pc:spChg>
        <pc:spChg chg="mod">
          <ac:chgData name="Tonje Torsgard" userId="632ddcc5-fb49-47ad-812f-50d878a4f8ca" providerId="ADAL" clId="{7383D3D0-4AA5-4DCC-A9B3-041949CDFF8D}" dt="2023-08-28T09:46:40.363" v="6228"/>
          <ac:spMkLst>
            <pc:docMk/>
            <pc:sldMk cId="658108071" sldId="8010"/>
            <ac:spMk id="203" creationId="{489C0D42-92A1-43F1-85AC-B227D82FC52A}"/>
          </ac:spMkLst>
        </pc:spChg>
        <pc:spChg chg="mod">
          <ac:chgData name="Tonje Torsgard" userId="632ddcc5-fb49-47ad-812f-50d878a4f8ca" providerId="ADAL" clId="{7383D3D0-4AA5-4DCC-A9B3-041949CDFF8D}" dt="2023-08-28T09:46:41.338" v="6398"/>
          <ac:spMkLst>
            <pc:docMk/>
            <pc:sldMk cId="658108071" sldId="8010"/>
            <ac:spMk id="204" creationId="{C25519D2-ACBE-4D63-9A74-D1790D96EF7B}"/>
          </ac:spMkLst>
        </pc:spChg>
        <pc:spChg chg="mod">
          <ac:chgData name="Tonje Torsgard" userId="632ddcc5-fb49-47ad-812f-50d878a4f8ca" providerId="ADAL" clId="{7383D3D0-4AA5-4DCC-A9B3-041949CDFF8D}" dt="2023-08-28T09:46:41.358" v="6402"/>
          <ac:spMkLst>
            <pc:docMk/>
            <pc:sldMk cId="658108071" sldId="8010"/>
            <ac:spMk id="205" creationId="{B7997B78-A66E-4DC6-8DB7-8178C5A52292}"/>
          </ac:spMkLst>
        </pc:spChg>
        <pc:spChg chg="mod">
          <ac:chgData name="Tonje Torsgard" userId="632ddcc5-fb49-47ad-812f-50d878a4f8ca" providerId="ADAL" clId="{7383D3D0-4AA5-4DCC-A9B3-041949CDFF8D}" dt="2023-08-28T09:46:41.378" v="6406"/>
          <ac:spMkLst>
            <pc:docMk/>
            <pc:sldMk cId="658108071" sldId="8010"/>
            <ac:spMk id="206" creationId="{F29874A0-8027-4620-8C11-F81F7B6B3BF5}"/>
          </ac:spMkLst>
        </pc:spChg>
        <pc:spChg chg="mod">
          <ac:chgData name="Tonje Torsgard" userId="632ddcc5-fb49-47ad-812f-50d878a4f8ca" providerId="ADAL" clId="{7383D3D0-4AA5-4DCC-A9B3-041949CDFF8D}" dt="2023-08-28T09:46:41.389" v="6408"/>
          <ac:spMkLst>
            <pc:docMk/>
            <pc:sldMk cId="658108071" sldId="8010"/>
            <ac:spMk id="207" creationId="{CFB670D2-289A-4C68-986E-6E61D1828A55}"/>
          </ac:spMkLst>
        </pc:spChg>
        <pc:spChg chg="mod">
          <ac:chgData name="Tonje Torsgard" userId="632ddcc5-fb49-47ad-812f-50d878a4f8ca" providerId="ADAL" clId="{7383D3D0-4AA5-4DCC-A9B3-041949CDFF8D}" dt="2023-08-28T09:46:41.410" v="6412"/>
          <ac:spMkLst>
            <pc:docMk/>
            <pc:sldMk cId="658108071" sldId="8010"/>
            <ac:spMk id="208" creationId="{8FB371DF-34D3-4B05-96B5-FCA61B0D25DB}"/>
          </ac:spMkLst>
        </pc:spChg>
        <pc:spChg chg="mod">
          <ac:chgData name="Tonje Torsgard" userId="632ddcc5-fb49-47ad-812f-50d878a4f8ca" providerId="ADAL" clId="{7383D3D0-4AA5-4DCC-A9B3-041949CDFF8D}" dt="2023-08-28T09:46:41.431" v="6416"/>
          <ac:spMkLst>
            <pc:docMk/>
            <pc:sldMk cId="658108071" sldId="8010"/>
            <ac:spMk id="209" creationId="{03D96E48-C2D6-481A-B38B-FC2CE6468C90}"/>
          </ac:spMkLst>
        </pc:spChg>
        <pc:spChg chg="mod">
          <ac:chgData name="Tonje Torsgard" userId="632ddcc5-fb49-47ad-812f-50d878a4f8ca" providerId="ADAL" clId="{7383D3D0-4AA5-4DCC-A9B3-041949CDFF8D}" dt="2023-08-28T09:46:41.452" v="6420"/>
          <ac:spMkLst>
            <pc:docMk/>
            <pc:sldMk cId="658108071" sldId="8010"/>
            <ac:spMk id="210" creationId="{926AF990-E294-4961-8D26-9CCF5AA411F2}"/>
          </ac:spMkLst>
        </pc:spChg>
        <pc:spChg chg="mod">
          <ac:chgData name="Tonje Torsgard" userId="632ddcc5-fb49-47ad-812f-50d878a4f8ca" providerId="ADAL" clId="{7383D3D0-4AA5-4DCC-A9B3-041949CDFF8D}" dt="2023-08-28T09:46:41.475" v="6424"/>
          <ac:spMkLst>
            <pc:docMk/>
            <pc:sldMk cId="658108071" sldId="8010"/>
            <ac:spMk id="214" creationId="{F9C595F0-9E17-4143-B280-4C6A5E66A39E}"/>
          </ac:spMkLst>
        </pc:spChg>
        <pc:spChg chg="mod">
          <ac:chgData name="Tonje Torsgard" userId="632ddcc5-fb49-47ad-812f-50d878a4f8ca" providerId="ADAL" clId="{7383D3D0-4AA5-4DCC-A9B3-041949CDFF8D}" dt="2023-08-28T09:46:38.742" v="5966"/>
          <ac:spMkLst>
            <pc:docMk/>
            <pc:sldMk cId="658108071" sldId="8010"/>
            <ac:spMk id="219" creationId="{13FD408F-B0F4-4169-AF64-1CCEAB4A0349}"/>
          </ac:spMkLst>
        </pc:spChg>
        <pc:spChg chg="mod">
          <ac:chgData name="Tonje Torsgard" userId="632ddcc5-fb49-47ad-812f-50d878a4f8ca" providerId="ADAL" clId="{7383D3D0-4AA5-4DCC-A9B3-041949CDFF8D}" dt="2023-08-28T09:46:38.730" v="5964"/>
          <ac:spMkLst>
            <pc:docMk/>
            <pc:sldMk cId="658108071" sldId="8010"/>
            <ac:spMk id="220" creationId="{77CB5CF8-34F7-47B9-8E69-4FB089644DC6}"/>
          </ac:spMkLst>
        </pc:spChg>
        <pc:spChg chg="mod">
          <ac:chgData name="Tonje Torsgard" userId="632ddcc5-fb49-47ad-812f-50d878a4f8ca" providerId="ADAL" clId="{7383D3D0-4AA5-4DCC-A9B3-041949CDFF8D}" dt="2023-08-28T09:46:44.716" v="6706"/>
          <ac:spMkLst>
            <pc:docMk/>
            <pc:sldMk cId="658108071" sldId="8010"/>
            <ac:spMk id="222" creationId="{A4E93149-E649-416C-865A-27D0D1369A77}"/>
          </ac:spMkLst>
        </pc:spChg>
        <pc:spChg chg="mod">
          <ac:chgData name="Tonje Torsgard" userId="632ddcc5-fb49-47ad-812f-50d878a4f8ca" providerId="ADAL" clId="{7383D3D0-4AA5-4DCC-A9B3-041949CDFF8D}" dt="2023-08-28T09:46:44.627" v="6690"/>
          <ac:spMkLst>
            <pc:docMk/>
            <pc:sldMk cId="658108071" sldId="8010"/>
            <ac:spMk id="223" creationId="{032F5682-4B16-4266-81C3-B919AF0AC03F}"/>
          </ac:spMkLst>
        </pc:spChg>
        <pc:grpChg chg="mod">
          <ac:chgData name="Tonje Torsgard" userId="632ddcc5-fb49-47ad-812f-50d878a4f8ca" providerId="ADAL" clId="{7383D3D0-4AA5-4DCC-A9B3-041949CDFF8D}" dt="2023-08-28T09:46:44.268" v="6616"/>
          <ac:grpSpMkLst>
            <pc:docMk/>
            <pc:sldMk cId="658108071" sldId="8010"/>
            <ac:grpSpMk id="9" creationId="{EDC71341-6B0B-34DB-A489-1913240BD128}"/>
          </ac:grpSpMkLst>
        </pc:grpChg>
        <pc:grpChg chg="mod">
          <ac:chgData name="Tonje Torsgard" userId="632ddcc5-fb49-47ad-812f-50d878a4f8ca" providerId="ADAL" clId="{7383D3D0-4AA5-4DCC-A9B3-041949CDFF8D}" dt="2023-08-28T09:46:44.240" v="6610"/>
          <ac:grpSpMkLst>
            <pc:docMk/>
            <pc:sldMk cId="658108071" sldId="8010"/>
            <ac:grpSpMk id="10" creationId="{FA44DDD4-6702-6E46-883A-9F5CDEF89836}"/>
          </ac:grpSpMkLst>
        </pc:grpChg>
        <pc:grpChg chg="mod">
          <ac:chgData name="Tonje Torsgard" userId="632ddcc5-fb49-47ad-812f-50d878a4f8ca" providerId="ADAL" clId="{7383D3D0-4AA5-4DCC-A9B3-041949CDFF8D}" dt="2023-08-28T09:46:44.249" v="6612"/>
          <ac:grpSpMkLst>
            <pc:docMk/>
            <pc:sldMk cId="658108071" sldId="8010"/>
            <ac:grpSpMk id="12" creationId="{C5482A60-BC6F-745A-26B4-12C8163A00BA}"/>
          </ac:grpSpMkLst>
        </pc:grpChg>
        <pc:grpChg chg="mod">
          <ac:chgData name="Tonje Torsgard" userId="632ddcc5-fb49-47ad-812f-50d878a4f8ca" providerId="ADAL" clId="{7383D3D0-4AA5-4DCC-A9B3-041949CDFF8D}" dt="2023-08-28T09:46:44.260" v="6614"/>
          <ac:grpSpMkLst>
            <pc:docMk/>
            <pc:sldMk cId="658108071" sldId="8010"/>
            <ac:grpSpMk id="13" creationId="{CDD4DBFD-5621-7C0C-894A-82E32FF782F9}"/>
          </ac:grpSpMkLst>
        </pc:grpChg>
        <pc:grpChg chg="mod">
          <ac:chgData name="Tonje Torsgard" userId="632ddcc5-fb49-47ad-812f-50d878a4f8ca" providerId="ADAL" clId="{7383D3D0-4AA5-4DCC-A9B3-041949CDFF8D}" dt="2023-08-28T09:46:44.318" v="6626"/>
          <ac:grpSpMkLst>
            <pc:docMk/>
            <pc:sldMk cId="658108071" sldId="8010"/>
            <ac:grpSpMk id="21" creationId="{562A64E2-C432-18C5-DB57-CE6203246D99}"/>
          </ac:grpSpMkLst>
        </pc:grpChg>
        <pc:grpChg chg="mod">
          <ac:chgData name="Tonje Torsgard" userId="632ddcc5-fb49-47ad-812f-50d878a4f8ca" providerId="ADAL" clId="{7383D3D0-4AA5-4DCC-A9B3-041949CDFF8D}" dt="2023-08-28T09:46:44.174" v="6596"/>
          <ac:grpSpMkLst>
            <pc:docMk/>
            <pc:sldMk cId="658108071" sldId="8010"/>
            <ac:grpSpMk id="22" creationId="{1D5E6AD2-6828-C482-7B39-9EEDFB2B680C}"/>
          </ac:grpSpMkLst>
        </pc:grpChg>
        <pc:grpChg chg="mod">
          <ac:chgData name="Tonje Torsgard" userId="632ddcc5-fb49-47ad-812f-50d878a4f8ca" providerId="ADAL" clId="{7383D3D0-4AA5-4DCC-A9B3-041949CDFF8D}" dt="2023-08-28T09:46:44.213" v="6604"/>
          <ac:grpSpMkLst>
            <pc:docMk/>
            <pc:sldMk cId="658108071" sldId="8010"/>
            <ac:grpSpMk id="24" creationId="{9E123556-42D7-3E70-5EB6-CA7BE6B57D07}"/>
          </ac:grpSpMkLst>
        </pc:grpChg>
        <pc:grpChg chg="mod">
          <ac:chgData name="Tonje Torsgard" userId="632ddcc5-fb49-47ad-812f-50d878a4f8ca" providerId="ADAL" clId="{7383D3D0-4AA5-4DCC-A9B3-041949CDFF8D}" dt="2023-08-28T09:46:44.222" v="6606"/>
          <ac:grpSpMkLst>
            <pc:docMk/>
            <pc:sldMk cId="658108071" sldId="8010"/>
            <ac:grpSpMk id="26" creationId="{DE4FBFA8-94FA-FFCE-86D7-E25ECFF31E4B}"/>
          </ac:grpSpMkLst>
        </pc:grpChg>
        <pc:grpChg chg="mod">
          <ac:chgData name="Tonje Torsgard" userId="632ddcc5-fb49-47ad-812f-50d878a4f8ca" providerId="ADAL" clId="{7383D3D0-4AA5-4DCC-A9B3-041949CDFF8D}" dt="2023-08-28T09:46:44.230" v="6608"/>
          <ac:grpSpMkLst>
            <pc:docMk/>
            <pc:sldMk cId="658108071" sldId="8010"/>
            <ac:grpSpMk id="27" creationId="{24872B10-8D0E-14B6-EDCC-1457AB824D4C}"/>
          </ac:grpSpMkLst>
        </pc:grpChg>
        <pc:grpChg chg="mod">
          <ac:chgData name="Tonje Torsgard" userId="632ddcc5-fb49-47ad-812f-50d878a4f8ca" providerId="ADAL" clId="{7383D3D0-4AA5-4DCC-A9B3-041949CDFF8D}" dt="2023-08-28T09:46:44.184" v="6598"/>
          <ac:grpSpMkLst>
            <pc:docMk/>
            <pc:sldMk cId="658108071" sldId="8010"/>
            <ac:grpSpMk id="31" creationId="{AB0557D2-6D51-AF43-8562-859B0D5269F5}"/>
          </ac:grpSpMkLst>
        </pc:grpChg>
        <pc:grpChg chg="mod">
          <ac:chgData name="Tonje Torsgard" userId="632ddcc5-fb49-47ad-812f-50d878a4f8ca" providerId="ADAL" clId="{7383D3D0-4AA5-4DCC-A9B3-041949CDFF8D}" dt="2023-08-28T09:46:44.203" v="6602"/>
          <ac:grpSpMkLst>
            <pc:docMk/>
            <pc:sldMk cId="658108071" sldId="8010"/>
            <ac:grpSpMk id="35" creationId="{CB35084B-8EF8-0E90-10DF-58BDAF813D86}"/>
          </ac:grpSpMkLst>
        </pc:grpChg>
        <pc:grpChg chg="mod">
          <ac:chgData name="Tonje Torsgard" userId="632ddcc5-fb49-47ad-812f-50d878a4f8ca" providerId="ADAL" clId="{7383D3D0-4AA5-4DCC-A9B3-041949CDFF8D}" dt="2023-08-28T09:46:44.307" v="6624"/>
          <ac:grpSpMkLst>
            <pc:docMk/>
            <pc:sldMk cId="658108071" sldId="8010"/>
            <ac:grpSpMk id="36" creationId="{654BE0C2-3085-7DE4-8BBD-DA392AD39E8C}"/>
          </ac:grpSpMkLst>
        </pc:grpChg>
        <pc:grpChg chg="mod">
          <ac:chgData name="Tonje Torsgard" userId="632ddcc5-fb49-47ad-812f-50d878a4f8ca" providerId="ADAL" clId="{7383D3D0-4AA5-4DCC-A9B3-041949CDFF8D}" dt="2023-08-28T09:46:44.165" v="6594"/>
          <ac:grpSpMkLst>
            <pc:docMk/>
            <pc:sldMk cId="658108071" sldId="8010"/>
            <ac:grpSpMk id="37" creationId="{788E05CB-6BA0-B080-EA36-05AE9AF84772}"/>
          </ac:grpSpMkLst>
        </pc:grpChg>
        <pc:grpChg chg="mod">
          <ac:chgData name="Tonje Torsgard" userId="632ddcc5-fb49-47ad-812f-50d878a4f8ca" providerId="ADAL" clId="{7383D3D0-4AA5-4DCC-A9B3-041949CDFF8D}" dt="2023-08-28T09:46:44.155" v="6592"/>
          <ac:grpSpMkLst>
            <pc:docMk/>
            <pc:sldMk cId="658108071" sldId="8010"/>
            <ac:grpSpMk id="38" creationId="{921DBBBD-8F14-DBD6-00A8-D869517DADD7}"/>
          </ac:grpSpMkLst>
        </pc:grpChg>
        <pc:grpChg chg="mod">
          <ac:chgData name="Tonje Torsgard" userId="632ddcc5-fb49-47ad-812f-50d878a4f8ca" providerId="ADAL" clId="{7383D3D0-4AA5-4DCC-A9B3-041949CDFF8D}" dt="2023-08-28T09:46:44.128" v="6586"/>
          <ac:grpSpMkLst>
            <pc:docMk/>
            <pc:sldMk cId="658108071" sldId="8010"/>
            <ac:grpSpMk id="39" creationId="{2090BB9B-FE22-C627-8576-ACB5E0FBF68F}"/>
          </ac:grpSpMkLst>
        </pc:grpChg>
        <pc:grpChg chg="mod">
          <ac:chgData name="Tonje Torsgard" userId="632ddcc5-fb49-47ad-812f-50d878a4f8ca" providerId="ADAL" clId="{7383D3D0-4AA5-4DCC-A9B3-041949CDFF8D}" dt="2023-08-28T09:46:44.136" v="6588"/>
          <ac:grpSpMkLst>
            <pc:docMk/>
            <pc:sldMk cId="658108071" sldId="8010"/>
            <ac:grpSpMk id="40" creationId="{BE503E22-0646-D1E6-40BC-29D7C3FC6086}"/>
          </ac:grpSpMkLst>
        </pc:grpChg>
        <pc:grpChg chg="mod">
          <ac:chgData name="Tonje Torsgard" userId="632ddcc5-fb49-47ad-812f-50d878a4f8ca" providerId="ADAL" clId="{7383D3D0-4AA5-4DCC-A9B3-041949CDFF8D}" dt="2023-08-28T09:46:44.147" v="6590"/>
          <ac:grpSpMkLst>
            <pc:docMk/>
            <pc:sldMk cId="658108071" sldId="8010"/>
            <ac:grpSpMk id="41" creationId="{015F8FC9-0C2E-A7C4-44E9-935D788014F9}"/>
          </ac:grpSpMkLst>
        </pc:grpChg>
        <pc:grpChg chg="mod">
          <ac:chgData name="Tonje Torsgard" userId="632ddcc5-fb49-47ad-812f-50d878a4f8ca" providerId="ADAL" clId="{7383D3D0-4AA5-4DCC-A9B3-041949CDFF8D}" dt="2023-08-28T09:46:44.091" v="6578"/>
          <ac:grpSpMkLst>
            <pc:docMk/>
            <pc:sldMk cId="658108071" sldId="8010"/>
            <ac:grpSpMk id="42" creationId="{2E4CF00D-6E1F-35DB-8E41-AA19C778C2F0}"/>
          </ac:grpSpMkLst>
        </pc:grpChg>
        <pc:grpChg chg="mod">
          <ac:chgData name="Tonje Torsgard" userId="632ddcc5-fb49-47ad-812f-50d878a4f8ca" providerId="ADAL" clId="{7383D3D0-4AA5-4DCC-A9B3-041949CDFF8D}" dt="2023-08-28T09:46:44.099" v="6580"/>
          <ac:grpSpMkLst>
            <pc:docMk/>
            <pc:sldMk cId="658108071" sldId="8010"/>
            <ac:grpSpMk id="45" creationId="{9298E0C6-691F-090F-4299-F76037E0A414}"/>
          </ac:grpSpMkLst>
        </pc:grpChg>
        <pc:grpChg chg="mod">
          <ac:chgData name="Tonje Torsgard" userId="632ddcc5-fb49-47ad-812f-50d878a4f8ca" providerId="ADAL" clId="{7383D3D0-4AA5-4DCC-A9B3-041949CDFF8D}" dt="2023-08-28T09:46:44.109" v="6582"/>
          <ac:grpSpMkLst>
            <pc:docMk/>
            <pc:sldMk cId="658108071" sldId="8010"/>
            <ac:grpSpMk id="46" creationId="{5B7500E4-9454-63C1-FD49-63FD45E59D8B}"/>
          </ac:grpSpMkLst>
        </pc:grpChg>
        <pc:grpChg chg="mod">
          <ac:chgData name="Tonje Torsgard" userId="632ddcc5-fb49-47ad-812f-50d878a4f8ca" providerId="ADAL" clId="{7383D3D0-4AA5-4DCC-A9B3-041949CDFF8D}" dt="2023-08-28T09:46:44.118" v="6584"/>
          <ac:grpSpMkLst>
            <pc:docMk/>
            <pc:sldMk cId="658108071" sldId="8010"/>
            <ac:grpSpMk id="47" creationId="{D7BE7F57-3526-0636-6BA3-643C1EBBE614}"/>
          </ac:grpSpMkLst>
        </pc:grpChg>
        <pc:grpChg chg="mod">
          <ac:chgData name="Tonje Torsgard" userId="632ddcc5-fb49-47ad-812f-50d878a4f8ca" providerId="ADAL" clId="{7383D3D0-4AA5-4DCC-A9B3-041949CDFF8D}" dt="2023-08-28T09:46:44.061" v="6572"/>
          <ac:grpSpMkLst>
            <pc:docMk/>
            <pc:sldMk cId="658108071" sldId="8010"/>
            <ac:grpSpMk id="48" creationId="{8C1DA47F-9E19-137F-E473-D6B092D71061}"/>
          </ac:grpSpMkLst>
        </pc:grpChg>
        <pc:grpChg chg="mod">
          <ac:chgData name="Tonje Torsgard" userId="632ddcc5-fb49-47ad-812f-50d878a4f8ca" providerId="ADAL" clId="{7383D3D0-4AA5-4DCC-A9B3-041949CDFF8D}" dt="2023-08-28T09:46:44.194" v="6600"/>
          <ac:grpSpMkLst>
            <pc:docMk/>
            <pc:sldMk cId="658108071" sldId="8010"/>
            <ac:grpSpMk id="49" creationId="{C65FEDDF-3034-9213-2419-7272ECB48FED}"/>
          </ac:grpSpMkLst>
        </pc:grpChg>
        <pc:grpChg chg="mod">
          <ac:chgData name="Tonje Torsgard" userId="632ddcc5-fb49-47ad-812f-50d878a4f8ca" providerId="ADAL" clId="{7383D3D0-4AA5-4DCC-A9B3-041949CDFF8D}" dt="2023-08-28T09:46:44.071" v="6574"/>
          <ac:grpSpMkLst>
            <pc:docMk/>
            <pc:sldMk cId="658108071" sldId="8010"/>
            <ac:grpSpMk id="50" creationId="{542D817C-6EE7-36FF-0E26-3417309D2A6C}"/>
          </ac:grpSpMkLst>
        </pc:grpChg>
        <pc:grpChg chg="mod">
          <ac:chgData name="Tonje Torsgard" userId="632ddcc5-fb49-47ad-812f-50d878a4f8ca" providerId="ADAL" clId="{7383D3D0-4AA5-4DCC-A9B3-041949CDFF8D}" dt="2023-08-28T09:46:44.080" v="6576"/>
          <ac:grpSpMkLst>
            <pc:docMk/>
            <pc:sldMk cId="658108071" sldId="8010"/>
            <ac:grpSpMk id="51" creationId="{7E764016-C14B-5D75-8AA7-1812495BBC44}"/>
          </ac:grpSpMkLst>
        </pc:grpChg>
        <pc:cxnChg chg="mod">
          <ac:chgData name="Tonje Torsgard" userId="632ddcc5-fb49-47ad-812f-50d878a4f8ca" providerId="ADAL" clId="{7383D3D0-4AA5-4DCC-A9B3-041949CDFF8D}" dt="2023-08-28T09:46:44.279" v="6618"/>
          <ac:cxnSpMkLst>
            <pc:docMk/>
            <pc:sldMk cId="658108071" sldId="8010"/>
            <ac:cxnSpMk id="6" creationId="{0D146DD5-6D69-2202-1A50-6D3B875D5FE0}"/>
          </ac:cxnSpMkLst>
        </pc:cxnChg>
        <pc:cxnChg chg="mod">
          <ac:chgData name="Tonje Torsgard" userId="632ddcc5-fb49-47ad-812f-50d878a4f8ca" providerId="ADAL" clId="{7383D3D0-4AA5-4DCC-A9B3-041949CDFF8D}" dt="2023-08-28T09:46:44.288" v="6620"/>
          <ac:cxnSpMkLst>
            <pc:docMk/>
            <pc:sldMk cId="658108071" sldId="8010"/>
            <ac:cxnSpMk id="7" creationId="{0844F078-06DB-6862-07CD-B0591B337464}"/>
          </ac:cxnSpMkLst>
        </pc:cxnChg>
        <pc:cxnChg chg="mod">
          <ac:chgData name="Tonje Torsgard" userId="632ddcc5-fb49-47ad-812f-50d878a4f8ca" providerId="ADAL" clId="{7383D3D0-4AA5-4DCC-A9B3-041949CDFF8D}" dt="2023-08-28T09:46:44.299" v="6622"/>
          <ac:cxnSpMkLst>
            <pc:docMk/>
            <pc:sldMk cId="658108071" sldId="8010"/>
            <ac:cxnSpMk id="11" creationId="{1512EA81-BA2B-F7BA-969D-4792414A3D11}"/>
          </ac:cxnSpMkLst>
        </pc:cxnChg>
        <pc:cxnChg chg="mod">
          <ac:chgData name="Tonje Torsgard" userId="632ddcc5-fb49-47ad-812f-50d878a4f8ca" providerId="ADAL" clId="{7383D3D0-4AA5-4DCC-A9B3-041949CDFF8D}" dt="2023-08-28T09:46:41.655" v="6458"/>
          <ac:cxnSpMkLst>
            <pc:docMk/>
            <pc:sldMk cId="658108071" sldId="8010"/>
            <ac:cxnSpMk id="23" creationId="{A938432C-E3A4-D400-A7EF-5A4F5816F4C1}"/>
          </ac:cxnSpMkLst>
        </pc:cxnChg>
        <pc:cxnChg chg="mod">
          <ac:chgData name="Tonje Torsgard" userId="632ddcc5-fb49-47ad-812f-50d878a4f8ca" providerId="ADAL" clId="{7383D3D0-4AA5-4DCC-A9B3-041949CDFF8D}" dt="2023-08-28T09:46:38.754" v="5968"/>
          <ac:cxnSpMkLst>
            <pc:docMk/>
            <pc:sldMk cId="658108071" sldId="8010"/>
            <ac:cxnSpMk id="179" creationId="{17DE009D-1D2F-4D79-951A-7DB56361B529}"/>
          </ac:cxnSpMkLst>
        </pc:cxnChg>
        <pc:cxnChg chg="mod">
          <ac:chgData name="Tonje Torsgard" userId="632ddcc5-fb49-47ad-812f-50d878a4f8ca" providerId="ADAL" clId="{7383D3D0-4AA5-4DCC-A9B3-041949CDFF8D}" dt="2023-08-28T09:46:38.765" v="5970"/>
          <ac:cxnSpMkLst>
            <pc:docMk/>
            <pc:sldMk cId="658108071" sldId="8010"/>
            <ac:cxnSpMk id="180" creationId="{BD503D6B-28DF-4D7A-8754-A77EAD942907}"/>
          </ac:cxnSpMkLst>
        </pc:cxnChg>
        <pc:cxnChg chg="mod">
          <ac:chgData name="Tonje Torsgard" userId="632ddcc5-fb49-47ad-812f-50d878a4f8ca" providerId="ADAL" clId="{7383D3D0-4AA5-4DCC-A9B3-041949CDFF8D}" dt="2023-08-28T09:46:38.894" v="5992"/>
          <ac:cxnSpMkLst>
            <pc:docMk/>
            <pc:sldMk cId="658108071" sldId="8010"/>
            <ac:cxnSpMk id="183" creationId="{3B411F68-2DA3-4A45-BE7C-85807C94DBBC}"/>
          </ac:cxnSpMkLst>
        </pc:cxnChg>
      </pc:sldChg>
      <pc:sldChg chg="addSp delSp modSp mod">
        <pc:chgData name="Tonje Torsgard" userId="632ddcc5-fb49-47ad-812f-50d878a4f8ca" providerId="ADAL" clId="{7383D3D0-4AA5-4DCC-A9B3-041949CDFF8D}" dt="2023-08-28T09:47:07.138" v="7348" actId="478"/>
        <pc:sldMkLst>
          <pc:docMk/>
          <pc:sldMk cId="3984257835" sldId="2147198582"/>
        </pc:sldMkLst>
        <pc:spChg chg="add del mod">
          <ac:chgData name="Tonje Torsgard" userId="632ddcc5-fb49-47ad-812f-50d878a4f8ca" providerId="ADAL" clId="{7383D3D0-4AA5-4DCC-A9B3-041949CDFF8D}" dt="2023-08-28T09:47:07.138" v="7348" actId="478"/>
          <ac:spMkLst>
            <pc:docMk/>
            <pc:sldMk cId="3984257835" sldId="2147198582"/>
            <ac:spMk id="3" creationId="{D0715617-87EC-ECDF-95CD-62E0BB23DF02}"/>
          </ac:spMkLst>
        </pc:spChg>
        <pc:spChg chg="mod">
          <ac:chgData name="Tonje Torsgard" userId="632ddcc5-fb49-47ad-812f-50d878a4f8ca" providerId="ADAL" clId="{7383D3D0-4AA5-4DCC-A9B3-041949CDFF8D}" dt="2023-08-28T09:46:44.436" v="6650"/>
          <ac:spMkLst>
            <pc:docMk/>
            <pc:sldMk cId="3984257835" sldId="2147198582"/>
            <ac:spMk id="4" creationId="{8EDB0F51-A04A-BE33-E237-792369FAE318}"/>
          </ac:spMkLst>
        </pc:spChg>
        <pc:spChg chg="mod">
          <ac:chgData name="Tonje Torsgard" userId="632ddcc5-fb49-47ad-812f-50d878a4f8ca" providerId="ADAL" clId="{7383D3D0-4AA5-4DCC-A9B3-041949CDFF8D}" dt="2023-08-28T09:46:44.446" v="6652"/>
          <ac:spMkLst>
            <pc:docMk/>
            <pc:sldMk cId="3984257835" sldId="2147198582"/>
            <ac:spMk id="5" creationId="{16D5FA31-DD1C-408E-FE67-A0F61BD8D754}"/>
          </ac:spMkLst>
        </pc:spChg>
        <pc:spChg chg="mod">
          <ac:chgData name="Tonje Torsgard" userId="632ddcc5-fb49-47ad-812f-50d878a4f8ca" providerId="ADAL" clId="{7383D3D0-4AA5-4DCC-A9B3-041949CDFF8D}" dt="2023-08-28T09:46:44.455" v="6654"/>
          <ac:spMkLst>
            <pc:docMk/>
            <pc:sldMk cId="3984257835" sldId="2147198582"/>
            <ac:spMk id="11" creationId="{A850BBB3-EC8F-CFE6-3238-3846ABA7BB77}"/>
          </ac:spMkLst>
        </pc:spChg>
        <pc:picChg chg="mod">
          <ac:chgData name="Tonje Torsgard" userId="632ddcc5-fb49-47ad-812f-50d878a4f8ca" providerId="ADAL" clId="{7383D3D0-4AA5-4DCC-A9B3-041949CDFF8D}" dt="2023-08-28T09:46:38.214" v="5874"/>
          <ac:picMkLst>
            <pc:docMk/>
            <pc:sldMk cId="3984257835" sldId="2147198582"/>
            <ac:picMk id="8" creationId="{3609224A-1FCA-7C9A-653A-5CD3B4ABACA9}"/>
          </ac:picMkLst>
        </pc:picChg>
        <pc:picChg chg="mod">
          <ac:chgData name="Tonje Torsgard" userId="632ddcc5-fb49-47ad-812f-50d878a4f8ca" providerId="ADAL" clId="{7383D3D0-4AA5-4DCC-A9B3-041949CDFF8D}" dt="2023-08-28T09:46:38.227" v="5876"/>
          <ac:picMkLst>
            <pc:docMk/>
            <pc:sldMk cId="3984257835" sldId="2147198582"/>
            <ac:picMk id="9" creationId="{105D8DD5-C214-9B76-85E4-902D2D867F2C}"/>
          </ac:picMkLst>
        </pc:picChg>
        <pc:picChg chg="mod">
          <ac:chgData name="Tonje Torsgard" userId="632ddcc5-fb49-47ad-812f-50d878a4f8ca" providerId="ADAL" clId="{7383D3D0-4AA5-4DCC-A9B3-041949CDFF8D}" dt="2023-08-28T09:46:38.239" v="5878"/>
          <ac:picMkLst>
            <pc:docMk/>
            <pc:sldMk cId="3984257835" sldId="2147198582"/>
            <ac:picMk id="10" creationId="{0C5863AC-CA50-AA9B-DDF4-D86FCD6B947A}"/>
          </ac:picMkLst>
        </pc:picChg>
        <pc:cxnChg chg="mod">
          <ac:chgData name="Tonje Torsgard" userId="632ddcc5-fb49-47ad-812f-50d878a4f8ca" providerId="ADAL" clId="{7383D3D0-4AA5-4DCC-A9B3-041949CDFF8D}" dt="2023-08-28T09:46:44.033" v="6566"/>
          <ac:cxnSpMkLst>
            <pc:docMk/>
            <pc:sldMk cId="3984257835" sldId="2147198582"/>
            <ac:cxnSpMk id="7" creationId="{7C78A205-A900-11B7-4948-22B5BE56D43E}"/>
          </ac:cxnSpMkLst>
        </pc:cxnChg>
      </pc:sldChg>
      <pc:sldChg chg="modSp add del mod">
        <pc:chgData name="Tonje Torsgard" userId="632ddcc5-fb49-47ad-812f-50d878a4f8ca" providerId="ADAL" clId="{7383D3D0-4AA5-4DCC-A9B3-041949CDFF8D}" dt="2023-08-28T09:47:06.226" v="7346" actId="47"/>
        <pc:sldMkLst>
          <pc:docMk/>
          <pc:sldMk cId="3794392615" sldId="2147198583"/>
        </pc:sldMkLst>
        <pc:spChg chg="mod">
          <ac:chgData name="Tonje Torsgard" userId="632ddcc5-fb49-47ad-812f-50d878a4f8ca" providerId="ADAL" clId="{7383D3D0-4AA5-4DCC-A9B3-041949CDFF8D}" dt="2023-08-28T09:46:38.674" v="5954"/>
          <ac:spMkLst>
            <pc:docMk/>
            <pc:sldMk cId="3794392615" sldId="2147198583"/>
            <ac:spMk id="2" creationId="{3C9A14AE-9F09-EDA7-CA5B-C403D70E8179}"/>
          </ac:spMkLst>
        </pc:spChg>
        <pc:spChg chg="mod">
          <ac:chgData name="Tonje Torsgard" userId="632ddcc5-fb49-47ad-812f-50d878a4f8ca" providerId="ADAL" clId="{7383D3D0-4AA5-4DCC-A9B3-041949CDFF8D}" dt="2023-08-28T09:46:44.465" v="6656"/>
          <ac:spMkLst>
            <pc:docMk/>
            <pc:sldMk cId="3794392615" sldId="2147198583"/>
            <ac:spMk id="3" creationId="{2FA13FB4-8197-342F-5D33-E12126C3269C}"/>
          </ac:spMkLst>
        </pc:spChg>
        <pc:grpChg chg="mod">
          <ac:chgData name="Tonje Torsgard" userId="632ddcc5-fb49-47ad-812f-50d878a4f8ca" providerId="ADAL" clId="{7383D3D0-4AA5-4DCC-A9B3-041949CDFF8D}" dt="2023-08-28T09:46:44.044" v="6568"/>
          <ac:grpSpMkLst>
            <pc:docMk/>
            <pc:sldMk cId="3794392615" sldId="2147198583"/>
            <ac:grpSpMk id="8" creationId="{186ACDD1-CCBE-442C-F72E-7B493AD8667A}"/>
          </ac:grpSpMkLst>
        </pc:grpChg>
        <pc:picChg chg="mod">
          <ac:chgData name="Tonje Torsgard" userId="632ddcc5-fb49-47ad-812f-50d878a4f8ca" providerId="ADAL" clId="{7383D3D0-4AA5-4DCC-A9B3-041949CDFF8D}" dt="2023-08-28T09:46:42.203" v="6560"/>
          <ac:picMkLst>
            <pc:docMk/>
            <pc:sldMk cId="3794392615" sldId="2147198583"/>
            <ac:picMk id="7" creationId="{A9750727-A89D-8745-E947-5577342A6057}"/>
          </ac:picMkLst>
        </pc:picChg>
      </pc:sldChg>
      <pc:sldChg chg="modSp add del mod">
        <pc:chgData name="Tonje Torsgard" userId="632ddcc5-fb49-47ad-812f-50d878a4f8ca" providerId="ADAL" clId="{7383D3D0-4AA5-4DCC-A9B3-041949CDFF8D}" dt="2023-08-28T09:47:06.614" v="7347" actId="47"/>
        <pc:sldMkLst>
          <pc:docMk/>
          <pc:sldMk cId="694234577" sldId="2147198585"/>
        </pc:sldMkLst>
        <pc:spChg chg="mod">
          <ac:chgData name="Tonje Torsgard" userId="632ddcc5-fb49-47ad-812f-50d878a4f8ca" providerId="ADAL" clId="{7383D3D0-4AA5-4DCC-A9B3-041949CDFF8D}" dt="2023-08-28T09:46:38.685" v="5956"/>
          <ac:spMkLst>
            <pc:docMk/>
            <pc:sldMk cId="694234577" sldId="2147198585"/>
            <ac:spMk id="2" creationId="{A4C5D9CA-8DC4-BFD3-E049-0DD257367892}"/>
          </ac:spMkLst>
        </pc:spChg>
        <pc:spChg chg="mod">
          <ac:chgData name="Tonje Torsgard" userId="632ddcc5-fb49-47ad-812f-50d878a4f8ca" providerId="ADAL" clId="{7383D3D0-4AA5-4DCC-A9B3-041949CDFF8D}" dt="2023-08-28T09:46:44.474" v="6658"/>
          <ac:spMkLst>
            <pc:docMk/>
            <pc:sldMk cId="694234577" sldId="2147198585"/>
            <ac:spMk id="3" creationId="{F62E2931-E0BD-A3F5-A227-5238485D2DE4}"/>
          </ac:spMkLst>
        </pc:spChg>
        <pc:spChg chg="mod">
          <ac:chgData name="Tonje Torsgard" userId="632ddcc5-fb49-47ad-812f-50d878a4f8ca" providerId="ADAL" clId="{7383D3D0-4AA5-4DCC-A9B3-041949CDFF8D}" dt="2023-08-28T09:46:44.483" v="6660"/>
          <ac:spMkLst>
            <pc:docMk/>
            <pc:sldMk cId="694234577" sldId="2147198585"/>
            <ac:spMk id="6" creationId="{A59B8644-C20A-2BC6-B846-6080C6065C1B}"/>
          </ac:spMkLst>
        </pc:spChg>
        <pc:picChg chg="mod">
          <ac:chgData name="Tonje Torsgard" userId="632ddcc5-fb49-47ad-812f-50d878a4f8ca" providerId="ADAL" clId="{7383D3D0-4AA5-4DCC-A9B3-041949CDFF8D}" dt="2023-08-28T09:46:38.252" v="5880"/>
          <ac:picMkLst>
            <pc:docMk/>
            <pc:sldMk cId="694234577" sldId="2147198585"/>
            <ac:picMk id="7" creationId="{3936C14B-43DB-50E4-FCE2-3C5CFE4C03F0}"/>
          </ac:picMkLst>
        </pc:picChg>
        <pc:cxnChg chg="mod">
          <ac:chgData name="Tonje Torsgard" userId="632ddcc5-fb49-47ad-812f-50d878a4f8ca" providerId="ADAL" clId="{7383D3D0-4AA5-4DCC-A9B3-041949CDFF8D}" dt="2023-08-28T09:46:44.052" v="6570"/>
          <ac:cxnSpMkLst>
            <pc:docMk/>
            <pc:sldMk cId="694234577" sldId="2147198585"/>
            <ac:cxnSpMk id="5" creationId="{37E7BE91-9EDD-3475-FC27-4BF1C9BC7B86}"/>
          </ac:cxnSpMkLst>
        </pc:cxnChg>
      </pc:sldChg>
      <pc:sldChg chg="modSp mod">
        <pc:chgData name="Tonje Torsgard" userId="632ddcc5-fb49-47ad-812f-50d878a4f8ca" providerId="ADAL" clId="{7383D3D0-4AA5-4DCC-A9B3-041949CDFF8D}" dt="2023-08-28T09:46:45.796" v="6922"/>
        <pc:sldMkLst>
          <pc:docMk/>
          <pc:sldMk cId="2330153666" sldId="2147198586"/>
        </pc:sldMkLst>
        <pc:spChg chg="mod">
          <ac:chgData name="Tonje Torsgard" userId="632ddcc5-fb49-47ad-812f-50d878a4f8ca" providerId="ADAL" clId="{7383D3D0-4AA5-4DCC-A9B3-041949CDFF8D}" dt="2023-08-28T09:46:41.707" v="6468"/>
          <ac:spMkLst>
            <pc:docMk/>
            <pc:sldMk cId="2330153666" sldId="2147198586"/>
            <ac:spMk id="2" creationId="{A4C5D9CA-8DC4-BFD3-E049-0DD257367892}"/>
          </ac:spMkLst>
        </pc:spChg>
        <pc:spChg chg="mod">
          <ac:chgData name="Tonje Torsgard" userId="632ddcc5-fb49-47ad-812f-50d878a4f8ca" providerId="ADAL" clId="{7383D3D0-4AA5-4DCC-A9B3-041949CDFF8D}" dt="2023-08-28T09:46:45.786" v="6920"/>
          <ac:spMkLst>
            <pc:docMk/>
            <pc:sldMk cId="2330153666" sldId="2147198586"/>
            <ac:spMk id="3" creationId="{F62E2931-E0BD-A3F5-A227-5238485D2DE4}"/>
          </ac:spMkLst>
        </pc:spChg>
        <pc:spChg chg="mod">
          <ac:chgData name="Tonje Torsgard" userId="632ddcc5-fb49-47ad-812f-50d878a4f8ca" providerId="ADAL" clId="{7383D3D0-4AA5-4DCC-A9B3-041949CDFF8D}" dt="2023-08-28T09:46:45.796" v="6922"/>
          <ac:spMkLst>
            <pc:docMk/>
            <pc:sldMk cId="2330153666" sldId="2147198586"/>
            <ac:spMk id="6" creationId="{A59B8644-C20A-2BC6-B846-6080C6065C1B}"/>
          </ac:spMkLst>
        </pc:spChg>
        <pc:spChg chg="mod">
          <ac:chgData name="Tonje Torsgard" userId="632ddcc5-fb49-47ad-812f-50d878a4f8ca" providerId="ADAL" clId="{7383D3D0-4AA5-4DCC-A9B3-041949CDFF8D}" dt="2023-08-28T09:46:41.718" v="6470"/>
          <ac:spMkLst>
            <pc:docMk/>
            <pc:sldMk cId="2330153666" sldId="2147198586"/>
            <ac:spMk id="8" creationId="{AF6ACB47-598E-9B41-9D52-70B69FDDE695}"/>
          </ac:spMkLst>
        </pc:spChg>
        <pc:grpChg chg="mod">
          <ac:chgData name="Tonje Torsgard" userId="632ddcc5-fb49-47ad-812f-50d878a4f8ca" providerId="ADAL" clId="{7383D3D0-4AA5-4DCC-A9B3-041949CDFF8D}" dt="2023-08-28T09:46:44.327" v="6628"/>
          <ac:grpSpMkLst>
            <pc:docMk/>
            <pc:sldMk cId="2330153666" sldId="2147198586"/>
            <ac:grpSpMk id="4" creationId="{819383F6-422D-7766-8908-BC0A40A89D7B}"/>
          </ac:grpSpMkLst>
        </pc:grpChg>
        <pc:picChg chg="mod">
          <ac:chgData name="Tonje Torsgard" userId="632ddcc5-fb49-47ad-812f-50d878a4f8ca" providerId="ADAL" clId="{7383D3D0-4AA5-4DCC-A9B3-041949CDFF8D}" dt="2023-08-28T09:46:38.286" v="5886"/>
          <ac:picMkLst>
            <pc:docMk/>
            <pc:sldMk cId="2330153666" sldId="2147198586"/>
            <ac:picMk id="9" creationId="{DD439698-2156-4340-2937-32C7EE5BBA5C}"/>
          </ac:picMkLst>
        </pc:picChg>
        <pc:cxnChg chg="mod">
          <ac:chgData name="Tonje Torsgard" userId="632ddcc5-fb49-47ad-812f-50d878a4f8ca" providerId="ADAL" clId="{7383D3D0-4AA5-4DCC-A9B3-041949CDFF8D}" dt="2023-08-28T09:46:44.338" v="6630"/>
          <ac:cxnSpMkLst>
            <pc:docMk/>
            <pc:sldMk cId="2330153666" sldId="2147198586"/>
            <ac:cxnSpMk id="5" creationId="{37E7BE91-9EDD-3475-FC27-4BF1C9BC7B86}"/>
          </ac:cxnSpMkLst>
        </pc:cxnChg>
      </pc:sldChg>
      <pc:sldChg chg="modSp mod">
        <pc:chgData name="Tonje Torsgard" userId="632ddcc5-fb49-47ad-812f-50d878a4f8ca" providerId="ADAL" clId="{7383D3D0-4AA5-4DCC-A9B3-041949CDFF8D}" dt="2023-08-28T09:46:47.182" v="7170"/>
        <pc:sldMkLst>
          <pc:docMk/>
          <pc:sldMk cId="3818905851" sldId="2147198587"/>
        </pc:sldMkLst>
        <pc:spChg chg="mod">
          <ac:chgData name="Tonje Torsgard" userId="632ddcc5-fb49-47ad-812f-50d878a4f8ca" providerId="ADAL" clId="{7383D3D0-4AA5-4DCC-A9B3-041949CDFF8D}" dt="2023-08-28T09:46:39.867" v="6148"/>
          <ac:spMkLst>
            <pc:docMk/>
            <pc:sldMk cId="3818905851" sldId="2147198587"/>
            <ac:spMk id="2" creationId="{A4C5D9CA-8DC4-BFD3-E049-0DD257367892}"/>
          </ac:spMkLst>
        </pc:spChg>
        <pc:spChg chg="mod">
          <ac:chgData name="Tonje Torsgard" userId="632ddcc5-fb49-47ad-812f-50d878a4f8ca" providerId="ADAL" clId="{7383D3D0-4AA5-4DCC-A9B3-041949CDFF8D}" dt="2023-08-28T09:46:47.170" v="7168"/>
          <ac:spMkLst>
            <pc:docMk/>
            <pc:sldMk cId="3818905851" sldId="2147198587"/>
            <ac:spMk id="3" creationId="{F62E2931-E0BD-A3F5-A227-5238485D2DE4}"/>
          </ac:spMkLst>
        </pc:spChg>
        <pc:spChg chg="mod">
          <ac:chgData name="Tonje Torsgard" userId="632ddcc5-fb49-47ad-812f-50d878a4f8ca" providerId="ADAL" clId="{7383D3D0-4AA5-4DCC-A9B3-041949CDFF8D}" dt="2023-08-28T09:46:47.182" v="7170"/>
          <ac:spMkLst>
            <pc:docMk/>
            <pc:sldMk cId="3818905851" sldId="2147198587"/>
            <ac:spMk id="6" creationId="{A59B8644-C20A-2BC6-B846-6080C6065C1B}"/>
          </ac:spMkLst>
        </pc:spChg>
        <pc:spChg chg="mod">
          <ac:chgData name="Tonje Torsgard" userId="632ddcc5-fb49-47ad-812f-50d878a4f8ca" providerId="ADAL" clId="{7383D3D0-4AA5-4DCC-A9B3-041949CDFF8D}" dt="2023-08-28T09:46:39.878" v="6150"/>
          <ac:spMkLst>
            <pc:docMk/>
            <pc:sldMk cId="3818905851" sldId="2147198587"/>
            <ac:spMk id="10" creationId="{390EB0EE-BC0D-2967-E446-4538E422CAEC}"/>
          </ac:spMkLst>
        </pc:spChg>
        <pc:grpChg chg="mod">
          <ac:chgData name="Tonje Torsgard" userId="632ddcc5-fb49-47ad-812f-50d878a4f8ca" providerId="ADAL" clId="{7383D3D0-4AA5-4DCC-A9B3-041949CDFF8D}" dt="2023-08-28T09:46:44.386" v="6640"/>
          <ac:grpSpMkLst>
            <pc:docMk/>
            <pc:sldMk cId="3818905851" sldId="2147198587"/>
            <ac:grpSpMk id="4" creationId="{819383F6-422D-7766-8908-BC0A40A89D7B}"/>
          </ac:grpSpMkLst>
        </pc:grpChg>
        <pc:picChg chg="mod">
          <ac:chgData name="Tonje Torsgard" userId="632ddcc5-fb49-47ad-812f-50d878a4f8ca" providerId="ADAL" clId="{7383D3D0-4AA5-4DCC-A9B3-041949CDFF8D}" dt="2023-08-28T09:46:38.381" v="5902"/>
          <ac:picMkLst>
            <pc:docMk/>
            <pc:sldMk cId="3818905851" sldId="2147198587"/>
            <ac:picMk id="7" creationId="{C7521C95-B17B-5B1F-A516-24DEA3B9FDDC}"/>
          </ac:picMkLst>
        </pc:picChg>
        <pc:cxnChg chg="mod">
          <ac:chgData name="Tonje Torsgard" userId="632ddcc5-fb49-47ad-812f-50d878a4f8ca" providerId="ADAL" clId="{7383D3D0-4AA5-4DCC-A9B3-041949CDFF8D}" dt="2023-08-28T09:46:44.398" v="6642"/>
          <ac:cxnSpMkLst>
            <pc:docMk/>
            <pc:sldMk cId="3818905851" sldId="2147198587"/>
            <ac:cxnSpMk id="5" creationId="{37E7BE91-9EDD-3475-FC27-4BF1C9BC7B86}"/>
          </ac:cxnSpMkLst>
        </pc:cxnChg>
      </pc:sldChg>
      <pc:sldChg chg="modSp mod">
        <pc:chgData name="Tonje Torsgard" userId="632ddcc5-fb49-47ad-812f-50d878a4f8ca" providerId="ADAL" clId="{7383D3D0-4AA5-4DCC-A9B3-041949CDFF8D}" dt="2023-08-28T09:46:44.503" v="6664"/>
        <pc:sldMkLst>
          <pc:docMk/>
          <pc:sldMk cId="2554396695" sldId="2147198588"/>
        </pc:sldMkLst>
        <pc:spChg chg="mod">
          <ac:chgData name="Tonje Torsgard" userId="632ddcc5-fb49-47ad-812f-50d878a4f8ca" providerId="ADAL" clId="{7383D3D0-4AA5-4DCC-A9B3-041949CDFF8D}" dt="2023-08-28T09:46:38.696" v="5958"/>
          <ac:spMkLst>
            <pc:docMk/>
            <pc:sldMk cId="2554396695" sldId="2147198588"/>
            <ac:spMk id="2" creationId="{3227DC3F-CCE4-6A4B-EB0A-70C97FC817D1}"/>
          </ac:spMkLst>
        </pc:spChg>
        <pc:spChg chg="mod">
          <ac:chgData name="Tonje Torsgard" userId="632ddcc5-fb49-47ad-812f-50d878a4f8ca" providerId="ADAL" clId="{7383D3D0-4AA5-4DCC-A9B3-041949CDFF8D}" dt="2023-08-28T09:46:44.495" v="6662"/>
          <ac:spMkLst>
            <pc:docMk/>
            <pc:sldMk cId="2554396695" sldId="2147198588"/>
            <ac:spMk id="3" creationId="{F061DD17-0F1B-0BDF-56EB-397C170B7F80}"/>
          </ac:spMkLst>
        </pc:spChg>
        <pc:spChg chg="mod">
          <ac:chgData name="Tonje Torsgard" userId="632ddcc5-fb49-47ad-812f-50d878a4f8ca" providerId="ADAL" clId="{7383D3D0-4AA5-4DCC-A9B3-041949CDFF8D}" dt="2023-08-28T09:46:44.503" v="6664"/>
          <ac:spMkLst>
            <pc:docMk/>
            <pc:sldMk cId="2554396695" sldId="2147198588"/>
            <ac:spMk id="5" creationId="{9ECAA36F-3061-BEB1-8610-F77ED701B1D5}"/>
          </ac:spMkLst>
        </pc:spChg>
        <pc:picChg chg="mod">
          <ac:chgData name="Tonje Torsgard" userId="632ddcc5-fb49-47ad-812f-50d878a4f8ca" providerId="ADAL" clId="{7383D3D0-4AA5-4DCC-A9B3-041949CDFF8D}" dt="2023-08-28T09:46:42.073" v="6536"/>
          <ac:picMkLst>
            <pc:docMk/>
            <pc:sldMk cId="2554396695" sldId="2147198588"/>
            <ac:picMk id="4" creationId="{7D9A5053-C7ED-12D2-6199-ED6AC60D6967}"/>
          </ac:picMkLst>
        </pc:picChg>
      </pc:sldChg>
      <pc:sldChg chg="modSp add del mod">
        <pc:chgData name="Tonje Torsgard" userId="632ddcc5-fb49-47ad-812f-50d878a4f8ca" providerId="ADAL" clId="{7383D3D0-4AA5-4DCC-A9B3-041949CDFF8D}" dt="2023-08-28T09:47:05.729" v="7345" actId="47"/>
        <pc:sldMkLst>
          <pc:docMk/>
          <pc:sldMk cId="2984153755" sldId="2147198591"/>
        </pc:sldMkLst>
        <pc:spChg chg="mod">
          <ac:chgData name="Tonje Torsgard" userId="632ddcc5-fb49-47ad-812f-50d878a4f8ca" providerId="ADAL" clId="{7383D3D0-4AA5-4DCC-A9B3-041949CDFF8D}" dt="2023-08-28T09:46:38.707" v="5960"/>
          <ac:spMkLst>
            <pc:docMk/>
            <pc:sldMk cId="2984153755" sldId="2147198591"/>
            <ac:spMk id="2" creationId="{3227DC3F-CCE4-6A4B-EB0A-70C97FC817D1}"/>
          </ac:spMkLst>
        </pc:spChg>
        <pc:spChg chg="mod">
          <ac:chgData name="Tonje Torsgard" userId="632ddcc5-fb49-47ad-812f-50d878a4f8ca" providerId="ADAL" clId="{7383D3D0-4AA5-4DCC-A9B3-041949CDFF8D}" dt="2023-08-28T09:46:44.514" v="6666"/>
          <ac:spMkLst>
            <pc:docMk/>
            <pc:sldMk cId="2984153755" sldId="2147198591"/>
            <ac:spMk id="3" creationId="{F061DD17-0F1B-0BDF-56EB-397C170B7F80}"/>
          </ac:spMkLst>
        </pc:spChg>
        <pc:spChg chg="mod">
          <ac:chgData name="Tonje Torsgard" userId="632ddcc5-fb49-47ad-812f-50d878a4f8ca" providerId="ADAL" clId="{7383D3D0-4AA5-4DCC-A9B3-041949CDFF8D}" dt="2023-08-28T09:46:44.524" v="6668"/>
          <ac:spMkLst>
            <pc:docMk/>
            <pc:sldMk cId="2984153755" sldId="2147198591"/>
            <ac:spMk id="5" creationId="{9ECAA36F-3061-BEB1-8610-F77ED701B1D5}"/>
          </ac:spMkLst>
        </pc:spChg>
        <pc:picChg chg="mod">
          <ac:chgData name="Tonje Torsgard" userId="632ddcc5-fb49-47ad-812f-50d878a4f8ca" providerId="ADAL" clId="{7383D3D0-4AA5-4DCC-A9B3-041949CDFF8D}" dt="2023-08-28T09:46:42.214" v="6562"/>
          <ac:picMkLst>
            <pc:docMk/>
            <pc:sldMk cId="2984153755" sldId="2147198591"/>
            <ac:picMk id="7" creationId="{310797C9-B062-9F67-3354-75C4ACE2EA11}"/>
          </ac:picMkLst>
        </pc:picChg>
      </pc:sldChg>
      <pc:sldChg chg="modSp mod">
        <pc:chgData name="Tonje Torsgard" userId="632ddcc5-fb49-47ad-812f-50d878a4f8ca" providerId="ADAL" clId="{7383D3D0-4AA5-4DCC-A9B3-041949CDFF8D}" dt="2023-08-28T09:46:47.205" v="7174"/>
        <pc:sldMkLst>
          <pc:docMk/>
          <pc:sldMk cId="1562598493" sldId="2147198598"/>
        </pc:sldMkLst>
        <pc:spChg chg="mod">
          <ac:chgData name="Tonje Torsgard" userId="632ddcc5-fb49-47ad-812f-50d878a4f8ca" providerId="ADAL" clId="{7383D3D0-4AA5-4DCC-A9B3-041949CDFF8D}" dt="2023-08-28T09:46:39.903" v="6154"/>
          <ac:spMkLst>
            <pc:docMk/>
            <pc:sldMk cId="1562598493" sldId="2147198598"/>
            <ac:spMk id="65" creationId="{46883F26-8825-D437-7E1D-1041473E36C8}"/>
          </ac:spMkLst>
        </pc:spChg>
        <pc:spChg chg="mod">
          <ac:chgData name="Tonje Torsgard" userId="632ddcc5-fb49-47ad-812f-50d878a4f8ca" providerId="ADAL" clId="{7383D3D0-4AA5-4DCC-A9B3-041949CDFF8D}" dt="2023-08-28T09:46:39.914" v="6156"/>
          <ac:spMkLst>
            <pc:docMk/>
            <pc:sldMk cId="1562598493" sldId="2147198598"/>
            <ac:spMk id="66" creationId="{0BC804B9-5C57-C533-053E-397445C2FE50}"/>
          </ac:spMkLst>
        </pc:spChg>
        <pc:spChg chg="mod">
          <ac:chgData name="Tonje Torsgard" userId="632ddcc5-fb49-47ad-812f-50d878a4f8ca" providerId="ADAL" clId="{7383D3D0-4AA5-4DCC-A9B3-041949CDFF8D}" dt="2023-08-28T09:46:47.193" v="7172"/>
          <ac:spMkLst>
            <pc:docMk/>
            <pc:sldMk cId="1562598493" sldId="2147198598"/>
            <ac:spMk id="67" creationId="{75A29648-323D-055C-4404-A383F420B7DB}"/>
          </ac:spMkLst>
        </pc:spChg>
        <pc:spChg chg="mod">
          <ac:chgData name="Tonje Torsgard" userId="632ddcc5-fb49-47ad-812f-50d878a4f8ca" providerId="ADAL" clId="{7383D3D0-4AA5-4DCC-A9B3-041949CDFF8D}" dt="2023-08-28T09:46:47.205" v="7174"/>
          <ac:spMkLst>
            <pc:docMk/>
            <pc:sldMk cId="1562598493" sldId="2147198598"/>
            <ac:spMk id="68" creationId="{E773ECFD-7BEC-FE15-6DBC-A6A02A5C5E50}"/>
          </ac:spMkLst>
        </pc:spChg>
        <pc:spChg chg="mod">
          <ac:chgData name="Tonje Torsgard" userId="632ddcc5-fb49-47ad-812f-50d878a4f8ca" providerId="ADAL" clId="{7383D3D0-4AA5-4DCC-A9B3-041949CDFF8D}" dt="2023-08-28T09:46:39.890" v="6152"/>
          <ac:spMkLst>
            <pc:docMk/>
            <pc:sldMk cId="1562598493" sldId="2147198598"/>
            <ac:spMk id="72" creationId="{9DC87D39-CE70-BD5A-607D-F17B9720A2DB}"/>
          </ac:spMkLst>
        </pc:spChg>
        <pc:picChg chg="mod">
          <ac:chgData name="Tonje Torsgard" userId="632ddcc5-fb49-47ad-812f-50d878a4f8ca" providerId="ADAL" clId="{7383D3D0-4AA5-4DCC-A9B3-041949CDFF8D}" dt="2023-08-28T09:46:42.137" v="6548"/>
          <ac:picMkLst>
            <pc:docMk/>
            <pc:sldMk cId="1562598493" sldId="2147198598"/>
            <ac:picMk id="69" creationId="{F0FCD170-ADDF-397D-8AE7-C0F88806BFE1}"/>
          </ac:picMkLst>
        </pc:picChg>
      </pc:sldChg>
      <pc:sldChg chg="modSp mod">
        <pc:chgData name="Tonje Torsgard" userId="632ddcc5-fb49-47ad-812f-50d878a4f8ca" providerId="ADAL" clId="{7383D3D0-4AA5-4DCC-A9B3-041949CDFF8D}" dt="2023-08-28T09:46:42.083" v="6538"/>
        <pc:sldMkLst>
          <pc:docMk/>
          <pc:sldMk cId="4035981170" sldId="2147198599"/>
        </pc:sldMkLst>
        <pc:spChg chg="mod">
          <ac:chgData name="Tonje Torsgard" userId="632ddcc5-fb49-47ad-812f-50d878a4f8ca" providerId="ADAL" clId="{7383D3D0-4AA5-4DCC-A9B3-041949CDFF8D}" dt="2023-08-28T09:46:41.728" v="6472"/>
          <ac:spMkLst>
            <pc:docMk/>
            <pc:sldMk cId="4035981170" sldId="2147198599"/>
            <ac:spMk id="21" creationId="{F5011CB2-1BE2-D027-1561-CD107CA48595}"/>
          </ac:spMkLst>
        </pc:spChg>
        <pc:picChg chg="mod">
          <ac:chgData name="Tonje Torsgard" userId="632ddcc5-fb49-47ad-812f-50d878a4f8ca" providerId="ADAL" clId="{7383D3D0-4AA5-4DCC-A9B3-041949CDFF8D}" dt="2023-08-28T09:46:42.083" v="6538"/>
          <ac:picMkLst>
            <pc:docMk/>
            <pc:sldMk cId="4035981170" sldId="2147198599"/>
            <ac:picMk id="18" creationId="{85C641EA-C111-F80A-9AB0-B7B2A1EE48FF}"/>
          </ac:picMkLst>
        </pc:picChg>
      </pc:sldChg>
      <pc:sldChg chg="modSp mod">
        <pc:chgData name="Tonje Torsgard" userId="632ddcc5-fb49-47ad-812f-50d878a4f8ca" providerId="ADAL" clId="{7383D3D0-4AA5-4DCC-A9B3-041949CDFF8D}" dt="2023-08-28T09:46:42.148" v="6550"/>
        <pc:sldMkLst>
          <pc:docMk/>
          <pc:sldMk cId="3628806241" sldId="2147198600"/>
        </pc:sldMkLst>
        <pc:spChg chg="mod">
          <ac:chgData name="Tonje Torsgard" userId="632ddcc5-fb49-47ad-812f-50d878a4f8ca" providerId="ADAL" clId="{7383D3D0-4AA5-4DCC-A9B3-041949CDFF8D}" dt="2023-08-28T09:46:40.714" v="6294"/>
          <ac:spMkLst>
            <pc:docMk/>
            <pc:sldMk cId="3628806241" sldId="2147198600"/>
            <ac:spMk id="16" creationId="{74A2C944-9746-6130-1A2A-3F4A47025069}"/>
          </ac:spMkLst>
        </pc:spChg>
        <pc:picChg chg="mod">
          <ac:chgData name="Tonje Torsgard" userId="632ddcc5-fb49-47ad-812f-50d878a4f8ca" providerId="ADAL" clId="{7383D3D0-4AA5-4DCC-A9B3-041949CDFF8D}" dt="2023-08-28T09:46:42.148" v="6550"/>
          <ac:picMkLst>
            <pc:docMk/>
            <pc:sldMk cId="3628806241" sldId="2147198600"/>
            <ac:picMk id="15" creationId="{1AE22C60-1923-1579-8833-3F4DACB982A4}"/>
          </ac:picMkLst>
        </pc:picChg>
      </pc:sldChg>
      <pc:sldChg chg="modSp mod">
        <pc:chgData name="Tonje Torsgard" userId="632ddcc5-fb49-47ad-812f-50d878a4f8ca" providerId="ADAL" clId="{7383D3D0-4AA5-4DCC-A9B3-041949CDFF8D}" dt="2023-08-28T09:46:42.170" v="6554"/>
        <pc:sldMkLst>
          <pc:docMk/>
          <pc:sldMk cId="2139251420" sldId="2147198601"/>
        </pc:sldMkLst>
        <pc:spChg chg="mod">
          <ac:chgData name="Tonje Torsgard" userId="632ddcc5-fb49-47ad-812f-50d878a4f8ca" providerId="ADAL" clId="{7383D3D0-4AA5-4DCC-A9B3-041949CDFF8D}" dt="2023-08-28T09:46:40.844" v="6318"/>
          <ac:spMkLst>
            <pc:docMk/>
            <pc:sldMk cId="2139251420" sldId="2147198601"/>
            <ac:spMk id="16" creationId="{47774D3B-5C50-6E12-25A2-E9B893507CC0}"/>
          </ac:spMkLst>
        </pc:spChg>
        <pc:picChg chg="mod">
          <ac:chgData name="Tonje Torsgard" userId="632ddcc5-fb49-47ad-812f-50d878a4f8ca" providerId="ADAL" clId="{7383D3D0-4AA5-4DCC-A9B3-041949CDFF8D}" dt="2023-08-28T09:46:42.170" v="6554"/>
          <ac:picMkLst>
            <pc:docMk/>
            <pc:sldMk cId="2139251420" sldId="2147198601"/>
            <ac:picMk id="14" creationId="{A0C690DD-57BF-4027-DE05-717DFDB046E4}"/>
          </ac:picMkLst>
        </pc:picChg>
      </pc:sldChg>
      <pc:sldChg chg="modSp mod">
        <pc:chgData name="Tonje Torsgard" userId="632ddcc5-fb49-47ad-812f-50d878a4f8ca" providerId="ADAL" clId="{7383D3D0-4AA5-4DCC-A9B3-041949CDFF8D}" dt="2023-08-28T09:46:42.181" v="6556"/>
        <pc:sldMkLst>
          <pc:docMk/>
          <pc:sldMk cId="367958753" sldId="2147198602"/>
        </pc:sldMkLst>
        <pc:spChg chg="mod">
          <ac:chgData name="Tonje Torsgard" userId="632ddcc5-fb49-47ad-812f-50d878a4f8ca" providerId="ADAL" clId="{7383D3D0-4AA5-4DCC-A9B3-041949CDFF8D}" dt="2023-08-28T09:46:40.941" v="6336"/>
          <ac:spMkLst>
            <pc:docMk/>
            <pc:sldMk cId="367958753" sldId="2147198602"/>
            <ac:spMk id="21" creationId="{80CF67A9-08BA-4108-8511-BFDBD9881489}"/>
          </ac:spMkLst>
        </pc:spChg>
        <pc:picChg chg="mod">
          <ac:chgData name="Tonje Torsgard" userId="632ddcc5-fb49-47ad-812f-50d878a4f8ca" providerId="ADAL" clId="{7383D3D0-4AA5-4DCC-A9B3-041949CDFF8D}" dt="2023-08-28T09:46:42.181" v="6556"/>
          <ac:picMkLst>
            <pc:docMk/>
            <pc:sldMk cId="367958753" sldId="2147198602"/>
            <ac:picMk id="20" creationId="{6C68CF12-C04F-167D-649E-85B532765F6B}"/>
          </ac:picMkLst>
        </pc:picChg>
      </pc:sldChg>
      <pc:sldChg chg="modSp mod">
        <pc:chgData name="Tonje Torsgard" userId="632ddcc5-fb49-47ad-812f-50d878a4f8ca" providerId="ADAL" clId="{7383D3D0-4AA5-4DCC-A9B3-041949CDFF8D}" dt="2023-08-28T09:46:42.192" v="6558"/>
        <pc:sldMkLst>
          <pc:docMk/>
          <pc:sldMk cId="4007726332" sldId="2147198603"/>
        </pc:sldMkLst>
        <pc:spChg chg="mod">
          <ac:chgData name="Tonje Torsgard" userId="632ddcc5-fb49-47ad-812f-50d878a4f8ca" providerId="ADAL" clId="{7383D3D0-4AA5-4DCC-A9B3-041949CDFF8D}" dt="2023-08-28T09:46:41.177" v="6374"/>
          <ac:spMkLst>
            <pc:docMk/>
            <pc:sldMk cId="4007726332" sldId="2147198603"/>
            <ac:spMk id="15" creationId="{180F62A2-A513-8597-0858-1CB3AFA455F3}"/>
          </ac:spMkLst>
        </pc:spChg>
        <pc:picChg chg="mod">
          <ac:chgData name="Tonje Torsgard" userId="632ddcc5-fb49-47ad-812f-50d878a4f8ca" providerId="ADAL" clId="{7383D3D0-4AA5-4DCC-A9B3-041949CDFF8D}" dt="2023-08-28T09:46:42.192" v="6558"/>
          <ac:picMkLst>
            <pc:docMk/>
            <pc:sldMk cId="4007726332" sldId="2147198603"/>
            <ac:picMk id="14" creationId="{93FFB8D3-830B-403F-92EC-0BDC05BC5AE2}"/>
          </ac:picMkLst>
        </pc:picChg>
      </pc:sldChg>
      <pc:sldChg chg="modSp mod">
        <pc:chgData name="Tonje Torsgard" userId="632ddcc5-fb49-47ad-812f-50d878a4f8ca" providerId="ADAL" clId="{7383D3D0-4AA5-4DCC-A9B3-041949CDFF8D}" dt="2023-08-28T09:46:47.296" v="7190"/>
        <pc:sldMkLst>
          <pc:docMk/>
          <pc:sldMk cId="1826996844" sldId="2147198606"/>
        </pc:sldMkLst>
        <pc:spChg chg="mod">
          <ac:chgData name="Tonje Torsgard" userId="632ddcc5-fb49-47ad-812f-50d878a4f8ca" providerId="ADAL" clId="{7383D3D0-4AA5-4DCC-A9B3-041949CDFF8D}" dt="2023-08-28T09:46:46.450" v="7050"/>
          <ac:spMkLst>
            <pc:docMk/>
            <pc:sldMk cId="1826996844" sldId="2147198606"/>
            <ac:spMk id="4" creationId="{C9128CA4-78E7-A7ED-6444-0B3E0528AF4A}"/>
          </ac:spMkLst>
        </pc:spChg>
        <pc:spChg chg="mod">
          <ac:chgData name="Tonje Torsgard" userId="632ddcc5-fb49-47ad-812f-50d878a4f8ca" providerId="ADAL" clId="{7383D3D0-4AA5-4DCC-A9B3-041949CDFF8D}" dt="2023-08-28T09:46:46.460" v="7052"/>
          <ac:spMkLst>
            <pc:docMk/>
            <pc:sldMk cId="1826996844" sldId="2147198606"/>
            <ac:spMk id="5" creationId="{8619472B-BC03-3D2C-595F-84FB48AC6EE7}"/>
          </ac:spMkLst>
        </pc:spChg>
        <pc:spChg chg="mod">
          <ac:chgData name="Tonje Torsgard" userId="632ddcc5-fb49-47ad-812f-50d878a4f8ca" providerId="ADAL" clId="{7383D3D0-4AA5-4DCC-A9B3-041949CDFF8D}" dt="2023-08-28T09:46:45.806" v="6924"/>
          <ac:spMkLst>
            <pc:docMk/>
            <pc:sldMk cId="1826996844" sldId="2147198606"/>
            <ac:spMk id="6" creationId="{09DB118E-A65A-621B-68DD-C810944E35CF}"/>
          </ac:spMkLst>
        </pc:spChg>
        <pc:spChg chg="mod">
          <ac:chgData name="Tonje Torsgard" userId="632ddcc5-fb49-47ad-812f-50d878a4f8ca" providerId="ADAL" clId="{7383D3D0-4AA5-4DCC-A9B3-041949CDFF8D}" dt="2023-08-28T09:46:45.816" v="6926"/>
          <ac:spMkLst>
            <pc:docMk/>
            <pc:sldMk cId="1826996844" sldId="2147198606"/>
            <ac:spMk id="7" creationId="{333E0443-ABFA-D951-8766-1167B07FE0B6}"/>
          </ac:spMkLst>
        </pc:spChg>
        <pc:spChg chg="mod">
          <ac:chgData name="Tonje Torsgard" userId="632ddcc5-fb49-47ad-812f-50d878a4f8ca" providerId="ADAL" clId="{7383D3D0-4AA5-4DCC-A9B3-041949CDFF8D}" dt="2023-08-28T09:46:46.470" v="7054"/>
          <ac:spMkLst>
            <pc:docMk/>
            <pc:sldMk cId="1826996844" sldId="2147198606"/>
            <ac:spMk id="11" creationId="{8E24F90B-3155-9753-1A49-19AA4E0BCBE9}"/>
          </ac:spMkLst>
        </pc:spChg>
        <pc:spChg chg="mod">
          <ac:chgData name="Tonje Torsgard" userId="632ddcc5-fb49-47ad-812f-50d878a4f8ca" providerId="ADAL" clId="{7383D3D0-4AA5-4DCC-A9B3-041949CDFF8D}" dt="2023-08-28T09:46:41.750" v="6476"/>
          <ac:spMkLst>
            <pc:docMk/>
            <pc:sldMk cId="1826996844" sldId="2147198606"/>
            <ac:spMk id="12" creationId="{D6BE42EE-45A0-961F-D3F3-73798A07BB5B}"/>
          </ac:spMkLst>
        </pc:spChg>
        <pc:spChg chg="mod">
          <ac:chgData name="Tonje Torsgard" userId="632ddcc5-fb49-47ad-812f-50d878a4f8ca" providerId="ADAL" clId="{7383D3D0-4AA5-4DCC-A9B3-041949CDFF8D}" dt="2023-08-28T09:46:46.440" v="7048"/>
          <ac:spMkLst>
            <pc:docMk/>
            <pc:sldMk cId="1826996844" sldId="2147198606"/>
            <ac:spMk id="13" creationId="{76C59D04-8E3F-B3FF-6599-89C666C802A7}"/>
          </ac:spMkLst>
        </pc:spChg>
        <pc:spChg chg="mod">
          <ac:chgData name="Tonje Torsgard" userId="632ddcc5-fb49-47ad-812f-50d878a4f8ca" providerId="ADAL" clId="{7383D3D0-4AA5-4DCC-A9B3-041949CDFF8D}" dt="2023-08-28T09:46:46.480" v="7056"/>
          <ac:spMkLst>
            <pc:docMk/>
            <pc:sldMk cId="1826996844" sldId="2147198606"/>
            <ac:spMk id="18" creationId="{D66E87BF-4784-0B48-2692-5B8C7B111844}"/>
          </ac:spMkLst>
        </pc:spChg>
        <pc:spChg chg="mod">
          <ac:chgData name="Tonje Torsgard" userId="632ddcc5-fb49-47ad-812f-50d878a4f8ca" providerId="ADAL" clId="{7383D3D0-4AA5-4DCC-A9B3-041949CDFF8D}" dt="2023-08-28T09:46:41.761" v="6478"/>
          <ac:spMkLst>
            <pc:docMk/>
            <pc:sldMk cId="1826996844" sldId="2147198606"/>
            <ac:spMk id="22" creationId="{A185F529-715E-BF5A-FA58-9607DBE84699}"/>
          </ac:spMkLst>
        </pc:spChg>
        <pc:spChg chg="mod">
          <ac:chgData name="Tonje Torsgard" userId="632ddcc5-fb49-47ad-812f-50d878a4f8ca" providerId="ADAL" clId="{7383D3D0-4AA5-4DCC-A9B3-041949CDFF8D}" dt="2023-08-28T09:46:41.740" v="6474"/>
          <ac:spMkLst>
            <pc:docMk/>
            <pc:sldMk cId="1826996844" sldId="2147198606"/>
            <ac:spMk id="24" creationId="{29533E60-4E7B-679C-B3B2-1C2F3B25EEA7}"/>
          </ac:spMkLst>
        </pc:spChg>
        <pc:picChg chg="mod">
          <ac:chgData name="Tonje Torsgard" userId="632ddcc5-fb49-47ad-812f-50d878a4f8ca" providerId="ADAL" clId="{7383D3D0-4AA5-4DCC-A9B3-041949CDFF8D}" dt="2023-08-28T09:46:47.296" v="7190"/>
          <ac:picMkLst>
            <pc:docMk/>
            <pc:sldMk cId="1826996844" sldId="2147198606"/>
            <ac:picMk id="10" creationId="{8A35BD28-4D72-DFF2-F9E8-29C7D1B02909}"/>
          </ac:picMkLst>
        </pc:picChg>
        <pc:picChg chg="mod">
          <ac:chgData name="Tonje Torsgard" userId="632ddcc5-fb49-47ad-812f-50d878a4f8ca" providerId="ADAL" clId="{7383D3D0-4AA5-4DCC-A9B3-041949CDFF8D}" dt="2023-08-28T09:46:47.284" v="7188"/>
          <ac:picMkLst>
            <pc:docMk/>
            <pc:sldMk cId="1826996844" sldId="2147198606"/>
            <ac:picMk id="14" creationId="{06AC5F3C-2172-AA14-82A2-1F52F9BC4EB2}"/>
          </ac:picMkLst>
        </pc:picChg>
      </pc:sldChg>
      <pc:sldChg chg="modSp mod">
        <pc:chgData name="Tonje Torsgard" userId="632ddcc5-fb49-47ad-812f-50d878a4f8ca" providerId="ADAL" clId="{7383D3D0-4AA5-4DCC-A9B3-041949CDFF8D}" dt="2023-08-28T09:46:47.333" v="7196"/>
        <pc:sldMkLst>
          <pc:docMk/>
          <pc:sldMk cId="1125486560" sldId="2147198608"/>
        </pc:sldMkLst>
        <pc:spChg chg="mod">
          <ac:chgData name="Tonje Torsgard" userId="632ddcc5-fb49-47ad-812f-50d878a4f8ca" providerId="ADAL" clId="{7383D3D0-4AA5-4DCC-A9B3-041949CDFF8D}" dt="2023-08-28T09:46:42.019" v="6526"/>
          <ac:spMkLst>
            <pc:docMk/>
            <pc:sldMk cId="1125486560" sldId="2147198608"/>
            <ac:spMk id="4" creationId="{D1E1AEF5-FD0F-10A3-C411-1C6B05BDD077}"/>
          </ac:spMkLst>
        </pc:spChg>
        <pc:spChg chg="mod">
          <ac:chgData name="Tonje Torsgard" userId="632ddcc5-fb49-47ad-812f-50d878a4f8ca" providerId="ADAL" clId="{7383D3D0-4AA5-4DCC-A9B3-041949CDFF8D}" dt="2023-08-28T09:46:46.564" v="7072"/>
          <ac:spMkLst>
            <pc:docMk/>
            <pc:sldMk cId="1125486560" sldId="2147198608"/>
            <ac:spMk id="5" creationId="{1C25A950-B4EF-FA98-115E-5EF097E020D3}"/>
          </ac:spMkLst>
        </pc:spChg>
        <pc:spChg chg="mod">
          <ac:chgData name="Tonje Torsgard" userId="632ddcc5-fb49-47ad-812f-50d878a4f8ca" providerId="ADAL" clId="{7383D3D0-4AA5-4DCC-A9B3-041949CDFF8D}" dt="2023-08-28T09:46:46.578" v="7074"/>
          <ac:spMkLst>
            <pc:docMk/>
            <pc:sldMk cId="1125486560" sldId="2147198608"/>
            <ac:spMk id="6" creationId="{D1859A14-2D77-3CA6-0B7B-FAD4829CDF59}"/>
          </ac:spMkLst>
        </pc:spChg>
        <pc:spChg chg="mod">
          <ac:chgData name="Tonje Torsgard" userId="632ddcc5-fb49-47ad-812f-50d878a4f8ca" providerId="ADAL" clId="{7383D3D0-4AA5-4DCC-A9B3-041949CDFF8D}" dt="2023-08-28T09:46:46.591" v="7076"/>
          <ac:spMkLst>
            <pc:docMk/>
            <pc:sldMk cId="1125486560" sldId="2147198608"/>
            <ac:spMk id="7" creationId="{82DD696A-0A49-797F-402E-C88F2755234C}"/>
          </ac:spMkLst>
        </pc:spChg>
        <pc:spChg chg="mod">
          <ac:chgData name="Tonje Torsgard" userId="632ddcc5-fb49-47ad-812f-50d878a4f8ca" providerId="ADAL" clId="{7383D3D0-4AA5-4DCC-A9B3-041949CDFF8D}" dt="2023-08-28T09:46:46.603" v="7078"/>
          <ac:spMkLst>
            <pc:docMk/>
            <pc:sldMk cId="1125486560" sldId="2147198608"/>
            <ac:spMk id="8" creationId="{D504525F-AE55-91DE-6951-CF3D8041B397}"/>
          </ac:spMkLst>
        </pc:spChg>
        <pc:spChg chg="mod">
          <ac:chgData name="Tonje Torsgard" userId="632ddcc5-fb49-47ad-812f-50d878a4f8ca" providerId="ADAL" clId="{7383D3D0-4AA5-4DCC-A9B3-041949CDFF8D}" dt="2023-08-28T09:46:46.614" v="7080"/>
          <ac:spMkLst>
            <pc:docMk/>
            <pc:sldMk cId="1125486560" sldId="2147198608"/>
            <ac:spMk id="10" creationId="{335805E3-4B48-0B8F-ADE1-2F467A53C0F2}"/>
          </ac:spMkLst>
        </pc:spChg>
        <pc:spChg chg="mod">
          <ac:chgData name="Tonje Torsgard" userId="632ddcc5-fb49-47ad-812f-50d878a4f8ca" providerId="ADAL" clId="{7383D3D0-4AA5-4DCC-A9B3-041949CDFF8D}" dt="2023-08-28T09:46:46.625" v="7082"/>
          <ac:spMkLst>
            <pc:docMk/>
            <pc:sldMk cId="1125486560" sldId="2147198608"/>
            <ac:spMk id="11" creationId="{F3EB40E8-AA01-2FC7-D3CB-A2C3539CE527}"/>
          </ac:spMkLst>
        </pc:spChg>
        <pc:spChg chg="mod">
          <ac:chgData name="Tonje Torsgard" userId="632ddcc5-fb49-47ad-812f-50d878a4f8ca" providerId="ADAL" clId="{7383D3D0-4AA5-4DCC-A9B3-041949CDFF8D}" dt="2023-08-28T09:46:42.031" v="6528"/>
          <ac:spMkLst>
            <pc:docMk/>
            <pc:sldMk cId="1125486560" sldId="2147198608"/>
            <ac:spMk id="12" creationId="{4556BC19-BC83-96B3-7FA6-798401018C9F}"/>
          </ac:spMkLst>
        </pc:spChg>
        <pc:spChg chg="mod">
          <ac:chgData name="Tonje Torsgard" userId="632ddcc5-fb49-47ad-812f-50d878a4f8ca" providerId="ADAL" clId="{7383D3D0-4AA5-4DCC-A9B3-041949CDFF8D}" dt="2023-08-28T09:46:42.042" v="6530"/>
          <ac:spMkLst>
            <pc:docMk/>
            <pc:sldMk cId="1125486560" sldId="2147198608"/>
            <ac:spMk id="13" creationId="{89358D97-B1D6-11AF-405B-51F0CF41B626}"/>
          </ac:spMkLst>
        </pc:spChg>
        <pc:spChg chg="mod">
          <ac:chgData name="Tonje Torsgard" userId="632ddcc5-fb49-47ad-812f-50d878a4f8ca" providerId="ADAL" clId="{7383D3D0-4AA5-4DCC-A9B3-041949CDFF8D}" dt="2023-08-28T09:46:46.636" v="7084"/>
          <ac:spMkLst>
            <pc:docMk/>
            <pc:sldMk cId="1125486560" sldId="2147198608"/>
            <ac:spMk id="15" creationId="{AFD18FFC-F1D3-06A7-121D-E4A105A714AB}"/>
          </ac:spMkLst>
        </pc:spChg>
        <pc:picChg chg="mod">
          <ac:chgData name="Tonje Torsgard" userId="632ddcc5-fb49-47ad-812f-50d878a4f8ca" providerId="ADAL" clId="{7383D3D0-4AA5-4DCC-A9B3-041949CDFF8D}" dt="2023-08-28T09:46:47.321" v="7194"/>
          <ac:picMkLst>
            <pc:docMk/>
            <pc:sldMk cId="1125486560" sldId="2147198608"/>
            <ac:picMk id="9" creationId="{AD7D2CE0-EFA7-1C12-DFAD-39852917BA75}"/>
          </ac:picMkLst>
        </pc:picChg>
        <pc:picChg chg="mod">
          <ac:chgData name="Tonje Torsgard" userId="632ddcc5-fb49-47ad-812f-50d878a4f8ca" providerId="ADAL" clId="{7383D3D0-4AA5-4DCC-A9B3-041949CDFF8D}" dt="2023-08-28T09:46:47.333" v="7196"/>
          <ac:picMkLst>
            <pc:docMk/>
            <pc:sldMk cId="1125486560" sldId="2147198608"/>
            <ac:picMk id="14" creationId="{CEDFF2EA-C084-FAF4-27F7-CA376FC9B721}"/>
          </ac:picMkLst>
        </pc:picChg>
      </pc:sldChg>
      <pc:sldChg chg="modSp mod">
        <pc:chgData name="Tonje Torsgard" userId="632ddcc5-fb49-47ad-812f-50d878a4f8ca" providerId="ADAL" clId="{7383D3D0-4AA5-4DCC-A9B3-041949CDFF8D}" dt="2023-08-28T09:46:47.367" v="7202"/>
        <pc:sldMkLst>
          <pc:docMk/>
          <pc:sldMk cId="3518568135" sldId="2147198609"/>
        </pc:sldMkLst>
        <pc:spChg chg="mod">
          <ac:chgData name="Tonje Torsgard" userId="632ddcc5-fb49-47ad-812f-50d878a4f8ca" providerId="ADAL" clId="{7383D3D0-4AA5-4DCC-A9B3-041949CDFF8D}" dt="2023-08-28T09:46:39.155" v="6030"/>
          <ac:spMkLst>
            <pc:docMk/>
            <pc:sldMk cId="3518568135" sldId="2147198609"/>
            <ac:spMk id="7" creationId="{A152BBF0-1A9F-A172-EB96-542FF97181A6}"/>
          </ac:spMkLst>
        </pc:spChg>
        <pc:spChg chg="mod">
          <ac:chgData name="Tonje Torsgard" userId="632ddcc5-fb49-47ad-812f-50d878a4f8ca" providerId="ADAL" clId="{7383D3D0-4AA5-4DCC-A9B3-041949CDFF8D}" dt="2023-08-28T09:46:46.699" v="7096"/>
          <ac:spMkLst>
            <pc:docMk/>
            <pc:sldMk cId="3518568135" sldId="2147198609"/>
            <ac:spMk id="8" creationId="{874DA393-06B6-F854-D995-0D27B8947417}"/>
          </ac:spMkLst>
        </pc:spChg>
        <pc:spChg chg="mod">
          <ac:chgData name="Tonje Torsgard" userId="632ddcc5-fb49-47ad-812f-50d878a4f8ca" providerId="ADAL" clId="{7383D3D0-4AA5-4DCC-A9B3-041949CDFF8D}" dt="2023-08-28T09:46:46.710" v="7098"/>
          <ac:spMkLst>
            <pc:docMk/>
            <pc:sldMk cId="3518568135" sldId="2147198609"/>
            <ac:spMk id="9" creationId="{8EE66E23-18AE-9B14-B0E3-CA27B6C2FD86}"/>
          </ac:spMkLst>
        </pc:spChg>
        <pc:spChg chg="mod">
          <ac:chgData name="Tonje Torsgard" userId="632ddcc5-fb49-47ad-812f-50d878a4f8ca" providerId="ADAL" clId="{7383D3D0-4AA5-4DCC-A9B3-041949CDFF8D}" dt="2023-08-28T09:46:46.720" v="7100"/>
          <ac:spMkLst>
            <pc:docMk/>
            <pc:sldMk cId="3518568135" sldId="2147198609"/>
            <ac:spMk id="10" creationId="{E3A64E26-11BB-9995-F515-DBFA10B55C91}"/>
          </ac:spMkLst>
        </pc:spChg>
        <pc:spChg chg="mod">
          <ac:chgData name="Tonje Torsgard" userId="632ddcc5-fb49-47ad-812f-50d878a4f8ca" providerId="ADAL" clId="{7383D3D0-4AA5-4DCC-A9B3-041949CDFF8D}" dt="2023-08-28T09:46:46.732" v="7102"/>
          <ac:spMkLst>
            <pc:docMk/>
            <pc:sldMk cId="3518568135" sldId="2147198609"/>
            <ac:spMk id="11" creationId="{6BDD8601-3AD5-496B-304B-E830D5208ECB}"/>
          </ac:spMkLst>
        </pc:spChg>
        <pc:spChg chg="mod">
          <ac:chgData name="Tonje Torsgard" userId="632ddcc5-fb49-47ad-812f-50d878a4f8ca" providerId="ADAL" clId="{7383D3D0-4AA5-4DCC-A9B3-041949CDFF8D}" dt="2023-08-28T09:46:46.744" v="7104"/>
          <ac:spMkLst>
            <pc:docMk/>
            <pc:sldMk cId="3518568135" sldId="2147198609"/>
            <ac:spMk id="13" creationId="{733FCA2B-27DD-DBB4-AE34-D9BA50B509A0}"/>
          </ac:spMkLst>
        </pc:spChg>
        <pc:spChg chg="mod">
          <ac:chgData name="Tonje Torsgard" userId="632ddcc5-fb49-47ad-812f-50d878a4f8ca" providerId="ADAL" clId="{7383D3D0-4AA5-4DCC-A9B3-041949CDFF8D}" dt="2023-08-28T09:46:39.166" v="6032"/>
          <ac:spMkLst>
            <pc:docMk/>
            <pc:sldMk cId="3518568135" sldId="2147198609"/>
            <ac:spMk id="14" creationId="{00A4D313-4790-5D42-2097-F10D07E74242}"/>
          </ac:spMkLst>
        </pc:spChg>
        <pc:spChg chg="mod">
          <ac:chgData name="Tonje Torsgard" userId="632ddcc5-fb49-47ad-812f-50d878a4f8ca" providerId="ADAL" clId="{7383D3D0-4AA5-4DCC-A9B3-041949CDFF8D}" dt="2023-08-28T09:46:46.754" v="7106"/>
          <ac:spMkLst>
            <pc:docMk/>
            <pc:sldMk cId="3518568135" sldId="2147198609"/>
            <ac:spMk id="15" creationId="{A1A950A0-285B-2B46-C4AE-D1E4CE23B88B}"/>
          </ac:spMkLst>
        </pc:spChg>
        <pc:spChg chg="mod">
          <ac:chgData name="Tonje Torsgard" userId="632ddcc5-fb49-47ad-812f-50d878a4f8ca" providerId="ADAL" clId="{7383D3D0-4AA5-4DCC-A9B3-041949CDFF8D}" dt="2023-08-28T09:46:39.179" v="6034"/>
          <ac:spMkLst>
            <pc:docMk/>
            <pc:sldMk cId="3518568135" sldId="2147198609"/>
            <ac:spMk id="16" creationId="{D575C1C9-32B8-A3A8-9874-C4E67C461ACC}"/>
          </ac:spMkLst>
        </pc:spChg>
        <pc:spChg chg="mod">
          <ac:chgData name="Tonje Torsgard" userId="632ddcc5-fb49-47ad-812f-50d878a4f8ca" providerId="ADAL" clId="{7383D3D0-4AA5-4DCC-A9B3-041949CDFF8D}" dt="2023-08-28T09:46:46.804" v="7108"/>
          <ac:spMkLst>
            <pc:docMk/>
            <pc:sldMk cId="3518568135" sldId="2147198609"/>
            <ac:spMk id="18" creationId="{5D2F35BE-94DF-C644-C77C-85F86E98CB44}"/>
          </ac:spMkLst>
        </pc:spChg>
        <pc:picChg chg="mod">
          <ac:chgData name="Tonje Torsgard" userId="632ddcc5-fb49-47ad-812f-50d878a4f8ca" providerId="ADAL" clId="{7383D3D0-4AA5-4DCC-A9B3-041949CDFF8D}" dt="2023-08-28T09:46:47.354" v="7200"/>
          <ac:picMkLst>
            <pc:docMk/>
            <pc:sldMk cId="3518568135" sldId="2147198609"/>
            <ac:picMk id="12" creationId="{6FF40E5F-6B5D-73C2-9A16-049268BE9FA9}"/>
          </ac:picMkLst>
        </pc:picChg>
        <pc:picChg chg="mod">
          <ac:chgData name="Tonje Torsgard" userId="632ddcc5-fb49-47ad-812f-50d878a4f8ca" providerId="ADAL" clId="{7383D3D0-4AA5-4DCC-A9B3-041949CDFF8D}" dt="2023-08-28T09:46:47.367" v="7202"/>
          <ac:picMkLst>
            <pc:docMk/>
            <pc:sldMk cId="3518568135" sldId="2147198609"/>
            <ac:picMk id="17" creationId="{2E160825-40C2-D294-2912-9B0EC81F57D5}"/>
          </ac:picMkLst>
        </pc:picChg>
      </pc:sldChg>
      <pc:sldChg chg="modSp mod">
        <pc:chgData name="Tonje Torsgard" userId="632ddcc5-fb49-47ad-812f-50d878a4f8ca" providerId="ADAL" clId="{7383D3D0-4AA5-4DCC-A9B3-041949CDFF8D}" dt="2023-08-28T09:46:47.402" v="7208"/>
        <pc:sldMkLst>
          <pc:docMk/>
          <pc:sldMk cId="1860947863" sldId="2147198610"/>
        </pc:sldMkLst>
        <pc:spChg chg="mod">
          <ac:chgData name="Tonje Torsgard" userId="632ddcc5-fb49-47ad-812f-50d878a4f8ca" providerId="ADAL" clId="{7383D3D0-4AA5-4DCC-A9B3-041949CDFF8D}" dt="2023-08-28T09:46:39.562" v="6098"/>
          <ac:spMkLst>
            <pc:docMk/>
            <pc:sldMk cId="1860947863" sldId="2147198610"/>
            <ac:spMk id="4" creationId="{9870DC4B-CBC9-2686-EC67-343A063C7B9D}"/>
          </ac:spMkLst>
        </pc:spChg>
        <pc:spChg chg="mod">
          <ac:chgData name="Tonje Torsgard" userId="632ddcc5-fb49-47ad-812f-50d878a4f8ca" providerId="ADAL" clId="{7383D3D0-4AA5-4DCC-A9B3-041949CDFF8D}" dt="2023-08-28T09:46:46.964" v="7130"/>
          <ac:spMkLst>
            <pc:docMk/>
            <pc:sldMk cId="1860947863" sldId="2147198610"/>
            <ac:spMk id="5" creationId="{EDE7A096-6758-B28F-DEDF-6FA1F8ADE3F3}"/>
          </ac:spMkLst>
        </pc:spChg>
        <pc:spChg chg="mod">
          <ac:chgData name="Tonje Torsgard" userId="632ddcc5-fb49-47ad-812f-50d878a4f8ca" providerId="ADAL" clId="{7383D3D0-4AA5-4DCC-A9B3-041949CDFF8D}" dt="2023-08-28T09:46:46.974" v="7132"/>
          <ac:spMkLst>
            <pc:docMk/>
            <pc:sldMk cId="1860947863" sldId="2147198610"/>
            <ac:spMk id="6" creationId="{CDF9EB20-FAE1-F9BE-C334-2A9480E6D25D}"/>
          </ac:spMkLst>
        </pc:spChg>
        <pc:spChg chg="mod">
          <ac:chgData name="Tonje Torsgard" userId="632ddcc5-fb49-47ad-812f-50d878a4f8ca" providerId="ADAL" clId="{7383D3D0-4AA5-4DCC-A9B3-041949CDFF8D}" dt="2023-08-28T09:46:46.986" v="7134"/>
          <ac:spMkLst>
            <pc:docMk/>
            <pc:sldMk cId="1860947863" sldId="2147198610"/>
            <ac:spMk id="7" creationId="{8C043128-3CFF-E94B-FE96-ED971D794717}"/>
          </ac:spMkLst>
        </pc:spChg>
        <pc:spChg chg="mod">
          <ac:chgData name="Tonje Torsgard" userId="632ddcc5-fb49-47ad-812f-50d878a4f8ca" providerId="ADAL" clId="{7383D3D0-4AA5-4DCC-A9B3-041949CDFF8D}" dt="2023-08-28T09:46:46.996" v="7136"/>
          <ac:spMkLst>
            <pc:docMk/>
            <pc:sldMk cId="1860947863" sldId="2147198610"/>
            <ac:spMk id="8" creationId="{6EEED95B-5CBC-C9C9-A88D-72F8597C0B6B}"/>
          </ac:spMkLst>
        </pc:spChg>
        <pc:spChg chg="mod">
          <ac:chgData name="Tonje Torsgard" userId="632ddcc5-fb49-47ad-812f-50d878a4f8ca" providerId="ADAL" clId="{7383D3D0-4AA5-4DCC-A9B3-041949CDFF8D}" dt="2023-08-28T09:46:47.007" v="7138"/>
          <ac:spMkLst>
            <pc:docMk/>
            <pc:sldMk cId="1860947863" sldId="2147198610"/>
            <ac:spMk id="10" creationId="{4FCDC072-86AF-F6B9-AE0C-F80B238DFD31}"/>
          </ac:spMkLst>
        </pc:spChg>
        <pc:spChg chg="mod">
          <ac:chgData name="Tonje Torsgard" userId="632ddcc5-fb49-47ad-812f-50d878a4f8ca" providerId="ADAL" clId="{7383D3D0-4AA5-4DCC-A9B3-041949CDFF8D}" dt="2023-08-28T09:46:39.574" v="6100"/>
          <ac:spMkLst>
            <pc:docMk/>
            <pc:sldMk cId="1860947863" sldId="2147198610"/>
            <ac:spMk id="11" creationId="{0D5CD1C2-06A4-1312-5B3D-733A1B90FFC6}"/>
          </ac:spMkLst>
        </pc:spChg>
        <pc:spChg chg="mod">
          <ac:chgData name="Tonje Torsgard" userId="632ddcc5-fb49-47ad-812f-50d878a4f8ca" providerId="ADAL" clId="{7383D3D0-4AA5-4DCC-A9B3-041949CDFF8D}" dt="2023-08-28T09:46:47.017" v="7140"/>
          <ac:spMkLst>
            <pc:docMk/>
            <pc:sldMk cId="1860947863" sldId="2147198610"/>
            <ac:spMk id="12" creationId="{FF57ACB8-46AF-AFD0-7CBF-598EB5E400A5}"/>
          </ac:spMkLst>
        </pc:spChg>
        <pc:spChg chg="mod">
          <ac:chgData name="Tonje Torsgard" userId="632ddcc5-fb49-47ad-812f-50d878a4f8ca" providerId="ADAL" clId="{7383D3D0-4AA5-4DCC-A9B3-041949CDFF8D}" dt="2023-08-28T09:46:39.587" v="6102"/>
          <ac:spMkLst>
            <pc:docMk/>
            <pc:sldMk cId="1860947863" sldId="2147198610"/>
            <ac:spMk id="13" creationId="{B6BE7912-CC64-4A9A-F51E-D617CF8D6DE1}"/>
          </ac:spMkLst>
        </pc:spChg>
        <pc:spChg chg="mod">
          <ac:chgData name="Tonje Torsgard" userId="632ddcc5-fb49-47ad-812f-50d878a4f8ca" providerId="ADAL" clId="{7383D3D0-4AA5-4DCC-A9B3-041949CDFF8D}" dt="2023-08-28T09:46:47.027" v="7142"/>
          <ac:spMkLst>
            <pc:docMk/>
            <pc:sldMk cId="1860947863" sldId="2147198610"/>
            <ac:spMk id="15" creationId="{3B28A70F-7B78-80AA-BED4-9F908A3DC6C8}"/>
          </ac:spMkLst>
        </pc:spChg>
        <pc:picChg chg="mod">
          <ac:chgData name="Tonje Torsgard" userId="632ddcc5-fb49-47ad-812f-50d878a4f8ca" providerId="ADAL" clId="{7383D3D0-4AA5-4DCC-A9B3-041949CDFF8D}" dt="2023-08-28T09:46:47.391" v="7206"/>
          <ac:picMkLst>
            <pc:docMk/>
            <pc:sldMk cId="1860947863" sldId="2147198610"/>
            <ac:picMk id="9" creationId="{24FB051F-267C-7BCC-4EE7-C6E87FE8EB62}"/>
          </ac:picMkLst>
        </pc:picChg>
        <pc:picChg chg="mod">
          <ac:chgData name="Tonje Torsgard" userId="632ddcc5-fb49-47ad-812f-50d878a4f8ca" providerId="ADAL" clId="{7383D3D0-4AA5-4DCC-A9B3-041949CDFF8D}" dt="2023-08-28T09:46:47.402" v="7208"/>
          <ac:picMkLst>
            <pc:docMk/>
            <pc:sldMk cId="1860947863" sldId="2147198610"/>
            <ac:picMk id="14" creationId="{B556B7BB-A885-D5E1-F68F-78BF4762DD53}"/>
          </ac:picMkLst>
        </pc:picChg>
      </pc:sldChg>
      <pc:sldChg chg="modSp mod">
        <pc:chgData name="Tonje Torsgard" userId="632ddcc5-fb49-47ad-812f-50d878a4f8ca" providerId="ADAL" clId="{7383D3D0-4AA5-4DCC-A9B3-041949CDFF8D}" dt="2023-08-28T09:46:47.310" v="7192"/>
        <pc:sldMkLst>
          <pc:docMk/>
          <pc:sldMk cId="3180002654" sldId="2147198611"/>
        </pc:sldMkLst>
        <pc:spChg chg="mod">
          <ac:chgData name="Tonje Torsgard" userId="632ddcc5-fb49-47ad-812f-50d878a4f8ca" providerId="ADAL" clId="{7383D3D0-4AA5-4DCC-A9B3-041949CDFF8D}" dt="2023-08-28T09:46:41.806" v="6486"/>
          <ac:spMkLst>
            <pc:docMk/>
            <pc:sldMk cId="3180002654" sldId="2147198611"/>
            <ac:spMk id="6" creationId="{6945968A-EF12-9B68-7F07-C8BF4AC23C76}"/>
          </ac:spMkLst>
        </pc:spChg>
        <pc:spChg chg="mod">
          <ac:chgData name="Tonje Torsgard" userId="632ddcc5-fb49-47ad-812f-50d878a4f8ca" providerId="ADAL" clId="{7383D3D0-4AA5-4DCC-A9B3-041949CDFF8D}" dt="2023-08-28T09:46:46.553" v="7070"/>
          <ac:spMkLst>
            <pc:docMk/>
            <pc:sldMk cId="3180002654" sldId="2147198611"/>
            <ac:spMk id="7" creationId="{13AD8489-FF19-6903-45F4-5E86F799EA74}"/>
          </ac:spMkLst>
        </pc:spChg>
        <pc:spChg chg="mod">
          <ac:chgData name="Tonje Torsgard" userId="632ddcc5-fb49-47ad-812f-50d878a4f8ca" providerId="ADAL" clId="{7383D3D0-4AA5-4DCC-A9B3-041949CDFF8D}" dt="2023-08-28T09:46:41.816" v="6488"/>
          <ac:spMkLst>
            <pc:docMk/>
            <pc:sldMk cId="3180002654" sldId="2147198611"/>
            <ac:spMk id="29" creationId="{36585337-4016-4239-86D3-DF8D1E8CFF21}"/>
          </ac:spMkLst>
        </pc:spChg>
        <pc:spChg chg="mod">
          <ac:chgData name="Tonje Torsgard" userId="632ddcc5-fb49-47ad-812f-50d878a4f8ca" providerId="ADAL" clId="{7383D3D0-4AA5-4DCC-A9B3-041949CDFF8D}" dt="2023-08-28T09:46:41.826" v="6490"/>
          <ac:spMkLst>
            <pc:docMk/>
            <pc:sldMk cId="3180002654" sldId="2147198611"/>
            <ac:spMk id="30" creationId="{3DED3E7C-038C-4089-809D-7BA2BB635D8F}"/>
          </ac:spMkLst>
        </pc:spChg>
        <pc:spChg chg="mod">
          <ac:chgData name="Tonje Torsgard" userId="632ddcc5-fb49-47ad-812f-50d878a4f8ca" providerId="ADAL" clId="{7383D3D0-4AA5-4DCC-A9B3-041949CDFF8D}" dt="2023-08-28T09:46:46.542" v="7068"/>
          <ac:spMkLst>
            <pc:docMk/>
            <pc:sldMk cId="3180002654" sldId="2147198611"/>
            <ac:spMk id="32" creationId="{8EE27851-1D33-4780-B9A1-C133325160D8}"/>
          </ac:spMkLst>
        </pc:spChg>
        <pc:spChg chg="mod">
          <ac:chgData name="Tonje Torsgard" userId="632ddcc5-fb49-47ad-812f-50d878a4f8ca" providerId="ADAL" clId="{7383D3D0-4AA5-4DCC-A9B3-041949CDFF8D}" dt="2023-08-28T09:46:41.836" v="6492"/>
          <ac:spMkLst>
            <pc:docMk/>
            <pc:sldMk cId="3180002654" sldId="2147198611"/>
            <ac:spMk id="38" creationId="{2BCBFF9D-83F8-427A-A548-E9AB1C70F8BA}"/>
          </ac:spMkLst>
        </pc:spChg>
        <pc:spChg chg="mod">
          <ac:chgData name="Tonje Torsgard" userId="632ddcc5-fb49-47ad-812f-50d878a4f8ca" providerId="ADAL" clId="{7383D3D0-4AA5-4DCC-A9B3-041949CDFF8D}" dt="2023-08-28T09:46:46.500" v="7060"/>
          <ac:spMkLst>
            <pc:docMk/>
            <pc:sldMk cId="3180002654" sldId="2147198611"/>
            <ac:spMk id="40" creationId="{6A9F4B92-3AC7-4E2A-9FCF-2F1E4940565C}"/>
          </ac:spMkLst>
        </pc:spChg>
        <pc:spChg chg="mod">
          <ac:chgData name="Tonje Torsgard" userId="632ddcc5-fb49-47ad-812f-50d878a4f8ca" providerId="ADAL" clId="{7383D3D0-4AA5-4DCC-A9B3-041949CDFF8D}" dt="2023-08-28T09:46:41.879" v="6500"/>
          <ac:spMkLst>
            <pc:docMk/>
            <pc:sldMk cId="3180002654" sldId="2147198611"/>
            <ac:spMk id="44" creationId="{8F41858F-883F-459F-9AAB-D510A0958755}"/>
          </ac:spMkLst>
        </pc:spChg>
        <pc:spChg chg="mod">
          <ac:chgData name="Tonje Torsgard" userId="632ddcc5-fb49-47ad-812f-50d878a4f8ca" providerId="ADAL" clId="{7383D3D0-4AA5-4DCC-A9B3-041949CDFF8D}" dt="2023-08-28T09:46:46.520" v="7064"/>
          <ac:spMkLst>
            <pc:docMk/>
            <pc:sldMk cId="3180002654" sldId="2147198611"/>
            <ac:spMk id="45" creationId="{7CE09642-FB03-4494-83ED-70587E0BBB3E}"/>
          </ac:spMkLst>
        </pc:spChg>
        <pc:spChg chg="mod">
          <ac:chgData name="Tonje Torsgard" userId="632ddcc5-fb49-47ad-812f-50d878a4f8ca" providerId="ADAL" clId="{7383D3D0-4AA5-4DCC-A9B3-041949CDFF8D}" dt="2023-08-28T09:46:41.891" v="6502"/>
          <ac:spMkLst>
            <pc:docMk/>
            <pc:sldMk cId="3180002654" sldId="2147198611"/>
            <ac:spMk id="46" creationId="{9DBCF41E-191E-4EC2-B50D-0CA5D13C3B93}"/>
          </ac:spMkLst>
        </pc:spChg>
        <pc:spChg chg="mod">
          <ac:chgData name="Tonje Torsgard" userId="632ddcc5-fb49-47ad-812f-50d878a4f8ca" providerId="ADAL" clId="{7383D3D0-4AA5-4DCC-A9B3-041949CDFF8D}" dt="2023-08-28T09:46:46.532" v="7066"/>
          <ac:spMkLst>
            <pc:docMk/>
            <pc:sldMk cId="3180002654" sldId="2147198611"/>
            <ac:spMk id="47" creationId="{647B4FC8-4502-4FF5-9BF1-FBD97047AB91}"/>
          </ac:spMkLst>
        </pc:spChg>
        <pc:spChg chg="mod">
          <ac:chgData name="Tonje Torsgard" userId="632ddcc5-fb49-47ad-812f-50d878a4f8ca" providerId="ADAL" clId="{7383D3D0-4AA5-4DCC-A9B3-041949CDFF8D}" dt="2023-08-28T09:46:41.902" v="6504"/>
          <ac:spMkLst>
            <pc:docMk/>
            <pc:sldMk cId="3180002654" sldId="2147198611"/>
            <ac:spMk id="52" creationId="{0B88833E-32B1-41AB-946E-D901F37DBB21}"/>
          </ac:spMkLst>
        </pc:spChg>
        <pc:spChg chg="mod">
          <ac:chgData name="Tonje Torsgard" userId="632ddcc5-fb49-47ad-812f-50d878a4f8ca" providerId="ADAL" clId="{7383D3D0-4AA5-4DCC-A9B3-041949CDFF8D}" dt="2023-08-28T09:46:41.966" v="6516"/>
          <ac:spMkLst>
            <pc:docMk/>
            <pc:sldMk cId="3180002654" sldId="2147198611"/>
            <ac:spMk id="68" creationId="{6E92C6F3-0E2C-401B-A686-BF36091DE689}"/>
          </ac:spMkLst>
        </pc:spChg>
        <pc:spChg chg="mod">
          <ac:chgData name="Tonje Torsgard" userId="632ddcc5-fb49-47ad-812f-50d878a4f8ca" providerId="ADAL" clId="{7383D3D0-4AA5-4DCC-A9B3-041949CDFF8D}" dt="2023-08-28T09:46:41.987" v="6520"/>
          <ac:spMkLst>
            <pc:docMk/>
            <pc:sldMk cId="3180002654" sldId="2147198611"/>
            <ac:spMk id="70" creationId="{40FC6F67-C490-4D68-9381-4EDBFB767859}"/>
          </ac:spMkLst>
        </pc:spChg>
        <pc:spChg chg="mod">
          <ac:chgData name="Tonje Torsgard" userId="632ddcc5-fb49-47ad-812f-50d878a4f8ca" providerId="ADAL" clId="{7383D3D0-4AA5-4DCC-A9B3-041949CDFF8D}" dt="2023-08-28T09:46:41.945" v="6512"/>
          <ac:spMkLst>
            <pc:docMk/>
            <pc:sldMk cId="3180002654" sldId="2147198611"/>
            <ac:spMk id="72" creationId="{43BB9B47-9185-418D-87B2-2A0BDE26D9B2}"/>
          </ac:spMkLst>
        </pc:spChg>
        <pc:spChg chg="mod">
          <ac:chgData name="Tonje Torsgard" userId="632ddcc5-fb49-47ad-812f-50d878a4f8ca" providerId="ADAL" clId="{7383D3D0-4AA5-4DCC-A9B3-041949CDFF8D}" dt="2023-08-28T09:46:41.847" v="6494"/>
          <ac:spMkLst>
            <pc:docMk/>
            <pc:sldMk cId="3180002654" sldId="2147198611"/>
            <ac:spMk id="74" creationId="{51F36F3E-13FF-4429-93AD-5E96C46BC8B1}"/>
          </ac:spMkLst>
        </pc:spChg>
        <pc:spChg chg="mod">
          <ac:chgData name="Tonje Torsgard" userId="632ddcc5-fb49-47ad-812f-50d878a4f8ca" providerId="ADAL" clId="{7383D3D0-4AA5-4DCC-A9B3-041949CDFF8D}" dt="2023-08-28T09:46:46.510" v="7062"/>
          <ac:spMkLst>
            <pc:docMk/>
            <pc:sldMk cId="3180002654" sldId="2147198611"/>
            <ac:spMk id="75" creationId="{A95CF81D-E58F-4340-9305-85AEE8DF6866}"/>
          </ac:spMkLst>
        </pc:spChg>
        <pc:grpChg chg="mod">
          <ac:chgData name="Tonje Torsgard" userId="632ddcc5-fb49-47ad-812f-50d878a4f8ca" providerId="ADAL" clId="{7383D3D0-4AA5-4DCC-A9B3-041949CDFF8D}" dt="2023-08-28T09:46:44.347" v="6632"/>
          <ac:grpSpMkLst>
            <pc:docMk/>
            <pc:sldMk cId="3180002654" sldId="2147198611"/>
            <ac:grpSpMk id="12" creationId="{154259B1-F82E-489D-97CB-63C94B5A96D9}"/>
          </ac:grpSpMkLst>
        </pc:grpChg>
        <pc:picChg chg="mod">
          <ac:chgData name="Tonje Torsgard" userId="632ddcc5-fb49-47ad-812f-50d878a4f8ca" providerId="ADAL" clId="{7383D3D0-4AA5-4DCC-A9B3-041949CDFF8D}" dt="2023-08-28T09:46:47.310" v="7192"/>
          <ac:picMkLst>
            <pc:docMk/>
            <pc:sldMk cId="3180002654" sldId="2147198611"/>
            <ac:picMk id="4" creationId="{4189BB34-EF34-6FBC-96D0-BF9293C03FEB}"/>
          </ac:picMkLst>
        </pc:picChg>
        <pc:cxnChg chg="mod">
          <ac:chgData name="Tonje Torsgard" userId="632ddcc5-fb49-47ad-812f-50d878a4f8ca" providerId="ADAL" clId="{7383D3D0-4AA5-4DCC-A9B3-041949CDFF8D}" dt="2023-08-28T09:46:41.859" v="6496"/>
          <ac:cxnSpMkLst>
            <pc:docMk/>
            <pc:sldMk cId="3180002654" sldId="2147198611"/>
            <ac:cxnSpMk id="42" creationId="{17D7C3AC-135C-4ACB-8C5F-6AB40B661C58}"/>
          </ac:cxnSpMkLst>
        </pc:cxnChg>
        <pc:cxnChg chg="mod">
          <ac:chgData name="Tonje Torsgard" userId="632ddcc5-fb49-47ad-812f-50d878a4f8ca" providerId="ADAL" clId="{7383D3D0-4AA5-4DCC-A9B3-041949CDFF8D}" dt="2023-08-28T09:46:41.869" v="6498"/>
          <ac:cxnSpMkLst>
            <pc:docMk/>
            <pc:sldMk cId="3180002654" sldId="2147198611"/>
            <ac:cxnSpMk id="43" creationId="{CB13A538-FC20-4855-8ADF-DF8E335AA6FB}"/>
          </ac:cxnSpMkLst>
        </pc:cxnChg>
        <pc:cxnChg chg="mod">
          <ac:chgData name="Tonje Torsgard" userId="632ddcc5-fb49-47ad-812f-50d878a4f8ca" providerId="ADAL" clId="{7383D3D0-4AA5-4DCC-A9B3-041949CDFF8D}" dt="2023-08-28T09:46:41.912" v="6506"/>
          <ac:cxnSpMkLst>
            <pc:docMk/>
            <pc:sldMk cId="3180002654" sldId="2147198611"/>
            <ac:cxnSpMk id="54" creationId="{AB6EB719-D5DB-4A8D-8518-C85213539DA4}"/>
          </ac:cxnSpMkLst>
        </pc:cxnChg>
        <pc:cxnChg chg="mod">
          <ac:chgData name="Tonje Torsgard" userId="632ddcc5-fb49-47ad-812f-50d878a4f8ca" providerId="ADAL" clId="{7383D3D0-4AA5-4DCC-A9B3-041949CDFF8D}" dt="2023-08-28T09:46:41.924" v="6508"/>
          <ac:cxnSpMkLst>
            <pc:docMk/>
            <pc:sldMk cId="3180002654" sldId="2147198611"/>
            <ac:cxnSpMk id="64" creationId="{5D49212E-79B6-4E55-84C9-F71ECC961693}"/>
          </ac:cxnSpMkLst>
        </pc:cxnChg>
        <pc:cxnChg chg="mod">
          <ac:chgData name="Tonje Torsgard" userId="632ddcc5-fb49-47ad-812f-50d878a4f8ca" providerId="ADAL" clId="{7383D3D0-4AA5-4DCC-A9B3-041949CDFF8D}" dt="2023-08-28T09:46:41.934" v="6510"/>
          <ac:cxnSpMkLst>
            <pc:docMk/>
            <pc:sldMk cId="3180002654" sldId="2147198611"/>
            <ac:cxnSpMk id="65" creationId="{FE76209D-8B08-4E39-A0A7-856272384BE0}"/>
          </ac:cxnSpMkLst>
        </pc:cxnChg>
        <pc:cxnChg chg="mod">
          <ac:chgData name="Tonje Torsgard" userId="632ddcc5-fb49-47ad-812f-50d878a4f8ca" providerId="ADAL" clId="{7383D3D0-4AA5-4DCC-A9B3-041949CDFF8D}" dt="2023-08-28T09:46:41.977" v="6518"/>
          <ac:cxnSpMkLst>
            <pc:docMk/>
            <pc:sldMk cId="3180002654" sldId="2147198611"/>
            <ac:cxnSpMk id="69" creationId="{EC920721-187A-437A-B5B5-5C45A02F5B35}"/>
          </ac:cxnSpMkLst>
        </pc:cxnChg>
        <pc:cxnChg chg="mod">
          <ac:chgData name="Tonje Torsgard" userId="632ddcc5-fb49-47ad-812f-50d878a4f8ca" providerId="ADAL" clId="{7383D3D0-4AA5-4DCC-A9B3-041949CDFF8D}" dt="2023-08-28T09:46:41.998" v="6522"/>
          <ac:cxnSpMkLst>
            <pc:docMk/>
            <pc:sldMk cId="3180002654" sldId="2147198611"/>
            <ac:cxnSpMk id="71" creationId="{5F1B33C0-D96F-4983-AD9B-D3FFB4A3123D}"/>
          </ac:cxnSpMkLst>
        </pc:cxnChg>
        <pc:cxnChg chg="mod">
          <ac:chgData name="Tonje Torsgard" userId="632ddcc5-fb49-47ad-812f-50d878a4f8ca" providerId="ADAL" clId="{7383D3D0-4AA5-4DCC-A9B3-041949CDFF8D}" dt="2023-08-28T09:46:41.956" v="6514"/>
          <ac:cxnSpMkLst>
            <pc:docMk/>
            <pc:sldMk cId="3180002654" sldId="2147198611"/>
            <ac:cxnSpMk id="73" creationId="{35011202-EBBA-4E4A-873C-F4CB164AFE88}"/>
          </ac:cxnSpMkLst>
        </pc:cxnChg>
        <pc:cxnChg chg="mod">
          <ac:chgData name="Tonje Torsgard" userId="632ddcc5-fb49-47ad-812f-50d878a4f8ca" providerId="ADAL" clId="{7383D3D0-4AA5-4DCC-A9B3-041949CDFF8D}" dt="2023-08-28T09:46:42.008" v="6524"/>
          <ac:cxnSpMkLst>
            <pc:docMk/>
            <pc:sldMk cId="3180002654" sldId="2147198611"/>
            <ac:cxnSpMk id="76" creationId="{F143ADD5-9AD6-47CD-A659-EDFAEE41E0D6}"/>
          </ac:cxnSpMkLst>
        </pc:cxnChg>
      </pc:sldChg>
      <pc:sldChg chg="modSp mod">
        <pc:chgData name="Tonje Torsgard" userId="632ddcc5-fb49-47ad-812f-50d878a4f8ca" providerId="ADAL" clId="{7383D3D0-4AA5-4DCC-A9B3-041949CDFF8D}" dt="2023-08-28T09:46:47.342" v="7198"/>
        <pc:sldMkLst>
          <pc:docMk/>
          <pc:sldMk cId="3380498705" sldId="2147198612"/>
        </pc:sldMkLst>
        <pc:spChg chg="mod">
          <ac:chgData name="Tonje Torsgard" userId="632ddcc5-fb49-47ad-812f-50d878a4f8ca" providerId="ADAL" clId="{7383D3D0-4AA5-4DCC-A9B3-041949CDFF8D}" dt="2023-08-28T09:46:46.667" v="7090"/>
          <ac:spMkLst>
            <pc:docMk/>
            <pc:sldMk cId="3380498705" sldId="2147198612"/>
            <ac:spMk id="3" creationId="{73D6A40A-5C42-981D-4521-7614D7604041}"/>
          </ac:spMkLst>
        </pc:spChg>
        <pc:spChg chg="mod">
          <ac:chgData name="Tonje Torsgard" userId="632ddcc5-fb49-47ad-812f-50d878a4f8ca" providerId="ADAL" clId="{7383D3D0-4AA5-4DCC-A9B3-041949CDFF8D}" dt="2023-08-28T09:46:42.062" v="6534"/>
          <ac:spMkLst>
            <pc:docMk/>
            <pc:sldMk cId="3380498705" sldId="2147198612"/>
            <ac:spMk id="5" creationId="{8202A230-88B9-8486-E21A-E20B03A680F1}"/>
          </ac:spMkLst>
        </pc:spChg>
        <pc:spChg chg="mod">
          <ac:chgData name="Tonje Torsgard" userId="632ddcc5-fb49-47ad-812f-50d878a4f8ca" providerId="ADAL" clId="{7383D3D0-4AA5-4DCC-A9B3-041949CDFF8D}" dt="2023-08-28T09:46:42.052" v="6532"/>
          <ac:spMkLst>
            <pc:docMk/>
            <pc:sldMk cId="3380498705" sldId="2147198612"/>
            <ac:spMk id="6" creationId="{6945968A-EF12-9B68-7F07-C8BF4AC23C76}"/>
          </ac:spMkLst>
        </pc:spChg>
        <pc:spChg chg="mod">
          <ac:chgData name="Tonje Torsgard" userId="632ddcc5-fb49-47ad-812f-50d878a4f8ca" providerId="ADAL" clId="{7383D3D0-4AA5-4DCC-A9B3-041949CDFF8D}" dt="2023-08-28T09:46:46.657" v="7088"/>
          <ac:spMkLst>
            <pc:docMk/>
            <pc:sldMk cId="3380498705" sldId="2147198612"/>
            <ac:spMk id="7" creationId="{13AD8489-FF19-6903-45F4-5E86F799EA74}"/>
          </ac:spMkLst>
        </pc:spChg>
        <pc:spChg chg="mod">
          <ac:chgData name="Tonje Torsgard" userId="632ddcc5-fb49-47ad-812f-50d878a4f8ca" providerId="ADAL" clId="{7383D3D0-4AA5-4DCC-A9B3-041949CDFF8D}" dt="2023-08-28T09:46:38.777" v="5972"/>
          <ac:spMkLst>
            <pc:docMk/>
            <pc:sldMk cId="3380498705" sldId="2147198612"/>
            <ac:spMk id="8" creationId="{AB06C93C-3779-6B72-3644-A35FDC9AF671}"/>
          </ac:spMkLst>
        </pc:spChg>
        <pc:spChg chg="mod">
          <ac:chgData name="Tonje Torsgard" userId="632ddcc5-fb49-47ad-812f-50d878a4f8ca" providerId="ADAL" clId="{7383D3D0-4AA5-4DCC-A9B3-041949CDFF8D}" dt="2023-08-28T09:46:38.789" v="5974"/>
          <ac:spMkLst>
            <pc:docMk/>
            <pc:sldMk cId="3380498705" sldId="2147198612"/>
            <ac:spMk id="9" creationId="{7388052A-78AA-95F1-60D2-C8EB473CC45B}"/>
          </ac:spMkLst>
        </pc:spChg>
        <pc:spChg chg="mod">
          <ac:chgData name="Tonje Torsgard" userId="632ddcc5-fb49-47ad-812f-50d878a4f8ca" providerId="ADAL" clId="{7383D3D0-4AA5-4DCC-A9B3-041949CDFF8D}" dt="2023-08-28T09:46:38.801" v="5976"/>
          <ac:spMkLst>
            <pc:docMk/>
            <pc:sldMk cId="3380498705" sldId="2147198612"/>
            <ac:spMk id="10" creationId="{7388F052-888B-F497-D70D-DE4CE4639ABE}"/>
          </ac:spMkLst>
        </pc:spChg>
        <pc:spChg chg="mod">
          <ac:chgData name="Tonje Torsgard" userId="632ddcc5-fb49-47ad-812f-50d878a4f8ca" providerId="ADAL" clId="{7383D3D0-4AA5-4DCC-A9B3-041949CDFF8D}" dt="2023-08-28T09:46:38.813" v="5978"/>
          <ac:spMkLst>
            <pc:docMk/>
            <pc:sldMk cId="3380498705" sldId="2147198612"/>
            <ac:spMk id="11" creationId="{313510CE-5422-E14C-0F1F-006B5556211D}"/>
          </ac:spMkLst>
        </pc:spChg>
        <pc:spChg chg="mod">
          <ac:chgData name="Tonje Torsgard" userId="632ddcc5-fb49-47ad-812f-50d878a4f8ca" providerId="ADAL" clId="{7383D3D0-4AA5-4DCC-A9B3-041949CDFF8D}" dt="2023-08-28T09:46:38.824" v="5980"/>
          <ac:spMkLst>
            <pc:docMk/>
            <pc:sldMk cId="3380498705" sldId="2147198612"/>
            <ac:spMk id="13" creationId="{46DDE14F-6EC0-10E9-4F0B-40D999B30C2D}"/>
          </ac:spMkLst>
        </pc:spChg>
        <pc:spChg chg="mod">
          <ac:chgData name="Tonje Torsgard" userId="632ddcc5-fb49-47ad-812f-50d878a4f8ca" providerId="ADAL" clId="{7383D3D0-4AA5-4DCC-A9B3-041949CDFF8D}" dt="2023-08-28T09:46:38.837" v="5982"/>
          <ac:spMkLst>
            <pc:docMk/>
            <pc:sldMk cId="3380498705" sldId="2147198612"/>
            <ac:spMk id="14" creationId="{FA08E6BF-AFDD-D6DE-2594-78790FCD996F}"/>
          </ac:spMkLst>
        </pc:spChg>
        <pc:spChg chg="mod">
          <ac:chgData name="Tonje Torsgard" userId="632ddcc5-fb49-47ad-812f-50d878a4f8ca" providerId="ADAL" clId="{7383D3D0-4AA5-4DCC-A9B3-041949CDFF8D}" dt="2023-08-28T09:46:38.859" v="5986"/>
          <ac:spMkLst>
            <pc:docMk/>
            <pc:sldMk cId="3380498705" sldId="2147198612"/>
            <ac:spMk id="16" creationId="{273935AF-004C-F5FC-AB1C-1DB0883F7704}"/>
          </ac:spMkLst>
        </pc:spChg>
        <pc:spChg chg="mod">
          <ac:chgData name="Tonje Torsgard" userId="632ddcc5-fb49-47ad-812f-50d878a4f8ca" providerId="ADAL" clId="{7383D3D0-4AA5-4DCC-A9B3-041949CDFF8D}" dt="2023-08-28T09:46:46.677" v="7092"/>
          <ac:spMkLst>
            <pc:docMk/>
            <pc:sldMk cId="3380498705" sldId="2147198612"/>
            <ac:spMk id="17" creationId="{B2CB7181-6477-6F93-E441-DD6559A0589C}"/>
          </ac:spMkLst>
        </pc:spChg>
        <pc:spChg chg="mod">
          <ac:chgData name="Tonje Torsgard" userId="632ddcc5-fb49-47ad-812f-50d878a4f8ca" providerId="ADAL" clId="{7383D3D0-4AA5-4DCC-A9B3-041949CDFF8D}" dt="2023-08-28T09:46:38.870" v="5988"/>
          <ac:spMkLst>
            <pc:docMk/>
            <pc:sldMk cId="3380498705" sldId="2147198612"/>
            <ac:spMk id="18" creationId="{4BC01E47-4E5F-3D8B-E0A9-BB30EB30D2CF}"/>
          </ac:spMkLst>
        </pc:spChg>
        <pc:spChg chg="mod">
          <ac:chgData name="Tonje Torsgard" userId="632ddcc5-fb49-47ad-812f-50d878a4f8ca" providerId="ADAL" clId="{7383D3D0-4AA5-4DCC-A9B3-041949CDFF8D}" dt="2023-08-28T09:46:39.095" v="6020"/>
          <ac:spMkLst>
            <pc:docMk/>
            <pc:sldMk cId="3380498705" sldId="2147198612"/>
            <ac:spMk id="25" creationId="{9DEDF15D-B43B-550B-D8CA-16329D4265D2}"/>
          </ac:spMkLst>
        </pc:spChg>
        <pc:spChg chg="mod">
          <ac:chgData name="Tonje Torsgard" userId="632ddcc5-fb49-47ad-812f-50d878a4f8ca" providerId="ADAL" clId="{7383D3D0-4AA5-4DCC-A9B3-041949CDFF8D}" dt="2023-08-28T09:46:46.647" v="7086"/>
          <ac:spMkLst>
            <pc:docMk/>
            <pc:sldMk cId="3380498705" sldId="2147198612"/>
            <ac:spMk id="32" creationId="{8EE27851-1D33-4780-B9A1-C133325160D8}"/>
          </ac:spMkLst>
        </pc:spChg>
        <pc:grpChg chg="mod">
          <ac:chgData name="Tonje Torsgard" userId="632ddcc5-fb49-47ad-812f-50d878a4f8ca" providerId="ADAL" clId="{7383D3D0-4AA5-4DCC-A9B3-041949CDFF8D}" dt="2023-08-28T09:46:44.358" v="6634"/>
          <ac:grpSpMkLst>
            <pc:docMk/>
            <pc:sldMk cId="3380498705" sldId="2147198612"/>
            <ac:grpSpMk id="2" creationId="{5977D65E-B21F-7F69-4D19-5C72FEB65E65}"/>
          </ac:grpSpMkLst>
        </pc:grpChg>
        <pc:picChg chg="mod">
          <ac:chgData name="Tonje Torsgard" userId="632ddcc5-fb49-47ad-812f-50d878a4f8ca" providerId="ADAL" clId="{7383D3D0-4AA5-4DCC-A9B3-041949CDFF8D}" dt="2023-08-28T09:46:47.342" v="7198"/>
          <ac:picMkLst>
            <pc:docMk/>
            <pc:sldMk cId="3380498705" sldId="2147198612"/>
            <ac:picMk id="4" creationId="{4189BB34-EF34-6FBC-96D0-BF9293C03FEB}"/>
          </ac:picMkLst>
        </pc:picChg>
        <pc:cxnChg chg="mod">
          <ac:chgData name="Tonje Torsgard" userId="632ddcc5-fb49-47ad-812f-50d878a4f8ca" providerId="ADAL" clId="{7383D3D0-4AA5-4DCC-A9B3-041949CDFF8D}" dt="2023-08-28T09:46:38.847" v="5984"/>
          <ac:cxnSpMkLst>
            <pc:docMk/>
            <pc:sldMk cId="3380498705" sldId="2147198612"/>
            <ac:cxnSpMk id="15" creationId="{D2AD49AD-3637-5079-D90B-2F79F39C2015}"/>
          </ac:cxnSpMkLst>
        </pc:cxnChg>
        <pc:cxnChg chg="mod">
          <ac:chgData name="Tonje Torsgard" userId="632ddcc5-fb49-47ad-812f-50d878a4f8ca" providerId="ADAL" clId="{7383D3D0-4AA5-4DCC-A9B3-041949CDFF8D}" dt="2023-08-28T09:46:38.882" v="5990"/>
          <ac:cxnSpMkLst>
            <pc:docMk/>
            <pc:sldMk cId="3380498705" sldId="2147198612"/>
            <ac:cxnSpMk id="19" creationId="{F8D7A31B-F11F-439A-C29C-77DB8B3370B0}"/>
          </ac:cxnSpMkLst>
        </pc:cxnChg>
        <pc:cxnChg chg="mod">
          <ac:chgData name="Tonje Torsgard" userId="632ddcc5-fb49-47ad-812f-50d878a4f8ca" providerId="ADAL" clId="{7383D3D0-4AA5-4DCC-A9B3-041949CDFF8D}" dt="2023-08-28T09:46:39.037" v="6010"/>
          <ac:cxnSpMkLst>
            <pc:docMk/>
            <pc:sldMk cId="3380498705" sldId="2147198612"/>
            <ac:cxnSpMk id="20" creationId="{11A5864B-2C20-80B7-C050-8CE5AB13A342}"/>
          </ac:cxnSpMkLst>
        </pc:cxnChg>
        <pc:cxnChg chg="mod">
          <ac:chgData name="Tonje Torsgard" userId="632ddcc5-fb49-47ad-812f-50d878a4f8ca" providerId="ADAL" clId="{7383D3D0-4AA5-4DCC-A9B3-041949CDFF8D}" dt="2023-08-28T09:46:39.048" v="6012"/>
          <ac:cxnSpMkLst>
            <pc:docMk/>
            <pc:sldMk cId="3380498705" sldId="2147198612"/>
            <ac:cxnSpMk id="21" creationId="{721C011A-3469-D481-C996-861B2C850B1D}"/>
          </ac:cxnSpMkLst>
        </pc:cxnChg>
        <pc:cxnChg chg="mod">
          <ac:chgData name="Tonje Torsgard" userId="632ddcc5-fb49-47ad-812f-50d878a4f8ca" providerId="ADAL" clId="{7383D3D0-4AA5-4DCC-A9B3-041949CDFF8D}" dt="2023-08-28T09:46:39.060" v="6014"/>
          <ac:cxnSpMkLst>
            <pc:docMk/>
            <pc:sldMk cId="3380498705" sldId="2147198612"/>
            <ac:cxnSpMk id="22" creationId="{D36F45A1-F6B7-80AD-2122-4785A6EBA713}"/>
          </ac:cxnSpMkLst>
        </pc:cxnChg>
        <pc:cxnChg chg="mod">
          <ac:chgData name="Tonje Torsgard" userId="632ddcc5-fb49-47ad-812f-50d878a4f8ca" providerId="ADAL" clId="{7383D3D0-4AA5-4DCC-A9B3-041949CDFF8D}" dt="2023-08-28T09:46:39.072" v="6016"/>
          <ac:cxnSpMkLst>
            <pc:docMk/>
            <pc:sldMk cId="3380498705" sldId="2147198612"/>
            <ac:cxnSpMk id="23" creationId="{66DB9A78-74C9-3981-0B83-D1A38CB54AAB}"/>
          </ac:cxnSpMkLst>
        </pc:cxnChg>
        <pc:cxnChg chg="mod">
          <ac:chgData name="Tonje Torsgard" userId="632ddcc5-fb49-47ad-812f-50d878a4f8ca" providerId="ADAL" clId="{7383D3D0-4AA5-4DCC-A9B3-041949CDFF8D}" dt="2023-08-28T09:46:39.085" v="6018"/>
          <ac:cxnSpMkLst>
            <pc:docMk/>
            <pc:sldMk cId="3380498705" sldId="2147198612"/>
            <ac:cxnSpMk id="24" creationId="{0AAE79F4-32F4-F1A1-C263-597F88EFD1AE}"/>
          </ac:cxnSpMkLst>
        </pc:cxnChg>
        <pc:cxnChg chg="mod">
          <ac:chgData name="Tonje Torsgard" userId="632ddcc5-fb49-47ad-812f-50d878a4f8ca" providerId="ADAL" clId="{7383D3D0-4AA5-4DCC-A9B3-041949CDFF8D}" dt="2023-08-28T09:46:39.107" v="6022"/>
          <ac:cxnSpMkLst>
            <pc:docMk/>
            <pc:sldMk cId="3380498705" sldId="2147198612"/>
            <ac:cxnSpMk id="26" creationId="{97D1B57D-27FB-4B29-7471-25A9E24E6359}"/>
          </ac:cxnSpMkLst>
        </pc:cxnChg>
      </pc:sldChg>
      <pc:sldChg chg="modSp mod">
        <pc:chgData name="Tonje Torsgard" userId="632ddcc5-fb49-47ad-812f-50d878a4f8ca" providerId="ADAL" clId="{7383D3D0-4AA5-4DCC-A9B3-041949CDFF8D}" dt="2023-08-28T09:46:47.379" v="7204"/>
        <pc:sldMkLst>
          <pc:docMk/>
          <pc:sldMk cId="3905009087" sldId="2147198615"/>
        </pc:sldMkLst>
        <pc:spChg chg="mod">
          <ac:chgData name="Tonje Torsgard" userId="632ddcc5-fb49-47ad-812f-50d878a4f8ca" providerId="ADAL" clId="{7383D3D0-4AA5-4DCC-A9B3-041949CDFF8D}" dt="2023-08-28T09:46:39.190" v="6036"/>
          <ac:spMkLst>
            <pc:docMk/>
            <pc:sldMk cId="3905009087" sldId="2147198615"/>
            <ac:spMk id="6" creationId="{6945968A-EF12-9B68-7F07-C8BF4AC23C76}"/>
          </ac:spMkLst>
        </pc:spChg>
        <pc:spChg chg="mod">
          <ac:chgData name="Tonje Torsgard" userId="632ddcc5-fb49-47ad-812f-50d878a4f8ca" providerId="ADAL" clId="{7383D3D0-4AA5-4DCC-A9B3-041949CDFF8D}" dt="2023-08-28T09:46:46.827" v="7112"/>
          <ac:spMkLst>
            <pc:docMk/>
            <pc:sldMk cId="3905009087" sldId="2147198615"/>
            <ac:spMk id="7" creationId="{13AD8489-FF19-6903-45F4-5E86F799EA74}"/>
          </ac:spMkLst>
        </pc:spChg>
        <pc:spChg chg="mod">
          <ac:chgData name="Tonje Torsgard" userId="632ddcc5-fb49-47ad-812f-50d878a4f8ca" providerId="ADAL" clId="{7383D3D0-4AA5-4DCC-A9B3-041949CDFF8D}" dt="2023-08-28T09:46:39.226" v="6042"/>
          <ac:spMkLst>
            <pc:docMk/>
            <pc:sldMk cId="3905009087" sldId="2147198615"/>
            <ac:spMk id="29" creationId="{E4A91B46-64D6-C5DB-1F3A-5A1679CF29F3}"/>
          </ac:spMkLst>
        </pc:spChg>
        <pc:spChg chg="mod">
          <ac:chgData name="Tonje Torsgard" userId="632ddcc5-fb49-47ad-812f-50d878a4f8ca" providerId="ADAL" clId="{7383D3D0-4AA5-4DCC-A9B3-041949CDFF8D}" dt="2023-08-28T09:46:39.238" v="6044"/>
          <ac:spMkLst>
            <pc:docMk/>
            <pc:sldMk cId="3905009087" sldId="2147198615"/>
            <ac:spMk id="30" creationId="{7FC527F0-1DEF-FAB2-82F6-C79DC72D135D}"/>
          </ac:spMkLst>
        </pc:spChg>
        <pc:spChg chg="mod">
          <ac:chgData name="Tonje Torsgard" userId="632ddcc5-fb49-47ad-812f-50d878a4f8ca" providerId="ADAL" clId="{7383D3D0-4AA5-4DCC-A9B3-041949CDFF8D}" dt="2023-08-28T09:46:39.249" v="6046"/>
          <ac:spMkLst>
            <pc:docMk/>
            <pc:sldMk cId="3905009087" sldId="2147198615"/>
            <ac:spMk id="31" creationId="{A34A623B-1B1D-D79B-DE5C-A7DA24F2A6B2}"/>
          </ac:spMkLst>
        </pc:spChg>
        <pc:spChg chg="mod">
          <ac:chgData name="Tonje Torsgard" userId="632ddcc5-fb49-47ad-812f-50d878a4f8ca" providerId="ADAL" clId="{7383D3D0-4AA5-4DCC-A9B3-041949CDFF8D}" dt="2023-08-28T09:46:46.817" v="7110"/>
          <ac:spMkLst>
            <pc:docMk/>
            <pc:sldMk cId="3905009087" sldId="2147198615"/>
            <ac:spMk id="32" creationId="{8EE27851-1D33-4780-B9A1-C133325160D8}"/>
          </ac:spMkLst>
        </pc:spChg>
        <pc:spChg chg="mod">
          <ac:chgData name="Tonje Torsgard" userId="632ddcc5-fb49-47ad-812f-50d878a4f8ca" providerId="ADAL" clId="{7383D3D0-4AA5-4DCC-A9B3-041949CDFF8D}" dt="2023-08-28T09:46:39.262" v="6048"/>
          <ac:spMkLst>
            <pc:docMk/>
            <pc:sldMk cId="3905009087" sldId="2147198615"/>
            <ac:spMk id="33" creationId="{A8C3F32B-21B8-60DA-89FB-49DAD8ADC252}"/>
          </ac:spMkLst>
        </pc:spChg>
        <pc:spChg chg="mod">
          <ac:chgData name="Tonje Torsgard" userId="632ddcc5-fb49-47ad-812f-50d878a4f8ca" providerId="ADAL" clId="{7383D3D0-4AA5-4DCC-A9B3-041949CDFF8D}" dt="2023-08-28T09:46:39.274" v="6050"/>
          <ac:spMkLst>
            <pc:docMk/>
            <pc:sldMk cId="3905009087" sldId="2147198615"/>
            <ac:spMk id="34" creationId="{509F9E80-8A1F-AC5B-5B0C-AFF3EAB2101C}"/>
          </ac:spMkLst>
        </pc:spChg>
        <pc:spChg chg="mod">
          <ac:chgData name="Tonje Torsgard" userId="632ddcc5-fb49-47ad-812f-50d878a4f8ca" providerId="ADAL" clId="{7383D3D0-4AA5-4DCC-A9B3-041949CDFF8D}" dt="2023-08-28T09:46:46.884" v="7116"/>
          <ac:spMkLst>
            <pc:docMk/>
            <pc:sldMk cId="3905009087" sldId="2147198615"/>
            <ac:spMk id="35" creationId="{64C999D3-D3AE-2C45-DD3A-37B30390242B}"/>
          </ac:spMkLst>
        </pc:spChg>
        <pc:spChg chg="mod">
          <ac:chgData name="Tonje Torsgard" userId="632ddcc5-fb49-47ad-812f-50d878a4f8ca" providerId="ADAL" clId="{7383D3D0-4AA5-4DCC-A9B3-041949CDFF8D}" dt="2023-08-28T09:46:46.896" v="7118"/>
          <ac:spMkLst>
            <pc:docMk/>
            <pc:sldMk cId="3905009087" sldId="2147198615"/>
            <ac:spMk id="36" creationId="{AEBE7FDE-70B3-A1F7-12EF-70F672002993}"/>
          </ac:spMkLst>
        </pc:spChg>
        <pc:spChg chg="mod">
          <ac:chgData name="Tonje Torsgard" userId="632ddcc5-fb49-47ad-812f-50d878a4f8ca" providerId="ADAL" clId="{7383D3D0-4AA5-4DCC-A9B3-041949CDFF8D}" dt="2023-08-28T09:46:46.909" v="7120"/>
          <ac:spMkLst>
            <pc:docMk/>
            <pc:sldMk cId="3905009087" sldId="2147198615"/>
            <ac:spMk id="37" creationId="{32EFD8F4-9018-1490-7D02-4B2768AD11FF}"/>
          </ac:spMkLst>
        </pc:spChg>
        <pc:spChg chg="mod">
          <ac:chgData name="Tonje Torsgard" userId="632ddcc5-fb49-47ad-812f-50d878a4f8ca" providerId="ADAL" clId="{7383D3D0-4AA5-4DCC-A9B3-041949CDFF8D}" dt="2023-08-28T09:46:46.919" v="7122"/>
          <ac:spMkLst>
            <pc:docMk/>
            <pc:sldMk cId="3905009087" sldId="2147198615"/>
            <ac:spMk id="38" creationId="{AF0102F8-05CE-2C7D-6368-F1477E97B7FE}"/>
          </ac:spMkLst>
        </pc:spChg>
        <pc:spChg chg="mod">
          <ac:chgData name="Tonje Torsgard" userId="632ddcc5-fb49-47ad-812f-50d878a4f8ca" providerId="ADAL" clId="{7383D3D0-4AA5-4DCC-A9B3-041949CDFF8D}" dt="2023-08-28T09:46:39.286" v="6052"/>
          <ac:spMkLst>
            <pc:docMk/>
            <pc:sldMk cId="3905009087" sldId="2147198615"/>
            <ac:spMk id="39" creationId="{6FBCCC44-AED5-933B-AE5F-A74654703DD7}"/>
          </ac:spMkLst>
        </pc:spChg>
        <pc:spChg chg="mod">
          <ac:chgData name="Tonje Torsgard" userId="632ddcc5-fb49-47ad-812f-50d878a4f8ca" providerId="ADAL" clId="{7383D3D0-4AA5-4DCC-A9B3-041949CDFF8D}" dt="2023-08-28T09:46:39.299" v="6054"/>
          <ac:spMkLst>
            <pc:docMk/>
            <pc:sldMk cId="3905009087" sldId="2147198615"/>
            <ac:spMk id="40" creationId="{B6BB2809-68D4-67B2-3F93-D635F6F048E9}"/>
          </ac:spMkLst>
        </pc:spChg>
        <pc:spChg chg="mod">
          <ac:chgData name="Tonje Torsgard" userId="632ddcc5-fb49-47ad-812f-50d878a4f8ca" providerId="ADAL" clId="{7383D3D0-4AA5-4DCC-A9B3-041949CDFF8D}" dt="2023-08-28T09:46:46.930" v="7124"/>
          <ac:spMkLst>
            <pc:docMk/>
            <pc:sldMk cId="3905009087" sldId="2147198615"/>
            <ac:spMk id="42" creationId="{37572022-010F-FFED-D46F-35165037DE0D}"/>
          </ac:spMkLst>
        </pc:spChg>
        <pc:spChg chg="mod">
          <ac:chgData name="Tonje Torsgard" userId="632ddcc5-fb49-47ad-812f-50d878a4f8ca" providerId="ADAL" clId="{7383D3D0-4AA5-4DCC-A9B3-041949CDFF8D}" dt="2023-08-28T09:46:39.324" v="6058"/>
          <ac:spMkLst>
            <pc:docMk/>
            <pc:sldMk cId="3905009087" sldId="2147198615"/>
            <ac:spMk id="43" creationId="{2AFAA44A-5866-CB6B-4B22-9814AD05DB97}"/>
          </ac:spMkLst>
        </pc:spChg>
        <pc:spChg chg="mod">
          <ac:chgData name="Tonje Torsgard" userId="632ddcc5-fb49-47ad-812f-50d878a4f8ca" providerId="ADAL" clId="{7383D3D0-4AA5-4DCC-A9B3-041949CDFF8D}" dt="2023-08-28T09:46:39.336" v="6060"/>
          <ac:spMkLst>
            <pc:docMk/>
            <pc:sldMk cId="3905009087" sldId="2147198615"/>
            <ac:spMk id="44" creationId="{385413DA-EA28-3394-145A-4EF3367EF76D}"/>
          </ac:spMkLst>
        </pc:spChg>
        <pc:spChg chg="mod">
          <ac:chgData name="Tonje Torsgard" userId="632ddcc5-fb49-47ad-812f-50d878a4f8ca" providerId="ADAL" clId="{7383D3D0-4AA5-4DCC-A9B3-041949CDFF8D}" dt="2023-08-28T09:46:39.348" v="6062"/>
          <ac:spMkLst>
            <pc:docMk/>
            <pc:sldMk cId="3905009087" sldId="2147198615"/>
            <ac:spMk id="45" creationId="{CECC40A6-C6A9-B05C-3337-AEF542134964}"/>
          </ac:spMkLst>
        </pc:spChg>
        <pc:spChg chg="mod">
          <ac:chgData name="Tonje Torsgard" userId="632ddcc5-fb49-47ad-812f-50d878a4f8ca" providerId="ADAL" clId="{7383D3D0-4AA5-4DCC-A9B3-041949CDFF8D}" dt="2023-08-28T09:46:39.502" v="6088"/>
          <ac:spMkLst>
            <pc:docMk/>
            <pc:sldMk cId="3905009087" sldId="2147198615"/>
            <ac:spMk id="58" creationId="{9BD1721F-DEA5-CE56-3745-CA176D898426}"/>
          </ac:spMkLst>
        </pc:spChg>
        <pc:spChg chg="mod">
          <ac:chgData name="Tonje Torsgard" userId="632ddcc5-fb49-47ad-812f-50d878a4f8ca" providerId="ADAL" clId="{7383D3D0-4AA5-4DCC-A9B3-041949CDFF8D}" dt="2023-08-28T09:46:39.514" v="6090"/>
          <ac:spMkLst>
            <pc:docMk/>
            <pc:sldMk cId="3905009087" sldId="2147198615"/>
            <ac:spMk id="60" creationId="{A6B0DC76-5C9B-BC4F-F3BE-259337329F9C}"/>
          </ac:spMkLst>
        </pc:spChg>
        <pc:spChg chg="mod">
          <ac:chgData name="Tonje Torsgard" userId="632ddcc5-fb49-47ad-812f-50d878a4f8ca" providerId="ADAL" clId="{7383D3D0-4AA5-4DCC-A9B3-041949CDFF8D}" dt="2023-08-28T09:46:46.941" v="7126"/>
          <ac:spMkLst>
            <pc:docMk/>
            <pc:sldMk cId="3905009087" sldId="2147198615"/>
            <ac:spMk id="61" creationId="{1097CAE5-F643-AF7E-5E1D-F37404E458B2}"/>
          </ac:spMkLst>
        </pc:spChg>
        <pc:spChg chg="mod">
          <ac:chgData name="Tonje Torsgard" userId="632ddcc5-fb49-47ad-812f-50d878a4f8ca" providerId="ADAL" clId="{7383D3D0-4AA5-4DCC-A9B3-041949CDFF8D}" dt="2023-08-28T09:46:39.213" v="6040"/>
          <ac:spMkLst>
            <pc:docMk/>
            <pc:sldMk cId="3905009087" sldId="2147198615"/>
            <ac:spMk id="62" creationId="{E1B85825-885A-A6A5-127E-617CA10FA19D}"/>
          </ac:spMkLst>
        </pc:spChg>
        <pc:spChg chg="mod">
          <ac:chgData name="Tonje Torsgard" userId="632ddcc5-fb49-47ad-812f-50d878a4f8ca" providerId="ADAL" clId="{7383D3D0-4AA5-4DCC-A9B3-041949CDFF8D}" dt="2023-08-28T09:46:46.837" v="7114"/>
          <ac:spMkLst>
            <pc:docMk/>
            <pc:sldMk cId="3905009087" sldId="2147198615"/>
            <ac:spMk id="63" creationId="{E772A3CF-8458-9918-36E7-919EC7C20E2B}"/>
          </ac:spMkLst>
        </pc:spChg>
        <pc:grpChg chg="mod">
          <ac:chgData name="Tonje Torsgard" userId="632ddcc5-fb49-47ad-812f-50d878a4f8ca" providerId="ADAL" clId="{7383D3D0-4AA5-4DCC-A9B3-041949CDFF8D}" dt="2023-08-28T09:46:44.367" v="6636"/>
          <ac:grpSpMkLst>
            <pc:docMk/>
            <pc:sldMk cId="3905009087" sldId="2147198615"/>
            <ac:grpSpMk id="12" creationId="{4A1C3F4B-7964-EA6E-C56C-CE699627B60A}"/>
          </ac:grpSpMkLst>
        </pc:grpChg>
        <pc:picChg chg="mod">
          <ac:chgData name="Tonje Torsgard" userId="632ddcc5-fb49-47ad-812f-50d878a4f8ca" providerId="ADAL" clId="{7383D3D0-4AA5-4DCC-A9B3-041949CDFF8D}" dt="2023-08-28T09:46:47.379" v="7204"/>
          <ac:picMkLst>
            <pc:docMk/>
            <pc:sldMk cId="3905009087" sldId="2147198615"/>
            <ac:picMk id="4" creationId="{4189BB34-EF34-6FBC-96D0-BF9293C03FEB}"/>
          </ac:picMkLst>
        </pc:picChg>
        <pc:cxnChg chg="mod">
          <ac:chgData name="Tonje Torsgard" userId="632ddcc5-fb49-47ad-812f-50d878a4f8ca" providerId="ADAL" clId="{7383D3D0-4AA5-4DCC-A9B3-041949CDFF8D}" dt="2023-08-28T09:46:39.202" v="6038"/>
          <ac:cxnSpMkLst>
            <pc:docMk/>
            <pc:sldMk cId="3905009087" sldId="2147198615"/>
            <ac:cxnSpMk id="27" creationId="{D92C129D-EAB0-AB1D-FBCC-6EC4E1F668F5}"/>
          </ac:cxnSpMkLst>
        </pc:cxnChg>
        <pc:cxnChg chg="mod">
          <ac:chgData name="Tonje Torsgard" userId="632ddcc5-fb49-47ad-812f-50d878a4f8ca" providerId="ADAL" clId="{7383D3D0-4AA5-4DCC-A9B3-041949CDFF8D}" dt="2023-08-28T09:46:39.312" v="6056"/>
          <ac:cxnSpMkLst>
            <pc:docMk/>
            <pc:sldMk cId="3905009087" sldId="2147198615"/>
            <ac:cxnSpMk id="41" creationId="{DEF71F34-6653-E5E4-92BA-E142FF4D1E3B}"/>
          </ac:cxnSpMkLst>
        </pc:cxnChg>
        <pc:cxnChg chg="mod">
          <ac:chgData name="Tonje Torsgard" userId="632ddcc5-fb49-47ad-812f-50d878a4f8ca" providerId="ADAL" clId="{7383D3D0-4AA5-4DCC-A9B3-041949CDFF8D}" dt="2023-08-28T09:46:39.360" v="6064"/>
          <ac:cxnSpMkLst>
            <pc:docMk/>
            <pc:sldMk cId="3905009087" sldId="2147198615"/>
            <ac:cxnSpMk id="46" creationId="{DEB1F57F-BC9A-0777-217F-0CA87DA0CE0D}"/>
          </ac:cxnSpMkLst>
        </pc:cxnChg>
        <pc:cxnChg chg="mod">
          <ac:chgData name="Tonje Torsgard" userId="632ddcc5-fb49-47ad-812f-50d878a4f8ca" providerId="ADAL" clId="{7383D3D0-4AA5-4DCC-A9B3-041949CDFF8D}" dt="2023-08-28T09:46:39.372" v="6066"/>
          <ac:cxnSpMkLst>
            <pc:docMk/>
            <pc:sldMk cId="3905009087" sldId="2147198615"/>
            <ac:cxnSpMk id="47" creationId="{6CB3CB5B-4772-D20B-3E32-3141A6B236E1}"/>
          </ac:cxnSpMkLst>
        </pc:cxnChg>
        <pc:cxnChg chg="mod">
          <ac:chgData name="Tonje Torsgard" userId="632ddcc5-fb49-47ad-812f-50d878a4f8ca" providerId="ADAL" clId="{7383D3D0-4AA5-4DCC-A9B3-041949CDFF8D}" dt="2023-08-28T09:46:39.383" v="6068"/>
          <ac:cxnSpMkLst>
            <pc:docMk/>
            <pc:sldMk cId="3905009087" sldId="2147198615"/>
            <ac:cxnSpMk id="48" creationId="{E142177B-4E1B-2BE5-1A6A-24AE4D67E0A9}"/>
          </ac:cxnSpMkLst>
        </pc:cxnChg>
        <pc:cxnChg chg="mod">
          <ac:chgData name="Tonje Torsgard" userId="632ddcc5-fb49-47ad-812f-50d878a4f8ca" providerId="ADAL" clId="{7383D3D0-4AA5-4DCC-A9B3-041949CDFF8D}" dt="2023-08-28T09:46:39.395" v="6070"/>
          <ac:cxnSpMkLst>
            <pc:docMk/>
            <pc:sldMk cId="3905009087" sldId="2147198615"/>
            <ac:cxnSpMk id="49" creationId="{B4C498B1-0159-092F-90C6-9BB5DAD4FE07}"/>
          </ac:cxnSpMkLst>
        </pc:cxnChg>
        <pc:cxnChg chg="mod">
          <ac:chgData name="Tonje Torsgard" userId="632ddcc5-fb49-47ad-812f-50d878a4f8ca" providerId="ADAL" clId="{7383D3D0-4AA5-4DCC-A9B3-041949CDFF8D}" dt="2023-08-28T09:46:39.406" v="6072"/>
          <ac:cxnSpMkLst>
            <pc:docMk/>
            <pc:sldMk cId="3905009087" sldId="2147198615"/>
            <ac:cxnSpMk id="50" creationId="{CED24D28-C468-E818-4264-F4B693D1BF28}"/>
          </ac:cxnSpMkLst>
        </pc:cxnChg>
        <pc:cxnChg chg="mod">
          <ac:chgData name="Tonje Torsgard" userId="632ddcc5-fb49-47ad-812f-50d878a4f8ca" providerId="ADAL" clId="{7383D3D0-4AA5-4DCC-A9B3-041949CDFF8D}" dt="2023-08-28T09:46:39.418" v="6074"/>
          <ac:cxnSpMkLst>
            <pc:docMk/>
            <pc:sldMk cId="3905009087" sldId="2147198615"/>
            <ac:cxnSpMk id="51" creationId="{0A73673E-FCD4-CF3C-6209-5BFD69B332E3}"/>
          </ac:cxnSpMkLst>
        </pc:cxnChg>
        <pc:cxnChg chg="mod">
          <ac:chgData name="Tonje Torsgard" userId="632ddcc5-fb49-47ad-812f-50d878a4f8ca" providerId="ADAL" clId="{7383D3D0-4AA5-4DCC-A9B3-041949CDFF8D}" dt="2023-08-28T09:46:39.429" v="6076"/>
          <ac:cxnSpMkLst>
            <pc:docMk/>
            <pc:sldMk cId="3905009087" sldId="2147198615"/>
            <ac:cxnSpMk id="52" creationId="{79AF2AA0-5737-4AA9-56DE-F198C4BD4DC9}"/>
          </ac:cxnSpMkLst>
        </pc:cxnChg>
        <pc:cxnChg chg="mod">
          <ac:chgData name="Tonje Torsgard" userId="632ddcc5-fb49-47ad-812f-50d878a4f8ca" providerId="ADAL" clId="{7383D3D0-4AA5-4DCC-A9B3-041949CDFF8D}" dt="2023-08-28T09:46:39.442" v="6078"/>
          <ac:cxnSpMkLst>
            <pc:docMk/>
            <pc:sldMk cId="3905009087" sldId="2147198615"/>
            <ac:cxnSpMk id="53" creationId="{1024D344-7119-6D36-E485-3F69A1DBF045}"/>
          </ac:cxnSpMkLst>
        </pc:cxnChg>
        <pc:cxnChg chg="mod">
          <ac:chgData name="Tonje Torsgard" userId="632ddcc5-fb49-47ad-812f-50d878a4f8ca" providerId="ADAL" clId="{7383D3D0-4AA5-4DCC-A9B3-041949CDFF8D}" dt="2023-08-28T09:46:39.455" v="6080"/>
          <ac:cxnSpMkLst>
            <pc:docMk/>
            <pc:sldMk cId="3905009087" sldId="2147198615"/>
            <ac:cxnSpMk id="54" creationId="{5E1D7E10-FCE7-6126-F8A8-B66E179D5774}"/>
          </ac:cxnSpMkLst>
        </pc:cxnChg>
        <pc:cxnChg chg="mod">
          <ac:chgData name="Tonje Torsgard" userId="632ddcc5-fb49-47ad-812f-50d878a4f8ca" providerId="ADAL" clId="{7383D3D0-4AA5-4DCC-A9B3-041949CDFF8D}" dt="2023-08-28T09:46:39.465" v="6082"/>
          <ac:cxnSpMkLst>
            <pc:docMk/>
            <pc:sldMk cId="3905009087" sldId="2147198615"/>
            <ac:cxnSpMk id="55" creationId="{0CA0A3EE-87A5-1EDA-99C2-3B6CA67EE656}"/>
          </ac:cxnSpMkLst>
        </pc:cxnChg>
        <pc:cxnChg chg="mod">
          <ac:chgData name="Tonje Torsgard" userId="632ddcc5-fb49-47ad-812f-50d878a4f8ca" providerId="ADAL" clId="{7383D3D0-4AA5-4DCC-A9B3-041949CDFF8D}" dt="2023-08-28T09:46:39.478" v="6084"/>
          <ac:cxnSpMkLst>
            <pc:docMk/>
            <pc:sldMk cId="3905009087" sldId="2147198615"/>
            <ac:cxnSpMk id="56" creationId="{1B33CC67-76ED-36E5-605D-CEC2B0CD7F48}"/>
          </ac:cxnSpMkLst>
        </pc:cxnChg>
        <pc:cxnChg chg="mod">
          <ac:chgData name="Tonje Torsgard" userId="632ddcc5-fb49-47ad-812f-50d878a4f8ca" providerId="ADAL" clId="{7383D3D0-4AA5-4DCC-A9B3-041949CDFF8D}" dt="2023-08-28T09:46:39.490" v="6086"/>
          <ac:cxnSpMkLst>
            <pc:docMk/>
            <pc:sldMk cId="3905009087" sldId="2147198615"/>
            <ac:cxnSpMk id="57" creationId="{F197EF5D-FE2F-0EAE-0342-0D2DD6C23C98}"/>
          </ac:cxnSpMkLst>
        </pc:cxnChg>
      </pc:sldChg>
      <pc:sldChg chg="modSp mod">
        <pc:chgData name="Tonje Torsgard" userId="632ddcc5-fb49-47ad-812f-50d878a4f8ca" providerId="ADAL" clId="{7383D3D0-4AA5-4DCC-A9B3-041949CDFF8D}" dt="2023-08-28T09:46:47.414" v="7210"/>
        <pc:sldMkLst>
          <pc:docMk/>
          <pc:sldMk cId="1659550494" sldId="2147198616"/>
        </pc:sldMkLst>
        <pc:spChg chg="mod">
          <ac:chgData name="Tonje Torsgard" userId="632ddcc5-fb49-47ad-812f-50d878a4f8ca" providerId="ADAL" clId="{7383D3D0-4AA5-4DCC-A9B3-041949CDFF8D}" dt="2023-08-28T09:46:39.622" v="6108"/>
          <ac:spMkLst>
            <pc:docMk/>
            <pc:sldMk cId="1659550494" sldId="2147198616"/>
            <ac:spMk id="5" creationId="{96B0721A-34AC-A077-9400-8F3C969C2024}"/>
          </ac:spMkLst>
        </pc:spChg>
        <pc:spChg chg="mod">
          <ac:chgData name="Tonje Torsgard" userId="632ddcc5-fb49-47ad-812f-50d878a4f8ca" providerId="ADAL" clId="{7383D3D0-4AA5-4DCC-A9B3-041949CDFF8D}" dt="2023-08-28T09:46:39.599" v="6104"/>
          <ac:spMkLst>
            <pc:docMk/>
            <pc:sldMk cId="1659550494" sldId="2147198616"/>
            <ac:spMk id="6" creationId="{6945968A-EF12-9B68-7F07-C8BF4AC23C76}"/>
          </ac:spMkLst>
        </pc:spChg>
        <pc:spChg chg="mod">
          <ac:chgData name="Tonje Torsgard" userId="632ddcc5-fb49-47ad-812f-50d878a4f8ca" providerId="ADAL" clId="{7383D3D0-4AA5-4DCC-A9B3-041949CDFF8D}" dt="2023-08-28T09:46:47.050" v="7146"/>
          <ac:spMkLst>
            <pc:docMk/>
            <pc:sldMk cId="1659550494" sldId="2147198616"/>
            <ac:spMk id="7" creationId="{13AD8489-FF19-6903-45F4-5E86F799EA74}"/>
          </ac:spMkLst>
        </pc:spChg>
        <pc:spChg chg="mod">
          <ac:chgData name="Tonje Torsgard" userId="632ddcc5-fb49-47ad-812f-50d878a4f8ca" providerId="ADAL" clId="{7383D3D0-4AA5-4DCC-A9B3-041949CDFF8D}" dt="2023-08-28T09:46:39.633" v="6110"/>
          <ac:spMkLst>
            <pc:docMk/>
            <pc:sldMk cId="1659550494" sldId="2147198616"/>
            <ac:spMk id="8" creationId="{3CFBC05D-F57E-F37E-92AC-D70559B13198}"/>
          </ac:spMkLst>
        </pc:spChg>
        <pc:spChg chg="mod">
          <ac:chgData name="Tonje Torsgard" userId="632ddcc5-fb49-47ad-812f-50d878a4f8ca" providerId="ADAL" clId="{7383D3D0-4AA5-4DCC-A9B3-041949CDFF8D}" dt="2023-08-28T09:46:47.060" v="7148"/>
          <ac:spMkLst>
            <pc:docMk/>
            <pc:sldMk cId="1659550494" sldId="2147198616"/>
            <ac:spMk id="9" creationId="{854BACCA-0DB2-53DD-049C-AE093AB48B4E}"/>
          </ac:spMkLst>
        </pc:spChg>
        <pc:spChg chg="mod">
          <ac:chgData name="Tonje Torsgard" userId="632ddcc5-fb49-47ad-812f-50d878a4f8ca" providerId="ADAL" clId="{7383D3D0-4AA5-4DCC-A9B3-041949CDFF8D}" dt="2023-08-28T09:46:39.645" v="6112"/>
          <ac:spMkLst>
            <pc:docMk/>
            <pc:sldMk cId="1659550494" sldId="2147198616"/>
            <ac:spMk id="10" creationId="{D99D13C5-48AA-9EF9-958C-75D436859FC5}"/>
          </ac:spMkLst>
        </pc:spChg>
        <pc:spChg chg="mod">
          <ac:chgData name="Tonje Torsgard" userId="632ddcc5-fb49-47ad-812f-50d878a4f8ca" providerId="ADAL" clId="{7383D3D0-4AA5-4DCC-A9B3-041949CDFF8D}" dt="2023-08-28T09:46:47.072" v="7150"/>
          <ac:spMkLst>
            <pc:docMk/>
            <pc:sldMk cId="1659550494" sldId="2147198616"/>
            <ac:spMk id="11" creationId="{79201B0E-4239-D53B-D66F-B48157F4F90E}"/>
          </ac:spMkLst>
        </pc:spChg>
        <pc:spChg chg="mod">
          <ac:chgData name="Tonje Torsgard" userId="632ddcc5-fb49-47ad-812f-50d878a4f8ca" providerId="ADAL" clId="{7383D3D0-4AA5-4DCC-A9B3-041949CDFF8D}" dt="2023-08-28T09:46:47.083" v="7152"/>
          <ac:spMkLst>
            <pc:docMk/>
            <pc:sldMk cId="1659550494" sldId="2147198616"/>
            <ac:spMk id="15" creationId="{77D7D868-7F3E-E380-6235-517FD7D9D87F}"/>
          </ac:spMkLst>
        </pc:spChg>
        <pc:spChg chg="mod">
          <ac:chgData name="Tonje Torsgard" userId="632ddcc5-fb49-47ad-812f-50d878a4f8ca" providerId="ADAL" clId="{7383D3D0-4AA5-4DCC-A9B3-041949CDFF8D}" dt="2023-08-28T09:46:47.094" v="7154"/>
          <ac:spMkLst>
            <pc:docMk/>
            <pc:sldMk cId="1659550494" sldId="2147198616"/>
            <ac:spMk id="16" creationId="{145DB59F-7065-4C32-1255-09568F53944E}"/>
          </ac:spMkLst>
        </pc:spChg>
        <pc:spChg chg="mod">
          <ac:chgData name="Tonje Torsgard" userId="632ddcc5-fb49-47ad-812f-50d878a4f8ca" providerId="ADAL" clId="{7383D3D0-4AA5-4DCC-A9B3-041949CDFF8D}" dt="2023-08-28T09:46:39.685" v="6118"/>
          <ac:spMkLst>
            <pc:docMk/>
            <pc:sldMk cId="1659550494" sldId="2147198616"/>
            <ac:spMk id="17" creationId="{E5DE0A76-4CD9-6174-EF8A-775F50AA6097}"/>
          </ac:spMkLst>
        </pc:spChg>
        <pc:spChg chg="mod">
          <ac:chgData name="Tonje Torsgard" userId="632ddcc5-fb49-47ad-812f-50d878a4f8ca" providerId="ADAL" clId="{7383D3D0-4AA5-4DCC-A9B3-041949CDFF8D}" dt="2023-08-28T09:46:39.721" v="6124"/>
          <ac:spMkLst>
            <pc:docMk/>
            <pc:sldMk cId="1659550494" sldId="2147198616"/>
            <ac:spMk id="20" creationId="{80248A6A-7DE8-627D-8D29-5B44E29E83EB}"/>
          </ac:spMkLst>
        </pc:spChg>
        <pc:spChg chg="mod">
          <ac:chgData name="Tonje Torsgard" userId="632ddcc5-fb49-47ad-812f-50d878a4f8ca" providerId="ADAL" clId="{7383D3D0-4AA5-4DCC-A9B3-041949CDFF8D}" dt="2023-08-28T09:46:47.104" v="7156"/>
          <ac:spMkLst>
            <pc:docMk/>
            <pc:sldMk cId="1659550494" sldId="2147198616"/>
            <ac:spMk id="21" creationId="{52ABB7F3-0197-4648-7769-DF5138F482A0}"/>
          </ac:spMkLst>
        </pc:spChg>
        <pc:spChg chg="mod">
          <ac:chgData name="Tonje Torsgard" userId="632ddcc5-fb49-47ad-812f-50d878a4f8ca" providerId="ADAL" clId="{7383D3D0-4AA5-4DCC-A9B3-041949CDFF8D}" dt="2023-08-28T09:46:39.734" v="6126"/>
          <ac:spMkLst>
            <pc:docMk/>
            <pc:sldMk cId="1659550494" sldId="2147198616"/>
            <ac:spMk id="22" creationId="{B7D58E89-5E57-1753-D6F9-FC22CC1E4795}"/>
          </ac:spMkLst>
        </pc:spChg>
        <pc:spChg chg="mod">
          <ac:chgData name="Tonje Torsgard" userId="632ddcc5-fb49-47ad-812f-50d878a4f8ca" providerId="ADAL" clId="{7383D3D0-4AA5-4DCC-A9B3-041949CDFF8D}" dt="2023-08-28T09:46:47.115" v="7158"/>
          <ac:spMkLst>
            <pc:docMk/>
            <pc:sldMk cId="1659550494" sldId="2147198616"/>
            <ac:spMk id="23" creationId="{891D23BC-9B5E-EEF7-220D-B999937D03D4}"/>
          </ac:spMkLst>
        </pc:spChg>
        <pc:spChg chg="mod">
          <ac:chgData name="Tonje Torsgard" userId="632ddcc5-fb49-47ad-812f-50d878a4f8ca" providerId="ADAL" clId="{7383D3D0-4AA5-4DCC-A9B3-041949CDFF8D}" dt="2023-08-28T09:46:39.745" v="6128"/>
          <ac:spMkLst>
            <pc:docMk/>
            <pc:sldMk cId="1659550494" sldId="2147198616"/>
            <ac:spMk id="24" creationId="{D96D3C3E-78D6-D0D5-BE19-16E7A38C829F}"/>
          </ac:spMkLst>
        </pc:spChg>
        <pc:spChg chg="mod">
          <ac:chgData name="Tonje Torsgard" userId="632ddcc5-fb49-47ad-812f-50d878a4f8ca" providerId="ADAL" clId="{7383D3D0-4AA5-4DCC-A9B3-041949CDFF8D}" dt="2023-08-28T09:46:47.127" v="7160"/>
          <ac:spMkLst>
            <pc:docMk/>
            <pc:sldMk cId="1659550494" sldId="2147198616"/>
            <ac:spMk id="26" creationId="{0C91D61E-AE66-85AD-FFD3-7209A0307C08}"/>
          </ac:spMkLst>
        </pc:spChg>
        <pc:spChg chg="mod">
          <ac:chgData name="Tonje Torsgard" userId="632ddcc5-fb49-47ad-812f-50d878a4f8ca" providerId="ADAL" clId="{7383D3D0-4AA5-4DCC-A9B3-041949CDFF8D}" dt="2023-08-28T09:46:47.039" v="7144"/>
          <ac:spMkLst>
            <pc:docMk/>
            <pc:sldMk cId="1659550494" sldId="2147198616"/>
            <ac:spMk id="32" creationId="{8EE27851-1D33-4780-B9A1-C133325160D8}"/>
          </ac:spMkLst>
        </pc:spChg>
        <pc:spChg chg="mod">
          <ac:chgData name="Tonje Torsgard" userId="632ddcc5-fb49-47ad-812f-50d878a4f8ca" providerId="ADAL" clId="{7383D3D0-4AA5-4DCC-A9B3-041949CDFF8D}" dt="2023-08-28T09:46:39.769" v="6132"/>
          <ac:spMkLst>
            <pc:docMk/>
            <pc:sldMk cId="1659550494" sldId="2147198616"/>
            <ac:spMk id="64" creationId="{A35F1B6C-EE1A-25CE-7EC8-DCF44CBE0E83}"/>
          </ac:spMkLst>
        </pc:spChg>
        <pc:spChg chg="mod">
          <ac:chgData name="Tonje Torsgard" userId="632ddcc5-fb49-47ad-812f-50d878a4f8ca" providerId="ADAL" clId="{7383D3D0-4AA5-4DCC-A9B3-041949CDFF8D}" dt="2023-08-28T09:46:47.137" v="7162"/>
          <ac:spMkLst>
            <pc:docMk/>
            <pc:sldMk cId="1659550494" sldId="2147198616"/>
            <ac:spMk id="66" creationId="{892B7FFC-AC21-C0CD-BE95-9EDCC5C918C2}"/>
          </ac:spMkLst>
        </pc:spChg>
        <pc:spChg chg="mod">
          <ac:chgData name="Tonje Torsgard" userId="632ddcc5-fb49-47ad-812f-50d878a4f8ca" providerId="ADAL" clId="{7383D3D0-4AA5-4DCC-A9B3-041949CDFF8D}" dt="2023-08-28T09:46:39.793" v="6136"/>
          <ac:spMkLst>
            <pc:docMk/>
            <pc:sldMk cId="1659550494" sldId="2147198616"/>
            <ac:spMk id="67" creationId="{24016365-C4E2-3A33-3686-5EF9D0FF2CEA}"/>
          </ac:spMkLst>
        </pc:spChg>
        <pc:grpChg chg="mod">
          <ac:chgData name="Tonje Torsgard" userId="632ddcc5-fb49-47ad-812f-50d878a4f8ca" providerId="ADAL" clId="{7383D3D0-4AA5-4DCC-A9B3-041949CDFF8D}" dt="2023-08-28T09:46:44.378" v="6638"/>
          <ac:grpSpMkLst>
            <pc:docMk/>
            <pc:sldMk cId="1659550494" sldId="2147198616"/>
            <ac:grpSpMk id="2" creationId="{F618E7BA-4320-1CE3-A671-10FC8729A31B}"/>
          </ac:grpSpMkLst>
        </pc:grpChg>
        <pc:picChg chg="mod">
          <ac:chgData name="Tonje Torsgard" userId="632ddcc5-fb49-47ad-812f-50d878a4f8ca" providerId="ADAL" clId="{7383D3D0-4AA5-4DCC-A9B3-041949CDFF8D}" dt="2023-08-28T09:46:47.414" v="7210"/>
          <ac:picMkLst>
            <pc:docMk/>
            <pc:sldMk cId="1659550494" sldId="2147198616"/>
            <ac:picMk id="4" creationId="{4189BB34-EF34-6FBC-96D0-BF9293C03FEB}"/>
          </ac:picMkLst>
        </pc:picChg>
        <pc:cxnChg chg="mod">
          <ac:chgData name="Tonje Torsgard" userId="632ddcc5-fb49-47ad-812f-50d878a4f8ca" providerId="ADAL" clId="{7383D3D0-4AA5-4DCC-A9B3-041949CDFF8D}" dt="2023-08-28T09:46:39.610" v="6106"/>
          <ac:cxnSpMkLst>
            <pc:docMk/>
            <pc:sldMk cId="1659550494" sldId="2147198616"/>
            <ac:cxnSpMk id="3" creationId="{865059AF-30EE-A543-8546-3E285D63FC9C}"/>
          </ac:cxnSpMkLst>
        </pc:cxnChg>
        <pc:cxnChg chg="mod">
          <ac:chgData name="Tonje Torsgard" userId="632ddcc5-fb49-47ad-812f-50d878a4f8ca" providerId="ADAL" clId="{7383D3D0-4AA5-4DCC-A9B3-041949CDFF8D}" dt="2023-08-28T09:46:39.659" v="6114"/>
          <ac:cxnSpMkLst>
            <pc:docMk/>
            <pc:sldMk cId="1659550494" sldId="2147198616"/>
            <ac:cxnSpMk id="13" creationId="{C13AFA5B-A126-1CE9-C977-79F937961A17}"/>
          </ac:cxnSpMkLst>
        </pc:cxnChg>
        <pc:cxnChg chg="mod">
          <ac:chgData name="Tonje Torsgard" userId="632ddcc5-fb49-47ad-812f-50d878a4f8ca" providerId="ADAL" clId="{7383D3D0-4AA5-4DCC-A9B3-041949CDFF8D}" dt="2023-08-28T09:46:39.672" v="6116"/>
          <ac:cxnSpMkLst>
            <pc:docMk/>
            <pc:sldMk cId="1659550494" sldId="2147198616"/>
            <ac:cxnSpMk id="14" creationId="{1314EF8D-6959-A3FB-8EEA-93ED20148138}"/>
          </ac:cxnSpMkLst>
        </pc:cxnChg>
        <pc:cxnChg chg="mod">
          <ac:chgData name="Tonje Torsgard" userId="632ddcc5-fb49-47ad-812f-50d878a4f8ca" providerId="ADAL" clId="{7383D3D0-4AA5-4DCC-A9B3-041949CDFF8D}" dt="2023-08-28T09:46:39.697" v="6120"/>
          <ac:cxnSpMkLst>
            <pc:docMk/>
            <pc:sldMk cId="1659550494" sldId="2147198616"/>
            <ac:cxnSpMk id="18" creationId="{221D2CA3-08AA-CA05-5BBD-6D16FB560D3C}"/>
          </ac:cxnSpMkLst>
        </pc:cxnChg>
        <pc:cxnChg chg="mod">
          <ac:chgData name="Tonje Torsgard" userId="632ddcc5-fb49-47ad-812f-50d878a4f8ca" providerId="ADAL" clId="{7383D3D0-4AA5-4DCC-A9B3-041949CDFF8D}" dt="2023-08-28T09:46:39.709" v="6122"/>
          <ac:cxnSpMkLst>
            <pc:docMk/>
            <pc:sldMk cId="1659550494" sldId="2147198616"/>
            <ac:cxnSpMk id="19" creationId="{4764459B-8E0F-3F87-AAC4-84121BBE21C2}"/>
          </ac:cxnSpMkLst>
        </pc:cxnChg>
        <pc:cxnChg chg="mod">
          <ac:chgData name="Tonje Torsgard" userId="632ddcc5-fb49-47ad-812f-50d878a4f8ca" providerId="ADAL" clId="{7383D3D0-4AA5-4DCC-A9B3-041949CDFF8D}" dt="2023-08-28T09:46:39.758" v="6130"/>
          <ac:cxnSpMkLst>
            <pc:docMk/>
            <pc:sldMk cId="1659550494" sldId="2147198616"/>
            <ac:cxnSpMk id="25" creationId="{ADD9C604-9138-ED98-25F6-99AF9A17BD21}"/>
          </ac:cxnSpMkLst>
        </pc:cxnChg>
        <pc:cxnChg chg="mod">
          <ac:chgData name="Tonje Torsgard" userId="632ddcc5-fb49-47ad-812f-50d878a4f8ca" providerId="ADAL" clId="{7383D3D0-4AA5-4DCC-A9B3-041949CDFF8D}" dt="2023-08-28T09:46:39.781" v="6134"/>
          <ac:cxnSpMkLst>
            <pc:docMk/>
            <pc:sldMk cId="1659550494" sldId="2147198616"/>
            <ac:cxnSpMk id="65" creationId="{36322550-FF64-3988-00C1-63EB11641E47}"/>
          </ac:cxnSpMkLst>
        </pc:cxnChg>
        <pc:cxnChg chg="mod">
          <ac:chgData name="Tonje Torsgard" userId="632ddcc5-fb49-47ad-812f-50d878a4f8ca" providerId="ADAL" clId="{7383D3D0-4AA5-4DCC-A9B3-041949CDFF8D}" dt="2023-08-28T09:46:39.806" v="6138"/>
          <ac:cxnSpMkLst>
            <pc:docMk/>
            <pc:sldMk cId="1659550494" sldId="2147198616"/>
            <ac:cxnSpMk id="68" creationId="{BB4347B5-EB06-9908-A29C-59CD020914C0}"/>
          </ac:cxnSpMkLst>
        </pc:cxnChg>
      </pc:sldChg>
      <pc:sldChg chg="modSp mod">
        <pc:chgData name="Tonje Torsgard" userId="632ddcc5-fb49-47ad-812f-50d878a4f8ca" providerId="ADAL" clId="{7383D3D0-4AA5-4DCC-A9B3-041949CDFF8D}" dt="2023-08-28T09:46:47.423" v="7212"/>
        <pc:sldMkLst>
          <pc:docMk/>
          <pc:sldMk cId="1115089860" sldId="2147198618"/>
        </pc:sldMkLst>
        <pc:spChg chg="mod">
          <ac:chgData name="Tonje Torsgard" userId="632ddcc5-fb49-47ad-812f-50d878a4f8ca" providerId="ADAL" clId="{7383D3D0-4AA5-4DCC-A9B3-041949CDFF8D}" dt="2023-08-28T09:46:39.818" v="6140"/>
          <ac:spMkLst>
            <pc:docMk/>
            <pc:sldMk cId="1115089860" sldId="2147198618"/>
            <ac:spMk id="48" creationId="{671B724F-94B7-E03B-7848-C9C2EEE60296}"/>
          </ac:spMkLst>
        </pc:spChg>
        <pc:spChg chg="mod">
          <ac:chgData name="Tonje Torsgard" userId="632ddcc5-fb49-47ad-812f-50d878a4f8ca" providerId="ADAL" clId="{7383D3D0-4AA5-4DCC-A9B3-041949CDFF8D}" dt="2023-08-28T09:46:47.149" v="7164"/>
          <ac:spMkLst>
            <pc:docMk/>
            <pc:sldMk cId="1115089860" sldId="2147198618"/>
            <ac:spMk id="50" creationId="{EA978460-8914-630E-5D77-C032A8B479D1}"/>
          </ac:spMkLst>
        </pc:spChg>
        <pc:picChg chg="mod">
          <ac:chgData name="Tonje Torsgard" userId="632ddcc5-fb49-47ad-812f-50d878a4f8ca" providerId="ADAL" clId="{7383D3D0-4AA5-4DCC-A9B3-041949CDFF8D}" dt="2023-08-28T09:46:38.351" v="5896"/>
          <ac:picMkLst>
            <pc:docMk/>
            <pc:sldMk cId="1115089860" sldId="2147198618"/>
            <ac:picMk id="47" creationId="{4143F5DE-A697-C79A-708B-FF5E6D9A3481}"/>
          </ac:picMkLst>
        </pc:picChg>
        <pc:picChg chg="mod">
          <ac:chgData name="Tonje Torsgard" userId="632ddcc5-fb49-47ad-812f-50d878a4f8ca" providerId="ADAL" clId="{7383D3D0-4AA5-4DCC-A9B3-041949CDFF8D}" dt="2023-08-28T09:46:47.423" v="7212"/>
          <ac:picMkLst>
            <pc:docMk/>
            <pc:sldMk cId="1115089860" sldId="2147198618"/>
            <ac:picMk id="49" creationId="{E8E78880-3DB5-AF34-3AE1-37E36A9F5B85}"/>
          </ac:picMkLst>
        </pc:picChg>
      </pc:sldChg>
      <pc:sldChg chg="modSp mod">
        <pc:chgData name="Tonje Torsgard" userId="632ddcc5-fb49-47ad-812f-50d878a4f8ca" providerId="ADAL" clId="{7383D3D0-4AA5-4DCC-A9B3-041949CDFF8D}" dt="2023-08-28T09:46:47.481" v="7222"/>
        <pc:sldMkLst>
          <pc:docMk/>
          <pc:sldMk cId="2043947479" sldId="2147198619"/>
        </pc:sldMkLst>
        <pc:spChg chg="mod">
          <ac:chgData name="Tonje Torsgard" userId="632ddcc5-fb49-47ad-812f-50d878a4f8ca" providerId="ADAL" clId="{7383D3D0-4AA5-4DCC-A9B3-041949CDFF8D}" dt="2023-08-28T09:46:39.987" v="6168"/>
          <ac:spMkLst>
            <pc:docMk/>
            <pc:sldMk cId="2043947479" sldId="2147198619"/>
            <ac:spMk id="2" creationId="{96B81FBB-4A0A-00BB-D92A-7C57BBFAA2FA}"/>
          </ac:spMkLst>
        </pc:spChg>
        <pc:spChg chg="mod">
          <ac:chgData name="Tonje Torsgard" userId="632ddcc5-fb49-47ad-812f-50d878a4f8ca" providerId="ADAL" clId="{7383D3D0-4AA5-4DCC-A9B3-041949CDFF8D}" dt="2023-08-28T09:46:44.552" v="6674"/>
          <ac:spMkLst>
            <pc:docMk/>
            <pc:sldMk cId="2043947479" sldId="2147198619"/>
            <ac:spMk id="3" creationId="{145BF81C-0B85-4559-807F-78191CBFBB0C}"/>
          </ac:spMkLst>
        </pc:spChg>
        <pc:spChg chg="mod">
          <ac:chgData name="Tonje Torsgard" userId="632ddcc5-fb49-47ad-812f-50d878a4f8ca" providerId="ADAL" clId="{7383D3D0-4AA5-4DCC-A9B3-041949CDFF8D}" dt="2023-08-28T09:46:44.561" v="6676"/>
          <ac:spMkLst>
            <pc:docMk/>
            <pc:sldMk cId="2043947479" sldId="2147198619"/>
            <ac:spMk id="6" creationId="{4CA28559-D65F-473E-149B-B66CFF70F313}"/>
          </ac:spMkLst>
        </pc:spChg>
        <pc:spChg chg="mod">
          <ac:chgData name="Tonje Torsgard" userId="632ddcc5-fb49-47ad-812f-50d878a4f8ca" providerId="ADAL" clId="{7383D3D0-4AA5-4DCC-A9B3-041949CDFF8D}" dt="2023-08-28T09:46:44.571" v="6678"/>
          <ac:spMkLst>
            <pc:docMk/>
            <pc:sldMk cId="2043947479" sldId="2147198619"/>
            <ac:spMk id="7" creationId="{3302A3F0-8F90-C7DD-5AEC-8A62D3759BAB}"/>
          </ac:spMkLst>
        </pc:spChg>
        <pc:spChg chg="mod">
          <ac:chgData name="Tonje Torsgard" userId="632ddcc5-fb49-47ad-812f-50d878a4f8ca" providerId="ADAL" clId="{7383D3D0-4AA5-4DCC-A9B3-041949CDFF8D}" dt="2023-08-28T09:46:44.580" v="6680"/>
          <ac:spMkLst>
            <pc:docMk/>
            <pc:sldMk cId="2043947479" sldId="2147198619"/>
            <ac:spMk id="9" creationId="{AEACF20B-F88E-9278-51CE-38AC8BB0EC3D}"/>
          </ac:spMkLst>
        </pc:spChg>
        <pc:spChg chg="mod">
          <ac:chgData name="Tonje Torsgard" userId="632ddcc5-fb49-47ad-812f-50d878a4f8ca" providerId="ADAL" clId="{7383D3D0-4AA5-4DCC-A9B3-041949CDFF8D}" dt="2023-08-28T09:46:40.001" v="6170"/>
          <ac:spMkLst>
            <pc:docMk/>
            <pc:sldMk cId="2043947479" sldId="2147198619"/>
            <ac:spMk id="10" creationId="{C53640D2-178B-2D6A-6703-FE94A9C05820}"/>
          </ac:spMkLst>
        </pc:spChg>
        <pc:spChg chg="mod">
          <ac:chgData name="Tonje Torsgard" userId="632ddcc5-fb49-47ad-812f-50d878a4f8ca" providerId="ADAL" clId="{7383D3D0-4AA5-4DCC-A9B3-041949CDFF8D}" dt="2023-08-28T09:46:40.013" v="6172"/>
          <ac:spMkLst>
            <pc:docMk/>
            <pc:sldMk cId="2043947479" sldId="2147198619"/>
            <ac:spMk id="11" creationId="{9622B1D2-F3E2-BA5C-F861-59A8EC49DEE7}"/>
          </ac:spMkLst>
        </pc:spChg>
        <pc:spChg chg="mod">
          <ac:chgData name="Tonje Torsgard" userId="632ddcc5-fb49-47ad-812f-50d878a4f8ca" providerId="ADAL" clId="{7383D3D0-4AA5-4DCC-A9B3-041949CDFF8D}" dt="2023-08-28T09:46:44.589" v="6682"/>
          <ac:spMkLst>
            <pc:docMk/>
            <pc:sldMk cId="2043947479" sldId="2147198619"/>
            <ac:spMk id="13" creationId="{A155B78C-9BD6-879A-B203-A6DE57EA64E4}"/>
          </ac:spMkLst>
        </pc:spChg>
        <pc:spChg chg="mod">
          <ac:chgData name="Tonje Torsgard" userId="632ddcc5-fb49-47ad-812f-50d878a4f8ca" providerId="ADAL" clId="{7383D3D0-4AA5-4DCC-A9B3-041949CDFF8D}" dt="2023-08-28T09:46:44.598" v="6684"/>
          <ac:spMkLst>
            <pc:docMk/>
            <pc:sldMk cId="2043947479" sldId="2147198619"/>
            <ac:spMk id="14" creationId="{CDD601B5-7AC3-C71B-B715-6A94E0C71F44}"/>
          </ac:spMkLst>
        </pc:spChg>
        <pc:spChg chg="mod">
          <ac:chgData name="Tonje Torsgard" userId="632ddcc5-fb49-47ad-812f-50d878a4f8ca" providerId="ADAL" clId="{7383D3D0-4AA5-4DCC-A9B3-041949CDFF8D}" dt="2023-08-28T09:46:44.606" v="6686"/>
          <ac:spMkLst>
            <pc:docMk/>
            <pc:sldMk cId="2043947479" sldId="2147198619"/>
            <ac:spMk id="15" creationId="{AFD17384-C178-C744-87E3-624CFF315F50}"/>
          </ac:spMkLst>
        </pc:spChg>
        <pc:picChg chg="mod">
          <ac:chgData name="Tonje Torsgard" userId="632ddcc5-fb49-47ad-812f-50d878a4f8ca" providerId="ADAL" clId="{7383D3D0-4AA5-4DCC-A9B3-041949CDFF8D}" dt="2023-08-28T09:46:47.470" v="7220"/>
          <ac:picMkLst>
            <pc:docMk/>
            <pc:sldMk cId="2043947479" sldId="2147198619"/>
            <ac:picMk id="8" creationId="{AADDEDB7-B7D6-E41A-F3D3-6A78067DEA2B}"/>
          </ac:picMkLst>
        </pc:picChg>
        <pc:picChg chg="mod">
          <ac:chgData name="Tonje Torsgard" userId="632ddcc5-fb49-47ad-812f-50d878a4f8ca" providerId="ADAL" clId="{7383D3D0-4AA5-4DCC-A9B3-041949CDFF8D}" dt="2023-08-28T09:46:47.481" v="7222"/>
          <ac:picMkLst>
            <pc:docMk/>
            <pc:sldMk cId="2043947479" sldId="2147198619"/>
            <ac:picMk id="12" creationId="{412AEBCC-8A34-CDA2-EFA8-102A18DC03D3}"/>
          </ac:picMkLst>
        </pc:picChg>
      </pc:sldChg>
      <pc:sldChg chg="modSp mod">
        <pc:chgData name="Tonje Torsgard" userId="632ddcc5-fb49-47ad-812f-50d878a4f8ca" providerId="ADAL" clId="{7383D3D0-4AA5-4DCC-A9B3-041949CDFF8D}" dt="2023-08-28T09:46:47.538" v="7232"/>
        <pc:sldMkLst>
          <pc:docMk/>
          <pc:sldMk cId="744891139" sldId="2147198620"/>
        </pc:sldMkLst>
        <pc:spChg chg="mod">
          <ac:chgData name="Tonje Torsgard" userId="632ddcc5-fb49-47ad-812f-50d878a4f8ca" providerId="ADAL" clId="{7383D3D0-4AA5-4DCC-A9B3-041949CDFF8D}" dt="2023-08-28T09:46:40.076" v="6180"/>
          <ac:spMkLst>
            <pc:docMk/>
            <pc:sldMk cId="744891139" sldId="2147198620"/>
            <ac:spMk id="2" creationId="{F31603B9-9741-2E54-0829-C4102BF5A66D}"/>
          </ac:spMkLst>
        </pc:spChg>
        <pc:spChg chg="mod">
          <ac:chgData name="Tonje Torsgard" userId="632ddcc5-fb49-47ad-812f-50d878a4f8ca" providerId="ADAL" clId="{7383D3D0-4AA5-4DCC-A9B3-041949CDFF8D}" dt="2023-08-28T09:46:44.725" v="6708"/>
          <ac:spMkLst>
            <pc:docMk/>
            <pc:sldMk cId="744891139" sldId="2147198620"/>
            <ac:spMk id="3" creationId="{B51E4A34-525C-4D2E-582D-A83F85CEDFF5}"/>
          </ac:spMkLst>
        </pc:spChg>
        <pc:spChg chg="mod">
          <ac:chgData name="Tonje Torsgard" userId="632ddcc5-fb49-47ad-812f-50d878a4f8ca" providerId="ADAL" clId="{7383D3D0-4AA5-4DCC-A9B3-041949CDFF8D}" dt="2023-08-28T09:46:44.735" v="6710"/>
          <ac:spMkLst>
            <pc:docMk/>
            <pc:sldMk cId="744891139" sldId="2147198620"/>
            <ac:spMk id="6" creationId="{D538373F-5457-4E3A-799E-834173E7F81B}"/>
          </ac:spMkLst>
        </pc:spChg>
        <pc:spChg chg="mod">
          <ac:chgData name="Tonje Torsgard" userId="632ddcc5-fb49-47ad-812f-50d878a4f8ca" providerId="ADAL" clId="{7383D3D0-4AA5-4DCC-A9B3-041949CDFF8D}" dt="2023-08-28T09:46:44.745" v="6712"/>
          <ac:spMkLst>
            <pc:docMk/>
            <pc:sldMk cId="744891139" sldId="2147198620"/>
            <ac:spMk id="7" creationId="{32CFC2D4-3B06-5C06-FC2F-10BC5099AA60}"/>
          </ac:spMkLst>
        </pc:spChg>
        <pc:spChg chg="mod">
          <ac:chgData name="Tonje Torsgard" userId="632ddcc5-fb49-47ad-812f-50d878a4f8ca" providerId="ADAL" clId="{7383D3D0-4AA5-4DCC-A9B3-041949CDFF8D}" dt="2023-08-28T09:46:40.088" v="6182"/>
          <ac:spMkLst>
            <pc:docMk/>
            <pc:sldMk cId="744891139" sldId="2147198620"/>
            <ac:spMk id="10" creationId="{444F7EE0-4D43-5FDB-BA87-574D73FAAD60}"/>
          </ac:spMkLst>
        </pc:spChg>
        <pc:spChg chg="mod">
          <ac:chgData name="Tonje Torsgard" userId="632ddcc5-fb49-47ad-812f-50d878a4f8ca" providerId="ADAL" clId="{7383D3D0-4AA5-4DCC-A9B3-041949CDFF8D}" dt="2023-08-28T09:46:44.754" v="6714"/>
          <ac:spMkLst>
            <pc:docMk/>
            <pc:sldMk cId="744891139" sldId="2147198620"/>
            <ac:spMk id="12" creationId="{E9BED13E-1E33-0B5B-FA91-84122B07B8CF}"/>
          </ac:spMkLst>
        </pc:spChg>
        <pc:spChg chg="mod">
          <ac:chgData name="Tonje Torsgard" userId="632ddcc5-fb49-47ad-812f-50d878a4f8ca" providerId="ADAL" clId="{7383D3D0-4AA5-4DCC-A9B3-041949CDFF8D}" dt="2023-08-28T09:46:44.773" v="6718"/>
          <ac:spMkLst>
            <pc:docMk/>
            <pc:sldMk cId="744891139" sldId="2147198620"/>
            <ac:spMk id="13" creationId="{4A233907-4BCB-84A8-F0EE-BE67EE895929}"/>
          </ac:spMkLst>
        </pc:spChg>
        <pc:spChg chg="mod">
          <ac:chgData name="Tonje Torsgard" userId="632ddcc5-fb49-47ad-812f-50d878a4f8ca" providerId="ADAL" clId="{7383D3D0-4AA5-4DCC-A9B3-041949CDFF8D}" dt="2023-08-28T09:46:44.763" v="6716"/>
          <ac:spMkLst>
            <pc:docMk/>
            <pc:sldMk cId="744891139" sldId="2147198620"/>
            <ac:spMk id="14" creationId="{E758C623-CD33-B295-FB21-1E5E6F48B4B7}"/>
          </ac:spMkLst>
        </pc:spChg>
        <pc:spChg chg="mod">
          <ac:chgData name="Tonje Torsgard" userId="632ddcc5-fb49-47ad-812f-50d878a4f8ca" providerId="ADAL" clId="{7383D3D0-4AA5-4DCC-A9B3-041949CDFF8D}" dt="2023-08-28T09:46:40.064" v="6178"/>
          <ac:spMkLst>
            <pc:docMk/>
            <pc:sldMk cId="744891139" sldId="2147198620"/>
            <ac:spMk id="15" creationId="{5DC73E6B-A70F-9998-5F53-35168321FF25}"/>
          </ac:spMkLst>
        </pc:spChg>
        <pc:spChg chg="mod">
          <ac:chgData name="Tonje Torsgard" userId="632ddcc5-fb49-47ad-812f-50d878a4f8ca" providerId="ADAL" clId="{7383D3D0-4AA5-4DCC-A9B3-041949CDFF8D}" dt="2023-08-28T09:46:44.783" v="6720"/>
          <ac:spMkLst>
            <pc:docMk/>
            <pc:sldMk cId="744891139" sldId="2147198620"/>
            <ac:spMk id="16" creationId="{8AF32335-D889-5A05-D107-791479F5E02F}"/>
          </ac:spMkLst>
        </pc:spChg>
        <pc:picChg chg="mod">
          <ac:chgData name="Tonje Torsgard" userId="632ddcc5-fb49-47ad-812f-50d878a4f8ca" providerId="ADAL" clId="{7383D3D0-4AA5-4DCC-A9B3-041949CDFF8D}" dt="2023-08-28T09:46:47.526" v="7230"/>
          <ac:picMkLst>
            <pc:docMk/>
            <pc:sldMk cId="744891139" sldId="2147198620"/>
            <ac:picMk id="8" creationId="{F78E8880-D63D-3547-4EBE-C9EE69FB5735}"/>
          </ac:picMkLst>
        </pc:picChg>
        <pc:picChg chg="mod">
          <ac:chgData name="Tonje Torsgard" userId="632ddcc5-fb49-47ad-812f-50d878a4f8ca" providerId="ADAL" clId="{7383D3D0-4AA5-4DCC-A9B3-041949CDFF8D}" dt="2023-08-28T09:46:47.538" v="7232"/>
          <ac:picMkLst>
            <pc:docMk/>
            <pc:sldMk cId="744891139" sldId="2147198620"/>
            <ac:picMk id="11" creationId="{D861F58D-59E2-3AF5-C064-D79A45D1C5EE}"/>
          </ac:picMkLst>
        </pc:picChg>
      </pc:sldChg>
      <pc:sldChg chg="modSp mod">
        <pc:chgData name="Tonje Torsgard" userId="632ddcc5-fb49-47ad-812f-50d878a4f8ca" providerId="ADAL" clId="{7383D3D0-4AA5-4DCC-A9B3-041949CDFF8D}" dt="2023-08-28T09:46:47.572" v="7238"/>
        <pc:sldMkLst>
          <pc:docMk/>
          <pc:sldMk cId="3266865872" sldId="2147198621"/>
        </pc:sldMkLst>
        <pc:spChg chg="mod">
          <ac:chgData name="Tonje Torsgard" userId="632ddcc5-fb49-47ad-812f-50d878a4f8ca" providerId="ADAL" clId="{7383D3D0-4AA5-4DCC-A9B3-041949CDFF8D}" dt="2023-08-28T09:46:40.123" v="6188"/>
          <ac:spMkLst>
            <pc:docMk/>
            <pc:sldMk cId="3266865872" sldId="2147198621"/>
            <ac:spMk id="3" creationId="{A5768CEE-2AA8-B968-A0EE-DA1A794B22E9}"/>
          </ac:spMkLst>
        </pc:spChg>
        <pc:spChg chg="mod">
          <ac:chgData name="Tonje Torsgard" userId="632ddcc5-fb49-47ad-812f-50d878a4f8ca" providerId="ADAL" clId="{7383D3D0-4AA5-4DCC-A9B3-041949CDFF8D}" dt="2023-08-28T09:46:44.803" v="6724"/>
          <ac:spMkLst>
            <pc:docMk/>
            <pc:sldMk cId="3266865872" sldId="2147198621"/>
            <ac:spMk id="6" creationId="{A5DC7C2B-B554-5758-3063-8352D05F1B00}"/>
          </ac:spMkLst>
        </pc:spChg>
        <pc:spChg chg="mod">
          <ac:chgData name="Tonje Torsgard" userId="632ddcc5-fb49-47ad-812f-50d878a4f8ca" providerId="ADAL" clId="{7383D3D0-4AA5-4DCC-A9B3-041949CDFF8D}" dt="2023-08-28T09:46:44.813" v="6726"/>
          <ac:spMkLst>
            <pc:docMk/>
            <pc:sldMk cId="3266865872" sldId="2147198621"/>
            <ac:spMk id="7" creationId="{A71961EB-7FD6-8FC5-68A2-AC62804AAAF5}"/>
          </ac:spMkLst>
        </pc:spChg>
        <pc:spChg chg="mod">
          <ac:chgData name="Tonje Torsgard" userId="632ddcc5-fb49-47ad-812f-50d878a4f8ca" providerId="ADAL" clId="{7383D3D0-4AA5-4DCC-A9B3-041949CDFF8D}" dt="2023-08-28T09:46:44.823" v="6728"/>
          <ac:spMkLst>
            <pc:docMk/>
            <pc:sldMk cId="3266865872" sldId="2147198621"/>
            <ac:spMk id="8" creationId="{33B05003-CD69-DCF1-5704-62B5057E99C2}"/>
          </ac:spMkLst>
        </pc:spChg>
        <pc:spChg chg="mod">
          <ac:chgData name="Tonje Torsgard" userId="632ddcc5-fb49-47ad-812f-50d878a4f8ca" providerId="ADAL" clId="{7383D3D0-4AA5-4DCC-A9B3-041949CDFF8D}" dt="2023-08-28T09:46:40.145" v="6192"/>
          <ac:spMkLst>
            <pc:docMk/>
            <pc:sldMk cId="3266865872" sldId="2147198621"/>
            <ac:spMk id="10" creationId="{8E764C50-B097-3BC5-04C5-B08F40F90AD1}"/>
          </ac:spMkLst>
        </pc:spChg>
        <pc:spChg chg="mod">
          <ac:chgData name="Tonje Torsgard" userId="632ddcc5-fb49-47ad-812f-50d878a4f8ca" providerId="ADAL" clId="{7383D3D0-4AA5-4DCC-A9B3-041949CDFF8D}" dt="2023-08-28T09:46:44.834" v="6730"/>
          <ac:spMkLst>
            <pc:docMk/>
            <pc:sldMk cId="3266865872" sldId="2147198621"/>
            <ac:spMk id="12" creationId="{34CB0C2C-6783-00A1-1F2C-31739FB5AC2F}"/>
          </ac:spMkLst>
        </pc:spChg>
        <pc:spChg chg="mod">
          <ac:chgData name="Tonje Torsgard" userId="632ddcc5-fb49-47ad-812f-50d878a4f8ca" providerId="ADAL" clId="{7383D3D0-4AA5-4DCC-A9B3-041949CDFF8D}" dt="2023-08-28T09:46:44.845" v="6732"/>
          <ac:spMkLst>
            <pc:docMk/>
            <pc:sldMk cId="3266865872" sldId="2147198621"/>
            <ac:spMk id="13" creationId="{59C1F3AC-B41D-1AFE-72AB-C1B12C8A147B}"/>
          </ac:spMkLst>
        </pc:spChg>
        <pc:spChg chg="mod">
          <ac:chgData name="Tonje Torsgard" userId="632ddcc5-fb49-47ad-812f-50d878a4f8ca" providerId="ADAL" clId="{7383D3D0-4AA5-4DCC-A9B3-041949CDFF8D}" dt="2023-08-28T09:46:44.854" v="6734"/>
          <ac:spMkLst>
            <pc:docMk/>
            <pc:sldMk cId="3266865872" sldId="2147198621"/>
            <ac:spMk id="14" creationId="{656F7EB9-6138-3553-B3E3-0CCC4B4CEB6B}"/>
          </ac:spMkLst>
        </pc:spChg>
        <pc:spChg chg="mod">
          <ac:chgData name="Tonje Torsgard" userId="632ddcc5-fb49-47ad-812f-50d878a4f8ca" providerId="ADAL" clId="{7383D3D0-4AA5-4DCC-A9B3-041949CDFF8D}" dt="2023-08-28T09:46:40.156" v="6194"/>
          <ac:spMkLst>
            <pc:docMk/>
            <pc:sldMk cId="3266865872" sldId="2147198621"/>
            <ac:spMk id="16" creationId="{E3A56B84-2237-561B-5F13-841399E42A42}"/>
          </ac:spMkLst>
        </pc:spChg>
        <pc:spChg chg="mod">
          <ac:chgData name="Tonje Torsgard" userId="632ddcc5-fb49-47ad-812f-50d878a4f8ca" providerId="ADAL" clId="{7383D3D0-4AA5-4DCC-A9B3-041949CDFF8D}" dt="2023-08-28T09:46:44.864" v="6736"/>
          <ac:spMkLst>
            <pc:docMk/>
            <pc:sldMk cId="3266865872" sldId="2147198621"/>
            <ac:spMk id="18" creationId="{64C900C7-E606-D1C3-CD23-2E59C203BF8A}"/>
          </ac:spMkLst>
        </pc:spChg>
        <pc:picChg chg="mod">
          <ac:chgData name="Tonje Torsgard" userId="632ddcc5-fb49-47ad-812f-50d878a4f8ca" providerId="ADAL" clId="{7383D3D0-4AA5-4DCC-A9B3-041949CDFF8D}" dt="2023-08-28T09:46:47.560" v="7236"/>
          <ac:picMkLst>
            <pc:docMk/>
            <pc:sldMk cId="3266865872" sldId="2147198621"/>
            <ac:picMk id="9" creationId="{A0B09974-2DBD-A6E0-900A-C11732B2ABB4}"/>
          </ac:picMkLst>
        </pc:picChg>
        <pc:picChg chg="mod">
          <ac:chgData name="Tonje Torsgard" userId="632ddcc5-fb49-47ad-812f-50d878a4f8ca" providerId="ADAL" clId="{7383D3D0-4AA5-4DCC-A9B3-041949CDFF8D}" dt="2023-08-28T09:46:47.572" v="7238"/>
          <ac:picMkLst>
            <pc:docMk/>
            <pc:sldMk cId="3266865872" sldId="2147198621"/>
            <ac:picMk id="17" creationId="{4CA03B39-8E24-408C-A93C-1E4282B9ED69}"/>
          </ac:picMkLst>
        </pc:picChg>
      </pc:sldChg>
      <pc:sldChg chg="modSp mod">
        <pc:chgData name="Tonje Torsgard" userId="632ddcc5-fb49-47ad-812f-50d878a4f8ca" providerId="ADAL" clId="{7383D3D0-4AA5-4DCC-A9B3-041949CDFF8D}" dt="2023-08-28T09:46:47.640" v="7250"/>
        <pc:sldMkLst>
          <pc:docMk/>
          <pc:sldMk cId="1669073649" sldId="2147198622"/>
        </pc:sldMkLst>
        <pc:spChg chg="mod">
          <ac:chgData name="Tonje Torsgard" userId="632ddcc5-fb49-47ad-812f-50d878a4f8ca" providerId="ADAL" clId="{7383D3D0-4AA5-4DCC-A9B3-041949CDFF8D}" dt="2023-08-28T09:46:40.239" v="6208"/>
          <ac:spMkLst>
            <pc:docMk/>
            <pc:sldMk cId="1669073649" sldId="2147198622"/>
            <ac:spMk id="2" creationId="{A484E8BF-38E8-1D89-A210-FC716FE3F2FB}"/>
          </ac:spMkLst>
        </pc:spChg>
        <pc:spChg chg="mod">
          <ac:chgData name="Tonje Torsgard" userId="632ddcc5-fb49-47ad-812f-50d878a4f8ca" providerId="ADAL" clId="{7383D3D0-4AA5-4DCC-A9B3-041949CDFF8D}" dt="2023-08-28T09:46:40.251" v="6210"/>
          <ac:spMkLst>
            <pc:docMk/>
            <pc:sldMk cId="1669073649" sldId="2147198622"/>
            <ac:spMk id="3" creationId="{87395F84-C19E-1994-88A1-60A94A0E3D22}"/>
          </ac:spMkLst>
        </pc:spChg>
        <pc:spChg chg="mod">
          <ac:chgData name="Tonje Torsgard" userId="632ddcc5-fb49-47ad-812f-50d878a4f8ca" providerId="ADAL" clId="{7383D3D0-4AA5-4DCC-A9B3-041949CDFF8D}" dt="2023-08-28T09:46:44.981" v="6760"/>
          <ac:spMkLst>
            <pc:docMk/>
            <pc:sldMk cId="1669073649" sldId="2147198622"/>
            <ac:spMk id="6" creationId="{4DD4987A-2F50-BA5F-9161-0DDF36302F2E}"/>
          </ac:spMkLst>
        </pc:spChg>
        <pc:spChg chg="mod">
          <ac:chgData name="Tonje Torsgard" userId="632ddcc5-fb49-47ad-812f-50d878a4f8ca" providerId="ADAL" clId="{7383D3D0-4AA5-4DCC-A9B3-041949CDFF8D}" dt="2023-08-28T09:46:44.990" v="6762"/>
          <ac:spMkLst>
            <pc:docMk/>
            <pc:sldMk cId="1669073649" sldId="2147198622"/>
            <ac:spMk id="7" creationId="{7C1FCEA7-D76D-0F06-743C-24326DAD335F}"/>
          </ac:spMkLst>
        </pc:spChg>
        <pc:spChg chg="mod">
          <ac:chgData name="Tonje Torsgard" userId="632ddcc5-fb49-47ad-812f-50d878a4f8ca" providerId="ADAL" clId="{7383D3D0-4AA5-4DCC-A9B3-041949CDFF8D}" dt="2023-08-28T09:46:44.999" v="6764"/>
          <ac:spMkLst>
            <pc:docMk/>
            <pc:sldMk cId="1669073649" sldId="2147198622"/>
            <ac:spMk id="8" creationId="{9FDBD828-AF7A-7B09-DE8C-F1D3718CEBF4}"/>
          </ac:spMkLst>
        </pc:spChg>
        <pc:spChg chg="mod">
          <ac:chgData name="Tonje Torsgard" userId="632ddcc5-fb49-47ad-812f-50d878a4f8ca" providerId="ADAL" clId="{7383D3D0-4AA5-4DCC-A9B3-041949CDFF8D}" dt="2023-08-28T09:46:40.373" v="6230"/>
          <ac:spMkLst>
            <pc:docMk/>
            <pc:sldMk cId="1669073649" sldId="2147198622"/>
            <ac:spMk id="10" creationId="{9CFC2AE7-3359-DAC3-A53F-204434C33A3F}"/>
          </ac:spMkLst>
        </pc:spChg>
        <pc:spChg chg="mod">
          <ac:chgData name="Tonje Torsgard" userId="632ddcc5-fb49-47ad-812f-50d878a4f8ca" providerId="ADAL" clId="{7383D3D0-4AA5-4DCC-A9B3-041949CDFF8D}" dt="2023-08-28T09:46:45.010" v="6766"/>
          <ac:spMkLst>
            <pc:docMk/>
            <pc:sldMk cId="1669073649" sldId="2147198622"/>
            <ac:spMk id="12" creationId="{BC90AC76-4B73-4A20-83D0-909EA48AD0AF}"/>
          </ac:spMkLst>
        </pc:spChg>
        <pc:spChg chg="mod">
          <ac:chgData name="Tonje Torsgard" userId="632ddcc5-fb49-47ad-812f-50d878a4f8ca" providerId="ADAL" clId="{7383D3D0-4AA5-4DCC-A9B3-041949CDFF8D}" dt="2023-08-28T09:46:45.019" v="6768"/>
          <ac:spMkLst>
            <pc:docMk/>
            <pc:sldMk cId="1669073649" sldId="2147198622"/>
            <ac:spMk id="13" creationId="{3BDA31FE-9977-D89E-D896-A81571F5095D}"/>
          </ac:spMkLst>
        </pc:spChg>
        <pc:spChg chg="mod">
          <ac:chgData name="Tonje Torsgard" userId="632ddcc5-fb49-47ad-812f-50d878a4f8ca" providerId="ADAL" clId="{7383D3D0-4AA5-4DCC-A9B3-041949CDFF8D}" dt="2023-08-28T09:46:45.029" v="6770"/>
          <ac:spMkLst>
            <pc:docMk/>
            <pc:sldMk cId="1669073649" sldId="2147198622"/>
            <ac:spMk id="14" creationId="{1FF30241-C308-15A8-F256-2D21B68731D2}"/>
          </ac:spMkLst>
        </pc:spChg>
        <pc:spChg chg="mod">
          <ac:chgData name="Tonje Torsgard" userId="632ddcc5-fb49-47ad-812f-50d878a4f8ca" providerId="ADAL" clId="{7383D3D0-4AA5-4DCC-A9B3-041949CDFF8D}" dt="2023-08-28T09:46:45.039" v="6772"/>
          <ac:spMkLst>
            <pc:docMk/>
            <pc:sldMk cId="1669073649" sldId="2147198622"/>
            <ac:spMk id="15" creationId="{0DE00659-055C-72EB-FCDF-84062DABEA33}"/>
          </ac:spMkLst>
        </pc:spChg>
        <pc:spChg chg="mod">
          <ac:chgData name="Tonje Torsgard" userId="632ddcc5-fb49-47ad-812f-50d878a4f8ca" providerId="ADAL" clId="{7383D3D0-4AA5-4DCC-A9B3-041949CDFF8D}" dt="2023-08-28T09:46:45.049" v="6774"/>
          <ac:spMkLst>
            <pc:docMk/>
            <pc:sldMk cId="1669073649" sldId="2147198622"/>
            <ac:spMk id="16" creationId="{21D39BE3-06AD-E16B-67BC-11498C79F581}"/>
          </ac:spMkLst>
        </pc:spChg>
        <pc:picChg chg="mod">
          <ac:chgData name="Tonje Torsgard" userId="632ddcc5-fb49-47ad-812f-50d878a4f8ca" providerId="ADAL" clId="{7383D3D0-4AA5-4DCC-A9B3-041949CDFF8D}" dt="2023-08-28T09:46:47.630" v="7248"/>
          <ac:picMkLst>
            <pc:docMk/>
            <pc:sldMk cId="1669073649" sldId="2147198622"/>
            <ac:picMk id="9" creationId="{7A776329-D2C7-01D3-49DB-C57CDFFDB8B7}"/>
          </ac:picMkLst>
        </pc:picChg>
        <pc:picChg chg="mod">
          <ac:chgData name="Tonje Torsgard" userId="632ddcc5-fb49-47ad-812f-50d878a4f8ca" providerId="ADAL" clId="{7383D3D0-4AA5-4DCC-A9B3-041949CDFF8D}" dt="2023-08-28T09:46:47.640" v="7250"/>
          <ac:picMkLst>
            <pc:docMk/>
            <pc:sldMk cId="1669073649" sldId="2147198622"/>
            <ac:picMk id="11" creationId="{B88024B1-B178-D76F-2CE9-2AB260E53047}"/>
          </ac:picMkLst>
        </pc:picChg>
      </pc:sldChg>
      <pc:sldChg chg="modSp mod">
        <pc:chgData name="Tonje Torsgard" userId="632ddcc5-fb49-47ad-812f-50d878a4f8ca" providerId="ADAL" clId="{7383D3D0-4AA5-4DCC-A9B3-041949CDFF8D}" dt="2023-08-28T09:46:47.711" v="7262"/>
        <pc:sldMkLst>
          <pc:docMk/>
          <pc:sldMk cId="3858875357" sldId="2147198623"/>
        </pc:sldMkLst>
        <pc:spChg chg="mod">
          <ac:chgData name="Tonje Torsgard" userId="632ddcc5-fb49-47ad-812f-50d878a4f8ca" providerId="ADAL" clId="{7383D3D0-4AA5-4DCC-A9B3-041949CDFF8D}" dt="2023-08-28T09:46:40.455" v="6246"/>
          <ac:spMkLst>
            <pc:docMk/>
            <pc:sldMk cId="3858875357" sldId="2147198623"/>
            <ac:spMk id="2" creationId="{F6EE3D72-2794-8645-3C9B-B48EBC9EAB84}"/>
          </ac:spMkLst>
        </pc:spChg>
        <pc:spChg chg="mod">
          <ac:chgData name="Tonje Torsgard" userId="632ddcc5-fb49-47ad-812f-50d878a4f8ca" providerId="ADAL" clId="{7383D3D0-4AA5-4DCC-A9B3-041949CDFF8D}" dt="2023-08-28T09:46:40.466" v="6248"/>
          <ac:spMkLst>
            <pc:docMk/>
            <pc:sldMk cId="3858875357" sldId="2147198623"/>
            <ac:spMk id="3" creationId="{97B16E8F-844F-B138-EE27-949F443C1E7E}"/>
          </ac:spMkLst>
        </pc:spChg>
        <pc:spChg chg="mod">
          <ac:chgData name="Tonje Torsgard" userId="632ddcc5-fb49-47ad-812f-50d878a4f8ca" providerId="ADAL" clId="{7383D3D0-4AA5-4DCC-A9B3-041949CDFF8D}" dt="2023-08-28T09:46:45.154" v="6796"/>
          <ac:spMkLst>
            <pc:docMk/>
            <pc:sldMk cId="3858875357" sldId="2147198623"/>
            <ac:spMk id="6" creationId="{5AE9BBAD-6BB4-C96A-56B3-1DB985AE1F10}"/>
          </ac:spMkLst>
        </pc:spChg>
        <pc:spChg chg="mod">
          <ac:chgData name="Tonje Torsgard" userId="632ddcc5-fb49-47ad-812f-50d878a4f8ca" providerId="ADAL" clId="{7383D3D0-4AA5-4DCC-A9B3-041949CDFF8D}" dt="2023-08-28T09:46:45.165" v="6798"/>
          <ac:spMkLst>
            <pc:docMk/>
            <pc:sldMk cId="3858875357" sldId="2147198623"/>
            <ac:spMk id="7" creationId="{11F7BF2E-EB95-F821-1B34-C0D77EDA0627}"/>
          </ac:spMkLst>
        </pc:spChg>
        <pc:spChg chg="mod">
          <ac:chgData name="Tonje Torsgard" userId="632ddcc5-fb49-47ad-812f-50d878a4f8ca" providerId="ADAL" clId="{7383D3D0-4AA5-4DCC-A9B3-041949CDFF8D}" dt="2023-08-28T09:46:45.175" v="6800"/>
          <ac:spMkLst>
            <pc:docMk/>
            <pc:sldMk cId="3858875357" sldId="2147198623"/>
            <ac:spMk id="8" creationId="{83F9C87E-F0EB-2CA3-F38D-E1FDF1D76EEB}"/>
          </ac:spMkLst>
        </pc:spChg>
        <pc:spChg chg="mod">
          <ac:chgData name="Tonje Torsgard" userId="632ddcc5-fb49-47ad-812f-50d878a4f8ca" providerId="ADAL" clId="{7383D3D0-4AA5-4DCC-A9B3-041949CDFF8D}" dt="2023-08-28T09:46:40.478" v="6250"/>
          <ac:spMkLst>
            <pc:docMk/>
            <pc:sldMk cId="3858875357" sldId="2147198623"/>
            <ac:spMk id="10" creationId="{23BDA14E-C79C-D68F-69AE-85460140F77D}"/>
          </ac:spMkLst>
        </pc:spChg>
        <pc:spChg chg="mod">
          <ac:chgData name="Tonje Torsgard" userId="632ddcc5-fb49-47ad-812f-50d878a4f8ca" providerId="ADAL" clId="{7383D3D0-4AA5-4DCC-A9B3-041949CDFF8D}" dt="2023-08-28T09:46:45.184" v="6802"/>
          <ac:spMkLst>
            <pc:docMk/>
            <pc:sldMk cId="3858875357" sldId="2147198623"/>
            <ac:spMk id="12" creationId="{36C59267-09C9-19B2-DCB9-8AD3EC688923}"/>
          </ac:spMkLst>
        </pc:spChg>
        <pc:spChg chg="mod">
          <ac:chgData name="Tonje Torsgard" userId="632ddcc5-fb49-47ad-812f-50d878a4f8ca" providerId="ADAL" clId="{7383D3D0-4AA5-4DCC-A9B3-041949CDFF8D}" dt="2023-08-28T09:46:45.193" v="6804"/>
          <ac:spMkLst>
            <pc:docMk/>
            <pc:sldMk cId="3858875357" sldId="2147198623"/>
            <ac:spMk id="13" creationId="{CE5B7623-F0F5-DC16-2745-78E2E1D0AA12}"/>
          </ac:spMkLst>
        </pc:spChg>
        <pc:spChg chg="mod">
          <ac:chgData name="Tonje Torsgard" userId="632ddcc5-fb49-47ad-812f-50d878a4f8ca" providerId="ADAL" clId="{7383D3D0-4AA5-4DCC-A9B3-041949CDFF8D}" dt="2023-08-28T09:46:45.203" v="6806"/>
          <ac:spMkLst>
            <pc:docMk/>
            <pc:sldMk cId="3858875357" sldId="2147198623"/>
            <ac:spMk id="14" creationId="{4860D3AC-364F-C312-CBA4-4B4ADA10D72D}"/>
          </ac:spMkLst>
        </pc:spChg>
        <pc:spChg chg="mod">
          <ac:chgData name="Tonje Torsgard" userId="632ddcc5-fb49-47ad-812f-50d878a4f8ca" providerId="ADAL" clId="{7383D3D0-4AA5-4DCC-A9B3-041949CDFF8D}" dt="2023-08-28T09:46:45.214" v="6808"/>
          <ac:spMkLst>
            <pc:docMk/>
            <pc:sldMk cId="3858875357" sldId="2147198623"/>
            <ac:spMk id="15" creationId="{53DFF0B8-2316-3B87-7CCC-CF334DBA2413}"/>
          </ac:spMkLst>
        </pc:spChg>
        <pc:picChg chg="mod">
          <ac:chgData name="Tonje Torsgard" userId="632ddcc5-fb49-47ad-812f-50d878a4f8ca" providerId="ADAL" clId="{7383D3D0-4AA5-4DCC-A9B3-041949CDFF8D}" dt="2023-08-28T09:46:47.700" v="7260"/>
          <ac:picMkLst>
            <pc:docMk/>
            <pc:sldMk cId="3858875357" sldId="2147198623"/>
            <ac:picMk id="9" creationId="{5295B4F6-DEB5-1B7F-0374-7AD9A294565A}"/>
          </ac:picMkLst>
        </pc:picChg>
        <pc:picChg chg="mod">
          <ac:chgData name="Tonje Torsgard" userId="632ddcc5-fb49-47ad-812f-50d878a4f8ca" providerId="ADAL" clId="{7383D3D0-4AA5-4DCC-A9B3-041949CDFF8D}" dt="2023-08-28T09:46:47.711" v="7262"/>
          <ac:picMkLst>
            <pc:docMk/>
            <pc:sldMk cId="3858875357" sldId="2147198623"/>
            <ac:picMk id="11" creationId="{43FEA600-4B13-39BE-C216-D9F670B3A348}"/>
          </ac:picMkLst>
        </pc:picChg>
      </pc:sldChg>
      <pc:sldChg chg="modSp mod">
        <pc:chgData name="Tonje Torsgard" userId="632ddcc5-fb49-47ad-812f-50d878a4f8ca" providerId="ADAL" clId="{7383D3D0-4AA5-4DCC-A9B3-041949CDFF8D}" dt="2023-08-28T09:46:47.747" v="7268"/>
        <pc:sldMkLst>
          <pc:docMk/>
          <pc:sldMk cId="4084079223" sldId="2147198624"/>
        </pc:sldMkLst>
        <pc:spChg chg="mod">
          <ac:chgData name="Tonje Torsgard" userId="632ddcc5-fb49-47ad-812f-50d878a4f8ca" providerId="ADAL" clId="{7383D3D0-4AA5-4DCC-A9B3-041949CDFF8D}" dt="2023-08-28T09:46:40.511" v="6256"/>
          <ac:spMkLst>
            <pc:docMk/>
            <pc:sldMk cId="4084079223" sldId="2147198624"/>
            <ac:spMk id="2" creationId="{8E0A15E0-D333-B249-27EB-7E23A8D23991}"/>
          </ac:spMkLst>
        </pc:spChg>
        <pc:spChg chg="mod">
          <ac:chgData name="Tonje Torsgard" userId="632ddcc5-fb49-47ad-812f-50d878a4f8ca" providerId="ADAL" clId="{7383D3D0-4AA5-4DCC-A9B3-041949CDFF8D}" dt="2023-08-28T09:46:40.522" v="6258"/>
          <ac:spMkLst>
            <pc:docMk/>
            <pc:sldMk cId="4084079223" sldId="2147198624"/>
            <ac:spMk id="3" creationId="{51EA192D-A006-CE8B-0961-427540BA0E36}"/>
          </ac:spMkLst>
        </pc:spChg>
        <pc:spChg chg="mod">
          <ac:chgData name="Tonje Torsgard" userId="632ddcc5-fb49-47ad-812f-50d878a4f8ca" providerId="ADAL" clId="{7383D3D0-4AA5-4DCC-A9B3-041949CDFF8D}" dt="2023-08-28T09:46:45.233" v="6812"/>
          <ac:spMkLst>
            <pc:docMk/>
            <pc:sldMk cId="4084079223" sldId="2147198624"/>
            <ac:spMk id="6" creationId="{74D086AD-5762-9F59-1930-4F84E984105B}"/>
          </ac:spMkLst>
        </pc:spChg>
        <pc:spChg chg="mod">
          <ac:chgData name="Tonje Torsgard" userId="632ddcc5-fb49-47ad-812f-50d878a4f8ca" providerId="ADAL" clId="{7383D3D0-4AA5-4DCC-A9B3-041949CDFF8D}" dt="2023-08-28T09:46:45.243" v="6814"/>
          <ac:spMkLst>
            <pc:docMk/>
            <pc:sldMk cId="4084079223" sldId="2147198624"/>
            <ac:spMk id="7" creationId="{094EF14D-9343-0D49-29E5-CDC5A7249E67}"/>
          </ac:spMkLst>
        </pc:spChg>
        <pc:spChg chg="mod">
          <ac:chgData name="Tonje Torsgard" userId="632ddcc5-fb49-47ad-812f-50d878a4f8ca" providerId="ADAL" clId="{7383D3D0-4AA5-4DCC-A9B3-041949CDFF8D}" dt="2023-08-28T09:46:45.253" v="6816"/>
          <ac:spMkLst>
            <pc:docMk/>
            <pc:sldMk cId="4084079223" sldId="2147198624"/>
            <ac:spMk id="8" creationId="{2E04FAEA-8EEF-E426-DCEB-4B28BE1738E1}"/>
          </ac:spMkLst>
        </pc:spChg>
        <pc:spChg chg="mod">
          <ac:chgData name="Tonje Torsgard" userId="632ddcc5-fb49-47ad-812f-50d878a4f8ca" providerId="ADAL" clId="{7383D3D0-4AA5-4DCC-A9B3-041949CDFF8D}" dt="2023-08-28T09:46:40.532" v="6260"/>
          <ac:spMkLst>
            <pc:docMk/>
            <pc:sldMk cId="4084079223" sldId="2147198624"/>
            <ac:spMk id="10" creationId="{BC5184FB-B5F8-8146-A45D-15029F60DEC6}"/>
          </ac:spMkLst>
        </pc:spChg>
        <pc:spChg chg="mod">
          <ac:chgData name="Tonje Torsgard" userId="632ddcc5-fb49-47ad-812f-50d878a4f8ca" providerId="ADAL" clId="{7383D3D0-4AA5-4DCC-A9B3-041949CDFF8D}" dt="2023-08-28T09:46:45.263" v="6818"/>
          <ac:spMkLst>
            <pc:docMk/>
            <pc:sldMk cId="4084079223" sldId="2147198624"/>
            <ac:spMk id="12" creationId="{C773D69F-14C5-A6E1-8A0E-8D1AD96438BE}"/>
          </ac:spMkLst>
        </pc:spChg>
        <pc:spChg chg="mod">
          <ac:chgData name="Tonje Torsgard" userId="632ddcc5-fb49-47ad-812f-50d878a4f8ca" providerId="ADAL" clId="{7383D3D0-4AA5-4DCC-A9B3-041949CDFF8D}" dt="2023-08-28T09:46:45.272" v="6820"/>
          <ac:spMkLst>
            <pc:docMk/>
            <pc:sldMk cId="4084079223" sldId="2147198624"/>
            <ac:spMk id="13" creationId="{B0E786F8-ADE3-60F3-53E8-9AFBDBC4F3D5}"/>
          </ac:spMkLst>
        </pc:spChg>
        <pc:spChg chg="mod">
          <ac:chgData name="Tonje Torsgard" userId="632ddcc5-fb49-47ad-812f-50d878a4f8ca" providerId="ADAL" clId="{7383D3D0-4AA5-4DCC-A9B3-041949CDFF8D}" dt="2023-08-28T09:46:45.284" v="6822"/>
          <ac:spMkLst>
            <pc:docMk/>
            <pc:sldMk cId="4084079223" sldId="2147198624"/>
            <ac:spMk id="14" creationId="{A7F5119E-D5D9-14AF-D697-58744D73D686}"/>
          </ac:spMkLst>
        </pc:spChg>
        <pc:spChg chg="mod">
          <ac:chgData name="Tonje Torsgard" userId="632ddcc5-fb49-47ad-812f-50d878a4f8ca" providerId="ADAL" clId="{7383D3D0-4AA5-4DCC-A9B3-041949CDFF8D}" dt="2023-08-28T09:46:45.294" v="6824"/>
          <ac:spMkLst>
            <pc:docMk/>
            <pc:sldMk cId="4084079223" sldId="2147198624"/>
            <ac:spMk id="15" creationId="{945BD142-ED4C-1180-18DE-F27E0CB24C84}"/>
          </ac:spMkLst>
        </pc:spChg>
        <pc:picChg chg="mod">
          <ac:chgData name="Tonje Torsgard" userId="632ddcc5-fb49-47ad-812f-50d878a4f8ca" providerId="ADAL" clId="{7383D3D0-4AA5-4DCC-A9B3-041949CDFF8D}" dt="2023-08-28T09:46:47.735" v="7266"/>
          <ac:picMkLst>
            <pc:docMk/>
            <pc:sldMk cId="4084079223" sldId="2147198624"/>
            <ac:picMk id="9" creationId="{68B4415F-C7EA-AB17-99C3-C325F422A19D}"/>
          </ac:picMkLst>
        </pc:picChg>
        <pc:picChg chg="mod">
          <ac:chgData name="Tonje Torsgard" userId="632ddcc5-fb49-47ad-812f-50d878a4f8ca" providerId="ADAL" clId="{7383D3D0-4AA5-4DCC-A9B3-041949CDFF8D}" dt="2023-08-28T09:46:47.747" v="7268"/>
          <ac:picMkLst>
            <pc:docMk/>
            <pc:sldMk cId="4084079223" sldId="2147198624"/>
            <ac:picMk id="11" creationId="{941FF22F-F3C2-60BB-C60D-5EDFE8A051B1}"/>
          </ac:picMkLst>
        </pc:picChg>
      </pc:sldChg>
      <pc:sldChg chg="modSp mod">
        <pc:chgData name="Tonje Torsgard" userId="632ddcc5-fb49-47ad-812f-50d878a4f8ca" providerId="ADAL" clId="{7383D3D0-4AA5-4DCC-A9B3-041949CDFF8D}" dt="2023-08-28T09:46:47.676" v="7256"/>
        <pc:sldMkLst>
          <pc:docMk/>
          <pc:sldMk cId="1828344242" sldId="2147198625"/>
        </pc:sldMkLst>
        <pc:spChg chg="mod">
          <ac:chgData name="Tonje Torsgard" userId="632ddcc5-fb49-47ad-812f-50d878a4f8ca" providerId="ADAL" clId="{7383D3D0-4AA5-4DCC-A9B3-041949CDFF8D}" dt="2023-08-28T09:46:40.413" v="6238"/>
          <ac:spMkLst>
            <pc:docMk/>
            <pc:sldMk cId="1828344242" sldId="2147198625"/>
            <ac:spMk id="2" creationId="{A1A6A21C-0FE2-FFB7-D46A-4AE1EC3D9235}"/>
          </ac:spMkLst>
        </pc:spChg>
        <pc:spChg chg="mod">
          <ac:chgData name="Tonje Torsgard" userId="632ddcc5-fb49-47ad-812f-50d878a4f8ca" providerId="ADAL" clId="{7383D3D0-4AA5-4DCC-A9B3-041949CDFF8D}" dt="2023-08-28T09:46:45.077" v="6780"/>
          <ac:spMkLst>
            <pc:docMk/>
            <pc:sldMk cId="1828344242" sldId="2147198625"/>
            <ac:spMk id="3" creationId="{8C9C4E9F-32C3-128F-4B80-B08B24AFADBB}"/>
          </ac:spMkLst>
        </pc:spChg>
        <pc:spChg chg="mod">
          <ac:chgData name="Tonje Torsgard" userId="632ddcc5-fb49-47ad-812f-50d878a4f8ca" providerId="ADAL" clId="{7383D3D0-4AA5-4DCC-A9B3-041949CDFF8D}" dt="2023-08-28T09:46:45.086" v="6782"/>
          <ac:spMkLst>
            <pc:docMk/>
            <pc:sldMk cId="1828344242" sldId="2147198625"/>
            <ac:spMk id="6" creationId="{9982DC10-B29D-60D7-277E-0B2061A06C11}"/>
          </ac:spMkLst>
        </pc:spChg>
        <pc:spChg chg="mod">
          <ac:chgData name="Tonje Torsgard" userId="632ddcc5-fb49-47ad-812f-50d878a4f8ca" providerId="ADAL" clId="{7383D3D0-4AA5-4DCC-A9B3-041949CDFF8D}" dt="2023-08-28T09:46:45.095" v="6784"/>
          <ac:spMkLst>
            <pc:docMk/>
            <pc:sldMk cId="1828344242" sldId="2147198625"/>
            <ac:spMk id="7" creationId="{8DEE01FF-AF61-FF21-0D17-D67DCC117FB8}"/>
          </ac:spMkLst>
        </pc:spChg>
        <pc:spChg chg="mod">
          <ac:chgData name="Tonje Torsgard" userId="632ddcc5-fb49-47ad-812f-50d878a4f8ca" providerId="ADAL" clId="{7383D3D0-4AA5-4DCC-A9B3-041949CDFF8D}" dt="2023-08-28T09:46:40.424" v="6240"/>
          <ac:spMkLst>
            <pc:docMk/>
            <pc:sldMk cId="1828344242" sldId="2147198625"/>
            <ac:spMk id="9" creationId="{EA2C692A-FCAC-37F7-9BB4-1745FC8326B8}"/>
          </ac:spMkLst>
        </pc:spChg>
        <pc:spChg chg="mod">
          <ac:chgData name="Tonje Torsgard" userId="632ddcc5-fb49-47ad-812f-50d878a4f8ca" providerId="ADAL" clId="{7383D3D0-4AA5-4DCC-A9B3-041949CDFF8D}" dt="2023-08-28T09:46:45.105" v="6786"/>
          <ac:spMkLst>
            <pc:docMk/>
            <pc:sldMk cId="1828344242" sldId="2147198625"/>
            <ac:spMk id="11" creationId="{4770C0A2-31A6-16D7-D201-2AD507E22146}"/>
          </ac:spMkLst>
        </pc:spChg>
        <pc:spChg chg="mod">
          <ac:chgData name="Tonje Torsgard" userId="632ddcc5-fb49-47ad-812f-50d878a4f8ca" providerId="ADAL" clId="{7383D3D0-4AA5-4DCC-A9B3-041949CDFF8D}" dt="2023-08-28T09:46:45.116" v="6788"/>
          <ac:spMkLst>
            <pc:docMk/>
            <pc:sldMk cId="1828344242" sldId="2147198625"/>
            <ac:spMk id="12" creationId="{EBF42C1D-FAAD-BA18-DF6F-F8ED5C00755F}"/>
          </ac:spMkLst>
        </pc:spChg>
        <pc:spChg chg="mod">
          <ac:chgData name="Tonje Torsgard" userId="632ddcc5-fb49-47ad-812f-50d878a4f8ca" providerId="ADAL" clId="{7383D3D0-4AA5-4DCC-A9B3-041949CDFF8D}" dt="2023-08-28T09:46:45.125" v="6790"/>
          <ac:spMkLst>
            <pc:docMk/>
            <pc:sldMk cId="1828344242" sldId="2147198625"/>
            <ac:spMk id="13" creationId="{611A83B1-70D3-5189-FECF-95127A35D187}"/>
          </ac:spMkLst>
        </pc:spChg>
        <pc:spChg chg="mod">
          <ac:chgData name="Tonje Torsgard" userId="632ddcc5-fb49-47ad-812f-50d878a4f8ca" providerId="ADAL" clId="{7383D3D0-4AA5-4DCC-A9B3-041949CDFF8D}" dt="2023-08-28T09:46:45.134" v="6792"/>
          <ac:spMkLst>
            <pc:docMk/>
            <pc:sldMk cId="1828344242" sldId="2147198625"/>
            <ac:spMk id="14" creationId="{77D84ACC-6C61-92B9-9463-F32F95AF4EC5}"/>
          </ac:spMkLst>
        </pc:spChg>
        <pc:spChg chg="mod">
          <ac:chgData name="Tonje Torsgard" userId="632ddcc5-fb49-47ad-812f-50d878a4f8ca" providerId="ADAL" clId="{7383D3D0-4AA5-4DCC-A9B3-041949CDFF8D}" dt="2023-08-28T09:46:40.402" v="6236"/>
          <ac:spMkLst>
            <pc:docMk/>
            <pc:sldMk cId="1828344242" sldId="2147198625"/>
            <ac:spMk id="15" creationId="{742B070E-0BD2-D5BB-B6C0-471AE560A34B}"/>
          </ac:spMkLst>
        </pc:spChg>
        <pc:picChg chg="mod">
          <ac:chgData name="Tonje Torsgard" userId="632ddcc5-fb49-47ad-812f-50d878a4f8ca" providerId="ADAL" clId="{7383D3D0-4AA5-4DCC-A9B3-041949CDFF8D}" dt="2023-08-28T09:46:47.665" v="7254"/>
          <ac:picMkLst>
            <pc:docMk/>
            <pc:sldMk cId="1828344242" sldId="2147198625"/>
            <ac:picMk id="8" creationId="{C8A4E0B9-F704-07F0-54A7-850D4E1C4402}"/>
          </ac:picMkLst>
        </pc:picChg>
        <pc:picChg chg="mod">
          <ac:chgData name="Tonje Torsgard" userId="632ddcc5-fb49-47ad-812f-50d878a4f8ca" providerId="ADAL" clId="{7383D3D0-4AA5-4DCC-A9B3-041949CDFF8D}" dt="2023-08-28T09:46:47.676" v="7256"/>
          <ac:picMkLst>
            <pc:docMk/>
            <pc:sldMk cId="1828344242" sldId="2147198625"/>
            <ac:picMk id="10" creationId="{174F76C4-F792-C484-304F-AE919F6167D9}"/>
          </ac:picMkLst>
        </pc:picChg>
      </pc:sldChg>
      <pc:sldChg chg="modSp mod">
        <pc:chgData name="Tonje Torsgard" userId="632ddcc5-fb49-47ad-812f-50d878a4f8ca" providerId="ADAL" clId="{7383D3D0-4AA5-4DCC-A9B3-041949CDFF8D}" dt="2023-08-28T09:46:47.769" v="7272"/>
        <pc:sldMkLst>
          <pc:docMk/>
          <pc:sldMk cId="2171380499" sldId="2147198626"/>
        </pc:sldMkLst>
        <pc:spChg chg="mod">
          <ac:chgData name="Tonje Torsgard" userId="632ddcc5-fb49-47ad-812f-50d878a4f8ca" providerId="ADAL" clId="{7383D3D0-4AA5-4DCC-A9B3-041949CDFF8D}" dt="2023-08-28T09:46:40.562" v="6266"/>
          <ac:spMkLst>
            <pc:docMk/>
            <pc:sldMk cId="2171380499" sldId="2147198626"/>
            <ac:spMk id="3" creationId="{CCFD2DAC-ABC0-E327-21C0-D0B318219A5C}"/>
          </ac:spMkLst>
        </pc:spChg>
        <pc:spChg chg="mod">
          <ac:chgData name="Tonje Torsgard" userId="632ddcc5-fb49-47ad-812f-50d878a4f8ca" providerId="ADAL" clId="{7383D3D0-4AA5-4DCC-A9B3-041949CDFF8D}" dt="2023-08-28T09:46:45.313" v="6828"/>
          <ac:spMkLst>
            <pc:docMk/>
            <pc:sldMk cId="2171380499" sldId="2147198626"/>
            <ac:spMk id="6" creationId="{0141FD1F-5B1D-97E4-936A-CC5DEE81F68D}"/>
          </ac:spMkLst>
        </pc:spChg>
        <pc:spChg chg="mod">
          <ac:chgData name="Tonje Torsgard" userId="632ddcc5-fb49-47ad-812f-50d878a4f8ca" providerId="ADAL" clId="{7383D3D0-4AA5-4DCC-A9B3-041949CDFF8D}" dt="2023-08-28T09:46:45.323" v="6830"/>
          <ac:spMkLst>
            <pc:docMk/>
            <pc:sldMk cId="2171380499" sldId="2147198626"/>
            <ac:spMk id="7" creationId="{54B7E32F-B677-3C6B-44B3-392F98E7A58A}"/>
          </ac:spMkLst>
        </pc:spChg>
        <pc:spChg chg="mod">
          <ac:chgData name="Tonje Torsgard" userId="632ddcc5-fb49-47ad-812f-50d878a4f8ca" providerId="ADAL" clId="{7383D3D0-4AA5-4DCC-A9B3-041949CDFF8D}" dt="2023-08-28T09:46:45.333" v="6832"/>
          <ac:spMkLst>
            <pc:docMk/>
            <pc:sldMk cId="2171380499" sldId="2147198626"/>
            <ac:spMk id="8" creationId="{F4388F9C-81EB-5985-DDC9-B5181939EB7D}"/>
          </ac:spMkLst>
        </pc:spChg>
        <pc:spChg chg="mod">
          <ac:chgData name="Tonje Torsgard" userId="632ddcc5-fb49-47ad-812f-50d878a4f8ca" providerId="ADAL" clId="{7383D3D0-4AA5-4DCC-A9B3-041949CDFF8D}" dt="2023-08-28T09:46:40.574" v="6268"/>
          <ac:spMkLst>
            <pc:docMk/>
            <pc:sldMk cId="2171380499" sldId="2147198626"/>
            <ac:spMk id="10" creationId="{ED558311-259D-90EC-3475-2BED953CC68C}"/>
          </ac:spMkLst>
        </pc:spChg>
        <pc:spChg chg="mod">
          <ac:chgData name="Tonje Torsgard" userId="632ddcc5-fb49-47ad-812f-50d878a4f8ca" providerId="ADAL" clId="{7383D3D0-4AA5-4DCC-A9B3-041949CDFF8D}" dt="2023-08-28T09:46:45.342" v="6834"/>
          <ac:spMkLst>
            <pc:docMk/>
            <pc:sldMk cId="2171380499" sldId="2147198626"/>
            <ac:spMk id="12" creationId="{509881BC-BCED-D6C1-1D3B-CB5780E65C44}"/>
          </ac:spMkLst>
        </pc:spChg>
        <pc:spChg chg="mod">
          <ac:chgData name="Tonje Torsgard" userId="632ddcc5-fb49-47ad-812f-50d878a4f8ca" providerId="ADAL" clId="{7383D3D0-4AA5-4DCC-A9B3-041949CDFF8D}" dt="2023-08-28T09:46:45.351" v="6836"/>
          <ac:spMkLst>
            <pc:docMk/>
            <pc:sldMk cId="2171380499" sldId="2147198626"/>
            <ac:spMk id="13" creationId="{C1BADC12-A0C0-720B-6DD0-26EC99C986CD}"/>
          </ac:spMkLst>
        </pc:spChg>
        <pc:spChg chg="mod">
          <ac:chgData name="Tonje Torsgard" userId="632ddcc5-fb49-47ad-812f-50d878a4f8ca" providerId="ADAL" clId="{7383D3D0-4AA5-4DCC-A9B3-041949CDFF8D}" dt="2023-08-28T09:46:45.364" v="6838"/>
          <ac:spMkLst>
            <pc:docMk/>
            <pc:sldMk cId="2171380499" sldId="2147198626"/>
            <ac:spMk id="14" creationId="{1BB35247-BE1B-405C-5898-80C12D26EF91}"/>
          </ac:spMkLst>
        </pc:spChg>
        <pc:picChg chg="mod">
          <ac:chgData name="Tonje Torsgard" userId="632ddcc5-fb49-47ad-812f-50d878a4f8ca" providerId="ADAL" clId="{7383D3D0-4AA5-4DCC-A9B3-041949CDFF8D}" dt="2023-08-28T09:46:47.769" v="7272"/>
          <ac:picMkLst>
            <pc:docMk/>
            <pc:sldMk cId="2171380499" sldId="2147198626"/>
            <ac:picMk id="9" creationId="{DAAEAC62-9063-F119-5A42-67F43210B7D3}"/>
          </ac:picMkLst>
        </pc:picChg>
      </pc:sldChg>
      <pc:sldChg chg="modSp mod">
        <pc:chgData name="Tonje Torsgard" userId="632ddcc5-fb49-47ad-812f-50d878a4f8ca" providerId="ADAL" clId="{7383D3D0-4AA5-4DCC-A9B3-041949CDFF8D}" dt="2023-08-28T09:46:47.793" v="7276"/>
        <pc:sldMkLst>
          <pc:docMk/>
          <pc:sldMk cId="1076807661" sldId="2147198627"/>
        </pc:sldMkLst>
        <pc:spChg chg="mod">
          <ac:chgData name="Tonje Torsgard" userId="632ddcc5-fb49-47ad-812f-50d878a4f8ca" providerId="ADAL" clId="{7383D3D0-4AA5-4DCC-A9B3-041949CDFF8D}" dt="2023-08-28T09:46:45.382" v="6842"/>
          <ac:spMkLst>
            <pc:docMk/>
            <pc:sldMk cId="1076807661" sldId="2147198627"/>
            <ac:spMk id="2" creationId="{C00D1000-6CC5-FA22-FC37-0C527F678808}"/>
          </ac:spMkLst>
        </pc:spChg>
        <pc:spChg chg="mod">
          <ac:chgData name="Tonje Torsgard" userId="632ddcc5-fb49-47ad-812f-50d878a4f8ca" providerId="ADAL" clId="{7383D3D0-4AA5-4DCC-A9B3-041949CDFF8D}" dt="2023-08-28T09:46:40.605" v="6274"/>
          <ac:spMkLst>
            <pc:docMk/>
            <pc:sldMk cId="1076807661" sldId="2147198627"/>
            <ac:spMk id="5" creationId="{4237FAF5-CAA6-9053-1E56-A924EC858EAE}"/>
          </ac:spMkLst>
        </pc:spChg>
        <pc:spChg chg="mod">
          <ac:chgData name="Tonje Torsgard" userId="632ddcc5-fb49-47ad-812f-50d878a4f8ca" providerId="ADAL" clId="{7383D3D0-4AA5-4DCC-A9B3-041949CDFF8D}" dt="2023-08-28T09:46:40.616" v="6276"/>
          <ac:spMkLst>
            <pc:docMk/>
            <pc:sldMk cId="1076807661" sldId="2147198627"/>
            <ac:spMk id="6" creationId="{10125EDE-5A33-CA55-C7AF-F89BF7208587}"/>
          </ac:spMkLst>
        </pc:spChg>
        <pc:spChg chg="mod">
          <ac:chgData name="Tonje Torsgard" userId="632ddcc5-fb49-47ad-812f-50d878a4f8ca" providerId="ADAL" clId="{7383D3D0-4AA5-4DCC-A9B3-041949CDFF8D}" dt="2023-08-28T09:46:45.392" v="6844"/>
          <ac:spMkLst>
            <pc:docMk/>
            <pc:sldMk cId="1076807661" sldId="2147198627"/>
            <ac:spMk id="7" creationId="{D73A3D6C-45A5-3A19-2527-629520736C55}"/>
          </ac:spMkLst>
        </pc:spChg>
        <pc:spChg chg="mod">
          <ac:chgData name="Tonje Torsgard" userId="632ddcc5-fb49-47ad-812f-50d878a4f8ca" providerId="ADAL" clId="{7383D3D0-4AA5-4DCC-A9B3-041949CDFF8D}" dt="2023-08-28T09:46:45.401" v="6846"/>
          <ac:spMkLst>
            <pc:docMk/>
            <pc:sldMk cId="1076807661" sldId="2147198627"/>
            <ac:spMk id="8" creationId="{95AFEC01-B219-DFCC-9D7B-7F388CFEC9A0}"/>
          </ac:spMkLst>
        </pc:spChg>
        <pc:spChg chg="mod">
          <ac:chgData name="Tonje Torsgard" userId="632ddcc5-fb49-47ad-812f-50d878a4f8ca" providerId="ADAL" clId="{7383D3D0-4AA5-4DCC-A9B3-041949CDFF8D}" dt="2023-08-28T09:46:45.412" v="6848"/>
          <ac:spMkLst>
            <pc:docMk/>
            <pc:sldMk cId="1076807661" sldId="2147198627"/>
            <ac:spMk id="9" creationId="{8D91BC23-C5BF-44C6-1E23-14121552C166}"/>
          </ac:spMkLst>
        </pc:spChg>
        <pc:spChg chg="mod">
          <ac:chgData name="Tonje Torsgard" userId="632ddcc5-fb49-47ad-812f-50d878a4f8ca" providerId="ADAL" clId="{7383D3D0-4AA5-4DCC-A9B3-041949CDFF8D}" dt="2023-08-28T09:46:40.627" v="6278"/>
          <ac:spMkLst>
            <pc:docMk/>
            <pc:sldMk cId="1076807661" sldId="2147198627"/>
            <ac:spMk id="11" creationId="{B75D8D1F-33D4-F993-D8D7-F5C7964993EA}"/>
          </ac:spMkLst>
        </pc:spChg>
        <pc:spChg chg="mod">
          <ac:chgData name="Tonje Torsgard" userId="632ddcc5-fb49-47ad-812f-50d878a4f8ca" providerId="ADAL" clId="{7383D3D0-4AA5-4DCC-A9B3-041949CDFF8D}" dt="2023-08-28T09:46:45.422" v="6850"/>
          <ac:spMkLst>
            <pc:docMk/>
            <pc:sldMk cId="1076807661" sldId="2147198627"/>
            <ac:spMk id="13" creationId="{0A3C4AC6-8DF0-564A-7CA2-EC71D225413F}"/>
          </ac:spMkLst>
        </pc:spChg>
        <pc:spChg chg="mod">
          <ac:chgData name="Tonje Torsgard" userId="632ddcc5-fb49-47ad-812f-50d878a4f8ca" providerId="ADAL" clId="{7383D3D0-4AA5-4DCC-A9B3-041949CDFF8D}" dt="2023-08-28T09:46:45.432" v="6852"/>
          <ac:spMkLst>
            <pc:docMk/>
            <pc:sldMk cId="1076807661" sldId="2147198627"/>
            <ac:spMk id="14" creationId="{BACFECB1-97F6-2C77-7BA9-3B503EA183FE}"/>
          </ac:spMkLst>
        </pc:spChg>
        <pc:spChg chg="mod">
          <ac:chgData name="Tonje Torsgard" userId="632ddcc5-fb49-47ad-812f-50d878a4f8ca" providerId="ADAL" clId="{7383D3D0-4AA5-4DCC-A9B3-041949CDFF8D}" dt="2023-08-28T09:46:45.441" v="6854"/>
          <ac:spMkLst>
            <pc:docMk/>
            <pc:sldMk cId="1076807661" sldId="2147198627"/>
            <ac:spMk id="15" creationId="{C10FFEC6-1BBE-E9E6-63A0-4FE44F4BA18B}"/>
          </ac:spMkLst>
        </pc:spChg>
        <pc:picChg chg="mod">
          <ac:chgData name="Tonje Torsgard" userId="632ddcc5-fb49-47ad-812f-50d878a4f8ca" providerId="ADAL" clId="{7383D3D0-4AA5-4DCC-A9B3-041949CDFF8D}" dt="2023-08-28T09:46:47.793" v="7276"/>
          <ac:picMkLst>
            <pc:docMk/>
            <pc:sldMk cId="1076807661" sldId="2147198627"/>
            <ac:picMk id="10" creationId="{61ABFB97-231D-CC46-E60A-9AF7611EBEB9}"/>
          </ac:picMkLst>
        </pc:picChg>
      </pc:sldChg>
      <pc:sldChg chg="modSp mod">
        <pc:chgData name="Tonje Torsgard" userId="632ddcc5-fb49-47ad-812f-50d878a4f8ca" providerId="ADAL" clId="{7383D3D0-4AA5-4DCC-A9B3-041949CDFF8D}" dt="2023-08-28T09:46:47.815" v="7280"/>
        <pc:sldMkLst>
          <pc:docMk/>
          <pc:sldMk cId="3352114872" sldId="2147198628"/>
        </pc:sldMkLst>
        <pc:spChg chg="mod">
          <ac:chgData name="Tonje Torsgard" userId="632ddcc5-fb49-47ad-812f-50d878a4f8ca" providerId="ADAL" clId="{7383D3D0-4AA5-4DCC-A9B3-041949CDFF8D}" dt="2023-08-28T09:46:45.462" v="6858"/>
          <ac:spMkLst>
            <pc:docMk/>
            <pc:sldMk cId="3352114872" sldId="2147198628"/>
            <ac:spMk id="2" creationId="{C00D1000-6CC5-FA22-FC37-0C527F678808}"/>
          </ac:spMkLst>
        </pc:spChg>
        <pc:spChg chg="mod">
          <ac:chgData name="Tonje Torsgard" userId="632ddcc5-fb49-47ad-812f-50d878a4f8ca" providerId="ADAL" clId="{7383D3D0-4AA5-4DCC-A9B3-041949CDFF8D}" dt="2023-08-28T09:46:40.659" v="6284"/>
          <ac:spMkLst>
            <pc:docMk/>
            <pc:sldMk cId="3352114872" sldId="2147198628"/>
            <ac:spMk id="5" creationId="{4237FAF5-CAA6-9053-1E56-A924EC858EAE}"/>
          </ac:spMkLst>
        </pc:spChg>
        <pc:spChg chg="mod">
          <ac:chgData name="Tonje Torsgard" userId="632ddcc5-fb49-47ad-812f-50d878a4f8ca" providerId="ADAL" clId="{7383D3D0-4AA5-4DCC-A9B3-041949CDFF8D}" dt="2023-08-28T09:46:40.671" v="6286"/>
          <ac:spMkLst>
            <pc:docMk/>
            <pc:sldMk cId="3352114872" sldId="2147198628"/>
            <ac:spMk id="7" creationId="{B71DF65A-8B45-4231-4C10-B6B786DB8DBE}"/>
          </ac:spMkLst>
        </pc:spChg>
        <pc:spChg chg="mod">
          <ac:chgData name="Tonje Torsgard" userId="632ddcc5-fb49-47ad-812f-50d878a4f8ca" providerId="ADAL" clId="{7383D3D0-4AA5-4DCC-A9B3-041949CDFF8D}" dt="2023-08-28T09:46:45.472" v="6860"/>
          <ac:spMkLst>
            <pc:docMk/>
            <pc:sldMk cId="3352114872" sldId="2147198628"/>
            <ac:spMk id="8" creationId="{42C07D41-C555-FD9C-58DA-B0448D184296}"/>
          </ac:spMkLst>
        </pc:spChg>
        <pc:spChg chg="mod">
          <ac:chgData name="Tonje Torsgard" userId="632ddcc5-fb49-47ad-812f-50d878a4f8ca" providerId="ADAL" clId="{7383D3D0-4AA5-4DCC-A9B3-041949CDFF8D}" dt="2023-08-28T09:46:40.681" v="6288"/>
          <ac:spMkLst>
            <pc:docMk/>
            <pc:sldMk cId="3352114872" sldId="2147198628"/>
            <ac:spMk id="9" creationId="{F49A24F1-B853-08F9-DA36-4B364DF9B06E}"/>
          </ac:spMkLst>
        </pc:spChg>
        <pc:spChg chg="mod">
          <ac:chgData name="Tonje Torsgard" userId="632ddcc5-fb49-47ad-812f-50d878a4f8ca" providerId="ADAL" clId="{7383D3D0-4AA5-4DCC-A9B3-041949CDFF8D}" dt="2023-08-28T09:46:45.482" v="6862"/>
          <ac:spMkLst>
            <pc:docMk/>
            <pc:sldMk cId="3352114872" sldId="2147198628"/>
            <ac:spMk id="10" creationId="{62059CCF-8B21-476C-903F-331A36D606FE}"/>
          </ac:spMkLst>
        </pc:spChg>
        <pc:spChg chg="mod">
          <ac:chgData name="Tonje Torsgard" userId="632ddcc5-fb49-47ad-812f-50d878a4f8ca" providerId="ADAL" clId="{7383D3D0-4AA5-4DCC-A9B3-041949CDFF8D}" dt="2023-08-28T09:46:45.492" v="6864"/>
          <ac:spMkLst>
            <pc:docMk/>
            <pc:sldMk cId="3352114872" sldId="2147198628"/>
            <ac:spMk id="11" creationId="{004EBEEB-909F-FF05-BD67-B6DEEC1513FF}"/>
          </ac:spMkLst>
        </pc:spChg>
        <pc:spChg chg="mod">
          <ac:chgData name="Tonje Torsgard" userId="632ddcc5-fb49-47ad-812f-50d878a4f8ca" providerId="ADAL" clId="{7383D3D0-4AA5-4DCC-A9B3-041949CDFF8D}" dt="2023-08-28T09:46:45.502" v="6866"/>
          <ac:spMkLst>
            <pc:docMk/>
            <pc:sldMk cId="3352114872" sldId="2147198628"/>
            <ac:spMk id="12" creationId="{17F2A449-61BE-8787-A0C8-F7885BE66D5D}"/>
          </ac:spMkLst>
        </pc:spChg>
        <pc:spChg chg="mod">
          <ac:chgData name="Tonje Torsgard" userId="632ddcc5-fb49-47ad-812f-50d878a4f8ca" providerId="ADAL" clId="{7383D3D0-4AA5-4DCC-A9B3-041949CDFF8D}" dt="2023-08-28T09:46:45.511" v="6868"/>
          <ac:spMkLst>
            <pc:docMk/>
            <pc:sldMk cId="3352114872" sldId="2147198628"/>
            <ac:spMk id="13" creationId="{AFD609A0-9493-0C5D-2037-62B98290E4AA}"/>
          </ac:spMkLst>
        </pc:spChg>
        <pc:spChg chg="mod">
          <ac:chgData name="Tonje Torsgard" userId="632ddcc5-fb49-47ad-812f-50d878a4f8ca" providerId="ADAL" clId="{7383D3D0-4AA5-4DCC-A9B3-041949CDFF8D}" dt="2023-08-28T09:46:45.521" v="6870"/>
          <ac:spMkLst>
            <pc:docMk/>
            <pc:sldMk cId="3352114872" sldId="2147198628"/>
            <ac:spMk id="14" creationId="{6C9D74FB-7827-BDE8-CBE1-0DA7EDE64882}"/>
          </ac:spMkLst>
        </pc:spChg>
        <pc:picChg chg="mod">
          <ac:chgData name="Tonje Torsgard" userId="632ddcc5-fb49-47ad-812f-50d878a4f8ca" providerId="ADAL" clId="{7383D3D0-4AA5-4DCC-A9B3-041949CDFF8D}" dt="2023-08-28T09:46:47.815" v="7280"/>
          <ac:picMkLst>
            <pc:docMk/>
            <pc:sldMk cId="3352114872" sldId="2147198628"/>
            <ac:picMk id="15" creationId="{60506137-D522-FB8E-707D-8ACA86238C3B}"/>
          </ac:picMkLst>
        </pc:picChg>
      </pc:sldChg>
      <pc:sldChg chg="modSp mod">
        <pc:chgData name="Tonje Torsgard" userId="632ddcc5-fb49-47ad-812f-50d878a4f8ca" providerId="ADAL" clId="{7383D3D0-4AA5-4DCC-A9B3-041949CDFF8D}" dt="2023-08-28T09:46:47.838" v="7284"/>
        <pc:sldMkLst>
          <pc:docMk/>
          <pc:sldMk cId="192335239" sldId="2147198629"/>
        </pc:sldMkLst>
        <pc:spChg chg="mod">
          <ac:chgData name="Tonje Torsgard" userId="632ddcc5-fb49-47ad-812f-50d878a4f8ca" providerId="ADAL" clId="{7383D3D0-4AA5-4DCC-A9B3-041949CDFF8D}" dt="2023-08-28T09:46:40.726" v="6296"/>
          <ac:spMkLst>
            <pc:docMk/>
            <pc:sldMk cId="192335239" sldId="2147198629"/>
            <ac:spMk id="2" creationId="{872903F9-FA0E-61E1-ABF3-2A01BD4716F8}"/>
          </ac:spMkLst>
        </pc:spChg>
        <pc:spChg chg="mod">
          <ac:chgData name="Tonje Torsgard" userId="632ddcc5-fb49-47ad-812f-50d878a4f8ca" providerId="ADAL" clId="{7383D3D0-4AA5-4DCC-A9B3-041949CDFF8D}" dt="2023-08-28T09:46:40.736" v="6298"/>
          <ac:spMkLst>
            <pc:docMk/>
            <pc:sldMk cId="192335239" sldId="2147198629"/>
            <ac:spMk id="4" creationId="{9AA12380-1D93-B054-60BE-97603D2FD35D}"/>
          </ac:spMkLst>
        </pc:spChg>
        <pc:spChg chg="mod">
          <ac:chgData name="Tonje Torsgard" userId="632ddcc5-fb49-47ad-812f-50d878a4f8ca" providerId="ADAL" clId="{7383D3D0-4AA5-4DCC-A9B3-041949CDFF8D}" dt="2023-08-28T09:46:45.540" v="6874"/>
          <ac:spMkLst>
            <pc:docMk/>
            <pc:sldMk cId="192335239" sldId="2147198629"/>
            <ac:spMk id="5" creationId="{5B38C29B-5249-81DF-3BCA-644272DAE3DB}"/>
          </ac:spMkLst>
        </pc:spChg>
        <pc:spChg chg="mod">
          <ac:chgData name="Tonje Torsgard" userId="632ddcc5-fb49-47ad-812f-50d878a4f8ca" providerId="ADAL" clId="{7383D3D0-4AA5-4DCC-A9B3-041949CDFF8D}" dt="2023-08-28T09:46:45.549" v="6876"/>
          <ac:spMkLst>
            <pc:docMk/>
            <pc:sldMk cId="192335239" sldId="2147198629"/>
            <ac:spMk id="6" creationId="{4C2E1051-95FB-4277-4640-8C7F43C61C89}"/>
          </ac:spMkLst>
        </pc:spChg>
        <pc:spChg chg="mod">
          <ac:chgData name="Tonje Torsgard" userId="632ddcc5-fb49-47ad-812f-50d878a4f8ca" providerId="ADAL" clId="{7383D3D0-4AA5-4DCC-A9B3-041949CDFF8D}" dt="2023-08-28T09:46:45.560" v="6878"/>
          <ac:spMkLst>
            <pc:docMk/>
            <pc:sldMk cId="192335239" sldId="2147198629"/>
            <ac:spMk id="7" creationId="{A09B6481-FC9D-98F9-2095-2D5BD7B4713F}"/>
          </ac:spMkLst>
        </pc:spChg>
        <pc:spChg chg="mod">
          <ac:chgData name="Tonje Torsgard" userId="632ddcc5-fb49-47ad-812f-50d878a4f8ca" providerId="ADAL" clId="{7383D3D0-4AA5-4DCC-A9B3-041949CDFF8D}" dt="2023-08-28T09:46:40.748" v="6300"/>
          <ac:spMkLst>
            <pc:docMk/>
            <pc:sldMk cId="192335239" sldId="2147198629"/>
            <ac:spMk id="9" creationId="{7BD12586-9E3C-3260-222F-6AF7691783AA}"/>
          </ac:spMkLst>
        </pc:spChg>
        <pc:spChg chg="mod">
          <ac:chgData name="Tonje Torsgard" userId="632ddcc5-fb49-47ad-812f-50d878a4f8ca" providerId="ADAL" clId="{7383D3D0-4AA5-4DCC-A9B3-041949CDFF8D}" dt="2023-08-28T09:46:45.569" v="6880"/>
          <ac:spMkLst>
            <pc:docMk/>
            <pc:sldMk cId="192335239" sldId="2147198629"/>
            <ac:spMk id="10" creationId="{A26DFFBF-35A1-8228-9784-60E450BE160A}"/>
          </ac:spMkLst>
        </pc:spChg>
        <pc:spChg chg="mod">
          <ac:chgData name="Tonje Torsgard" userId="632ddcc5-fb49-47ad-812f-50d878a4f8ca" providerId="ADAL" clId="{7383D3D0-4AA5-4DCC-A9B3-041949CDFF8D}" dt="2023-08-28T09:46:45.579" v="6882"/>
          <ac:spMkLst>
            <pc:docMk/>
            <pc:sldMk cId="192335239" sldId="2147198629"/>
            <ac:spMk id="11" creationId="{EC5BF9DB-686F-7658-70D0-FAFAC68EE9D3}"/>
          </ac:spMkLst>
        </pc:spChg>
        <pc:spChg chg="mod">
          <ac:chgData name="Tonje Torsgard" userId="632ddcc5-fb49-47ad-812f-50d878a4f8ca" providerId="ADAL" clId="{7383D3D0-4AA5-4DCC-A9B3-041949CDFF8D}" dt="2023-08-28T09:46:45.590" v="6884"/>
          <ac:spMkLst>
            <pc:docMk/>
            <pc:sldMk cId="192335239" sldId="2147198629"/>
            <ac:spMk id="12" creationId="{5E0DBDA7-E2FC-171D-618A-A157C5A01041}"/>
          </ac:spMkLst>
        </pc:spChg>
        <pc:spChg chg="mod">
          <ac:chgData name="Tonje Torsgard" userId="632ddcc5-fb49-47ad-812f-50d878a4f8ca" providerId="ADAL" clId="{7383D3D0-4AA5-4DCC-A9B3-041949CDFF8D}" dt="2023-08-28T09:46:45.600" v="6886"/>
          <ac:spMkLst>
            <pc:docMk/>
            <pc:sldMk cId="192335239" sldId="2147198629"/>
            <ac:spMk id="13" creationId="{10CB97EF-D01F-2F1E-CB88-5E324959CE71}"/>
          </ac:spMkLst>
        </pc:spChg>
        <pc:picChg chg="mod">
          <ac:chgData name="Tonje Torsgard" userId="632ddcc5-fb49-47ad-812f-50d878a4f8ca" providerId="ADAL" clId="{7383D3D0-4AA5-4DCC-A9B3-041949CDFF8D}" dt="2023-08-28T09:46:47.838" v="7284"/>
          <ac:picMkLst>
            <pc:docMk/>
            <pc:sldMk cId="192335239" sldId="2147198629"/>
            <ac:picMk id="8" creationId="{8D9D4909-3233-2526-6842-D7E7893BAAF1}"/>
          </ac:picMkLst>
        </pc:picChg>
      </pc:sldChg>
      <pc:sldChg chg="modSp mod">
        <pc:chgData name="Tonje Torsgard" userId="632ddcc5-fb49-47ad-812f-50d878a4f8ca" providerId="ADAL" clId="{7383D3D0-4AA5-4DCC-A9B3-041949CDFF8D}" dt="2023-08-28T09:46:47.898" v="7294"/>
        <pc:sldMkLst>
          <pc:docMk/>
          <pc:sldMk cId="1600316115" sldId="2147198631"/>
        </pc:sldMkLst>
        <pc:spChg chg="mod">
          <ac:chgData name="Tonje Torsgard" userId="632ddcc5-fb49-47ad-812f-50d878a4f8ca" providerId="ADAL" clId="{7383D3D0-4AA5-4DCC-A9B3-041949CDFF8D}" dt="2023-08-28T09:46:40.855" v="6320"/>
          <ac:spMkLst>
            <pc:docMk/>
            <pc:sldMk cId="1600316115" sldId="2147198631"/>
            <ac:spMk id="4" creationId="{31846AE2-E2AE-7FAB-2F82-5FD0B59C83DF}"/>
          </ac:spMkLst>
        </pc:spChg>
        <pc:spChg chg="mod">
          <ac:chgData name="Tonje Torsgard" userId="632ddcc5-fb49-47ad-812f-50d878a4f8ca" providerId="ADAL" clId="{7383D3D0-4AA5-4DCC-A9B3-041949CDFF8D}" dt="2023-08-28T09:46:45.826" v="6928"/>
          <ac:spMkLst>
            <pc:docMk/>
            <pc:sldMk cId="1600316115" sldId="2147198631"/>
            <ac:spMk id="5" creationId="{673F6E7C-A014-018A-FDAD-DB9F36B62B49}"/>
          </ac:spMkLst>
        </pc:spChg>
        <pc:spChg chg="mod">
          <ac:chgData name="Tonje Torsgard" userId="632ddcc5-fb49-47ad-812f-50d878a4f8ca" providerId="ADAL" clId="{7383D3D0-4AA5-4DCC-A9B3-041949CDFF8D}" dt="2023-08-28T09:46:45.836" v="6930"/>
          <ac:spMkLst>
            <pc:docMk/>
            <pc:sldMk cId="1600316115" sldId="2147198631"/>
            <ac:spMk id="6" creationId="{7FC6B1E7-BE24-A2E2-3033-7F0C5B9389A7}"/>
          </ac:spMkLst>
        </pc:spChg>
        <pc:spChg chg="mod">
          <ac:chgData name="Tonje Torsgard" userId="632ddcc5-fb49-47ad-812f-50d878a4f8ca" providerId="ADAL" clId="{7383D3D0-4AA5-4DCC-A9B3-041949CDFF8D}" dt="2023-08-28T09:46:45.847" v="6932"/>
          <ac:spMkLst>
            <pc:docMk/>
            <pc:sldMk cId="1600316115" sldId="2147198631"/>
            <ac:spMk id="7" creationId="{7129EDBF-5A98-05D6-94C5-BA1B5598A2AA}"/>
          </ac:spMkLst>
        </pc:spChg>
        <pc:spChg chg="mod">
          <ac:chgData name="Tonje Torsgard" userId="632ddcc5-fb49-47ad-812f-50d878a4f8ca" providerId="ADAL" clId="{7383D3D0-4AA5-4DCC-A9B3-041949CDFF8D}" dt="2023-08-28T09:46:40.866" v="6322"/>
          <ac:spMkLst>
            <pc:docMk/>
            <pc:sldMk cId="1600316115" sldId="2147198631"/>
            <ac:spMk id="9" creationId="{79DC4142-9A7A-0A83-CA34-952C13B70817}"/>
          </ac:spMkLst>
        </pc:spChg>
        <pc:spChg chg="mod">
          <ac:chgData name="Tonje Torsgard" userId="632ddcc5-fb49-47ad-812f-50d878a4f8ca" providerId="ADAL" clId="{7383D3D0-4AA5-4DCC-A9B3-041949CDFF8D}" dt="2023-08-28T09:46:45.858" v="6934"/>
          <ac:spMkLst>
            <pc:docMk/>
            <pc:sldMk cId="1600316115" sldId="2147198631"/>
            <ac:spMk id="10" creationId="{C78FE9E0-6847-3686-0B6D-D0261D866493}"/>
          </ac:spMkLst>
        </pc:spChg>
        <pc:spChg chg="mod">
          <ac:chgData name="Tonje Torsgard" userId="632ddcc5-fb49-47ad-812f-50d878a4f8ca" providerId="ADAL" clId="{7383D3D0-4AA5-4DCC-A9B3-041949CDFF8D}" dt="2023-08-28T09:46:45.868" v="6936"/>
          <ac:spMkLst>
            <pc:docMk/>
            <pc:sldMk cId="1600316115" sldId="2147198631"/>
            <ac:spMk id="11" creationId="{37FD00EC-C40B-1255-D391-A58FD0DFA0AD}"/>
          </ac:spMkLst>
        </pc:spChg>
        <pc:spChg chg="mod">
          <ac:chgData name="Tonje Torsgard" userId="632ddcc5-fb49-47ad-812f-50d878a4f8ca" providerId="ADAL" clId="{7383D3D0-4AA5-4DCC-A9B3-041949CDFF8D}" dt="2023-08-28T09:46:45.879" v="6938"/>
          <ac:spMkLst>
            <pc:docMk/>
            <pc:sldMk cId="1600316115" sldId="2147198631"/>
            <ac:spMk id="12" creationId="{0A775884-7B3F-97FB-4A9B-29BA484E27E4}"/>
          </ac:spMkLst>
        </pc:spChg>
        <pc:picChg chg="mod">
          <ac:chgData name="Tonje Torsgard" userId="632ddcc5-fb49-47ad-812f-50d878a4f8ca" providerId="ADAL" clId="{7383D3D0-4AA5-4DCC-A9B3-041949CDFF8D}" dt="2023-08-28T09:46:47.898" v="7294"/>
          <ac:picMkLst>
            <pc:docMk/>
            <pc:sldMk cId="1600316115" sldId="2147198631"/>
            <ac:picMk id="8" creationId="{BAAB6777-AEE9-BAA6-F59F-B2386085AEF1}"/>
          </ac:picMkLst>
        </pc:picChg>
      </pc:sldChg>
      <pc:sldChg chg="modSp mod">
        <pc:chgData name="Tonje Torsgard" userId="632ddcc5-fb49-47ad-812f-50d878a4f8ca" providerId="ADAL" clId="{7383D3D0-4AA5-4DCC-A9B3-041949CDFF8D}" dt="2023-08-28T09:46:47.999" v="7308"/>
        <pc:sldMkLst>
          <pc:docMk/>
          <pc:sldMk cId="2605450646" sldId="2147198632"/>
        </pc:sldMkLst>
        <pc:spChg chg="mod">
          <ac:chgData name="Tonje Torsgard" userId="632ddcc5-fb49-47ad-812f-50d878a4f8ca" providerId="ADAL" clId="{7383D3D0-4AA5-4DCC-A9B3-041949CDFF8D}" dt="2023-08-28T09:46:40.956" v="6338"/>
          <ac:spMkLst>
            <pc:docMk/>
            <pc:sldMk cId="2605450646" sldId="2147198632"/>
            <ac:spMk id="4" creationId="{1CDF2705-A786-0701-D21F-5BA74A7E4E80}"/>
          </ac:spMkLst>
        </pc:spChg>
        <pc:spChg chg="mod">
          <ac:chgData name="Tonje Torsgard" userId="632ddcc5-fb49-47ad-812f-50d878a4f8ca" providerId="ADAL" clId="{7383D3D0-4AA5-4DCC-A9B3-041949CDFF8D}" dt="2023-08-28T09:46:45.967" v="6956"/>
          <ac:spMkLst>
            <pc:docMk/>
            <pc:sldMk cId="2605450646" sldId="2147198632"/>
            <ac:spMk id="5" creationId="{9DBA124B-84C7-47EB-17AC-E5B418F08CCA}"/>
          </ac:spMkLst>
        </pc:spChg>
        <pc:spChg chg="mod">
          <ac:chgData name="Tonje Torsgard" userId="632ddcc5-fb49-47ad-812f-50d878a4f8ca" providerId="ADAL" clId="{7383D3D0-4AA5-4DCC-A9B3-041949CDFF8D}" dt="2023-08-28T09:46:45.977" v="6958"/>
          <ac:spMkLst>
            <pc:docMk/>
            <pc:sldMk cId="2605450646" sldId="2147198632"/>
            <ac:spMk id="6" creationId="{DCECACCF-A211-B837-7257-E3D41335BF0E}"/>
          </ac:spMkLst>
        </pc:spChg>
        <pc:spChg chg="mod">
          <ac:chgData name="Tonje Torsgard" userId="632ddcc5-fb49-47ad-812f-50d878a4f8ca" providerId="ADAL" clId="{7383D3D0-4AA5-4DCC-A9B3-041949CDFF8D}" dt="2023-08-28T09:46:45.987" v="6960"/>
          <ac:spMkLst>
            <pc:docMk/>
            <pc:sldMk cId="2605450646" sldId="2147198632"/>
            <ac:spMk id="7" creationId="{E83C667B-BE34-008E-09BD-0EAD7FB4803D}"/>
          </ac:spMkLst>
        </pc:spChg>
        <pc:spChg chg="mod">
          <ac:chgData name="Tonje Torsgard" userId="632ddcc5-fb49-47ad-812f-50d878a4f8ca" providerId="ADAL" clId="{7383D3D0-4AA5-4DCC-A9B3-041949CDFF8D}" dt="2023-08-28T09:46:40.966" v="6340"/>
          <ac:spMkLst>
            <pc:docMk/>
            <pc:sldMk cId="2605450646" sldId="2147198632"/>
            <ac:spMk id="9" creationId="{77DEE4C8-98AC-32C5-226B-66A06A53CEE9}"/>
          </ac:spMkLst>
        </pc:spChg>
        <pc:spChg chg="mod">
          <ac:chgData name="Tonje Torsgard" userId="632ddcc5-fb49-47ad-812f-50d878a4f8ca" providerId="ADAL" clId="{7383D3D0-4AA5-4DCC-A9B3-041949CDFF8D}" dt="2023-08-28T09:46:45.997" v="6962"/>
          <ac:spMkLst>
            <pc:docMk/>
            <pc:sldMk cId="2605450646" sldId="2147198632"/>
            <ac:spMk id="10" creationId="{DAFF04D5-E915-01F3-F5A2-41872D0A4A8E}"/>
          </ac:spMkLst>
        </pc:spChg>
        <pc:spChg chg="mod">
          <ac:chgData name="Tonje Torsgard" userId="632ddcc5-fb49-47ad-812f-50d878a4f8ca" providerId="ADAL" clId="{7383D3D0-4AA5-4DCC-A9B3-041949CDFF8D}" dt="2023-08-28T09:46:46.007" v="6964"/>
          <ac:spMkLst>
            <pc:docMk/>
            <pc:sldMk cId="2605450646" sldId="2147198632"/>
            <ac:spMk id="11" creationId="{95E034F5-E4A8-9E52-9243-776FFF659131}"/>
          </ac:spMkLst>
        </pc:spChg>
        <pc:spChg chg="mod">
          <ac:chgData name="Tonje Torsgard" userId="632ddcc5-fb49-47ad-812f-50d878a4f8ca" providerId="ADAL" clId="{7383D3D0-4AA5-4DCC-A9B3-041949CDFF8D}" dt="2023-08-28T09:46:46.017" v="6966"/>
          <ac:spMkLst>
            <pc:docMk/>
            <pc:sldMk cId="2605450646" sldId="2147198632"/>
            <ac:spMk id="12" creationId="{C7101390-41DD-5682-70D4-B1F7E3602019}"/>
          </ac:spMkLst>
        </pc:spChg>
        <pc:picChg chg="mod">
          <ac:chgData name="Tonje Torsgard" userId="632ddcc5-fb49-47ad-812f-50d878a4f8ca" providerId="ADAL" clId="{7383D3D0-4AA5-4DCC-A9B3-041949CDFF8D}" dt="2023-08-28T09:46:47.999" v="7308"/>
          <ac:picMkLst>
            <pc:docMk/>
            <pc:sldMk cId="2605450646" sldId="2147198632"/>
            <ac:picMk id="8" creationId="{550D5A9C-0EF2-F8A2-CE1B-47B97242455D}"/>
          </ac:picMkLst>
        </pc:picChg>
      </pc:sldChg>
      <pc:sldChg chg="modSp mod">
        <pc:chgData name="Tonje Torsgard" userId="632ddcc5-fb49-47ad-812f-50d878a4f8ca" providerId="ADAL" clId="{7383D3D0-4AA5-4DCC-A9B3-041949CDFF8D}" dt="2023-08-28T09:46:47.945" v="7302"/>
        <pc:sldMkLst>
          <pc:docMk/>
          <pc:sldMk cId="2759302075" sldId="2147198633"/>
        </pc:sldMkLst>
        <pc:spChg chg="mod">
          <ac:chgData name="Tonje Torsgard" userId="632ddcc5-fb49-47ad-812f-50d878a4f8ca" providerId="ADAL" clId="{7383D3D0-4AA5-4DCC-A9B3-041949CDFF8D}" dt="2023-08-28T09:46:40.898" v="6328"/>
          <ac:spMkLst>
            <pc:docMk/>
            <pc:sldMk cId="2759302075" sldId="2147198633"/>
            <ac:spMk id="4" creationId="{BF806AC6-9CF0-4C3B-828C-428B2F1C9DAC}"/>
          </ac:spMkLst>
        </pc:spChg>
        <pc:spChg chg="mod">
          <ac:chgData name="Tonje Torsgard" userId="632ddcc5-fb49-47ad-812f-50d878a4f8ca" providerId="ADAL" clId="{7383D3D0-4AA5-4DCC-A9B3-041949CDFF8D}" dt="2023-08-28T09:46:45.898" v="6942"/>
          <ac:spMkLst>
            <pc:docMk/>
            <pc:sldMk cId="2759302075" sldId="2147198633"/>
            <ac:spMk id="5" creationId="{BC6DE55F-A4DC-714B-8075-51D40DC382B8}"/>
          </ac:spMkLst>
        </pc:spChg>
        <pc:spChg chg="mod">
          <ac:chgData name="Tonje Torsgard" userId="632ddcc5-fb49-47ad-812f-50d878a4f8ca" providerId="ADAL" clId="{7383D3D0-4AA5-4DCC-A9B3-041949CDFF8D}" dt="2023-08-28T09:46:45.908" v="6944"/>
          <ac:spMkLst>
            <pc:docMk/>
            <pc:sldMk cId="2759302075" sldId="2147198633"/>
            <ac:spMk id="6" creationId="{60FA54D2-ADD4-127C-2F2F-3319E6873DFD}"/>
          </ac:spMkLst>
        </pc:spChg>
        <pc:spChg chg="mod">
          <ac:chgData name="Tonje Torsgard" userId="632ddcc5-fb49-47ad-812f-50d878a4f8ca" providerId="ADAL" clId="{7383D3D0-4AA5-4DCC-A9B3-041949CDFF8D}" dt="2023-08-28T09:46:45.918" v="6946"/>
          <ac:spMkLst>
            <pc:docMk/>
            <pc:sldMk cId="2759302075" sldId="2147198633"/>
            <ac:spMk id="7" creationId="{05685487-CE05-CD3F-03B5-75340F0EDEF3}"/>
          </ac:spMkLst>
        </pc:spChg>
        <pc:spChg chg="mod">
          <ac:chgData name="Tonje Torsgard" userId="632ddcc5-fb49-47ad-812f-50d878a4f8ca" providerId="ADAL" clId="{7383D3D0-4AA5-4DCC-A9B3-041949CDFF8D}" dt="2023-08-28T09:46:40.909" v="6330"/>
          <ac:spMkLst>
            <pc:docMk/>
            <pc:sldMk cId="2759302075" sldId="2147198633"/>
            <ac:spMk id="9" creationId="{83B58EC1-A636-F0F0-450A-6684E6A3A367}"/>
          </ac:spMkLst>
        </pc:spChg>
        <pc:spChg chg="mod">
          <ac:chgData name="Tonje Torsgard" userId="632ddcc5-fb49-47ad-812f-50d878a4f8ca" providerId="ADAL" clId="{7383D3D0-4AA5-4DCC-A9B3-041949CDFF8D}" dt="2023-08-28T09:46:45.927" v="6948"/>
          <ac:spMkLst>
            <pc:docMk/>
            <pc:sldMk cId="2759302075" sldId="2147198633"/>
            <ac:spMk id="10" creationId="{140D1DA8-C2F8-509B-4ED6-70690BE2F834}"/>
          </ac:spMkLst>
        </pc:spChg>
        <pc:spChg chg="mod">
          <ac:chgData name="Tonje Torsgard" userId="632ddcc5-fb49-47ad-812f-50d878a4f8ca" providerId="ADAL" clId="{7383D3D0-4AA5-4DCC-A9B3-041949CDFF8D}" dt="2023-08-28T09:46:45.936" v="6950"/>
          <ac:spMkLst>
            <pc:docMk/>
            <pc:sldMk cId="2759302075" sldId="2147198633"/>
            <ac:spMk id="11" creationId="{54E93998-6882-9AB2-8C53-961ADDF117BF}"/>
          </ac:spMkLst>
        </pc:spChg>
        <pc:spChg chg="mod">
          <ac:chgData name="Tonje Torsgard" userId="632ddcc5-fb49-47ad-812f-50d878a4f8ca" providerId="ADAL" clId="{7383D3D0-4AA5-4DCC-A9B3-041949CDFF8D}" dt="2023-08-28T09:46:45.948" v="6952"/>
          <ac:spMkLst>
            <pc:docMk/>
            <pc:sldMk cId="2759302075" sldId="2147198633"/>
            <ac:spMk id="12" creationId="{78BB58AF-398A-F448-11AF-11D1F426B615}"/>
          </ac:spMkLst>
        </pc:spChg>
        <pc:picChg chg="mod">
          <ac:chgData name="Tonje Torsgard" userId="632ddcc5-fb49-47ad-812f-50d878a4f8ca" providerId="ADAL" clId="{7383D3D0-4AA5-4DCC-A9B3-041949CDFF8D}" dt="2023-08-28T09:46:47.945" v="7302"/>
          <ac:picMkLst>
            <pc:docMk/>
            <pc:sldMk cId="2759302075" sldId="2147198633"/>
            <ac:picMk id="8" creationId="{C9D7DE5F-0A4B-6850-5D34-12C93CDD01E1}"/>
          </ac:picMkLst>
        </pc:picChg>
      </pc:sldChg>
      <pc:sldChg chg="modSp mod">
        <pc:chgData name="Tonje Torsgard" userId="632ddcc5-fb49-47ad-812f-50d878a4f8ca" providerId="ADAL" clId="{7383D3D0-4AA5-4DCC-A9B3-041949CDFF8D}" dt="2023-08-28T09:46:48.035" v="7314"/>
        <pc:sldMkLst>
          <pc:docMk/>
          <pc:sldMk cId="2648835347" sldId="2147198634"/>
        </pc:sldMkLst>
        <pc:spChg chg="mod">
          <ac:chgData name="Tonje Torsgard" userId="632ddcc5-fb49-47ad-812f-50d878a4f8ca" providerId="ADAL" clId="{7383D3D0-4AA5-4DCC-A9B3-041949CDFF8D}" dt="2023-08-28T09:46:40.998" v="6346"/>
          <ac:spMkLst>
            <pc:docMk/>
            <pc:sldMk cId="2648835347" sldId="2147198634"/>
            <ac:spMk id="4" creationId="{80F6C17C-688E-DA1B-02BF-D21186F8D0E2}"/>
          </ac:spMkLst>
        </pc:spChg>
        <pc:spChg chg="mod">
          <ac:chgData name="Tonje Torsgard" userId="632ddcc5-fb49-47ad-812f-50d878a4f8ca" providerId="ADAL" clId="{7383D3D0-4AA5-4DCC-A9B3-041949CDFF8D}" dt="2023-08-28T09:46:46.036" v="6970"/>
          <ac:spMkLst>
            <pc:docMk/>
            <pc:sldMk cId="2648835347" sldId="2147198634"/>
            <ac:spMk id="5" creationId="{E46FFE40-A577-4498-41FA-6334B0831E6C}"/>
          </ac:spMkLst>
        </pc:spChg>
        <pc:spChg chg="mod">
          <ac:chgData name="Tonje Torsgard" userId="632ddcc5-fb49-47ad-812f-50d878a4f8ca" providerId="ADAL" clId="{7383D3D0-4AA5-4DCC-A9B3-041949CDFF8D}" dt="2023-08-28T09:46:46.048" v="6972"/>
          <ac:spMkLst>
            <pc:docMk/>
            <pc:sldMk cId="2648835347" sldId="2147198634"/>
            <ac:spMk id="6" creationId="{2B406C5B-439C-959B-19A4-AAE9EAB207E8}"/>
          </ac:spMkLst>
        </pc:spChg>
        <pc:spChg chg="mod">
          <ac:chgData name="Tonje Torsgard" userId="632ddcc5-fb49-47ad-812f-50d878a4f8ca" providerId="ADAL" clId="{7383D3D0-4AA5-4DCC-A9B3-041949CDFF8D}" dt="2023-08-28T09:46:46.057" v="6974"/>
          <ac:spMkLst>
            <pc:docMk/>
            <pc:sldMk cId="2648835347" sldId="2147198634"/>
            <ac:spMk id="7" creationId="{2A383701-3B35-4BAB-4EE6-2234646FE098}"/>
          </ac:spMkLst>
        </pc:spChg>
        <pc:spChg chg="mod">
          <ac:chgData name="Tonje Torsgard" userId="632ddcc5-fb49-47ad-812f-50d878a4f8ca" providerId="ADAL" clId="{7383D3D0-4AA5-4DCC-A9B3-041949CDFF8D}" dt="2023-08-28T09:46:41.010" v="6348"/>
          <ac:spMkLst>
            <pc:docMk/>
            <pc:sldMk cId="2648835347" sldId="2147198634"/>
            <ac:spMk id="9" creationId="{F104FC54-9DC4-37D2-D4DB-5FD247DC2931}"/>
          </ac:spMkLst>
        </pc:spChg>
        <pc:spChg chg="mod">
          <ac:chgData name="Tonje Torsgard" userId="632ddcc5-fb49-47ad-812f-50d878a4f8ca" providerId="ADAL" clId="{7383D3D0-4AA5-4DCC-A9B3-041949CDFF8D}" dt="2023-08-28T09:46:46.068" v="6976"/>
          <ac:spMkLst>
            <pc:docMk/>
            <pc:sldMk cId="2648835347" sldId="2147198634"/>
            <ac:spMk id="10" creationId="{594563CB-FBAB-4C6B-1C57-172D5EF1A084}"/>
          </ac:spMkLst>
        </pc:spChg>
        <pc:spChg chg="mod">
          <ac:chgData name="Tonje Torsgard" userId="632ddcc5-fb49-47ad-812f-50d878a4f8ca" providerId="ADAL" clId="{7383D3D0-4AA5-4DCC-A9B3-041949CDFF8D}" dt="2023-08-28T09:46:46.078" v="6978"/>
          <ac:spMkLst>
            <pc:docMk/>
            <pc:sldMk cId="2648835347" sldId="2147198634"/>
            <ac:spMk id="11" creationId="{0CED5960-125C-FD9E-28F7-C317BAECBB6E}"/>
          </ac:spMkLst>
        </pc:spChg>
        <pc:spChg chg="mod">
          <ac:chgData name="Tonje Torsgard" userId="632ddcc5-fb49-47ad-812f-50d878a4f8ca" providerId="ADAL" clId="{7383D3D0-4AA5-4DCC-A9B3-041949CDFF8D}" dt="2023-08-28T09:46:46.088" v="6980"/>
          <ac:spMkLst>
            <pc:docMk/>
            <pc:sldMk cId="2648835347" sldId="2147198634"/>
            <ac:spMk id="12" creationId="{9E717557-FA9B-53F7-51CA-A3A56974EA61}"/>
          </ac:spMkLst>
        </pc:spChg>
        <pc:spChg chg="mod">
          <ac:chgData name="Tonje Torsgard" userId="632ddcc5-fb49-47ad-812f-50d878a4f8ca" providerId="ADAL" clId="{7383D3D0-4AA5-4DCC-A9B3-041949CDFF8D}" dt="2023-08-28T09:46:41.021" v="6350"/>
          <ac:spMkLst>
            <pc:docMk/>
            <pc:sldMk cId="2648835347" sldId="2147198634"/>
            <ac:spMk id="13" creationId="{D2C89747-0F37-86D3-4535-A137D362F3C5}"/>
          </ac:spMkLst>
        </pc:spChg>
        <pc:spChg chg="mod">
          <ac:chgData name="Tonje Torsgard" userId="632ddcc5-fb49-47ad-812f-50d878a4f8ca" providerId="ADAL" clId="{7383D3D0-4AA5-4DCC-A9B3-041949CDFF8D}" dt="2023-08-28T09:46:46.098" v="6982"/>
          <ac:spMkLst>
            <pc:docMk/>
            <pc:sldMk cId="2648835347" sldId="2147198634"/>
            <ac:spMk id="15" creationId="{7E001B4E-B813-DAB2-926F-A50E71FADC74}"/>
          </ac:spMkLst>
        </pc:spChg>
        <pc:picChg chg="mod">
          <ac:chgData name="Tonje Torsgard" userId="632ddcc5-fb49-47ad-812f-50d878a4f8ca" providerId="ADAL" clId="{7383D3D0-4AA5-4DCC-A9B3-041949CDFF8D}" dt="2023-08-28T09:46:48.022" v="7312"/>
          <ac:picMkLst>
            <pc:docMk/>
            <pc:sldMk cId="2648835347" sldId="2147198634"/>
            <ac:picMk id="8" creationId="{C1C3BDA5-822E-E744-6FDA-02A8164D7062}"/>
          </ac:picMkLst>
        </pc:picChg>
        <pc:picChg chg="mod">
          <ac:chgData name="Tonje Torsgard" userId="632ddcc5-fb49-47ad-812f-50d878a4f8ca" providerId="ADAL" clId="{7383D3D0-4AA5-4DCC-A9B3-041949CDFF8D}" dt="2023-08-28T09:46:48.035" v="7314"/>
          <ac:picMkLst>
            <pc:docMk/>
            <pc:sldMk cId="2648835347" sldId="2147198634"/>
            <ac:picMk id="14" creationId="{B970A3A7-7931-2623-5368-8EAFAE241ADC}"/>
          </ac:picMkLst>
        </pc:picChg>
      </pc:sldChg>
      <pc:sldChg chg="modSp mod">
        <pc:chgData name="Tonje Torsgard" userId="632ddcc5-fb49-47ad-812f-50d878a4f8ca" providerId="ADAL" clId="{7383D3D0-4AA5-4DCC-A9B3-041949CDFF8D}" dt="2023-08-28T09:46:48.060" v="7318"/>
        <pc:sldMkLst>
          <pc:docMk/>
          <pc:sldMk cId="669191236" sldId="2147198635"/>
        </pc:sldMkLst>
        <pc:spChg chg="mod">
          <ac:chgData name="Tonje Torsgard" userId="632ddcc5-fb49-47ad-812f-50d878a4f8ca" providerId="ADAL" clId="{7383D3D0-4AA5-4DCC-A9B3-041949CDFF8D}" dt="2023-08-28T09:46:41.054" v="6356"/>
          <ac:spMkLst>
            <pc:docMk/>
            <pc:sldMk cId="669191236" sldId="2147198635"/>
            <ac:spMk id="4" creationId="{DB4CA896-30E4-97A7-9CEF-94ECC1F21452}"/>
          </ac:spMkLst>
        </pc:spChg>
        <pc:spChg chg="mod">
          <ac:chgData name="Tonje Torsgard" userId="632ddcc5-fb49-47ad-812f-50d878a4f8ca" providerId="ADAL" clId="{7383D3D0-4AA5-4DCC-A9B3-041949CDFF8D}" dt="2023-08-28T09:46:46.118" v="6986"/>
          <ac:spMkLst>
            <pc:docMk/>
            <pc:sldMk cId="669191236" sldId="2147198635"/>
            <ac:spMk id="5" creationId="{3CD51C35-E5E5-004E-4542-4C0C09D1158B}"/>
          </ac:spMkLst>
        </pc:spChg>
        <pc:spChg chg="mod">
          <ac:chgData name="Tonje Torsgard" userId="632ddcc5-fb49-47ad-812f-50d878a4f8ca" providerId="ADAL" clId="{7383D3D0-4AA5-4DCC-A9B3-041949CDFF8D}" dt="2023-08-28T09:46:46.129" v="6988"/>
          <ac:spMkLst>
            <pc:docMk/>
            <pc:sldMk cId="669191236" sldId="2147198635"/>
            <ac:spMk id="6" creationId="{8DE8E476-BF61-BF08-1E99-A1DE21FC2107}"/>
          </ac:spMkLst>
        </pc:spChg>
        <pc:spChg chg="mod">
          <ac:chgData name="Tonje Torsgard" userId="632ddcc5-fb49-47ad-812f-50d878a4f8ca" providerId="ADAL" clId="{7383D3D0-4AA5-4DCC-A9B3-041949CDFF8D}" dt="2023-08-28T09:46:46.140" v="6990"/>
          <ac:spMkLst>
            <pc:docMk/>
            <pc:sldMk cId="669191236" sldId="2147198635"/>
            <ac:spMk id="7" creationId="{41361EB9-D13B-9C99-078F-36E93E85D24D}"/>
          </ac:spMkLst>
        </pc:spChg>
        <pc:spChg chg="mod">
          <ac:chgData name="Tonje Torsgard" userId="632ddcc5-fb49-47ad-812f-50d878a4f8ca" providerId="ADAL" clId="{7383D3D0-4AA5-4DCC-A9B3-041949CDFF8D}" dt="2023-08-28T09:46:41.066" v="6358"/>
          <ac:spMkLst>
            <pc:docMk/>
            <pc:sldMk cId="669191236" sldId="2147198635"/>
            <ac:spMk id="9" creationId="{4C61B2E3-F2F3-7EB2-CC03-E579F33BA1F9}"/>
          </ac:spMkLst>
        </pc:spChg>
        <pc:spChg chg="mod">
          <ac:chgData name="Tonje Torsgard" userId="632ddcc5-fb49-47ad-812f-50d878a4f8ca" providerId="ADAL" clId="{7383D3D0-4AA5-4DCC-A9B3-041949CDFF8D}" dt="2023-08-28T09:46:46.150" v="6992"/>
          <ac:spMkLst>
            <pc:docMk/>
            <pc:sldMk cId="669191236" sldId="2147198635"/>
            <ac:spMk id="10" creationId="{B3A31E35-E52B-BF22-9AE5-E4BD8F298DF5}"/>
          </ac:spMkLst>
        </pc:spChg>
        <pc:spChg chg="mod">
          <ac:chgData name="Tonje Torsgard" userId="632ddcc5-fb49-47ad-812f-50d878a4f8ca" providerId="ADAL" clId="{7383D3D0-4AA5-4DCC-A9B3-041949CDFF8D}" dt="2023-08-28T09:46:46.160" v="6994"/>
          <ac:spMkLst>
            <pc:docMk/>
            <pc:sldMk cId="669191236" sldId="2147198635"/>
            <ac:spMk id="11" creationId="{5966BEEF-C70B-1573-A133-BC5F775CABBD}"/>
          </ac:spMkLst>
        </pc:spChg>
        <pc:spChg chg="mod">
          <ac:chgData name="Tonje Torsgard" userId="632ddcc5-fb49-47ad-812f-50d878a4f8ca" providerId="ADAL" clId="{7383D3D0-4AA5-4DCC-A9B3-041949CDFF8D}" dt="2023-08-28T09:46:46.170" v="6996"/>
          <ac:spMkLst>
            <pc:docMk/>
            <pc:sldMk cId="669191236" sldId="2147198635"/>
            <ac:spMk id="12" creationId="{F2964CD9-E419-F348-83D8-841B0E127F85}"/>
          </ac:spMkLst>
        </pc:spChg>
        <pc:picChg chg="mod">
          <ac:chgData name="Tonje Torsgard" userId="632ddcc5-fb49-47ad-812f-50d878a4f8ca" providerId="ADAL" clId="{7383D3D0-4AA5-4DCC-A9B3-041949CDFF8D}" dt="2023-08-28T09:46:48.060" v="7318"/>
          <ac:picMkLst>
            <pc:docMk/>
            <pc:sldMk cId="669191236" sldId="2147198635"/>
            <ac:picMk id="8" creationId="{7F2D0ABA-C33D-BE35-0923-6E53CFF5D422}"/>
          </ac:picMkLst>
        </pc:picChg>
      </pc:sldChg>
      <pc:sldChg chg="modSp mod">
        <pc:chgData name="Tonje Torsgard" userId="632ddcc5-fb49-47ad-812f-50d878a4f8ca" providerId="ADAL" clId="{7383D3D0-4AA5-4DCC-A9B3-041949CDFF8D}" dt="2023-08-28T09:46:48.096" v="7324"/>
        <pc:sldMkLst>
          <pc:docMk/>
          <pc:sldMk cId="3286254078" sldId="2147198636"/>
        </pc:sldMkLst>
        <pc:spChg chg="mod">
          <ac:chgData name="Tonje Torsgard" userId="632ddcc5-fb49-47ad-812f-50d878a4f8ca" providerId="ADAL" clId="{7383D3D0-4AA5-4DCC-A9B3-041949CDFF8D}" dt="2023-08-28T09:46:41.135" v="6366"/>
          <ac:spMkLst>
            <pc:docMk/>
            <pc:sldMk cId="3286254078" sldId="2147198636"/>
            <ac:spMk id="4" creationId="{2CD2A644-B56D-0A78-B743-95401C8CEDDA}"/>
          </ac:spMkLst>
        </pc:spChg>
        <pc:spChg chg="mod">
          <ac:chgData name="Tonje Torsgard" userId="632ddcc5-fb49-47ad-812f-50d878a4f8ca" providerId="ADAL" clId="{7383D3D0-4AA5-4DCC-A9B3-041949CDFF8D}" dt="2023-08-28T09:46:46.203" v="7002"/>
          <ac:spMkLst>
            <pc:docMk/>
            <pc:sldMk cId="3286254078" sldId="2147198636"/>
            <ac:spMk id="5" creationId="{78C4B37E-1796-B21C-ACB4-745F296E70EF}"/>
          </ac:spMkLst>
        </pc:spChg>
        <pc:spChg chg="mod">
          <ac:chgData name="Tonje Torsgard" userId="632ddcc5-fb49-47ad-812f-50d878a4f8ca" providerId="ADAL" clId="{7383D3D0-4AA5-4DCC-A9B3-041949CDFF8D}" dt="2023-08-28T09:46:46.214" v="7004"/>
          <ac:spMkLst>
            <pc:docMk/>
            <pc:sldMk cId="3286254078" sldId="2147198636"/>
            <ac:spMk id="6" creationId="{064226CE-A2B5-977C-040C-B0C626DB0150}"/>
          </ac:spMkLst>
        </pc:spChg>
        <pc:spChg chg="mod">
          <ac:chgData name="Tonje Torsgard" userId="632ddcc5-fb49-47ad-812f-50d878a4f8ca" providerId="ADAL" clId="{7383D3D0-4AA5-4DCC-A9B3-041949CDFF8D}" dt="2023-08-28T09:46:46.223" v="7006"/>
          <ac:spMkLst>
            <pc:docMk/>
            <pc:sldMk cId="3286254078" sldId="2147198636"/>
            <ac:spMk id="7" creationId="{E9E0A87A-4FC5-9093-B17B-5942A19CD8FB}"/>
          </ac:spMkLst>
        </pc:spChg>
        <pc:spChg chg="mod">
          <ac:chgData name="Tonje Torsgard" userId="632ddcc5-fb49-47ad-812f-50d878a4f8ca" providerId="ADAL" clId="{7383D3D0-4AA5-4DCC-A9B3-041949CDFF8D}" dt="2023-08-28T09:46:41.145" v="6368"/>
          <ac:spMkLst>
            <pc:docMk/>
            <pc:sldMk cId="3286254078" sldId="2147198636"/>
            <ac:spMk id="9" creationId="{A2D70AE2-AE08-5DF4-4E4F-FA71D028DEB1}"/>
          </ac:spMkLst>
        </pc:spChg>
        <pc:spChg chg="mod">
          <ac:chgData name="Tonje Torsgard" userId="632ddcc5-fb49-47ad-812f-50d878a4f8ca" providerId="ADAL" clId="{7383D3D0-4AA5-4DCC-A9B3-041949CDFF8D}" dt="2023-08-28T09:46:46.234" v="7008"/>
          <ac:spMkLst>
            <pc:docMk/>
            <pc:sldMk cId="3286254078" sldId="2147198636"/>
            <ac:spMk id="10" creationId="{765EE680-D2CF-AB80-4DF4-0BA3018379C3}"/>
          </ac:spMkLst>
        </pc:spChg>
        <pc:spChg chg="mod">
          <ac:chgData name="Tonje Torsgard" userId="632ddcc5-fb49-47ad-812f-50d878a4f8ca" providerId="ADAL" clId="{7383D3D0-4AA5-4DCC-A9B3-041949CDFF8D}" dt="2023-08-28T09:46:46.244" v="7010"/>
          <ac:spMkLst>
            <pc:docMk/>
            <pc:sldMk cId="3286254078" sldId="2147198636"/>
            <ac:spMk id="11" creationId="{4C485C42-0D1A-596A-EEC5-2558D7D3EE7F}"/>
          </ac:spMkLst>
        </pc:spChg>
        <pc:spChg chg="mod">
          <ac:chgData name="Tonje Torsgard" userId="632ddcc5-fb49-47ad-812f-50d878a4f8ca" providerId="ADAL" clId="{7383D3D0-4AA5-4DCC-A9B3-041949CDFF8D}" dt="2023-08-28T09:46:46.254" v="7012"/>
          <ac:spMkLst>
            <pc:docMk/>
            <pc:sldMk cId="3286254078" sldId="2147198636"/>
            <ac:spMk id="12" creationId="{08829E96-0FD2-B2BD-0902-09C1CC779487}"/>
          </ac:spMkLst>
        </pc:spChg>
        <pc:picChg chg="mod">
          <ac:chgData name="Tonje Torsgard" userId="632ddcc5-fb49-47ad-812f-50d878a4f8ca" providerId="ADAL" clId="{7383D3D0-4AA5-4DCC-A9B3-041949CDFF8D}" dt="2023-08-28T09:46:48.096" v="7324"/>
          <ac:picMkLst>
            <pc:docMk/>
            <pc:sldMk cId="3286254078" sldId="2147198636"/>
            <ac:picMk id="8" creationId="{C53D7F42-B6A3-3237-833B-BA46759D2CE1}"/>
          </ac:picMkLst>
        </pc:picChg>
      </pc:sldChg>
      <pc:sldChg chg="modSp mod">
        <pc:chgData name="Tonje Torsgard" userId="632ddcc5-fb49-47ad-812f-50d878a4f8ca" providerId="ADAL" clId="{7383D3D0-4AA5-4DCC-A9B3-041949CDFF8D}" dt="2023-08-28T09:46:48.122" v="7328"/>
        <pc:sldMkLst>
          <pc:docMk/>
          <pc:sldMk cId="1687404918" sldId="2147198637"/>
        </pc:sldMkLst>
        <pc:spChg chg="mod">
          <ac:chgData name="Tonje Torsgard" userId="632ddcc5-fb49-47ad-812f-50d878a4f8ca" providerId="ADAL" clId="{7383D3D0-4AA5-4DCC-A9B3-041949CDFF8D}" dt="2023-08-28T09:46:41.188" v="6376"/>
          <ac:spMkLst>
            <pc:docMk/>
            <pc:sldMk cId="1687404918" sldId="2147198637"/>
            <ac:spMk id="4" creationId="{D70F4590-5F72-0E0D-A125-22CA980AF4A8}"/>
          </ac:spMkLst>
        </pc:spChg>
        <pc:spChg chg="mod">
          <ac:chgData name="Tonje Torsgard" userId="632ddcc5-fb49-47ad-812f-50d878a4f8ca" providerId="ADAL" clId="{7383D3D0-4AA5-4DCC-A9B3-041949CDFF8D}" dt="2023-08-28T09:46:46.274" v="7016"/>
          <ac:spMkLst>
            <pc:docMk/>
            <pc:sldMk cId="1687404918" sldId="2147198637"/>
            <ac:spMk id="5" creationId="{84FDF18F-03F2-152D-45DC-6DB3A81392D3}"/>
          </ac:spMkLst>
        </pc:spChg>
        <pc:spChg chg="mod">
          <ac:chgData name="Tonje Torsgard" userId="632ddcc5-fb49-47ad-812f-50d878a4f8ca" providerId="ADAL" clId="{7383D3D0-4AA5-4DCC-A9B3-041949CDFF8D}" dt="2023-08-28T09:46:46.285" v="7018"/>
          <ac:spMkLst>
            <pc:docMk/>
            <pc:sldMk cId="1687404918" sldId="2147198637"/>
            <ac:spMk id="6" creationId="{1BEFE39D-1D25-D34B-8E4A-1EE8F23A47F1}"/>
          </ac:spMkLst>
        </pc:spChg>
        <pc:spChg chg="mod">
          <ac:chgData name="Tonje Torsgard" userId="632ddcc5-fb49-47ad-812f-50d878a4f8ca" providerId="ADAL" clId="{7383D3D0-4AA5-4DCC-A9B3-041949CDFF8D}" dt="2023-08-28T09:46:46.299" v="7020"/>
          <ac:spMkLst>
            <pc:docMk/>
            <pc:sldMk cId="1687404918" sldId="2147198637"/>
            <ac:spMk id="7" creationId="{B6B68887-2ED5-7098-72DF-3BF62A786095}"/>
          </ac:spMkLst>
        </pc:spChg>
        <pc:spChg chg="mod">
          <ac:chgData name="Tonje Torsgard" userId="632ddcc5-fb49-47ad-812f-50d878a4f8ca" providerId="ADAL" clId="{7383D3D0-4AA5-4DCC-A9B3-041949CDFF8D}" dt="2023-08-28T09:46:41.224" v="6378"/>
          <ac:spMkLst>
            <pc:docMk/>
            <pc:sldMk cId="1687404918" sldId="2147198637"/>
            <ac:spMk id="9" creationId="{D5150123-27BE-94FE-8CFC-A98FB526ABE1}"/>
          </ac:spMkLst>
        </pc:spChg>
        <pc:spChg chg="mod">
          <ac:chgData name="Tonje Torsgard" userId="632ddcc5-fb49-47ad-812f-50d878a4f8ca" providerId="ADAL" clId="{7383D3D0-4AA5-4DCC-A9B3-041949CDFF8D}" dt="2023-08-28T09:46:46.309" v="7022"/>
          <ac:spMkLst>
            <pc:docMk/>
            <pc:sldMk cId="1687404918" sldId="2147198637"/>
            <ac:spMk id="10" creationId="{DBB89ADB-DF1F-EFA6-3048-43CA35324BE8}"/>
          </ac:spMkLst>
        </pc:spChg>
        <pc:spChg chg="mod">
          <ac:chgData name="Tonje Torsgard" userId="632ddcc5-fb49-47ad-812f-50d878a4f8ca" providerId="ADAL" clId="{7383D3D0-4AA5-4DCC-A9B3-041949CDFF8D}" dt="2023-08-28T09:46:46.318" v="7024"/>
          <ac:spMkLst>
            <pc:docMk/>
            <pc:sldMk cId="1687404918" sldId="2147198637"/>
            <ac:spMk id="11" creationId="{C50DF10F-294F-E038-8B9F-973D2977FA62}"/>
          </ac:spMkLst>
        </pc:spChg>
        <pc:spChg chg="mod">
          <ac:chgData name="Tonje Torsgard" userId="632ddcc5-fb49-47ad-812f-50d878a4f8ca" providerId="ADAL" clId="{7383D3D0-4AA5-4DCC-A9B3-041949CDFF8D}" dt="2023-08-28T09:46:46.329" v="7026"/>
          <ac:spMkLst>
            <pc:docMk/>
            <pc:sldMk cId="1687404918" sldId="2147198637"/>
            <ac:spMk id="12" creationId="{5D661F4D-F39B-28CA-7041-47C686258E67}"/>
          </ac:spMkLst>
        </pc:spChg>
        <pc:picChg chg="mod">
          <ac:chgData name="Tonje Torsgard" userId="632ddcc5-fb49-47ad-812f-50d878a4f8ca" providerId="ADAL" clId="{7383D3D0-4AA5-4DCC-A9B3-041949CDFF8D}" dt="2023-08-28T09:46:48.122" v="7328"/>
          <ac:picMkLst>
            <pc:docMk/>
            <pc:sldMk cId="1687404918" sldId="2147198637"/>
            <ac:picMk id="8" creationId="{E348BBB8-E2E3-ECD5-8E37-D3F441CD7FA1}"/>
          </ac:picMkLst>
        </pc:picChg>
      </pc:sldChg>
      <pc:sldChg chg="modSp mod">
        <pc:chgData name="Tonje Torsgard" userId="632ddcc5-fb49-47ad-812f-50d878a4f8ca" providerId="ADAL" clId="{7383D3D0-4AA5-4DCC-A9B3-041949CDFF8D}" dt="2023-08-28T09:46:48.159" v="7334"/>
        <pc:sldMkLst>
          <pc:docMk/>
          <pc:sldMk cId="2226715987" sldId="2147198638"/>
        </pc:sldMkLst>
        <pc:spChg chg="mod">
          <ac:chgData name="Tonje Torsgard" userId="632ddcc5-fb49-47ad-812f-50d878a4f8ca" providerId="ADAL" clId="{7383D3D0-4AA5-4DCC-A9B3-041949CDFF8D}" dt="2023-08-28T09:46:41.270" v="6386"/>
          <ac:spMkLst>
            <pc:docMk/>
            <pc:sldMk cId="2226715987" sldId="2147198638"/>
            <ac:spMk id="4" creationId="{FC0C6179-4E6E-664F-A92F-46FD99E8E6EB}"/>
          </ac:spMkLst>
        </pc:spChg>
        <pc:spChg chg="mod">
          <ac:chgData name="Tonje Torsgard" userId="632ddcc5-fb49-47ad-812f-50d878a4f8ca" providerId="ADAL" clId="{7383D3D0-4AA5-4DCC-A9B3-041949CDFF8D}" dt="2023-08-28T09:46:46.359" v="7032"/>
          <ac:spMkLst>
            <pc:docMk/>
            <pc:sldMk cId="2226715987" sldId="2147198638"/>
            <ac:spMk id="5" creationId="{109ED9F6-4120-5C68-5212-9E928C60A810}"/>
          </ac:spMkLst>
        </pc:spChg>
        <pc:spChg chg="mod">
          <ac:chgData name="Tonje Torsgard" userId="632ddcc5-fb49-47ad-812f-50d878a4f8ca" providerId="ADAL" clId="{7383D3D0-4AA5-4DCC-A9B3-041949CDFF8D}" dt="2023-08-28T09:46:46.369" v="7034"/>
          <ac:spMkLst>
            <pc:docMk/>
            <pc:sldMk cId="2226715987" sldId="2147198638"/>
            <ac:spMk id="6" creationId="{AD021EBD-F24F-8FD0-4203-010773F541E0}"/>
          </ac:spMkLst>
        </pc:spChg>
        <pc:spChg chg="mod">
          <ac:chgData name="Tonje Torsgard" userId="632ddcc5-fb49-47ad-812f-50d878a4f8ca" providerId="ADAL" clId="{7383D3D0-4AA5-4DCC-A9B3-041949CDFF8D}" dt="2023-08-28T09:46:46.379" v="7036"/>
          <ac:spMkLst>
            <pc:docMk/>
            <pc:sldMk cId="2226715987" sldId="2147198638"/>
            <ac:spMk id="7" creationId="{C42F5D15-180E-7D06-B7A2-DBD867C467F1}"/>
          </ac:spMkLst>
        </pc:spChg>
        <pc:spChg chg="mod">
          <ac:chgData name="Tonje Torsgard" userId="632ddcc5-fb49-47ad-812f-50d878a4f8ca" providerId="ADAL" clId="{7383D3D0-4AA5-4DCC-A9B3-041949CDFF8D}" dt="2023-08-28T09:46:41.281" v="6388"/>
          <ac:spMkLst>
            <pc:docMk/>
            <pc:sldMk cId="2226715987" sldId="2147198638"/>
            <ac:spMk id="9" creationId="{FA215007-7FE4-B70A-07D3-CA0AD7193F22}"/>
          </ac:spMkLst>
        </pc:spChg>
        <pc:spChg chg="mod">
          <ac:chgData name="Tonje Torsgard" userId="632ddcc5-fb49-47ad-812f-50d878a4f8ca" providerId="ADAL" clId="{7383D3D0-4AA5-4DCC-A9B3-041949CDFF8D}" dt="2023-08-28T09:46:46.388" v="7038"/>
          <ac:spMkLst>
            <pc:docMk/>
            <pc:sldMk cId="2226715987" sldId="2147198638"/>
            <ac:spMk id="10" creationId="{E88CF6D7-3326-B695-AFD9-811CDD96D06C}"/>
          </ac:spMkLst>
        </pc:spChg>
        <pc:spChg chg="mod">
          <ac:chgData name="Tonje Torsgard" userId="632ddcc5-fb49-47ad-812f-50d878a4f8ca" providerId="ADAL" clId="{7383D3D0-4AA5-4DCC-A9B3-041949CDFF8D}" dt="2023-08-28T09:46:46.399" v="7040"/>
          <ac:spMkLst>
            <pc:docMk/>
            <pc:sldMk cId="2226715987" sldId="2147198638"/>
            <ac:spMk id="11" creationId="{BDC24C74-11DD-174E-B650-7DF3CD62700F}"/>
          </ac:spMkLst>
        </pc:spChg>
        <pc:spChg chg="mod">
          <ac:chgData name="Tonje Torsgard" userId="632ddcc5-fb49-47ad-812f-50d878a4f8ca" providerId="ADAL" clId="{7383D3D0-4AA5-4DCC-A9B3-041949CDFF8D}" dt="2023-08-28T09:46:46.409" v="7042"/>
          <ac:spMkLst>
            <pc:docMk/>
            <pc:sldMk cId="2226715987" sldId="2147198638"/>
            <ac:spMk id="12" creationId="{550B4183-FE68-DDFD-03A7-B01E3236CCEE}"/>
          </ac:spMkLst>
        </pc:spChg>
        <pc:picChg chg="mod">
          <ac:chgData name="Tonje Torsgard" userId="632ddcc5-fb49-47ad-812f-50d878a4f8ca" providerId="ADAL" clId="{7383D3D0-4AA5-4DCC-A9B3-041949CDFF8D}" dt="2023-08-28T09:46:48.159" v="7334"/>
          <ac:picMkLst>
            <pc:docMk/>
            <pc:sldMk cId="2226715987" sldId="2147198638"/>
            <ac:picMk id="8" creationId="{45850C06-F4AE-9A2A-A996-127830BFFA41}"/>
          </ac:picMkLst>
        </pc:picChg>
      </pc:sldChg>
      <pc:sldChg chg="modSp mod">
        <pc:chgData name="Tonje Torsgard" userId="632ddcc5-fb49-47ad-812f-50d878a4f8ca" providerId="ADAL" clId="{7383D3D0-4AA5-4DCC-A9B3-041949CDFF8D}" dt="2023-08-28T09:46:46.490" v="7058"/>
        <pc:sldMkLst>
          <pc:docMk/>
          <pc:sldMk cId="3287826898" sldId="2147198642"/>
        </pc:sldMkLst>
        <pc:spChg chg="mod">
          <ac:chgData name="Tonje Torsgard" userId="632ddcc5-fb49-47ad-812f-50d878a4f8ca" providerId="ADAL" clId="{7383D3D0-4AA5-4DCC-A9B3-041949CDFF8D}" dt="2023-08-28T09:46:41.773" v="6480"/>
          <ac:spMkLst>
            <pc:docMk/>
            <pc:sldMk cId="3287826898" sldId="2147198642"/>
            <ac:spMk id="2" creationId="{042BBC14-8912-7EAC-AB79-95DEBC8E62C2}"/>
          </ac:spMkLst>
        </pc:spChg>
        <pc:spChg chg="mod">
          <ac:chgData name="Tonje Torsgard" userId="632ddcc5-fb49-47ad-812f-50d878a4f8ca" providerId="ADAL" clId="{7383D3D0-4AA5-4DCC-A9B3-041949CDFF8D}" dt="2023-08-28T09:46:41.783" v="6482"/>
          <ac:spMkLst>
            <pc:docMk/>
            <pc:sldMk cId="3287826898" sldId="2147198642"/>
            <ac:spMk id="5" creationId="{B5193C02-10D7-533D-6DF9-5137928066DC}"/>
          </ac:spMkLst>
        </pc:spChg>
        <pc:spChg chg="mod">
          <ac:chgData name="Tonje Torsgard" userId="632ddcc5-fb49-47ad-812f-50d878a4f8ca" providerId="ADAL" clId="{7383D3D0-4AA5-4DCC-A9B3-041949CDFF8D}" dt="2023-08-28T09:46:46.490" v="7058"/>
          <ac:spMkLst>
            <pc:docMk/>
            <pc:sldMk cId="3287826898" sldId="2147198642"/>
            <ac:spMk id="6" creationId="{041C3BA5-D879-C68C-D2B6-4BF28A6E49B3}"/>
          </ac:spMkLst>
        </pc:spChg>
        <pc:spChg chg="mod">
          <ac:chgData name="Tonje Torsgard" userId="632ddcc5-fb49-47ad-812f-50d878a4f8ca" providerId="ADAL" clId="{7383D3D0-4AA5-4DCC-A9B3-041949CDFF8D}" dt="2023-08-28T09:46:41.794" v="6484"/>
          <ac:spMkLst>
            <pc:docMk/>
            <pc:sldMk cId="3287826898" sldId="2147198642"/>
            <ac:spMk id="9" creationId="{B805E138-1C72-DCFF-7337-DD19266AF2A5}"/>
          </ac:spMkLst>
        </pc:spChg>
        <pc:picChg chg="mod">
          <ac:chgData name="Tonje Torsgard" userId="632ddcc5-fb49-47ad-812f-50d878a4f8ca" providerId="ADAL" clId="{7383D3D0-4AA5-4DCC-A9B3-041949CDFF8D}" dt="2023-08-28T09:46:38.300" v="5888"/>
          <ac:picMkLst>
            <pc:docMk/>
            <pc:sldMk cId="3287826898" sldId="2147198642"/>
            <ac:picMk id="4" creationId="{E6B21BB0-8B2B-2E71-D298-AC69A37ED26D}"/>
          </ac:picMkLst>
        </pc:picChg>
        <pc:picChg chg="mod">
          <ac:chgData name="Tonje Torsgard" userId="632ddcc5-fb49-47ad-812f-50d878a4f8ca" providerId="ADAL" clId="{7383D3D0-4AA5-4DCC-A9B3-041949CDFF8D}" dt="2023-08-28T09:46:42.095" v="6540"/>
          <ac:picMkLst>
            <pc:docMk/>
            <pc:sldMk cId="3287826898" sldId="2147198642"/>
            <ac:picMk id="8" creationId="{5CF378F8-526F-9B27-1865-98AE406B4E33}"/>
          </ac:picMkLst>
        </pc:picChg>
      </pc:sldChg>
      <pc:sldChg chg="modSp mod">
        <pc:chgData name="Tonje Torsgard" userId="632ddcc5-fb49-47ad-812f-50d878a4f8ca" providerId="ADAL" clId="{7383D3D0-4AA5-4DCC-A9B3-041949CDFF8D}" dt="2023-08-28T09:46:46.688" v="7094"/>
        <pc:sldMkLst>
          <pc:docMk/>
          <pc:sldMk cId="829313703" sldId="2147198643"/>
        </pc:sldMkLst>
        <pc:spChg chg="mod">
          <ac:chgData name="Tonje Torsgard" userId="632ddcc5-fb49-47ad-812f-50d878a4f8ca" providerId="ADAL" clId="{7383D3D0-4AA5-4DCC-A9B3-041949CDFF8D}" dt="2023-08-28T09:46:39.118" v="6024"/>
          <ac:spMkLst>
            <pc:docMk/>
            <pc:sldMk cId="829313703" sldId="2147198643"/>
            <ac:spMk id="2" creationId="{042BBC14-8912-7EAC-AB79-95DEBC8E62C2}"/>
          </ac:spMkLst>
        </pc:spChg>
        <pc:spChg chg="mod">
          <ac:chgData name="Tonje Torsgard" userId="632ddcc5-fb49-47ad-812f-50d878a4f8ca" providerId="ADAL" clId="{7383D3D0-4AA5-4DCC-A9B3-041949CDFF8D}" dt="2023-08-28T09:46:39.130" v="6026"/>
          <ac:spMkLst>
            <pc:docMk/>
            <pc:sldMk cId="829313703" sldId="2147198643"/>
            <ac:spMk id="5" creationId="{B5193C02-10D7-533D-6DF9-5137928066DC}"/>
          </ac:spMkLst>
        </pc:spChg>
        <pc:spChg chg="mod">
          <ac:chgData name="Tonje Torsgard" userId="632ddcc5-fb49-47ad-812f-50d878a4f8ca" providerId="ADAL" clId="{7383D3D0-4AA5-4DCC-A9B3-041949CDFF8D}" dt="2023-08-28T09:46:46.688" v="7094"/>
          <ac:spMkLst>
            <pc:docMk/>
            <pc:sldMk cId="829313703" sldId="2147198643"/>
            <ac:spMk id="6" creationId="{041C3BA5-D879-C68C-D2B6-4BF28A6E49B3}"/>
          </ac:spMkLst>
        </pc:spChg>
        <pc:spChg chg="mod">
          <ac:chgData name="Tonje Torsgard" userId="632ddcc5-fb49-47ad-812f-50d878a4f8ca" providerId="ADAL" clId="{7383D3D0-4AA5-4DCC-A9B3-041949CDFF8D}" dt="2023-08-28T09:46:39.142" v="6028"/>
          <ac:spMkLst>
            <pc:docMk/>
            <pc:sldMk cId="829313703" sldId="2147198643"/>
            <ac:spMk id="10" creationId="{94DE6F8F-78E0-87B5-C05F-9ADDDC4956D8}"/>
          </ac:spMkLst>
        </pc:spChg>
        <pc:picChg chg="mod">
          <ac:chgData name="Tonje Torsgard" userId="632ddcc5-fb49-47ad-812f-50d878a4f8ca" providerId="ADAL" clId="{7383D3D0-4AA5-4DCC-A9B3-041949CDFF8D}" dt="2023-08-28T09:46:38.311" v="5890"/>
          <ac:picMkLst>
            <pc:docMk/>
            <pc:sldMk cId="829313703" sldId="2147198643"/>
            <ac:picMk id="8" creationId="{9922AEAB-034C-40DD-6224-043C908AA287}"/>
          </ac:picMkLst>
        </pc:picChg>
        <pc:picChg chg="mod">
          <ac:chgData name="Tonje Torsgard" userId="632ddcc5-fb49-47ad-812f-50d878a4f8ca" providerId="ADAL" clId="{7383D3D0-4AA5-4DCC-A9B3-041949CDFF8D}" dt="2023-08-28T09:46:42.105" v="6542"/>
          <ac:picMkLst>
            <pc:docMk/>
            <pc:sldMk cId="829313703" sldId="2147198643"/>
            <ac:picMk id="9" creationId="{4C93EE44-BB1E-1278-79EC-42F0F5DD29E9}"/>
          </ac:picMkLst>
        </pc:picChg>
      </pc:sldChg>
      <pc:sldChg chg="modSp mod">
        <pc:chgData name="Tonje Torsgard" userId="632ddcc5-fb49-47ad-812f-50d878a4f8ca" providerId="ADAL" clId="{7383D3D0-4AA5-4DCC-A9B3-041949CDFF8D}" dt="2023-08-28T09:46:46.953" v="7128"/>
        <pc:sldMkLst>
          <pc:docMk/>
          <pc:sldMk cId="2595104298" sldId="2147198644"/>
        </pc:sldMkLst>
        <pc:spChg chg="mod">
          <ac:chgData name="Tonje Torsgard" userId="632ddcc5-fb49-47ad-812f-50d878a4f8ca" providerId="ADAL" clId="{7383D3D0-4AA5-4DCC-A9B3-041949CDFF8D}" dt="2023-08-28T09:46:39.526" v="6092"/>
          <ac:spMkLst>
            <pc:docMk/>
            <pc:sldMk cId="2595104298" sldId="2147198644"/>
            <ac:spMk id="2" creationId="{042BBC14-8912-7EAC-AB79-95DEBC8E62C2}"/>
          </ac:spMkLst>
        </pc:spChg>
        <pc:spChg chg="mod">
          <ac:chgData name="Tonje Torsgard" userId="632ddcc5-fb49-47ad-812f-50d878a4f8ca" providerId="ADAL" clId="{7383D3D0-4AA5-4DCC-A9B3-041949CDFF8D}" dt="2023-08-28T09:46:39.538" v="6094"/>
          <ac:spMkLst>
            <pc:docMk/>
            <pc:sldMk cId="2595104298" sldId="2147198644"/>
            <ac:spMk id="5" creationId="{B5193C02-10D7-533D-6DF9-5137928066DC}"/>
          </ac:spMkLst>
        </pc:spChg>
        <pc:spChg chg="mod">
          <ac:chgData name="Tonje Torsgard" userId="632ddcc5-fb49-47ad-812f-50d878a4f8ca" providerId="ADAL" clId="{7383D3D0-4AA5-4DCC-A9B3-041949CDFF8D}" dt="2023-08-28T09:46:46.953" v="7128"/>
          <ac:spMkLst>
            <pc:docMk/>
            <pc:sldMk cId="2595104298" sldId="2147198644"/>
            <ac:spMk id="6" creationId="{041C3BA5-D879-C68C-D2B6-4BF28A6E49B3}"/>
          </ac:spMkLst>
        </pc:spChg>
        <pc:spChg chg="mod">
          <ac:chgData name="Tonje Torsgard" userId="632ddcc5-fb49-47ad-812f-50d878a4f8ca" providerId="ADAL" clId="{7383D3D0-4AA5-4DCC-A9B3-041949CDFF8D}" dt="2023-08-28T09:46:39.550" v="6096"/>
          <ac:spMkLst>
            <pc:docMk/>
            <pc:sldMk cId="2595104298" sldId="2147198644"/>
            <ac:spMk id="10" creationId="{A4AA5E49-5637-4317-36E8-8F45A61490C9}"/>
          </ac:spMkLst>
        </pc:spChg>
        <pc:picChg chg="mod">
          <ac:chgData name="Tonje Torsgard" userId="632ddcc5-fb49-47ad-812f-50d878a4f8ca" providerId="ADAL" clId="{7383D3D0-4AA5-4DCC-A9B3-041949CDFF8D}" dt="2023-08-28T09:46:38.322" v="5892"/>
          <ac:picMkLst>
            <pc:docMk/>
            <pc:sldMk cId="2595104298" sldId="2147198644"/>
            <ac:picMk id="4" creationId="{E6B21BB0-8B2B-2E71-D298-AC69A37ED26D}"/>
          </ac:picMkLst>
        </pc:picChg>
        <pc:picChg chg="mod">
          <ac:chgData name="Tonje Torsgard" userId="632ddcc5-fb49-47ad-812f-50d878a4f8ca" providerId="ADAL" clId="{7383D3D0-4AA5-4DCC-A9B3-041949CDFF8D}" dt="2023-08-28T09:46:38.340" v="5894"/>
          <ac:picMkLst>
            <pc:docMk/>
            <pc:sldMk cId="2595104298" sldId="2147198644"/>
            <ac:picMk id="8" creationId="{3D71D4A4-87FF-12E9-58D5-E8820795C085}"/>
          </ac:picMkLst>
        </pc:picChg>
        <pc:picChg chg="mod">
          <ac:chgData name="Tonje Torsgard" userId="632ddcc5-fb49-47ad-812f-50d878a4f8ca" providerId="ADAL" clId="{7383D3D0-4AA5-4DCC-A9B3-041949CDFF8D}" dt="2023-08-28T09:46:42.116" v="6544"/>
          <ac:picMkLst>
            <pc:docMk/>
            <pc:sldMk cId="2595104298" sldId="2147198644"/>
            <ac:picMk id="9" creationId="{37D22314-EABE-A303-C97B-59D02CD464EB}"/>
          </ac:picMkLst>
        </pc:picChg>
      </pc:sldChg>
      <pc:sldChg chg="modSp mod">
        <pc:chgData name="Tonje Torsgard" userId="632ddcc5-fb49-47ad-812f-50d878a4f8ca" providerId="ADAL" clId="{7383D3D0-4AA5-4DCC-A9B3-041949CDFF8D}" dt="2023-08-28T09:46:47.160" v="7166"/>
        <pc:sldMkLst>
          <pc:docMk/>
          <pc:sldMk cId="480032534" sldId="2147198645"/>
        </pc:sldMkLst>
        <pc:spChg chg="mod">
          <ac:chgData name="Tonje Torsgard" userId="632ddcc5-fb49-47ad-812f-50d878a4f8ca" providerId="ADAL" clId="{7383D3D0-4AA5-4DCC-A9B3-041949CDFF8D}" dt="2023-08-28T09:46:39.830" v="6142"/>
          <ac:spMkLst>
            <pc:docMk/>
            <pc:sldMk cId="480032534" sldId="2147198645"/>
            <ac:spMk id="2" creationId="{042BBC14-8912-7EAC-AB79-95DEBC8E62C2}"/>
          </ac:spMkLst>
        </pc:spChg>
        <pc:spChg chg="mod">
          <ac:chgData name="Tonje Torsgard" userId="632ddcc5-fb49-47ad-812f-50d878a4f8ca" providerId="ADAL" clId="{7383D3D0-4AA5-4DCC-A9B3-041949CDFF8D}" dt="2023-08-28T09:46:39.843" v="6144"/>
          <ac:spMkLst>
            <pc:docMk/>
            <pc:sldMk cId="480032534" sldId="2147198645"/>
            <ac:spMk id="5" creationId="{B5193C02-10D7-533D-6DF9-5137928066DC}"/>
          </ac:spMkLst>
        </pc:spChg>
        <pc:spChg chg="mod">
          <ac:chgData name="Tonje Torsgard" userId="632ddcc5-fb49-47ad-812f-50d878a4f8ca" providerId="ADAL" clId="{7383D3D0-4AA5-4DCC-A9B3-041949CDFF8D}" dt="2023-08-28T09:46:47.160" v="7166"/>
          <ac:spMkLst>
            <pc:docMk/>
            <pc:sldMk cId="480032534" sldId="2147198645"/>
            <ac:spMk id="6" creationId="{041C3BA5-D879-C68C-D2B6-4BF28A6E49B3}"/>
          </ac:spMkLst>
        </pc:spChg>
        <pc:spChg chg="mod">
          <ac:chgData name="Tonje Torsgard" userId="632ddcc5-fb49-47ad-812f-50d878a4f8ca" providerId="ADAL" clId="{7383D3D0-4AA5-4DCC-A9B3-041949CDFF8D}" dt="2023-08-28T09:46:39.856" v="6146"/>
          <ac:spMkLst>
            <pc:docMk/>
            <pc:sldMk cId="480032534" sldId="2147198645"/>
            <ac:spMk id="10" creationId="{CCDDF6B2-5ECC-0839-2A61-30B7FB7AD523}"/>
          </ac:spMkLst>
        </pc:spChg>
        <pc:picChg chg="mod">
          <ac:chgData name="Tonje Torsgard" userId="632ddcc5-fb49-47ad-812f-50d878a4f8ca" providerId="ADAL" clId="{7383D3D0-4AA5-4DCC-A9B3-041949CDFF8D}" dt="2023-08-28T09:46:38.361" v="5898"/>
          <ac:picMkLst>
            <pc:docMk/>
            <pc:sldMk cId="480032534" sldId="2147198645"/>
            <ac:picMk id="4" creationId="{E6B21BB0-8B2B-2E71-D298-AC69A37ED26D}"/>
          </ac:picMkLst>
        </pc:picChg>
        <pc:picChg chg="mod">
          <ac:chgData name="Tonje Torsgard" userId="632ddcc5-fb49-47ad-812f-50d878a4f8ca" providerId="ADAL" clId="{7383D3D0-4AA5-4DCC-A9B3-041949CDFF8D}" dt="2023-08-28T09:46:38.371" v="5900"/>
          <ac:picMkLst>
            <pc:docMk/>
            <pc:sldMk cId="480032534" sldId="2147198645"/>
            <ac:picMk id="8" creationId="{49BC5178-3597-202F-9D3D-BC07E9E0CEF1}"/>
          </ac:picMkLst>
        </pc:picChg>
        <pc:picChg chg="mod">
          <ac:chgData name="Tonje Torsgard" userId="632ddcc5-fb49-47ad-812f-50d878a4f8ca" providerId="ADAL" clId="{7383D3D0-4AA5-4DCC-A9B3-041949CDFF8D}" dt="2023-08-28T09:46:42.127" v="6546"/>
          <ac:picMkLst>
            <pc:docMk/>
            <pc:sldMk cId="480032534" sldId="2147198645"/>
            <ac:picMk id="9" creationId="{83AE21BD-1EFA-CE8A-6DC5-F08721798309}"/>
          </ac:picMkLst>
        </pc:picChg>
      </pc:sldChg>
      <pc:sldChg chg="modSp mod">
        <pc:chgData name="Tonje Torsgard" userId="632ddcc5-fb49-47ad-812f-50d878a4f8ca" providerId="ADAL" clId="{7383D3D0-4AA5-4DCC-A9B3-041949CDFF8D}" dt="2023-08-28T09:46:47.446" v="7216"/>
        <pc:sldMkLst>
          <pc:docMk/>
          <pc:sldMk cId="3859813843" sldId="2147198646"/>
        </pc:sldMkLst>
        <pc:spChg chg="mod">
          <ac:chgData name="Tonje Torsgard" userId="632ddcc5-fb49-47ad-812f-50d878a4f8ca" providerId="ADAL" clId="{7383D3D0-4AA5-4DCC-A9B3-041949CDFF8D}" dt="2023-08-28T09:46:39.927" v="6158"/>
          <ac:spMkLst>
            <pc:docMk/>
            <pc:sldMk cId="3859813843" sldId="2147198646"/>
            <ac:spMk id="2" creationId="{153E4CA8-05FA-0849-12B4-28D5F1091573}"/>
          </ac:spMkLst>
        </pc:spChg>
        <pc:spChg chg="mod">
          <ac:chgData name="Tonje Torsgard" userId="632ddcc5-fb49-47ad-812f-50d878a4f8ca" providerId="ADAL" clId="{7383D3D0-4AA5-4DCC-A9B3-041949CDFF8D}" dt="2023-08-28T09:46:47.216" v="7176"/>
          <ac:spMkLst>
            <pc:docMk/>
            <pc:sldMk cId="3859813843" sldId="2147198646"/>
            <ac:spMk id="3" creationId="{9AA137B2-50F9-3F8A-00EA-92B1BECF50BE}"/>
          </ac:spMkLst>
        </pc:spChg>
        <pc:spChg chg="mod">
          <ac:chgData name="Tonje Torsgard" userId="632ddcc5-fb49-47ad-812f-50d878a4f8ca" providerId="ADAL" clId="{7383D3D0-4AA5-4DCC-A9B3-041949CDFF8D}" dt="2023-08-28T09:46:47.227" v="7178"/>
          <ac:spMkLst>
            <pc:docMk/>
            <pc:sldMk cId="3859813843" sldId="2147198646"/>
            <ac:spMk id="6" creationId="{2B40C8D2-573C-FF6A-F124-AA2F76516E94}"/>
          </ac:spMkLst>
        </pc:spChg>
        <pc:spChg chg="mod">
          <ac:chgData name="Tonje Torsgard" userId="632ddcc5-fb49-47ad-812f-50d878a4f8ca" providerId="ADAL" clId="{7383D3D0-4AA5-4DCC-A9B3-041949CDFF8D}" dt="2023-08-28T09:46:47.238" v="7180"/>
          <ac:spMkLst>
            <pc:docMk/>
            <pc:sldMk cId="3859813843" sldId="2147198646"/>
            <ac:spMk id="7" creationId="{82048C33-FD9B-8964-8635-8CD9B145DA6B}"/>
          </ac:spMkLst>
        </pc:spChg>
        <pc:spChg chg="mod">
          <ac:chgData name="Tonje Torsgard" userId="632ddcc5-fb49-47ad-812f-50d878a4f8ca" providerId="ADAL" clId="{7383D3D0-4AA5-4DCC-A9B3-041949CDFF8D}" dt="2023-08-28T09:46:47.251" v="7182"/>
          <ac:spMkLst>
            <pc:docMk/>
            <pc:sldMk cId="3859813843" sldId="2147198646"/>
            <ac:spMk id="9" creationId="{DAF5C0C7-041D-89CA-FEFD-9C48E70BD566}"/>
          </ac:spMkLst>
        </pc:spChg>
        <pc:spChg chg="mod">
          <ac:chgData name="Tonje Torsgard" userId="632ddcc5-fb49-47ad-812f-50d878a4f8ca" providerId="ADAL" clId="{7383D3D0-4AA5-4DCC-A9B3-041949CDFF8D}" dt="2023-08-28T09:46:39.940" v="6160"/>
          <ac:spMkLst>
            <pc:docMk/>
            <pc:sldMk cId="3859813843" sldId="2147198646"/>
            <ac:spMk id="10" creationId="{2090D5E7-E237-DD39-5D6D-6B1F5A5497C8}"/>
          </ac:spMkLst>
        </pc:spChg>
        <pc:spChg chg="mod">
          <ac:chgData name="Tonje Torsgard" userId="632ddcc5-fb49-47ad-812f-50d878a4f8ca" providerId="ADAL" clId="{7383D3D0-4AA5-4DCC-A9B3-041949CDFF8D}" dt="2023-08-28T09:46:39.951" v="6162"/>
          <ac:spMkLst>
            <pc:docMk/>
            <pc:sldMk cId="3859813843" sldId="2147198646"/>
            <ac:spMk id="11" creationId="{81FD9B21-671F-FA56-11A0-1BFBE6D03415}"/>
          </ac:spMkLst>
        </pc:spChg>
        <pc:spChg chg="mod">
          <ac:chgData name="Tonje Torsgard" userId="632ddcc5-fb49-47ad-812f-50d878a4f8ca" providerId="ADAL" clId="{7383D3D0-4AA5-4DCC-A9B3-041949CDFF8D}" dt="2023-08-28T09:46:47.261" v="7184"/>
          <ac:spMkLst>
            <pc:docMk/>
            <pc:sldMk cId="3859813843" sldId="2147198646"/>
            <ac:spMk id="13" creationId="{7A26C386-A843-BDD9-2767-A8981C2A5F13}"/>
          </ac:spMkLst>
        </pc:spChg>
        <pc:spChg chg="mod">
          <ac:chgData name="Tonje Torsgard" userId="632ddcc5-fb49-47ad-812f-50d878a4f8ca" providerId="ADAL" clId="{7383D3D0-4AA5-4DCC-A9B3-041949CDFF8D}" dt="2023-08-28T09:46:47.272" v="7186"/>
          <ac:spMkLst>
            <pc:docMk/>
            <pc:sldMk cId="3859813843" sldId="2147198646"/>
            <ac:spMk id="14" creationId="{EFA6D541-7060-ED47-9CA8-A82D9B41C1A3}"/>
          </ac:spMkLst>
        </pc:spChg>
        <pc:spChg chg="mod">
          <ac:chgData name="Tonje Torsgard" userId="632ddcc5-fb49-47ad-812f-50d878a4f8ca" providerId="ADAL" clId="{7383D3D0-4AA5-4DCC-A9B3-041949CDFF8D}" dt="2023-08-28T09:46:44.532" v="6670"/>
          <ac:spMkLst>
            <pc:docMk/>
            <pc:sldMk cId="3859813843" sldId="2147198646"/>
            <ac:spMk id="15" creationId="{EA2AAA88-C7EE-C614-C8B1-82144FD8BAF7}"/>
          </ac:spMkLst>
        </pc:spChg>
        <pc:picChg chg="mod">
          <ac:chgData name="Tonje Torsgard" userId="632ddcc5-fb49-47ad-812f-50d878a4f8ca" providerId="ADAL" clId="{7383D3D0-4AA5-4DCC-A9B3-041949CDFF8D}" dt="2023-08-28T09:46:47.435" v="7214"/>
          <ac:picMkLst>
            <pc:docMk/>
            <pc:sldMk cId="3859813843" sldId="2147198646"/>
            <ac:picMk id="8" creationId="{7F51A1BC-FB4B-3BFB-F517-6C88B80E3A1B}"/>
          </ac:picMkLst>
        </pc:picChg>
        <pc:picChg chg="mod">
          <ac:chgData name="Tonje Torsgard" userId="632ddcc5-fb49-47ad-812f-50d878a4f8ca" providerId="ADAL" clId="{7383D3D0-4AA5-4DCC-A9B3-041949CDFF8D}" dt="2023-08-28T09:46:47.446" v="7216"/>
          <ac:picMkLst>
            <pc:docMk/>
            <pc:sldMk cId="3859813843" sldId="2147198646"/>
            <ac:picMk id="12" creationId="{2AA6F677-DBEF-D3FC-1632-5DBF44E97268}"/>
          </ac:picMkLst>
        </pc:picChg>
      </pc:sldChg>
      <pc:sldChg chg="modSp mod">
        <pc:chgData name="Tonje Torsgard" userId="632ddcc5-fb49-47ad-812f-50d878a4f8ca" providerId="ADAL" clId="{7383D3D0-4AA5-4DCC-A9B3-041949CDFF8D}" dt="2023-08-28T09:46:47.458" v="7218"/>
        <pc:sldMkLst>
          <pc:docMk/>
          <pc:sldMk cId="2551738507" sldId="2147198647"/>
        </pc:sldMkLst>
        <pc:spChg chg="mod">
          <ac:chgData name="Tonje Torsgard" userId="632ddcc5-fb49-47ad-812f-50d878a4f8ca" providerId="ADAL" clId="{7383D3D0-4AA5-4DCC-A9B3-041949CDFF8D}" dt="2023-08-28T09:46:39.963" v="6164"/>
          <ac:spMkLst>
            <pc:docMk/>
            <pc:sldMk cId="2551738507" sldId="2147198647"/>
            <ac:spMk id="2" creationId="{042BBC14-8912-7EAC-AB79-95DEBC8E62C2}"/>
          </ac:spMkLst>
        </pc:spChg>
        <pc:spChg chg="mod">
          <ac:chgData name="Tonje Torsgard" userId="632ddcc5-fb49-47ad-812f-50d878a4f8ca" providerId="ADAL" clId="{7383D3D0-4AA5-4DCC-A9B3-041949CDFF8D}" dt="2023-08-28T09:46:39.975" v="6166"/>
          <ac:spMkLst>
            <pc:docMk/>
            <pc:sldMk cId="2551738507" sldId="2147198647"/>
            <ac:spMk id="5" creationId="{B5193C02-10D7-533D-6DF9-5137928066DC}"/>
          </ac:spMkLst>
        </pc:spChg>
        <pc:spChg chg="mod">
          <ac:chgData name="Tonje Torsgard" userId="632ddcc5-fb49-47ad-812f-50d878a4f8ca" providerId="ADAL" clId="{7383D3D0-4AA5-4DCC-A9B3-041949CDFF8D}" dt="2023-08-28T09:46:44.541" v="6672"/>
          <ac:spMkLst>
            <pc:docMk/>
            <pc:sldMk cId="2551738507" sldId="2147198647"/>
            <ac:spMk id="6" creationId="{041C3BA5-D879-C68C-D2B6-4BF28A6E49B3}"/>
          </ac:spMkLst>
        </pc:spChg>
        <pc:picChg chg="mod">
          <ac:chgData name="Tonje Torsgard" userId="632ddcc5-fb49-47ad-812f-50d878a4f8ca" providerId="ADAL" clId="{7383D3D0-4AA5-4DCC-A9B3-041949CDFF8D}" dt="2023-08-28T09:46:47.458" v="7218"/>
          <ac:picMkLst>
            <pc:docMk/>
            <pc:sldMk cId="2551738507" sldId="2147198647"/>
            <ac:picMk id="10" creationId="{99FE7753-9B7D-9762-3A9E-911C8852EBDA}"/>
          </ac:picMkLst>
        </pc:picChg>
        <pc:picChg chg="mod">
          <ac:chgData name="Tonje Torsgard" userId="632ddcc5-fb49-47ad-812f-50d878a4f8ca" providerId="ADAL" clId="{7383D3D0-4AA5-4DCC-A9B3-041949CDFF8D}" dt="2023-08-28T09:46:38.392" v="5904"/>
          <ac:picMkLst>
            <pc:docMk/>
            <pc:sldMk cId="2551738507" sldId="2147198647"/>
            <ac:picMk id="12" creationId="{C9FA275B-8497-973D-909D-656924F9AEB4}"/>
          </ac:picMkLst>
        </pc:picChg>
      </pc:sldChg>
      <pc:sldChg chg="modSp mod">
        <pc:chgData name="Tonje Torsgard" userId="632ddcc5-fb49-47ad-812f-50d878a4f8ca" providerId="ADAL" clId="{7383D3D0-4AA5-4DCC-A9B3-041949CDFF8D}" dt="2023-08-28T09:46:47.515" v="7228"/>
        <pc:sldMkLst>
          <pc:docMk/>
          <pc:sldMk cId="1253818306" sldId="2147198648"/>
        </pc:sldMkLst>
        <pc:spChg chg="mod">
          <ac:chgData name="Tonje Torsgard" userId="632ddcc5-fb49-47ad-812f-50d878a4f8ca" providerId="ADAL" clId="{7383D3D0-4AA5-4DCC-A9B3-041949CDFF8D}" dt="2023-08-28T09:46:40.041" v="6174"/>
          <ac:spMkLst>
            <pc:docMk/>
            <pc:sldMk cId="1253818306" sldId="2147198648"/>
            <ac:spMk id="2" creationId="{042BBC14-8912-7EAC-AB79-95DEBC8E62C2}"/>
          </ac:spMkLst>
        </pc:spChg>
        <pc:spChg chg="mod">
          <ac:chgData name="Tonje Torsgard" userId="632ddcc5-fb49-47ad-812f-50d878a4f8ca" providerId="ADAL" clId="{7383D3D0-4AA5-4DCC-A9B3-041949CDFF8D}" dt="2023-08-28T09:46:40.051" v="6176"/>
          <ac:spMkLst>
            <pc:docMk/>
            <pc:sldMk cId="1253818306" sldId="2147198648"/>
            <ac:spMk id="5" creationId="{B5193C02-10D7-533D-6DF9-5137928066DC}"/>
          </ac:spMkLst>
        </pc:spChg>
        <pc:spChg chg="mod">
          <ac:chgData name="Tonje Torsgard" userId="632ddcc5-fb49-47ad-812f-50d878a4f8ca" providerId="ADAL" clId="{7383D3D0-4AA5-4DCC-A9B3-041949CDFF8D}" dt="2023-08-28T09:46:44.618" v="6688"/>
          <ac:spMkLst>
            <pc:docMk/>
            <pc:sldMk cId="1253818306" sldId="2147198648"/>
            <ac:spMk id="6" creationId="{041C3BA5-D879-C68C-D2B6-4BF28A6E49B3}"/>
          </ac:spMkLst>
        </pc:spChg>
        <pc:picChg chg="mod">
          <ac:chgData name="Tonje Torsgard" userId="632ddcc5-fb49-47ad-812f-50d878a4f8ca" providerId="ADAL" clId="{7383D3D0-4AA5-4DCC-A9B3-041949CDFF8D}" dt="2023-08-28T09:46:38.403" v="5906"/>
          <ac:picMkLst>
            <pc:docMk/>
            <pc:sldMk cId="1253818306" sldId="2147198648"/>
            <ac:picMk id="8" creationId="{EBF2E75E-BE91-A2DF-45FC-6B53CF56AD33}"/>
          </ac:picMkLst>
        </pc:picChg>
        <pc:picChg chg="mod">
          <ac:chgData name="Tonje Torsgard" userId="632ddcc5-fb49-47ad-812f-50d878a4f8ca" providerId="ADAL" clId="{7383D3D0-4AA5-4DCC-A9B3-041949CDFF8D}" dt="2023-08-28T09:46:47.492" v="7224"/>
          <ac:picMkLst>
            <pc:docMk/>
            <pc:sldMk cId="1253818306" sldId="2147198648"/>
            <ac:picMk id="10" creationId="{CEF5636C-8567-CD4F-B185-C14B50BBF2E9}"/>
          </ac:picMkLst>
        </pc:picChg>
        <pc:picChg chg="mod">
          <ac:chgData name="Tonje Torsgard" userId="632ddcc5-fb49-47ad-812f-50d878a4f8ca" providerId="ADAL" clId="{7383D3D0-4AA5-4DCC-A9B3-041949CDFF8D}" dt="2023-08-28T09:46:47.503" v="7226"/>
          <ac:picMkLst>
            <pc:docMk/>
            <pc:sldMk cId="1253818306" sldId="2147198648"/>
            <ac:picMk id="12" creationId="{8F13A03C-98F5-0425-5BA1-29348C8D7168}"/>
          </ac:picMkLst>
        </pc:picChg>
        <pc:picChg chg="mod">
          <ac:chgData name="Tonje Torsgard" userId="632ddcc5-fb49-47ad-812f-50d878a4f8ca" providerId="ADAL" clId="{7383D3D0-4AA5-4DCC-A9B3-041949CDFF8D}" dt="2023-08-28T09:46:47.515" v="7228"/>
          <ac:picMkLst>
            <pc:docMk/>
            <pc:sldMk cId="1253818306" sldId="2147198648"/>
            <ac:picMk id="14" creationId="{500BF37E-F9A8-3CD0-B769-492622998FD5}"/>
          </ac:picMkLst>
        </pc:picChg>
      </pc:sldChg>
      <pc:sldChg chg="modSp mod">
        <pc:chgData name="Tonje Torsgard" userId="632ddcc5-fb49-47ad-812f-50d878a4f8ca" providerId="ADAL" clId="{7383D3D0-4AA5-4DCC-A9B3-041949CDFF8D}" dt="2023-08-28T09:46:47.550" v="7234"/>
        <pc:sldMkLst>
          <pc:docMk/>
          <pc:sldMk cId="2699853212" sldId="2147198650"/>
        </pc:sldMkLst>
        <pc:spChg chg="mod">
          <ac:chgData name="Tonje Torsgard" userId="632ddcc5-fb49-47ad-812f-50d878a4f8ca" providerId="ADAL" clId="{7383D3D0-4AA5-4DCC-A9B3-041949CDFF8D}" dt="2023-08-28T09:46:40.099" v="6184"/>
          <ac:spMkLst>
            <pc:docMk/>
            <pc:sldMk cId="2699853212" sldId="2147198650"/>
            <ac:spMk id="2" creationId="{042BBC14-8912-7EAC-AB79-95DEBC8E62C2}"/>
          </ac:spMkLst>
        </pc:spChg>
        <pc:spChg chg="mod">
          <ac:chgData name="Tonje Torsgard" userId="632ddcc5-fb49-47ad-812f-50d878a4f8ca" providerId="ADAL" clId="{7383D3D0-4AA5-4DCC-A9B3-041949CDFF8D}" dt="2023-08-28T09:46:40.111" v="6186"/>
          <ac:spMkLst>
            <pc:docMk/>
            <pc:sldMk cId="2699853212" sldId="2147198650"/>
            <ac:spMk id="5" creationId="{B5193C02-10D7-533D-6DF9-5137928066DC}"/>
          </ac:spMkLst>
        </pc:spChg>
        <pc:spChg chg="mod">
          <ac:chgData name="Tonje Torsgard" userId="632ddcc5-fb49-47ad-812f-50d878a4f8ca" providerId="ADAL" clId="{7383D3D0-4AA5-4DCC-A9B3-041949CDFF8D}" dt="2023-08-28T09:46:44.791" v="6722"/>
          <ac:spMkLst>
            <pc:docMk/>
            <pc:sldMk cId="2699853212" sldId="2147198650"/>
            <ac:spMk id="6" creationId="{041C3BA5-D879-C68C-D2B6-4BF28A6E49B3}"/>
          </ac:spMkLst>
        </pc:spChg>
        <pc:picChg chg="mod">
          <ac:chgData name="Tonje Torsgard" userId="632ddcc5-fb49-47ad-812f-50d878a4f8ca" providerId="ADAL" clId="{7383D3D0-4AA5-4DCC-A9B3-041949CDFF8D}" dt="2023-08-28T09:46:47.550" v="7234"/>
          <ac:picMkLst>
            <pc:docMk/>
            <pc:sldMk cId="2699853212" sldId="2147198650"/>
            <ac:picMk id="8" creationId="{608841B5-B2E5-80E6-12A7-1E797C35A37A}"/>
          </ac:picMkLst>
        </pc:picChg>
        <pc:picChg chg="mod">
          <ac:chgData name="Tonje Torsgard" userId="632ddcc5-fb49-47ad-812f-50d878a4f8ca" providerId="ADAL" clId="{7383D3D0-4AA5-4DCC-A9B3-041949CDFF8D}" dt="2023-08-28T09:46:38.414" v="5908"/>
          <ac:picMkLst>
            <pc:docMk/>
            <pc:sldMk cId="2699853212" sldId="2147198650"/>
            <ac:picMk id="12" creationId="{C9FA275B-8497-973D-909D-656924F9AEB4}"/>
          </ac:picMkLst>
        </pc:picChg>
      </pc:sldChg>
      <pc:sldChg chg="modSp mod">
        <pc:chgData name="Tonje Torsgard" userId="632ddcc5-fb49-47ad-812f-50d878a4f8ca" providerId="ADAL" clId="{7383D3D0-4AA5-4DCC-A9B3-041949CDFF8D}" dt="2023-08-28T09:46:47.618" v="7246"/>
        <pc:sldMkLst>
          <pc:docMk/>
          <pc:sldMk cId="1692729521" sldId="2147198651"/>
        </pc:sldMkLst>
        <pc:spChg chg="mod">
          <ac:chgData name="Tonje Torsgard" userId="632ddcc5-fb49-47ad-812f-50d878a4f8ca" providerId="ADAL" clId="{7383D3D0-4AA5-4DCC-A9B3-041949CDFF8D}" dt="2023-08-28T09:46:40.215" v="6204"/>
          <ac:spMkLst>
            <pc:docMk/>
            <pc:sldMk cId="1692729521" sldId="2147198651"/>
            <ac:spMk id="2" creationId="{042BBC14-8912-7EAC-AB79-95DEBC8E62C2}"/>
          </ac:spMkLst>
        </pc:spChg>
        <pc:spChg chg="mod">
          <ac:chgData name="Tonje Torsgard" userId="632ddcc5-fb49-47ad-812f-50d878a4f8ca" providerId="ADAL" clId="{7383D3D0-4AA5-4DCC-A9B3-041949CDFF8D}" dt="2023-08-28T09:46:40.227" v="6206"/>
          <ac:spMkLst>
            <pc:docMk/>
            <pc:sldMk cId="1692729521" sldId="2147198651"/>
            <ac:spMk id="5" creationId="{B5193C02-10D7-533D-6DF9-5137928066DC}"/>
          </ac:spMkLst>
        </pc:spChg>
        <pc:spChg chg="mod">
          <ac:chgData name="Tonje Torsgard" userId="632ddcc5-fb49-47ad-812f-50d878a4f8ca" providerId="ADAL" clId="{7383D3D0-4AA5-4DCC-A9B3-041949CDFF8D}" dt="2023-08-28T09:46:44.972" v="6758"/>
          <ac:spMkLst>
            <pc:docMk/>
            <pc:sldMk cId="1692729521" sldId="2147198651"/>
            <ac:spMk id="6" creationId="{041C3BA5-D879-C68C-D2B6-4BF28A6E49B3}"/>
          </ac:spMkLst>
        </pc:spChg>
        <pc:picChg chg="mod">
          <ac:chgData name="Tonje Torsgard" userId="632ddcc5-fb49-47ad-812f-50d878a4f8ca" providerId="ADAL" clId="{7383D3D0-4AA5-4DCC-A9B3-041949CDFF8D}" dt="2023-08-28T09:46:47.618" v="7246"/>
          <ac:picMkLst>
            <pc:docMk/>
            <pc:sldMk cId="1692729521" sldId="2147198651"/>
            <ac:picMk id="8" creationId="{6E2F1005-49D2-72D3-A7BA-071CA99EE5ED}"/>
          </ac:picMkLst>
        </pc:picChg>
        <pc:picChg chg="mod">
          <ac:chgData name="Tonje Torsgard" userId="632ddcc5-fb49-47ad-812f-50d878a4f8ca" providerId="ADAL" clId="{7383D3D0-4AA5-4DCC-A9B3-041949CDFF8D}" dt="2023-08-28T09:46:38.457" v="5916"/>
          <ac:picMkLst>
            <pc:docMk/>
            <pc:sldMk cId="1692729521" sldId="2147198651"/>
            <ac:picMk id="12" creationId="{C9FA275B-8497-973D-909D-656924F9AEB4}"/>
          </ac:picMkLst>
        </pc:picChg>
      </pc:sldChg>
      <pc:sldChg chg="modSp mod">
        <pc:chgData name="Tonje Torsgard" userId="632ddcc5-fb49-47ad-812f-50d878a4f8ca" providerId="ADAL" clId="{7383D3D0-4AA5-4DCC-A9B3-041949CDFF8D}" dt="2023-08-28T09:46:47.653" v="7252"/>
        <pc:sldMkLst>
          <pc:docMk/>
          <pc:sldMk cId="1027439116" sldId="2147198652"/>
        </pc:sldMkLst>
        <pc:spChg chg="mod">
          <ac:chgData name="Tonje Torsgard" userId="632ddcc5-fb49-47ad-812f-50d878a4f8ca" providerId="ADAL" clId="{7383D3D0-4AA5-4DCC-A9B3-041949CDFF8D}" dt="2023-08-28T09:46:40.382" v="6232"/>
          <ac:spMkLst>
            <pc:docMk/>
            <pc:sldMk cId="1027439116" sldId="2147198652"/>
            <ac:spMk id="2" creationId="{042BBC14-8912-7EAC-AB79-95DEBC8E62C2}"/>
          </ac:spMkLst>
        </pc:spChg>
        <pc:spChg chg="mod">
          <ac:chgData name="Tonje Torsgard" userId="632ddcc5-fb49-47ad-812f-50d878a4f8ca" providerId="ADAL" clId="{7383D3D0-4AA5-4DCC-A9B3-041949CDFF8D}" dt="2023-08-28T09:46:40.393" v="6234"/>
          <ac:spMkLst>
            <pc:docMk/>
            <pc:sldMk cId="1027439116" sldId="2147198652"/>
            <ac:spMk id="5" creationId="{B5193C02-10D7-533D-6DF9-5137928066DC}"/>
          </ac:spMkLst>
        </pc:spChg>
        <pc:spChg chg="mod">
          <ac:chgData name="Tonje Torsgard" userId="632ddcc5-fb49-47ad-812f-50d878a4f8ca" providerId="ADAL" clId="{7383D3D0-4AA5-4DCC-A9B3-041949CDFF8D}" dt="2023-08-28T09:46:45.057" v="6776"/>
          <ac:spMkLst>
            <pc:docMk/>
            <pc:sldMk cId="1027439116" sldId="2147198652"/>
            <ac:spMk id="6" creationId="{041C3BA5-D879-C68C-D2B6-4BF28A6E49B3}"/>
          </ac:spMkLst>
        </pc:spChg>
        <pc:spChg chg="mod">
          <ac:chgData name="Tonje Torsgard" userId="632ddcc5-fb49-47ad-812f-50d878a4f8ca" providerId="ADAL" clId="{7383D3D0-4AA5-4DCC-A9B3-041949CDFF8D}" dt="2023-08-28T09:46:45.067" v="6778"/>
          <ac:spMkLst>
            <pc:docMk/>
            <pc:sldMk cId="1027439116" sldId="2147198652"/>
            <ac:spMk id="9" creationId="{A541878E-EF8B-5144-A6AE-64178BB903BA}"/>
          </ac:spMkLst>
        </pc:spChg>
        <pc:picChg chg="mod">
          <ac:chgData name="Tonje Torsgard" userId="632ddcc5-fb49-47ad-812f-50d878a4f8ca" providerId="ADAL" clId="{7383D3D0-4AA5-4DCC-A9B3-041949CDFF8D}" dt="2023-08-28T09:46:47.653" v="7252"/>
          <ac:picMkLst>
            <pc:docMk/>
            <pc:sldMk cId="1027439116" sldId="2147198652"/>
            <ac:picMk id="8" creationId="{F71B99D8-F57E-8559-5252-FD4F61C7588E}"/>
          </ac:picMkLst>
        </pc:picChg>
        <pc:picChg chg="mod">
          <ac:chgData name="Tonje Torsgard" userId="632ddcc5-fb49-47ad-812f-50d878a4f8ca" providerId="ADAL" clId="{7383D3D0-4AA5-4DCC-A9B3-041949CDFF8D}" dt="2023-08-28T09:46:38.469" v="5918"/>
          <ac:picMkLst>
            <pc:docMk/>
            <pc:sldMk cId="1027439116" sldId="2147198652"/>
            <ac:picMk id="12" creationId="{C9FA275B-8497-973D-909D-656924F9AEB4}"/>
          </ac:picMkLst>
        </pc:picChg>
      </pc:sldChg>
      <pc:sldChg chg="modSp mod">
        <pc:chgData name="Tonje Torsgard" userId="632ddcc5-fb49-47ad-812f-50d878a4f8ca" providerId="ADAL" clId="{7383D3D0-4AA5-4DCC-A9B3-041949CDFF8D}" dt="2023-08-28T09:46:47.688" v="7258"/>
        <pc:sldMkLst>
          <pc:docMk/>
          <pc:sldMk cId="3385640145" sldId="2147198653"/>
        </pc:sldMkLst>
        <pc:spChg chg="mod">
          <ac:chgData name="Tonje Torsgard" userId="632ddcc5-fb49-47ad-812f-50d878a4f8ca" providerId="ADAL" clId="{7383D3D0-4AA5-4DCC-A9B3-041949CDFF8D}" dt="2023-08-28T09:46:40.434" v="6242"/>
          <ac:spMkLst>
            <pc:docMk/>
            <pc:sldMk cId="3385640145" sldId="2147198653"/>
            <ac:spMk id="2" creationId="{042BBC14-8912-7EAC-AB79-95DEBC8E62C2}"/>
          </ac:spMkLst>
        </pc:spChg>
        <pc:spChg chg="mod">
          <ac:chgData name="Tonje Torsgard" userId="632ddcc5-fb49-47ad-812f-50d878a4f8ca" providerId="ADAL" clId="{7383D3D0-4AA5-4DCC-A9B3-041949CDFF8D}" dt="2023-08-28T09:46:40.444" v="6244"/>
          <ac:spMkLst>
            <pc:docMk/>
            <pc:sldMk cId="3385640145" sldId="2147198653"/>
            <ac:spMk id="5" creationId="{B5193C02-10D7-533D-6DF9-5137928066DC}"/>
          </ac:spMkLst>
        </pc:spChg>
        <pc:spChg chg="mod">
          <ac:chgData name="Tonje Torsgard" userId="632ddcc5-fb49-47ad-812f-50d878a4f8ca" providerId="ADAL" clId="{7383D3D0-4AA5-4DCC-A9B3-041949CDFF8D}" dt="2023-08-28T09:46:45.146" v="6794"/>
          <ac:spMkLst>
            <pc:docMk/>
            <pc:sldMk cId="3385640145" sldId="2147198653"/>
            <ac:spMk id="6" creationId="{041C3BA5-D879-C68C-D2B6-4BF28A6E49B3}"/>
          </ac:spMkLst>
        </pc:spChg>
        <pc:picChg chg="mod">
          <ac:chgData name="Tonje Torsgard" userId="632ddcc5-fb49-47ad-812f-50d878a4f8ca" providerId="ADAL" clId="{7383D3D0-4AA5-4DCC-A9B3-041949CDFF8D}" dt="2023-08-28T09:46:47.688" v="7258"/>
          <ac:picMkLst>
            <pc:docMk/>
            <pc:sldMk cId="3385640145" sldId="2147198653"/>
            <ac:picMk id="8" creationId="{21F28D49-0469-17C8-B961-68CF912016B5}"/>
          </ac:picMkLst>
        </pc:picChg>
        <pc:picChg chg="mod">
          <ac:chgData name="Tonje Torsgard" userId="632ddcc5-fb49-47ad-812f-50d878a4f8ca" providerId="ADAL" clId="{7383D3D0-4AA5-4DCC-A9B3-041949CDFF8D}" dt="2023-08-28T09:46:38.479" v="5920"/>
          <ac:picMkLst>
            <pc:docMk/>
            <pc:sldMk cId="3385640145" sldId="2147198653"/>
            <ac:picMk id="12" creationId="{C9FA275B-8497-973D-909D-656924F9AEB4}"/>
          </ac:picMkLst>
        </pc:picChg>
      </pc:sldChg>
      <pc:sldChg chg="modSp mod">
        <pc:chgData name="Tonje Torsgard" userId="632ddcc5-fb49-47ad-812f-50d878a4f8ca" providerId="ADAL" clId="{7383D3D0-4AA5-4DCC-A9B3-041949CDFF8D}" dt="2023-08-28T09:46:47.758" v="7270"/>
        <pc:sldMkLst>
          <pc:docMk/>
          <pc:sldMk cId="3107868926" sldId="2147198654"/>
        </pc:sldMkLst>
        <pc:spChg chg="mod">
          <ac:chgData name="Tonje Torsgard" userId="632ddcc5-fb49-47ad-812f-50d878a4f8ca" providerId="ADAL" clId="{7383D3D0-4AA5-4DCC-A9B3-041949CDFF8D}" dt="2023-08-28T09:46:40.541" v="6262"/>
          <ac:spMkLst>
            <pc:docMk/>
            <pc:sldMk cId="3107868926" sldId="2147198654"/>
            <ac:spMk id="2" creationId="{042BBC14-8912-7EAC-AB79-95DEBC8E62C2}"/>
          </ac:spMkLst>
        </pc:spChg>
        <pc:spChg chg="mod">
          <ac:chgData name="Tonje Torsgard" userId="632ddcc5-fb49-47ad-812f-50d878a4f8ca" providerId="ADAL" clId="{7383D3D0-4AA5-4DCC-A9B3-041949CDFF8D}" dt="2023-08-28T09:46:40.552" v="6264"/>
          <ac:spMkLst>
            <pc:docMk/>
            <pc:sldMk cId="3107868926" sldId="2147198654"/>
            <ac:spMk id="5" creationId="{B5193C02-10D7-533D-6DF9-5137928066DC}"/>
          </ac:spMkLst>
        </pc:spChg>
        <pc:spChg chg="mod">
          <ac:chgData name="Tonje Torsgard" userId="632ddcc5-fb49-47ad-812f-50d878a4f8ca" providerId="ADAL" clId="{7383D3D0-4AA5-4DCC-A9B3-041949CDFF8D}" dt="2023-08-28T09:46:45.304" v="6826"/>
          <ac:spMkLst>
            <pc:docMk/>
            <pc:sldMk cId="3107868926" sldId="2147198654"/>
            <ac:spMk id="6" creationId="{041C3BA5-D879-C68C-D2B6-4BF28A6E49B3}"/>
          </ac:spMkLst>
        </pc:spChg>
        <pc:picChg chg="mod">
          <ac:chgData name="Tonje Torsgard" userId="632ddcc5-fb49-47ad-812f-50d878a4f8ca" providerId="ADAL" clId="{7383D3D0-4AA5-4DCC-A9B3-041949CDFF8D}" dt="2023-08-28T09:46:47.758" v="7270"/>
          <ac:picMkLst>
            <pc:docMk/>
            <pc:sldMk cId="3107868926" sldId="2147198654"/>
            <ac:picMk id="8" creationId="{783396D2-7A86-A525-5EBB-D6F2EB276F2B}"/>
          </ac:picMkLst>
        </pc:picChg>
        <pc:picChg chg="mod">
          <ac:chgData name="Tonje Torsgard" userId="632ddcc5-fb49-47ad-812f-50d878a4f8ca" providerId="ADAL" clId="{7383D3D0-4AA5-4DCC-A9B3-041949CDFF8D}" dt="2023-08-28T09:46:38.504" v="5924"/>
          <ac:picMkLst>
            <pc:docMk/>
            <pc:sldMk cId="3107868926" sldId="2147198654"/>
            <ac:picMk id="12" creationId="{C9FA275B-8497-973D-909D-656924F9AEB4}"/>
          </ac:picMkLst>
        </pc:picChg>
      </pc:sldChg>
      <pc:sldChg chg="modSp mod">
        <pc:chgData name="Tonje Torsgard" userId="632ddcc5-fb49-47ad-812f-50d878a4f8ca" providerId="ADAL" clId="{7383D3D0-4AA5-4DCC-A9B3-041949CDFF8D}" dt="2023-08-28T09:46:47.781" v="7274"/>
        <pc:sldMkLst>
          <pc:docMk/>
          <pc:sldMk cId="3453815739" sldId="2147198655"/>
        </pc:sldMkLst>
        <pc:spChg chg="mod">
          <ac:chgData name="Tonje Torsgard" userId="632ddcc5-fb49-47ad-812f-50d878a4f8ca" providerId="ADAL" clId="{7383D3D0-4AA5-4DCC-A9B3-041949CDFF8D}" dt="2023-08-28T09:46:40.584" v="6270"/>
          <ac:spMkLst>
            <pc:docMk/>
            <pc:sldMk cId="3453815739" sldId="2147198655"/>
            <ac:spMk id="2" creationId="{042BBC14-8912-7EAC-AB79-95DEBC8E62C2}"/>
          </ac:spMkLst>
        </pc:spChg>
        <pc:spChg chg="mod">
          <ac:chgData name="Tonje Torsgard" userId="632ddcc5-fb49-47ad-812f-50d878a4f8ca" providerId="ADAL" clId="{7383D3D0-4AA5-4DCC-A9B3-041949CDFF8D}" dt="2023-08-28T09:46:40.594" v="6272"/>
          <ac:spMkLst>
            <pc:docMk/>
            <pc:sldMk cId="3453815739" sldId="2147198655"/>
            <ac:spMk id="5" creationId="{B5193C02-10D7-533D-6DF9-5137928066DC}"/>
          </ac:spMkLst>
        </pc:spChg>
        <pc:spChg chg="mod">
          <ac:chgData name="Tonje Torsgard" userId="632ddcc5-fb49-47ad-812f-50d878a4f8ca" providerId="ADAL" clId="{7383D3D0-4AA5-4DCC-A9B3-041949CDFF8D}" dt="2023-08-28T09:46:45.373" v="6840"/>
          <ac:spMkLst>
            <pc:docMk/>
            <pc:sldMk cId="3453815739" sldId="2147198655"/>
            <ac:spMk id="6" creationId="{041C3BA5-D879-C68C-D2B6-4BF28A6E49B3}"/>
          </ac:spMkLst>
        </pc:spChg>
        <pc:picChg chg="mod">
          <ac:chgData name="Tonje Torsgard" userId="632ddcc5-fb49-47ad-812f-50d878a4f8ca" providerId="ADAL" clId="{7383D3D0-4AA5-4DCC-A9B3-041949CDFF8D}" dt="2023-08-28T09:46:47.781" v="7274"/>
          <ac:picMkLst>
            <pc:docMk/>
            <pc:sldMk cId="3453815739" sldId="2147198655"/>
            <ac:picMk id="9" creationId="{EC503EF9-6854-3ECC-3744-90CB286404A1}"/>
          </ac:picMkLst>
        </pc:picChg>
        <pc:picChg chg="mod">
          <ac:chgData name="Tonje Torsgard" userId="632ddcc5-fb49-47ad-812f-50d878a4f8ca" providerId="ADAL" clId="{7383D3D0-4AA5-4DCC-A9B3-041949CDFF8D}" dt="2023-08-28T09:46:38.514" v="5926"/>
          <ac:picMkLst>
            <pc:docMk/>
            <pc:sldMk cId="3453815739" sldId="2147198655"/>
            <ac:picMk id="12" creationId="{C9FA275B-8497-973D-909D-656924F9AEB4}"/>
          </ac:picMkLst>
        </pc:picChg>
      </pc:sldChg>
      <pc:sldChg chg="modSp mod">
        <pc:chgData name="Tonje Torsgard" userId="632ddcc5-fb49-47ad-812f-50d878a4f8ca" providerId="ADAL" clId="{7383D3D0-4AA5-4DCC-A9B3-041949CDFF8D}" dt="2023-08-28T09:46:47.804" v="7278"/>
        <pc:sldMkLst>
          <pc:docMk/>
          <pc:sldMk cId="4209031651" sldId="2147198656"/>
        </pc:sldMkLst>
        <pc:spChg chg="mod">
          <ac:chgData name="Tonje Torsgard" userId="632ddcc5-fb49-47ad-812f-50d878a4f8ca" providerId="ADAL" clId="{7383D3D0-4AA5-4DCC-A9B3-041949CDFF8D}" dt="2023-08-28T09:46:40.638" v="6280"/>
          <ac:spMkLst>
            <pc:docMk/>
            <pc:sldMk cId="4209031651" sldId="2147198656"/>
            <ac:spMk id="2" creationId="{042BBC14-8912-7EAC-AB79-95DEBC8E62C2}"/>
          </ac:spMkLst>
        </pc:spChg>
        <pc:spChg chg="mod">
          <ac:chgData name="Tonje Torsgard" userId="632ddcc5-fb49-47ad-812f-50d878a4f8ca" providerId="ADAL" clId="{7383D3D0-4AA5-4DCC-A9B3-041949CDFF8D}" dt="2023-08-28T09:46:40.648" v="6282"/>
          <ac:spMkLst>
            <pc:docMk/>
            <pc:sldMk cId="4209031651" sldId="2147198656"/>
            <ac:spMk id="5" creationId="{B5193C02-10D7-533D-6DF9-5137928066DC}"/>
          </ac:spMkLst>
        </pc:spChg>
        <pc:spChg chg="mod">
          <ac:chgData name="Tonje Torsgard" userId="632ddcc5-fb49-47ad-812f-50d878a4f8ca" providerId="ADAL" clId="{7383D3D0-4AA5-4DCC-A9B3-041949CDFF8D}" dt="2023-08-28T09:46:45.452" v="6856"/>
          <ac:spMkLst>
            <pc:docMk/>
            <pc:sldMk cId="4209031651" sldId="2147198656"/>
            <ac:spMk id="6" creationId="{041C3BA5-D879-C68C-D2B6-4BF28A6E49B3}"/>
          </ac:spMkLst>
        </pc:spChg>
        <pc:picChg chg="mod">
          <ac:chgData name="Tonje Torsgard" userId="632ddcc5-fb49-47ad-812f-50d878a4f8ca" providerId="ADAL" clId="{7383D3D0-4AA5-4DCC-A9B3-041949CDFF8D}" dt="2023-08-28T09:46:47.804" v="7278"/>
          <ac:picMkLst>
            <pc:docMk/>
            <pc:sldMk cId="4209031651" sldId="2147198656"/>
            <ac:picMk id="8" creationId="{BA325A8D-75EB-664D-E4BF-37F309184892}"/>
          </ac:picMkLst>
        </pc:picChg>
        <pc:picChg chg="mod">
          <ac:chgData name="Tonje Torsgard" userId="632ddcc5-fb49-47ad-812f-50d878a4f8ca" providerId="ADAL" clId="{7383D3D0-4AA5-4DCC-A9B3-041949CDFF8D}" dt="2023-08-28T09:46:38.525" v="5928"/>
          <ac:picMkLst>
            <pc:docMk/>
            <pc:sldMk cId="4209031651" sldId="2147198656"/>
            <ac:picMk id="12" creationId="{C9FA275B-8497-973D-909D-656924F9AEB4}"/>
          </ac:picMkLst>
        </pc:picChg>
      </pc:sldChg>
      <pc:sldChg chg="modSp mod">
        <pc:chgData name="Tonje Torsgard" userId="632ddcc5-fb49-47ad-812f-50d878a4f8ca" providerId="ADAL" clId="{7383D3D0-4AA5-4DCC-A9B3-041949CDFF8D}" dt="2023-08-28T09:46:47.826" v="7282"/>
        <pc:sldMkLst>
          <pc:docMk/>
          <pc:sldMk cId="458719227" sldId="2147198657"/>
        </pc:sldMkLst>
        <pc:spChg chg="mod">
          <ac:chgData name="Tonje Torsgard" userId="632ddcc5-fb49-47ad-812f-50d878a4f8ca" providerId="ADAL" clId="{7383D3D0-4AA5-4DCC-A9B3-041949CDFF8D}" dt="2023-08-28T09:46:40.692" v="6290"/>
          <ac:spMkLst>
            <pc:docMk/>
            <pc:sldMk cId="458719227" sldId="2147198657"/>
            <ac:spMk id="2" creationId="{042BBC14-8912-7EAC-AB79-95DEBC8E62C2}"/>
          </ac:spMkLst>
        </pc:spChg>
        <pc:spChg chg="mod">
          <ac:chgData name="Tonje Torsgard" userId="632ddcc5-fb49-47ad-812f-50d878a4f8ca" providerId="ADAL" clId="{7383D3D0-4AA5-4DCC-A9B3-041949CDFF8D}" dt="2023-08-28T09:46:40.702" v="6292"/>
          <ac:spMkLst>
            <pc:docMk/>
            <pc:sldMk cId="458719227" sldId="2147198657"/>
            <ac:spMk id="5" creationId="{B5193C02-10D7-533D-6DF9-5137928066DC}"/>
          </ac:spMkLst>
        </pc:spChg>
        <pc:spChg chg="mod">
          <ac:chgData name="Tonje Torsgard" userId="632ddcc5-fb49-47ad-812f-50d878a4f8ca" providerId="ADAL" clId="{7383D3D0-4AA5-4DCC-A9B3-041949CDFF8D}" dt="2023-08-28T09:46:45.531" v="6872"/>
          <ac:spMkLst>
            <pc:docMk/>
            <pc:sldMk cId="458719227" sldId="2147198657"/>
            <ac:spMk id="6" creationId="{041C3BA5-D879-C68C-D2B6-4BF28A6E49B3}"/>
          </ac:spMkLst>
        </pc:spChg>
        <pc:picChg chg="mod">
          <ac:chgData name="Tonje Torsgard" userId="632ddcc5-fb49-47ad-812f-50d878a4f8ca" providerId="ADAL" clId="{7383D3D0-4AA5-4DCC-A9B3-041949CDFF8D}" dt="2023-08-28T09:46:47.826" v="7282"/>
          <ac:picMkLst>
            <pc:docMk/>
            <pc:sldMk cId="458719227" sldId="2147198657"/>
            <ac:picMk id="8" creationId="{DEDAA881-F5D2-CDD5-ACAD-75315BA96654}"/>
          </ac:picMkLst>
        </pc:picChg>
        <pc:picChg chg="mod">
          <ac:chgData name="Tonje Torsgard" userId="632ddcc5-fb49-47ad-812f-50d878a4f8ca" providerId="ADAL" clId="{7383D3D0-4AA5-4DCC-A9B3-041949CDFF8D}" dt="2023-08-28T09:46:38.537" v="5930"/>
          <ac:picMkLst>
            <pc:docMk/>
            <pc:sldMk cId="458719227" sldId="2147198657"/>
            <ac:picMk id="12" creationId="{C9FA275B-8497-973D-909D-656924F9AEB4}"/>
          </ac:picMkLst>
        </pc:picChg>
      </pc:sldChg>
      <pc:sldChg chg="modSp mod">
        <pc:chgData name="Tonje Torsgard" userId="632ddcc5-fb49-47ad-812f-50d878a4f8ca" providerId="ADAL" clId="{7383D3D0-4AA5-4DCC-A9B3-041949CDFF8D}" dt="2023-08-28T09:46:47.596" v="7242"/>
        <pc:sldMkLst>
          <pc:docMk/>
          <pc:sldMk cId="3893088806" sldId="2147198658"/>
        </pc:sldMkLst>
        <pc:spChg chg="mod">
          <ac:chgData name="Tonje Torsgard" userId="632ddcc5-fb49-47ad-812f-50d878a4f8ca" providerId="ADAL" clId="{7383D3D0-4AA5-4DCC-A9B3-041949CDFF8D}" dt="2023-08-28T09:46:40.180" v="6198"/>
          <ac:spMkLst>
            <pc:docMk/>
            <pc:sldMk cId="3893088806" sldId="2147198658"/>
            <ac:spMk id="6" creationId="{6945968A-EF12-9B68-7F07-C8BF4AC23C76}"/>
          </ac:spMkLst>
        </pc:spChg>
        <pc:spChg chg="mod">
          <ac:chgData name="Tonje Torsgard" userId="632ddcc5-fb49-47ad-812f-50d878a4f8ca" providerId="ADAL" clId="{7383D3D0-4AA5-4DCC-A9B3-041949CDFF8D}" dt="2023-08-28T09:46:44.902" v="6744"/>
          <ac:spMkLst>
            <pc:docMk/>
            <pc:sldMk cId="3893088806" sldId="2147198658"/>
            <ac:spMk id="7" creationId="{13AD8489-FF19-6903-45F4-5E86F799EA74}"/>
          </ac:spMkLst>
        </pc:spChg>
        <pc:picChg chg="mod">
          <ac:chgData name="Tonje Torsgard" userId="632ddcc5-fb49-47ad-812f-50d878a4f8ca" providerId="ADAL" clId="{7383D3D0-4AA5-4DCC-A9B3-041949CDFF8D}" dt="2023-08-28T09:46:47.596" v="7242"/>
          <ac:picMkLst>
            <pc:docMk/>
            <pc:sldMk cId="3893088806" sldId="2147198658"/>
            <ac:picMk id="4" creationId="{4189BB34-EF34-6FBC-96D0-BF9293C03FEB}"/>
          </ac:picMkLst>
        </pc:picChg>
        <pc:picChg chg="mod">
          <ac:chgData name="Tonje Torsgard" userId="632ddcc5-fb49-47ad-812f-50d878a4f8ca" providerId="ADAL" clId="{7383D3D0-4AA5-4DCC-A9B3-041949CDFF8D}" dt="2023-08-28T09:46:38.445" v="5914"/>
          <ac:picMkLst>
            <pc:docMk/>
            <pc:sldMk cId="3893088806" sldId="2147198658"/>
            <ac:picMk id="28" creationId="{05B7FDEC-DCDD-768C-28E6-B31CF3A9EA92}"/>
          </ac:picMkLst>
        </pc:picChg>
      </pc:sldChg>
      <pc:sldChg chg="modSp mod">
        <pc:chgData name="Tonje Torsgard" userId="632ddcc5-fb49-47ad-812f-50d878a4f8ca" providerId="ADAL" clId="{7383D3D0-4AA5-4DCC-A9B3-041949CDFF8D}" dt="2023-08-28T09:46:47.584" v="7240"/>
        <pc:sldMkLst>
          <pc:docMk/>
          <pc:sldMk cId="4150326003" sldId="2147198659"/>
        </pc:sldMkLst>
        <pc:spChg chg="mod">
          <ac:chgData name="Tonje Torsgard" userId="632ddcc5-fb49-47ad-812f-50d878a4f8ca" providerId="ADAL" clId="{7383D3D0-4AA5-4DCC-A9B3-041949CDFF8D}" dt="2023-08-28T09:46:44.895" v="6742"/>
          <ac:spMkLst>
            <pc:docMk/>
            <pc:sldMk cId="4150326003" sldId="2147198659"/>
            <ac:spMk id="5" creationId="{18879012-8E69-12DB-56DC-FBE6826E5315}"/>
          </ac:spMkLst>
        </pc:spChg>
        <pc:spChg chg="mod">
          <ac:chgData name="Tonje Torsgard" userId="632ddcc5-fb49-47ad-812f-50d878a4f8ca" providerId="ADAL" clId="{7383D3D0-4AA5-4DCC-A9B3-041949CDFF8D}" dt="2023-08-28T09:46:40.168" v="6196"/>
          <ac:spMkLst>
            <pc:docMk/>
            <pc:sldMk cId="4150326003" sldId="2147198659"/>
            <ac:spMk id="6" creationId="{6945968A-EF12-9B68-7F07-C8BF4AC23C76}"/>
          </ac:spMkLst>
        </pc:spChg>
        <pc:spChg chg="mod">
          <ac:chgData name="Tonje Torsgard" userId="632ddcc5-fb49-47ad-812f-50d878a4f8ca" providerId="ADAL" clId="{7383D3D0-4AA5-4DCC-A9B3-041949CDFF8D}" dt="2023-08-28T09:46:44.874" v="6738"/>
          <ac:spMkLst>
            <pc:docMk/>
            <pc:sldMk cId="4150326003" sldId="2147198659"/>
            <ac:spMk id="7" creationId="{13AD8489-FF19-6903-45F4-5E86F799EA74}"/>
          </ac:spMkLst>
        </pc:spChg>
        <pc:spChg chg="mod">
          <ac:chgData name="Tonje Torsgard" userId="632ddcc5-fb49-47ad-812f-50d878a4f8ca" providerId="ADAL" clId="{7383D3D0-4AA5-4DCC-A9B3-041949CDFF8D}" dt="2023-08-28T09:46:44.883" v="6740"/>
          <ac:spMkLst>
            <pc:docMk/>
            <pc:sldMk cId="4150326003" sldId="2147198659"/>
            <ac:spMk id="8" creationId="{4EDD6503-7A85-A69B-371C-ED9428F36357}"/>
          </ac:spMkLst>
        </pc:spChg>
        <pc:picChg chg="mod">
          <ac:chgData name="Tonje Torsgard" userId="632ddcc5-fb49-47ad-812f-50d878a4f8ca" providerId="ADAL" clId="{7383D3D0-4AA5-4DCC-A9B3-041949CDFF8D}" dt="2023-08-28T09:46:38.424" v="5910"/>
          <ac:picMkLst>
            <pc:docMk/>
            <pc:sldMk cId="4150326003" sldId="2147198659"/>
            <ac:picMk id="3" creationId="{B2394B4C-9256-DD0E-1F49-0014E5C483C1}"/>
          </ac:picMkLst>
        </pc:picChg>
        <pc:picChg chg="mod">
          <ac:chgData name="Tonje Torsgard" userId="632ddcc5-fb49-47ad-812f-50d878a4f8ca" providerId="ADAL" clId="{7383D3D0-4AA5-4DCC-A9B3-041949CDFF8D}" dt="2023-08-28T09:46:47.584" v="7240"/>
          <ac:picMkLst>
            <pc:docMk/>
            <pc:sldMk cId="4150326003" sldId="2147198659"/>
            <ac:picMk id="4" creationId="{4189BB34-EF34-6FBC-96D0-BF9293C03FEB}"/>
          </ac:picMkLst>
        </pc:picChg>
        <pc:picChg chg="mod">
          <ac:chgData name="Tonje Torsgard" userId="632ddcc5-fb49-47ad-812f-50d878a4f8ca" providerId="ADAL" clId="{7383D3D0-4AA5-4DCC-A9B3-041949CDFF8D}" dt="2023-08-28T09:46:38.435" v="5912"/>
          <ac:picMkLst>
            <pc:docMk/>
            <pc:sldMk cId="4150326003" sldId="2147198659"/>
            <ac:picMk id="10" creationId="{FE056BCF-BFF6-7EBE-D3D7-385CA899F08A}"/>
          </ac:picMkLst>
        </pc:picChg>
      </pc:sldChg>
      <pc:sldChg chg="modSp mod">
        <pc:chgData name="Tonje Torsgard" userId="632ddcc5-fb49-47ad-812f-50d878a4f8ca" providerId="ADAL" clId="{7383D3D0-4AA5-4DCC-A9B3-041949CDFF8D}" dt="2023-08-28T09:46:47.606" v="7244"/>
        <pc:sldMkLst>
          <pc:docMk/>
          <pc:sldMk cId="2550076997" sldId="2147198661"/>
        </pc:sldMkLst>
        <pc:spChg chg="mod">
          <ac:chgData name="Tonje Torsgard" userId="632ddcc5-fb49-47ad-812f-50d878a4f8ca" providerId="ADAL" clId="{7383D3D0-4AA5-4DCC-A9B3-041949CDFF8D}" dt="2023-08-28T09:46:40.204" v="6202"/>
          <ac:spMkLst>
            <pc:docMk/>
            <pc:sldMk cId="2550076997" sldId="2147198661"/>
            <ac:spMk id="6" creationId="{6945968A-EF12-9B68-7F07-C8BF4AC23C76}"/>
          </ac:spMkLst>
        </pc:spChg>
        <pc:spChg chg="mod">
          <ac:chgData name="Tonje Torsgard" userId="632ddcc5-fb49-47ad-812f-50d878a4f8ca" providerId="ADAL" clId="{7383D3D0-4AA5-4DCC-A9B3-041949CDFF8D}" dt="2023-08-28T09:46:44.914" v="6746"/>
          <ac:spMkLst>
            <pc:docMk/>
            <pc:sldMk cId="2550076997" sldId="2147198661"/>
            <ac:spMk id="7" creationId="{13AD8489-FF19-6903-45F4-5E86F799EA74}"/>
          </ac:spMkLst>
        </pc:spChg>
        <pc:spChg chg="mod">
          <ac:chgData name="Tonje Torsgard" userId="632ddcc5-fb49-47ad-812f-50d878a4f8ca" providerId="ADAL" clId="{7383D3D0-4AA5-4DCC-A9B3-041949CDFF8D}" dt="2023-08-28T09:46:44.923" v="6748"/>
          <ac:spMkLst>
            <pc:docMk/>
            <pc:sldMk cId="2550076997" sldId="2147198661"/>
            <ac:spMk id="9" creationId="{36B773EC-1765-442C-FAA1-E8248B867458}"/>
          </ac:spMkLst>
        </pc:spChg>
        <pc:spChg chg="mod">
          <ac:chgData name="Tonje Torsgard" userId="632ddcc5-fb49-47ad-812f-50d878a4f8ca" providerId="ADAL" clId="{7383D3D0-4AA5-4DCC-A9B3-041949CDFF8D}" dt="2023-08-28T09:46:44.933" v="6750"/>
          <ac:spMkLst>
            <pc:docMk/>
            <pc:sldMk cId="2550076997" sldId="2147198661"/>
            <ac:spMk id="10" creationId="{0AE97A8E-6353-4086-0E34-AEE9EA52688A}"/>
          </ac:spMkLst>
        </pc:spChg>
        <pc:spChg chg="mod">
          <ac:chgData name="Tonje Torsgard" userId="632ddcc5-fb49-47ad-812f-50d878a4f8ca" providerId="ADAL" clId="{7383D3D0-4AA5-4DCC-A9B3-041949CDFF8D}" dt="2023-08-28T09:46:44.943" v="6752"/>
          <ac:spMkLst>
            <pc:docMk/>
            <pc:sldMk cId="2550076997" sldId="2147198661"/>
            <ac:spMk id="11" creationId="{682A6822-6A08-35B2-24A6-D06199EC24B6}"/>
          </ac:spMkLst>
        </pc:spChg>
        <pc:spChg chg="mod">
          <ac:chgData name="Tonje Torsgard" userId="632ddcc5-fb49-47ad-812f-50d878a4f8ca" providerId="ADAL" clId="{7383D3D0-4AA5-4DCC-A9B3-041949CDFF8D}" dt="2023-08-28T09:46:44.951" v="6754"/>
          <ac:spMkLst>
            <pc:docMk/>
            <pc:sldMk cId="2550076997" sldId="2147198661"/>
            <ac:spMk id="13" creationId="{1F2E15FE-CA7E-78EF-28F2-4CCC62D67AF8}"/>
          </ac:spMkLst>
        </pc:spChg>
        <pc:spChg chg="mod">
          <ac:chgData name="Tonje Torsgard" userId="632ddcc5-fb49-47ad-812f-50d878a4f8ca" providerId="ADAL" clId="{7383D3D0-4AA5-4DCC-A9B3-041949CDFF8D}" dt="2023-08-28T09:46:44.962" v="6756"/>
          <ac:spMkLst>
            <pc:docMk/>
            <pc:sldMk cId="2550076997" sldId="2147198661"/>
            <ac:spMk id="14" creationId="{EE35F435-2529-C482-4C1F-F21293EE22BA}"/>
          </ac:spMkLst>
        </pc:spChg>
        <pc:spChg chg="mod">
          <ac:chgData name="Tonje Torsgard" userId="632ddcc5-fb49-47ad-812f-50d878a4f8ca" providerId="ADAL" clId="{7383D3D0-4AA5-4DCC-A9B3-041949CDFF8D}" dt="2023-08-28T09:46:40.192" v="6200"/>
          <ac:spMkLst>
            <pc:docMk/>
            <pc:sldMk cId="2550076997" sldId="2147198661"/>
            <ac:spMk id="27" creationId="{45ED112B-A066-917B-0ECE-857354542848}"/>
          </ac:spMkLst>
        </pc:spChg>
        <pc:picChg chg="mod">
          <ac:chgData name="Tonje Torsgard" userId="632ddcc5-fb49-47ad-812f-50d878a4f8ca" providerId="ADAL" clId="{7383D3D0-4AA5-4DCC-A9B3-041949CDFF8D}" dt="2023-08-28T09:46:47.606" v="7244"/>
          <ac:picMkLst>
            <pc:docMk/>
            <pc:sldMk cId="2550076997" sldId="2147198661"/>
            <ac:picMk id="4" creationId="{4189BB34-EF34-6FBC-96D0-BF9293C03FEB}"/>
          </ac:picMkLst>
        </pc:picChg>
        <pc:picChg chg="mod">
          <ac:chgData name="Tonje Torsgard" userId="632ddcc5-fb49-47ad-812f-50d878a4f8ca" providerId="ADAL" clId="{7383D3D0-4AA5-4DCC-A9B3-041949CDFF8D}" dt="2023-08-28T09:46:42.225" v="6563"/>
          <ac:picMkLst>
            <pc:docMk/>
            <pc:sldMk cId="2550076997" sldId="2147198661"/>
            <ac:picMk id="5" creationId="{009343B3-BD15-251A-DC75-14E90F2F1F34}"/>
          </ac:picMkLst>
        </pc:picChg>
        <pc:cxnChg chg="mod">
          <ac:chgData name="Tonje Torsgard" userId="632ddcc5-fb49-47ad-812f-50d878a4f8ca" providerId="ADAL" clId="{7383D3D0-4AA5-4DCC-A9B3-041949CDFF8D}" dt="2023-08-28T09:46:44.406" v="6644"/>
          <ac:cxnSpMkLst>
            <pc:docMk/>
            <pc:sldMk cId="2550076997" sldId="2147198661"/>
            <ac:cxnSpMk id="15" creationId="{80DE19EB-FFF3-A38C-6728-1CBE5E5D8682}"/>
          </ac:cxnSpMkLst>
        </pc:cxnChg>
        <pc:cxnChg chg="mod">
          <ac:chgData name="Tonje Torsgard" userId="632ddcc5-fb49-47ad-812f-50d878a4f8ca" providerId="ADAL" clId="{7383D3D0-4AA5-4DCC-A9B3-041949CDFF8D}" dt="2023-08-28T09:46:44.417" v="6646"/>
          <ac:cxnSpMkLst>
            <pc:docMk/>
            <pc:sldMk cId="2550076997" sldId="2147198661"/>
            <ac:cxnSpMk id="16" creationId="{2C65ED93-29AC-2EB7-87AB-8DB93E208C32}"/>
          </ac:cxnSpMkLst>
        </pc:cxnChg>
        <pc:cxnChg chg="mod">
          <ac:chgData name="Tonje Torsgard" userId="632ddcc5-fb49-47ad-812f-50d878a4f8ca" providerId="ADAL" clId="{7383D3D0-4AA5-4DCC-A9B3-041949CDFF8D}" dt="2023-08-28T09:46:44.426" v="6648"/>
          <ac:cxnSpMkLst>
            <pc:docMk/>
            <pc:sldMk cId="2550076997" sldId="2147198661"/>
            <ac:cxnSpMk id="26" creationId="{31908C70-10E0-14DF-9E8B-DDE7F405C33C}"/>
          </ac:cxnSpMkLst>
        </pc:cxnChg>
      </pc:sldChg>
      <pc:sldChg chg="modSp mod">
        <pc:chgData name="Tonje Torsgard" userId="632ddcc5-fb49-47ad-812f-50d878a4f8ca" providerId="ADAL" clId="{7383D3D0-4AA5-4DCC-A9B3-041949CDFF8D}" dt="2023-08-28T09:46:47.723" v="7264"/>
        <pc:sldMkLst>
          <pc:docMk/>
          <pc:sldMk cId="575949592" sldId="2147198662"/>
        </pc:sldMkLst>
        <pc:spChg chg="mod">
          <ac:chgData name="Tonje Torsgard" userId="632ddcc5-fb49-47ad-812f-50d878a4f8ca" providerId="ADAL" clId="{7383D3D0-4AA5-4DCC-A9B3-041949CDFF8D}" dt="2023-08-28T09:46:40.489" v="6252"/>
          <ac:spMkLst>
            <pc:docMk/>
            <pc:sldMk cId="575949592" sldId="2147198662"/>
            <ac:spMk id="2" creationId="{042BBC14-8912-7EAC-AB79-95DEBC8E62C2}"/>
          </ac:spMkLst>
        </pc:spChg>
        <pc:spChg chg="mod">
          <ac:chgData name="Tonje Torsgard" userId="632ddcc5-fb49-47ad-812f-50d878a4f8ca" providerId="ADAL" clId="{7383D3D0-4AA5-4DCC-A9B3-041949CDFF8D}" dt="2023-08-28T09:46:40.501" v="6254"/>
          <ac:spMkLst>
            <pc:docMk/>
            <pc:sldMk cId="575949592" sldId="2147198662"/>
            <ac:spMk id="5" creationId="{B5193C02-10D7-533D-6DF9-5137928066DC}"/>
          </ac:spMkLst>
        </pc:spChg>
        <pc:spChg chg="mod">
          <ac:chgData name="Tonje Torsgard" userId="632ddcc5-fb49-47ad-812f-50d878a4f8ca" providerId="ADAL" clId="{7383D3D0-4AA5-4DCC-A9B3-041949CDFF8D}" dt="2023-08-28T09:46:45.223" v="6810"/>
          <ac:spMkLst>
            <pc:docMk/>
            <pc:sldMk cId="575949592" sldId="2147198662"/>
            <ac:spMk id="6" creationId="{041C3BA5-D879-C68C-D2B6-4BF28A6E49B3}"/>
          </ac:spMkLst>
        </pc:spChg>
        <pc:picChg chg="mod">
          <ac:chgData name="Tonje Torsgard" userId="632ddcc5-fb49-47ad-812f-50d878a4f8ca" providerId="ADAL" clId="{7383D3D0-4AA5-4DCC-A9B3-041949CDFF8D}" dt="2023-08-28T09:46:47.723" v="7264"/>
          <ac:picMkLst>
            <pc:docMk/>
            <pc:sldMk cId="575949592" sldId="2147198662"/>
            <ac:picMk id="8" creationId="{341E5FEC-2B54-EC29-7D5F-C272CB6E3AEC}"/>
          </ac:picMkLst>
        </pc:picChg>
        <pc:picChg chg="mod">
          <ac:chgData name="Tonje Torsgard" userId="632ddcc5-fb49-47ad-812f-50d878a4f8ca" providerId="ADAL" clId="{7383D3D0-4AA5-4DCC-A9B3-041949CDFF8D}" dt="2023-08-28T09:46:38.492" v="5922"/>
          <ac:picMkLst>
            <pc:docMk/>
            <pc:sldMk cId="575949592" sldId="2147198662"/>
            <ac:picMk id="12" creationId="{C9FA275B-8497-973D-909D-656924F9AEB4}"/>
          </ac:picMkLst>
        </pc:picChg>
      </pc:sldChg>
      <pc:sldChg chg="modSp mod">
        <pc:chgData name="Tonje Torsgard" userId="632ddcc5-fb49-47ad-812f-50d878a4f8ca" providerId="ADAL" clId="{7383D3D0-4AA5-4DCC-A9B3-041949CDFF8D}" dt="2023-08-28T09:46:47.850" v="7286"/>
        <pc:sldMkLst>
          <pc:docMk/>
          <pc:sldMk cId="3228323556" sldId="2147198666"/>
        </pc:sldMkLst>
        <pc:spChg chg="mod">
          <ac:chgData name="Tonje Torsgard" userId="632ddcc5-fb49-47ad-812f-50d878a4f8ca" providerId="ADAL" clId="{7383D3D0-4AA5-4DCC-A9B3-041949CDFF8D}" dt="2023-08-28T09:46:40.759" v="6302"/>
          <ac:spMkLst>
            <pc:docMk/>
            <pc:sldMk cId="3228323556" sldId="2147198666"/>
            <ac:spMk id="2" creationId="{042BBC14-8912-7EAC-AB79-95DEBC8E62C2}"/>
          </ac:spMkLst>
        </pc:spChg>
        <pc:spChg chg="mod">
          <ac:chgData name="Tonje Torsgard" userId="632ddcc5-fb49-47ad-812f-50d878a4f8ca" providerId="ADAL" clId="{7383D3D0-4AA5-4DCC-A9B3-041949CDFF8D}" dt="2023-08-28T09:46:40.770" v="6304"/>
          <ac:spMkLst>
            <pc:docMk/>
            <pc:sldMk cId="3228323556" sldId="2147198666"/>
            <ac:spMk id="5" creationId="{B5193C02-10D7-533D-6DF9-5137928066DC}"/>
          </ac:spMkLst>
        </pc:spChg>
        <pc:spChg chg="mod">
          <ac:chgData name="Tonje Torsgard" userId="632ddcc5-fb49-47ad-812f-50d878a4f8ca" providerId="ADAL" clId="{7383D3D0-4AA5-4DCC-A9B3-041949CDFF8D}" dt="2023-08-28T09:46:45.620" v="6890"/>
          <ac:spMkLst>
            <pc:docMk/>
            <pc:sldMk cId="3228323556" sldId="2147198666"/>
            <ac:spMk id="6" creationId="{041C3BA5-D879-C68C-D2B6-4BF28A6E49B3}"/>
          </ac:spMkLst>
        </pc:spChg>
        <pc:picChg chg="mod">
          <ac:chgData name="Tonje Torsgard" userId="632ddcc5-fb49-47ad-812f-50d878a4f8ca" providerId="ADAL" clId="{7383D3D0-4AA5-4DCC-A9B3-041949CDFF8D}" dt="2023-08-28T09:46:47.850" v="7286"/>
          <ac:picMkLst>
            <pc:docMk/>
            <pc:sldMk cId="3228323556" sldId="2147198666"/>
            <ac:picMk id="10" creationId="{D1677A23-FB74-1815-2A56-55C627C463BB}"/>
          </ac:picMkLst>
        </pc:picChg>
        <pc:picChg chg="mod">
          <ac:chgData name="Tonje Torsgard" userId="632ddcc5-fb49-47ad-812f-50d878a4f8ca" providerId="ADAL" clId="{7383D3D0-4AA5-4DCC-A9B3-041949CDFF8D}" dt="2023-08-28T09:46:38.548" v="5932"/>
          <ac:picMkLst>
            <pc:docMk/>
            <pc:sldMk cId="3228323556" sldId="2147198666"/>
            <ac:picMk id="12" creationId="{C9FA275B-8497-973D-909D-656924F9AEB4}"/>
          </ac:picMkLst>
        </pc:picChg>
      </pc:sldChg>
      <pc:sldChg chg="modSp mod">
        <pc:chgData name="Tonje Torsgard" userId="632ddcc5-fb49-47ad-812f-50d878a4f8ca" providerId="ADAL" clId="{7383D3D0-4AA5-4DCC-A9B3-041949CDFF8D}" dt="2023-08-28T09:46:47.873" v="7290"/>
        <pc:sldMkLst>
          <pc:docMk/>
          <pc:sldMk cId="3760501625" sldId="2147198667"/>
        </pc:sldMkLst>
        <pc:spChg chg="mod">
          <ac:chgData name="Tonje Torsgard" userId="632ddcc5-fb49-47ad-812f-50d878a4f8ca" providerId="ADAL" clId="{7383D3D0-4AA5-4DCC-A9B3-041949CDFF8D}" dt="2023-08-28T09:46:40.791" v="6308"/>
          <ac:spMkLst>
            <pc:docMk/>
            <pc:sldMk cId="3760501625" sldId="2147198667"/>
            <ac:spMk id="2" creationId="{872903F9-FA0E-61E1-ABF3-2A01BD4716F8}"/>
          </ac:spMkLst>
        </pc:spChg>
        <pc:spChg chg="mod">
          <ac:chgData name="Tonje Torsgard" userId="632ddcc5-fb49-47ad-812f-50d878a4f8ca" providerId="ADAL" clId="{7383D3D0-4AA5-4DCC-A9B3-041949CDFF8D}" dt="2023-08-28T09:46:40.802" v="6310"/>
          <ac:spMkLst>
            <pc:docMk/>
            <pc:sldMk cId="3760501625" sldId="2147198667"/>
            <ac:spMk id="4" creationId="{9AA12380-1D93-B054-60BE-97603D2FD35D}"/>
          </ac:spMkLst>
        </pc:spChg>
        <pc:spChg chg="mod">
          <ac:chgData name="Tonje Torsgard" userId="632ddcc5-fb49-47ad-812f-50d878a4f8ca" providerId="ADAL" clId="{7383D3D0-4AA5-4DCC-A9B3-041949CDFF8D}" dt="2023-08-28T09:46:45.640" v="6894"/>
          <ac:spMkLst>
            <pc:docMk/>
            <pc:sldMk cId="3760501625" sldId="2147198667"/>
            <ac:spMk id="5" creationId="{5B38C29B-5249-81DF-3BCA-644272DAE3DB}"/>
          </ac:spMkLst>
        </pc:spChg>
        <pc:spChg chg="mod">
          <ac:chgData name="Tonje Torsgard" userId="632ddcc5-fb49-47ad-812f-50d878a4f8ca" providerId="ADAL" clId="{7383D3D0-4AA5-4DCC-A9B3-041949CDFF8D}" dt="2023-08-28T09:46:45.650" v="6896"/>
          <ac:spMkLst>
            <pc:docMk/>
            <pc:sldMk cId="3760501625" sldId="2147198667"/>
            <ac:spMk id="6" creationId="{4C2E1051-95FB-4277-4640-8C7F43C61C89}"/>
          </ac:spMkLst>
        </pc:spChg>
        <pc:spChg chg="mod">
          <ac:chgData name="Tonje Torsgard" userId="632ddcc5-fb49-47ad-812f-50d878a4f8ca" providerId="ADAL" clId="{7383D3D0-4AA5-4DCC-A9B3-041949CDFF8D}" dt="2023-08-28T09:46:45.660" v="6898"/>
          <ac:spMkLst>
            <pc:docMk/>
            <pc:sldMk cId="3760501625" sldId="2147198667"/>
            <ac:spMk id="7" creationId="{A09B6481-FC9D-98F9-2095-2D5BD7B4713F}"/>
          </ac:spMkLst>
        </pc:spChg>
        <pc:spChg chg="mod">
          <ac:chgData name="Tonje Torsgard" userId="632ddcc5-fb49-47ad-812f-50d878a4f8ca" providerId="ADAL" clId="{7383D3D0-4AA5-4DCC-A9B3-041949CDFF8D}" dt="2023-08-28T09:46:40.813" v="6312"/>
          <ac:spMkLst>
            <pc:docMk/>
            <pc:sldMk cId="3760501625" sldId="2147198667"/>
            <ac:spMk id="9" creationId="{7BD12586-9E3C-3260-222F-6AF7691783AA}"/>
          </ac:spMkLst>
        </pc:spChg>
        <pc:spChg chg="mod">
          <ac:chgData name="Tonje Torsgard" userId="632ddcc5-fb49-47ad-812f-50d878a4f8ca" providerId="ADAL" clId="{7383D3D0-4AA5-4DCC-A9B3-041949CDFF8D}" dt="2023-08-28T09:46:45.670" v="6900"/>
          <ac:spMkLst>
            <pc:docMk/>
            <pc:sldMk cId="3760501625" sldId="2147198667"/>
            <ac:spMk id="10" creationId="{A26DFFBF-35A1-8228-9784-60E450BE160A}"/>
          </ac:spMkLst>
        </pc:spChg>
        <pc:spChg chg="mod">
          <ac:chgData name="Tonje Torsgard" userId="632ddcc5-fb49-47ad-812f-50d878a4f8ca" providerId="ADAL" clId="{7383D3D0-4AA5-4DCC-A9B3-041949CDFF8D}" dt="2023-08-28T09:46:45.680" v="6902"/>
          <ac:spMkLst>
            <pc:docMk/>
            <pc:sldMk cId="3760501625" sldId="2147198667"/>
            <ac:spMk id="11" creationId="{EC5BF9DB-686F-7658-70D0-FAFAC68EE9D3}"/>
          </ac:spMkLst>
        </pc:spChg>
        <pc:spChg chg="mod">
          <ac:chgData name="Tonje Torsgard" userId="632ddcc5-fb49-47ad-812f-50d878a4f8ca" providerId="ADAL" clId="{7383D3D0-4AA5-4DCC-A9B3-041949CDFF8D}" dt="2023-08-28T09:46:45.706" v="6904"/>
          <ac:spMkLst>
            <pc:docMk/>
            <pc:sldMk cId="3760501625" sldId="2147198667"/>
            <ac:spMk id="12" creationId="{5E0DBDA7-E2FC-171D-618A-A157C5A01041}"/>
          </ac:spMkLst>
        </pc:spChg>
        <pc:spChg chg="mod">
          <ac:chgData name="Tonje Torsgard" userId="632ddcc5-fb49-47ad-812f-50d878a4f8ca" providerId="ADAL" clId="{7383D3D0-4AA5-4DCC-A9B3-041949CDFF8D}" dt="2023-08-28T09:46:45.716" v="6906"/>
          <ac:spMkLst>
            <pc:docMk/>
            <pc:sldMk cId="3760501625" sldId="2147198667"/>
            <ac:spMk id="13" creationId="{52E33FC0-054C-E55A-10C8-0640AEF02547}"/>
          </ac:spMkLst>
        </pc:spChg>
        <pc:picChg chg="mod">
          <ac:chgData name="Tonje Torsgard" userId="632ddcc5-fb49-47ad-812f-50d878a4f8ca" providerId="ADAL" clId="{7383D3D0-4AA5-4DCC-A9B3-041949CDFF8D}" dt="2023-08-28T09:46:47.873" v="7290"/>
          <ac:picMkLst>
            <pc:docMk/>
            <pc:sldMk cId="3760501625" sldId="2147198667"/>
            <ac:picMk id="8" creationId="{8D9D4909-3233-2526-6842-D7E7893BAAF1}"/>
          </ac:picMkLst>
        </pc:picChg>
      </pc:sldChg>
      <pc:sldChg chg="modSp mod">
        <pc:chgData name="Tonje Torsgard" userId="632ddcc5-fb49-47ad-812f-50d878a4f8ca" providerId="ADAL" clId="{7383D3D0-4AA5-4DCC-A9B3-041949CDFF8D}" dt="2023-08-28T09:46:47.886" v="7292"/>
        <pc:sldMkLst>
          <pc:docMk/>
          <pc:sldMk cId="1250584852" sldId="2147198668"/>
        </pc:sldMkLst>
        <pc:spChg chg="mod">
          <ac:chgData name="Tonje Torsgard" userId="632ddcc5-fb49-47ad-812f-50d878a4f8ca" providerId="ADAL" clId="{7383D3D0-4AA5-4DCC-A9B3-041949CDFF8D}" dt="2023-08-28T09:46:40.823" v="6314"/>
          <ac:spMkLst>
            <pc:docMk/>
            <pc:sldMk cId="1250584852" sldId="2147198668"/>
            <ac:spMk id="2" creationId="{042BBC14-8912-7EAC-AB79-95DEBC8E62C2}"/>
          </ac:spMkLst>
        </pc:spChg>
        <pc:spChg chg="mod">
          <ac:chgData name="Tonje Torsgard" userId="632ddcc5-fb49-47ad-812f-50d878a4f8ca" providerId="ADAL" clId="{7383D3D0-4AA5-4DCC-A9B3-041949CDFF8D}" dt="2023-08-28T09:46:40.834" v="6316"/>
          <ac:spMkLst>
            <pc:docMk/>
            <pc:sldMk cId="1250584852" sldId="2147198668"/>
            <ac:spMk id="5" creationId="{B5193C02-10D7-533D-6DF9-5137928066DC}"/>
          </ac:spMkLst>
        </pc:spChg>
        <pc:spChg chg="mod">
          <ac:chgData name="Tonje Torsgard" userId="632ddcc5-fb49-47ad-812f-50d878a4f8ca" providerId="ADAL" clId="{7383D3D0-4AA5-4DCC-A9B3-041949CDFF8D}" dt="2023-08-28T09:46:45.727" v="6908"/>
          <ac:spMkLst>
            <pc:docMk/>
            <pc:sldMk cId="1250584852" sldId="2147198668"/>
            <ac:spMk id="6" creationId="{041C3BA5-D879-C68C-D2B6-4BF28A6E49B3}"/>
          </ac:spMkLst>
        </pc:spChg>
        <pc:picChg chg="mod">
          <ac:chgData name="Tonje Torsgard" userId="632ddcc5-fb49-47ad-812f-50d878a4f8ca" providerId="ADAL" clId="{7383D3D0-4AA5-4DCC-A9B3-041949CDFF8D}" dt="2023-08-28T09:46:47.886" v="7292"/>
          <ac:picMkLst>
            <pc:docMk/>
            <pc:sldMk cId="1250584852" sldId="2147198668"/>
            <ac:picMk id="9" creationId="{A21524F0-FE0B-F85E-21F5-F576EBF2EA9D}"/>
          </ac:picMkLst>
        </pc:picChg>
        <pc:picChg chg="mod">
          <ac:chgData name="Tonje Torsgard" userId="632ddcc5-fb49-47ad-812f-50d878a4f8ca" providerId="ADAL" clId="{7383D3D0-4AA5-4DCC-A9B3-041949CDFF8D}" dt="2023-08-28T09:46:38.559" v="5934"/>
          <ac:picMkLst>
            <pc:docMk/>
            <pc:sldMk cId="1250584852" sldId="2147198668"/>
            <ac:picMk id="12" creationId="{C9FA275B-8497-973D-909D-656924F9AEB4}"/>
          </ac:picMkLst>
        </pc:picChg>
      </pc:sldChg>
      <pc:sldChg chg="modSp mod">
        <pc:chgData name="Tonje Torsgard" userId="632ddcc5-fb49-47ad-812f-50d878a4f8ca" providerId="ADAL" clId="{7383D3D0-4AA5-4DCC-A9B3-041949CDFF8D}" dt="2023-08-28T09:46:47.934" v="7300"/>
        <pc:sldMkLst>
          <pc:docMk/>
          <pc:sldMk cId="3297713865" sldId="2147198669"/>
        </pc:sldMkLst>
        <pc:spChg chg="mod">
          <ac:chgData name="Tonje Torsgard" userId="632ddcc5-fb49-47ad-812f-50d878a4f8ca" providerId="ADAL" clId="{7383D3D0-4AA5-4DCC-A9B3-041949CDFF8D}" dt="2023-08-28T09:46:40.877" v="6324"/>
          <ac:spMkLst>
            <pc:docMk/>
            <pc:sldMk cId="3297713865" sldId="2147198669"/>
            <ac:spMk id="2" creationId="{042BBC14-8912-7EAC-AB79-95DEBC8E62C2}"/>
          </ac:spMkLst>
        </pc:spChg>
        <pc:spChg chg="mod">
          <ac:chgData name="Tonje Torsgard" userId="632ddcc5-fb49-47ad-812f-50d878a4f8ca" providerId="ADAL" clId="{7383D3D0-4AA5-4DCC-A9B3-041949CDFF8D}" dt="2023-08-28T09:46:40.888" v="6326"/>
          <ac:spMkLst>
            <pc:docMk/>
            <pc:sldMk cId="3297713865" sldId="2147198669"/>
            <ac:spMk id="5" creationId="{B5193C02-10D7-533D-6DF9-5137928066DC}"/>
          </ac:spMkLst>
        </pc:spChg>
        <pc:spChg chg="mod">
          <ac:chgData name="Tonje Torsgard" userId="632ddcc5-fb49-47ad-812f-50d878a4f8ca" providerId="ADAL" clId="{7383D3D0-4AA5-4DCC-A9B3-041949CDFF8D}" dt="2023-08-28T09:46:45.888" v="6940"/>
          <ac:spMkLst>
            <pc:docMk/>
            <pc:sldMk cId="3297713865" sldId="2147198669"/>
            <ac:spMk id="6" creationId="{041C3BA5-D879-C68C-D2B6-4BF28A6E49B3}"/>
          </ac:spMkLst>
        </pc:spChg>
        <pc:picChg chg="mod">
          <ac:chgData name="Tonje Torsgard" userId="632ddcc5-fb49-47ad-812f-50d878a4f8ca" providerId="ADAL" clId="{7383D3D0-4AA5-4DCC-A9B3-041949CDFF8D}" dt="2023-08-28T09:46:47.909" v="7296"/>
          <ac:picMkLst>
            <pc:docMk/>
            <pc:sldMk cId="3297713865" sldId="2147198669"/>
            <ac:picMk id="8" creationId="{703552E0-2884-049C-80BA-DB32B272BECC}"/>
          </ac:picMkLst>
        </pc:picChg>
        <pc:picChg chg="mod">
          <ac:chgData name="Tonje Torsgard" userId="632ddcc5-fb49-47ad-812f-50d878a4f8ca" providerId="ADAL" clId="{7383D3D0-4AA5-4DCC-A9B3-041949CDFF8D}" dt="2023-08-28T09:46:47.921" v="7298"/>
          <ac:picMkLst>
            <pc:docMk/>
            <pc:sldMk cId="3297713865" sldId="2147198669"/>
            <ac:picMk id="10" creationId="{8A0CE05B-2C59-1774-1000-2CCFF7680E1A}"/>
          </ac:picMkLst>
        </pc:picChg>
        <pc:picChg chg="mod">
          <ac:chgData name="Tonje Torsgard" userId="632ddcc5-fb49-47ad-812f-50d878a4f8ca" providerId="ADAL" clId="{7383D3D0-4AA5-4DCC-A9B3-041949CDFF8D}" dt="2023-08-28T09:46:38.570" v="5936"/>
          <ac:picMkLst>
            <pc:docMk/>
            <pc:sldMk cId="3297713865" sldId="2147198669"/>
            <ac:picMk id="12" creationId="{C9FA275B-8497-973D-909D-656924F9AEB4}"/>
          </ac:picMkLst>
        </pc:picChg>
        <pc:picChg chg="mod">
          <ac:chgData name="Tonje Torsgard" userId="632ddcc5-fb49-47ad-812f-50d878a4f8ca" providerId="ADAL" clId="{7383D3D0-4AA5-4DCC-A9B3-041949CDFF8D}" dt="2023-08-28T09:46:47.934" v="7300"/>
          <ac:picMkLst>
            <pc:docMk/>
            <pc:sldMk cId="3297713865" sldId="2147198669"/>
            <ac:picMk id="13" creationId="{050CB441-6CA6-A11F-6D57-6FB440E3FF49}"/>
          </ac:picMkLst>
        </pc:picChg>
      </pc:sldChg>
      <pc:sldChg chg="modSp mod">
        <pc:chgData name="Tonje Torsgard" userId="632ddcc5-fb49-47ad-812f-50d878a4f8ca" providerId="ADAL" clId="{7383D3D0-4AA5-4DCC-A9B3-041949CDFF8D}" dt="2023-08-28T09:46:47.986" v="7306"/>
        <pc:sldMkLst>
          <pc:docMk/>
          <pc:sldMk cId="2103390990" sldId="2147198670"/>
        </pc:sldMkLst>
        <pc:spChg chg="mod">
          <ac:chgData name="Tonje Torsgard" userId="632ddcc5-fb49-47ad-812f-50d878a4f8ca" providerId="ADAL" clId="{7383D3D0-4AA5-4DCC-A9B3-041949CDFF8D}" dt="2023-08-28T09:46:40.920" v="6332"/>
          <ac:spMkLst>
            <pc:docMk/>
            <pc:sldMk cId="2103390990" sldId="2147198670"/>
            <ac:spMk id="2" creationId="{042BBC14-8912-7EAC-AB79-95DEBC8E62C2}"/>
          </ac:spMkLst>
        </pc:spChg>
        <pc:spChg chg="mod">
          <ac:chgData name="Tonje Torsgard" userId="632ddcc5-fb49-47ad-812f-50d878a4f8ca" providerId="ADAL" clId="{7383D3D0-4AA5-4DCC-A9B3-041949CDFF8D}" dt="2023-08-28T09:46:40.931" v="6334"/>
          <ac:spMkLst>
            <pc:docMk/>
            <pc:sldMk cId="2103390990" sldId="2147198670"/>
            <ac:spMk id="5" creationId="{B5193C02-10D7-533D-6DF9-5137928066DC}"/>
          </ac:spMkLst>
        </pc:spChg>
        <pc:spChg chg="mod">
          <ac:chgData name="Tonje Torsgard" userId="632ddcc5-fb49-47ad-812f-50d878a4f8ca" providerId="ADAL" clId="{7383D3D0-4AA5-4DCC-A9B3-041949CDFF8D}" dt="2023-08-28T09:46:45.957" v="6954"/>
          <ac:spMkLst>
            <pc:docMk/>
            <pc:sldMk cId="2103390990" sldId="2147198670"/>
            <ac:spMk id="6" creationId="{041C3BA5-D879-C68C-D2B6-4BF28A6E49B3}"/>
          </ac:spMkLst>
        </pc:spChg>
        <pc:picChg chg="mod">
          <ac:chgData name="Tonje Torsgard" userId="632ddcc5-fb49-47ad-812f-50d878a4f8ca" providerId="ADAL" clId="{7383D3D0-4AA5-4DCC-A9B3-041949CDFF8D}" dt="2023-08-28T09:46:47.958" v="7304"/>
          <ac:picMkLst>
            <pc:docMk/>
            <pc:sldMk cId="2103390990" sldId="2147198670"/>
            <ac:picMk id="7" creationId="{31511461-3E80-E8C1-3702-233E80FEE80B}"/>
          </ac:picMkLst>
        </pc:picChg>
        <pc:picChg chg="mod">
          <ac:chgData name="Tonje Torsgard" userId="632ddcc5-fb49-47ad-812f-50d878a4f8ca" providerId="ADAL" clId="{7383D3D0-4AA5-4DCC-A9B3-041949CDFF8D}" dt="2023-08-28T09:46:47.986" v="7306"/>
          <ac:picMkLst>
            <pc:docMk/>
            <pc:sldMk cId="2103390990" sldId="2147198670"/>
            <ac:picMk id="9" creationId="{D31A87BD-CFD2-0BD3-13B5-59966B7E504B}"/>
          </ac:picMkLst>
        </pc:picChg>
        <pc:picChg chg="mod">
          <ac:chgData name="Tonje Torsgard" userId="632ddcc5-fb49-47ad-812f-50d878a4f8ca" providerId="ADAL" clId="{7383D3D0-4AA5-4DCC-A9B3-041949CDFF8D}" dt="2023-08-28T09:46:38.582" v="5938"/>
          <ac:picMkLst>
            <pc:docMk/>
            <pc:sldMk cId="2103390990" sldId="2147198670"/>
            <ac:picMk id="12" creationId="{C9FA275B-8497-973D-909D-656924F9AEB4}"/>
          </ac:picMkLst>
        </pc:picChg>
      </pc:sldChg>
      <pc:sldChg chg="modSp mod">
        <pc:chgData name="Tonje Torsgard" userId="632ddcc5-fb49-47ad-812f-50d878a4f8ca" providerId="ADAL" clId="{7383D3D0-4AA5-4DCC-A9B3-041949CDFF8D}" dt="2023-08-28T09:46:47.860" v="7288"/>
        <pc:sldMkLst>
          <pc:docMk/>
          <pc:sldMk cId="2592310856" sldId="2147198671"/>
        </pc:sldMkLst>
        <pc:spChg chg="mod">
          <ac:chgData name="Tonje Torsgard" userId="632ddcc5-fb49-47ad-812f-50d878a4f8ca" providerId="ADAL" clId="{7383D3D0-4AA5-4DCC-A9B3-041949CDFF8D}" dt="2023-08-28T09:46:40.781" v="6306"/>
          <ac:spMkLst>
            <pc:docMk/>
            <pc:sldMk cId="2592310856" sldId="2147198671"/>
            <ac:spMk id="6" creationId="{6945968A-EF12-9B68-7F07-C8BF4AC23C76}"/>
          </ac:spMkLst>
        </pc:spChg>
        <pc:spChg chg="mod">
          <ac:chgData name="Tonje Torsgard" userId="632ddcc5-fb49-47ad-812f-50d878a4f8ca" providerId="ADAL" clId="{7383D3D0-4AA5-4DCC-A9B3-041949CDFF8D}" dt="2023-08-28T09:46:45.630" v="6892"/>
          <ac:spMkLst>
            <pc:docMk/>
            <pc:sldMk cId="2592310856" sldId="2147198671"/>
            <ac:spMk id="7" creationId="{13AD8489-FF19-6903-45F4-5E86F799EA74}"/>
          </ac:spMkLst>
        </pc:spChg>
        <pc:picChg chg="mod">
          <ac:chgData name="Tonje Torsgard" userId="632ddcc5-fb49-47ad-812f-50d878a4f8ca" providerId="ADAL" clId="{7383D3D0-4AA5-4DCC-A9B3-041949CDFF8D}" dt="2023-08-28T09:46:47.860" v="7288"/>
          <ac:picMkLst>
            <pc:docMk/>
            <pc:sldMk cId="2592310856" sldId="2147198671"/>
            <ac:picMk id="4" creationId="{4189BB34-EF34-6FBC-96D0-BF9293C03FEB}"/>
          </ac:picMkLst>
        </pc:picChg>
        <pc:picChg chg="mod">
          <ac:chgData name="Tonje Torsgard" userId="632ddcc5-fb49-47ad-812f-50d878a4f8ca" providerId="ADAL" clId="{7383D3D0-4AA5-4DCC-A9B3-041949CDFF8D}" dt="2023-08-28T09:46:42.236" v="6564"/>
          <ac:picMkLst>
            <pc:docMk/>
            <pc:sldMk cId="2592310856" sldId="2147198671"/>
            <ac:picMk id="10" creationId="{CEF506CC-8D78-2745-1877-664B557AF61C}"/>
          </ac:picMkLst>
        </pc:picChg>
        <pc:picChg chg="mod">
          <ac:chgData name="Tonje Torsgard" userId="632ddcc5-fb49-47ad-812f-50d878a4f8ca" providerId="ADAL" clId="{7383D3D0-4AA5-4DCC-A9B3-041949CDFF8D}" dt="2023-08-28T09:46:42.159" v="6552"/>
          <ac:picMkLst>
            <pc:docMk/>
            <pc:sldMk cId="2592310856" sldId="2147198671"/>
            <ac:picMk id="11" creationId="{BBAF588A-DEFD-64FB-93CF-C6D2D80130D4}"/>
          </ac:picMkLst>
        </pc:picChg>
      </pc:sldChg>
      <pc:sldChg chg="modSp mod">
        <pc:chgData name="Tonje Torsgard" userId="632ddcc5-fb49-47ad-812f-50d878a4f8ca" providerId="ADAL" clId="{7383D3D0-4AA5-4DCC-A9B3-041949CDFF8D}" dt="2023-08-28T09:46:48.047" v="7316"/>
        <pc:sldMkLst>
          <pc:docMk/>
          <pc:sldMk cId="763851937" sldId="2147198672"/>
        </pc:sldMkLst>
        <pc:spChg chg="mod">
          <ac:chgData name="Tonje Torsgard" userId="632ddcc5-fb49-47ad-812f-50d878a4f8ca" providerId="ADAL" clId="{7383D3D0-4AA5-4DCC-A9B3-041949CDFF8D}" dt="2023-08-28T09:46:41.032" v="6352"/>
          <ac:spMkLst>
            <pc:docMk/>
            <pc:sldMk cId="763851937" sldId="2147198672"/>
            <ac:spMk id="2" creationId="{042BBC14-8912-7EAC-AB79-95DEBC8E62C2}"/>
          </ac:spMkLst>
        </pc:spChg>
        <pc:spChg chg="mod">
          <ac:chgData name="Tonje Torsgard" userId="632ddcc5-fb49-47ad-812f-50d878a4f8ca" providerId="ADAL" clId="{7383D3D0-4AA5-4DCC-A9B3-041949CDFF8D}" dt="2023-08-28T09:46:41.043" v="6354"/>
          <ac:spMkLst>
            <pc:docMk/>
            <pc:sldMk cId="763851937" sldId="2147198672"/>
            <ac:spMk id="5" creationId="{B5193C02-10D7-533D-6DF9-5137928066DC}"/>
          </ac:spMkLst>
        </pc:spChg>
        <pc:spChg chg="mod">
          <ac:chgData name="Tonje Torsgard" userId="632ddcc5-fb49-47ad-812f-50d878a4f8ca" providerId="ADAL" clId="{7383D3D0-4AA5-4DCC-A9B3-041949CDFF8D}" dt="2023-08-28T09:46:46.108" v="6984"/>
          <ac:spMkLst>
            <pc:docMk/>
            <pc:sldMk cId="763851937" sldId="2147198672"/>
            <ac:spMk id="6" creationId="{041C3BA5-D879-C68C-D2B6-4BF28A6E49B3}"/>
          </ac:spMkLst>
        </pc:spChg>
        <pc:picChg chg="mod">
          <ac:chgData name="Tonje Torsgard" userId="632ddcc5-fb49-47ad-812f-50d878a4f8ca" providerId="ADAL" clId="{7383D3D0-4AA5-4DCC-A9B3-041949CDFF8D}" dt="2023-08-28T09:46:48.047" v="7316"/>
          <ac:picMkLst>
            <pc:docMk/>
            <pc:sldMk cId="763851937" sldId="2147198672"/>
            <ac:picMk id="10" creationId="{E034E987-1317-147E-9051-F78BB1FA5472}"/>
          </ac:picMkLst>
        </pc:picChg>
        <pc:picChg chg="mod">
          <ac:chgData name="Tonje Torsgard" userId="632ddcc5-fb49-47ad-812f-50d878a4f8ca" providerId="ADAL" clId="{7383D3D0-4AA5-4DCC-A9B3-041949CDFF8D}" dt="2023-08-28T09:46:38.606" v="5942"/>
          <ac:picMkLst>
            <pc:docMk/>
            <pc:sldMk cId="763851937" sldId="2147198672"/>
            <ac:picMk id="12" creationId="{C9FA275B-8497-973D-909D-656924F9AEB4}"/>
          </ac:picMkLst>
        </pc:picChg>
      </pc:sldChg>
      <pc:sldChg chg="modSp mod">
        <pc:chgData name="Tonje Torsgard" userId="632ddcc5-fb49-47ad-812f-50d878a4f8ca" providerId="ADAL" clId="{7383D3D0-4AA5-4DCC-A9B3-041949CDFF8D}" dt="2023-08-28T09:46:48.011" v="7310"/>
        <pc:sldMkLst>
          <pc:docMk/>
          <pc:sldMk cId="1034276914" sldId="2147198673"/>
        </pc:sldMkLst>
        <pc:spChg chg="mod">
          <ac:chgData name="Tonje Torsgard" userId="632ddcc5-fb49-47ad-812f-50d878a4f8ca" providerId="ADAL" clId="{7383D3D0-4AA5-4DCC-A9B3-041949CDFF8D}" dt="2023-08-28T09:46:40.977" v="6342"/>
          <ac:spMkLst>
            <pc:docMk/>
            <pc:sldMk cId="1034276914" sldId="2147198673"/>
            <ac:spMk id="2" creationId="{042BBC14-8912-7EAC-AB79-95DEBC8E62C2}"/>
          </ac:spMkLst>
        </pc:spChg>
        <pc:spChg chg="mod">
          <ac:chgData name="Tonje Torsgard" userId="632ddcc5-fb49-47ad-812f-50d878a4f8ca" providerId="ADAL" clId="{7383D3D0-4AA5-4DCC-A9B3-041949CDFF8D}" dt="2023-08-28T09:46:40.988" v="6344"/>
          <ac:spMkLst>
            <pc:docMk/>
            <pc:sldMk cId="1034276914" sldId="2147198673"/>
            <ac:spMk id="5" creationId="{B5193C02-10D7-533D-6DF9-5137928066DC}"/>
          </ac:spMkLst>
        </pc:spChg>
        <pc:spChg chg="mod">
          <ac:chgData name="Tonje Torsgard" userId="632ddcc5-fb49-47ad-812f-50d878a4f8ca" providerId="ADAL" clId="{7383D3D0-4AA5-4DCC-A9B3-041949CDFF8D}" dt="2023-08-28T09:46:46.027" v="6968"/>
          <ac:spMkLst>
            <pc:docMk/>
            <pc:sldMk cId="1034276914" sldId="2147198673"/>
            <ac:spMk id="6" creationId="{041C3BA5-D879-C68C-D2B6-4BF28A6E49B3}"/>
          </ac:spMkLst>
        </pc:spChg>
        <pc:picChg chg="mod">
          <ac:chgData name="Tonje Torsgard" userId="632ddcc5-fb49-47ad-812f-50d878a4f8ca" providerId="ADAL" clId="{7383D3D0-4AA5-4DCC-A9B3-041949CDFF8D}" dt="2023-08-28T09:46:48.011" v="7310"/>
          <ac:picMkLst>
            <pc:docMk/>
            <pc:sldMk cId="1034276914" sldId="2147198673"/>
            <ac:picMk id="7" creationId="{DD347A3D-3F32-1236-765A-0547DF7EB1A4}"/>
          </ac:picMkLst>
        </pc:picChg>
        <pc:picChg chg="mod">
          <ac:chgData name="Tonje Torsgard" userId="632ddcc5-fb49-47ad-812f-50d878a4f8ca" providerId="ADAL" clId="{7383D3D0-4AA5-4DCC-A9B3-041949CDFF8D}" dt="2023-08-28T09:46:38.594" v="5940"/>
          <ac:picMkLst>
            <pc:docMk/>
            <pc:sldMk cId="1034276914" sldId="2147198673"/>
            <ac:picMk id="12" creationId="{C9FA275B-8497-973D-909D-656924F9AEB4}"/>
          </ac:picMkLst>
        </pc:picChg>
      </pc:sldChg>
      <pc:sldChg chg="modSp mod">
        <pc:chgData name="Tonje Torsgard" userId="632ddcc5-fb49-47ad-812f-50d878a4f8ca" providerId="ADAL" clId="{7383D3D0-4AA5-4DCC-A9B3-041949CDFF8D}" dt="2023-08-28T09:46:48.083" v="7322"/>
        <pc:sldMkLst>
          <pc:docMk/>
          <pc:sldMk cId="2757998572" sldId="2147198674"/>
        </pc:sldMkLst>
        <pc:spChg chg="mod">
          <ac:chgData name="Tonje Torsgard" userId="632ddcc5-fb49-47ad-812f-50d878a4f8ca" providerId="ADAL" clId="{7383D3D0-4AA5-4DCC-A9B3-041949CDFF8D}" dt="2023-08-28T09:46:41.076" v="6360"/>
          <ac:spMkLst>
            <pc:docMk/>
            <pc:sldMk cId="2757998572" sldId="2147198674"/>
            <ac:spMk id="2" creationId="{042BBC14-8912-7EAC-AB79-95DEBC8E62C2}"/>
          </ac:spMkLst>
        </pc:spChg>
        <pc:spChg chg="mod">
          <ac:chgData name="Tonje Torsgard" userId="632ddcc5-fb49-47ad-812f-50d878a4f8ca" providerId="ADAL" clId="{7383D3D0-4AA5-4DCC-A9B3-041949CDFF8D}" dt="2023-08-28T09:46:41.125" v="6364"/>
          <ac:spMkLst>
            <pc:docMk/>
            <pc:sldMk cId="2757998572" sldId="2147198674"/>
            <ac:spMk id="4" creationId="{E77CC81D-EE3E-B525-B533-C483E50EA0A0}"/>
          </ac:spMkLst>
        </pc:spChg>
        <pc:spChg chg="mod">
          <ac:chgData name="Tonje Torsgard" userId="632ddcc5-fb49-47ad-812f-50d878a4f8ca" providerId="ADAL" clId="{7383D3D0-4AA5-4DCC-A9B3-041949CDFF8D}" dt="2023-08-28T09:46:41.087" v="6362"/>
          <ac:spMkLst>
            <pc:docMk/>
            <pc:sldMk cId="2757998572" sldId="2147198674"/>
            <ac:spMk id="5" creationId="{B5193C02-10D7-533D-6DF9-5137928066DC}"/>
          </ac:spMkLst>
        </pc:spChg>
        <pc:spChg chg="mod">
          <ac:chgData name="Tonje Torsgard" userId="632ddcc5-fb49-47ad-812f-50d878a4f8ca" providerId="ADAL" clId="{7383D3D0-4AA5-4DCC-A9B3-041949CDFF8D}" dt="2023-08-28T09:46:46.182" v="6998"/>
          <ac:spMkLst>
            <pc:docMk/>
            <pc:sldMk cId="2757998572" sldId="2147198674"/>
            <ac:spMk id="6" creationId="{041C3BA5-D879-C68C-D2B6-4BF28A6E49B3}"/>
          </ac:spMkLst>
        </pc:spChg>
        <pc:spChg chg="mod">
          <ac:chgData name="Tonje Torsgard" userId="632ddcc5-fb49-47ad-812f-50d878a4f8ca" providerId="ADAL" clId="{7383D3D0-4AA5-4DCC-A9B3-041949CDFF8D}" dt="2023-08-28T09:46:46.192" v="7000"/>
          <ac:spMkLst>
            <pc:docMk/>
            <pc:sldMk cId="2757998572" sldId="2147198674"/>
            <ac:spMk id="8" creationId="{80C9D3E4-B3FD-4BE8-0A0D-0FE369F55957}"/>
          </ac:spMkLst>
        </pc:spChg>
        <pc:picChg chg="mod">
          <ac:chgData name="Tonje Torsgard" userId="632ddcc5-fb49-47ad-812f-50d878a4f8ca" providerId="ADAL" clId="{7383D3D0-4AA5-4DCC-A9B3-041949CDFF8D}" dt="2023-08-28T09:46:48.072" v="7320"/>
          <ac:picMkLst>
            <pc:docMk/>
            <pc:sldMk cId="2757998572" sldId="2147198674"/>
            <ac:picMk id="7" creationId="{3E7C8A6B-15A6-C6FD-9FDB-EACA29A4C4F6}"/>
          </ac:picMkLst>
        </pc:picChg>
        <pc:picChg chg="mod">
          <ac:chgData name="Tonje Torsgard" userId="632ddcc5-fb49-47ad-812f-50d878a4f8ca" providerId="ADAL" clId="{7383D3D0-4AA5-4DCC-A9B3-041949CDFF8D}" dt="2023-08-28T09:46:38.617" v="5944"/>
          <ac:picMkLst>
            <pc:docMk/>
            <pc:sldMk cId="2757998572" sldId="2147198674"/>
            <ac:picMk id="12" creationId="{C9FA275B-8497-973D-909D-656924F9AEB4}"/>
          </ac:picMkLst>
        </pc:picChg>
        <pc:picChg chg="mod">
          <ac:chgData name="Tonje Torsgard" userId="632ddcc5-fb49-47ad-812f-50d878a4f8ca" providerId="ADAL" clId="{7383D3D0-4AA5-4DCC-A9B3-041949CDFF8D}" dt="2023-08-28T09:46:48.083" v="7322"/>
          <ac:picMkLst>
            <pc:docMk/>
            <pc:sldMk cId="2757998572" sldId="2147198674"/>
            <ac:picMk id="13" creationId="{469D3469-8B80-F14C-C15C-001CFBA5E712}"/>
          </ac:picMkLst>
        </pc:picChg>
      </pc:sldChg>
      <pc:sldChg chg="modSp mod">
        <pc:chgData name="Tonje Torsgard" userId="632ddcc5-fb49-47ad-812f-50d878a4f8ca" providerId="ADAL" clId="{7383D3D0-4AA5-4DCC-A9B3-041949CDFF8D}" dt="2023-08-28T09:46:48.109" v="7326"/>
        <pc:sldMkLst>
          <pc:docMk/>
          <pc:sldMk cId="261126207" sldId="2147198675"/>
        </pc:sldMkLst>
        <pc:spChg chg="mod">
          <ac:chgData name="Tonje Torsgard" userId="632ddcc5-fb49-47ad-812f-50d878a4f8ca" providerId="ADAL" clId="{7383D3D0-4AA5-4DCC-A9B3-041949CDFF8D}" dt="2023-08-28T09:46:41.156" v="6370"/>
          <ac:spMkLst>
            <pc:docMk/>
            <pc:sldMk cId="261126207" sldId="2147198675"/>
            <ac:spMk id="2" creationId="{042BBC14-8912-7EAC-AB79-95DEBC8E62C2}"/>
          </ac:spMkLst>
        </pc:spChg>
        <pc:spChg chg="mod">
          <ac:chgData name="Tonje Torsgard" userId="632ddcc5-fb49-47ad-812f-50d878a4f8ca" providerId="ADAL" clId="{7383D3D0-4AA5-4DCC-A9B3-041949CDFF8D}" dt="2023-08-28T09:46:41.166" v="6372"/>
          <ac:spMkLst>
            <pc:docMk/>
            <pc:sldMk cId="261126207" sldId="2147198675"/>
            <ac:spMk id="5" creationId="{B5193C02-10D7-533D-6DF9-5137928066DC}"/>
          </ac:spMkLst>
        </pc:spChg>
        <pc:spChg chg="mod">
          <ac:chgData name="Tonje Torsgard" userId="632ddcc5-fb49-47ad-812f-50d878a4f8ca" providerId="ADAL" clId="{7383D3D0-4AA5-4DCC-A9B3-041949CDFF8D}" dt="2023-08-28T09:46:46.265" v="7014"/>
          <ac:spMkLst>
            <pc:docMk/>
            <pc:sldMk cId="261126207" sldId="2147198675"/>
            <ac:spMk id="6" creationId="{041C3BA5-D879-C68C-D2B6-4BF28A6E49B3}"/>
          </ac:spMkLst>
        </pc:spChg>
        <pc:picChg chg="mod">
          <ac:chgData name="Tonje Torsgard" userId="632ddcc5-fb49-47ad-812f-50d878a4f8ca" providerId="ADAL" clId="{7383D3D0-4AA5-4DCC-A9B3-041949CDFF8D}" dt="2023-08-28T09:46:48.109" v="7326"/>
          <ac:picMkLst>
            <pc:docMk/>
            <pc:sldMk cId="261126207" sldId="2147198675"/>
            <ac:picMk id="7" creationId="{FC879797-74D1-F03C-CAF6-93C7C218DED3}"/>
          </ac:picMkLst>
        </pc:picChg>
        <pc:picChg chg="mod">
          <ac:chgData name="Tonje Torsgard" userId="632ddcc5-fb49-47ad-812f-50d878a4f8ca" providerId="ADAL" clId="{7383D3D0-4AA5-4DCC-A9B3-041949CDFF8D}" dt="2023-08-28T09:46:38.629" v="5946"/>
          <ac:picMkLst>
            <pc:docMk/>
            <pc:sldMk cId="261126207" sldId="2147198675"/>
            <ac:picMk id="12" creationId="{C9FA275B-8497-973D-909D-656924F9AEB4}"/>
          </ac:picMkLst>
        </pc:picChg>
      </pc:sldChg>
      <pc:sldChg chg="modSp mod">
        <pc:chgData name="Tonje Torsgard" userId="632ddcc5-fb49-47ad-812f-50d878a4f8ca" providerId="ADAL" clId="{7383D3D0-4AA5-4DCC-A9B3-041949CDFF8D}" dt="2023-08-28T09:46:48.147" v="7332"/>
        <pc:sldMkLst>
          <pc:docMk/>
          <pc:sldMk cId="69389011" sldId="2147198676"/>
        </pc:sldMkLst>
        <pc:spChg chg="mod">
          <ac:chgData name="Tonje Torsgard" userId="632ddcc5-fb49-47ad-812f-50d878a4f8ca" providerId="ADAL" clId="{7383D3D0-4AA5-4DCC-A9B3-041949CDFF8D}" dt="2023-08-28T09:46:41.239" v="6380"/>
          <ac:spMkLst>
            <pc:docMk/>
            <pc:sldMk cId="69389011" sldId="2147198676"/>
            <ac:spMk id="2" creationId="{042BBC14-8912-7EAC-AB79-95DEBC8E62C2}"/>
          </ac:spMkLst>
        </pc:spChg>
        <pc:spChg chg="mod">
          <ac:chgData name="Tonje Torsgard" userId="632ddcc5-fb49-47ad-812f-50d878a4f8ca" providerId="ADAL" clId="{7383D3D0-4AA5-4DCC-A9B3-041949CDFF8D}" dt="2023-08-28T09:46:41.250" v="6382"/>
          <ac:spMkLst>
            <pc:docMk/>
            <pc:sldMk cId="69389011" sldId="2147198676"/>
            <ac:spMk id="5" creationId="{B5193C02-10D7-533D-6DF9-5137928066DC}"/>
          </ac:spMkLst>
        </pc:spChg>
        <pc:spChg chg="mod">
          <ac:chgData name="Tonje Torsgard" userId="632ddcc5-fb49-47ad-812f-50d878a4f8ca" providerId="ADAL" clId="{7383D3D0-4AA5-4DCC-A9B3-041949CDFF8D}" dt="2023-08-28T09:46:46.338" v="7028"/>
          <ac:spMkLst>
            <pc:docMk/>
            <pc:sldMk cId="69389011" sldId="2147198676"/>
            <ac:spMk id="6" creationId="{041C3BA5-D879-C68C-D2B6-4BF28A6E49B3}"/>
          </ac:spMkLst>
        </pc:spChg>
        <pc:spChg chg="mod">
          <ac:chgData name="Tonje Torsgard" userId="632ddcc5-fb49-47ad-812f-50d878a4f8ca" providerId="ADAL" clId="{7383D3D0-4AA5-4DCC-A9B3-041949CDFF8D}" dt="2023-08-28T09:46:41.260" v="6384"/>
          <ac:spMkLst>
            <pc:docMk/>
            <pc:sldMk cId="69389011" sldId="2147198676"/>
            <ac:spMk id="9" creationId="{A33ADFB1-85B8-4B8B-11CB-2D6EAE383C95}"/>
          </ac:spMkLst>
        </pc:spChg>
        <pc:spChg chg="mod">
          <ac:chgData name="Tonje Torsgard" userId="632ddcc5-fb49-47ad-812f-50d878a4f8ca" providerId="ADAL" clId="{7383D3D0-4AA5-4DCC-A9B3-041949CDFF8D}" dt="2023-08-28T09:46:46.348" v="7030"/>
          <ac:spMkLst>
            <pc:docMk/>
            <pc:sldMk cId="69389011" sldId="2147198676"/>
            <ac:spMk id="13" creationId="{FC044BF9-160E-E570-36B4-55C984F855FF}"/>
          </ac:spMkLst>
        </pc:spChg>
        <pc:picChg chg="mod">
          <ac:chgData name="Tonje Torsgard" userId="632ddcc5-fb49-47ad-812f-50d878a4f8ca" providerId="ADAL" clId="{7383D3D0-4AA5-4DCC-A9B3-041949CDFF8D}" dt="2023-08-28T09:46:48.135" v="7330"/>
          <ac:picMkLst>
            <pc:docMk/>
            <pc:sldMk cId="69389011" sldId="2147198676"/>
            <ac:picMk id="8" creationId="{4AD8B887-782B-0660-9314-189B7886A337}"/>
          </ac:picMkLst>
        </pc:picChg>
        <pc:picChg chg="mod">
          <ac:chgData name="Tonje Torsgard" userId="632ddcc5-fb49-47ad-812f-50d878a4f8ca" providerId="ADAL" clId="{7383D3D0-4AA5-4DCC-A9B3-041949CDFF8D}" dt="2023-08-28T09:46:48.147" v="7332"/>
          <ac:picMkLst>
            <pc:docMk/>
            <pc:sldMk cId="69389011" sldId="2147198676"/>
            <ac:picMk id="11" creationId="{11315DDD-CF62-D482-97B7-06B7C9CC4351}"/>
          </ac:picMkLst>
        </pc:picChg>
        <pc:picChg chg="mod">
          <ac:chgData name="Tonje Torsgard" userId="632ddcc5-fb49-47ad-812f-50d878a4f8ca" providerId="ADAL" clId="{7383D3D0-4AA5-4DCC-A9B3-041949CDFF8D}" dt="2023-08-28T09:46:38.640" v="5948"/>
          <ac:picMkLst>
            <pc:docMk/>
            <pc:sldMk cId="69389011" sldId="2147198676"/>
            <ac:picMk id="12" creationId="{C9FA275B-8497-973D-909D-656924F9AEB4}"/>
          </ac:picMkLst>
        </pc:picChg>
      </pc:sldChg>
      <pc:sldChg chg="modSp mod">
        <pc:chgData name="Tonje Torsgard" userId="632ddcc5-fb49-47ad-812f-50d878a4f8ca" providerId="ADAL" clId="{7383D3D0-4AA5-4DCC-A9B3-041949CDFF8D}" dt="2023-08-28T09:46:48.196" v="7340"/>
        <pc:sldMkLst>
          <pc:docMk/>
          <pc:sldMk cId="2287516370" sldId="2147198677"/>
        </pc:sldMkLst>
        <pc:spChg chg="mod">
          <ac:chgData name="Tonje Torsgard" userId="632ddcc5-fb49-47ad-812f-50d878a4f8ca" providerId="ADAL" clId="{7383D3D0-4AA5-4DCC-A9B3-041949CDFF8D}" dt="2023-08-28T09:46:41.292" v="6390"/>
          <ac:spMkLst>
            <pc:docMk/>
            <pc:sldMk cId="2287516370" sldId="2147198677"/>
            <ac:spMk id="2" creationId="{042BBC14-8912-7EAC-AB79-95DEBC8E62C2}"/>
          </ac:spMkLst>
        </pc:spChg>
        <pc:spChg chg="mod">
          <ac:chgData name="Tonje Torsgard" userId="632ddcc5-fb49-47ad-812f-50d878a4f8ca" providerId="ADAL" clId="{7383D3D0-4AA5-4DCC-A9B3-041949CDFF8D}" dt="2023-08-28T09:46:41.306" v="6392"/>
          <ac:spMkLst>
            <pc:docMk/>
            <pc:sldMk cId="2287516370" sldId="2147198677"/>
            <ac:spMk id="5" creationId="{B5193C02-10D7-533D-6DF9-5137928066DC}"/>
          </ac:spMkLst>
        </pc:spChg>
        <pc:spChg chg="mod">
          <ac:chgData name="Tonje Torsgard" userId="632ddcc5-fb49-47ad-812f-50d878a4f8ca" providerId="ADAL" clId="{7383D3D0-4AA5-4DCC-A9B3-041949CDFF8D}" dt="2023-08-28T09:46:46.420" v="7044"/>
          <ac:spMkLst>
            <pc:docMk/>
            <pc:sldMk cId="2287516370" sldId="2147198677"/>
            <ac:spMk id="6" creationId="{041C3BA5-D879-C68C-D2B6-4BF28A6E49B3}"/>
          </ac:spMkLst>
        </pc:spChg>
        <pc:spChg chg="mod">
          <ac:chgData name="Tonje Torsgard" userId="632ddcc5-fb49-47ad-812f-50d878a4f8ca" providerId="ADAL" clId="{7383D3D0-4AA5-4DCC-A9B3-041949CDFF8D}" dt="2023-08-28T09:46:41.316" v="6394"/>
          <ac:spMkLst>
            <pc:docMk/>
            <pc:sldMk cId="2287516370" sldId="2147198677"/>
            <ac:spMk id="11" creationId="{E444F1CC-8164-E7DE-06C8-93C521AB28AF}"/>
          </ac:spMkLst>
        </pc:spChg>
        <pc:spChg chg="mod">
          <ac:chgData name="Tonje Torsgard" userId="632ddcc5-fb49-47ad-812f-50d878a4f8ca" providerId="ADAL" clId="{7383D3D0-4AA5-4DCC-A9B3-041949CDFF8D}" dt="2023-08-28T09:46:46.430" v="7046"/>
          <ac:spMkLst>
            <pc:docMk/>
            <pc:sldMk cId="2287516370" sldId="2147198677"/>
            <ac:spMk id="14" creationId="{B84F7D82-4205-57A4-F718-29F3BA467DD0}"/>
          </ac:spMkLst>
        </pc:spChg>
        <pc:picChg chg="mod">
          <ac:chgData name="Tonje Torsgard" userId="632ddcc5-fb49-47ad-812f-50d878a4f8ca" providerId="ADAL" clId="{7383D3D0-4AA5-4DCC-A9B3-041949CDFF8D}" dt="2023-08-28T09:46:48.171" v="7336"/>
          <ac:picMkLst>
            <pc:docMk/>
            <pc:sldMk cId="2287516370" sldId="2147198677"/>
            <ac:picMk id="7" creationId="{97B89F98-5F49-26F6-6447-5A9424C38355}"/>
          </ac:picMkLst>
        </pc:picChg>
        <pc:picChg chg="mod">
          <ac:chgData name="Tonje Torsgard" userId="632ddcc5-fb49-47ad-812f-50d878a4f8ca" providerId="ADAL" clId="{7383D3D0-4AA5-4DCC-A9B3-041949CDFF8D}" dt="2023-08-28T09:46:48.185" v="7338"/>
          <ac:picMkLst>
            <pc:docMk/>
            <pc:sldMk cId="2287516370" sldId="2147198677"/>
            <ac:picMk id="10" creationId="{7CFA2F61-FE5C-B82C-5CB6-B555DD31EBE7}"/>
          </ac:picMkLst>
        </pc:picChg>
        <pc:picChg chg="mod">
          <ac:chgData name="Tonje Torsgard" userId="632ddcc5-fb49-47ad-812f-50d878a4f8ca" providerId="ADAL" clId="{7383D3D0-4AA5-4DCC-A9B3-041949CDFF8D}" dt="2023-08-28T09:46:38.651" v="5950"/>
          <ac:picMkLst>
            <pc:docMk/>
            <pc:sldMk cId="2287516370" sldId="2147198677"/>
            <ac:picMk id="12" creationId="{C9FA275B-8497-973D-909D-656924F9AEB4}"/>
          </ac:picMkLst>
        </pc:picChg>
        <pc:picChg chg="mod">
          <ac:chgData name="Tonje Torsgard" userId="632ddcc5-fb49-47ad-812f-50d878a4f8ca" providerId="ADAL" clId="{7383D3D0-4AA5-4DCC-A9B3-041949CDFF8D}" dt="2023-08-28T09:46:48.196" v="7340"/>
          <ac:picMkLst>
            <pc:docMk/>
            <pc:sldMk cId="2287516370" sldId="2147198677"/>
            <ac:picMk id="13" creationId="{053C7395-A366-E3F3-502E-783F76566439}"/>
          </ac:picMkLst>
        </pc:picChg>
      </pc:sldChg>
      <pc:sldChg chg="modSp mod">
        <pc:chgData name="Tonje Torsgard" userId="632ddcc5-fb49-47ad-812f-50d878a4f8ca" providerId="ADAL" clId="{7383D3D0-4AA5-4DCC-A9B3-041949CDFF8D}" dt="2023-08-28T09:46:45.776" v="6918"/>
        <pc:sldMkLst>
          <pc:docMk/>
          <pc:sldMk cId="374258654" sldId="2147198678"/>
        </pc:sldMkLst>
        <pc:spChg chg="mod">
          <ac:chgData name="Tonje Torsgard" userId="632ddcc5-fb49-47ad-812f-50d878a4f8ca" providerId="ADAL" clId="{7383D3D0-4AA5-4DCC-A9B3-041949CDFF8D}" dt="2023-08-28T09:46:45.776" v="6918"/>
          <ac:spMkLst>
            <pc:docMk/>
            <pc:sldMk cId="374258654" sldId="2147198678"/>
            <ac:spMk id="5" creationId="{9629715C-19A1-468E-AB74-9C95781D4F0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4278154" cy="338277"/>
          </a:xfrm>
          <a:prstGeom prst="rect">
            <a:avLst/>
          </a:prstGeom>
        </p:spPr>
        <p:txBody>
          <a:bodyPr vert="horz" lIns="91440" tIns="45720" rIns="91440" bIns="45720" rtlCol="0"/>
          <a:lstStyle>
            <a:lvl1pPr algn="l">
              <a:defRPr sz="1200"/>
            </a:lvl1pPr>
          </a:lstStyle>
          <a:p>
            <a:endParaRPr lang="nn-NO">
              <a:latin typeface="Arial" panose="020B0604020202020204" pitchFamily="34" charset="0"/>
            </a:endParaRPr>
          </a:p>
        </p:txBody>
      </p:sp>
      <p:sp>
        <p:nvSpPr>
          <p:cNvPr id="3" name="Plassholder for dato 2"/>
          <p:cNvSpPr>
            <a:spLocks noGrp="1"/>
          </p:cNvSpPr>
          <p:nvPr>
            <p:ph type="dt" idx="1"/>
          </p:nvPr>
        </p:nvSpPr>
        <p:spPr>
          <a:xfrm>
            <a:off x="5592225" y="0"/>
            <a:ext cx="4278154" cy="338277"/>
          </a:xfrm>
          <a:prstGeom prst="rect">
            <a:avLst/>
          </a:prstGeom>
        </p:spPr>
        <p:txBody>
          <a:bodyPr vert="horz" lIns="91440" tIns="45720" rIns="91440" bIns="45720" rtlCol="0"/>
          <a:lstStyle>
            <a:lvl1pPr algn="r">
              <a:defRPr sz="1200"/>
            </a:lvl1pPr>
          </a:lstStyle>
          <a:p>
            <a:fld id="{D64BB7CC-EE15-4D18-AA3E-01232B12AA6A}" type="datetimeFigureOut">
              <a:rPr lang="nn-NO" smtClean="0">
                <a:latin typeface="Arial" panose="020B0604020202020204" pitchFamily="34" charset="0"/>
              </a:rPr>
              <a:t>28.08.2023</a:t>
            </a:fld>
            <a:endParaRPr lang="nn-NO">
              <a:latin typeface="Arial" panose="020B0604020202020204" pitchFamily="34" charset="0"/>
            </a:endParaRPr>
          </a:p>
        </p:txBody>
      </p:sp>
      <p:sp>
        <p:nvSpPr>
          <p:cNvPr id="4" name="Plassholder for lysbilde 3"/>
          <p:cNvSpPr>
            <a:spLocks noGrp="1" noRot="1" noChangeAspect="1"/>
          </p:cNvSpPr>
          <p:nvPr>
            <p:ph type="sldImg" idx="2"/>
          </p:nvPr>
        </p:nvSpPr>
        <p:spPr>
          <a:xfrm>
            <a:off x="2914650" y="842963"/>
            <a:ext cx="4043363" cy="2274887"/>
          </a:xfrm>
          <a:prstGeom prst="rect">
            <a:avLst/>
          </a:prstGeom>
          <a:noFill/>
          <a:ln w="12700">
            <a:solidFill>
              <a:prstClr val="black"/>
            </a:solidFill>
          </a:ln>
        </p:spPr>
        <p:txBody>
          <a:bodyPr vert="horz" lIns="91440" tIns="45720" rIns="91440" bIns="45720" rtlCol="0" anchor="ctr"/>
          <a:lstStyle/>
          <a:p>
            <a:endParaRPr lang="nn-NO">
              <a:latin typeface="Arial" panose="020B0604020202020204" pitchFamily="34" charset="0"/>
            </a:endParaRPr>
          </a:p>
        </p:txBody>
      </p:sp>
      <p:sp>
        <p:nvSpPr>
          <p:cNvPr id="5" name="Plassholder for notater 4"/>
          <p:cNvSpPr>
            <a:spLocks noGrp="1"/>
          </p:cNvSpPr>
          <p:nvPr>
            <p:ph type="body" sz="quarter" idx="3"/>
          </p:nvPr>
        </p:nvSpPr>
        <p:spPr>
          <a:xfrm>
            <a:off x="987267" y="3244643"/>
            <a:ext cx="7898130" cy="2654707"/>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6403838"/>
            <a:ext cx="4278154" cy="338276"/>
          </a:xfrm>
          <a:prstGeom prst="rect">
            <a:avLst/>
          </a:prstGeom>
        </p:spPr>
        <p:txBody>
          <a:bodyPr vert="horz" lIns="91440" tIns="45720" rIns="91440" bIns="45720" rtlCol="0" anchor="b"/>
          <a:lstStyle>
            <a:lvl1pPr algn="l">
              <a:defRPr sz="1200"/>
            </a:lvl1pPr>
          </a:lstStyle>
          <a:p>
            <a:endParaRPr lang="nn-NO">
              <a:latin typeface="Arial" panose="020B0604020202020204" pitchFamily="34" charset="0"/>
            </a:endParaRPr>
          </a:p>
        </p:txBody>
      </p:sp>
      <p:sp>
        <p:nvSpPr>
          <p:cNvPr id="7" name="Plassholder for lysbildenummer 6"/>
          <p:cNvSpPr>
            <a:spLocks noGrp="1"/>
          </p:cNvSpPr>
          <p:nvPr>
            <p:ph type="sldNum" sz="quarter" idx="5"/>
          </p:nvPr>
        </p:nvSpPr>
        <p:spPr>
          <a:xfrm>
            <a:off x="5592225" y="6403838"/>
            <a:ext cx="4278154" cy="338276"/>
          </a:xfrm>
          <a:prstGeom prst="rect">
            <a:avLst/>
          </a:prstGeom>
        </p:spPr>
        <p:txBody>
          <a:bodyPr vert="horz" lIns="91440" tIns="45720" rIns="91440" bIns="45720" rtlCol="0" anchor="b"/>
          <a:lstStyle>
            <a:lvl1pPr algn="r">
              <a:defRPr sz="1200"/>
            </a:lvl1pPr>
          </a:lstStyle>
          <a:p>
            <a:fld id="{F16396B6-B520-4C76-AFF1-72DD4C01514F}" type="slidenum">
              <a:rPr lang="nn-NO" smtClean="0">
                <a:latin typeface="Arial" panose="020B0604020202020204" pitchFamily="34" charset="0"/>
              </a:rPr>
              <a:t>‹#›</a:t>
            </a:fld>
            <a:endParaRPr lang="nn-NO">
              <a:latin typeface="Arial" panose="020B0604020202020204" pitchFamily="34" charset="0"/>
            </a:endParaRPr>
          </a:p>
        </p:txBody>
      </p:sp>
    </p:spTree>
    <p:extLst>
      <p:ext uri="{BB962C8B-B14F-4D97-AF65-F5344CB8AC3E}">
        <p14:creationId xmlns:p14="http://schemas.microsoft.com/office/powerpoint/2010/main" val="1668949708"/>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Arial" panose="020B0604020202020204" pitchFamily="34" charset="0"/>
        <a:ea typeface="+mn-ea"/>
        <a:cs typeface="+mn-cs"/>
        <a:sym typeface="Arial" panose="020B0604020202020204" pitchFamily="34" charset="0"/>
      </a:defRPr>
    </a:lvl1pPr>
    <a:lvl2pPr marL="457131" algn="l" defTabSz="914263" rtl="0" eaLnBrk="1" latinLnBrk="0" hangingPunct="1">
      <a:defRPr sz="1200" kern="1200">
        <a:solidFill>
          <a:schemeClr val="tx1"/>
        </a:solidFill>
        <a:latin typeface="Arial" panose="020B0604020202020204" pitchFamily="34" charset="0"/>
        <a:ea typeface="+mn-ea"/>
        <a:cs typeface="+mn-cs"/>
        <a:sym typeface="Arial" panose="020B0604020202020204" pitchFamily="34" charset="0"/>
      </a:defRPr>
    </a:lvl2pPr>
    <a:lvl3pPr marL="914263" algn="l" defTabSz="914263" rtl="0" eaLnBrk="1" latinLnBrk="0" hangingPunct="1">
      <a:defRPr sz="1200" kern="1200">
        <a:solidFill>
          <a:schemeClr val="tx1"/>
        </a:solidFill>
        <a:latin typeface="Arial" panose="020B0604020202020204" pitchFamily="34" charset="0"/>
        <a:ea typeface="+mn-ea"/>
        <a:cs typeface="+mn-cs"/>
        <a:sym typeface="Arial" panose="020B0604020202020204" pitchFamily="34" charset="0"/>
      </a:defRPr>
    </a:lvl3pPr>
    <a:lvl4pPr marL="1371394" algn="l" defTabSz="914263" rtl="0" eaLnBrk="1" latinLnBrk="0" hangingPunct="1">
      <a:defRPr sz="1200" kern="1200">
        <a:solidFill>
          <a:schemeClr val="tx1"/>
        </a:solidFill>
        <a:latin typeface="Arial" panose="020B0604020202020204" pitchFamily="34" charset="0"/>
        <a:ea typeface="+mn-ea"/>
        <a:cs typeface="+mn-cs"/>
        <a:sym typeface="Arial" panose="020B0604020202020204" pitchFamily="34" charset="0"/>
      </a:defRPr>
    </a:lvl4pPr>
    <a:lvl5pPr marL="1828525" algn="l" defTabSz="914263" rtl="0" eaLnBrk="1" latinLnBrk="0" hangingPunct="1">
      <a:defRPr sz="1200" kern="1200">
        <a:solidFill>
          <a:schemeClr val="tx1"/>
        </a:solidFill>
        <a:latin typeface="Arial" panose="020B0604020202020204" pitchFamily="34" charset="0"/>
        <a:ea typeface="+mn-ea"/>
        <a:cs typeface="+mn-cs"/>
        <a:sym typeface="Arial" panose="020B0604020202020204" pitchFamily="34" charset="0"/>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1"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t>6</a:t>
            </a:fld>
            <a:endParaRPr lang="nn-NO"/>
          </a:p>
        </p:txBody>
      </p:sp>
    </p:spTree>
    <p:extLst>
      <p:ext uri="{BB962C8B-B14F-4D97-AF65-F5344CB8AC3E}">
        <p14:creationId xmlns:p14="http://schemas.microsoft.com/office/powerpoint/2010/main" val="3547140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latin typeface="Arial" panose="020B0604020202020204" pitchFamily="34" charset="0"/>
              </a:rPr>
              <a:t>31</a:t>
            </a:fld>
            <a:endParaRPr lang="nn-NO">
              <a:latin typeface="Arial" panose="020B0604020202020204" pitchFamily="34" charset="0"/>
            </a:endParaRPr>
          </a:p>
        </p:txBody>
      </p:sp>
    </p:spTree>
    <p:extLst>
      <p:ext uri="{BB962C8B-B14F-4D97-AF65-F5344CB8AC3E}">
        <p14:creationId xmlns:p14="http://schemas.microsoft.com/office/powerpoint/2010/main" val="715515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latin typeface="Arial" panose="020B0604020202020204" pitchFamily="34" charset="0"/>
              </a:rPr>
              <a:t>33</a:t>
            </a:fld>
            <a:endParaRPr lang="nn-NO">
              <a:latin typeface="Arial" panose="020B0604020202020204" pitchFamily="34" charset="0"/>
            </a:endParaRPr>
          </a:p>
        </p:txBody>
      </p:sp>
    </p:spTree>
    <p:extLst>
      <p:ext uri="{BB962C8B-B14F-4D97-AF65-F5344CB8AC3E}">
        <p14:creationId xmlns:p14="http://schemas.microsoft.com/office/powerpoint/2010/main" val="3445607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8176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198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694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26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latin typeface="Arial" panose="020B0604020202020204" pitchFamily="34" charset="0"/>
              </a:rPr>
              <a:t>10</a:t>
            </a:fld>
            <a:endParaRPr lang="nn-NO">
              <a:latin typeface="Arial" panose="020B0604020202020204" pitchFamily="34" charset="0"/>
            </a:endParaRPr>
          </a:p>
        </p:txBody>
      </p:sp>
    </p:spTree>
    <p:extLst>
      <p:ext uri="{BB962C8B-B14F-4D97-AF65-F5344CB8AC3E}">
        <p14:creationId xmlns:p14="http://schemas.microsoft.com/office/powerpoint/2010/main" val="3704796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latin typeface="Arial" panose="020B0604020202020204" pitchFamily="34" charset="0"/>
              </a:rPr>
              <a:t>12</a:t>
            </a:fld>
            <a:endParaRPr lang="nn-NO">
              <a:latin typeface="Arial" panose="020B0604020202020204" pitchFamily="34" charset="0"/>
            </a:endParaRPr>
          </a:p>
        </p:txBody>
      </p:sp>
    </p:spTree>
    <p:extLst>
      <p:ext uri="{BB962C8B-B14F-4D97-AF65-F5344CB8AC3E}">
        <p14:creationId xmlns:p14="http://schemas.microsoft.com/office/powerpoint/2010/main" val="821119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923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3299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latin typeface="Arial" panose="020B0604020202020204" pitchFamily="34" charset="0"/>
              </a:rPr>
              <a:t>17</a:t>
            </a:fld>
            <a:endParaRPr lang="nn-NO">
              <a:latin typeface="Arial" panose="020B0604020202020204" pitchFamily="34" charset="0"/>
            </a:endParaRPr>
          </a:p>
        </p:txBody>
      </p:sp>
    </p:spTree>
    <p:extLst>
      <p:ext uri="{BB962C8B-B14F-4D97-AF65-F5344CB8AC3E}">
        <p14:creationId xmlns:p14="http://schemas.microsoft.com/office/powerpoint/2010/main" val="250260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latin typeface="Arial" panose="020B0604020202020204" pitchFamily="34" charset="0"/>
              </a:rPr>
              <a:t>18</a:t>
            </a:fld>
            <a:endParaRPr lang="nn-NO">
              <a:latin typeface="Arial" panose="020B0604020202020204" pitchFamily="34" charset="0"/>
            </a:endParaRPr>
          </a:p>
        </p:txBody>
      </p:sp>
    </p:spTree>
    <p:extLst>
      <p:ext uri="{BB962C8B-B14F-4D97-AF65-F5344CB8AC3E}">
        <p14:creationId xmlns:p14="http://schemas.microsoft.com/office/powerpoint/2010/main" val="62639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385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823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000">
                <a:solidFill>
                  <a:srgbClr val="FFFFFF"/>
                </a:solidFill>
              </a:defRPr>
            </a:lvl1pPr>
          </a:lstStyle>
          <a:p>
            <a:r>
              <a:rPr lang="nb-NO"/>
              <a:t>Klikk for å redigere tittelstil</a:t>
            </a:r>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000">
                <a:solidFill>
                  <a:srgbClr val="FFFFFF"/>
                </a:solidFill>
              </a:defRPr>
            </a:lvl1pPr>
          </a:lstStyle>
          <a:p>
            <a:r>
              <a:rPr lang="nb-NO"/>
              <a:t>Klikk for å redigere undertittelstil i malen</a:t>
            </a:r>
          </a:p>
        </p:txBody>
      </p:sp>
      <p:pic>
        <p:nvPicPr>
          <p:cNvPr id="13" name="Bilde 12"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4" name="Bilde 13"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226933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613776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366011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000">
                <a:solidFill>
                  <a:srgbClr val="001A58"/>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703136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Overskrift og diagram">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1AD77B1-7937-4B5D-8F69-17D1F23F0C12}"/>
              </a:ext>
            </a:extLst>
          </p:cNvPr>
          <p:cNvGraphicFramePr>
            <a:graphicFrameLocks noChangeAspect="1"/>
          </p:cNvGraphicFramePr>
          <p:nvPr userDrawn="1">
            <p:custDataLst>
              <p:tags r:id="rId1"/>
            </p:custDataLst>
            <p:extLst>
              <p:ext uri="{D42A27DB-BD31-4B8C-83A1-F6EECF244321}">
                <p14:modId xmlns:p14="http://schemas.microsoft.com/office/powerpoint/2010/main" val="2742143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6" name="Object 5" hidden="1">
                        <a:extLst>
                          <a:ext uri="{FF2B5EF4-FFF2-40B4-BE49-F238E27FC236}">
                            <a16:creationId xmlns:a16="http://schemas.microsoft.com/office/drawing/2014/main" id="{A1AD77B1-7937-4B5D-8F69-17D1F23F0C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lassholder for diagram 13">
            <a:extLst>
              <a:ext uri="{FF2B5EF4-FFF2-40B4-BE49-F238E27FC236}">
                <a16:creationId xmlns:a16="http://schemas.microsoft.com/office/drawing/2014/main" id="{217D82E2-7AC7-4093-BC1B-DEBB97F1DBF8}"/>
              </a:ext>
            </a:extLst>
          </p:cNvPr>
          <p:cNvSpPr>
            <a:spLocks noGrp="1"/>
          </p:cNvSpPr>
          <p:nvPr>
            <p:ph type="chart" sz="quarter" idx="14" hasCustomPrompt="1"/>
          </p:nvPr>
        </p:nvSpPr>
        <p:spPr>
          <a:xfrm>
            <a:off x="761256" y="1992923"/>
            <a:ext cx="10663931" cy="4384431"/>
          </a:xfrm>
          <a:noFill/>
        </p:spPr>
        <p:txBody>
          <a:bodyPr/>
          <a:lstStyle>
            <a:lvl1pPr>
              <a:defRPr/>
            </a:lvl1pPr>
          </a:lstStyle>
          <a:p>
            <a:r>
              <a:rPr lang="nb-NO"/>
              <a:t>Klikk ikonet for å legge til et diagram</a:t>
            </a:r>
          </a:p>
          <a:p>
            <a:pPr lvl="1"/>
            <a:endParaRPr lang="nb-NO"/>
          </a:p>
        </p:txBody>
      </p:sp>
      <p:sp>
        <p:nvSpPr>
          <p:cNvPr id="3" name="Plassholder for dato 2">
            <a:extLst>
              <a:ext uri="{FF2B5EF4-FFF2-40B4-BE49-F238E27FC236}">
                <a16:creationId xmlns:a16="http://schemas.microsoft.com/office/drawing/2014/main" id="{3825666F-F12E-4D05-8478-8905DBFFC137}"/>
              </a:ext>
            </a:extLst>
          </p:cNvPr>
          <p:cNvSpPr>
            <a:spLocks noGrp="1"/>
          </p:cNvSpPr>
          <p:nvPr>
            <p:ph type="dt" sz="half" idx="10"/>
          </p:nvPr>
        </p:nvSpPr>
        <p:spPr/>
        <p:txBody>
          <a:bodyPr/>
          <a:lstStyle/>
          <a:p>
            <a:endParaRPr lang="nn-NO"/>
          </a:p>
        </p:txBody>
      </p:sp>
      <p:sp>
        <p:nvSpPr>
          <p:cNvPr id="5" name="Plassholder for lysbildenummer 4">
            <a:extLst>
              <a:ext uri="{FF2B5EF4-FFF2-40B4-BE49-F238E27FC236}">
                <a16:creationId xmlns:a16="http://schemas.microsoft.com/office/drawing/2014/main" id="{9C24BCA4-051E-48AF-A3F6-8C125106FCD2}"/>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9" name="Plassholder for tekst 8">
            <a:extLst>
              <a:ext uri="{FF2B5EF4-FFF2-40B4-BE49-F238E27FC236}">
                <a16:creationId xmlns:a16="http://schemas.microsoft.com/office/drawing/2014/main" id="{A47278E0-BBE2-41C8-B7D9-3A7BE944BC3F}"/>
              </a:ext>
            </a:extLst>
          </p:cNvPr>
          <p:cNvSpPr>
            <a:spLocks noGrp="1"/>
          </p:cNvSpPr>
          <p:nvPr>
            <p:ph type="body" sz="quarter" idx="13"/>
          </p:nvPr>
        </p:nvSpPr>
        <p:spPr>
          <a:xfrm>
            <a:off x="761257" y="1473423"/>
            <a:ext cx="10669487" cy="353861"/>
          </a:xfrm>
        </p:spPr>
        <p:txBody>
          <a:bodyPr>
            <a:spAutoFit/>
          </a:bodyPr>
          <a:lstStyle>
            <a:lvl1pPr marL="0" indent="0">
              <a:buNone/>
              <a:defRPr/>
            </a:lvl1pPr>
          </a:lstStyle>
          <a:p>
            <a:pPr lvl="0"/>
            <a:r>
              <a:rPr lang="nb-NO"/>
              <a:t>Klikk for å redigere tekststiler i malen</a:t>
            </a:r>
          </a:p>
        </p:txBody>
      </p:sp>
      <p:sp>
        <p:nvSpPr>
          <p:cNvPr id="11" name="Tittel 10">
            <a:extLst>
              <a:ext uri="{FF2B5EF4-FFF2-40B4-BE49-F238E27FC236}">
                <a16:creationId xmlns:a16="http://schemas.microsoft.com/office/drawing/2014/main" id="{F5FF7035-5ED5-4B7D-A025-3D7B90E5DDC3}"/>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45218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o spalter - bilde høyr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userDrawn="1"/>
        </p:nvSpPr>
        <p:spPr>
          <a:xfrm>
            <a:off x="-1" y="0"/>
            <a:ext cx="1219200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Plassholder for tittel 1"/>
          <p:cNvSpPr>
            <a:spLocks noGrp="1"/>
          </p:cNvSpPr>
          <p:nvPr>
            <p:ph type="title"/>
          </p:nvPr>
        </p:nvSpPr>
        <p:spPr>
          <a:xfrm>
            <a:off x="609600" y="696774"/>
            <a:ext cx="5343939" cy="913366"/>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28. aug 2023</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6096001" y="0"/>
            <a:ext cx="6096000" cy="6858000"/>
          </a:xfrm>
          <a:solidFill>
            <a:srgbClr val="E3ECED"/>
          </a:solidFill>
        </p:spPr>
        <p:txBody>
          <a:bodyPr/>
          <a:lstStyle/>
          <a:p>
            <a:r>
              <a:rPr lang="nb-NO"/>
              <a:t>Klikk for å sette inn bilde</a:t>
            </a:r>
          </a:p>
        </p:txBody>
      </p:sp>
    </p:spTree>
    <p:extLst>
      <p:ext uri="{BB962C8B-B14F-4D97-AF65-F5344CB8AC3E}">
        <p14:creationId xmlns:p14="http://schemas.microsoft.com/office/powerpoint/2010/main" val="595586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Overskrift og innho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076DA64-7289-45C0-843E-6D2BD7B5F04B}"/>
              </a:ext>
            </a:extLst>
          </p:cNvPr>
          <p:cNvGraphicFramePr>
            <a:graphicFrameLocks noChangeAspect="1"/>
          </p:cNvGraphicFramePr>
          <p:nvPr userDrawn="1">
            <p:custDataLst>
              <p:tags r:id="rId1"/>
            </p:custDataLst>
            <p:extLst>
              <p:ext uri="{D42A27DB-BD31-4B8C-83A1-F6EECF244321}">
                <p14:modId xmlns:p14="http://schemas.microsoft.com/office/powerpoint/2010/main" val="2526437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8" name="Object 7" hidden="1">
                        <a:extLst>
                          <a:ext uri="{FF2B5EF4-FFF2-40B4-BE49-F238E27FC236}">
                            <a16:creationId xmlns:a16="http://schemas.microsoft.com/office/drawing/2014/main" id="{4076DA64-7289-45C0-843E-6D2BD7B5F0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ADAC2822-8075-4A35-A5C4-69F3B156DC28}"/>
              </a:ext>
            </a:extLst>
          </p:cNvPr>
          <p:cNvSpPr>
            <a:spLocks noGrp="1"/>
          </p:cNvSpPr>
          <p:nvPr>
            <p:ph type="title" hasCustomPrompt="1"/>
          </p:nvPr>
        </p:nvSpPr>
        <p:spPr>
          <a:xfrm>
            <a:off x="761256" y="315913"/>
            <a:ext cx="10663932" cy="1157511"/>
          </a:xfrm>
          <a:prstGeom prst="rect">
            <a:avLst/>
          </a:prstGeom>
        </p:spPr>
        <p:txBody>
          <a:bodyPr vert="horz"/>
          <a:lstStyle/>
          <a:p>
            <a:r>
              <a:rPr lang="nb-NO"/>
              <a:t>Klikk for å redigere tittelstil</a:t>
            </a:r>
            <a:endParaRPr lang="nn-NO"/>
          </a:p>
        </p:txBody>
      </p:sp>
      <p:sp>
        <p:nvSpPr>
          <p:cNvPr id="3" name="Plassholder for innhold 2">
            <a:extLst>
              <a:ext uri="{FF2B5EF4-FFF2-40B4-BE49-F238E27FC236}">
                <a16:creationId xmlns:a16="http://schemas.microsoft.com/office/drawing/2014/main" id="{2C361934-D80D-4814-8AA3-05C15133811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a:extLst>
              <a:ext uri="{FF2B5EF4-FFF2-40B4-BE49-F238E27FC236}">
                <a16:creationId xmlns:a16="http://schemas.microsoft.com/office/drawing/2014/main" id="{9236C0B6-DDF1-4B35-9ECE-8C9A53087952}"/>
              </a:ext>
            </a:extLst>
          </p:cNvPr>
          <p:cNvSpPr>
            <a:spLocks noGrp="1"/>
          </p:cNvSpPr>
          <p:nvPr>
            <p:ph type="dt" sz="half" idx="10"/>
          </p:nvPr>
        </p:nvSpPr>
        <p:spPr/>
        <p:txBody>
          <a:bodyPr/>
          <a:lstStyle/>
          <a:p>
            <a:endParaRPr lang="nn-NO"/>
          </a:p>
        </p:txBody>
      </p:sp>
      <p:sp>
        <p:nvSpPr>
          <p:cNvPr id="6" name="Plassholder for lysbildenummer 5">
            <a:extLst>
              <a:ext uri="{FF2B5EF4-FFF2-40B4-BE49-F238E27FC236}">
                <a16:creationId xmlns:a16="http://schemas.microsoft.com/office/drawing/2014/main" id="{4A38B395-6FCA-4B39-867D-C03F7FCF2838}"/>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616500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732380"/>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28. aug 2023</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959429"/>
            <a:ext cx="10972800" cy="361149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9609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innhold 2"/>
          <p:cNvSpPr>
            <a:spLocks noGrp="1"/>
          </p:cNvSpPr>
          <p:nvPr>
            <p:ph sz="half" idx="1"/>
          </p:nvPr>
        </p:nvSpPr>
        <p:spPr>
          <a:xfrm>
            <a:off x="609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t>28. aug 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87760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28. aug 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76358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28. aug 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227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28. aug 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49422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28. aug 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62354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28. aug 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515994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28. aug 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58514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3906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913324"/>
            <a:ext cx="10972800" cy="355770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28. aug 2023</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415125793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txStyles>
    <p:titleStyle>
      <a:lvl1pPr algn="l" defTabSz="457200" rtl="0" eaLnBrk="1" latinLnBrk="0" hangingPunct="1">
        <a:spcBef>
          <a:spcPct val="0"/>
        </a:spcBef>
        <a:buNone/>
        <a:defRPr sz="28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hyperlink" Target="https://www.helsedirektoratet.no/veiledere/saksbehandling-av-tjenester-etter-helse-og-omsorgstjenesteloven/Veileder%20for%20saksbehandling%20av%20tjenester%20etter%20helse-%20og%20omsorgstjenesteloven.pdf/_/attachment/inline/f5e1c82b-c923-43e4-b13e-0182b8a33a16:5c5245da955c44b496c2e271abe415c8ab23a5b8/Veileder%20for%20saksbehandling%20av%20tjenester%20etter%20helse-%20og%20omsorgstjenesteloven.pdf" TargetMode="External"/><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www.ks.no/fagomrader/helse-og-omsorg/velferdsteknologi3/ny-versjon-av-velferdsteknologiens-abc/" TargetMode="External"/><Relationship Id="rId5" Type="http://schemas.openxmlformats.org/officeDocument/2006/relationships/hyperlink" Target="https://lovdata.no/dokument/NL/lov/2006-05-19-16" TargetMode="External"/><Relationship Id="rId10" Type="http://schemas.openxmlformats.org/officeDocument/2006/relationships/image" Target="../media/image20.svg"/><Relationship Id="rId4" Type="http://schemas.openxmlformats.org/officeDocument/2006/relationships/hyperlink" Target="https://lovdata.no/dokument/NL/lov/1967-02-10" TargetMode="External"/><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hyperlink" Target="https://www.ehelse.no/velferdsteknologi-og-digital-hjemmeoppfolging/anbefalinger-veiledninger-og-krav-ved-bruk-av-velferdsteknologi-og-digital-hjemmeoppfolging" TargetMode="Externa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hyperlink" Target="https://www.ks.no/globalassets/fagomrader/helse-og-omsorg/velferdsteknologiens-abc/Velferdsteknologiens-ABC-Emne-D-F41-web.pdf"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hyperlink" Target="https://www.helsedirektoratet.no/rapporter/anbefalinger-om-responstjenester-for-trygghetsskapende-teknologier/Anbefalinger%20om%20responstjenester%20for%20trygghetsskapende%20teknologier.pdf/_/attachment/inline/3e5757e2-0d8b-40fa-badf-a11b388448a6:4c3be032b13124491068af14e813662b49cbb05a/Anbefalinger%20om%20responstjenester%20for%20trygghetsskapende%20teknologier.pdf" TargetMode="External"/><Relationship Id="rId3" Type="http://schemas.openxmlformats.org/officeDocument/2006/relationships/image" Target="../media/image19.png"/><Relationship Id="rId7" Type="http://schemas.openxmlformats.org/officeDocument/2006/relationships/hyperlink" Target="https://www.stjordal.kommune.no/tjenester/varnesregionen-fellestjenester/varnes-respons/"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hyperlink" Target="https://www.ks.no/globalassets/fagomrader/helse-og-omsorg/eldreomsorg/velferdsteknologi/helhetlig-tjenestemodell/SJEKKLISTE-FOR-EVALUERING-AV-TILTAK.pdf" TargetMode="External"/><Relationship Id="rId3" Type="http://schemas.openxmlformats.org/officeDocument/2006/relationships/image" Target="../media/image20.svg"/><Relationship Id="rId7" Type="http://schemas.openxmlformats.org/officeDocument/2006/relationships/hyperlink" Target="https://www.ks.no/globalassets/fagomrader/helse-og-omsorg/eldreomsorg/velferdsteknologi/helhetlig-tjenestemodell/BODO-rutine-bestilling-og-avbestilling-elektronisk-medisineringsstotte.docx" TargetMode="Externa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hyperlink" Target="https://www.ks.no/globalassets/fagomrader/helse-og-omsorg/eldreomsorg/velferdsteknologi/helhetlig-tjenestemodell/Modum-Compilo-Helsefaglig-oppfolging-av-brukere-med-automatisk-multidosedispenser.docx"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3.sv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3.sv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hyperlink" Target="https://www.helseinnovasjonssenteret.no/uploads/eNDt80uD/KommunikasjonsstrategiHIS2019-2022.pdf" TargetMode="External"/><Relationship Id="rId3" Type="http://schemas.openxmlformats.org/officeDocument/2006/relationships/image" Target="../media/image27.svg"/><Relationship Id="rId7" Type="http://schemas.openxmlformats.org/officeDocument/2006/relationships/hyperlink" Target="https://www.ks.no/fagomrader/helse-og-omsorg/velferdsteknologi3/ressursbank/filmer-om-mestring--trygghet--livskvalitet/" TargetMode="External"/><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hyperlink" Target="https://www.ks.no/fagomrader/helse-og-omsorg/velferdsteknologi3/ressursbank/" TargetMode="External"/><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hyperlink" Target="https://view.officeapps.live.com/op/view.aspx?src=https%3A%2F%2Fwww.ks.no%2Fglobalassets%2Ffagomrader%2Finnovasjon%2Fveikart-for-tjenesteinnovasjon%2Fforankringsverktoy.xlsx&amp;wdOrigin=BROWSELIN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31.svg"/></Relationships>
</file>

<file path=ppt/slides/_rels/slide29.xml.rels><?xml version="1.0" encoding="UTF-8" standalone="yes"?>
<Relationships xmlns="http://schemas.openxmlformats.org/package/2006/relationships"><Relationship Id="rId8" Type="http://schemas.openxmlformats.org/officeDocument/2006/relationships/hyperlink" Target="https://www.kompetansebroen.no/wp-content/uploads/2018/09/Informasjonsbrev-januar-2020.pdf" TargetMode="External"/><Relationship Id="rId3" Type="http://schemas.openxmlformats.org/officeDocument/2006/relationships/image" Target="../media/image27.svg"/><Relationship Id="rId7" Type="http://schemas.openxmlformats.org/officeDocument/2006/relationships/hyperlink" Target="https://www.ks.no/fagomrader/innovasjon/innovasjonsledelse/veikart-for-tjenesteinnovasjon/kvikk-guide-til-velferdsteknologi/" TargetMode="External"/><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hyperlink" Target="https://www.ks.no/fagomrader/helse-og-omsorg/velferdsteknologi3/ny-versjon-av-velferdsteknologiens-abc/" TargetMode="External"/><Relationship Id="rId5" Type="http://schemas.openxmlformats.org/officeDocument/2006/relationships/image" Target="../media/image29.sv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31.xml.rels><?xml version="1.0" encoding="UTF-8" standalone="yes"?>
<Relationships xmlns="http://schemas.openxmlformats.org/package/2006/relationships"><Relationship Id="rId8" Type="http://schemas.openxmlformats.org/officeDocument/2006/relationships/hyperlink" Target="https://lovdata.no/dokument/NL/lov/1999-07-02-63" TargetMode="External"/><Relationship Id="rId13" Type="http://schemas.openxmlformats.org/officeDocument/2006/relationships/hyperlink" Target="https://www.ks.no/globalassets/fagomrader/helse-og-omsorg/eldreomsorg/velferdsteknologi/helhetlig-tjenestemodell/Skien-kommune-kriterier-for-VTN-Mobil-Trygghetsalarm-forebyggende-hensikt.docx" TargetMode="External"/><Relationship Id="rId3" Type="http://schemas.openxmlformats.org/officeDocument/2006/relationships/image" Target="../media/image26.png"/><Relationship Id="rId7" Type="http://schemas.openxmlformats.org/officeDocument/2006/relationships/hyperlink" Target="https://www.helsedirektoratet.no/veiledere/saksbehandling-av-tjenester-etter-helse-og-omsorgstjenesteloven/Veileder%20for%20saksbehandling%20av%20tjenester%20etter%20helse-%20og%20omsorgstjenesteloven.pdf/_/attachment/inline/f5e1c82b-c923-43e4-b13e-0182b8a33a16:5c5245da955c44b496c2e271abe415c8ab23a5b8/Veileder%20for%20saksbehandling%20av%20tjenester%20etter%20helse-%20og%20omsorgstjenesteloven.pdf" TargetMode="External"/><Relationship Id="rId12" Type="http://schemas.openxmlformats.org/officeDocument/2006/relationships/hyperlink" Target="https://www.ks.no/globalassets/fagomrader/helse-og-omsorg/eldreomsorg/velferdsteknologi/helhetlig-tjenestemodell/Skien-kommune-kriterier-for-VTN-Lokaliseringsteknologi-helsehjelp-2019.docx"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9.svg"/><Relationship Id="rId11" Type="http://schemas.openxmlformats.org/officeDocument/2006/relationships/hyperlink" Target="https://www.ks.no/globalassets/fagomrader/helse-og-omsorg/eldreomsorg/velferdsteknologi/helhetlig-tjenestemodell/Skien-kommune-kriterier-for-VTN-Digitalt-tilsyn-helsehjelp-2019.docx" TargetMode="External"/><Relationship Id="rId5" Type="http://schemas.openxmlformats.org/officeDocument/2006/relationships/image" Target="../media/image28.png"/><Relationship Id="rId10" Type="http://schemas.openxmlformats.org/officeDocument/2006/relationships/hyperlink" Target="https://www.ks.no/globalassets/fagomrader/helse-og-omsorg/eldreomsorg/velferdsteknologi/helhetlig-tjenestemodell/Skien-kommune-kriterier-for-VTN-Medisineringsstotte.docx" TargetMode="External"/><Relationship Id="rId4" Type="http://schemas.openxmlformats.org/officeDocument/2006/relationships/image" Target="../media/image27.svg"/><Relationship Id="rId9" Type="http://schemas.openxmlformats.org/officeDocument/2006/relationships/hyperlink" Target="https://lovdata.no/dokument/NL/lov/2011-06-24-3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39.svg"/></Relationships>
</file>

<file path=ppt/slides/_rels/slide33.xml.rels><?xml version="1.0" encoding="UTF-8" standalone="yes"?>
<Relationships xmlns="http://schemas.openxmlformats.org/package/2006/relationships"><Relationship Id="rId8" Type="http://schemas.openxmlformats.org/officeDocument/2006/relationships/hyperlink" Target="https://www.ehelse.no/normen/normen-dokumenter/Veileder-i-informasjonssikkerhet-og-personvern-ved-bruk-av-teknologi-i-kommuner-(velferdsteknologi)#1.4%20Om%20Normen" TargetMode="External"/><Relationship Id="rId3" Type="http://schemas.openxmlformats.org/officeDocument/2006/relationships/image" Target="../media/image26.png"/><Relationship Id="rId7" Type="http://schemas.openxmlformats.org/officeDocument/2006/relationships/hyperlink" Target="https://www.ehelse.no/normen/normen-dokumenter/protokoll-over-behandlinger-av-helse-og-personopplysninger-i-virksomheten-faktaark-13"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2.png"/><Relationship Id="rId7" Type="http://schemas.openxmlformats.org/officeDocument/2006/relationships/hyperlink" Target="https://www.ks.no/fagomrader/helse-og-omsorg/velferdsteknologi3/behandling-av-helse--og-personopplysninger-ved-bruk-av-velferdsteknologi/"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40.png"/><Relationship Id="rId5" Type="http://schemas.openxmlformats.org/officeDocument/2006/relationships/hyperlink" Target="https://www.datatilsynet.no/globalassets/global/dokumenter-pdfer-skjema-ol/regelverk/forordningen/artikkel-30_protokoll-behandlingsansvarlig.xlsx" TargetMode="External"/><Relationship Id="rId4" Type="http://schemas.openxmlformats.org/officeDocument/2006/relationships/image" Target="../media/image23.sv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42.png"/><Relationship Id="rId4" Type="http://schemas.openxmlformats.org/officeDocument/2006/relationships/image" Target="../media/image23.sv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43.jpeg"/><Relationship Id="rId4" Type="http://schemas.openxmlformats.org/officeDocument/2006/relationships/image" Target="../media/image23.sv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45.svg"/></Relationships>
</file>

<file path=ppt/slides/_rels/slide38.xml.rels><?xml version="1.0" encoding="UTF-8" standalone="yes"?>
<Relationships xmlns="http://schemas.openxmlformats.org/package/2006/relationships"><Relationship Id="rId8" Type="http://schemas.openxmlformats.org/officeDocument/2006/relationships/hyperlink" Target="https://www.ks.no/fagomrader/innovasjon/innovasjonsledelse/veikart-for-tjenesteinnovasjon/kvikk-guide-til-velferdsteknologi/" TargetMode="External"/><Relationship Id="rId3" Type="http://schemas.openxmlformats.org/officeDocument/2006/relationships/image" Target="../media/image27.svg"/><Relationship Id="rId7" Type="http://schemas.openxmlformats.org/officeDocument/2006/relationships/hyperlink" Target="https://www.ks.no/fagomrader/innovasjon/innovasjonsledelse/veikart-for-tjenesteinnovasjon/" TargetMode="External"/><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hyperlink" Target="https://www.ks.no/fagomrader/innovasjon/norge-2040/" TargetMode="External"/><Relationship Id="rId5" Type="http://schemas.openxmlformats.org/officeDocument/2006/relationships/image" Target="../media/image29.sv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47.sv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hyperlink" Target="https://www.ks.no/fagomrader/innovasjon/innovasjonsledelse/veikart-for-tjenesteinnovasjon/kvikk-guide-til-velferdsteknologi/" TargetMode="External"/><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hyperlink" Target="https://www.ks.no/fagomrader/innovasjon/innovasjonsledelse/veikart-for-tjenesteinnovasjon/" TargetMode="External"/><Relationship Id="rId5" Type="http://schemas.openxmlformats.org/officeDocument/2006/relationships/image" Target="../media/image29.sv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49.svg"/></Relationships>
</file>

<file path=ppt/slides/_rels/slide4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hyperlink" Target="https://www.ehelse.no/normen/normen-dokumenter/Veileder-om-risikostyring-i-informasjonssikkerhet%20og%20personvern" TargetMode="External"/><Relationship Id="rId5" Type="http://schemas.openxmlformats.org/officeDocument/2006/relationships/image" Target="../media/image29.svg"/><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51.svg"/></Relationships>
</file>

<file path=ppt/slides/_rels/slide44.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hyperlink" Target="https://www.helsedirektoratet.no/rapporter/gevinstrealiseringsrapporter-nasjonalt-velferdsteknologiprogram/Gevinstrealiseringsrapport%20%20-%20en%20kunnskapsoppsummering%20fra%20Nasjonalt%20Velferdsteknologiprogram%202021.pdf/_/attachment/inline/30887c5d-c6ec-4904-bbeb-66e4d7b86099:56a867a136cea68c1e3b09511c787aa2c0526417/Gevinstrealiseringsrapport%20%20-%20en%20kunnskapsoppsummering%20fra%20Nasjonalt%20Velferdsteknologiprogram,%202021.pdf" TargetMode="External"/><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hyperlink" Target="https://www.ks.no/fagomrader/innovasjon/innovasjonsledelse/veikart-for-tjenesteinnovasjon/alle-verktoy/gevinstrealisering/" TargetMode="External"/><Relationship Id="rId5" Type="http://schemas.openxmlformats.org/officeDocument/2006/relationships/image" Target="../media/image29.svg"/><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53.svg"/></Relationships>
</file>

<file path=ppt/slides/_rels/slide4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55.svg"/></Relationships>
</file>

<file path=ppt/slides/_rels/slide4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57.sv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59.svg"/></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64.svg"/></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23.svg"/></Relationships>
</file>

<file path=ppt/slides/_rels/slide56.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68.svg"/></Relationships>
</file>

<file path=ppt/slides/_rels/slide5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slides/_rels/slide61.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9.svg"/></Relationships>
</file>

<file path=ppt/slides/_rels/slide6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86.svg"/></Relationships>
</file>

<file path=ppt/slides/_rels/slide66.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5.xml"/><Relationship Id="rId6" Type="http://schemas.openxmlformats.org/officeDocument/2006/relationships/hyperlink" Target="https://www.ks.no/fagomrader/barn-og-unge/ks-led/metoder-og-verktoy/tidslinjer-og-arshjul/" TargetMode="External"/><Relationship Id="rId5" Type="http://schemas.openxmlformats.org/officeDocument/2006/relationships/image" Target="../media/image88.svg"/><Relationship Id="rId4" Type="http://schemas.openxmlformats.org/officeDocument/2006/relationships/image" Target="../media/image87.png"/></Relationships>
</file>

<file path=ppt/slides/_rels/slide6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90.svg"/></Relationships>
</file>

<file path=ppt/slides/_rels/slide68.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7.png"/><Relationship Id="rId7" Type="http://schemas.openxmlformats.org/officeDocument/2006/relationships/hyperlink" Target="https://www.ks.no/globalassets/fagomrader/innovasjon/veikart-for-tjenesteinnovasjon/verktoy/Kvikk-guide-til-anskaffelser-av-velferdsteknologi.pdf" TargetMode="External"/><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hyperlink" Target="https://www.ehelse.no/normen/normen-dokumenter/Testing%20og%20testdata%20(faktaark%2043)/_/attachment/inline/489036e3-1521-44cc-bdd6-76e16ce6ffe6:ab6d2310720abd517b797f869fff53a7b4548028/Testing%20og%20testdata%20(faktaark%2043).pdf" TargetMode="External"/><Relationship Id="rId5" Type="http://schemas.openxmlformats.org/officeDocument/2006/relationships/hyperlink" Target="https://anskaffelser.no/nb/hva-skal-du-kjope/it/systemanskaffelser/folge-opp-leveransene/test-og-godkjenning-av-leveransene" TargetMode="External"/><Relationship Id="rId4" Type="http://schemas.openxmlformats.org/officeDocument/2006/relationships/image" Target="../media/image88.svg"/><Relationship Id="rId9" Type="http://schemas.openxmlformats.org/officeDocument/2006/relationships/image" Target="../media/image92.sv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94.svg"/></Relationships>
</file>

<file path=ppt/slides/_rels/slide7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97.svg"/><Relationship Id="rId2" Type="http://schemas.openxmlformats.org/officeDocument/2006/relationships/image" Target="../media/image96.png"/><Relationship Id="rId1" Type="http://schemas.openxmlformats.org/officeDocument/2006/relationships/slideLayout" Target="../slideLayouts/slideLayout5.xml"/><Relationship Id="rId4" Type="http://schemas.openxmlformats.org/officeDocument/2006/relationships/hyperlink" Target="https://ksiskyen.sharepoint.com/sites/KS-Kommunenettverkforvelferdsteknologi/Shared%20Documents/Erfaringsdeling%20og%20samarbeid/07%20Utviklingsarbeid/01%20Helhetlig%20tjenestemodell/00%20Innhold%20i%20HTM/Ny%20versjon%20av%20HTM_PPT%20og%20Nettside/Innhold%20til%20nettsidene"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s://innovativeanskaffelser.no/lokaliseringsteknologi/" TargetMode="External"/><Relationship Id="rId3" Type="http://schemas.openxmlformats.org/officeDocument/2006/relationships/image" Target="../media/image98.png"/><Relationship Id="rId7" Type="http://schemas.openxmlformats.org/officeDocument/2006/relationships/hyperlink" Target="https://innovativeanskaffelser.no/nye-losninger-i-heldognsomsorgen/" TargetMode="External"/><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101.svg"/><Relationship Id="rId11" Type="http://schemas.openxmlformats.org/officeDocument/2006/relationships/hyperlink" Target="https://www.youtube.com/watch?v=MlrlDN5Puos" TargetMode="External"/><Relationship Id="rId5" Type="http://schemas.openxmlformats.org/officeDocument/2006/relationships/image" Target="../media/image100.png"/><Relationship Id="rId10" Type="http://schemas.openxmlformats.org/officeDocument/2006/relationships/hyperlink" Target="https://www.ehelseagder.no/prosjekter/prosjektside/?prosjektID=3" TargetMode="External"/><Relationship Id="rId4" Type="http://schemas.openxmlformats.org/officeDocument/2006/relationships/image" Target="../media/image99.svg"/><Relationship Id="rId9" Type="http://schemas.openxmlformats.org/officeDocument/2006/relationships/hyperlink" Target="https://innovativeanskaffelser.no/kristiansand-kommune-i-spissen-for-fellesanskaffelse/"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97.svg"/><Relationship Id="rId2" Type="http://schemas.openxmlformats.org/officeDocument/2006/relationships/image" Target="../media/image96.png"/><Relationship Id="rId1" Type="http://schemas.openxmlformats.org/officeDocument/2006/relationships/slideLayout" Target="../slideLayouts/slideLayout5.xml"/><Relationship Id="rId4" Type="http://schemas.openxmlformats.org/officeDocument/2006/relationships/hyperlink" Target="https://www.anskaffelser.no/anskaffelsesprosessen/anskaffelsesprosessen-steg-steg/kontraktsoppfolging" TargetMode="External"/></Relationships>
</file>

<file path=ppt/slides/_rels/slide76.xml.rels><?xml version="1.0" encoding="UTF-8" standalone="yes"?>
<Relationships xmlns="http://schemas.openxmlformats.org/package/2006/relationships"><Relationship Id="rId8" Type="http://schemas.openxmlformats.org/officeDocument/2006/relationships/image" Target="../media/image101.svg"/><Relationship Id="rId3" Type="http://schemas.openxmlformats.org/officeDocument/2006/relationships/image" Target="../media/image102.png"/><Relationship Id="rId7" Type="http://schemas.openxmlformats.org/officeDocument/2006/relationships/image" Target="../media/image100.png"/><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105.svg"/><Relationship Id="rId5" Type="http://schemas.openxmlformats.org/officeDocument/2006/relationships/image" Target="../media/image104.png"/><Relationship Id="rId10" Type="http://schemas.openxmlformats.org/officeDocument/2006/relationships/hyperlink" Target="https://www.ks.no/globalassets/fagomrader/innovasjon/veikart-for-tjenesteinnovasjon/verktoy/Kvikk-guide-til-anskaffelser-av-velferdsteknologi.pdf" TargetMode="External"/><Relationship Id="rId4" Type="http://schemas.openxmlformats.org/officeDocument/2006/relationships/image" Target="../media/image103.svg"/><Relationship Id="rId9" Type="http://schemas.openxmlformats.org/officeDocument/2006/relationships/hyperlink" Target="https://www.anskaffelser.no/anskaffelsesprosessen/anskaffelsesprosessen-steg-steg/kontraktsoppfolgin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D0715617-87EC-ECDF-95CD-62E0BB23DF02}"/>
              </a:ext>
            </a:extLst>
          </p:cNvPr>
          <p:cNvSpPr/>
          <p:nvPr/>
        </p:nvSpPr>
        <p:spPr>
          <a:xfrm>
            <a:off x="0" y="0"/>
            <a:ext cx="12192000" cy="685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Tittel 1">
            <a:extLst>
              <a:ext uri="{FF2B5EF4-FFF2-40B4-BE49-F238E27FC236}">
                <a16:creationId xmlns:a16="http://schemas.microsoft.com/office/drawing/2014/main" id="{8EDB0F51-A04A-BE33-E237-792369FAE318}"/>
              </a:ext>
            </a:extLst>
          </p:cNvPr>
          <p:cNvSpPr txBox="1">
            <a:spLocks/>
          </p:cNvSpPr>
          <p:nvPr/>
        </p:nvSpPr>
        <p:spPr>
          <a:xfrm>
            <a:off x="764034" y="1294265"/>
            <a:ext cx="10663932" cy="1592743"/>
          </a:xfrm>
          <a:prstGeom prst="rect">
            <a:avLst/>
          </a:prstGeom>
        </p:spPr>
        <p:txBody>
          <a:bodyPr>
            <a:normAutofit fontScale="97500" lnSpcReduction="10000"/>
          </a:bodyPr>
          <a:lstStyle>
            <a:lvl1pPr algn="l" defTabSz="457200" rtl="0" eaLnBrk="1" latinLnBrk="0" hangingPunct="1">
              <a:spcBef>
                <a:spcPct val="0"/>
              </a:spcBef>
              <a:buNone/>
              <a:defRPr sz="2800" kern="1200">
                <a:solidFill>
                  <a:srgbClr val="001A58"/>
                </a:solidFill>
                <a:latin typeface="+mj-lt"/>
                <a:ea typeface="+mj-ea"/>
                <a:cs typeface="+mj-cs"/>
              </a:defRPr>
            </a:lvl1pPr>
          </a:lstStyle>
          <a:p>
            <a:r>
              <a:rPr lang="nb-NO" sz="5300">
                <a:solidFill>
                  <a:schemeClr val="bg1"/>
                </a:solidFill>
              </a:rPr>
              <a:t>NASJONALT VELFERDSTEKNOLOGIPROGRAM</a:t>
            </a:r>
            <a:endParaRPr lang="nb-NO">
              <a:solidFill>
                <a:schemeClr val="bg1"/>
              </a:solidFill>
            </a:endParaRPr>
          </a:p>
        </p:txBody>
      </p:sp>
      <p:sp>
        <p:nvSpPr>
          <p:cNvPr id="5" name="Tittel 1">
            <a:extLst>
              <a:ext uri="{FF2B5EF4-FFF2-40B4-BE49-F238E27FC236}">
                <a16:creationId xmlns:a16="http://schemas.microsoft.com/office/drawing/2014/main" id="{16D5FA31-DD1C-408E-FE67-A0F61BD8D754}"/>
              </a:ext>
            </a:extLst>
          </p:cNvPr>
          <p:cNvSpPr txBox="1">
            <a:spLocks/>
          </p:cNvSpPr>
          <p:nvPr/>
        </p:nvSpPr>
        <p:spPr>
          <a:xfrm>
            <a:off x="898821" y="3025287"/>
            <a:ext cx="10663932" cy="1155986"/>
          </a:xfrm>
          <a:prstGeom prst="rect">
            <a:avLst/>
          </a:prstGeom>
        </p:spPr>
        <p:txBody>
          <a:bodyPr vert="horz" wrap="square" lIns="0" tIns="0" rIns="0" bIns="0" rtlCol="0" anchor="b" anchorCtr="0">
            <a:normAutofit/>
          </a:bodyPr>
          <a:lstStyle>
            <a:lvl1pPr algn="l" defTabSz="914263" rtl="0" eaLnBrk="1" latinLnBrk="0" hangingPunct="1">
              <a:lnSpc>
                <a:spcPct val="90000"/>
              </a:lnSpc>
              <a:spcBef>
                <a:spcPts val="0"/>
              </a:spcBef>
              <a:buNone/>
              <a:defRPr sz="5798" b="1" kern="1200">
                <a:solidFill>
                  <a:schemeClr val="lt1"/>
                </a:solidFill>
                <a:latin typeface="+mj-lt"/>
                <a:ea typeface="+mj-ea"/>
                <a:cs typeface="+mj-cs"/>
              </a:defRPr>
            </a:lvl1pPr>
          </a:lstStyle>
          <a:p>
            <a:r>
              <a:rPr lang="nb-NO" sz="3200">
                <a:latin typeface="+mn-lt"/>
                <a:cs typeface="Arial" panose="020B0604020202020204" pitchFamily="34" charset="0"/>
              </a:rPr>
              <a:t>Helhetlig tjenestemodell for velferdsteknologi</a:t>
            </a:r>
          </a:p>
        </p:txBody>
      </p:sp>
      <p:cxnSp>
        <p:nvCxnSpPr>
          <p:cNvPr id="7" name="Rett linje 6">
            <a:extLst>
              <a:ext uri="{FF2B5EF4-FFF2-40B4-BE49-F238E27FC236}">
                <a16:creationId xmlns:a16="http://schemas.microsoft.com/office/drawing/2014/main" id="{7C78A205-A900-11B7-4948-22B5BE56D43E}"/>
              </a:ext>
            </a:extLst>
          </p:cNvPr>
          <p:cNvCxnSpPr/>
          <p:nvPr/>
        </p:nvCxnSpPr>
        <p:spPr>
          <a:xfrm>
            <a:off x="898821" y="2887008"/>
            <a:ext cx="338247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8" name="Bilde 7">
            <a:extLst>
              <a:ext uri="{FF2B5EF4-FFF2-40B4-BE49-F238E27FC236}">
                <a16:creationId xmlns:a16="http://schemas.microsoft.com/office/drawing/2014/main" id="{3609224A-1FCA-7C9A-653A-5CD3B4ABAC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268" y="5846957"/>
            <a:ext cx="998563" cy="770411"/>
          </a:xfrm>
          <a:prstGeom prst="rect">
            <a:avLst/>
          </a:prstGeom>
        </p:spPr>
      </p:pic>
      <p:pic>
        <p:nvPicPr>
          <p:cNvPr id="9" name="Bilde 8">
            <a:extLst>
              <a:ext uri="{FF2B5EF4-FFF2-40B4-BE49-F238E27FC236}">
                <a16:creationId xmlns:a16="http://schemas.microsoft.com/office/drawing/2014/main" id="{105D8DD5-C214-9B76-85E4-902D2D867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256" y="6247148"/>
            <a:ext cx="1578953" cy="206082"/>
          </a:xfrm>
          <a:prstGeom prst="rect">
            <a:avLst/>
          </a:prstGeom>
        </p:spPr>
      </p:pic>
      <p:pic>
        <p:nvPicPr>
          <p:cNvPr id="10" name="Bilde 9">
            <a:extLst>
              <a:ext uri="{FF2B5EF4-FFF2-40B4-BE49-F238E27FC236}">
                <a16:creationId xmlns:a16="http://schemas.microsoft.com/office/drawing/2014/main" id="{0C5863AC-CA50-AA9B-DDF4-D86FCD6B94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2890" y="6055676"/>
            <a:ext cx="998563" cy="561692"/>
          </a:xfrm>
          <a:prstGeom prst="rect">
            <a:avLst/>
          </a:prstGeom>
        </p:spPr>
      </p:pic>
      <p:sp>
        <p:nvSpPr>
          <p:cNvPr id="11" name="TekstSylinder 10">
            <a:extLst>
              <a:ext uri="{FF2B5EF4-FFF2-40B4-BE49-F238E27FC236}">
                <a16:creationId xmlns:a16="http://schemas.microsoft.com/office/drawing/2014/main" id="{A850BBB3-EC8F-CFE6-3238-3846ABA7BB77}"/>
              </a:ext>
            </a:extLst>
          </p:cNvPr>
          <p:cNvSpPr txBox="1"/>
          <p:nvPr/>
        </p:nvSpPr>
        <p:spPr>
          <a:xfrm>
            <a:off x="898821" y="4319551"/>
            <a:ext cx="2006825" cy="430887"/>
          </a:xfrm>
          <a:prstGeom prst="rect">
            <a:avLst/>
          </a:prstGeom>
          <a:noFill/>
        </p:spPr>
        <p:txBody>
          <a:bodyPr wrap="square" rtlCol="0">
            <a:spAutoFit/>
          </a:bodyPr>
          <a:lstStyle/>
          <a:p>
            <a:r>
              <a:rPr lang="nb-NO" sz="1100">
                <a:solidFill>
                  <a:schemeClr val="bg1"/>
                </a:solidFill>
              </a:rPr>
              <a:t>Versjon 3.0</a:t>
            </a:r>
          </a:p>
          <a:p>
            <a:r>
              <a:rPr lang="nb-NO" sz="1100">
                <a:solidFill>
                  <a:schemeClr val="bg1"/>
                </a:solidFill>
              </a:rPr>
              <a:t>August 2023</a:t>
            </a:r>
          </a:p>
        </p:txBody>
      </p:sp>
    </p:spTree>
    <p:extLst>
      <p:ext uri="{BB962C8B-B14F-4D97-AF65-F5344CB8AC3E}">
        <p14:creationId xmlns:p14="http://schemas.microsoft.com/office/powerpoint/2010/main" val="3984257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DD439698-2156-4340-2937-32C7EE5BBA5C}"/>
              </a:ext>
            </a:extLst>
          </p:cNvPr>
          <p:cNvPicPr>
            <a:picLocks noChangeAspect="1"/>
          </p:cNvPicPr>
          <p:nvPr/>
        </p:nvPicPr>
        <p:blipFill>
          <a:blip r:embed="rId3"/>
          <a:stretch>
            <a:fillRect/>
          </a:stretch>
        </p:blipFill>
        <p:spPr>
          <a:xfrm>
            <a:off x="4947328" y="1768610"/>
            <a:ext cx="6976469" cy="3930276"/>
          </a:xfrm>
          <a:prstGeom prst="rect">
            <a:avLst/>
          </a:prstGeom>
        </p:spPr>
      </p:pic>
      <p:grpSp>
        <p:nvGrpSpPr>
          <p:cNvPr id="4" name="Gruppe 3">
            <a:extLst>
              <a:ext uri="{FF2B5EF4-FFF2-40B4-BE49-F238E27FC236}">
                <a16:creationId xmlns:a16="http://schemas.microsoft.com/office/drawing/2014/main" id="{819383F6-422D-7766-8908-BC0A40A89D7B}"/>
              </a:ext>
            </a:extLst>
          </p:cNvPr>
          <p:cNvGrpSpPr/>
          <p:nvPr/>
        </p:nvGrpSpPr>
        <p:grpSpPr>
          <a:xfrm>
            <a:off x="0" y="0"/>
            <a:ext cx="4491080" cy="6858000"/>
            <a:chOff x="0" y="0"/>
            <a:chExt cx="4491080" cy="6858000"/>
          </a:xfrm>
        </p:grpSpPr>
        <p:sp>
          <p:nvSpPr>
            <p:cNvPr id="2" name="Rektangel 1">
              <a:extLst>
                <a:ext uri="{FF2B5EF4-FFF2-40B4-BE49-F238E27FC236}">
                  <a16:creationId xmlns:a16="http://schemas.microsoft.com/office/drawing/2014/main" id="{A4C5D9CA-8DC4-BFD3-E049-0DD257367892}"/>
                </a:ext>
              </a:extLst>
            </p:cNvPr>
            <p:cNvSpPr/>
            <p:nvPr/>
          </p:nvSpPr>
          <p:spPr>
            <a:xfrm>
              <a:off x="0" y="0"/>
              <a:ext cx="4491080" cy="685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TekstSylinder 2">
              <a:extLst>
                <a:ext uri="{FF2B5EF4-FFF2-40B4-BE49-F238E27FC236}">
                  <a16:creationId xmlns:a16="http://schemas.microsoft.com/office/drawing/2014/main" id="{F62E2931-E0BD-A3F5-A227-5238485D2DE4}"/>
                </a:ext>
              </a:extLst>
            </p:cNvPr>
            <p:cNvSpPr txBox="1"/>
            <p:nvPr/>
          </p:nvSpPr>
          <p:spPr>
            <a:xfrm>
              <a:off x="566442" y="1513211"/>
              <a:ext cx="1537487" cy="1323439"/>
            </a:xfrm>
            <a:prstGeom prst="rect">
              <a:avLst/>
            </a:prstGeom>
            <a:noFill/>
          </p:spPr>
          <p:txBody>
            <a:bodyPr wrap="square" rtlCol="0">
              <a:spAutoFit/>
            </a:bodyPr>
            <a:lstStyle/>
            <a:p>
              <a:r>
                <a:rPr lang="nb-NO" sz="8000">
                  <a:solidFill>
                    <a:schemeClr val="bg1"/>
                  </a:solidFill>
                </a:rPr>
                <a:t>02</a:t>
              </a:r>
            </a:p>
          </p:txBody>
        </p:sp>
        <p:cxnSp>
          <p:nvCxnSpPr>
            <p:cNvPr id="5" name="Rett linje 4">
              <a:extLst>
                <a:ext uri="{FF2B5EF4-FFF2-40B4-BE49-F238E27FC236}">
                  <a16:creationId xmlns:a16="http://schemas.microsoft.com/office/drawing/2014/main" id="{37E7BE91-9EDD-3475-FC27-4BF1C9BC7B86}"/>
                </a:ext>
              </a:extLst>
            </p:cNvPr>
            <p:cNvCxnSpPr/>
            <p:nvPr/>
          </p:nvCxnSpPr>
          <p:spPr>
            <a:xfrm>
              <a:off x="566442" y="2961685"/>
              <a:ext cx="153748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6" name="TekstSylinder 5">
            <a:extLst>
              <a:ext uri="{FF2B5EF4-FFF2-40B4-BE49-F238E27FC236}">
                <a16:creationId xmlns:a16="http://schemas.microsoft.com/office/drawing/2014/main" id="{A59B8644-C20A-2BC6-B846-6080C6065C1B}"/>
              </a:ext>
            </a:extLst>
          </p:cNvPr>
          <p:cNvSpPr txBox="1"/>
          <p:nvPr/>
        </p:nvSpPr>
        <p:spPr>
          <a:xfrm>
            <a:off x="509797" y="3652147"/>
            <a:ext cx="3338303" cy="1569660"/>
          </a:xfrm>
          <a:prstGeom prst="rect">
            <a:avLst/>
          </a:prstGeom>
          <a:noFill/>
        </p:spPr>
        <p:txBody>
          <a:bodyPr wrap="square" rtlCol="0">
            <a:spAutoFit/>
          </a:bodyPr>
          <a:lstStyle/>
          <a:p>
            <a:r>
              <a:rPr lang="nb-NO" sz="2400" b="1">
                <a:solidFill>
                  <a:schemeClr val="bg1"/>
                </a:solidFill>
              </a:rPr>
              <a:t>Oppgaver for å gi teknologi til bruker, ivareta respons, utrykning og evaluering</a:t>
            </a:r>
          </a:p>
        </p:txBody>
      </p:sp>
      <p:sp>
        <p:nvSpPr>
          <p:cNvPr id="8" name="Rektangel 7">
            <a:extLst>
              <a:ext uri="{FF2B5EF4-FFF2-40B4-BE49-F238E27FC236}">
                <a16:creationId xmlns:a16="http://schemas.microsoft.com/office/drawing/2014/main" id="{AF6ACB47-598E-9B41-9D52-70B69FDDE695}"/>
              </a:ext>
            </a:extLst>
          </p:cNvPr>
          <p:cNvSpPr/>
          <p:nvPr/>
        </p:nvSpPr>
        <p:spPr>
          <a:xfrm>
            <a:off x="4947328" y="2836651"/>
            <a:ext cx="6976469" cy="2862236"/>
          </a:xfrm>
          <a:prstGeom prst="rect">
            <a:avLst/>
          </a:prstGeom>
          <a:solidFill>
            <a:srgbClr val="F2F2F2">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30153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F5011CB2-1BE2-D027-1561-CD107CA48595}"/>
              </a:ext>
            </a:extLst>
          </p:cNvPr>
          <p:cNvSpPr/>
          <p:nvPr/>
        </p:nvSpPr>
        <p:spPr>
          <a:xfrm>
            <a:off x="0" y="559214"/>
            <a:ext cx="11684000" cy="1266540"/>
          </a:xfrm>
          <a:prstGeom prst="rect">
            <a:avLst/>
          </a:prstGeom>
          <a:solidFill>
            <a:srgbClr val="C6D9F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Arrow: Pentagon 20">
            <a:extLst>
              <a:ext uri="{FF2B5EF4-FFF2-40B4-BE49-F238E27FC236}">
                <a16:creationId xmlns:a16="http://schemas.microsoft.com/office/drawing/2014/main" id="{E8402E9F-6D6D-C5EB-5E43-6363778022C1}"/>
              </a:ext>
            </a:extLst>
          </p:cNvPr>
          <p:cNvSpPr/>
          <p:nvPr/>
        </p:nvSpPr>
        <p:spPr>
          <a:xfrm>
            <a:off x="1086467" y="4928510"/>
            <a:ext cx="4552332" cy="806245"/>
          </a:xfrm>
          <a:prstGeom prst="homePlate">
            <a:avLst>
              <a:gd name="adj" fmla="val 24390"/>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cs typeface="Arial" panose="020B0604020202020204" pitchFamily="34" charset="0"/>
              </a:rPr>
              <a:t>Evaluere og videreføre, endre eller avslutte tjeneste</a:t>
            </a:r>
          </a:p>
        </p:txBody>
      </p:sp>
      <p:sp>
        <p:nvSpPr>
          <p:cNvPr id="4" name="Arrow: Pentagon 3">
            <a:extLst>
              <a:ext uri="{FF2B5EF4-FFF2-40B4-BE49-F238E27FC236}">
                <a16:creationId xmlns:a16="http://schemas.microsoft.com/office/drawing/2014/main" id="{1B5AD117-3EFE-BEBA-A488-D6C995B187DA}"/>
              </a:ext>
            </a:extLst>
          </p:cNvPr>
          <p:cNvSpPr/>
          <p:nvPr/>
        </p:nvSpPr>
        <p:spPr>
          <a:xfrm>
            <a:off x="1086468" y="2156137"/>
            <a:ext cx="4552332" cy="806245"/>
          </a:xfrm>
          <a:prstGeom prst="homePlate">
            <a:avLst>
              <a:gd name="adj" fmla="val 24390"/>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cs typeface="Arial" panose="020B0604020202020204" pitchFamily="34" charset="0"/>
              </a:rPr>
              <a:t>Henvise, kartlegge og tildele</a:t>
            </a:r>
          </a:p>
        </p:txBody>
      </p:sp>
      <p:sp>
        <p:nvSpPr>
          <p:cNvPr id="6" name="Oval 9">
            <a:extLst>
              <a:ext uri="{FF2B5EF4-FFF2-40B4-BE49-F238E27FC236}">
                <a16:creationId xmlns:a16="http://schemas.microsoft.com/office/drawing/2014/main" id="{DEAEF761-BB93-2368-B4F4-A832F800D18A}"/>
              </a:ext>
            </a:extLst>
          </p:cNvPr>
          <p:cNvSpPr/>
          <p:nvPr/>
        </p:nvSpPr>
        <p:spPr>
          <a:xfrm>
            <a:off x="681467" y="2156137"/>
            <a:ext cx="810000" cy="810000"/>
          </a:xfrm>
          <a:prstGeom prst="ellipse">
            <a:avLst/>
          </a:prstGeom>
          <a:solidFill>
            <a:srgbClr val="8EB4E3"/>
          </a:solidFill>
          <a:ln w="28575">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sp>
        <p:nvSpPr>
          <p:cNvPr id="8" name="Arrow: Pentagon 14">
            <a:extLst>
              <a:ext uri="{FF2B5EF4-FFF2-40B4-BE49-F238E27FC236}">
                <a16:creationId xmlns:a16="http://schemas.microsoft.com/office/drawing/2014/main" id="{F6C71437-40BA-BBFB-C8E7-079E71C88F7D}"/>
              </a:ext>
            </a:extLst>
          </p:cNvPr>
          <p:cNvSpPr/>
          <p:nvPr/>
        </p:nvSpPr>
        <p:spPr>
          <a:xfrm>
            <a:off x="1086467" y="3085268"/>
            <a:ext cx="4552332" cy="806245"/>
          </a:xfrm>
          <a:prstGeom prst="homePlate">
            <a:avLst>
              <a:gd name="adj" fmla="val 24390"/>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cs typeface="Arial" panose="020B0604020202020204" pitchFamily="34" charset="0"/>
              </a:rPr>
              <a:t>Gjøre tilpasninger, gi opplæring og installere</a:t>
            </a:r>
          </a:p>
        </p:txBody>
      </p:sp>
      <p:sp>
        <p:nvSpPr>
          <p:cNvPr id="10" name="Oval 15">
            <a:extLst>
              <a:ext uri="{FF2B5EF4-FFF2-40B4-BE49-F238E27FC236}">
                <a16:creationId xmlns:a16="http://schemas.microsoft.com/office/drawing/2014/main" id="{048E7C67-CF01-BBF5-6879-7B7AE3E68065}"/>
              </a:ext>
            </a:extLst>
          </p:cNvPr>
          <p:cNvSpPr/>
          <p:nvPr/>
        </p:nvSpPr>
        <p:spPr>
          <a:xfrm>
            <a:off x="681466" y="3085268"/>
            <a:ext cx="810000" cy="810000"/>
          </a:xfrm>
          <a:prstGeom prst="ellipse">
            <a:avLst/>
          </a:prstGeom>
          <a:solidFill>
            <a:srgbClr val="8EB4E3"/>
          </a:solidFill>
          <a:ln w="28575">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sp>
        <p:nvSpPr>
          <p:cNvPr id="11" name="Arrow: Pentagon 16">
            <a:extLst>
              <a:ext uri="{FF2B5EF4-FFF2-40B4-BE49-F238E27FC236}">
                <a16:creationId xmlns:a16="http://schemas.microsoft.com/office/drawing/2014/main" id="{85927640-2543-4975-72A1-07C81DFC4CB7}"/>
              </a:ext>
            </a:extLst>
          </p:cNvPr>
          <p:cNvSpPr/>
          <p:nvPr/>
        </p:nvSpPr>
        <p:spPr>
          <a:xfrm>
            <a:off x="1086467" y="4010644"/>
            <a:ext cx="4552332" cy="806245"/>
          </a:xfrm>
          <a:prstGeom prst="homePlate">
            <a:avLst>
              <a:gd name="adj" fmla="val 24390"/>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lang="nb-NO" sz="1800">
                <a:solidFill>
                  <a:schemeClr val="tx2">
                    <a:lumMod val="75000"/>
                  </a:schemeClr>
                </a:solidFill>
                <a:cs typeface="Arial" panose="020B0604020202020204" pitchFamily="34" charset="0"/>
              </a:rPr>
              <a:t>Ivareta respons og utrykning</a:t>
            </a:r>
            <a:endParaRPr kumimoji="0" lang="nb-NO" sz="1800" b="0" i="0"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sp>
        <p:nvSpPr>
          <p:cNvPr id="12" name="Oval 17">
            <a:extLst>
              <a:ext uri="{FF2B5EF4-FFF2-40B4-BE49-F238E27FC236}">
                <a16:creationId xmlns:a16="http://schemas.microsoft.com/office/drawing/2014/main" id="{5D9EA207-58A7-DCF8-8238-4C6AEEF036F5}"/>
              </a:ext>
            </a:extLst>
          </p:cNvPr>
          <p:cNvSpPr/>
          <p:nvPr/>
        </p:nvSpPr>
        <p:spPr>
          <a:xfrm>
            <a:off x="681466" y="4010644"/>
            <a:ext cx="810000" cy="810000"/>
          </a:xfrm>
          <a:prstGeom prst="ellipse">
            <a:avLst/>
          </a:prstGeom>
          <a:solidFill>
            <a:srgbClr val="8EB4E3"/>
          </a:solidFill>
          <a:ln w="28575">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3</a:t>
            </a:r>
          </a:p>
        </p:txBody>
      </p:sp>
      <p:sp>
        <p:nvSpPr>
          <p:cNvPr id="13" name="Oval 19">
            <a:extLst>
              <a:ext uri="{FF2B5EF4-FFF2-40B4-BE49-F238E27FC236}">
                <a16:creationId xmlns:a16="http://schemas.microsoft.com/office/drawing/2014/main" id="{9A1CDCFD-E2A4-76F3-6540-F4B49AA340AE}"/>
              </a:ext>
            </a:extLst>
          </p:cNvPr>
          <p:cNvSpPr/>
          <p:nvPr/>
        </p:nvSpPr>
        <p:spPr>
          <a:xfrm>
            <a:off x="681466" y="4932265"/>
            <a:ext cx="810000" cy="810000"/>
          </a:xfrm>
          <a:prstGeom prst="ellipse">
            <a:avLst/>
          </a:prstGeom>
          <a:solidFill>
            <a:srgbClr val="8EB4E3"/>
          </a:solidFill>
          <a:ln w="28575">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4</a:t>
            </a:r>
          </a:p>
        </p:txBody>
      </p:sp>
      <p:sp>
        <p:nvSpPr>
          <p:cNvPr id="14" name="Arrow: Pentagon 23">
            <a:extLst>
              <a:ext uri="{FF2B5EF4-FFF2-40B4-BE49-F238E27FC236}">
                <a16:creationId xmlns:a16="http://schemas.microsoft.com/office/drawing/2014/main" id="{AC408282-AFBA-6CBA-344F-CD876A141D4E}"/>
              </a:ext>
            </a:extLst>
          </p:cNvPr>
          <p:cNvSpPr/>
          <p:nvPr/>
        </p:nvSpPr>
        <p:spPr>
          <a:xfrm>
            <a:off x="629266" y="717662"/>
            <a:ext cx="10000634" cy="969603"/>
          </a:xfrm>
          <a:prstGeom prst="homePlat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a:ln>
                  <a:noFill/>
                </a:ln>
                <a:solidFill>
                  <a:schemeClr val="tx2">
                    <a:lumMod val="75000"/>
                  </a:schemeClr>
                </a:solidFill>
                <a:effectLst/>
                <a:uLnTx/>
                <a:uFillTx/>
                <a:cs typeface="Arial" panose="020B0604020202020204" pitchFamily="34" charset="0"/>
              </a:rPr>
              <a:t>Oppgaver for å gi teknologi til bruker, ivareta respons, utrykning og evaluering </a:t>
            </a:r>
          </a:p>
        </p:txBody>
      </p:sp>
      <p:pic>
        <p:nvPicPr>
          <p:cNvPr id="18" name="Bilde 17" descr="Et bilde som inneholder tekst, klær, tegnefilm, person&#10;&#10;Automatisk generert beskrivelse">
            <a:extLst>
              <a:ext uri="{FF2B5EF4-FFF2-40B4-BE49-F238E27FC236}">
                <a16:creationId xmlns:a16="http://schemas.microsoft.com/office/drawing/2014/main" id="{85C641EA-C111-F80A-9AB0-B7B2A1EE4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3800" y="2102204"/>
            <a:ext cx="5640200" cy="3578617"/>
          </a:xfrm>
          <a:prstGeom prst="rect">
            <a:avLst/>
          </a:prstGeom>
        </p:spPr>
      </p:pic>
    </p:spTree>
    <p:extLst>
      <p:ext uri="{BB962C8B-B14F-4D97-AF65-F5344CB8AC3E}">
        <p14:creationId xmlns:p14="http://schemas.microsoft.com/office/powerpoint/2010/main" val="4035981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29533E60-4E7B-679C-B3B2-1C2F3B25EEA7}"/>
              </a:ext>
            </a:extLst>
          </p:cNvPr>
          <p:cNvSpPr/>
          <p:nvPr/>
        </p:nvSpPr>
        <p:spPr>
          <a:xfrm>
            <a:off x="6354135" y="1954861"/>
            <a:ext cx="5568974" cy="4773316"/>
          </a:xfrm>
          <a:prstGeom prst="rect">
            <a:avLst/>
          </a:prstGeom>
          <a:solidFill>
            <a:schemeClr val="tx2">
              <a:lumMod val="20000"/>
              <a:lumOff val="80000"/>
            </a:schemeClr>
          </a:solidFill>
          <a:ln w="12700">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296032" cy="806245"/>
          </a:xfrm>
          <a:prstGeom prst="homePlate">
            <a:avLst>
              <a:gd name="adj" fmla="val 24390"/>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cs typeface="Arial" panose="020B0604020202020204" pitchFamily="34" charset="0"/>
              </a:rPr>
              <a:t>HENVISE, KARTLEGGE OG TILDELE</a:t>
            </a:r>
          </a:p>
        </p:txBody>
      </p:sp>
      <p:sp>
        <p:nvSpPr>
          <p:cNvPr id="3" name="Oval 9">
            <a:extLst>
              <a:ext uri="{FF2B5EF4-FFF2-40B4-BE49-F238E27FC236}">
                <a16:creationId xmlns:a16="http://schemas.microsoft.com/office/drawing/2014/main" id="{41DA0848-EE88-07CE-0D69-C0FA025BEDED}"/>
              </a:ext>
            </a:extLst>
          </p:cNvPr>
          <p:cNvSpPr/>
          <p:nvPr/>
        </p:nvSpPr>
        <p:spPr>
          <a:xfrm>
            <a:off x="490967" y="378137"/>
            <a:ext cx="810000" cy="810000"/>
          </a:xfrm>
          <a:prstGeom prst="ellipse">
            <a:avLst/>
          </a:prstGeom>
          <a:solidFill>
            <a:srgbClr val="8EB4E3"/>
          </a:solidFill>
          <a:ln w="28575">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sp>
        <p:nvSpPr>
          <p:cNvPr id="6" name="TekstSylinder 5">
            <a:extLst>
              <a:ext uri="{FF2B5EF4-FFF2-40B4-BE49-F238E27FC236}">
                <a16:creationId xmlns:a16="http://schemas.microsoft.com/office/drawing/2014/main" id="{09DB118E-A65A-621B-68DD-C810944E35CF}"/>
              </a:ext>
            </a:extLst>
          </p:cNvPr>
          <p:cNvSpPr txBox="1"/>
          <p:nvPr/>
        </p:nvSpPr>
        <p:spPr>
          <a:xfrm>
            <a:off x="1416912" y="1276651"/>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7" name="TekstSylinder 6">
            <a:extLst>
              <a:ext uri="{FF2B5EF4-FFF2-40B4-BE49-F238E27FC236}">
                <a16:creationId xmlns:a16="http://schemas.microsoft.com/office/drawing/2014/main" id="{333E0443-ABFA-D951-8766-1167B07FE0B6}"/>
              </a:ext>
            </a:extLst>
          </p:cNvPr>
          <p:cNvSpPr txBox="1"/>
          <p:nvPr/>
        </p:nvSpPr>
        <p:spPr>
          <a:xfrm>
            <a:off x="6472028" y="2063811"/>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12" name="Rektangel 11">
            <a:extLst>
              <a:ext uri="{FF2B5EF4-FFF2-40B4-BE49-F238E27FC236}">
                <a16:creationId xmlns:a16="http://schemas.microsoft.com/office/drawing/2014/main" id="{D6BE42EE-45A0-961F-D3F3-73798A07BB5B}"/>
              </a:ext>
            </a:extLst>
          </p:cNvPr>
          <p:cNvSpPr/>
          <p:nvPr/>
        </p:nvSpPr>
        <p:spPr>
          <a:xfrm>
            <a:off x="533780" y="5832460"/>
            <a:ext cx="5613030" cy="89571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76C59D04-8E3F-B3FF-6599-89C666C802A7}"/>
              </a:ext>
            </a:extLst>
          </p:cNvPr>
          <p:cNvSpPr txBox="1"/>
          <p:nvPr/>
        </p:nvSpPr>
        <p:spPr>
          <a:xfrm>
            <a:off x="1103293" y="5888946"/>
            <a:ext cx="5250842" cy="954107"/>
          </a:xfrm>
          <a:prstGeom prst="rect">
            <a:avLst/>
          </a:prstGeom>
          <a:noFill/>
          <a:ln>
            <a:noFill/>
          </a:ln>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b-NO" sz="1100" b="0" i="0" u="none" strike="noStrike" kern="120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Helsedirektoratet: Veileder for saksbehandling</a:t>
            </a:r>
            <a:endParaRPr lang="nb-NO" sz="1100">
              <a:solidFill>
                <a:schemeClr val="tx2">
                  <a:lumMod val="60000"/>
                  <a:lumOff val="40000"/>
                </a:schemeClr>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b-NO" sz="1100">
                <a:solidFill>
                  <a:schemeClr val="tx2">
                    <a:lumMod val="60000"/>
                    <a:lumOff val="4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Lov om behandlingsmåten i forvaltningssaker (forvaltningsloven) – Lovdata</a:t>
            </a:r>
            <a:r>
              <a:rPr lang="nb-NO" sz="1100">
                <a:solidFill>
                  <a:schemeClr val="tx2">
                    <a:lumMod val="60000"/>
                    <a:lumOff val="40000"/>
                  </a:schemeClr>
                </a:solidFill>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n-NO" sz="1100" b="0" i="0" u="none" strike="noStrike" kern="120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Lov om rett til innsyn i dokument i offentleg verksemd (offentleglova)</a:t>
            </a:r>
            <a:endParaRPr lang="nb-NO" sz="1100">
              <a:solidFill>
                <a:schemeClr val="tx2">
                  <a:lumMod val="60000"/>
                  <a:lumOff val="40000"/>
                </a:schemeClr>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b-NO" sz="1100" b="0" i="0" u="none" strike="noStrike" kern="120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KS: Velferdsteknologiens ABC: Emne B – Fra brukerbehov til ny løsning</a:t>
            </a:r>
            <a:endParaRPr kumimoji="0" lang="nb-NO" sz="1100" b="0" i="0" u="none" strike="noStrike" kern="120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endParaRPr>
          </a:p>
          <a:p>
            <a:pPr marL="712788" indent="-171450">
              <a:buFont typeface="Arial" panose="020B0604020202020204" pitchFamily="34" charset="0"/>
              <a:buChar char="•"/>
              <a:defRPr/>
            </a:pPr>
            <a:endParaRPr lang="nb-NO" sz="1200" u="sng" kern="0">
              <a:solidFill>
                <a:schemeClr val="tx2">
                  <a:lumMod val="60000"/>
                  <a:lumOff val="40000"/>
                </a:schemeClr>
              </a:solidFill>
            </a:endParaRPr>
          </a:p>
        </p:txBody>
      </p:sp>
      <p:pic>
        <p:nvPicPr>
          <p:cNvPr id="14" name="Graphic 2" descr="Magnifying glass">
            <a:extLst>
              <a:ext uri="{FF2B5EF4-FFF2-40B4-BE49-F238E27FC236}">
                <a16:creationId xmlns:a16="http://schemas.microsoft.com/office/drawing/2014/main" id="{06AC5F3C-2172-AA14-82A2-1F52F9BC4E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1319" y="5984528"/>
            <a:ext cx="570216" cy="570216"/>
          </a:xfrm>
          <a:prstGeom prst="rect">
            <a:avLst/>
          </a:prstGeom>
        </p:spPr>
      </p:pic>
      <p:sp>
        <p:nvSpPr>
          <p:cNvPr id="4" name="TekstSylinder 3">
            <a:extLst>
              <a:ext uri="{FF2B5EF4-FFF2-40B4-BE49-F238E27FC236}">
                <a16:creationId xmlns:a16="http://schemas.microsoft.com/office/drawing/2014/main" id="{C9128CA4-78E7-A7ED-6444-0B3E0528AF4A}"/>
              </a:ext>
            </a:extLst>
          </p:cNvPr>
          <p:cNvSpPr txBox="1"/>
          <p:nvPr/>
        </p:nvSpPr>
        <p:spPr>
          <a:xfrm>
            <a:off x="733053" y="2053201"/>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5" name="TekstSylinder 4">
            <a:extLst>
              <a:ext uri="{FF2B5EF4-FFF2-40B4-BE49-F238E27FC236}">
                <a16:creationId xmlns:a16="http://schemas.microsoft.com/office/drawing/2014/main" id="{8619472B-BC03-3D2C-595F-84FB48AC6EE7}"/>
              </a:ext>
            </a:extLst>
          </p:cNvPr>
          <p:cNvSpPr txBox="1"/>
          <p:nvPr/>
        </p:nvSpPr>
        <p:spPr>
          <a:xfrm>
            <a:off x="1300967" y="1568527"/>
            <a:ext cx="10342122" cy="276999"/>
          </a:xfrm>
          <a:prstGeom prst="rect">
            <a:avLst/>
          </a:prstGeom>
          <a:noFill/>
        </p:spPr>
        <p:txBody>
          <a:bodyPr wrap="square" rtlCol="0">
            <a:spAutoFit/>
          </a:bodyPr>
          <a:lstStyle/>
          <a:p>
            <a:pPr marL="171450" indent="-171450">
              <a:buFont typeface="Arial" panose="020B0604020202020204" pitchFamily="34" charset="0"/>
              <a:buChar char="•"/>
            </a:pPr>
            <a:r>
              <a:rPr lang="nb-NO" sz="1200" b="1" kern="1200">
                <a:solidFill>
                  <a:schemeClr val="tx2">
                    <a:lumMod val="75000"/>
                  </a:schemeClr>
                </a:solidFill>
                <a:effectLst/>
                <a:latin typeface="Arial" panose="020B0604020202020204" pitchFamily="34" charset="0"/>
                <a:cs typeface="Arial" panose="020B0604020202020204" pitchFamily="34" charset="0"/>
                <a:sym typeface="Wingdings" panose="05000000000000000000" pitchFamily="2" charset="2"/>
              </a:rPr>
              <a:t>K</a:t>
            </a:r>
            <a:r>
              <a:rPr lang="nb-NO" sz="1200" b="1">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t>ommunen har etablerte rutiner for å kunne identifisere, kartlegge og tilby velferdsteknologi som en del av sine tjenester</a:t>
            </a:r>
            <a:endParaRPr lang="nb-NO" sz="1100" b="1">
              <a:solidFill>
                <a:schemeClr val="tx2">
                  <a:lumMod val="75000"/>
                </a:schemeClr>
              </a:solidFill>
            </a:endParaRPr>
          </a:p>
        </p:txBody>
      </p:sp>
      <p:pic>
        <p:nvPicPr>
          <p:cNvPr id="10" name="Grafikk 9" descr="Flagg med heldekkende fyll">
            <a:extLst>
              <a:ext uri="{FF2B5EF4-FFF2-40B4-BE49-F238E27FC236}">
                <a16:creationId xmlns:a16="http://schemas.microsoft.com/office/drawing/2014/main" id="{8A35BD28-4D72-DFF2-F9E8-29C7D1B0290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6965" y="1306144"/>
            <a:ext cx="469239" cy="469239"/>
          </a:xfrm>
          <a:prstGeom prst="rect">
            <a:avLst/>
          </a:prstGeom>
        </p:spPr>
      </p:pic>
      <p:sp>
        <p:nvSpPr>
          <p:cNvPr id="11" name="TekstSylinder 10">
            <a:extLst>
              <a:ext uri="{FF2B5EF4-FFF2-40B4-BE49-F238E27FC236}">
                <a16:creationId xmlns:a16="http://schemas.microsoft.com/office/drawing/2014/main" id="{8E24F90B-3155-9753-1A49-19AA4E0BCBE9}"/>
              </a:ext>
            </a:extLst>
          </p:cNvPr>
          <p:cNvSpPr txBox="1"/>
          <p:nvPr/>
        </p:nvSpPr>
        <p:spPr>
          <a:xfrm>
            <a:off x="744677" y="2422182"/>
            <a:ext cx="5351323" cy="3216265"/>
          </a:xfrm>
          <a:prstGeom prst="rect">
            <a:avLst/>
          </a:prstGeom>
          <a:noFill/>
        </p:spPr>
        <p:txBody>
          <a:bodyPr wrap="square" lIns="91440" tIns="45720" rIns="91440" bIns="45720" rtlCol="0" anchor="t">
            <a:spAutoFit/>
          </a:bodyPr>
          <a:lstStyle/>
          <a:p>
            <a:pPr marL="171450" indent="-171450" defTabSz="914400">
              <a:spcBef>
                <a:spcPts val="300"/>
              </a:spcBef>
              <a:spcAft>
                <a:spcPts val="300"/>
              </a:spcAft>
              <a:buFont typeface="Arial" panose="020B0604020202020204" pitchFamily="34" charset="0"/>
              <a:buChar char="•"/>
              <a:defRPr/>
            </a:pPr>
            <a:r>
              <a:rPr lang="nb-NO" sz="1200" kern="0"/>
              <a:t>Motta henvisning eller forespørsel fra bruker, pårørende eller tjenesten, og registrere bruker i fagsystem.</a:t>
            </a:r>
          </a:p>
          <a:p>
            <a:pPr marL="171450" indent="-171450">
              <a:spcBef>
                <a:spcPts val="300"/>
              </a:spcBef>
              <a:spcAft>
                <a:spcPts val="300"/>
              </a:spcAft>
              <a:buFont typeface="Arial" panose="020B0604020202020204" pitchFamily="34" charset="0"/>
              <a:buChar char="•"/>
              <a:defRPr/>
            </a:pPr>
            <a:r>
              <a:rPr lang="nb-NO" sz="1200" kern="0"/>
              <a:t>Gjennomfør kartleggingsbesøk med bruker og ev. pårørende i henhold til kartleggingsrutinene.  </a:t>
            </a:r>
          </a:p>
          <a:p>
            <a:pPr marL="171450" indent="-171450">
              <a:spcBef>
                <a:spcPts val="300"/>
              </a:spcBef>
              <a:spcAft>
                <a:spcPts val="300"/>
              </a:spcAft>
              <a:buFont typeface="Arial" panose="020B0604020202020204" pitchFamily="34" charset="0"/>
              <a:buChar char="•"/>
              <a:defRPr/>
            </a:pPr>
            <a:r>
              <a:rPr lang="nb-NO" sz="1200">
                <a:solidFill>
                  <a:prstClr val="black"/>
                </a:solidFill>
                <a:cs typeface="Arial" panose="020B0604020202020204" pitchFamily="34" charset="0"/>
              </a:rPr>
              <a:t>T</a:t>
            </a:r>
            <a:r>
              <a:rPr kumimoji="0" lang="nb-NO" sz="1200" b="0" i="0" u="none" strike="noStrike" kern="1200" cap="none" spc="0" normalizeH="0" baseline="0" noProof="0">
                <a:ln>
                  <a:noFill/>
                </a:ln>
                <a:solidFill>
                  <a:prstClr val="black"/>
                </a:solidFill>
                <a:effectLst/>
                <a:uLnTx/>
                <a:uFillTx/>
                <a:cs typeface="Arial" panose="020B0604020202020204" pitchFamily="34" charset="0"/>
              </a:rPr>
              <a:t>a inn spørsmål om velferdsteknologi i eksisterende maler som brukes i kartlegging for vurdering av tjenester i kommunen </a:t>
            </a:r>
          </a:p>
          <a:p>
            <a:pPr marL="171450" indent="-171450">
              <a:spcBef>
                <a:spcPts val="300"/>
              </a:spcBef>
              <a:spcAft>
                <a:spcPts val="300"/>
              </a:spcAft>
              <a:buFont typeface="Arial" panose="020B0604020202020204" pitchFamily="34" charset="0"/>
              <a:buChar char="•"/>
              <a:defRPr/>
            </a:pPr>
            <a:r>
              <a:rPr lang="nb-NO" sz="1200" kern="0"/>
              <a:t>Gjør en vurdering av gevinster for brukeren og kommunen basert på kartleggingen, og vurder om velferdsteknologi vil løse hele eller deler av brukerbehovet. </a:t>
            </a:r>
          </a:p>
          <a:p>
            <a:pPr marL="171450" indent="-171450">
              <a:spcBef>
                <a:spcPts val="300"/>
              </a:spcBef>
              <a:spcAft>
                <a:spcPts val="300"/>
              </a:spcAft>
              <a:buFont typeface="Arial" panose="020B0604020202020204" pitchFamily="34" charset="0"/>
              <a:buChar char="•"/>
              <a:defRPr/>
            </a:pPr>
            <a:r>
              <a:rPr lang="nb-NO" sz="1200" kern="0"/>
              <a:t>Tildel tjeneste og dokumenter i journalsystem. </a:t>
            </a:r>
            <a:endParaRPr lang="nb-NO" sz="1200" kern="0">
              <a:highlight>
                <a:srgbClr val="FF0000"/>
              </a:highlight>
            </a:endParaRPr>
          </a:p>
          <a:p>
            <a:pPr marL="171450" indent="-171450" defTabSz="914400">
              <a:spcBef>
                <a:spcPts val="300"/>
              </a:spcBef>
              <a:spcAft>
                <a:spcPts val="300"/>
              </a:spcAft>
              <a:buFont typeface="Arial" panose="020B0604020202020204" pitchFamily="34" charset="0"/>
              <a:buChar char="•"/>
              <a:defRPr/>
            </a:pPr>
            <a:r>
              <a:rPr lang="nb-NO" sz="1200" kern="0"/>
              <a:t>Oppdater tiltaksplanen. </a:t>
            </a:r>
          </a:p>
          <a:p>
            <a:pPr marL="171450" indent="-171450" defTabSz="914400">
              <a:spcBef>
                <a:spcPts val="300"/>
              </a:spcBef>
              <a:spcAft>
                <a:spcPts val="300"/>
              </a:spcAft>
              <a:buFont typeface="Arial" panose="020B0604020202020204" pitchFamily="34" charset="0"/>
              <a:buChar char="•"/>
              <a:defRPr/>
            </a:pPr>
            <a:r>
              <a:rPr lang="nb-NO" sz="1200" kern="0"/>
              <a:t>Gjennomfør nullpunktmåling på brukerens forbruk av tjenester før igangsetting av tjenesten. </a:t>
            </a:r>
          </a:p>
          <a:p>
            <a:pPr marL="171450" indent="-171450" defTabSz="914400">
              <a:spcBef>
                <a:spcPts val="300"/>
              </a:spcBef>
              <a:spcAft>
                <a:spcPts val="300"/>
              </a:spcAft>
              <a:buFont typeface="Arial" panose="020B0604020202020204" pitchFamily="34" charset="0"/>
              <a:buChar char="•"/>
              <a:defRPr/>
            </a:pPr>
            <a:r>
              <a:rPr lang="nb-NO" sz="1200" kern="0"/>
              <a:t>Bestill utstyr og installasjon. </a:t>
            </a:r>
          </a:p>
        </p:txBody>
      </p:sp>
      <p:sp>
        <p:nvSpPr>
          <p:cNvPr id="18" name="TekstSylinder 17">
            <a:extLst>
              <a:ext uri="{FF2B5EF4-FFF2-40B4-BE49-F238E27FC236}">
                <a16:creationId xmlns:a16="http://schemas.microsoft.com/office/drawing/2014/main" id="{D66E87BF-4784-0B48-2692-5B8C7B111844}"/>
              </a:ext>
            </a:extLst>
          </p:cNvPr>
          <p:cNvSpPr txBox="1"/>
          <p:nvPr/>
        </p:nvSpPr>
        <p:spPr>
          <a:xfrm>
            <a:off x="6472028" y="2467187"/>
            <a:ext cx="5390499" cy="3877985"/>
          </a:xfrm>
          <a:prstGeom prst="rect">
            <a:avLst/>
          </a:prstGeom>
          <a:noFill/>
        </p:spPr>
        <p:txBody>
          <a:bodyPr wrap="square">
            <a:spAutoFit/>
          </a:bodyPr>
          <a:lstStyle/>
          <a:p>
            <a:pPr marL="171450" indent="-171450">
              <a:spcBef>
                <a:spcPts val="300"/>
              </a:spcBef>
              <a:spcAft>
                <a:spcPts val="300"/>
              </a:spcAft>
              <a:buFont typeface="Arial" panose="020B0604020202020204" pitchFamily="34" charset="0"/>
              <a:buChar char="•"/>
              <a:defRPr/>
            </a:pPr>
            <a:r>
              <a:rPr lang="nb-NO" sz="1200">
                <a:solidFill>
                  <a:schemeClr val="tx2">
                    <a:lumMod val="75000"/>
                  </a:schemeClr>
                </a:solidFill>
                <a:latin typeface="+mj-lt"/>
              </a:rPr>
              <a:t>Hvilken målsetning har kommunen for velferdsteknologi og hva bør dokumenters for å kunne følge utviklingen og over tid?</a:t>
            </a:r>
          </a:p>
          <a:p>
            <a:pPr marL="171450" indent="-171450">
              <a:spcBef>
                <a:spcPts val="300"/>
              </a:spcBef>
              <a:spcAft>
                <a:spcPts val="300"/>
              </a:spcAft>
              <a:buFont typeface="Arial" panose="020B0604020202020204" pitchFamily="34" charset="0"/>
              <a:buChar char="•"/>
              <a:defRPr/>
            </a:pPr>
            <a:r>
              <a:rPr lang="nb-NO" sz="1200">
                <a:solidFill>
                  <a:schemeClr val="tx2">
                    <a:lumMod val="75000"/>
                  </a:schemeClr>
                </a:solidFill>
                <a:latin typeface="+mj-lt"/>
              </a:rPr>
              <a:t>Legg til rette for tverrfaglig samarbeid. Dette gjør det enklere å skape et helhetlig bilde av brukernes behov.</a:t>
            </a:r>
          </a:p>
          <a:p>
            <a:pPr marL="171450" indent="-171450">
              <a:spcBef>
                <a:spcPts val="300"/>
              </a:spcBef>
              <a:spcAft>
                <a:spcPts val="300"/>
              </a:spcAft>
              <a:buFont typeface="Arial" panose="020B0604020202020204" pitchFamily="34" charset="0"/>
              <a:buChar char="•"/>
              <a:defRPr/>
            </a:pPr>
            <a:r>
              <a:rPr lang="nb-NO" sz="1200">
                <a:solidFill>
                  <a:schemeClr val="tx2">
                    <a:lumMod val="75000"/>
                  </a:schemeClr>
                </a:solidFill>
                <a:latin typeface="+mj-lt"/>
              </a:rPr>
              <a:t>Ha e</a:t>
            </a:r>
            <a:r>
              <a:rPr kumimoji="0" lang="nb-NO" sz="1200" b="0" i="0" u="none" strike="noStrike" kern="1200" cap="none" spc="0" normalizeH="0" baseline="0" noProof="0">
                <a:ln>
                  <a:noFill/>
                </a:ln>
                <a:solidFill>
                  <a:schemeClr val="tx2">
                    <a:lumMod val="75000"/>
                  </a:schemeClr>
                </a:solidFill>
                <a:effectLst/>
                <a:uLnTx/>
                <a:uFillTx/>
                <a:latin typeface="+mj-lt"/>
                <a:ea typeface="+mn-ea"/>
                <a:cs typeface="+mn-cs"/>
              </a:rPr>
              <a:t>tt felles søknadsskjema for kommunale helse</a:t>
            </a:r>
            <a:r>
              <a:rPr lang="nb-NO" sz="1200">
                <a:solidFill>
                  <a:schemeClr val="tx2">
                    <a:lumMod val="75000"/>
                  </a:schemeClr>
                </a:solidFill>
                <a:latin typeface="+mj-lt"/>
              </a:rPr>
              <a:t>- og omsorgstjenester («én vei inn»). Ikke la velferdsteknologi bli noe man etterspør i tillegg til andre tjenester.</a:t>
            </a:r>
          </a:p>
          <a:p>
            <a:pPr marL="171450" indent="-171450">
              <a:spcBef>
                <a:spcPts val="300"/>
              </a:spcBef>
              <a:spcAft>
                <a:spcPts val="300"/>
              </a:spcAft>
              <a:buFont typeface="Arial" panose="020B0604020202020204" pitchFamily="34" charset="0"/>
              <a:buChar char="•"/>
              <a:defRPr/>
            </a:pPr>
            <a:r>
              <a:rPr lang="nb-NO" sz="1200" kern="0">
                <a:solidFill>
                  <a:schemeClr val="tx2">
                    <a:lumMod val="75000"/>
                  </a:schemeClr>
                </a:solidFill>
              </a:rPr>
              <a:t>Utarbeid tydelige tildelingskriterier. Sett gjerne mål om at tjenester med velferdsteknologi skal tildeles på link linje med kompenserende tjenester og forbyggende. </a:t>
            </a:r>
          </a:p>
          <a:p>
            <a:pPr marL="171450" indent="-171450">
              <a:spcBef>
                <a:spcPts val="300"/>
              </a:spcBef>
              <a:spcAft>
                <a:spcPts val="300"/>
              </a:spcAft>
              <a:buFont typeface="Arial" panose="020B0604020202020204" pitchFamily="34" charset="0"/>
              <a:buChar char="•"/>
              <a:defRPr/>
            </a:pPr>
            <a:r>
              <a:rPr lang="nb-NO" sz="1200" kern="0">
                <a:solidFill>
                  <a:schemeClr val="tx2">
                    <a:lumMod val="75000"/>
                  </a:schemeClr>
                </a:solidFill>
              </a:rPr>
              <a:t>Saksbehandlerne må ha god kjennskap til hvordan de ulike velferdsteknologiene kan skape nytteverdi for brukerne. Pass på at saksbehandlere og de som vurderer behov får god opplæring, har gode maler og kjenner godt til velferdsteknologi og nytten det kan gi.</a:t>
            </a:r>
          </a:p>
          <a:p>
            <a:pPr marL="171450" indent="-171450">
              <a:spcBef>
                <a:spcPts val="300"/>
              </a:spcBef>
              <a:spcAft>
                <a:spcPts val="300"/>
              </a:spcAft>
              <a:buFont typeface="Arial" panose="020B0604020202020204" pitchFamily="34" charset="0"/>
              <a:buChar char="•"/>
              <a:defRPr/>
            </a:pPr>
            <a:r>
              <a:rPr lang="nb-NO" sz="1200" kern="0">
                <a:solidFill>
                  <a:schemeClr val="tx2">
                    <a:lumMod val="75000"/>
                  </a:schemeClr>
                </a:solidFill>
              </a:rPr>
              <a:t>Flere kommuner har etablert tverrfaglige kartleggingsteam, og gjennomfører andregangskartlegging ved behov. </a:t>
            </a:r>
          </a:p>
          <a:p>
            <a:pPr marL="171450" indent="-171450">
              <a:spcBef>
                <a:spcPts val="300"/>
              </a:spcBef>
              <a:spcAft>
                <a:spcPts val="300"/>
              </a:spcAft>
              <a:buFont typeface="Arial" panose="020B0604020202020204" pitchFamily="34" charset="0"/>
              <a:buChar char="•"/>
              <a:defRPr/>
            </a:pPr>
            <a:r>
              <a:rPr lang="nb-NO" sz="1200" kern="0">
                <a:solidFill>
                  <a:schemeClr val="tx2">
                    <a:lumMod val="75000"/>
                  </a:schemeClr>
                </a:solidFill>
              </a:rPr>
              <a:t>God kommunikasjon mellom saksbehandler, tjenesten, brukeren og ev. pårørende er nødvendig for å treffe behovene og kan redusere «plunder og heft» senere.</a:t>
            </a:r>
          </a:p>
        </p:txBody>
      </p:sp>
      <p:sp>
        <p:nvSpPr>
          <p:cNvPr id="22" name="Rektangel 21">
            <a:extLst>
              <a:ext uri="{FF2B5EF4-FFF2-40B4-BE49-F238E27FC236}">
                <a16:creationId xmlns:a16="http://schemas.microsoft.com/office/drawing/2014/main" id="{A185F529-715E-BF5A-FA58-9607DBE84699}"/>
              </a:ext>
            </a:extLst>
          </p:cNvPr>
          <p:cNvSpPr/>
          <p:nvPr/>
        </p:nvSpPr>
        <p:spPr>
          <a:xfrm>
            <a:off x="533779" y="1954860"/>
            <a:ext cx="5613030" cy="3726411"/>
          </a:xfrm>
          <a:prstGeom prst="rect">
            <a:avLst/>
          </a:prstGeom>
          <a:noFill/>
          <a:ln w="12700">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26996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609600" y="696774"/>
            <a:ext cx="10761406" cy="91336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En tilgjengelig oversikt over teknologi kommunen tilbyr og hvilke teknologi innbygger kan skaffe selv</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Utarbeidet tildelingskriterier for de ulike velferdsteknologiske løsningene</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lang="nb-NO" sz="1700">
                <a:solidFill>
                  <a:srgbClr val="001A58"/>
                </a:solidFill>
              </a:rPr>
              <a:t>Oppdatert søknadsskjema til å omfatte velferdsteknologi</a:t>
            </a:r>
            <a:endParaRPr kumimoji="0" lang="nb-NO" sz="17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lang="nb-NO" sz="1700">
                <a:solidFill>
                  <a:srgbClr val="001A58"/>
                </a:solidFill>
              </a:rPr>
              <a:t>Gjennomført opplæring i velferdsteknologi for ansatte i  forvaltning/tildeling</a:t>
            </a:r>
            <a:endParaRPr kumimoji="0" lang="nb-NO" sz="17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Tydelig kommunisert hvor og hvordan innbyggere skal melde sine behov.</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Etablert samarbeid mellom tildelende og utførende enhet.</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Tilpasset fagsystem/EPJ for dokumentering av velferdsteknologi til styring og rapportering</a:t>
            </a:r>
          </a:p>
          <a:p>
            <a:pPr marR="0" lvl="0" defTabSz="457200" fontAlgn="auto">
              <a:lnSpc>
                <a:spcPct val="90000"/>
              </a:lnSpc>
              <a:spcBef>
                <a:spcPct val="20000"/>
              </a:spcBef>
              <a:spcAft>
                <a:spcPts val="200"/>
              </a:spcAft>
              <a:buClrTx/>
              <a:buSzTx/>
              <a:tabLst/>
              <a:defRPr/>
            </a:pPr>
            <a:endParaRPr lang="nb-NO" sz="1700">
              <a:solidFill>
                <a:srgbClr val="001A58"/>
              </a:solidFill>
            </a:endParaRPr>
          </a:p>
        </p:txBody>
      </p:sp>
      <p:pic>
        <p:nvPicPr>
          <p:cNvPr id="4" name="Picture 6">
            <a:extLst>
              <a:ext uri="{FF2B5EF4-FFF2-40B4-BE49-F238E27FC236}">
                <a16:creationId xmlns:a16="http://schemas.microsoft.com/office/drawing/2014/main" id="{E6B21BB0-8B2B-2E71-D298-AC69A37ED26D}"/>
              </a:ext>
            </a:extLst>
          </p:cNvPr>
          <p:cNvPicPr>
            <a:picLocks noChangeAspect="1"/>
          </p:cNvPicPr>
          <p:nvPr/>
        </p:nvPicPr>
        <p:blipFill>
          <a:blip r:embed="rId2"/>
          <a:stretch>
            <a:fillRect/>
          </a:stretch>
        </p:blipFill>
        <p:spPr>
          <a:xfrm>
            <a:off x="315937" y="602991"/>
            <a:ext cx="1100932" cy="1100932"/>
          </a:xfrm>
          <a:prstGeom prst="rect">
            <a:avLst/>
          </a:prstGeom>
          <a:noFill/>
        </p:spPr>
      </p:pic>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453269" y="953402"/>
            <a:ext cx="7947378" cy="400110"/>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rPr>
              <a:t>Henvise, kartlegge og tildele</a:t>
            </a:r>
          </a:p>
        </p:txBody>
      </p:sp>
      <p:pic>
        <p:nvPicPr>
          <p:cNvPr id="8" name="Bilde 7" descr="Et bilde som inneholder tekst, klær, tegnefilm, person&#10;&#10;Automatisk generert beskrivelse">
            <a:extLst>
              <a:ext uri="{FF2B5EF4-FFF2-40B4-BE49-F238E27FC236}">
                <a16:creationId xmlns:a16="http://schemas.microsoft.com/office/drawing/2014/main" id="{5CF378F8-526F-9B27-1865-98AE406B4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909" y="2249707"/>
            <a:ext cx="5199517" cy="3299011"/>
          </a:xfrm>
          <a:prstGeom prst="rect">
            <a:avLst/>
          </a:prstGeom>
        </p:spPr>
      </p:pic>
      <p:sp>
        <p:nvSpPr>
          <p:cNvPr id="9" name="Rektangel 8">
            <a:extLst>
              <a:ext uri="{FF2B5EF4-FFF2-40B4-BE49-F238E27FC236}">
                <a16:creationId xmlns:a16="http://schemas.microsoft.com/office/drawing/2014/main" id="{B805E138-1C72-DCFF-7337-DD19266AF2A5}"/>
              </a:ext>
            </a:extLst>
          </p:cNvPr>
          <p:cNvSpPr/>
          <p:nvPr/>
        </p:nvSpPr>
        <p:spPr>
          <a:xfrm>
            <a:off x="8093122" y="2249707"/>
            <a:ext cx="1091821" cy="739153"/>
          </a:xfrm>
          <a:prstGeom prst="rect">
            <a:avLst/>
          </a:prstGeom>
          <a:noFill/>
          <a:ln w="38100">
            <a:solidFill>
              <a:schemeClr val="accent6"/>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87826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945968A-EF12-9B68-7F07-C8BF4AC23C76}"/>
              </a:ext>
            </a:extLst>
          </p:cNvPr>
          <p:cNvSpPr/>
          <p:nvPr/>
        </p:nvSpPr>
        <p:spPr>
          <a:xfrm>
            <a:off x="0" y="0"/>
            <a:ext cx="12191280" cy="9139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2" name="Group 11">
            <a:extLst>
              <a:ext uri="{FF2B5EF4-FFF2-40B4-BE49-F238E27FC236}">
                <a16:creationId xmlns:a16="http://schemas.microsoft.com/office/drawing/2014/main" id="{154259B1-F82E-489D-97CB-63C94B5A96D9}"/>
              </a:ext>
            </a:extLst>
          </p:cNvPr>
          <p:cNvGrpSpPr/>
          <p:nvPr/>
        </p:nvGrpSpPr>
        <p:grpSpPr>
          <a:xfrm>
            <a:off x="983202" y="2657339"/>
            <a:ext cx="9915384" cy="2794604"/>
            <a:chOff x="24533" y="2455817"/>
            <a:chExt cx="9458185" cy="2256441"/>
          </a:xfrm>
        </p:grpSpPr>
        <p:sp>
          <p:nvSpPr>
            <p:cNvPr id="29" name="Rounded Rectangle 2">
              <a:extLst>
                <a:ext uri="{FF2B5EF4-FFF2-40B4-BE49-F238E27FC236}">
                  <a16:creationId xmlns:a16="http://schemas.microsoft.com/office/drawing/2014/main" id="{36585337-4016-4239-86D3-DF8D1E8CFF21}"/>
                </a:ext>
              </a:extLst>
            </p:cNvPr>
            <p:cNvSpPr/>
            <p:nvPr/>
          </p:nvSpPr>
          <p:spPr>
            <a:xfrm>
              <a:off x="668891" y="3214682"/>
              <a:ext cx="1116000" cy="72000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latin typeface="Arial" panose="020B0604020202020204"/>
                </a:rPr>
                <a:t>Motta søknad og registrere bruker i fagsystem</a:t>
              </a:r>
            </a:p>
          </p:txBody>
        </p:sp>
        <p:sp>
          <p:nvSpPr>
            <p:cNvPr id="30" name="Rounded Rectangle 2">
              <a:extLst>
                <a:ext uri="{FF2B5EF4-FFF2-40B4-BE49-F238E27FC236}">
                  <a16:creationId xmlns:a16="http://schemas.microsoft.com/office/drawing/2014/main" id="{3DED3E7C-038C-4089-809D-7BA2BB635D8F}"/>
                </a:ext>
              </a:extLst>
            </p:cNvPr>
            <p:cNvSpPr/>
            <p:nvPr/>
          </p:nvSpPr>
          <p:spPr>
            <a:xfrm>
              <a:off x="2178632" y="3214682"/>
              <a:ext cx="1116000" cy="72000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latin typeface="Arial" panose="020B0604020202020204"/>
                </a:rPr>
                <a:t>Kartlegge brukers behov og forventede gevinster</a:t>
              </a:r>
            </a:p>
          </p:txBody>
        </p:sp>
        <p:sp>
          <p:nvSpPr>
            <p:cNvPr id="38" name="Oval 37">
              <a:extLst>
                <a:ext uri="{FF2B5EF4-FFF2-40B4-BE49-F238E27FC236}">
                  <a16:creationId xmlns:a16="http://schemas.microsoft.com/office/drawing/2014/main" id="{2BCBFF9D-83F8-427A-A548-E9AB1C70F8BA}"/>
                </a:ext>
              </a:extLst>
            </p:cNvPr>
            <p:cNvSpPr/>
            <p:nvPr/>
          </p:nvSpPr>
          <p:spPr>
            <a:xfrm>
              <a:off x="24533" y="3437129"/>
              <a:ext cx="261354" cy="275105"/>
            </a:xfrm>
            <a:prstGeom prst="ellipse">
              <a:avLst/>
            </a:prstGeom>
            <a:solidFill>
              <a:srgbClr val="D5E292"/>
            </a:solidFill>
            <a:ln w="12700" cap="flat" cmpd="sng" algn="ctr">
              <a:noFill/>
              <a:prstDash val="solid"/>
              <a:miter lim="800000"/>
            </a:ln>
            <a:effectLst/>
          </p:spPr>
          <p:txBody>
            <a:bodyPr rtlCol="0" anchor="ctr"/>
            <a:lstStyle/>
            <a:p>
              <a:pPr algn="ctr" defTabSz="1039307">
                <a:defRPr/>
              </a:pPr>
              <a:endParaRPr lang="nb-NO" sz="1400" kern="0">
                <a:solidFill>
                  <a:srgbClr val="FFFFFF"/>
                </a:solidFill>
                <a:latin typeface="Arial" panose="020B0604020202020204"/>
              </a:endParaRPr>
            </a:p>
          </p:txBody>
        </p:sp>
        <p:sp>
          <p:nvSpPr>
            <p:cNvPr id="40" name="TextBox 39">
              <a:extLst>
                <a:ext uri="{FF2B5EF4-FFF2-40B4-BE49-F238E27FC236}">
                  <a16:creationId xmlns:a16="http://schemas.microsoft.com/office/drawing/2014/main" id="{6A9F4B92-3AC7-4E2A-9FCF-2F1E4940565C}"/>
                </a:ext>
              </a:extLst>
            </p:cNvPr>
            <p:cNvSpPr txBox="1"/>
            <p:nvPr/>
          </p:nvSpPr>
          <p:spPr>
            <a:xfrm>
              <a:off x="2890837" y="2493377"/>
              <a:ext cx="1416886" cy="304192"/>
            </a:xfrm>
            <a:prstGeom prst="rect">
              <a:avLst/>
            </a:prstGeom>
            <a:noFill/>
          </p:spPr>
          <p:txBody>
            <a:bodyPr wrap="square" rtlCol="0">
              <a:noAutofit/>
            </a:bodyPr>
            <a:lstStyle/>
            <a:p>
              <a:pPr defTabSz="1039307">
                <a:defRPr/>
              </a:pPr>
              <a:r>
                <a:rPr lang="nb-NO" sz="1000" kern="0">
                  <a:latin typeface="Arial" panose="020B0604020202020204"/>
                </a:rPr>
                <a:t>Kartleggingsskjema</a:t>
              </a:r>
            </a:p>
          </p:txBody>
        </p:sp>
        <p:grpSp>
          <p:nvGrpSpPr>
            <p:cNvPr id="41" name="Group 40">
              <a:extLst>
                <a:ext uri="{FF2B5EF4-FFF2-40B4-BE49-F238E27FC236}">
                  <a16:creationId xmlns:a16="http://schemas.microsoft.com/office/drawing/2014/main" id="{3AD4CA01-50EF-406A-B6A7-BC3C833CDE83}"/>
                </a:ext>
              </a:extLst>
            </p:cNvPr>
            <p:cNvGrpSpPr/>
            <p:nvPr/>
          </p:nvGrpSpPr>
          <p:grpSpPr>
            <a:xfrm>
              <a:off x="3514008" y="3214269"/>
              <a:ext cx="1471447" cy="756000"/>
              <a:chOff x="4367266" y="3392704"/>
              <a:chExt cx="1479587" cy="722185"/>
            </a:xfrm>
            <a:noFill/>
          </p:grpSpPr>
          <p:sp>
            <p:nvSpPr>
              <p:cNvPr id="74" name="Flowchart: Decision 73">
                <a:extLst>
                  <a:ext uri="{FF2B5EF4-FFF2-40B4-BE49-F238E27FC236}">
                    <a16:creationId xmlns:a16="http://schemas.microsoft.com/office/drawing/2014/main" id="{51F36F3E-13FF-4429-93AD-5E96C46BC8B1}"/>
                  </a:ext>
                </a:extLst>
              </p:cNvPr>
              <p:cNvSpPr/>
              <p:nvPr/>
            </p:nvSpPr>
            <p:spPr>
              <a:xfrm>
                <a:off x="4545973" y="3392704"/>
                <a:ext cx="1122174" cy="722185"/>
              </a:xfrm>
              <a:prstGeom prst="flowChartDecision">
                <a:avLst/>
              </a:prstGeom>
              <a:solidFill>
                <a:srgbClr val="D5E292"/>
              </a:solidFill>
              <a:ln w="12700" cap="flat" cmpd="sng" algn="ctr">
                <a:noFill/>
                <a:prstDash val="solid"/>
                <a:miter lim="800000"/>
              </a:ln>
              <a:effectLst/>
            </p:spPr>
            <p:txBody>
              <a:bodyPr rtlCol="0" anchor="ctr"/>
              <a:lstStyle/>
              <a:p>
                <a:pPr algn="ctr" defTabSz="1039307">
                  <a:defRPr/>
                </a:pPr>
                <a:endParaRPr lang="nb-NO" sz="1000" kern="0">
                  <a:solidFill>
                    <a:srgbClr val="0C2126"/>
                  </a:solidFill>
                  <a:latin typeface="Arial" panose="020B0604020202020204"/>
                </a:endParaRPr>
              </a:p>
            </p:txBody>
          </p:sp>
          <p:sp>
            <p:nvSpPr>
              <p:cNvPr id="75" name="TextBox 74">
                <a:extLst>
                  <a:ext uri="{FF2B5EF4-FFF2-40B4-BE49-F238E27FC236}">
                    <a16:creationId xmlns:a16="http://schemas.microsoft.com/office/drawing/2014/main" id="{A95CF81D-E58F-4340-9305-85AEE8DF6866}"/>
                  </a:ext>
                </a:extLst>
              </p:cNvPr>
              <p:cNvSpPr txBox="1"/>
              <p:nvPr/>
            </p:nvSpPr>
            <p:spPr>
              <a:xfrm>
                <a:off x="4367266" y="3459388"/>
                <a:ext cx="1479587" cy="558686"/>
              </a:xfrm>
              <a:prstGeom prst="rect">
                <a:avLst/>
              </a:prstGeom>
              <a:grpFill/>
            </p:spPr>
            <p:txBody>
              <a:bodyPr wrap="square" rtlCol="0" anchor="ctr">
                <a:noAutofit/>
              </a:bodyPr>
              <a:lstStyle/>
              <a:p>
                <a:pPr algn="ctr" defTabSz="1039307">
                  <a:defRPr/>
                </a:pPr>
                <a:r>
                  <a:rPr lang="nb-NO" sz="1000" i="1" kern="0">
                    <a:latin typeface="Arial" panose="020B0604020202020204"/>
                  </a:rPr>
                  <a:t>Har </a:t>
                </a:r>
              </a:p>
              <a:p>
                <a:pPr algn="ctr" defTabSz="1039307">
                  <a:defRPr/>
                </a:pPr>
                <a:r>
                  <a:rPr lang="nb-NO" sz="1000" i="1" kern="0">
                    <a:latin typeface="Arial" panose="020B0604020202020204"/>
                  </a:rPr>
                  <a:t>bruker nytte av teknologi?</a:t>
                </a:r>
              </a:p>
            </p:txBody>
          </p:sp>
        </p:grpSp>
        <p:cxnSp>
          <p:nvCxnSpPr>
            <p:cNvPr id="42" name="Connector: Elbow 72">
              <a:extLst>
                <a:ext uri="{FF2B5EF4-FFF2-40B4-BE49-F238E27FC236}">
                  <a16:creationId xmlns:a16="http://schemas.microsoft.com/office/drawing/2014/main" id="{17D7C3AC-135C-4ACB-8C5F-6AB40B661C58}"/>
                </a:ext>
              </a:extLst>
            </p:cNvPr>
            <p:cNvCxnSpPr>
              <a:cxnSpLocks/>
              <a:stCxn id="74" idx="0"/>
              <a:endCxn id="44" idx="1"/>
            </p:cNvCxnSpPr>
            <p:nvPr/>
          </p:nvCxnSpPr>
          <p:spPr>
            <a:xfrm rot="5400000" flipH="1" flipV="1">
              <a:off x="4507227" y="2558320"/>
              <a:ext cx="398452" cy="913447"/>
            </a:xfrm>
            <a:prstGeom prst="bentConnector2">
              <a:avLst/>
            </a:prstGeom>
            <a:noFill/>
            <a:ln w="12700" cap="flat" cmpd="sng" algn="ctr">
              <a:solidFill>
                <a:srgbClr val="0C2126"/>
              </a:solidFill>
              <a:prstDash val="solid"/>
              <a:miter lim="800000"/>
              <a:tailEnd type="triangle"/>
            </a:ln>
            <a:effectLst/>
          </p:spPr>
        </p:cxnSp>
        <p:cxnSp>
          <p:nvCxnSpPr>
            <p:cNvPr id="43" name="Connector: Elbow 72">
              <a:extLst>
                <a:ext uri="{FF2B5EF4-FFF2-40B4-BE49-F238E27FC236}">
                  <a16:creationId xmlns:a16="http://schemas.microsoft.com/office/drawing/2014/main" id="{CB13A538-FC20-4855-8ADF-DF8E335AA6FB}"/>
                </a:ext>
              </a:extLst>
            </p:cNvPr>
            <p:cNvCxnSpPr>
              <a:cxnSpLocks/>
              <a:stCxn id="74" idx="2"/>
              <a:endCxn id="46" idx="1"/>
            </p:cNvCxnSpPr>
            <p:nvPr/>
          </p:nvCxnSpPr>
          <p:spPr>
            <a:xfrm rot="16200000" flipH="1">
              <a:off x="4515458" y="3704540"/>
              <a:ext cx="381989" cy="913445"/>
            </a:xfrm>
            <a:prstGeom prst="bentConnector2">
              <a:avLst/>
            </a:prstGeom>
            <a:noFill/>
            <a:ln w="12700" cap="flat" cmpd="sng" algn="ctr">
              <a:solidFill>
                <a:srgbClr val="0C2126"/>
              </a:solidFill>
              <a:prstDash val="solid"/>
              <a:miter lim="800000"/>
              <a:tailEnd type="triangle"/>
            </a:ln>
            <a:effectLst/>
          </p:spPr>
        </p:cxnSp>
        <p:sp>
          <p:nvSpPr>
            <p:cNvPr id="44" name="Rounded Rectangle 39">
              <a:extLst>
                <a:ext uri="{FF2B5EF4-FFF2-40B4-BE49-F238E27FC236}">
                  <a16:creationId xmlns:a16="http://schemas.microsoft.com/office/drawing/2014/main" id="{8F41858F-883F-459F-9AAB-D510A0958755}"/>
                </a:ext>
              </a:extLst>
            </p:cNvPr>
            <p:cNvSpPr/>
            <p:nvPr/>
          </p:nvSpPr>
          <p:spPr>
            <a:xfrm>
              <a:off x="5163177" y="2455817"/>
              <a:ext cx="1116000" cy="72000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latin typeface="Arial" panose="020B0604020202020204"/>
                </a:rPr>
                <a:t>Fatte vedtak om tjenestetilbud og dokumentere i fagsystem</a:t>
              </a:r>
            </a:p>
          </p:txBody>
        </p:sp>
        <p:sp>
          <p:nvSpPr>
            <p:cNvPr id="45" name="TextBox 44">
              <a:extLst>
                <a:ext uri="{FF2B5EF4-FFF2-40B4-BE49-F238E27FC236}">
                  <a16:creationId xmlns:a16="http://schemas.microsoft.com/office/drawing/2014/main" id="{7CE09642-FB03-4494-83ED-70587E0BBB3E}"/>
                </a:ext>
              </a:extLst>
            </p:cNvPr>
            <p:cNvSpPr txBox="1"/>
            <p:nvPr/>
          </p:nvSpPr>
          <p:spPr>
            <a:xfrm>
              <a:off x="4177095" y="2907842"/>
              <a:ext cx="545160" cy="434681"/>
            </a:xfrm>
            <a:prstGeom prst="rect">
              <a:avLst/>
            </a:prstGeom>
            <a:noFill/>
          </p:spPr>
          <p:txBody>
            <a:bodyPr wrap="square" rtlCol="0" anchor="ctr">
              <a:noAutofit/>
            </a:bodyPr>
            <a:lstStyle/>
            <a:p>
              <a:pPr algn="ctr" defTabSz="1039307">
                <a:defRPr/>
              </a:pPr>
              <a:r>
                <a:rPr lang="nb-NO" sz="1000" i="1" kern="0">
                  <a:latin typeface="Arial" panose="020B0604020202020204"/>
                </a:rPr>
                <a:t>Ja</a:t>
              </a:r>
            </a:p>
          </p:txBody>
        </p:sp>
        <p:sp>
          <p:nvSpPr>
            <p:cNvPr id="46" name="Rounded Rectangle 39">
              <a:extLst>
                <a:ext uri="{FF2B5EF4-FFF2-40B4-BE49-F238E27FC236}">
                  <a16:creationId xmlns:a16="http://schemas.microsoft.com/office/drawing/2014/main" id="{9DBCF41E-191E-4EC2-B50D-0CA5D13C3B93}"/>
                </a:ext>
              </a:extLst>
            </p:cNvPr>
            <p:cNvSpPr/>
            <p:nvPr/>
          </p:nvSpPr>
          <p:spPr>
            <a:xfrm>
              <a:off x="5163175" y="3992258"/>
              <a:ext cx="1116000" cy="72000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latin typeface="Arial" panose="020B0604020202020204"/>
                </a:rPr>
                <a:t>Tildele andre tjenester eller avslutte</a:t>
              </a:r>
            </a:p>
          </p:txBody>
        </p:sp>
        <p:sp>
          <p:nvSpPr>
            <p:cNvPr id="47" name="TextBox 46">
              <a:extLst>
                <a:ext uri="{FF2B5EF4-FFF2-40B4-BE49-F238E27FC236}">
                  <a16:creationId xmlns:a16="http://schemas.microsoft.com/office/drawing/2014/main" id="{647B4FC8-4502-4FF5-9BF1-FBD97047AB91}"/>
                </a:ext>
              </a:extLst>
            </p:cNvPr>
            <p:cNvSpPr txBox="1"/>
            <p:nvPr/>
          </p:nvSpPr>
          <p:spPr>
            <a:xfrm>
              <a:off x="4177095" y="4052310"/>
              <a:ext cx="545160" cy="434681"/>
            </a:xfrm>
            <a:prstGeom prst="rect">
              <a:avLst/>
            </a:prstGeom>
            <a:noFill/>
          </p:spPr>
          <p:txBody>
            <a:bodyPr wrap="square" rtlCol="0" anchor="ctr">
              <a:noAutofit/>
            </a:bodyPr>
            <a:lstStyle/>
            <a:p>
              <a:pPr algn="ctr" defTabSz="1039307">
                <a:defRPr/>
              </a:pPr>
              <a:r>
                <a:rPr lang="nb-NO" sz="1000" i="1" kern="0">
                  <a:latin typeface="Arial" panose="020B0604020202020204"/>
                </a:rPr>
                <a:t>Nei</a:t>
              </a:r>
            </a:p>
          </p:txBody>
        </p:sp>
        <p:sp>
          <p:nvSpPr>
            <p:cNvPr id="52" name="Rounded Rectangle 2">
              <a:extLst>
                <a:ext uri="{FF2B5EF4-FFF2-40B4-BE49-F238E27FC236}">
                  <a16:creationId xmlns:a16="http://schemas.microsoft.com/office/drawing/2014/main" id="{0B88833E-32B1-41AB-946E-D901F37DBB21}"/>
                </a:ext>
              </a:extLst>
            </p:cNvPr>
            <p:cNvSpPr/>
            <p:nvPr/>
          </p:nvSpPr>
          <p:spPr>
            <a:xfrm>
              <a:off x="8366718" y="3992258"/>
              <a:ext cx="1116000" cy="72000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latin typeface="Arial" panose="020B0604020202020204"/>
                </a:rPr>
                <a:t>Bestille utstyr</a:t>
              </a:r>
            </a:p>
          </p:txBody>
        </p:sp>
        <p:cxnSp>
          <p:nvCxnSpPr>
            <p:cNvPr id="54" name="Straight Arrow Connector 53">
              <a:extLst>
                <a:ext uri="{FF2B5EF4-FFF2-40B4-BE49-F238E27FC236}">
                  <a16:creationId xmlns:a16="http://schemas.microsoft.com/office/drawing/2014/main" id="{AB6EB719-D5DB-4A8D-8518-C85213539DA4}"/>
                </a:ext>
              </a:extLst>
            </p:cNvPr>
            <p:cNvCxnSpPr>
              <a:cxnSpLocks/>
              <a:stCxn id="68" idx="3"/>
              <a:endCxn id="70" idx="1"/>
            </p:cNvCxnSpPr>
            <p:nvPr/>
          </p:nvCxnSpPr>
          <p:spPr>
            <a:xfrm>
              <a:off x="7858677" y="2815817"/>
              <a:ext cx="508041" cy="0"/>
            </a:xfrm>
            <a:prstGeom prst="straightConnector1">
              <a:avLst/>
            </a:prstGeom>
            <a:noFill/>
            <a:ln w="12700" cap="flat" cmpd="sng" algn="ctr">
              <a:solidFill>
                <a:srgbClr val="0C2126"/>
              </a:solidFill>
              <a:prstDash val="solid"/>
              <a:miter lim="800000"/>
              <a:tailEnd type="triangle"/>
            </a:ln>
            <a:effectLst/>
          </p:spPr>
        </p:cxnSp>
        <p:cxnSp>
          <p:nvCxnSpPr>
            <p:cNvPr id="64" name="Straight Arrow Connector 63">
              <a:extLst>
                <a:ext uri="{FF2B5EF4-FFF2-40B4-BE49-F238E27FC236}">
                  <a16:creationId xmlns:a16="http://schemas.microsoft.com/office/drawing/2014/main" id="{5D49212E-79B6-4E55-84C9-F71ECC961693}"/>
                </a:ext>
              </a:extLst>
            </p:cNvPr>
            <p:cNvCxnSpPr>
              <a:cxnSpLocks/>
              <a:stCxn id="38" idx="6"/>
              <a:endCxn id="29" idx="1"/>
            </p:cNvCxnSpPr>
            <p:nvPr/>
          </p:nvCxnSpPr>
          <p:spPr>
            <a:xfrm>
              <a:off x="285887" y="3574682"/>
              <a:ext cx="383004" cy="0"/>
            </a:xfrm>
            <a:prstGeom prst="straightConnector1">
              <a:avLst/>
            </a:prstGeom>
            <a:noFill/>
            <a:ln w="12700" cap="flat" cmpd="sng" algn="ctr">
              <a:solidFill>
                <a:srgbClr val="0C2126"/>
              </a:solidFill>
              <a:prstDash val="solid"/>
              <a:miter lim="800000"/>
              <a:tailEnd type="triangle"/>
            </a:ln>
            <a:effectLst/>
          </p:spPr>
        </p:cxnSp>
        <p:cxnSp>
          <p:nvCxnSpPr>
            <p:cNvPr id="65" name="Straight Arrow Connector 64">
              <a:extLst>
                <a:ext uri="{FF2B5EF4-FFF2-40B4-BE49-F238E27FC236}">
                  <a16:creationId xmlns:a16="http://schemas.microsoft.com/office/drawing/2014/main" id="{FE76209D-8B08-4E39-A0A7-856272384BE0}"/>
                </a:ext>
              </a:extLst>
            </p:cNvPr>
            <p:cNvCxnSpPr>
              <a:cxnSpLocks/>
              <a:stCxn id="29" idx="3"/>
              <a:endCxn id="30" idx="1"/>
            </p:cNvCxnSpPr>
            <p:nvPr/>
          </p:nvCxnSpPr>
          <p:spPr>
            <a:xfrm>
              <a:off x="1784891" y="3574682"/>
              <a:ext cx="393741" cy="0"/>
            </a:xfrm>
            <a:prstGeom prst="straightConnector1">
              <a:avLst/>
            </a:prstGeom>
            <a:noFill/>
            <a:ln w="12700" cap="flat" cmpd="sng" algn="ctr">
              <a:solidFill>
                <a:srgbClr val="0C2126"/>
              </a:solidFill>
              <a:prstDash val="solid"/>
              <a:miter lim="800000"/>
              <a:tailEnd type="triangle"/>
            </a:ln>
            <a:effectLst/>
          </p:spPr>
        </p:cxnSp>
        <p:grpSp>
          <p:nvGrpSpPr>
            <p:cNvPr id="67" name="Group 66">
              <a:extLst>
                <a:ext uri="{FF2B5EF4-FFF2-40B4-BE49-F238E27FC236}">
                  <a16:creationId xmlns:a16="http://schemas.microsoft.com/office/drawing/2014/main" id="{20548349-7F24-4E48-A419-239148F2E3D4}"/>
                </a:ext>
              </a:extLst>
            </p:cNvPr>
            <p:cNvGrpSpPr/>
            <p:nvPr/>
          </p:nvGrpSpPr>
          <p:grpSpPr>
            <a:xfrm>
              <a:off x="3293677" y="2808651"/>
              <a:ext cx="444286" cy="641462"/>
              <a:chOff x="6061826" y="2347271"/>
              <a:chExt cx="369210" cy="506421"/>
            </a:xfrm>
          </p:grpSpPr>
          <p:sp>
            <p:nvSpPr>
              <p:cNvPr id="72" name="Rectangle: Folded Corner 71">
                <a:extLst>
                  <a:ext uri="{FF2B5EF4-FFF2-40B4-BE49-F238E27FC236}">
                    <a16:creationId xmlns:a16="http://schemas.microsoft.com/office/drawing/2014/main" id="{43BB9B47-9185-418D-87B2-2A0BDE26D9B2}"/>
                  </a:ext>
                </a:extLst>
              </p:cNvPr>
              <p:cNvSpPr/>
              <p:nvPr/>
            </p:nvSpPr>
            <p:spPr>
              <a:xfrm rot="10800000" flipH="1">
                <a:off x="6162124" y="2347271"/>
                <a:ext cx="268912" cy="330912"/>
              </a:xfrm>
              <a:prstGeom prst="foldedCorner">
                <a:avLst>
                  <a:gd name="adj" fmla="val 38539"/>
                </a:avLst>
              </a:prstGeom>
              <a:solidFill>
                <a:srgbClr val="D5E292"/>
              </a:solidFill>
              <a:ln w="12700" cap="flat" cmpd="sng" algn="ctr">
                <a:noFill/>
                <a:prstDash val="solid"/>
                <a:miter lim="800000"/>
              </a:ln>
              <a:effectLst/>
            </p:spPr>
            <p:txBody>
              <a:bodyPr rtlCol="0" anchor="ctr"/>
              <a:lstStyle/>
              <a:p>
                <a:pPr algn="ctr" defTabSz="1039307">
                  <a:defRPr/>
                </a:pPr>
                <a:endParaRPr lang="nb-NO" sz="1400" kern="0">
                  <a:solidFill>
                    <a:srgbClr val="FFFFFF"/>
                  </a:solidFill>
                  <a:latin typeface="Arial" panose="020B0604020202020204"/>
                </a:endParaRPr>
              </a:p>
            </p:txBody>
          </p:sp>
          <p:cxnSp>
            <p:nvCxnSpPr>
              <p:cNvPr id="73" name="Connector: Elbow 72">
                <a:extLst>
                  <a:ext uri="{FF2B5EF4-FFF2-40B4-BE49-F238E27FC236}">
                    <a16:creationId xmlns:a16="http://schemas.microsoft.com/office/drawing/2014/main" id="{35011202-EBBA-4E4A-873C-F4CB164AFE88}"/>
                  </a:ext>
                </a:extLst>
              </p:cNvPr>
              <p:cNvCxnSpPr>
                <a:cxnSpLocks/>
              </p:cNvCxnSpPr>
              <p:nvPr/>
            </p:nvCxnSpPr>
            <p:spPr>
              <a:xfrm flipV="1">
                <a:off x="6061826" y="2708008"/>
                <a:ext cx="242588" cy="145684"/>
              </a:xfrm>
              <a:prstGeom prst="bentConnector2">
                <a:avLst/>
              </a:prstGeom>
              <a:solidFill>
                <a:srgbClr val="D5E292"/>
              </a:solidFill>
              <a:ln w="6350" cap="flat" cmpd="sng" algn="ctr">
                <a:solidFill>
                  <a:srgbClr val="0C2126"/>
                </a:solidFill>
                <a:prstDash val="sysDot"/>
                <a:miter lim="800000"/>
              </a:ln>
              <a:effectLst/>
            </p:spPr>
          </p:cxnSp>
        </p:grpSp>
        <p:sp>
          <p:nvSpPr>
            <p:cNvPr id="68" name="Rounded Rectangle 2">
              <a:extLst>
                <a:ext uri="{FF2B5EF4-FFF2-40B4-BE49-F238E27FC236}">
                  <a16:creationId xmlns:a16="http://schemas.microsoft.com/office/drawing/2014/main" id="{6E92C6F3-0E2C-401B-A686-BF36091DE689}"/>
                </a:ext>
              </a:extLst>
            </p:cNvPr>
            <p:cNvSpPr/>
            <p:nvPr/>
          </p:nvSpPr>
          <p:spPr>
            <a:xfrm>
              <a:off x="6742678" y="2455817"/>
              <a:ext cx="1116000" cy="72000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latin typeface="Arial" panose="020B0604020202020204"/>
                </a:rPr>
                <a:t>Oppdatere tiltaksplan med anbefalte innstillinger for bruker</a:t>
              </a:r>
            </a:p>
          </p:txBody>
        </p:sp>
        <p:cxnSp>
          <p:nvCxnSpPr>
            <p:cNvPr id="69" name="Straight Arrow Connector 68">
              <a:extLst>
                <a:ext uri="{FF2B5EF4-FFF2-40B4-BE49-F238E27FC236}">
                  <a16:creationId xmlns:a16="http://schemas.microsoft.com/office/drawing/2014/main" id="{EC920721-187A-437A-B5B5-5C45A02F5B35}"/>
                </a:ext>
              </a:extLst>
            </p:cNvPr>
            <p:cNvCxnSpPr>
              <a:cxnSpLocks/>
              <a:stCxn id="44" idx="3"/>
              <a:endCxn id="68" idx="1"/>
            </p:cNvCxnSpPr>
            <p:nvPr/>
          </p:nvCxnSpPr>
          <p:spPr>
            <a:xfrm>
              <a:off x="6279176" y="2815817"/>
              <a:ext cx="463501" cy="0"/>
            </a:xfrm>
            <a:prstGeom prst="straightConnector1">
              <a:avLst/>
            </a:prstGeom>
            <a:noFill/>
            <a:ln w="12700" cap="flat" cmpd="sng" algn="ctr">
              <a:solidFill>
                <a:srgbClr val="0C2126"/>
              </a:solidFill>
              <a:prstDash val="solid"/>
              <a:miter lim="800000"/>
              <a:tailEnd type="triangle"/>
            </a:ln>
            <a:effectLst/>
          </p:spPr>
        </p:cxnSp>
        <p:sp>
          <p:nvSpPr>
            <p:cNvPr id="70" name="Rounded Rectangle 2">
              <a:extLst>
                <a:ext uri="{FF2B5EF4-FFF2-40B4-BE49-F238E27FC236}">
                  <a16:creationId xmlns:a16="http://schemas.microsoft.com/office/drawing/2014/main" id="{40FC6F67-C490-4D68-9381-4EDBFB767859}"/>
                </a:ext>
              </a:extLst>
            </p:cNvPr>
            <p:cNvSpPr/>
            <p:nvPr/>
          </p:nvSpPr>
          <p:spPr>
            <a:xfrm>
              <a:off x="8366718" y="2455817"/>
              <a:ext cx="1116000" cy="72000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latin typeface="Arial" panose="020B0604020202020204"/>
                </a:rPr>
                <a:t>Foreta nullpunktmåling</a:t>
              </a:r>
            </a:p>
          </p:txBody>
        </p:sp>
        <p:cxnSp>
          <p:nvCxnSpPr>
            <p:cNvPr id="71" name="Straight Arrow Connector 70">
              <a:extLst>
                <a:ext uri="{FF2B5EF4-FFF2-40B4-BE49-F238E27FC236}">
                  <a16:creationId xmlns:a16="http://schemas.microsoft.com/office/drawing/2014/main" id="{5F1B33C0-D96F-4983-AD9B-D3FFB4A3123D}"/>
                </a:ext>
              </a:extLst>
            </p:cNvPr>
            <p:cNvCxnSpPr>
              <a:cxnSpLocks/>
              <a:stCxn id="70" idx="2"/>
              <a:endCxn id="52" idx="0"/>
            </p:cNvCxnSpPr>
            <p:nvPr/>
          </p:nvCxnSpPr>
          <p:spPr>
            <a:xfrm>
              <a:off x="8924718" y="3175817"/>
              <a:ext cx="0" cy="816441"/>
            </a:xfrm>
            <a:prstGeom prst="straightConnector1">
              <a:avLst/>
            </a:prstGeom>
            <a:noFill/>
            <a:ln w="12700" cap="flat" cmpd="sng" algn="ctr">
              <a:solidFill>
                <a:srgbClr val="0C2126"/>
              </a:solidFill>
              <a:prstDash val="solid"/>
              <a:miter lim="800000"/>
              <a:tailEnd type="triangle"/>
            </a:ln>
            <a:effectLst/>
          </p:spPr>
        </p:cxnSp>
        <p:cxnSp>
          <p:nvCxnSpPr>
            <p:cNvPr id="76" name="Straight Arrow Connector 75">
              <a:extLst>
                <a:ext uri="{FF2B5EF4-FFF2-40B4-BE49-F238E27FC236}">
                  <a16:creationId xmlns:a16="http://schemas.microsoft.com/office/drawing/2014/main" id="{F143ADD5-9AD6-47CD-A659-EDFAEE41E0D6}"/>
                </a:ext>
              </a:extLst>
            </p:cNvPr>
            <p:cNvCxnSpPr>
              <a:cxnSpLocks/>
            </p:cNvCxnSpPr>
            <p:nvPr/>
          </p:nvCxnSpPr>
          <p:spPr>
            <a:xfrm>
              <a:off x="3293677" y="3592269"/>
              <a:ext cx="393741" cy="0"/>
            </a:xfrm>
            <a:prstGeom prst="straightConnector1">
              <a:avLst/>
            </a:prstGeom>
            <a:noFill/>
            <a:ln w="12700" cap="flat" cmpd="sng" algn="ctr">
              <a:solidFill>
                <a:srgbClr val="0C2126"/>
              </a:solidFill>
              <a:prstDash val="solid"/>
              <a:miter lim="800000"/>
              <a:tailEnd type="triangle"/>
            </a:ln>
            <a:effectLst/>
          </p:spPr>
        </p:cxnSp>
      </p:grpSp>
      <p:sp>
        <p:nvSpPr>
          <p:cNvPr id="32" name="Text Placeholder 1">
            <a:extLst>
              <a:ext uri="{FF2B5EF4-FFF2-40B4-BE49-F238E27FC236}">
                <a16:creationId xmlns:a16="http://schemas.microsoft.com/office/drawing/2014/main" id="{8EE27851-1D33-4780-B9A1-C133325160D8}"/>
              </a:ext>
            </a:extLst>
          </p:cNvPr>
          <p:cNvSpPr txBox="1">
            <a:spLocks/>
          </p:cNvSpPr>
          <p:nvPr/>
        </p:nvSpPr>
        <p:spPr>
          <a:xfrm>
            <a:off x="1120196" y="1565084"/>
            <a:ext cx="10763994" cy="441118"/>
          </a:xfrm>
          <a:prstGeom prst="rect">
            <a:avLst/>
          </a:prstGeom>
        </p:spPr>
        <p:txBody>
          <a:bodyPr vert="horz" lIns="0" tIns="0" rIns="0" bIns="0" rtlCol="0" anchor="t">
            <a:noAutofit/>
          </a:bodyPr>
          <a:lstStyle>
            <a:lvl1pPr marL="0" indent="0" algn="l" defTabSz="179388" rtl="0" eaLnBrk="1" latinLnBrk="0" hangingPunct="1">
              <a:lnSpc>
                <a:spcPct val="100000"/>
              </a:lnSpc>
              <a:spcBef>
                <a:spcPts val="0"/>
              </a:spcBef>
              <a:spcAft>
                <a:spcPts val="0"/>
              </a:spcAft>
              <a:buFont typeface="Arial" panose="020B0604020202020204" pitchFamily="34" charset="0"/>
              <a:buNone/>
              <a:defRPr sz="2200" b="1" kern="1200" cap="none" spc="0" baseline="0">
                <a:solidFill>
                  <a:schemeClr val="bg2"/>
                </a:solidFill>
                <a:latin typeface="+mn-lt"/>
                <a:ea typeface="+mn-ea"/>
                <a:cs typeface="+mn-cs"/>
              </a:defRPr>
            </a:lvl1pPr>
            <a:lvl2pPr marL="0" indent="0" algn="l" defTabSz="179388" rtl="0" eaLnBrk="1" latinLnBrk="0" hangingPunct="1">
              <a:lnSpc>
                <a:spcPct val="100000"/>
              </a:lnSpc>
              <a:spcBef>
                <a:spcPts val="0"/>
              </a:spcBef>
              <a:spcAft>
                <a:spcPts val="0"/>
              </a:spcAft>
              <a:buFont typeface="Arial" panose="020B0604020202020204" pitchFamily="34" charset="0"/>
              <a:buNone/>
              <a:defRPr sz="1700" b="0" kern="1200" cap="none" spc="0" baseline="0">
                <a:solidFill>
                  <a:schemeClr val="tx1"/>
                </a:solidFill>
                <a:latin typeface="+mn-lt"/>
                <a:ea typeface="+mn-ea"/>
                <a:cs typeface="+mn-cs"/>
              </a:defRPr>
            </a:lvl2pPr>
            <a:lvl3pPr marL="0" indent="0" algn="l" defTabSz="179388" rtl="0" eaLnBrk="1" latinLnBrk="0" hangingPunct="1">
              <a:lnSpc>
                <a:spcPct val="100000"/>
              </a:lnSpc>
              <a:spcBef>
                <a:spcPts val="0"/>
              </a:spcBef>
              <a:spcAft>
                <a:spcPts val="0"/>
              </a:spcAft>
              <a:buFont typeface="Arial" panose="020B0604020202020204" pitchFamily="34" charset="0"/>
              <a:buNone/>
              <a:defRPr sz="1700" kern="1200" spc="0">
                <a:solidFill>
                  <a:srgbClr val="7A91A6"/>
                </a:solidFill>
                <a:latin typeface="+mn-lt"/>
                <a:ea typeface="+mn-ea"/>
                <a:cs typeface="+mn-cs"/>
              </a:defRPr>
            </a:lvl3pPr>
            <a:lvl4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4pPr>
            <a:lvl5pPr marL="0" indent="0" algn="l" defTabSz="179388" rtl="0" eaLnBrk="1" latinLnBrk="0" hangingPunct="1">
              <a:lnSpc>
                <a:spcPct val="100000"/>
              </a:lnSpc>
              <a:spcBef>
                <a:spcPts val="0"/>
              </a:spcBef>
              <a:spcAft>
                <a:spcPts val="0"/>
              </a:spcAft>
              <a:buClr>
                <a:schemeClr val="bg2"/>
              </a:buClr>
              <a:buSzPct val="100000"/>
              <a:buFont typeface="Arial" panose="020B0604020202020204" pitchFamily="34" charset="0"/>
              <a:buNone/>
              <a:defRPr sz="1700" kern="1200" spc="0">
                <a:solidFill>
                  <a:srgbClr val="7A91A6"/>
                </a:solidFill>
                <a:latin typeface="+mn-lt"/>
                <a:ea typeface="+mn-ea"/>
                <a:cs typeface="+mn-cs"/>
              </a:defRPr>
            </a:lvl5pPr>
            <a:lvl6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6pPr>
            <a:lvl7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7pPr>
            <a:lvl8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8pPr>
            <a:lvl9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9pPr>
          </a:lstStyle>
          <a:p>
            <a:pPr>
              <a:defRPr/>
            </a:pPr>
            <a:r>
              <a:rPr lang="nb-NO" sz="2000">
                <a:solidFill>
                  <a:schemeClr val="tx2">
                    <a:lumMod val="75000"/>
                  </a:schemeClr>
                </a:solidFill>
                <a:latin typeface="Arial" panose="020B0604020202020204"/>
              </a:rPr>
              <a:t>Eksempel på flytskjema for prosessen </a:t>
            </a:r>
            <a:r>
              <a:rPr lang="nb-NO" sz="2000" i="1">
                <a:solidFill>
                  <a:schemeClr val="tx2">
                    <a:lumMod val="75000"/>
                  </a:schemeClr>
                </a:solidFill>
                <a:latin typeface="Arial" panose="020B0604020202020204"/>
              </a:rPr>
              <a:t>Henvise, kartlegge og tildele </a:t>
            </a:r>
          </a:p>
        </p:txBody>
      </p:sp>
      <p:pic>
        <p:nvPicPr>
          <p:cNvPr id="4" name="Grafikk 3" descr="En lyspæren">
            <a:extLst>
              <a:ext uri="{FF2B5EF4-FFF2-40B4-BE49-F238E27FC236}">
                <a16:creationId xmlns:a16="http://schemas.microsoft.com/office/drawing/2014/main" id="{4189BB34-EF34-6FBC-96D0-BF9293C03F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 y="-171346"/>
            <a:ext cx="1132741" cy="1132741"/>
          </a:xfrm>
          <a:prstGeom prst="rect">
            <a:avLst/>
          </a:prstGeom>
        </p:spPr>
      </p:pic>
      <p:sp>
        <p:nvSpPr>
          <p:cNvPr id="7" name="TekstSylinder 6">
            <a:extLst>
              <a:ext uri="{FF2B5EF4-FFF2-40B4-BE49-F238E27FC236}">
                <a16:creationId xmlns:a16="http://schemas.microsoft.com/office/drawing/2014/main" id="{13AD8489-FF19-6903-45F4-5E86F799EA74}"/>
              </a:ext>
            </a:extLst>
          </p:cNvPr>
          <p:cNvSpPr txBox="1"/>
          <p:nvPr/>
        </p:nvSpPr>
        <p:spPr>
          <a:xfrm>
            <a:off x="1163038" y="226141"/>
            <a:ext cx="2161286" cy="461665"/>
          </a:xfrm>
          <a:prstGeom prst="rect">
            <a:avLst/>
          </a:prstGeom>
          <a:noFill/>
        </p:spPr>
        <p:txBody>
          <a:bodyPr wrap="square" rtlCol="0">
            <a:spAutoFit/>
          </a:bodyPr>
          <a:lstStyle/>
          <a:p>
            <a:r>
              <a:rPr lang="nb-NO" sz="2400" b="1">
                <a:solidFill>
                  <a:schemeClr val="tx2">
                    <a:lumMod val="75000"/>
                  </a:schemeClr>
                </a:solidFill>
              </a:rPr>
              <a:t>EKSEMPEL</a:t>
            </a:r>
          </a:p>
        </p:txBody>
      </p:sp>
    </p:spTree>
    <p:extLst>
      <p:ext uri="{BB962C8B-B14F-4D97-AF65-F5344CB8AC3E}">
        <p14:creationId xmlns:p14="http://schemas.microsoft.com/office/powerpoint/2010/main" val="3180002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cs typeface="Arial" panose="020B0604020202020204" pitchFamily="34" charset="0"/>
              </a:rPr>
              <a:t>GJØRE TILPASNINGER, GI OPPLÆRING OG INSTALLERE</a:t>
            </a:r>
          </a:p>
        </p:txBody>
      </p:sp>
      <p:sp>
        <p:nvSpPr>
          <p:cNvPr id="3" name="Oval 9">
            <a:extLst>
              <a:ext uri="{FF2B5EF4-FFF2-40B4-BE49-F238E27FC236}">
                <a16:creationId xmlns:a16="http://schemas.microsoft.com/office/drawing/2014/main" id="{41DA0848-EE88-07CE-0D69-C0FA025BEDED}"/>
              </a:ext>
            </a:extLst>
          </p:cNvPr>
          <p:cNvSpPr/>
          <p:nvPr/>
        </p:nvSpPr>
        <p:spPr>
          <a:xfrm>
            <a:off x="490968" y="378137"/>
            <a:ext cx="810000" cy="810000"/>
          </a:xfrm>
          <a:prstGeom prst="ellipse">
            <a:avLst/>
          </a:prstGeom>
          <a:solidFill>
            <a:srgbClr val="8EB4E3"/>
          </a:solidFill>
          <a:ln w="28575">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sp>
        <p:nvSpPr>
          <p:cNvPr id="4" name="Rektangel 3">
            <a:extLst>
              <a:ext uri="{FF2B5EF4-FFF2-40B4-BE49-F238E27FC236}">
                <a16:creationId xmlns:a16="http://schemas.microsoft.com/office/drawing/2014/main" id="{D1E1AEF5-FD0F-10A3-C411-1C6B05BDD077}"/>
              </a:ext>
            </a:extLst>
          </p:cNvPr>
          <p:cNvSpPr/>
          <p:nvPr/>
        </p:nvSpPr>
        <p:spPr>
          <a:xfrm>
            <a:off x="6354135" y="2159527"/>
            <a:ext cx="5568974" cy="4507973"/>
          </a:xfrm>
          <a:prstGeom prst="rect">
            <a:avLst/>
          </a:prstGeom>
          <a:solidFill>
            <a:schemeClr val="tx2">
              <a:lumMod val="20000"/>
              <a:lumOff val="80000"/>
            </a:schemeClr>
          </a:solidFill>
          <a:ln w="12700">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1C25A950-B4EF-FA98-115E-5EF097E020D3}"/>
              </a:ext>
            </a:extLst>
          </p:cNvPr>
          <p:cNvSpPr txBox="1"/>
          <p:nvPr/>
        </p:nvSpPr>
        <p:spPr>
          <a:xfrm>
            <a:off x="1445487" y="127927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D1859A14-2D77-3CA6-0B7B-FAD4829CDF59}"/>
              </a:ext>
            </a:extLst>
          </p:cNvPr>
          <p:cNvSpPr txBox="1"/>
          <p:nvPr/>
        </p:nvSpPr>
        <p:spPr>
          <a:xfrm>
            <a:off x="6354135" y="2191131"/>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82DD696A-0A49-797F-402E-C88F2755234C}"/>
              </a:ext>
            </a:extLst>
          </p:cNvPr>
          <p:cNvSpPr txBox="1"/>
          <p:nvPr/>
        </p:nvSpPr>
        <p:spPr>
          <a:xfrm>
            <a:off x="735146" y="2215461"/>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8" name="TekstSylinder 7">
            <a:extLst>
              <a:ext uri="{FF2B5EF4-FFF2-40B4-BE49-F238E27FC236}">
                <a16:creationId xmlns:a16="http://schemas.microsoft.com/office/drawing/2014/main" id="{D504525F-AE55-91DE-6951-CF3D8041B397}"/>
              </a:ext>
            </a:extLst>
          </p:cNvPr>
          <p:cNvSpPr txBox="1"/>
          <p:nvPr/>
        </p:nvSpPr>
        <p:spPr>
          <a:xfrm>
            <a:off x="1300967" y="1540542"/>
            <a:ext cx="10342122" cy="51296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U</a:t>
            </a:r>
            <a:r>
              <a:rPr kumimoji="0" lang="nb-NO" sz="1200" b="1" i="0" u="none" strike="noStrike" kern="1200" cap="none" spc="0" normalizeH="0" baseline="0" noProof="0" err="1">
                <a:ln>
                  <a:noFill/>
                </a:ln>
                <a:solidFill>
                  <a:schemeClr val="tx2">
                    <a:lumMod val="75000"/>
                  </a:schemeClr>
                </a:solidFill>
                <a:effectLst/>
                <a:uLnTx/>
                <a:uFillTx/>
                <a:latin typeface="Arial" panose="020B0604020202020204" pitchFamily="34" charset="0"/>
                <a:cs typeface="Arial" panose="020B0604020202020204" pitchFamily="34" charset="0"/>
              </a:rPr>
              <a:t>tstyr</a:t>
            </a: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 og applikasjoner blir installert og tatt i bruk på en sikker og hensiktsmessig måte, og teknologien er tilpasset til brukers behov</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D</a:t>
            </a: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et blir gitt god opplæring og veiledning til bruker og pårørende</a:t>
            </a:r>
          </a:p>
        </p:txBody>
      </p:sp>
      <p:pic>
        <p:nvPicPr>
          <p:cNvPr id="9" name="Grafikk 8" descr="Flagg med heldekkende fyll">
            <a:extLst>
              <a:ext uri="{FF2B5EF4-FFF2-40B4-BE49-F238E27FC236}">
                <a16:creationId xmlns:a16="http://schemas.microsoft.com/office/drawing/2014/main" id="{AD7D2CE0-EFA7-1C12-DFAD-39852917BA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728" y="1354814"/>
            <a:ext cx="469239" cy="469239"/>
          </a:xfrm>
          <a:prstGeom prst="rect">
            <a:avLst/>
          </a:prstGeom>
        </p:spPr>
      </p:pic>
      <p:sp>
        <p:nvSpPr>
          <p:cNvPr id="10" name="TekstSylinder 9">
            <a:extLst>
              <a:ext uri="{FF2B5EF4-FFF2-40B4-BE49-F238E27FC236}">
                <a16:creationId xmlns:a16="http://schemas.microsoft.com/office/drawing/2014/main" id="{335805E3-4B48-0B8F-ADE1-2F467A53C0F2}"/>
              </a:ext>
            </a:extLst>
          </p:cNvPr>
          <p:cNvSpPr txBox="1"/>
          <p:nvPr/>
        </p:nvSpPr>
        <p:spPr>
          <a:xfrm>
            <a:off x="704559" y="2589817"/>
            <a:ext cx="5507598" cy="2985433"/>
          </a:xfrm>
          <a:prstGeom prst="rect">
            <a:avLst/>
          </a:prstGeom>
          <a:noFill/>
        </p:spPr>
        <p:txBody>
          <a:bodyPr wrap="square" rtlCol="0">
            <a:spAutoFit/>
          </a:bodyPr>
          <a:lstStyle/>
          <a:p>
            <a:pPr marL="171450" indent="-171450">
              <a:spcBef>
                <a:spcPts val="600"/>
              </a:spcBef>
              <a:buFont typeface="Arial" panose="020B0604020202020204" pitchFamily="34" charset="0"/>
              <a:buChar char="•"/>
              <a:defRPr/>
            </a:pPr>
            <a:r>
              <a:rPr lang="nb-NO" sz="1200" kern="0"/>
              <a:t>Avklar hvem som skal gjøre tilpasninger av utstyr og teknologi, installasjon hos bruker og opplæring av bruker og pårørende. Dette kan variere avhengig av type teknologi.</a:t>
            </a:r>
          </a:p>
          <a:p>
            <a:pPr marL="171450" indent="-171450">
              <a:spcBef>
                <a:spcPts val="600"/>
              </a:spcBef>
              <a:buFont typeface="Arial" panose="020B0604020202020204" pitchFamily="34" charset="0"/>
              <a:buChar char="•"/>
              <a:defRPr/>
            </a:pPr>
            <a:r>
              <a:rPr lang="nb-NO" sz="1200" kern="0"/>
              <a:t>Registrer bruker i administrasjonsverktøy og informer installatør. Ha faste rutiner for hvem som installerer hos bruker. Dette kan variere avhengig av teknologi og bruk av leverandører. </a:t>
            </a:r>
          </a:p>
          <a:p>
            <a:pPr marL="171450" indent="-171450">
              <a:spcBef>
                <a:spcPts val="600"/>
              </a:spcBef>
              <a:buFont typeface="Arial" panose="020B0604020202020204" pitchFamily="34" charset="0"/>
              <a:buChar char="•"/>
              <a:defRPr/>
            </a:pPr>
            <a:r>
              <a:rPr lang="nb-NO" sz="1200" kern="0"/>
              <a:t>Pass på at den som gjør tilpasning og installasjon får informasjon om bakgrunnen for at teknologien er tildelt.</a:t>
            </a:r>
          </a:p>
          <a:p>
            <a:pPr marL="171450" indent="-171450">
              <a:spcBef>
                <a:spcPts val="600"/>
              </a:spcBef>
              <a:buFont typeface="Arial" panose="020B0604020202020204" pitchFamily="34" charset="0"/>
              <a:buChar char="•"/>
              <a:defRPr/>
            </a:pPr>
            <a:r>
              <a:rPr lang="nb-NO" sz="1200" kern="0"/>
              <a:t>Konfigurer og installer utstyr. Dokumenter hvis det blir gjort spesielle brukertilpasninger under installering. Det er viktig for videre oppfølging og support på utstyr.</a:t>
            </a:r>
          </a:p>
          <a:p>
            <a:pPr marL="171450" indent="-171450">
              <a:spcBef>
                <a:spcPts val="600"/>
              </a:spcBef>
              <a:buFont typeface="Arial" panose="020B0604020202020204" pitchFamily="34" charset="0"/>
              <a:buChar char="•"/>
              <a:defRPr/>
            </a:pPr>
            <a:r>
              <a:rPr lang="nb-NO" sz="1200" kern="0"/>
              <a:t>Gi bruker og pårørende grundig opplæring i bruk av utstyret. La brukeren få tid til å bli kjent med utstyret og teste det. Pass på at brukerveiledning er tilgjengelig for bruker eller pårørende. </a:t>
            </a:r>
          </a:p>
        </p:txBody>
      </p:sp>
      <p:sp>
        <p:nvSpPr>
          <p:cNvPr id="11" name="TekstSylinder 10">
            <a:extLst>
              <a:ext uri="{FF2B5EF4-FFF2-40B4-BE49-F238E27FC236}">
                <a16:creationId xmlns:a16="http://schemas.microsoft.com/office/drawing/2014/main" id="{F3EB40E8-AA01-2FC7-D3CB-A2C3539CE527}"/>
              </a:ext>
            </a:extLst>
          </p:cNvPr>
          <p:cNvSpPr txBox="1"/>
          <p:nvPr/>
        </p:nvSpPr>
        <p:spPr>
          <a:xfrm>
            <a:off x="6423334" y="2527580"/>
            <a:ext cx="5390499" cy="4503797"/>
          </a:xfrm>
          <a:prstGeom prst="rect">
            <a:avLst/>
          </a:prstGeom>
          <a:noFill/>
        </p:spPr>
        <p:txBody>
          <a:bodyPr wrap="square">
            <a:spAutoFit/>
          </a:bodyPr>
          <a:lstStyle/>
          <a:p>
            <a:pPr marL="171450" indent="-171450">
              <a:spcBef>
                <a:spcPts val="400"/>
              </a:spcBef>
              <a:spcAft>
                <a:spcPts val="300"/>
              </a:spcAft>
              <a:buFont typeface="Arial" panose="020B0604020202020204" pitchFamily="34" charset="0"/>
              <a:buChar char="•"/>
              <a:defRPr/>
            </a:pPr>
            <a:r>
              <a:rPr lang="nb-NO" sz="1200" kern="0"/>
              <a:t>Ofte er mange aktører involvert i denne oppgaven. Det krever godt samarbeid, informasjonsdeling og god dokumentasjon. </a:t>
            </a:r>
          </a:p>
          <a:p>
            <a:pPr marL="171450" indent="-171450">
              <a:spcBef>
                <a:spcPts val="400"/>
              </a:spcBef>
              <a:spcAft>
                <a:spcPts val="300"/>
              </a:spcAft>
              <a:buFont typeface="Arial" panose="020B0604020202020204" pitchFamily="34" charset="0"/>
              <a:buChar char="•"/>
              <a:defRPr/>
            </a:pPr>
            <a:r>
              <a:rPr lang="nb-NO" sz="1200" kern="0"/>
              <a:t>Det er viktig å dokumentere endringer og tilpasninger som avviker fra standardoppsettet for utstyret. Slik vil det være enklere å løse problemer som oppstår i etterkant, eksempelvis knyttet til varsler. </a:t>
            </a:r>
          </a:p>
          <a:p>
            <a:pPr marL="171450" indent="-171450">
              <a:spcBef>
                <a:spcPts val="400"/>
              </a:spcBef>
              <a:spcAft>
                <a:spcPts val="300"/>
              </a:spcAft>
              <a:buFont typeface="Arial" panose="020B0604020202020204" pitchFamily="34" charset="0"/>
              <a:buChar char="•"/>
              <a:defRPr/>
            </a:pPr>
            <a:r>
              <a:rPr lang="nb-NO" sz="1200" kern="0"/>
              <a:t>Utarbeid et enkelt hjelpeskjema for installasjon og dokumentasjon av tilpasninger. Dokumenter f.eks. klokkeslett for oppvåkning ved bruk av sengesensor, daglige spiserutiner for medisinering med mer. </a:t>
            </a:r>
          </a:p>
          <a:p>
            <a:pPr marL="171450" indent="-171450">
              <a:spcBef>
                <a:spcPts val="400"/>
              </a:spcBef>
              <a:spcAft>
                <a:spcPts val="300"/>
              </a:spcAft>
              <a:buFont typeface="Arial" panose="020B0604020202020204" pitchFamily="34" charset="0"/>
              <a:buChar char="•"/>
              <a:defRPr/>
            </a:pPr>
            <a:r>
              <a:rPr lang="nb-NO" sz="1200" kern="0"/>
              <a:t>Utarbeid brukerveiledning for konfigurasjon, tilpasninger og installasjon. Passe på at dette både er oppdatert og lett tilgjengelig. </a:t>
            </a:r>
          </a:p>
          <a:p>
            <a:pPr marL="171450" indent="-171450">
              <a:spcBef>
                <a:spcPts val="400"/>
              </a:spcBef>
              <a:spcAft>
                <a:spcPts val="300"/>
              </a:spcAft>
              <a:buFont typeface="Arial" panose="020B0604020202020204" pitchFamily="34" charset="0"/>
              <a:buChar char="•"/>
              <a:defRPr/>
            </a:pPr>
            <a:r>
              <a:rPr lang="nb-NO" sz="1200" kern="0"/>
              <a:t>Flere leverandører har gode bruker- og installasjonsveiledninger, programmeringsmanualer. Spør leverandør om dette og pass på å få det med i avtalen. </a:t>
            </a:r>
          </a:p>
          <a:p>
            <a:pPr marL="171450" indent="-171450">
              <a:spcBef>
                <a:spcPts val="400"/>
              </a:spcBef>
              <a:spcAft>
                <a:spcPts val="300"/>
              </a:spcAft>
              <a:buFont typeface="Arial" panose="020B0604020202020204" pitchFamily="34" charset="0"/>
              <a:buChar char="•"/>
              <a:defRPr/>
            </a:pPr>
            <a:r>
              <a:rPr lang="nb-NO" sz="1200" kern="0"/>
              <a:t>Ofte er det behov for tett oppfølging i starten og flere opplæringsrunder med bruker. Vurder ut fra den enkelte brukers behov. </a:t>
            </a:r>
          </a:p>
          <a:p>
            <a:pPr marL="171450" indent="-171450">
              <a:spcBef>
                <a:spcPts val="400"/>
              </a:spcBef>
              <a:spcAft>
                <a:spcPts val="300"/>
              </a:spcAft>
              <a:buFont typeface="Arial" panose="020B0604020202020204" pitchFamily="34" charset="0"/>
              <a:buChar char="•"/>
              <a:defRPr/>
            </a:pPr>
            <a:r>
              <a:rPr lang="nb-NO" sz="1200" kern="0"/>
              <a:t>Ansatte som er i dialog med bruker bør selv ha testet ut, og være trygg på utstyret. Vurder gjerne om pårørende også bør få opplæring og veiledning. </a:t>
            </a:r>
          </a:p>
          <a:p>
            <a:pPr marL="171450" indent="-171450">
              <a:spcBef>
                <a:spcPts val="400"/>
              </a:spcBef>
              <a:spcAft>
                <a:spcPts val="300"/>
              </a:spcAft>
              <a:buFont typeface="Arial" panose="020B0604020202020204" pitchFamily="34" charset="0"/>
              <a:buChar char="•"/>
              <a:defRPr/>
            </a:pPr>
            <a:r>
              <a:rPr lang="nb-NO" sz="1200" kern="0"/>
              <a:t>Dersom det er avtale med pårørende om oppfølging av teknologi må dette også dokumenteres. </a:t>
            </a:r>
          </a:p>
          <a:p>
            <a:pPr marL="171450" indent="-171450">
              <a:spcBef>
                <a:spcPts val="400"/>
              </a:spcBef>
              <a:spcAft>
                <a:spcPts val="300"/>
              </a:spcAft>
              <a:buFont typeface="Arial" panose="020B0604020202020204" pitchFamily="34" charset="0"/>
              <a:buChar char="•"/>
              <a:defRPr/>
            </a:pPr>
            <a:endParaRPr lang="nb-NO" sz="1200" kern="0"/>
          </a:p>
        </p:txBody>
      </p:sp>
      <p:sp>
        <p:nvSpPr>
          <p:cNvPr id="12" name="Rektangel 11">
            <a:extLst>
              <a:ext uri="{FF2B5EF4-FFF2-40B4-BE49-F238E27FC236}">
                <a16:creationId xmlns:a16="http://schemas.microsoft.com/office/drawing/2014/main" id="{4556BC19-BC83-96B3-7FA6-798401018C9F}"/>
              </a:ext>
            </a:extLst>
          </p:cNvPr>
          <p:cNvSpPr/>
          <p:nvPr/>
        </p:nvSpPr>
        <p:spPr>
          <a:xfrm>
            <a:off x="629714" y="2159528"/>
            <a:ext cx="5613030" cy="3488798"/>
          </a:xfrm>
          <a:prstGeom prst="rect">
            <a:avLst/>
          </a:prstGeom>
          <a:noFill/>
          <a:ln w="12700">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89358D97-B1D6-11AF-405B-51F0CF41B626}"/>
              </a:ext>
            </a:extLst>
          </p:cNvPr>
          <p:cNvSpPr/>
          <p:nvPr/>
        </p:nvSpPr>
        <p:spPr>
          <a:xfrm>
            <a:off x="629714" y="5731503"/>
            <a:ext cx="5613030" cy="93599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4" name="Graphic 2" descr="Magnifying glass">
            <a:extLst>
              <a:ext uri="{FF2B5EF4-FFF2-40B4-BE49-F238E27FC236}">
                <a16:creationId xmlns:a16="http://schemas.microsoft.com/office/drawing/2014/main" id="{CEDFF2EA-C084-FAF4-27F7-CA376FC9B7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7253" y="5883571"/>
            <a:ext cx="570216" cy="570216"/>
          </a:xfrm>
          <a:prstGeom prst="rect">
            <a:avLst/>
          </a:prstGeom>
        </p:spPr>
      </p:pic>
      <p:sp>
        <p:nvSpPr>
          <p:cNvPr id="15" name="TekstSylinder 14">
            <a:extLst>
              <a:ext uri="{FF2B5EF4-FFF2-40B4-BE49-F238E27FC236}">
                <a16:creationId xmlns:a16="http://schemas.microsoft.com/office/drawing/2014/main" id="{AFD18FFC-F1D3-06A7-121D-E4A105A714AB}"/>
              </a:ext>
            </a:extLst>
          </p:cNvPr>
          <p:cNvSpPr txBox="1"/>
          <p:nvPr/>
        </p:nvSpPr>
        <p:spPr>
          <a:xfrm>
            <a:off x="1191434" y="5791041"/>
            <a:ext cx="5162701" cy="1066959"/>
          </a:xfrm>
          <a:prstGeom prst="rect">
            <a:avLst/>
          </a:prstGeom>
          <a:noFill/>
        </p:spPr>
        <p:txBody>
          <a:bodyPr wrap="square" lIns="91440" tIns="45720" rIns="91440" bIns="45720" rtlCol="0" anchor="t">
            <a:spAutoFit/>
          </a:bodyPr>
          <a:lstStyle/>
          <a:p>
            <a:pPr marL="171450" indent="-171450" defTabSz="914400">
              <a:spcAft>
                <a:spcPts val="200"/>
              </a:spcAft>
              <a:buFont typeface="Arial" panose="020B0604020202020204" pitchFamily="34" charset="0"/>
              <a:buChar char="•"/>
              <a:defRPr/>
            </a:pPr>
            <a:r>
              <a:rPr kumimoji="0" lang="nb-NO" sz="1200" b="0" i="0" u="none" strike="noStrike" kern="1200" cap="none" spc="0" normalizeH="0" baseline="0" noProof="0">
                <a:ln>
                  <a:noFill/>
                </a:ln>
                <a:solidFill>
                  <a:schemeClr val="tx2">
                    <a:lumMod val="60000"/>
                    <a:lumOff val="40000"/>
                  </a:schemeClr>
                </a:solidFill>
                <a:effectLst/>
                <a:uLnTx/>
                <a:uFillTx/>
                <a:latin typeface="Arial"/>
                <a:cs typeface="Arial"/>
                <a:hlinkClick r:id="rId6">
                  <a:extLst>
                    <a:ext uri="{A12FA001-AC4F-418D-AE19-62706E023703}">
                      <ahyp:hlinkClr xmlns:ahyp="http://schemas.microsoft.com/office/drawing/2018/hyperlinkcolor" val="tx"/>
                    </a:ext>
                  </a:extLst>
                </a:hlinkClick>
              </a:rPr>
              <a:t>KS: </a:t>
            </a:r>
            <a:r>
              <a:rPr kumimoji="0" lang="nb-NO" sz="1200" b="0" i="0" u="none" strike="noStrike" kern="1200" cap="none" spc="0" normalizeH="0" baseline="0" noProof="0" err="1">
                <a:ln>
                  <a:noFill/>
                </a:ln>
                <a:solidFill>
                  <a:schemeClr val="tx2">
                    <a:lumMod val="60000"/>
                    <a:lumOff val="40000"/>
                  </a:schemeClr>
                </a:solidFill>
                <a:effectLst/>
                <a:uLnTx/>
                <a:uFillTx/>
                <a:latin typeface="Arial"/>
                <a:cs typeface="Arial"/>
                <a:hlinkClick r:id="rId6">
                  <a:extLst>
                    <a:ext uri="{A12FA001-AC4F-418D-AE19-62706E023703}">
                      <ahyp:hlinkClr xmlns:ahyp="http://schemas.microsoft.com/office/drawing/2018/hyperlinkcolor" val="tx"/>
                    </a:ext>
                  </a:extLst>
                </a:hlinkClick>
              </a:rPr>
              <a:t>Velferdsteknolgiens</a:t>
            </a:r>
            <a:r>
              <a:rPr kumimoji="0" lang="nb-NO" sz="1200" b="0" i="0" u="none" strike="noStrike" kern="1200" cap="none" spc="0" normalizeH="0" baseline="0" noProof="0">
                <a:ln>
                  <a:noFill/>
                </a:ln>
                <a:solidFill>
                  <a:schemeClr val="tx2">
                    <a:lumMod val="60000"/>
                    <a:lumOff val="40000"/>
                  </a:schemeClr>
                </a:solidFill>
                <a:effectLst/>
                <a:uLnTx/>
                <a:uFillTx/>
                <a:latin typeface="Arial"/>
                <a:cs typeface="Arial"/>
                <a:hlinkClick r:id="rId6">
                  <a:extLst>
                    <a:ext uri="{A12FA001-AC4F-418D-AE19-62706E023703}">
                      <ahyp:hlinkClr xmlns:ahyp="http://schemas.microsoft.com/office/drawing/2018/hyperlinkcolor" val="tx"/>
                    </a:ext>
                  </a:extLst>
                </a:hlinkClick>
              </a:rPr>
              <a:t> ABC: Emne D - Organisering og drift av velferdsteknologi i tjenesten</a:t>
            </a:r>
            <a:r>
              <a:rPr lang="nb-NO" sz="1200">
                <a:solidFill>
                  <a:schemeClr val="tx2">
                    <a:lumMod val="60000"/>
                    <a:lumOff val="40000"/>
                  </a:schemeClr>
                </a:solidFill>
                <a:latin typeface="Arial"/>
                <a:cs typeface="Arial"/>
                <a:hlinkClick r:id="rId6">
                  <a:extLst>
                    <a:ext uri="{A12FA001-AC4F-418D-AE19-62706E023703}">
                      <ahyp:hlinkClr xmlns:ahyp="http://schemas.microsoft.com/office/drawing/2018/hyperlinkcolor" val="tx"/>
                    </a:ext>
                  </a:extLst>
                </a:hlinkClick>
              </a:rPr>
              <a:t> </a:t>
            </a:r>
            <a:endParaRPr kumimoji="0" lang="nb-NO" sz="1200" b="0" i="0" u="none" strike="noStrike" kern="120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60000"/>
                    <a:lumOff val="40000"/>
                  </a:schemeClr>
                </a:solidFill>
                <a:effectLst/>
                <a:uLnTx/>
                <a:uFillTx/>
                <a:latin typeface="Arial"/>
                <a:cs typeface="Arial"/>
                <a:hlinkClick r:id="rId7">
                  <a:extLst>
                    <a:ext uri="{A12FA001-AC4F-418D-AE19-62706E023703}">
                      <ahyp:hlinkClr xmlns:ahyp="http://schemas.microsoft.com/office/drawing/2018/hyperlinkcolor" val="tx"/>
                    </a:ext>
                  </a:extLst>
                </a:hlinkClick>
              </a:rPr>
              <a:t>Direktoratet for </a:t>
            </a:r>
            <a:r>
              <a:rPr kumimoji="0" lang="nb-NO" sz="1200" b="0" i="0" u="none" strike="noStrike" kern="1200" cap="none" spc="0" normalizeH="0" baseline="0" noProof="0" err="1">
                <a:ln>
                  <a:noFill/>
                </a:ln>
                <a:solidFill>
                  <a:schemeClr val="tx2">
                    <a:lumMod val="60000"/>
                    <a:lumOff val="40000"/>
                  </a:schemeClr>
                </a:solidFill>
                <a:effectLst/>
                <a:uLnTx/>
                <a:uFillTx/>
                <a:latin typeface="Arial"/>
                <a:cs typeface="Arial"/>
                <a:hlinkClick r:id="rId7">
                  <a:extLst>
                    <a:ext uri="{A12FA001-AC4F-418D-AE19-62706E023703}">
                      <ahyp:hlinkClr xmlns:ahyp="http://schemas.microsoft.com/office/drawing/2018/hyperlinkcolor" val="tx"/>
                    </a:ext>
                  </a:extLst>
                </a:hlinkClick>
              </a:rPr>
              <a:t>eHelse</a:t>
            </a:r>
            <a:r>
              <a:rPr kumimoji="0" lang="nb-NO" sz="1200" b="0" i="0" u="none" strike="noStrike" kern="1200" cap="none" spc="0" normalizeH="0" baseline="0" noProof="0">
                <a:ln>
                  <a:noFill/>
                </a:ln>
                <a:solidFill>
                  <a:schemeClr val="tx2">
                    <a:lumMod val="60000"/>
                    <a:lumOff val="40000"/>
                  </a:schemeClr>
                </a:solidFill>
                <a:effectLst/>
                <a:uLnTx/>
                <a:uFillTx/>
                <a:latin typeface="Arial"/>
                <a:cs typeface="Arial"/>
                <a:hlinkClick r:id="rId7">
                  <a:extLst>
                    <a:ext uri="{A12FA001-AC4F-418D-AE19-62706E023703}">
                      <ahyp:hlinkClr xmlns:ahyp="http://schemas.microsoft.com/office/drawing/2018/hyperlinkcolor" val="tx"/>
                    </a:ext>
                  </a:extLst>
                </a:hlinkClick>
              </a:rPr>
              <a:t>: Tekniske anbefalinger ved bruk av velferdsteknologi</a:t>
            </a:r>
            <a:endParaRPr kumimoji="0" lang="nb-NO" sz="1200" b="0" i="0" u="none" strike="noStrike" kern="1200" cap="none" spc="0" normalizeH="0" baseline="0" noProof="0">
              <a:ln>
                <a:noFill/>
              </a:ln>
              <a:solidFill>
                <a:schemeClr val="tx2">
                  <a:lumMod val="60000"/>
                  <a:lumOff val="40000"/>
                </a:schemeClr>
              </a:solidFill>
              <a:effectLst/>
              <a:uLnTx/>
              <a:uFillTx/>
              <a:latin typeface="Arial"/>
              <a:cs typeface="Arial"/>
            </a:endParaRPr>
          </a:p>
          <a:p>
            <a:endParaRPr lang="nb-NO" sz="1200">
              <a:solidFill>
                <a:schemeClr val="tx2">
                  <a:lumMod val="60000"/>
                  <a:lumOff val="40000"/>
                </a:schemeClr>
              </a:solidFill>
            </a:endParaRPr>
          </a:p>
        </p:txBody>
      </p:sp>
    </p:spTree>
    <p:extLst>
      <p:ext uri="{BB962C8B-B14F-4D97-AF65-F5344CB8AC3E}">
        <p14:creationId xmlns:p14="http://schemas.microsoft.com/office/powerpoint/2010/main" val="1125486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945968A-EF12-9B68-7F07-C8BF4AC23C76}"/>
              </a:ext>
            </a:extLst>
          </p:cNvPr>
          <p:cNvSpPr/>
          <p:nvPr/>
        </p:nvSpPr>
        <p:spPr>
          <a:xfrm>
            <a:off x="0" y="0"/>
            <a:ext cx="12191280" cy="9139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2" name="Text Placeholder 1">
            <a:extLst>
              <a:ext uri="{FF2B5EF4-FFF2-40B4-BE49-F238E27FC236}">
                <a16:creationId xmlns:a16="http://schemas.microsoft.com/office/drawing/2014/main" id="{8EE27851-1D33-4780-B9A1-C133325160D8}"/>
              </a:ext>
            </a:extLst>
          </p:cNvPr>
          <p:cNvSpPr txBox="1">
            <a:spLocks/>
          </p:cNvSpPr>
          <p:nvPr/>
        </p:nvSpPr>
        <p:spPr>
          <a:xfrm>
            <a:off x="1056326" y="1763948"/>
            <a:ext cx="10763994" cy="441118"/>
          </a:xfrm>
          <a:prstGeom prst="rect">
            <a:avLst/>
          </a:prstGeom>
        </p:spPr>
        <p:txBody>
          <a:bodyPr vert="horz" lIns="0" tIns="0" rIns="0" bIns="0" rtlCol="0" anchor="t">
            <a:noAutofit/>
          </a:bodyPr>
          <a:lstStyle>
            <a:lvl1pPr marL="0" indent="0" algn="l" defTabSz="179388" rtl="0" eaLnBrk="1" latinLnBrk="0" hangingPunct="1">
              <a:lnSpc>
                <a:spcPct val="100000"/>
              </a:lnSpc>
              <a:spcBef>
                <a:spcPts val="0"/>
              </a:spcBef>
              <a:spcAft>
                <a:spcPts val="0"/>
              </a:spcAft>
              <a:buFont typeface="Arial" panose="020B0604020202020204" pitchFamily="34" charset="0"/>
              <a:buNone/>
              <a:defRPr sz="2200" b="1" kern="1200" cap="none" spc="0" baseline="0">
                <a:solidFill>
                  <a:schemeClr val="bg2"/>
                </a:solidFill>
                <a:latin typeface="+mn-lt"/>
                <a:ea typeface="+mn-ea"/>
                <a:cs typeface="+mn-cs"/>
              </a:defRPr>
            </a:lvl1pPr>
            <a:lvl2pPr marL="0" indent="0" algn="l" defTabSz="179388" rtl="0" eaLnBrk="1" latinLnBrk="0" hangingPunct="1">
              <a:lnSpc>
                <a:spcPct val="100000"/>
              </a:lnSpc>
              <a:spcBef>
                <a:spcPts val="0"/>
              </a:spcBef>
              <a:spcAft>
                <a:spcPts val="0"/>
              </a:spcAft>
              <a:buFont typeface="Arial" panose="020B0604020202020204" pitchFamily="34" charset="0"/>
              <a:buNone/>
              <a:defRPr sz="1700" b="0" kern="1200" cap="none" spc="0" baseline="0">
                <a:solidFill>
                  <a:schemeClr val="tx1"/>
                </a:solidFill>
                <a:latin typeface="+mn-lt"/>
                <a:ea typeface="+mn-ea"/>
                <a:cs typeface="+mn-cs"/>
              </a:defRPr>
            </a:lvl2pPr>
            <a:lvl3pPr marL="0" indent="0" algn="l" defTabSz="179388" rtl="0" eaLnBrk="1" latinLnBrk="0" hangingPunct="1">
              <a:lnSpc>
                <a:spcPct val="100000"/>
              </a:lnSpc>
              <a:spcBef>
                <a:spcPts val="0"/>
              </a:spcBef>
              <a:spcAft>
                <a:spcPts val="0"/>
              </a:spcAft>
              <a:buFont typeface="Arial" panose="020B0604020202020204" pitchFamily="34" charset="0"/>
              <a:buNone/>
              <a:defRPr sz="1700" kern="1200" spc="0">
                <a:solidFill>
                  <a:srgbClr val="7A91A6"/>
                </a:solidFill>
                <a:latin typeface="+mn-lt"/>
                <a:ea typeface="+mn-ea"/>
                <a:cs typeface="+mn-cs"/>
              </a:defRPr>
            </a:lvl3pPr>
            <a:lvl4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4pPr>
            <a:lvl5pPr marL="0" indent="0" algn="l" defTabSz="179388" rtl="0" eaLnBrk="1" latinLnBrk="0" hangingPunct="1">
              <a:lnSpc>
                <a:spcPct val="100000"/>
              </a:lnSpc>
              <a:spcBef>
                <a:spcPts val="0"/>
              </a:spcBef>
              <a:spcAft>
                <a:spcPts val="0"/>
              </a:spcAft>
              <a:buClr>
                <a:schemeClr val="bg2"/>
              </a:buClr>
              <a:buSzPct val="100000"/>
              <a:buFont typeface="Arial" panose="020B0604020202020204" pitchFamily="34" charset="0"/>
              <a:buNone/>
              <a:defRPr sz="1700" kern="1200" spc="0">
                <a:solidFill>
                  <a:srgbClr val="7A91A6"/>
                </a:solidFill>
                <a:latin typeface="+mn-lt"/>
                <a:ea typeface="+mn-ea"/>
                <a:cs typeface="+mn-cs"/>
              </a:defRPr>
            </a:lvl5pPr>
            <a:lvl6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6pPr>
            <a:lvl7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7pPr>
            <a:lvl8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8pPr>
            <a:lvl9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9pPr>
          </a:lstStyle>
          <a:p>
            <a:pPr>
              <a:defRPr/>
            </a:pPr>
            <a:r>
              <a:rPr lang="nb-NO" sz="2000">
                <a:solidFill>
                  <a:schemeClr val="tx2">
                    <a:lumMod val="75000"/>
                  </a:schemeClr>
                </a:solidFill>
                <a:latin typeface="Arial" panose="020B0604020202020204"/>
              </a:rPr>
              <a:t>Eksempel på flytskjema for prosessen </a:t>
            </a:r>
            <a:r>
              <a:rPr lang="nb-NO" sz="2000" i="1">
                <a:solidFill>
                  <a:schemeClr val="tx2">
                    <a:lumMod val="75000"/>
                  </a:schemeClr>
                </a:solidFill>
                <a:latin typeface="Arial" panose="020B0604020202020204"/>
              </a:rPr>
              <a:t>Gjøre tilpasninger, gi opplæring og installere</a:t>
            </a:r>
          </a:p>
        </p:txBody>
      </p:sp>
      <p:pic>
        <p:nvPicPr>
          <p:cNvPr id="4" name="Grafikk 3" descr="En lyspæren">
            <a:extLst>
              <a:ext uri="{FF2B5EF4-FFF2-40B4-BE49-F238E27FC236}">
                <a16:creationId xmlns:a16="http://schemas.microsoft.com/office/drawing/2014/main" id="{4189BB34-EF34-6FBC-96D0-BF9293C03F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 y="-171346"/>
            <a:ext cx="1132741" cy="1132741"/>
          </a:xfrm>
          <a:prstGeom prst="rect">
            <a:avLst/>
          </a:prstGeom>
        </p:spPr>
      </p:pic>
      <p:sp>
        <p:nvSpPr>
          <p:cNvPr id="7" name="TekstSylinder 6">
            <a:extLst>
              <a:ext uri="{FF2B5EF4-FFF2-40B4-BE49-F238E27FC236}">
                <a16:creationId xmlns:a16="http://schemas.microsoft.com/office/drawing/2014/main" id="{13AD8489-FF19-6903-45F4-5E86F799EA74}"/>
              </a:ext>
            </a:extLst>
          </p:cNvPr>
          <p:cNvSpPr txBox="1"/>
          <p:nvPr/>
        </p:nvSpPr>
        <p:spPr>
          <a:xfrm>
            <a:off x="1165744" y="306630"/>
            <a:ext cx="2161286" cy="461665"/>
          </a:xfrm>
          <a:prstGeom prst="rect">
            <a:avLst/>
          </a:prstGeom>
          <a:noFill/>
        </p:spPr>
        <p:txBody>
          <a:bodyPr wrap="square" rtlCol="0">
            <a:spAutoFit/>
          </a:bodyPr>
          <a:lstStyle/>
          <a:p>
            <a:r>
              <a:rPr lang="nb-NO" sz="2400" b="1">
                <a:solidFill>
                  <a:schemeClr val="tx2">
                    <a:lumMod val="75000"/>
                  </a:schemeClr>
                </a:solidFill>
              </a:rPr>
              <a:t>EKSEMPEL</a:t>
            </a:r>
          </a:p>
        </p:txBody>
      </p:sp>
      <p:grpSp>
        <p:nvGrpSpPr>
          <p:cNvPr id="2" name="Group 20">
            <a:extLst>
              <a:ext uri="{FF2B5EF4-FFF2-40B4-BE49-F238E27FC236}">
                <a16:creationId xmlns:a16="http://schemas.microsoft.com/office/drawing/2014/main" id="{5977D65E-B21F-7F69-4D19-5C72FEB65E65}"/>
              </a:ext>
            </a:extLst>
          </p:cNvPr>
          <p:cNvGrpSpPr/>
          <p:nvPr/>
        </p:nvGrpSpPr>
        <p:grpSpPr>
          <a:xfrm>
            <a:off x="1165744" y="2777507"/>
            <a:ext cx="9397187" cy="1875428"/>
            <a:chOff x="160515" y="2168517"/>
            <a:chExt cx="9397187" cy="1875428"/>
          </a:xfrm>
        </p:grpSpPr>
        <p:sp>
          <p:nvSpPr>
            <p:cNvPr id="3" name="TextBox 31">
              <a:extLst>
                <a:ext uri="{FF2B5EF4-FFF2-40B4-BE49-F238E27FC236}">
                  <a16:creationId xmlns:a16="http://schemas.microsoft.com/office/drawing/2014/main" id="{73D6A40A-5C42-981D-4521-7614D7604041}"/>
                </a:ext>
              </a:extLst>
            </p:cNvPr>
            <p:cNvSpPr txBox="1"/>
            <p:nvPr/>
          </p:nvSpPr>
          <p:spPr>
            <a:xfrm>
              <a:off x="7159332" y="2168517"/>
              <a:ext cx="1754321" cy="818543"/>
            </a:xfrm>
            <a:prstGeom prst="rect">
              <a:avLst/>
            </a:prstGeom>
            <a:noFill/>
          </p:spPr>
          <p:txBody>
            <a:bodyPr wrap="square" rtlCol="0">
              <a:noAutofit/>
            </a:bodyPr>
            <a:lstStyle/>
            <a:p>
              <a:pPr defTabSz="1039307"/>
              <a:r>
                <a:rPr lang="nb-NO" sz="1000" kern="0">
                  <a:latin typeface="Arial" panose="020B0604020202020204"/>
                </a:rPr>
                <a:t>Tiltaksplan</a:t>
              </a:r>
            </a:p>
            <a:p>
              <a:pPr defTabSz="1039307"/>
              <a:r>
                <a:rPr lang="en-US" sz="1000" kern="0">
                  <a:latin typeface="Arial" panose="020B0604020202020204"/>
                </a:rPr>
                <a:t>Informasjonsskriv</a:t>
              </a:r>
            </a:p>
            <a:p>
              <a:pPr defTabSz="1039307"/>
              <a:r>
                <a:rPr lang="en-US" sz="1000" kern="0">
                  <a:latin typeface="Arial" panose="020B0604020202020204"/>
                </a:rPr>
                <a:t>Installasjonsveiledning</a:t>
              </a:r>
            </a:p>
            <a:p>
              <a:pPr defTabSz="1039307"/>
              <a:r>
                <a:rPr lang="en-US" sz="1000" kern="0">
                  <a:latin typeface="Arial" panose="020B0604020202020204"/>
                </a:rPr>
                <a:t>Opplæringsmanual</a:t>
              </a:r>
            </a:p>
            <a:p>
              <a:pPr defTabSz="1039307">
                <a:defRPr/>
              </a:pPr>
              <a:endParaRPr lang="nb-NO" sz="1000" kern="0"/>
            </a:p>
          </p:txBody>
        </p:sp>
        <p:sp>
          <p:nvSpPr>
            <p:cNvPr id="5" name="Rounded Rectangle 2">
              <a:extLst>
                <a:ext uri="{FF2B5EF4-FFF2-40B4-BE49-F238E27FC236}">
                  <a16:creationId xmlns:a16="http://schemas.microsoft.com/office/drawing/2014/main" id="{8202A230-88B9-8486-E21A-E20B03A680F1}"/>
                </a:ext>
              </a:extLst>
            </p:cNvPr>
            <p:cNvSpPr/>
            <p:nvPr/>
          </p:nvSpPr>
          <p:spPr>
            <a:xfrm>
              <a:off x="3046025" y="3244302"/>
              <a:ext cx="1055185" cy="79121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t>Koble til og installere utstyr</a:t>
              </a:r>
            </a:p>
          </p:txBody>
        </p:sp>
        <p:sp>
          <p:nvSpPr>
            <p:cNvPr id="8" name="Rounded Rectangle 2">
              <a:extLst>
                <a:ext uri="{FF2B5EF4-FFF2-40B4-BE49-F238E27FC236}">
                  <a16:creationId xmlns:a16="http://schemas.microsoft.com/office/drawing/2014/main" id="{AB06C93C-3779-6B72-3644-A35FDC9AF671}"/>
                </a:ext>
              </a:extLst>
            </p:cNvPr>
            <p:cNvSpPr/>
            <p:nvPr/>
          </p:nvSpPr>
          <p:spPr>
            <a:xfrm>
              <a:off x="1571625" y="3252735"/>
              <a:ext cx="1192869" cy="79121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t>Hente ut utstyr og oppdatere lagerbeholdning</a:t>
              </a:r>
            </a:p>
          </p:txBody>
        </p:sp>
        <p:sp>
          <p:nvSpPr>
            <p:cNvPr id="9" name="Rounded Rectangle 2">
              <a:extLst>
                <a:ext uri="{FF2B5EF4-FFF2-40B4-BE49-F238E27FC236}">
                  <a16:creationId xmlns:a16="http://schemas.microsoft.com/office/drawing/2014/main" id="{7388052A-78AA-95F1-60D2-C8EB473CC45B}"/>
                </a:ext>
              </a:extLst>
            </p:cNvPr>
            <p:cNvSpPr/>
            <p:nvPr/>
          </p:nvSpPr>
          <p:spPr>
            <a:xfrm>
              <a:off x="4491512" y="3244302"/>
              <a:ext cx="1055185" cy="79121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t>Konfigurere innstillinger for utstyr</a:t>
              </a:r>
            </a:p>
          </p:txBody>
        </p:sp>
        <p:sp>
          <p:nvSpPr>
            <p:cNvPr id="10" name="Rounded Rectangle 2">
              <a:extLst>
                <a:ext uri="{FF2B5EF4-FFF2-40B4-BE49-F238E27FC236}">
                  <a16:creationId xmlns:a16="http://schemas.microsoft.com/office/drawing/2014/main" id="{7388F052-888B-F497-D70D-DE4CE4639ABE}"/>
                </a:ext>
              </a:extLst>
            </p:cNvPr>
            <p:cNvSpPr/>
            <p:nvPr/>
          </p:nvSpPr>
          <p:spPr>
            <a:xfrm>
              <a:off x="5816147" y="3244302"/>
              <a:ext cx="1055185" cy="79121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t>Utføre brukertilpasset konfigurasjon </a:t>
              </a:r>
            </a:p>
          </p:txBody>
        </p:sp>
        <p:sp>
          <p:nvSpPr>
            <p:cNvPr id="11" name="Rounded Rectangle 2">
              <a:extLst>
                <a:ext uri="{FF2B5EF4-FFF2-40B4-BE49-F238E27FC236}">
                  <a16:creationId xmlns:a16="http://schemas.microsoft.com/office/drawing/2014/main" id="{313510CE-5422-E14C-0F1F-006B5556211D}"/>
                </a:ext>
              </a:extLst>
            </p:cNvPr>
            <p:cNvSpPr/>
            <p:nvPr/>
          </p:nvSpPr>
          <p:spPr>
            <a:xfrm>
              <a:off x="7159332" y="3244302"/>
              <a:ext cx="1055185" cy="79121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t>Lære opp bruker og pårørende</a:t>
              </a:r>
            </a:p>
          </p:txBody>
        </p:sp>
        <p:sp>
          <p:nvSpPr>
            <p:cNvPr id="13" name="Rectangle 47">
              <a:extLst>
                <a:ext uri="{FF2B5EF4-FFF2-40B4-BE49-F238E27FC236}">
                  <a16:creationId xmlns:a16="http://schemas.microsoft.com/office/drawing/2014/main" id="{46DDE14F-6EC0-10E9-4F0B-40D999B30C2D}"/>
                </a:ext>
              </a:extLst>
            </p:cNvPr>
            <p:cNvSpPr/>
            <p:nvPr/>
          </p:nvSpPr>
          <p:spPr>
            <a:xfrm>
              <a:off x="7520998" y="2329708"/>
              <a:ext cx="184731" cy="400110"/>
            </a:xfrm>
            <a:prstGeom prst="rect">
              <a:avLst/>
            </a:prstGeom>
            <a:noFill/>
          </p:spPr>
          <p:txBody>
            <a:bodyPr wrap="none">
              <a:spAutoFit/>
            </a:bodyPr>
            <a:lstStyle/>
            <a:p>
              <a:pPr defTabSz="1039307">
                <a:defRPr/>
              </a:pPr>
              <a:endParaRPr lang="en-US" sz="1000" kern="0">
                <a:solidFill>
                  <a:srgbClr val="293947"/>
                </a:solidFill>
              </a:endParaRPr>
            </a:p>
            <a:p>
              <a:pPr defTabSz="1039307">
                <a:defRPr/>
              </a:pPr>
              <a:endParaRPr lang="en-US" sz="1000" kern="0">
                <a:solidFill>
                  <a:srgbClr val="293947"/>
                </a:solidFill>
              </a:endParaRPr>
            </a:p>
          </p:txBody>
        </p:sp>
        <p:sp>
          <p:nvSpPr>
            <p:cNvPr id="14" name="Rectangle: Folded Corner 54">
              <a:extLst>
                <a:ext uri="{FF2B5EF4-FFF2-40B4-BE49-F238E27FC236}">
                  <a16:creationId xmlns:a16="http://schemas.microsoft.com/office/drawing/2014/main" id="{FA08E6BF-AFDD-D6DE-2594-78790FCD996F}"/>
                </a:ext>
              </a:extLst>
            </p:cNvPr>
            <p:cNvSpPr/>
            <p:nvPr/>
          </p:nvSpPr>
          <p:spPr>
            <a:xfrm rot="10800000" flipH="1">
              <a:off x="6867068" y="2480473"/>
              <a:ext cx="292264" cy="400403"/>
            </a:xfrm>
            <a:prstGeom prst="foldedCorner">
              <a:avLst>
                <a:gd name="adj" fmla="val 38539"/>
              </a:avLst>
            </a:prstGeom>
            <a:solidFill>
              <a:srgbClr val="D5E292"/>
            </a:solidFill>
            <a:ln w="12700" cap="flat" cmpd="sng" algn="ctr">
              <a:noFill/>
              <a:prstDash val="solid"/>
              <a:miter lim="800000"/>
            </a:ln>
            <a:effectLst/>
          </p:spPr>
          <p:txBody>
            <a:bodyPr rtlCol="0" anchor="ctr"/>
            <a:lstStyle/>
            <a:p>
              <a:pPr algn="ctr" defTabSz="1039307">
                <a:defRPr/>
              </a:pPr>
              <a:endParaRPr lang="nb-NO" sz="1400" kern="0">
                <a:solidFill>
                  <a:srgbClr val="FFFFFF"/>
                </a:solidFill>
                <a:latin typeface="Arial" panose="020B0604020202020204"/>
              </a:endParaRPr>
            </a:p>
          </p:txBody>
        </p:sp>
        <p:cxnSp>
          <p:nvCxnSpPr>
            <p:cNvPr id="15" name="Connector: Elbow 55">
              <a:extLst>
                <a:ext uri="{FF2B5EF4-FFF2-40B4-BE49-F238E27FC236}">
                  <a16:creationId xmlns:a16="http://schemas.microsoft.com/office/drawing/2014/main" id="{D2AD49AD-3637-5079-D90B-2F79F39C2015}"/>
                </a:ext>
              </a:extLst>
            </p:cNvPr>
            <p:cNvCxnSpPr>
              <a:cxnSpLocks/>
            </p:cNvCxnSpPr>
            <p:nvPr/>
          </p:nvCxnSpPr>
          <p:spPr>
            <a:xfrm rot="16200000" flipV="1">
              <a:off x="6877068" y="3061544"/>
              <a:ext cx="426844" cy="137684"/>
            </a:xfrm>
            <a:prstGeom prst="bentConnector3">
              <a:avLst>
                <a:gd name="adj1" fmla="val 15"/>
              </a:avLst>
            </a:prstGeom>
            <a:solidFill>
              <a:srgbClr val="D5E292"/>
            </a:solidFill>
            <a:ln w="6350" cap="flat" cmpd="sng" algn="ctr">
              <a:solidFill>
                <a:srgbClr val="0C2126"/>
              </a:solidFill>
              <a:prstDash val="sysDot"/>
              <a:miter lim="800000"/>
            </a:ln>
            <a:effectLst/>
          </p:spPr>
        </p:cxnSp>
        <p:sp>
          <p:nvSpPr>
            <p:cNvPr id="16" name="Rounded Rectangle 2">
              <a:extLst>
                <a:ext uri="{FF2B5EF4-FFF2-40B4-BE49-F238E27FC236}">
                  <a16:creationId xmlns:a16="http://schemas.microsoft.com/office/drawing/2014/main" id="{273935AF-004C-F5FC-AB1C-1DB0883F7704}"/>
                </a:ext>
              </a:extLst>
            </p:cNvPr>
            <p:cNvSpPr/>
            <p:nvPr/>
          </p:nvSpPr>
          <p:spPr>
            <a:xfrm>
              <a:off x="160515" y="3244302"/>
              <a:ext cx="1123979" cy="79121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t>Konfigurere og registrere bruker i administrasjons-verktøy</a:t>
              </a:r>
            </a:p>
          </p:txBody>
        </p:sp>
        <p:sp>
          <p:nvSpPr>
            <p:cNvPr id="17" name="TextBox 59">
              <a:extLst>
                <a:ext uri="{FF2B5EF4-FFF2-40B4-BE49-F238E27FC236}">
                  <a16:creationId xmlns:a16="http://schemas.microsoft.com/office/drawing/2014/main" id="{B2CB7181-6477-6F93-E441-DD6559A0589C}"/>
                </a:ext>
              </a:extLst>
            </p:cNvPr>
            <p:cNvSpPr txBox="1"/>
            <p:nvPr/>
          </p:nvSpPr>
          <p:spPr>
            <a:xfrm>
              <a:off x="4456766" y="2422414"/>
              <a:ext cx="984067" cy="214697"/>
            </a:xfrm>
            <a:prstGeom prst="rect">
              <a:avLst/>
            </a:prstGeom>
            <a:noFill/>
          </p:spPr>
          <p:txBody>
            <a:bodyPr wrap="square" rtlCol="0">
              <a:noAutofit/>
            </a:bodyPr>
            <a:lstStyle/>
            <a:p>
              <a:r>
                <a:rPr lang="nb-NO" sz="1000"/>
                <a:t>Hjelpeskjema</a:t>
              </a:r>
            </a:p>
            <a:p>
              <a:endParaRPr lang="nb-NO" sz="660"/>
            </a:p>
          </p:txBody>
        </p:sp>
        <p:sp>
          <p:nvSpPr>
            <p:cNvPr id="18" name="Rectangle: Folded Corner 60">
              <a:extLst>
                <a:ext uri="{FF2B5EF4-FFF2-40B4-BE49-F238E27FC236}">
                  <a16:creationId xmlns:a16="http://schemas.microsoft.com/office/drawing/2014/main" id="{4BC01E47-4E5F-3D8B-E0A9-BB30EB30D2CF}"/>
                </a:ext>
              </a:extLst>
            </p:cNvPr>
            <p:cNvSpPr/>
            <p:nvPr/>
          </p:nvSpPr>
          <p:spPr>
            <a:xfrm rot="10800000" flipH="1">
              <a:off x="4199972" y="2481276"/>
              <a:ext cx="291600" cy="399600"/>
            </a:xfrm>
            <a:prstGeom prst="foldedCorner">
              <a:avLst>
                <a:gd name="adj" fmla="val 38539"/>
              </a:avLst>
            </a:prstGeom>
            <a:solidFill>
              <a:srgbClr val="D5E292"/>
            </a:solidFill>
            <a:ln w="12700" cap="flat" cmpd="sng" algn="ctr">
              <a:noFill/>
              <a:prstDash val="solid"/>
              <a:miter lim="800000"/>
            </a:ln>
            <a:effectLst/>
          </p:spPr>
          <p:txBody>
            <a:bodyPr rtlCol="0" anchor="ctr"/>
            <a:lstStyle/>
            <a:p>
              <a:pPr algn="ctr" defTabSz="1039307"/>
              <a:endParaRPr lang="nb-NO" sz="1400" kern="0">
                <a:solidFill>
                  <a:srgbClr val="FFFFFF"/>
                </a:solidFill>
                <a:latin typeface="Arial" panose="020B0604020202020204"/>
              </a:endParaRPr>
            </a:p>
          </p:txBody>
        </p:sp>
        <p:cxnSp>
          <p:nvCxnSpPr>
            <p:cNvPr id="19" name="Connector: Elbow 61">
              <a:extLst>
                <a:ext uri="{FF2B5EF4-FFF2-40B4-BE49-F238E27FC236}">
                  <a16:creationId xmlns:a16="http://schemas.microsoft.com/office/drawing/2014/main" id="{F8D7A31B-F11F-439A-C29C-77DB8B3370B0}"/>
                </a:ext>
              </a:extLst>
            </p:cNvPr>
            <p:cNvCxnSpPr>
              <a:cxnSpLocks/>
              <a:endCxn id="18" idx="0"/>
            </p:cNvCxnSpPr>
            <p:nvPr/>
          </p:nvCxnSpPr>
          <p:spPr>
            <a:xfrm rot="16200000" flipV="1">
              <a:off x="4130759" y="3095889"/>
              <a:ext cx="577588" cy="147562"/>
            </a:xfrm>
            <a:prstGeom prst="bentConnector3">
              <a:avLst>
                <a:gd name="adj1" fmla="val -1264"/>
              </a:avLst>
            </a:prstGeom>
            <a:solidFill>
              <a:srgbClr val="D5E292"/>
            </a:solidFill>
            <a:ln>
              <a:prstDash val="sysDot"/>
            </a:ln>
          </p:spPr>
          <p:style>
            <a:lnRef idx="1">
              <a:schemeClr val="accent1"/>
            </a:lnRef>
            <a:fillRef idx="0">
              <a:schemeClr val="accent1"/>
            </a:fillRef>
            <a:effectRef idx="0">
              <a:schemeClr val="accent1"/>
            </a:effectRef>
            <a:fontRef idx="minor">
              <a:schemeClr val="tx1"/>
            </a:fontRef>
          </p:style>
        </p:cxnSp>
        <p:cxnSp>
          <p:nvCxnSpPr>
            <p:cNvPr id="20" name="Straight Arrow Connector 62">
              <a:extLst>
                <a:ext uri="{FF2B5EF4-FFF2-40B4-BE49-F238E27FC236}">
                  <a16:creationId xmlns:a16="http://schemas.microsoft.com/office/drawing/2014/main" id="{11A5864B-2C20-80B7-C050-8CE5AB13A342}"/>
                </a:ext>
              </a:extLst>
            </p:cNvPr>
            <p:cNvCxnSpPr>
              <a:cxnSpLocks/>
              <a:stCxn id="16" idx="3"/>
            </p:cNvCxnSpPr>
            <p:nvPr/>
          </p:nvCxnSpPr>
          <p:spPr>
            <a:xfrm>
              <a:off x="1284494" y="3639907"/>
              <a:ext cx="287131" cy="0"/>
            </a:xfrm>
            <a:prstGeom prst="straightConnector1">
              <a:avLst/>
            </a:prstGeom>
            <a:noFill/>
            <a:ln w="12700" cap="flat" cmpd="sng" algn="ctr">
              <a:solidFill>
                <a:srgbClr val="0C2126"/>
              </a:solidFill>
              <a:prstDash val="solid"/>
              <a:miter lim="800000"/>
              <a:tailEnd type="triangle"/>
            </a:ln>
            <a:effectLst/>
          </p:spPr>
        </p:cxnSp>
        <p:cxnSp>
          <p:nvCxnSpPr>
            <p:cNvPr id="21" name="Straight Arrow Connector 78">
              <a:extLst>
                <a:ext uri="{FF2B5EF4-FFF2-40B4-BE49-F238E27FC236}">
                  <a16:creationId xmlns:a16="http://schemas.microsoft.com/office/drawing/2014/main" id="{721C011A-3469-D481-C996-861B2C850B1D}"/>
                </a:ext>
              </a:extLst>
            </p:cNvPr>
            <p:cNvCxnSpPr>
              <a:cxnSpLocks/>
              <a:stCxn id="10" idx="3"/>
            </p:cNvCxnSpPr>
            <p:nvPr/>
          </p:nvCxnSpPr>
          <p:spPr>
            <a:xfrm>
              <a:off x="6871332" y="3639907"/>
              <a:ext cx="288000" cy="0"/>
            </a:xfrm>
            <a:prstGeom prst="straightConnector1">
              <a:avLst/>
            </a:prstGeom>
            <a:noFill/>
            <a:ln w="12700" cap="flat" cmpd="sng" algn="ctr">
              <a:solidFill>
                <a:srgbClr val="0C2126"/>
              </a:solidFill>
              <a:prstDash val="solid"/>
              <a:miter lim="800000"/>
              <a:tailEnd type="triangle"/>
            </a:ln>
            <a:effectLst/>
          </p:spPr>
        </p:cxnSp>
        <p:cxnSp>
          <p:nvCxnSpPr>
            <p:cNvPr id="22" name="Straight Arrow Connector 79">
              <a:extLst>
                <a:ext uri="{FF2B5EF4-FFF2-40B4-BE49-F238E27FC236}">
                  <a16:creationId xmlns:a16="http://schemas.microsoft.com/office/drawing/2014/main" id="{D36F45A1-F6B7-80AD-2122-4785A6EBA713}"/>
                </a:ext>
              </a:extLst>
            </p:cNvPr>
            <p:cNvCxnSpPr>
              <a:cxnSpLocks/>
              <a:stCxn id="9" idx="3"/>
            </p:cNvCxnSpPr>
            <p:nvPr/>
          </p:nvCxnSpPr>
          <p:spPr>
            <a:xfrm>
              <a:off x="5546697" y="3639907"/>
              <a:ext cx="288000" cy="0"/>
            </a:xfrm>
            <a:prstGeom prst="straightConnector1">
              <a:avLst/>
            </a:prstGeom>
            <a:noFill/>
            <a:ln w="12700" cap="flat" cmpd="sng" algn="ctr">
              <a:solidFill>
                <a:srgbClr val="0C2126"/>
              </a:solidFill>
              <a:prstDash val="solid"/>
              <a:miter lim="800000"/>
              <a:tailEnd type="triangle"/>
            </a:ln>
            <a:effectLst/>
          </p:spPr>
        </p:cxnSp>
        <p:cxnSp>
          <p:nvCxnSpPr>
            <p:cNvPr id="23" name="Straight Arrow Connector 80">
              <a:extLst>
                <a:ext uri="{FF2B5EF4-FFF2-40B4-BE49-F238E27FC236}">
                  <a16:creationId xmlns:a16="http://schemas.microsoft.com/office/drawing/2014/main" id="{66DB9A78-74C9-3981-0B83-D1A38CB54AAB}"/>
                </a:ext>
              </a:extLst>
            </p:cNvPr>
            <p:cNvCxnSpPr>
              <a:cxnSpLocks/>
              <a:stCxn id="5" idx="3"/>
              <a:endCxn id="9" idx="1"/>
            </p:cNvCxnSpPr>
            <p:nvPr/>
          </p:nvCxnSpPr>
          <p:spPr>
            <a:xfrm>
              <a:off x="4101210" y="3639907"/>
              <a:ext cx="390302" cy="0"/>
            </a:xfrm>
            <a:prstGeom prst="straightConnector1">
              <a:avLst/>
            </a:prstGeom>
            <a:noFill/>
            <a:ln w="12700" cap="flat" cmpd="sng" algn="ctr">
              <a:solidFill>
                <a:srgbClr val="0C2126"/>
              </a:solidFill>
              <a:prstDash val="solid"/>
              <a:miter lim="800000"/>
              <a:tailEnd type="triangle"/>
            </a:ln>
            <a:effectLst/>
          </p:spPr>
        </p:cxnSp>
        <p:cxnSp>
          <p:nvCxnSpPr>
            <p:cNvPr id="24" name="Straight Arrow Connector 81">
              <a:extLst>
                <a:ext uri="{FF2B5EF4-FFF2-40B4-BE49-F238E27FC236}">
                  <a16:creationId xmlns:a16="http://schemas.microsoft.com/office/drawing/2014/main" id="{0AAE79F4-32F4-F1A1-C263-597F88EFD1AE}"/>
                </a:ext>
              </a:extLst>
            </p:cNvPr>
            <p:cNvCxnSpPr>
              <a:cxnSpLocks/>
              <a:stCxn id="8" idx="3"/>
              <a:endCxn id="5" idx="1"/>
            </p:cNvCxnSpPr>
            <p:nvPr/>
          </p:nvCxnSpPr>
          <p:spPr>
            <a:xfrm flipV="1">
              <a:off x="2764494" y="3639907"/>
              <a:ext cx="281531" cy="0"/>
            </a:xfrm>
            <a:prstGeom prst="straightConnector1">
              <a:avLst/>
            </a:prstGeom>
            <a:noFill/>
            <a:ln w="12700" cap="flat" cmpd="sng" algn="ctr">
              <a:solidFill>
                <a:srgbClr val="0C2126"/>
              </a:solidFill>
              <a:prstDash val="solid"/>
              <a:miter lim="800000"/>
              <a:tailEnd type="triangle"/>
            </a:ln>
            <a:effectLst/>
          </p:spPr>
        </p:cxnSp>
        <p:sp>
          <p:nvSpPr>
            <p:cNvPr id="25" name="Rounded Rectangle 2">
              <a:extLst>
                <a:ext uri="{FF2B5EF4-FFF2-40B4-BE49-F238E27FC236}">
                  <a16:creationId xmlns:a16="http://schemas.microsoft.com/office/drawing/2014/main" id="{9DEDF15D-B43B-550B-D8CA-16329D4265D2}"/>
                </a:ext>
              </a:extLst>
            </p:cNvPr>
            <p:cNvSpPr/>
            <p:nvPr/>
          </p:nvSpPr>
          <p:spPr>
            <a:xfrm>
              <a:off x="8502517" y="3252735"/>
              <a:ext cx="1055185" cy="79121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t>Oppdatere EPJ og starte tjeneste</a:t>
              </a:r>
            </a:p>
          </p:txBody>
        </p:sp>
        <p:cxnSp>
          <p:nvCxnSpPr>
            <p:cNvPr id="26" name="Straight Arrow Connector 83">
              <a:extLst>
                <a:ext uri="{FF2B5EF4-FFF2-40B4-BE49-F238E27FC236}">
                  <a16:creationId xmlns:a16="http://schemas.microsoft.com/office/drawing/2014/main" id="{97D1B57D-27FB-4B29-7471-25A9E24E6359}"/>
                </a:ext>
              </a:extLst>
            </p:cNvPr>
            <p:cNvCxnSpPr>
              <a:cxnSpLocks/>
            </p:cNvCxnSpPr>
            <p:nvPr/>
          </p:nvCxnSpPr>
          <p:spPr>
            <a:xfrm>
              <a:off x="8214517" y="3648340"/>
              <a:ext cx="288000" cy="0"/>
            </a:xfrm>
            <a:prstGeom prst="straightConnector1">
              <a:avLst/>
            </a:prstGeom>
            <a:noFill/>
            <a:ln w="12700" cap="flat" cmpd="sng" algn="ctr">
              <a:solidFill>
                <a:srgbClr val="0C2126"/>
              </a:solidFill>
              <a:prstDash val="solid"/>
              <a:miter lim="800000"/>
              <a:tailEnd type="triangle"/>
            </a:ln>
            <a:effectLst/>
          </p:spPr>
        </p:cxnSp>
      </p:grpSp>
    </p:spTree>
    <p:extLst>
      <p:ext uri="{BB962C8B-B14F-4D97-AF65-F5344CB8AC3E}">
        <p14:creationId xmlns:p14="http://schemas.microsoft.com/office/powerpoint/2010/main" val="3380498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609600" y="696774"/>
            <a:ext cx="10761406" cy="91336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lnSpcReduction="10000"/>
          </a:bodyPr>
          <a:lstStyle/>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lang="nb-NO" sz="1700">
                <a:solidFill>
                  <a:srgbClr val="001A58"/>
                </a:solidFill>
              </a:rPr>
              <a:t>Definert hvem som har ansvaret for å gjøre tilpasninger av nytt utstyr</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lang="nb-NO" sz="1700">
                <a:solidFill>
                  <a:srgbClr val="001A58"/>
                </a:solidFill>
              </a:rPr>
              <a:t>Avklart hvem som skal installere nytt utstyr hos tjenestemottaker</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lang="nb-NO" sz="1700">
                <a:solidFill>
                  <a:srgbClr val="001A58"/>
                </a:solidFill>
              </a:rPr>
              <a:t>Dokumentert endringer i konfigurasjoner</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lang="nb-NO" sz="1700">
                <a:solidFill>
                  <a:srgbClr val="001A58"/>
                </a:solidFill>
              </a:rPr>
              <a:t>Utarbeidet hjelpeskjema for konfigurasjon</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lang="nb-NO" sz="1700">
                <a:solidFill>
                  <a:srgbClr val="001A58"/>
                </a:solidFill>
              </a:rPr>
              <a:t>Kartlagt eksisterende veilednings- /</a:t>
            </a:r>
            <a:br>
              <a:rPr lang="nb-NO" sz="1700">
                <a:solidFill>
                  <a:srgbClr val="001A58"/>
                </a:solidFill>
              </a:rPr>
            </a:br>
            <a:r>
              <a:rPr lang="nb-NO" sz="1700">
                <a:solidFill>
                  <a:srgbClr val="001A58"/>
                </a:solidFill>
              </a:rPr>
              <a:t>opplæringsmateriale</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lang="nb-NO" sz="1700">
                <a:solidFill>
                  <a:srgbClr val="001A58"/>
                </a:solidFill>
              </a:rPr>
              <a:t>Avklart hvem som har ansvar for opplæring av bruker/pårørende og hvordan det skal gjøres</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lang="nb-NO" sz="1700">
                <a:solidFill>
                  <a:srgbClr val="001A58"/>
                </a:solidFill>
              </a:rPr>
              <a:t>Tiltaksplaner i fagsystem holdes oppdatert i henhold til konfigurasjoner</a:t>
            </a:r>
          </a:p>
          <a:p>
            <a:pPr marR="0" lvl="0" defTabSz="457200" fontAlgn="auto">
              <a:lnSpc>
                <a:spcPct val="90000"/>
              </a:lnSpc>
              <a:spcBef>
                <a:spcPct val="20000"/>
              </a:spcBef>
              <a:spcAft>
                <a:spcPts val="200"/>
              </a:spcAft>
              <a:buClrTx/>
              <a:buSzTx/>
              <a:tabLst/>
              <a:defRPr/>
            </a:pPr>
            <a:endParaRPr lang="nb-NO" sz="1700">
              <a:solidFill>
                <a:srgbClr val="001A58"/>
              </a:solidFill>
            </a:endParaRPr>
          </a:p>
          <a:p>
            <a:pPr marR="0" lvl="0" defTabSz="457200" fontAlgn="auto">
              <a:lnSpc>
                <a:spcPct val="90000"/>
              </a:lnSpc>
              <a:spcBef>
                <a:spcPct val="20000"/>
              </a:spcBef>
              <a:spcAft>
                <a:spcPts val="200"/>
              </a:spcAft>
              <a:buClrTx/>
              <a:buSzTx/>
              <a:tabLst/>
              <a:defRPr/>
            </a:pPr>
            <a:r>
              <a:rPr lang="nb-NO" sz="1700">
                <a:solidFill>
                  <a:srgbClr val="001A58"/>
                </a:solidFill>
              </a:rPr>
              <a:t> </a:t>
            </a: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469578" y="974960"/>
            <a:ext cx="7947378"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rPr>
              <a:t>Gjøre tilpasninger, gi opplæring og installere</a:t>
            </a:r>
          </a:p>
          <a:p>
            <a:endParaRPr kumimoji="0" lang="nb-NO" sz="2000"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8" name="Picture 6">
            <a:extLst>
              <a:ext uri="{FF2B5EF4-FFF2-40B4-BE49-F238E27FC236}">
                <a16:creationId xmlns:a16="http://schemas.microsoft.com/office/drawing/2014/main" id="{9922AEAB-034C-40DD-6224-043C908AA287}"/>
              </a:ext>
            </a:extLst>
          </p:cNvPr>
          <p:cNvPicPr>
            <a:picLocks noChangeAspect="1"/>
          </p:cNvPicPr>
          <p:nvPr/>
        </p:nvPicPr>
        <p:blipFill>
          <a:blip r:embed="rId3"/>
          <a:stretch>
            <a:fillRect/>
          </a:stretch>
        </p:blipFill>
        <p:spPr>
          <a:xfrm>
            <a:off x="315937" y="602991"/>
            <a:ext cx="1100932" cy="1100932"/>
          </a:xfrm>
          <a:prstGeom prst="rect">
            <a:avLst/>
          </a:prstGeom>
          <a:noFill/>
        </p:spPr>
      </p:pic>
      <p:pic>
        <p:nvPicPr>
          <p:cNvPr id="9" name="Bilde 8" descr="Et bilde som inneholder tekst, klær, tegnefilm, person&#10;&#10;Automatisk generert beskrivelse">
            <a:extLst>
              <a:ext uri="{FF2B5EF4-FFF2-40B4-BE49-F238E27FC236}">
                <a16:creationId xmlns:a16="http://schemas.microsoft.com/office/drawing/2014/main" id="{4C93EE44-BB1E-1278-79EC-42F0F5DD29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9273" y="2249707"/>
            <a:ext cx="5199517" cy="3299011"/>
          </a:xfrm>
          <a:prstGeom prst="rect">
            <a:avLst/>
          </a:prstGeom>
        </p:spPr>
      </p:pic>
      <p:sp>
        <p:nvSpPr>
          <p:cNvPr id="10" name="Rektangel 9">
            <a:extLst>
              <a:ext uri="{FF2B5EF4-FFF2-40B4-BE49-F238E27FC236}">
                <a16:creationId xmlns:a16="http://schemas.microsoft.com/office/drawing/2014/main" id="{94DE6F8F-78E0-87B5-C05F-9ADDDC4956D8}"/>
              </a:ext>
            </a:extLst>
          </p:cNvPr>
          <p:cNvSpPr/>
          <p:nvPr/>
        </p:nvSpPr>
        <p:spPr>
          <a:xfrm>
            <a:off x="9416956" y="3483592"/>
            <a:ext cx="1078174" cy="856396"/>
          </a:xfrm>
          <a:prstGeom prst="rect">
            <a:avLst/>
          </a:prstGeom>
          <a:noFill/>
          <a:ln w="38100">
            <a:solidFill>
              <a:schemeClr val="accent6"/>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9313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lang="nb-NO" sz="2400" b="1">
                <a:solidFill>
                  <a:schemeClr val="tx2">
                    <a:lumMod val="75000"/>
                  </a:schemeClr>
                </a:solidFill>
                <a:cs typeface="Arial" panose="020B0604020202020204" pitchFamily="34" charset="0"/>
              </a:rPr>
              <a:t>IVARETA RESPONS OG UTRYKNING</a:t>
            </a:r>
            <a:endParaRPr kumimoji="0" lang="nb-NO" sz="2400" b="1" i="0"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sp>
        <p:nvSpPr>
          <p:cNvPr id="3" name="Oval 9">
            <a:extLst>
              <a:ext uri="{FF2B5EF4-FFF2-40B4-BE49-F238E27FC236}">
                <a16:creationId xmlns:a16="http://schemas.microsoft.com/office/drawing/2014/main" id="{41DA0848-EE88-07CE-0D69-C0FA025BEDED}"/>
              </a:ext>
            </a:extLst>
          </p:cNvPr>
          <p:cNvSpPr/>
          <p:nvPr/>
        </p:nvSpPr>
        <p:spPr>
          <a:xfrm>
            <a:off x="490968" y="378137"/>
            <a:ext cx="810000" cy="810000"/>
          </a:xfrm>
          <a:prstGeom prst="ellipse">
            <a:avLst/>
          </a:prstGeom>
          <a:solidFill>
            <a:srgbClr val="8EB4E3"/>
          </a:solidFill>
          <a:ln w="28575">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3</a:t>
            </a:r>
          </a:p>
        </p:txBody>
      </p:sp>
      <p:sp>
        <p:nvSpPr>
          <p:cNvPr id="7" name="Rektangel 6">
            <a:extLst>
              <a:ext uri="{FF2B5EF4-FFF2-40B4-BE49-F238E27FC236}">
                <a16:creationId xmlns:a16="http://schemas.microsoft.com/office/drawing/2014/main" id="{A152BBF0-1A9F-A172-EB96-542FF97181A6}"/>
              </a:ext>
            </a:extLst>
          </p:cNvPr>
          <p:cNvSpPr/>
          <p:nvPr/>
        </p:nvSpPr>
        <p:spPr>
          <a:xfrm>
            <a:off x="6354135" y="2159526"/>
            <a:ext cx="5568974" cy="4441299"/>
          </a:xfrm>
          <a:prstGeom prst="rect">
            <a:avLst/>
          </a:prstGeom>
          <a:solidFill>
            <a:schemeClr val="tx2">
              <a:lumMod val="20000"/>
              <a:lumOff val="80000"/>
            </a:schemeClr>
          </a:solidFill>
          <a:ln w="12700">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8" name="TekstSylinder 7">
            <a:extLst>
              <a:ext uri="{FF2B5EF4-FFF2-40B4-BE49-F238E27FC236}">
                <a16:creationId xmlns:a16="http://schemas.microsoft.com/office/drawing/2014/main" id="{874DA393-06B6-F854-D995-0D27B8947417}"/>
              </a:ext>
            </a:extLst>
          </p:cNvPr>
          <p:cNvSpPr txBox="1"/>
          <p:nvPr/>
        </p:nvSpPr>
        <p:spPr>
          <a:xfrm>
            <a:off x="1445487" y="127927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9" name="TekstSylinder 8">
            <a:extLst>
              <a:ext uri="{FF2B5EF4-FFF2-40B4-BE49-F238E27FC236}">
                <a16:creationId xmlns:a16="http://schemas.microsoft.com/office/drawing/2014/main" id="{8EE66E23-18AE-9B14-B0E3-CA27B6C2FD86}"/>
              </a:ext>
            </a:extLst>
          </p:cNvPr>
          <p:cNvSpPr txBox="1"/>
          <p:nvPr/>
        </p:nvSpPr>
        <p:spPr>
          <a:xfrm>
            <a:off x="6423334" y="2195805"/>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10" name="TekstSylinder 9">
            <a:extLst>
              <a:ext uri="{FF2B5EF4-FFF2-40B4-BE49-F238E27FC236}">
                <a16:creationId xmlns:a16="http://schemas.microsoft.com/office/drawing/2014/main" id="{E3A64E26-11BB-9995-F515-DBFA10B55C91}"/>
              </a:ext>
            </a:extLst>
          </p:cNvPr>
          <p:cNvSpPr txBox="1"/>
          <p:nvPr/>
        </p:nvSpPr>
        <p:spPr>
          <a:xfrm>
            <a:off x="758006" y="220072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6BDD8601-3AD5-496B-304B-E830D5208ECB}"/>
              </a:ext>
            </a:extLst>
          </p:cNvPr>
          <p:cNvSpPr txBox="1"/>
          <p:nvPr/>
        </p:nvSpPr>
        <p:spPr>
          <a:xfrm>
            <a:off x="1300967" y="1540542"/>
            <a:ext cx="10342122" cy="51296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En tjeneste som tar imot, vurderer, dokumenterer og responderer forsvarlig på varsler fra teknologiske løsninger er avklart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Brukerne får nødvendig bistand og hjelp når situasjonen tilsier det, enten det er helsehjelp, praktisk bistand eller teknisk support</a:t>
            </a:r>
          </a:p>
        </p:txBody>
      </p:sp>
      <p:pic>
        <p:nvPicPr>
          <p:cNvPr id="12" name="Grafikk 11" descr="Flagg med heldekkende fyll">
            <a:extLst>
              <a:ext uri="{FF2B5EF4-FFF2-40B4-BE49-F238E27FC236}">
                <a16:creationId xmlns:a16="http://schemas.microsoft.com/office/drawing/2014/main" id="{6FF40E5F-6B5D-73C2-9A16-049268BE9F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006" y="1306306"/>
            <a:ext cx="622794" cy="622794"/>
          </a:xfrm>
          <a:prstGeom prst="rect">
            <a:avLst/>
          </a:prstGeom>
        </p:spPr>
      </p:pic>
      <p:sp>
        <p:nvSpPr>
          <p:cNvPr id="13" name="TekstSylinder 12">
            <a:extLst>
              <a:ext uri="{FF2B5EF4-FFF2-40B4-BE49-F238E27FC236}">
                <a16:creationId xmlns:a16="http://schemas.microsoft.com/office/drawing/2014/main" id="{733FCA2B-27DD-DBB4-AE34-D9BA50B509A0}"/>
              </a:ext>
            </a:extLst>
          </p:cNvPr>
          <p:cNvSpPr txBox="1"/>
          <p:nvPr/>
        </p:nvSpPr>
        <p:spPr>
          <a:xfrm>
            <a:off x="6472028" y="2675495"/>
            <a:ext cx="5219755" cy="3590727"/>
          </a:xfrm>
          <a:prstGeom prst="rect">
            <a:avLst/>
          </a:prstGeom>
          <a:noFill/>
        </p:spPr>
        <p:txBody>
          <a:bodyPr wrap="square">
            <a:spAutoFit/>
          </a:bodyPr>
          <a:lstStyle/>
          <a:p>
            <a:pPr marL="171450" indent="-171450">
              <a:spcAft>
                <a:spcPts val="300"/>
              </a:spcAft>
              <a:buFont typeface="Arial" panose="020B0604020202020204" pitchFamily="34" charset="0"/>
              <a:buChar char="•"/>
              <a:defRPr/>
            </a:pPr>
            <a:r>
              <a:rPr lang="nb-NO" sz="1200" kern="0"/>
              <a:t>Håndtering av respons og utrykning vil være avhengig av hvordan kommunen velger å organisere en responstjenesten. Se vedlagte lenker til rapport og anbefaling om vurderinger og krav til organisering av responstjenester.</a:t>
            </a:r>
          </a:p>
          <a:p>
            <a:pPr marL="171450" indent="-171450">
              <a:spcBef>
                <a:spcPts val="400"/>
              </a:spcBef>
              <a:spcAft>
                <a:spcPts val="300"/>
              </a:spcAft>
              <a:buFont typeface="Arial" panose="020B0604020202020204" pitchFamily="34" charset="0"/>
              <a:buChar char="•"/>
              <a:defRPr/>
            </a:pPr>
            <a:r>
              <a:rPr lang="nb-NO" sz="1200" kern="0"/>
              <a:t>En egen dedikert responstjeneste kan være kostbar. Vurder derfor hvordan en slik tjeneste kan avlaste andre tjenester ved å overta oppgaver. Tenk også på samarbeid på tvers av kommuner og mulighet for samlokalisering og felles responstjenesten. Hent erfaringer fra andre kommuner. Tenk på skalering og hvordan tjenesten vil fungere med økt volum.</a:t>
            </a:r>
          </a:p>
          <a:p>
            <a:pPr marL="171450" indent="-171450">
              <a:spcBef>
                <a:spcPts val="400"/>
              </a:spcBef>
              <a:spcAft>
                <a:spcPts val="300"/>
              </a:spcAft>
              <a:buFont typeface="Arial" panose="020B0604020202020204" pitchFamily="34" charset="0"/>
              <a:buChar char="•"/>
              <a:defRPr/>
            </a:pPr>
            <a:r>
              <a:rPr lang="nb-NO" sz="1200" kern="0"/>
              <a:t>Utløste varsler og alarmer kan rutes direkte til utrykningstjeneste (f.eks. hjemmetjenesten, omsorgsbolig), eller via responssenter med operatører som avklarer eller ruter alarmer. Ruting av signaler må velges ut fra brukerbehov.  </a:t>
            </a:r>
          </a:p>
          <a:p>
            <a:pPr marL="171450" indent="-171450">
              <a:spcBef>
                <a:spcPts val="400"/>
              </a:spcBef>
              <a:spcAft>
                <a:spcPts val="300"/>
              </a:spcAft>
              <a:buFont typeface="Arial" panose="020B0604020202020204" pitchFamily="34" charset="0"/>
              <a:buChar char="•"/>
              <a:defRPr/>
            </a:pPr>
            <a:r>
              <a:rPr lang="nb-NO" sz="1200" kern="0"/>
              <a:t>Sørg for å holde brukeropplysninger oppdaterte, og hold rutine for å dokumentere hendelser. Responstjenesten bør ha god kunnskap om tjenestene og full tilgang til journalsystem. </a:t>
            </a:r>
          </a:p>
          <a:p>
            <a:pPr marL="171450" indent="-171450">
              <a:spcBef>
                <a:spcPts val="400"/>
              </a:spcBef>
              <a:spcAft>
                <a:spcPts val="300"/>
              </a:spcAft>
              <a:buFont typeface="Arial" panose="020B0604020202020204" pitchFamily="34" charset="0"/>
              <a:buChar char="•"/>
              <a:defRPr/>
            </a:pPr>
            <a:r>
              <a:rPr lang="nb-NO" sz="1200" kern="0"/>
              <a:t>Det kan være tilfeller hvor varsler fra velferdsteknologi kan gå til pårørende. I slike tilfeller må det være tydelig hva som er kommunens ansvar (eksempelvis teknisk support), og hva som skjer når pårørende ikke responderer.</a:t>
            </a:r>
          </a:p>
        </p:txBody>
      </p:sp>
      <p:sp>
        <p:nvSpPr>
          <p:cNvPr id="14" name="Rektangel 13">
            <a:extLst>
              <a:ext uri="{FF2B5EF4-FFF2-40B4-BE49-F238E27FC236}">
                <a16:creationId xmlns:a16="http://schemas.microsoft.com/office/drawing/2014/main" id="{00A4D313-4790-5D42-2097-F10D07E74242}"/>
              </a:ext>
            </a:extLst>
          </p:cNvPr>
          <p:cNvSpPr/>
          <p:nvPr/>
        </p:nvSpPr>
        <p:spPr>
          <a:xfrm>
            <a:off x="629714" y="2159528"/>
            <a:ext cx="5613030" cy="3731068"/>
          </a:xfrm>
          <a:prstGeom prst="rect">
            <a:avLst/>
          </a:prstGeom>
          <a:noFill/>
          <a:ln w="12700">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A1A950A0-285B-2B46-C4AE-D1E4CE23B88B}"/>
              </a:ext>
            </a:extLst>
          </p:cNvPr>
          <p:cNvSpPr txBox="1"/>
          <p:nvPr/>
        </p:nvSpPr>
        <p:spPr>
          <a:xfrm>
            <a:off x="709448" y="2485607"/>
            <a:ext cx="5568974" cy="3693319"/>
          </a:xfrm>
          <a:prstGeom prst="rect">
            <a:avLst/>
          </a:prstGeom>
          <a:noFill/>
        </p:spPr>
        <p:txBody>
          <a:bodyPr wrap="square" rtlCol="0">
            <a:spAutoFit/>
          </a:bodyPr>
          <a:lstStyle/>
          <a:p>
            <a:pPr marL="171450" indent="-171450">
              <a:spcBef>
                <a:spcPts val="600"/>
              </a:spcBef>
              <a:buFont typeface="Arial" panose="020B0604020202020204" pitchFamily="34" charset="0"/>
              <a:buChar char="•"/>
              <a:defRPr/>
            </a:pPr>
            <a:r>
              <a:rPr lang="nb-NO" sz="1200" kern="0"/>
              <a:t>Respons og utrykning på varsler kan håndteres på ulike måter. Det vil også være avhengig av typen teknologi. Hvem som gjør hva og hvordan, er viktige avklaringer. </a:t>
            </a:r>
          </a:p>
          <a:p>
            <a:pPr marL="171450" indent="-171450">
              <a:spcBef>
                <a:spcPts val="600"/>
              </a:spcBef>
              <a:buFont typeface="Arial" panose="020B0604020202020204" pitchFamily="34" charset="0"/>
              <a:buChar char="•"/>
              <a:defRPr/>
            </a:pPr>
            <a:r>
              <a:rPr lang="nb-NO" sz="1200" kern="0"/>
              <a:t>Vurder kritikaliteten og omfanget på innkomne varsler ved hjelp av prioriteringskriterier. En del løsninger gir mulighet til å definere regler for varsling og ruting av hendelser på bruker- og tjenestenivå. </a:t>
            </a:r>
          </a:p>
          <a:p>
            <a:pPr marL="171450" indent="-171450">
              <a:spcBef>
                <a:spcPts val="600"/>
              </a:spcBef>
              <a:buFont typeface="Arial" panose="020B0604020202020204" pitchFamily="34" charset="0"/>
              <a:buChar char="•"/>
              <a:defRPr/>
            </a:pPr>
            <a:r>
              <a:rPr lang="nb-NO" sz="1200" kern="0"/>
              <a:t>Beslutt hvordan det skal handles på varselet. Kan varselet avklares på telefon, må tjenesten rykke ut, kan utrykning avvente til neste besøk eller skal nødetat tilkalles? Hvem som gjør disse vurderingene vil kunne være avhengig av type teknologi og kommunens organisering av en responstjeneste. </a:t>
            </a:r>
          </a:p>
          <a:p>
            <a:pPr marL="171450" indent="-171450">
              <a:spcBef>
                <a:spcPts val="600"/>
              </a:spcBef>
              <a:buFont typeface="Arial" panose="020B0604020202020204" pitchFamily="34" charset="0"/>
              <a:buChar char="•"/>
              <a:defRPr/>
            </a:pPr>
            <a:r>
              <a:rPr lang="nb-NO" sz="1200" kern="0"/>
              <a:t>Pass på at løsningene er innstilt slik at varsler og meldinger rutes til riktig mottaker til alle døgnets tider. </a:t>
            </a:r>
          </a:p>
          <a:p>
            <a:pPr marL="171450" indent="-171450">
              <a:spcBef>
                <a:spcPts val="600"/>
              </a:spcBef>
              <a:buFont typeface="Arial" panose="020B0604020202020204" pitchFamily="34" charset="0"/>
              <a:buChar char="•"/>
              <a:defRPr/>
            </a:pPr>
            <a:r>
              <a:rPr lang="nb-NO" sz="1200" kern="0"/>
              <a:t>Den som tar i mot varsler må ha tilgang til oppdatert informasjon om tjenestemottaker, enten via tilgang til EPJ eller via informasjonsoverføring. De bør også ha oversikt over oppdaterte arbeidslister. </a:t>
            </a:r>
          </a:p>
          <a:p>
            <a:pPr marL="171450" indent="-171450">
              <a:spcBef>
                <a:spcPts val="600"/>
              </a:spcBef>
              <a:buFont typeface="Arial" panose="020B0604020202020204" pitchFamily="34" charset="0"/>
              <a:buChar char="•"/>
              <a:defRPr/>
            </a:pPr>
            <a:r>
              <a:rPr lang="nb-NO" sz="1200" kern="0"/>
              <a:t>Pass på at varsler blir dokumentet i hendelseslogger (helst automatisk) og at eventuell helsehjelp blir dokumentert i EPJ.  </a:t>
            </a:r>
          </a:p>
          <a:p>
            <a:pPr marL="171450" indent="-171450">
              <a:spcBef>
                <a:spcPts val="600"/>
              </a:spcBef>
              <a:buFont typeface="Arial" panose="020B0604020202020204" pitchFamily="34" charset="0"/>
              <a:buChar char="•"/>
              <a:defRPr/>
            </a:pPr>
            <a:endParaRPr lang="nb-NO" sz="1200" kern="0"/>
          </a:p>
        </p:txBody>
      </p:sp>
      <p:sp>
        <p:nvSpPr>
          <p:cNvPr id="16" name="Rektangel 15">
            <a:extLst>
              <a:ext uri="{FF2B5EF4-FFF2-40B4-BE49-F238E27FC236}">
                <a16:creationId xmlns:a16="http://schemas.microsoft.com/office/drawing/2014/main" id="{D575C1C9-32B8-A3A8-9874-C4E67C461ACC}"/>
              </a:ext>
            </a:extLst>
          </p:cNvPr>
          <p:cNvSpPr/>
          <p:nvPr/>
        </p:nvSpPr>
        <p:spPr>
          <a:xfrm>
            <a:off x="629712" y="5996621"/>
            <a:ext cx="5611287" cy="7176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7" name="Graphic 2" descr="Magnifying glass">
            <a:extLst>
              <a:ext uri="{FF2B5EF4-FFF2-40B4-BE49-F238E27FC236}">
                <a16:creationId xmlns:a16="http://schemas.microsoft.com/office/drawing/2014/main" id="{2E160825-40C2-D294-2912-9B0EC81F57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4558" y="6153002"/>
            <a:ext cx="445464" cy="387461"/>
          </a:xfrm>
          <a:prstGeom prst="rect">
            <a:avLst/>
          </a:prstGeom>
        </p:spPr>
      </p:pic>
      <p:sp>
        <p:nvSpPr>
          <p:cNvPr id="18" name="TekstSylinder 17">
            <a:extLst>
              <a:ext uri="{FF2B5EF4-FFF2-40B4-BE49-F238E27FC236}">
                <a16:creationId xmlns:a16="http://schemas.microsoft.com/office/drawing/2014/main" id="{5D2F35BE-94DF-C644-C77C-85F86E98CB44}"/>
              </a:ext>
            </a:extLst>
          </p:cNvPr>
          <p:cNvSpPr txBox="1"/>
          <p:nvPr/>
        </p:nvSpPr>
        <p:spPr>
          <a:xfrm>
            <a:off x="1069403" y="6056811"/>
            <a:ext cx="5568974" cy="577081"/>
          </a:xfrm>
          <a:prstGeom prst="rect">
            <a:avLst/>
          </a:prstGeom>
          <a:noFill/>
        </p:spPr>
        <p:txBody>
          <a:bodyPr wrap="square" rtlCol="0">
            <a:spAutoFit/>
          </a:bodyPr>
          <a:lstStyle/>
          <a:p>
            <a:pPr marL="285750" indent="-285750">
              <a:buFont typeface="Arial" panose="020B0604020202020204" pitchFamily="34" charset="0"/>
              <a:buChar char="•"/>
            </a:pPr>
            <a:r>
              <a:rPr lang="nb-NO" sz="1050" kern="0">
                <a:solidFill>
                  <a:schemeClr val="tx2">
                    <a:lumMod val="60000"/>
                    <a:lumOff val="40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Værnes respons: Interkommunalt samarbeid om mottak og vurdering av varsler</a:t>
            </a:r>
          </a:p>
          <a:p>
            <a:pPr marL="285750" indent="-285750">
              <a:buFont typeface="Arial" panose="020B0604020202020204" pitchFamily="34" charset="0"/>
              <a:buChar char="•"/>
            </a:pPr>
            <a:r>
              <a:rPr lang="nb-NO" sz="1050">
                <a:solidFill>
                  <a:schemeClr val="tx2">
                    <a:lumMod val="60000"/>
                    <a:lumOff val="40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Anbefalinger om responstjenester for trygghetsskapende teknologier.pdf (helsedirektoratet.no)</a:t>
            </a:r>
            <a:endParaRPr lang="nb-NO" sz="105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8568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945968A-EF12-9B68-7F07-C8BF4AC23C76}"/>
              </a:ext>
            </a:extLst>
          </p:cNvPr>
          <p:cNvSpPr/>
          <p:nvPr/>
        </p:nvSpPr>
        <p:spPr>
          <a:xfrm>
            <a:off x="0" y="0"/>
            <a:ext cx="12191280" cy="9139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2" name="Text Placeholder 1">
            <a:extLst>
              <a:ext uri="{FF2B5EF4-FFF2-40B4-BE49-F238E27FC236}">
                <a16:creationId xmlns:a16="http://schemas.microsoft.com/office/drawing/2014/main" id="{8EE27851-1D33-4780-B9A1-C133325160D8}"/>
              </a:ext>
            </a:extLst>
          </p:cNvPr>
          <p:cNvSpPr txBox="1">
            <a:spLocks/>
          </p:cNvSpPr>
          <p:nvPr/>
        </p:nvSpPr>
        <p:spPr>
          <a:xfrm>
            <a:off x="800198" y="1214330"/>
            <a:ext cx="10590883" cy="441118"/>
          </a:xfrm>
          <a:prstGeom prst="rect">
            <a:avLst/>
          </a:prstGeom>
        </p:spPr>
        <p:txBody>
          <a:bodyPr vert="horz" lIns="0" tIns="0" rIns="0" bIns="0" rtlCol="0" anchor="t">
            <a:noAutofit/>
          </a:bodyPr>
          <a:lstStyle>
            <a:lvl1pPr marL="0" indent="0" algn="l" defTabSz="179388" rtl="0" eaLnBrk="1" latinLnBrk="0" hangingPunct="1">
              <a:lnSpc>
                <a:spcPct val="100000"/>
              </a:lnSpc>
              <a:spcBef>
                <a:spcPts val="0"/>
              </a:spcBef>
              <a:spcAft>
                <a:spcPts val="0"/>
              </a:spcAft>
              <a:buFont typeface="Arial" panose="020B0604020202020204" pitchFamily="34" charset="0"/>
              <a:buNone/>
              <a:defRPr sz="2200" b="1" kern="1200" cap="none" spc="0" baseline="0">
                <a:solidFill>
                  <a:schemeClr val="bg2"/>
                </a:solidFill>
                <a:latin typeface="+mn-lt"/>
                <a:ea typeface="+mn-ea"/>
                <a:cs typeface="+mn-cs"/>
              </a:defRPr>
            </a:lvl1pPr>
            <a:lvl2pPr marL="0" indent="0" algn="l" defTabSz="179388" rtl="0" eaLnBrk="1" latinLnBrk="0" hangingPunct="1">
              <a:lnSpc>
                <a:spcPct val="100000"/>
              </a:lnSpc>
              <a:spcBef>
                <a:spcPts val="0"/>
              </a:spcBef>
              <a:spcAft>
                <a:spcPts val="0"/>
              </a:spcAft>
              <a:buFont typeface="Arial" panose="020B0604020202020204" pitchFamily="34" charset="0"/>
              <a:buNone/>
              <a:defRPr sz="1700" b="0" kern="1200" cap="none" spc="0" baseline="0">
                <a:solidFill>
                  <a:schemeClr val="tx1"/>
                </a:solidFill>
                <a:latin typeface="+mn-lt"/>
                <a:ea typeface="+mn-ea"/>
                <a:cs typeface="+mn-cs"/>
              </a:defRPr>
            </a:lvl2pPr>
            <a:lvl3pPr marL="0" indent="0" algn="l" defTabSz="179388" rtl="0" eaLnBrk="1" latinLnBrk="0" hangingPunct="1">
              <a:lnSpc>
                <a:spcPct val="100000"/>
              </a:lnSpc>
              <a:spcBef>
                <a:spcPts val="0"/>
              </a:spcBef>
              <a:spcAft>
                <a:spcPts val="0"/>
              </a:spcAft>
              <a:buFont typeface="Arial" panose="020B0604020202020204" pitchFamily="34" charset="0"/>
              <a:buNone/>
              <a:defRPr sz="1700" kern="1200" spc="0">
                <a:solidFill>
                  <a:srgbClr val="7A91A6"/>
                </a:solidFill>
                <a:latin typeface="+mn-lt"/>
                <a:ea typeface="+mn-ea"/>
                <a:cs typeface="+mn-cs"/>
              </a:defRPr>
            </a:lvl3pPr>
            <a:lvl4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4pPr>
            <a:lvl5pPr marL="0" indent="0" algn="l" defTabSz="179388" rtl="0" eaLnBrk="1" latinLnBrk="0" hangingPunct="1">
              <a:lnSpc>
                <a:spcPct val="100000"/>
              </a:lnSpc>
              <a:spcBef>
                <a:spcPts val="0"/>
              </a:spcBef>
              <a:spcAft>
                <a:spcPts val="0"/>
              </a:spcAft>
              <a:buClr>
                <a:schemeClr val="bg2"/>
              </a:buClr>
              <a:buSzPct val="100000"/>
              <a:buFont typeface="Arial" panose="020B0604020202020204" pitchFamily="34" charset="0"/>
              <a:buNone/>
              <a:defRPr sz="1700" kern="1200" spc="0">
                <a:solidFill>
                  <a:srgbClr val="7A91A6"/>
                </a:solidFill>
                <a:latin typeface="+mn-lt"/>
                <a:ea typeface="+mn-ea"/>
                <a:cs typeface="+mn-cs"/>
              </a:defRPr>
            </a:lvl5pPr>
            <a:lvl6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6pPr>
            <a:lvl7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7pPr>
            <a:lvl8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8pPr>
            <a:lvl9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9pPr>
          </a:lstStyle>
          <a:p>
            <a:pPr>
              <a:defRPr/>
            </a:pPr>
            <a:r>
              <a:rPr lang="nb-NO" sz="2000">
                <a:solidFill>
                  <a:schemeClr val="tx2">
                    <a:lumMod val="75000"/>
                  </a:schemeClr>
                </a:solidFill>
                <a:latin typeface="Arial" panose="020B0604020202020204"/>
              </a:rPr>
              <a:t>Eksempel på flytskjema for prosessen </a:t>
            </a:r>
            <a:r>
              <a:rPr lang="nb-NO" sz="2000" i="1">
                <a:solidFill>
                  <a:schemeClr val="tx2">
                    <a:lumMod val="75000"/>
                  </a:schemeClr>
                </a:solidFill>
                <a:latin typeface="Arial" panose="020B0604020202020204"/>
              </a:rPr>
              <a:t>Ivareta respons og utrykning</a:t>
            </a:r>
          </a:p>
        </p:txBody>
      </p:sp>
      <p:pic>
        <p:nvPicPr>
          <p:cNvPr id="4" name="Grafikk 3" descr="En lyspæren">
            <a:extLst>
              <a:ext uri="{FF2B5EF4-FFF2-40B4-BE49-F238E27FC236}">
                <a16:creationId xmlns:a16="http://schemas.microsoft.com/office/drawing/2014/main" id="{4189BB34-EF34-6FBC-96D0-BF9293C03F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 y="-171346"/>
            <a:ext cx="1132741" cy="1132741"/>
          </a:xfrm>
          <a:prstGeom prst="rect">
            <a:avLst/>
          </a:prstGeom>
        </p:spPr>
      </p:pic>
      <p:sp>
        <p:nvSpPr>
          <p:cNvPr id="7" name="TekstSylinder 6">
            <a:extLst>
              <a:ext uri="{FF2B5EF4-FFF2-40B4-BE49-F238E27FC236}">
                <a16:creationId xmlns:a16="http://schemas.microsoft.com/office/drawing/2014/main" id="{13AD8489-FF19-6903-45F4-5E86F799EA74}"/>
              </a:ext>
            </a:extLst>
          </p:cNvPr>
          <p:cNvSpPr txBox="1"/>
          <p:nvPr/>
        </p:nvSpPr>
        <p:spPr>
          <a:xfrm>
            <a:off x="1165744" y="306630"/>
            <a:ext cx="2161286" cy="461665"/>
          </a:xfrm>
          <a:prstGeom prst="rect">
            <a:avLst/>
          </a:prstGeom>
          <a:noFill/>
        </p:spPr>
        <p:txBody>
          <a:bodyPr wrap="square" rtlCol="0">
            <a:spAutoFit/>
          </a:bodyPr>
          <a:lstStyle/>
          <a:p>
            <a:r>
              <a:rPr lang="nb-NO" sz="2400" b="1">
                <a:solidFill>
                  <a:schemeClr val="tx2">
                    <a:lumMod val="75000"/>
                  </a:schemeClr>
                </a:solidFill>
              </a:rPr>
              <a:t>EKSEMPEL</a:t>
            </a:r>
          </a:p>
        </p:txBody>
      </p:sp>
      <p:grpSp>
        <p:nvGrpSpPr>
          <p:cNvPr id="12" name="Group 1">
            <a:extLst>
              <a:ext uri="{FF2B5EF4-FFF2-40B4-BE49-F238E27FC236}">
                <a16:creationId xmlns:a16="http://schemas.microsoft.com/office/drawing/2014/main" id="{4A1C3F4B-7964-EA6E-C56C-CE699627B60A}"/>
              </a:ext>
            </a:extLst>
          </p:cNvPr>
          <p:cNvGrpSpPr/>
          <p:nvPr/>
        </p:nvGrpSpPr>
        <p:grpSpPr>
          <a:xfrm>
            <a:off x="1165744" y="1731437"/>
            <a:ext cx="8746734" cy="5000889"/>
            <a:chOff x="579633" y="1473425"/>
            <a:chExt cx="8746734" cy="5000889"/>
          </a:xfrm>
        </p:grpSpPr>
        <p:cxnSp>
          <p:nvCxnSpPr>
            <p:cNvPr id="27" name="Straight Arrow Connector 24">
              <a:extLst>
                <a:ext uri="{FF2B5EF4-FFF2-40B4-BE49-F238E27FC236}">
                  <a16:creationId xmlns:a16="http://schemas.microsoft.com/office/drawing/2014/main" id="{D92C129D-EAB0-AB1D-FBCC-6EC4E1F668F5}"/>
                </a:ext>
              </a:extLst>
            </p:cNvPr>
            <p:cNvCxnSpPr>
              <a:cxnSpLocks/>
            </p:cNvCxnSpPr>
            <p:nvPr/>
          </p:nvCxnSpPr>
          <p:spPr>
            <a:xfrm flipV="1">
              <a:off x="1185380" y="4116327"/>
              <a:ext cx="330778" cy="1800"/>
            </a:xfrm>
            <a:prstGeom prst="straightConnector1">
              <a:avLst/>
            </a:prstGeom>
            <a:noFill/>
            <a:ln w="12700" cap="flat" cmpd="sng" algn="ctr">
              <a:solidFill>
                <a:srgbClr val="0C2126"/>
              </a:solidFill>
              <a:prstDash val="solid"/>
              <a:miter lim="800000"/>
              <a:tailEnd type="triangle"/>
            </a:ln>
            <a:effectLst/>
          </p:spPr>
        </p:cxnSp>
        <p:grpSp>
          <p:nvGrpSpPr>
            <p:cNvPr id="28" name="Group 15">
              <a:extLst>
                <a:ext uri="{FF2B5EF4-FFF2-40B4-BE49-F238E27FC236}">
                  <a16:creationId xmlns:a16="http://schemas.microsoft.com/office/drawing/2014/main" id="{521975D1-7BCB-C834-8311-0B71536941F5}"/>
                </a:ext>
              </a:extLst>
            </p:cNvPr>
            <p:cNvGrpSpPr/>
            <p:nvPr/>
          </p:nvGrpSpPr>
          <p:grpSpPr>
            <a:xfrm>
              <a:off x="6284174" y="3720327"/>
              <a:ext cx="1173600" cy="792000"/>
              <a:chOff x="5940773" y="3720327"/>
              <a:chExt cx="1173600" cy="792000"/>
            </a:xfrm>
          </p:grpSpPr>
          <p:sp>
            <p:nvSpPr>
              <p:cNvPr id="62" name="Flowchart: Decision 25">
                <a:extLst>
                  <a:ext uri="{FF2B5EF4-FFF2-40B4-BE49-F238E27FC236}">
                    <a16:creationId xmlns:a16="http://schemas.microsoft.com/office/drawing/2014/main" id="{E1B85825-885A-A6A5-127E-617CA10FA19D}"/>
                  </a:ext>
                </a:extLst>
              </p:cNvPr>
              <p:cNvSpPr/>
              <p:nvPr/>
            </p:nvSpPr>
            <p:spPr>
              <a:xfrm>
                <a:off x="5940773" y="3720327"/>
                <a:ext cx="1173600" cy="792000"/>
              </a:xfrm>
              <a:prstGeom prst="flowChartDecision">
                <a:avLst/>
              </a:prstGeom>
              <a:solidFill>
                <a:srgbClr val="D5E292"/>
              </a:solidFill>
              <a:ln w="12700" cap="flat" cmpd="sng" algn="ctr">
                <a:noFill/>
                <a:prstDash val="solid"/>
                <a:miter lim="800000"/>
              </a:ln>
              <a:effectLst/>
            </p:spPr>
            <p:txBody>
              <a:bodyPr rtlCol="0" anchor="ctr"/>
              <a:lstStyle/>
              <a:p>
                <a:pPr algn="ctr" defTabSz="1039307">
                  <a:defRPr/>
                </a:pPr>
                <a:endParaRPr lang="nb-NO" sz="1000" kern="0">
                  <a:solidFill>
                    <a:srgbClr val="0C2126"/>
                  </a:solidFill>
                  <a:latin typeface="Arial" panose="020B0604020202020204"/>
                </a:endParaRPr>
              </a:p>
            </p:txBody>
          </p:sp>
          <p:sp>
            <p:nvSpPr>
              <p:cNvPr id="63" name="TextBox 26">
                <a:extLst>
                  <a:ext uri="{FF2B5EF4-FFF2-40B4-BE49-F238E27FC236}">
                    <a16:creationId xmlns:a16="http://schemas.microsoft.com/office/drawing/2014/main" id="{E772A3CF-8458-9918-36E7-919EC7C20E2B}"/>
                  </a:ext>
                </a:extLst>
              </p:cNvPr>
              <p:cNvSpPr txBox="1"/>
              <p:nvPr/>
            </p:nvSpPr>
            <p:spPr>
              <a:xfrm>
                <a:off x="6110800" y="3821889"/>
                <a:ext cx="832381" cy="570524"/>
              </a:xfrm>
              <a:prstGeom prst="rect">
                <a:avLst/>
              </a:prstGeom>
              <a:noFill/>
              <a:ln w="12700">
                <a:noFill/>
              </a:ln>
            </p:spPr>
            <p:txBody>
              <a:bodyPr wrap="square" rtlCol="0" anchor="ctr">
                <a:noAutofit/>
              </a:bodyPr>
              <a:lstStyle/>
              <a:p>
                <a:pPr algn="ctr" defTabSz="1039307">
                  <a:defRPr/>
                </a:pPr>
                <a:r>
                  <a:rPr lang="nb-NO" sz="1000" i="1" kern="0">
                    <a:latin typeface="Arial" panose="020B0604020202020204"/>
                  </a:rPr>
                  <a:t>Vurdere</a:t>
                </a:r>
              </a:p>
            </p:txBody>
          </p:sp>
        </p:grpSp>
        <p:sp>
          <p:nvSpPr>
            <p:cNvPr id="29" name="Rounded Rectangle 39">
              <a:extLst>
                <a:ext uri="{FF2B5EF4-FFF2-40B4-BE49-F238E27FC236}">
                  <a16:creationId xmlns:a16="http://schemas.microsoft.com/office/drawing/2014/main" id="{E4A91B46-64D6-C5DB-1F3A-5A1679CF29F3}"/>
                </a:ext>
              </a:extLst>
            </p:cNvPr>
            <p:cNvSpPr/>
            <p:nvPr/>
          </p:nvSpPr>
          <p:spPr>
            <a:xfrm>
              <a:off x="8151604" y="1805666"/>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Rykke ut til bruker</a:t>
              </a:r>
            </a:p>
          </p:txBody>
        </p:sp>
        <p:sp>
          <p:nvSpPr>
            <p:cNvPr id="30" name="Rounded Rectangle 39">
              <a:extLst>
                <a:ext uri="{FF2B5EF4-FFF2-40B4-BE49-F238E27FC236}">
                  <a16:creationId xmlns:a16="http://schemas.microsoft.com/office/drawing/2014/main" id="{7FC527F0-1DEF-FAB2-82F6-C79DC72D135D}"/>
                </a:ext>
              </a:extLst>
            </p:cNvPr>
            <p:cNvSpPr/>
            <p:nvPr/>
          </p:nvSpPr>
          <p:spPr>
            <a:xfrm>
              <a:off x="8151604" y="2728692"/>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Avvente utrykning til neste planlagte besøk</a:t>
              </a:r>
            </a:p>
          </p:txBody>
        </p:sp>
        <p:sp>
          <p:nvSpPr>
            <p:cNvPr id="31" name="Rounded Rectangle 39">
              <a:extLst>
                <a:ext uri="{FF2B5EF4-FFF2-40B4-BE49-F238E27FC236}">
                  <a16:creationId xmlns:a16="http://schemas.microsoft.com/office/drawing/2014/main" id="{A34A623B-1B1D-D79B-DE5C-A7DA24F2A6B2}"/>
                </a:ext>
              </a:extLst>
            </p:cNvPr>
            <p:cNvSpPr/>
            <p:nvPr/>
          </p:nvSpPr>
          <p:spPr>
            <a:xfrm>
              <a:off x="8151604" y="4713543"/>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Rute samtale videre</a:t>
              </a:r>
            </a:p>
          </p:txBody>
        </p:sp>
        <p:sp>
          <p:nvSpPr>
            <p:cNvPr id="33" name="Rounded Rectangle 39">
              <a:extLst>
                <a:ext uri="{FF2B5EF4-FFF2-40B4-BE49-F238E27FC236}">
                  <a16:creationId xmlns:a16="http://schemas.microsoft.com/office/drawing/2014/main" id="{A8C3F32B-21B8-60DA-89FB-49DAD8ADC252}"/>
                </a:ext>
              </a:extLst>
            </p:cNvPr>
            <p:cNvSpPr/>
            <p:nvPr/>
          </p:nvSpPr>
          <p:spPr>
            <a:xfrm>
              <a:off x="8151604" y="5683104"/>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Avklare</a:t>
              </a:r>
            </a:p>
          </p:txBody>
        </p:sp>
        <p:sp>
          <p:nvSpPr>
            <p:cNvPr id="34" name="Rounded Rectangle 39">
              <a:extLst>
                <a:ext uri="{FF2B5EF4-FFF2-40B4-BE49-F238E27FC236}">
                  <a16:creationId xmlns:a16="http://schemas.microsoft.com/office/drawing/2014/main" id="{509F9E80-8A1F-AC5B-5B0C-AFF3EAB2101C}"/>
                </a:ext>
              </a:extLst>
            </p:cNvPr>
            <p:cNvSpPr/>
            <p:nvPr/>
          </p:nvSpPr>
          <p:spPr>
            <a:xfrm>
              <a:off x="4790977" y="3721117"/>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Hente informasjon om bruker</a:t>
              </a:r>
            </a:p>
          </p:txBody>
        </p:sp>
        <p:sp>
          <p:nvSpPr>
            <p:cNvPr id="35" name="TextBox 43">
              <a:extLst>
                <a:ext uri="{FF2B5EF4-FFF2-40B4-BE49-F238E27FC236}">
                  <a16:creationId xmlns:a16="http://schemas.microsoft.com/office/drawing/2014/main" id="{64C999D3-D3AE-2C45-DD3A-37B30390242B}"/>
                </a:ext>
              </a:extLst>
            </p:cNvPr>
            <p:cNvSpPr txBox="1"/>
            <p:nvPr/>
          </p:nvSpPr>
          <p:spPr>
            <a:xfrm>
              <a:off x="579633" y="3536406"/>
              <a:ext cx="971722" cy="433065"/>
            </a:xfrm>
            <a:prstGeom prst="rect">
              <a:avLst/>
            </a:prstGeom>
            <a:noFill/>
          </p:spPr>
          <p:txBody>
            <a:bodyPr wrap="square" rtlCol="0" anchor="ctr">
              <a:noAutofit/>
            </a:bodyPr>
            <a:lstStyle/>
            <a:p>
              <a:pPr algn="ctr" defTabSz="1039307">
                <a:defRPr/>
              </a:pPr>
              <a:r>
                <a:rPr lang="nb-NO" sz="1000" kern="0">
                  <a:latin typeface="Arial" panose="020B0604020202020204"/>
                </a:rPr>
                <a:t>Varsel utløses</a:t>
              </a:r>
            </a:p>
          </p:txBody>
        </p:sp>
        <p:sp>
          <p:nvSpPr>
            <p:cNvPr id="36" name="TextBox 44">
              <a:extLst>
                <a:ext uri="{FF2B5EF4-FFF2-40B4-BE49-F238E27FC236}">
                  <a16:creationId xmlns:a16="http://schemas.microsoft.com/office/drawing/2014/main" id="{AEBE7FDE-70B3-A1F7-12EF-70F672002993}"/>
                </a:ext>
              </a:extLst>
            </p:cNvPr>
            <p:cNvSpPr txBox="1"/>
            <p:nvPr/>
          </p:nvSpPr>
          <p:spPr>
            <a:xfrm>
              <a:off x="2881403" y="1473425"/>
              <a:ext cx="1358376" cy="433065"/>
            </a:xfrm>
            <a:prstGeom prst="rect">
              <a:avLst/>
            </a:prstGeom>
            <a:noFill/>
          </p:spPr>
          <p:txBody>
            <a:bodyPr wrap="square" rtlCol="0" anchor="ctr">
              <a:noAutofit/>
            </a:bodyPr>
            <a:lstStyle/>
            <a:p>
              <a:pPr algn="ctr" defTabSz="1039307">
                <a:defRPr/>
              </a:pPr>
              <a:r>
                <a:rPr lang="nb-NO" sz="1000" kern="0">
                  <a:latin typeface="Arial" panose="020B0604020202020204"/>
                </a:rPr>
                <a:t>Pårørende</a:t>
              </a:r>
            </a:p>
          </p:txBody>
        </p:sp>
        <p:sp>
          <p:nvSpPr>
            <p:cNvPr id="37" name="TextBox 48">
              <a:extLst>
                <a:ext uri="{FF2B5EF4-FFF2-40B4-BE49-F238E27FC236}">
                  <a16:creationId xmlns:a16="http://schemas.microsoft.com/office/drawing/2014/main" id="{32EFD8F4-9018-1490-7D02-4B2768AD11FF}"/>
                </a:ext>
              </a:extLst>
            </p:cNvPr>
            <p:cNvSpPr txBox="1"/>
            <p:nvPr/>
          </p:nvSpPr>
          <p:spPr>
            <a:xfrm>
              <a:off x="2858279" y="2762666"/>
              <a:ext cx="1358376" cy="433065"/>
            </a:xfrm>
            <a:prstGeom prst="rect">
              <a:avLst/>
            </a:prstGeom>
            <a:noFill/>
          </p:spPr>
          <p:txBody>
            <a:bodyPr wrap="square" rtlCol="0" anchor="ctr">
              <a:noAutofit/>
            </a:bodyPr>
            <a:lstStyle/>
            <a:p>
              <a:pPr algn="ctr" defTabSz="1039307">
                <a:defRPr/>
              </a:pPr>
              <a:r>
                <a:rPr lang="nb-NO" sz="1000" kern="0">
                  <a:latin typeface="Arial" panose="020B0604020202020204"/>
                </a:rPr>
                <a:t>Hjemmetjenesten</a:t>
              </a:r>
            </a:p>
          </p:txBody>
        </p:sp>
        <p:sp>
          <p:nvSpPr>
            <p:cNvPr id="38" name="TextBox 49">
              <a:extLst>
                <a:ext uri="{FF2B5EF4-FFF2-40B4-BE49-F238E27FC236}">
                  <a16:creationId xmlns:a16="http://schemas.microsoft.com/office/drawing/2014/main" id="{AF0102F8-05CE-2C7D-6368-F1477E97B7FE}"/>
                </a:ext>
              </a:extLst>
            </p:cNvPr>
            <p:cNvSpPr txBox="1"/>
            <p:nvPr/>
          </p:nvSpPr>
          <p:spPr>
            <a:xfrm>
              <a:off x="2858279" y="4060164"/>
              <a:ext cx="1358376" cy="433065"/>
            </a:xfrm>
            <a:prstGeom prst="rect">
              <a:avLst/>
            </a:prstGeom>
            <a:noFill/>
          </p:spPr>
          <p:txBody>
            <a:bodyPr wrap="square" rtlCol="0" anchor="ctr">
              <a:noAutofit/>
            </a:bodyPr>
            <a:lstStyle/>
            <a:p>
              <a:pPr algn="ctr" defTabSz="1039307">
                <a:defRPr/>
              </a:pPr>
              <a:r>
                <a:rPr lang="nb-NO" sz="1000" kern="0">
                  <a:latin typeface="Arial" panose="020B0604020202020204"/>
                </a:rPr>
                <a:t>Responssenter</a:t>
              </a:r>
            </a:p>
          </p:txBody>
        </p:sp>
        <p:sp>
          <p:nvSpPr>
            <p:cNvPr id="39" name="Rounded Rectangle 39">
              <a:extLst>
                <a:ext uri="{FF2B5EF4-FFF2-40B4-BE49-F238E27FC236}">
                  <a16:creationId xmlns:a16="http://schemas.microsoft.com/office/drawing/2014/main" id="{6FBCCC44-AED5-933B-AE5F-A74654703DD7}"/>
                </a:ext>
              </a:extLst>
            </p:cNvPr>
            <p:cNvSpPr/>
            <p:nvPr/>
          </p:nvSpPr>
          <p:spPr>
            <a:xfrm>
              <a:off x="8151604" y="3721117"/>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Tilkalle nødetat</a:t>
              </a:r>
            </a:p>
          </p:txBody>
        </p:sp>
        <p:sp>
          <p:nvSpPr>
            <p:cNvPr id="40" name="Rounded Rectangle 39">
              <a:extLst>
                <a:ext uri="{FF2B5EF4-FFF2-40B4-BE49-F238E27FC236}">
                  <a16:creationId xmlns:a16="http://schemas.microsoft.com/office/drawing/2014/main" id="{B6BB2809-68D4-67B2-3F93-D635F6F048E9}"/>
                </a:ext>
              </a:extLst>
            </p:cNvPr>
            <p:cNvSpPr/>
            <p:nvPr/>
          </p:nvSpPr>
          <p:spPr>
            <a:xfrm>
              <a:off x="2973210" y="4392413"/>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Motta varsel</a:t>
              </a:r>
            </a:p>
          </p:txBody>
        </p:sp>
        <p:cxnSp>
          <p:nvCxnSpPr>
            <p:cNvPr id="41" name="Connector: Elbow 72">
              <a:extLst>
                <a:ext uri="{FF2B5EF4-FFF2-40B4-BE49-F238E27FC236}">
                  <a16:creationId xmlns:a16="http://schemas.microsoft.com/office/drawing/2014/main" id="{DEF71F34-6653-E5E4-92BA-E142FF4D1E3B}"/>
                </a:ext>
              </a:extLst>
            </p:cNvPr>
            <p:cNvCxnSpPr>
              <a:cxnSpLocks/>
              <a:endCxn id="43" idx="1"/>
            </p:cNvCxnSpPr>
            <p:nvPr/>
          </p:nvCxnSpPr>
          <p:spPr>
            <a:xfrm>
              <a:off x="2193257" y="4116327"/>
              <a:ext cx="779953" cy="1962382"/>
            </a:xfrm>
            <a:prstGeom prst="bentConnector3">
              <a:avLst>
                <a:gd name="adj1" fmla="val 50000"/>
              </a:avLst>
            </a:prstGeom>
            <a:noFill/>
            <a:ln w="12700" cap="flat" cmpd="sng" algn="ctr">
              <a:solidFill>
                <a:srgbClr val="0C2126"/>
              </a:solidFill>
              <a:prstDash val="solid"/>
              <a:miter lim="800000"/>
              <a:tailEnd type="triangle"/>
            </a:ln>
            <a:effectLst/>
          </p:spPr>
        </p:cxnSp>
        <p:sp>
          <p:nvSpPr>
            <p:cNvPr id="42" name="TextBox 64">
              <a:extLst>
                <a:ext uri="{FF2B5EF4-FFF2-40B4-BE49-F238E27FC236}">
                  <a16:creationId xmlns:a16="http://schemas.microsoft.com/office/drawing/2014/main" id="{37572022-010F-FFED-D46F-35165037DE0D}"/>
                </a:ext>
              </a:extLst>
            </p:cNvPr>
            <p:cNvSpPr txBox="1"/>
            <p:nvPr/>
          </p:nvSpPr>
          <p:spPr>
            <a:xfrm>
              <a:off x="2858279" y="5357663"/>
              <a:ext cx="1358376" cy="433065"/>
            </a:xfrm>
            <a:prstGeom prst="rect">
              <a:avLst/>
            </a:prstGeom>
            <a:noFill/>
          </p:spPr>
          <p:txBody>
            <a:bodyPr wrap="square" rtlCol="0" anchor="ctr">
              <a:noAutofit/>
            </a:bodyPr>
            <a:lstStyle/>
            <a:p>
              <a:pPr algn="ctr" defTabSz="1039307">
                <a:defRPr/>
              </a:pPr>
              <a:r>
                <a:rPr lang="nb-NO" sz="1000" kern="0">
                  <a:latin typeface="Arial" panose="020B0604020202020204"/>
                </a:rPr>
                <a:t>Teknisk</a:t>
              </a:r>
              <a:r>
                <a:rPr lang="nb-NO" sz="1000" kern="0">
                  <a:solidFill>
                    <a:srgbClr val="293947"/>
                  </a:solidFill>
                </a:rPr>
                <a:t> </a:t>
              </a:r>
              <a:r>
                <a:rPr lang="nb-NO" sz="1000" kern="0">
                  <a:latin typeface="Arial" panose="020B0604020202020204"/>
                </a:rPr>
                <a:t>drift</a:t>
              </a:r>
            </a:p>
          </p:txBody>
        </p:sp>
        <p:sp>
          <p:nvSpPr>
            <p:cNvPr id="43" name="Rounded Rectangle 39">
              <a:extLst>
                <a:ext uri="{FF2B5EF4-FFF2-40B4-BE49-F238E27FC236}">
                  <a16:creationId xmlns:a16="http://schemas.microsoft.com/office/drawing/2014/main" id="{2AFAA44A-5866-CB6B-4B22-9814AD05DB97}"/>
                </a:ext>
              </a:extLst>
            </p:cNvPr>
            <p:cNvSpPr/>
            <p:nvPr/>
          </p:nvSpPr>
          <p:spPr>
            <a:xfrm>
              <a:off x="2973210" y="5683104"/>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Motta varsel</a:t>
              </a:r>
            </a:p>
          </p:txBody>
        </p:sp>
        <p:sp>
          <p:nvSpPr>
            <p:cNvPr id="44" name="Rounded Rectangle 39">
              <a:extLst>
                <a:ext uri="{FF2B5EF4-FFF2-40B4-BE49-F238E27FC236}">
                  <a16:creationId xmlns:a16="http://schemas.microsoft.com/office/drawing/2014/main" id="{385413DA-EA28-3394-145A-4EF3367EF76D}"/>
                </a:ext>
              </a:extLst>
            </p:cNvPr>
            <p:cNvSpPr/>
            <p:nvPr/>
          </p:nvSpPr>
          <p:spPr>
            <a:xfrm>
              <a:off x="2973210" y="3101723"/>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Motta varsel</a:t>
              </a:r>
            </a:p>
          </p:txBody>
        </p:sp>
        <p:sp>
          <p:nvSpPr>
            <p:cNvPr id="45" name="Rounded Rectangle 39">
              <a:extLst>
                <a:ext uri="{FF2B5EF4-FFF2-40B4-BE49-F238E27FC236}">
                  <a16:creationId xmlns:a16="http://schemas.microsoft.com/office/drawing/2014/main" id="{CECC40A6-C6A9-B05C-3337-AEF542134964}"/>
                </a:ext>
              </a:extLst>
            </p:cNvPr>
            <p:cNvSpPr/>
            <p:nvPr/>
          </p:nvSpPr>
          <p:spPr>
            <a:xfrm>
              <a:off x="2973210" y="1811033"/>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latin typeface="Arial" panose="020B0604020202020204"/>
                </a:rPr>
                <a:t>Motta varsel</a:t>
              </a:r>
            </a:p>
          </p:txBody>
        </p:sp>
        <p:cxnSp>
          <p:nvCxnSpPr>
            <p:cNvPr id="46" name="Connector: Elbow 12">
              <a:extLst>
                <a:ext uri="{FF2B5EF4-FFF2-40B4-BE49-F238E27FC236}">
                  <a16:creationId xmlns:a16="http://schemas.microsoft.com/office/drawing/2014/main" id="{DEB1F57F-BC9A-0777-217F-0CA87DA0CE0D}"/>
                </a:ext>
              </a:extLst>
            </p:cNvPr>
            <p:cNvCxnSpPr>
              <a:cxnSpLocks/>
              <a:endCxn id="45" idx="1"/>
            </p:cNvCxnSpPr>
            <p:nvPr/>
          </p:nvCxnSpPr>
          <p:spPr>
            <a:xfrm flipV="1">
              <a:off x="2193257" y="2206638"/>
              <a:ext cx="779953" cy="1909689"/>
            </a:xfrm>
            <a:prstGeom prst="bentConnector3">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75">
              <a:extLst>
                <a:ext uri="{FF2B5EF4-FFF2-40B4-BE49-F238E27FC236}">
                  <a16:creationId xmlns:a16="http://schemas.microsoft.com/office/drawing/2014/main" id="{6CB3CB5B-4772-D20B-3E32-3141A6B236E1}"/>
                </a:ext>
              </a:extLst>
            </p:cNvPr>
            <p:cNvCxnSpPr>
              <a:cxnSpLocks/>
              <a:stCxn id="34" idx="3"/>
              <a:endCxn id="62" idx="1"/>
            </p:cNvCxnSpPr>
            <p:nvPr/>
          </p:nvCxnSpPr>
          <p:spPr>
            <a:xfrm flipV="1">
              <a:off x="5965740" y="4116327"/>
              <a:ext cx="318434" cy="395"/>
            </a:xfrm>
            <a:prstGeom prst="straightConnector1">
              <a:avLst/>
            </a:prstGeom>
            <a:noFill/>
            <a:ln w="12700" cap="flat" cmpd="sng" algn="ctr">
              <a:solidFill>
                <a:srgbClr val="0C2126"/>
              </a:solidFill>
              <a:prstDash val="solid"/>
              <a:miter lim="800000"/>
              <a:tailEnd type="triangle"/>
            </a:ln>
            <a:effectLst/>
          </p:spPr>
        </p:cxnSp>
        <p:cxnSp>
          <p:nvCxnSpPr>
            <p:cNvPr id="48" name="Straight Arrow Connector 87">
              <a:extLst>
                <a:ext uri="{FF2B5EF4-FFF2-40B4-BE49-F238E27FC236}">
                  <a16:creationId xmlns:a16="http://schemas.microsoft.com/office/drawing/2014/main" id="{E142177B-4E1B-2BE5-1A6A-24AE4D67E0A9}"/>
                </a:ext>
              </a:extLst>
            </p:cNvPr>
            <p:cNvCxnSpPr>
              <a:cxnSpLocks/>
            </p:cNvCxnSpPr>
            <p:nvPr/>
          </p:nvCxnSpPr>
          <p:spPr>
            <a:xfrm>
              <a:off x="2589701" y="3507676"/>
              <a:ext cx="422181" cy="0"/>
            </a:xfrm>
            <a:prstGeom prst="straightConnector1">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89">
              <a:extLst>
                <a:ext uri="{FF2B5EF4-FFF2-40B4-BE49-F238E27FC236}">
                  <a16:creationId xmlns:a16="http://schemas.microsoft.com/office/drawing/2014/main" id="{B4C498B1-0159-092F-90C6-9BB5DAD4FE07}"/>
                </a:ext>
              </a:extLst>
            </p:cNvPr>
            <p:cNvCxnSpPr>
              <a:cxnSpLocks/>
              <a:endCxn id="30" idx="1"/>
            </p:cNvCxnSpPr>
            <p:nvPr/>
          </p:nvCxnSpPr>
          <p:spPr>
            <a:xfrm>
              <a:off x="7804689" y="3124297"/>
              <a:ext cx="346915" cy="0"/>
            </a:xfrm>
            <a:prstGeom prst="straightConnector1">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90">
              <a:extLst>
                <a:ext uri="{FF2B5EF4-FFF2-40B4-BE49-F238E27FC236}">
                  <a16:creationId xmlns:a16="http://schemas.microsoft.com/office/drawing/2014/main" id="{CED24D28-C468-E818-4264-F4B693D1BF28}"/>
                </a:ext>
              </a:extLst>
            </p:cNvPr>
            <p:cNvCxnSpPr>
              <a:cxnSpLocks/>
              <a:endCxn id="40" idx="1"/>
            </p:cNvCxnSpPr>
            <p:nvPr/>
          </p:nvCxnSpPr>
          <p:spPr>
            <a:xfrm>
              <a:off x="2589701" y="4788018"/>
              <a:ext cx="383509" cy="0"/>
            </a:xfrm>
            <a:prstGeom prst="straightConnector1">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93">
              <a:extLst>
                <a:ext uri="{FF2B5EF4-FFF2-40B4-BE49-F238E27FC236}">
                  <a16:creationId xmlns:a16="http://schemas.microsoft.com/office/drawing/2014/main" id="{0A73673E-FCD4-CF3C-6209-5BFD69B332E3}"/>
                </a:ext>
              </a:extLst>
            </p:cNvPr>
            <p:cNvCxnSpPr>
              <a:stCxn id="62" idx="3"/>
              <a:endCxn id="29" idx="1"/>
            </p:cNvCxnSpPr>
            <p:nvPr/>
          </p:nvCxnSpPr>
          <p:spPr>
            <a:xfrm flipV="1">
              <a:off x="7457774" y="2201271"/>
              <a:ext cx="693830" cy="1915056"/>
            </a:xfrm>
            <a:prstGeom prst="bentConnector3">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95">
              <a:extLst>
                <a:ext uri="{FF2B5EF4-FFF2-40B4-BE49-F238E27FC236}">
                  <a16:creationId xmlns:a16="http://schemas.microsoft.com/office/drawing/2014/main" id="{79AF2AA0-5737-4AA9-56DE-F198C4BD4DC9}"/>
                </a:ext>
              </a:extLst>
            </p:cNvPr>
            <p:cNvCxnSpPr>
              <a:cxnSpLocks/>
              <a:stCxn id="62" idx="3"/>
              <a:endCxn id="33" idx="1"/>
            </p:cNvCxnSpPr>
            <p:nvPr/>
          </p:nvCxnSpPr>
          <p:spPr>
            <a:xfrm>
              <a:off x="7457774" y="4116327"/>
              <a:ext cx="693830" cy="1962382"/>
            </a:xfrm>
            <a:prstGeom prst="bentConnector3">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112">
              <a:extLst>
                <a:ext uri="{FF2B5EF4-FFF2-40B4-BE49-F238E27FC236}">
                  <a16:creationId xmlns:a16="http://schemas.microsoft.com/office/drawing/2014/main" id="{1024D344-7119-6D36-E485-3F69A1DBF045}"/>
                </a:ext>
              </a:extLst>
            </p:cNvPr>
            <p:cNvCxnSpPr>
              <a:stCxn id="44" idx="3"/>
              <a:endCxn id="34" idx="0"/>
            </p:cNvCxnSpPr>
            <p:nvPr/>
          </p:nvCxnSpPr>
          <p:spPr>
            <a:xfrm>
              <a:off x="4147973" y="3497328"/>
              <a:ext cx="1230386" cy="223789"/>
            </a:xfrm>
            <a:prstGeom prst="bentConnector2">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114">
              <a:extLst>
                <a:ext uri="{FF2B5EF4-FFF2-40B4-BE49-F238E27FC236}">
                  <a16:creationId xmlns:a16="http://schemas.microsoft.com/office/drawing/2014/main" id="{5E1D7E10-FCE7-6126-F8A8-B66E179D5774}"/>
                </a:ext>
              </a:extLst>
            </p:cNvPr>
            <p:cNvCxnSpPr>
              <a:cxnSpLocks/>
              <a:stCxn id="40" idx="3"/>
              <a:endCxn id="34" idx="1"/>
            </p:cNvCxnSpPr>
            <p:nvPr/>
          </p:nvCxnSpPr>
          <p:spPr>
            <a:xfrm flipV="1">
              <a:off x="4147973" y="4116722"/>
              <a:ext cx="643004" cy="671296"/>
            </a:xfrm>
            <a:prstGeom prst="bentConnector3">
              <a:avLst>
                <a:gd name="adj1" fmla="val 33748"/>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117">
              <a:extLst>
                <a:ext uri="{FF2B5EF4-FFF2-40B4-BE49-F238E27FC236}">
                  <a16:creationId xmlns:a16="http://schemas.microsoft.com/office/drawing/2014/main" id="{0CA0A3EE-87A5-1EDA-99C2-3B6CA67EE656}"/>
                </a:ext>
              </a:extLst>
            </p:cNvPr>
            <p:cNvCxnSpPr>
              <a:stCxn id="43" idx="3"/>
              <a:endCxn id="34" idx="2"/>
            </p:cNvCxnSpPr>
            <p:nvPr/>
          </p:nvCxnSpPr>
          <p:spPr>
            <a:xfrm flipV="1">
              <a:off x="4147973" y="4512327"/>
              <a:ext cx="1230386" cy="1566382"/>
            </a:xfrm>
            <a:prstGeom prst="bentConnector2">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119">
              <a:extLst>
                <a:ext uri="{FF2B5EF4-FFF2-40B4-BE49-F238E27FC236}">
                  <a16:creationId xmlns:a16="http://schemas.microsoft.com/office/drawing/2014/main" id="{1B33CC67-76ED-36E5-605D-CEC2B0CD7F48}"/>
                </a:ext>
              </a:extLst>
            </p:cNvPr>
            <p:cNvCxnSpPr>
              <a:cxnSpLocks/>
              <a:endCxn id="39" idx="1"/>
            </p:cNvCxnSpPr>
            <p:nvPr/>
          </p:nvCxnSpPr>
          <p:spPr>
            <a:xfrm>
              <a:off x="7804689" y="4112019"/>
              <a:ext cx="346915" cy="4703"/>
            </a:xfrm>
            <a:prstGeom prst="straightConnector1">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121">
              <a:extLst>
                <a:ext uri="{FF2B5EF4-FFF2-40B4-BE49-F238E27FC236}">
                  <a16:creationId xmlns:a16="http://schemas.microsoft.com/office/drawing/2014/main" id="{F197EF5D-FE2F-0EAE-0342-0D2DD6C23C98}"/>
                </a:ext>
              </a:extLst>
            </p:cNvPr>
            <p:cNvCxnSpPr>
              <a:cxnSpLocks/>
              <a:endCxn id="31" idx="1"/>
            </p:cNvCxnSpPr>
            <p:nvPr/>
          </p:nvCxnSpPr>
          <p:spPr>
            <a:xfrm>
              <a:off x="7804689" y="5108950"/>
              <a:ext cx="346915" cy="198"/>
            </a:xfrm>
            <a:prstGeom prst="straightConnector1">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sp>
          <p:nvSpPr>
            <p:cNvPr id="58" name="Oval 51">
              <a:extLst>
                <a:ext uri="{FF2B5EF4-FFF2-40B4-BE49-F238E27FC236}">
                  <a16:creationId xmlns:a16="http://schemas.microsoft.com/office/drawing/2014/main" id="{9BD1721F-DEA5-CE56-3745-CA176D898426}"/>
                </a:ext>
              </a:extLst>
            </p:cNvPr>
            <p:cNvSpPr/>
            <p:nvPr/>
          </p:nvSpPr>
          <p:spPr>
            <a:xfrm>
              <a:off x="928776" y="3989353"/>
              <a:ext cx="262800" cy="262800"/>
            </a:xfrm>
            <a:prstGeom prst="ellipse">
              <a:avLst/>
            </a:prstGeom>
            <a:solidFill>
              <a:srgbClr val="D5E292"/>
            </a:solidFill>
            <a:ln w="12700" cap="flat" cmpd="sng" algn="ctr">
              <a:noFill/>
              <a:prstDash val="solid"/>
              <a:miter lim="800000"/>
            </a:ln>
            <a:effectLst/>
          </p:spPr>
          <p:txBody>
            <a:bodyPr rtlCol="0" anchor="ctr"/>
            <a:lstStyle/>
            <a:p>
              <a:pPr algn="ctr" defTabSz="1039307">
                <a:defRPr/>
              </a:pPr>
              <a:endParaRPr lang="nb-NO" sz="1400" kern="0">
                <a:solidFill>
                  <a:srgbClr val="FFFFFF"/>
                </a:solidFill>
                <a:latin typeface="Arial" panose="020B0604020202020204"/>
              </a:endParaRPr>
            </a:p>
          </p:txBody>
        </p:sp>
        <p:grpSp>
          <p:nvGrpSpPr>
            <p:cNvPr id="59" name="Group 53">
              <a:extLst>
                <a:ext uri="{FF2B5EF4-FFF2-40B4-BE49-F238E27FC236}">
                  <a16:creationId xmlns:a16="http://schemas.microsoft.com/office/drawing/2014/main" id="{C02AD096-EF42-2CB9-BEE9-FD009E739C45}"/>
                </a:ext>
              </a:extLst>
            </p:cNvPr>
            <p:cNvGrpSpPr/>
            <p:nvPr/>
          </p:nvGrpSpPr>
          <p:grpSpPr>
            <a:xfrm>
              <a:off x="1185380" y="3890618"/>
              <a:ext cx="1336153" cy="433065"/>
              <a:chOff x="1409895" y="3808365"/>
              <a:chExt cx="1336153" cy="433065"/>
            </a:xfrm>
          </p:grpSpPr>
          <p:sp>
            <p:nvSpPr>
              <p:cNvPr id="60" name="Flowchart: Magnetic Disk 54">
                <a:extLst>
                  <a:ext uri="{FF2B5EF4-FFF2-40B4-BE49-F238E27FC236}">
                    <a16:creationId xmlns:a16="http://schemas.microsoft.com/office/drawing/2014/main" id="{A6B0DC76-5C9B-BC4F-F3BE-259337329F9C}"/>
                  </a:ext>
                </a:extLst>
              </p:cNvPr>
              <p:cNvSpPr/>
              <p:nvPr/>
            </p:nvSpPr>
            <p:spPr>
              <a:xfrm>
                <a:off x="1746320" y="3819525"/>
                <a:ext cx="677099" cy="395738"/>
              </a:xfrm>
              <a:prstGeom prst="flowChartMagneticDisk">
                <a:avLst/>
              </a:prstGeom>
              <a:solidFill>
                <a:srgbClr val="D5E2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307">
                  <a:defRPr/>
                </a:pPr>
                <a:endParaRPr lang="nb-NO" sz="1400">
                  <a:solidFill>
                    <a:srgbClr val="FFFFFF"/>
                  </a:solidFill>
                  <a:latin typeface="Arial" panose="020B0604020202020204"/>
                </a:endParaRPr>
              </a:p>
            </p:txBody>
          </p:sp>
          <p:sp>
            <p:nvSpPr>
              <p:cNvPr id="61" name="TextBox 55">
                <a:extLst>
                  <a:ext uri="{FF2B5EF4-FFF2-40B4-BE49-F238E27FC236}">
                    <a16:creationId xmlns:a16="http://schemas.microsoft.com/office/drawing/2014/main" id="{1097CAE5-F643-AF7E-5E1D-F37404E458B2}"/>
                  </a:ext>
                </a:extLst>
              </p:cNvPr>
              <p:cNvSpPr txBox="1"/>
              <p:nvPr/>
            </p:nvSpPr>
            <p:spPr>
              <a:xfrm>
                <a:off x="1409895" y="3808365"/>
                <a:ext cx="1336153" cy="433065"/>
              </a:xfrm>
              <a:prstGeom prst="rect">
                <a:avLst/>
              </a:prstGeom>
              <a:noFill/>
            </p:spPr>
            <p:txBody>
              <a:bodyPr wrap="square" rtlCol="0" anchor="ctr">
                <a:noAutofit/>
              </a:bodyPr>
              <a:lstStyle/>
              <a:p>
                <a:pPr algn="ctr" defTabSz="1039307">
                  <a:defRPr/>
                </a:pPr>
                <a:r>
                  <a:rPr lang="nb-NO" sz="1000" kern="0"/>
                  <a:t>Rute varsel</a:t>
                </a:r>
              </a:p>
            </p:txBody>
          </p:sp>
        </p:grpSp>
      </p:grpSp>
    </p:spTree>
    <p:extLst>
      <p:ext uri="{BB962C8B-B14F-4D97-AF65-F5344CB8AC3E}">
        <p14:creationId xmlns:p14="http://schemas.microsoft.com/office/powerpoint/2010/main" val="390500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e 7">
            <a:extLst>
              <a:ext uri="{FF2B5EF4-FFF2-40B4-BE49-F238E27FC236}">
                <a16:creationId xmlns:a16="http://schemas.microsoft.com/office/drawing/2014/main" id="{186ACDD1-CCBE-442C-F72E-7B493AD8667A}"/>
              </a:ext>
            </a:extLst>
          </p:cNvPr>
          <p:cNvGrpSpPr>
            <a:grpSpLocks/>
          </p:cNvGrpSpPr>
          <p:nvPr/>
        </p:nvGrpSpPr>
        <p:grpSpPr>
          <a:xfrm>
            <a:off x="385356" y="461194"/>
            <a:ext cx="8144216" cy="566442"/>
            <a:chOff x="385356" y="461194"/>
            <a:chExt cx="8144216" cy="566442"/>
          </a:xfrm>
        </p:grpSpPr>
        <p:sp>
          <p:nvSpPr>
            <p:cNvPr id="2" name="Rektangel 1">
              <a:extLst>
                <a:ext uri="{FF2B5EF4-FFF2-40B4-BE49-F238E27FC236}">
                  <a16:creationId xmlns:a16="http://schemas.microsoft.com/office/drawing/2014/main" id="{3C9A14AE-9F09-EDA7-CA5B-C403D70E8179}"/>
                </a:ext>
              </a:extLst>
            </p:cNvPr>
            <p:cNvSpPr>
              <a:spLocks/>
            </p:cNvSpPr>
            <p:nvPr/>
          </p:nvSpPr>
          <p:spPr>
            <a:xfrm>
              <a:off x="385356" y="461194"/>
              <a:ext cx="7930193" cy="566442"/>
            </a:xfrm>
            <a:prstGeom prst="rect">
              <a:avLst/>
            </a:prstGeom>
            <a:solidFill>
              <a:schemeClr val="tx2">
                <a:lumMod val="75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TekstSylinder 2">
              <a:extLst>
                <a:ext uri="{FF2B5EF4-FFF2-40B4-BE49-F238E27FC236}">
                  <a16:creationId xmlns:a16="http://schemas.microsoft.com/office/drawing/2014/main" id="{2FA13FB4-8197-342F-5D33-E12126C3269C}"/>
                </a:ext>
              </a:extLst>
            </p:cNvPr>
            <p:cNvSpPr txBox="1">
              <a:spLocks/>
            </p:cNvSpPr>
            <p:nvPr/>
          </p:nvSpPr>
          <p:spPr>
            <a:xfrm>
              <a:off x="3369275" y="482805"/>
              <a:ext cx="5160297" cy="523220"/>
            </a:xfrm>
            <a:prstGeom prst="rect">
              <a:avLst/>
            </a:prstGeom>
            <a:noFill/>
            <a:ln w="38100">
              <a:noFill/>
            </a:ln>
          </p:spPr>
          <p:txBody>
            <a:bodyPr wrap="square" rtlCol="0">
              <a:spAutoFit/>
            </a:bodyPr>
            <a:lstStyle/>
            <a:p>
              <a:r>
                <a:rPr lang="nb-NO" sz="2800" b="1">
                  <a:solidFill>
                    <a:schemeClr val="bg1"/>
                  </a:solidFill>
                </a:rPr>
                <a:t>INNHOLD</a:t>
              </a:r>
            </a:p>
          </p:txBody>
        </p:sp>
      </p:grpSp>
      <p:graphicFrame>
        <p:nvGraphicFramePr>
          <p:cNvPr id="4" name="Tabell 4">
            <a:extLst>
              <a:ext uri="{FF2B5EF4-FFF2-40B4-BE49-F238E27FC236}">
                <a16:creationId xmlns:a16="http://schemas.microsoft.com/office/drawing/2014/main" id="{F15ADA55-9D0A-B098-F967-2FC1F7CB5247}"/>
              </a:ext>
            </a:extLst>
          </p:cNvPr>
          <p:cNvGraphicFramePr>
            <a:graphicFrameLocks/>
          </p:cNvGraphicFramePr>
          <p:nvPr>
            <p:extLst>
              <p:ext uri="{D42A27DB-BD31-4B8C-83A1-F6EECF244321}">
                <p14:modId xmlns:p14="http://schemas.microsoft.com/office/powerpoint/2010/main" val="3964132611"/>
              </p:ext>
            </p:extLst>
          </p:nvPr>
        </p:nvGraphicFramePr>
        <p:xfrm>
          <a:off x="385357" y="1124415"/>
          <a:ext cx="7930194" cy="5461000"/>
        </p:xfrm>
        <a:graphic>
          <a:graphicData uri="http://schemas.openxmlformats.org/drawingml/2006/table">
            <a:tbl>
              <a:tblPr firstRow="1" bandRow="1">
                <a:tableStyleId>{5C22544A-7EE6-4342-B048-85BDC9FD1C3A}</a:tableStyleId>
              </a:tblPr>
              <a:tblGrid>
                <a:gridCol w="426335">
                  <a:extLst>
                    <a:ext uri="{9D8B030D-6E8A-4147-A177-3AD203B41FA5}">
                      <a16:colId xmlns:a16="http://schemas.microsoft.com/office/drawing/2014/main" val="2847537233"/>
                    </a:ext>
                  </a:extLst>
                </a:gridCol>
                <a:gridCol w="7503859">
                  <a:extLst>
                    <a:ext uri="{9D8B030D-6E8A-4147-A177-3AD203B41FA5}">
                      <a16:colId xmlns:a16="http://schemas.microsoft.com/office/drawing/2014/main" val="404934916"/>
                    </a:ext>
                  </a:extLst>
                </a:gridCol>
              </a:tblGrid>
              <a:tr h="370840">
                <a:tc>
                  <a:txBody>
                    <a:bodyPr/>
                    <a:lstStyle/>
                    <a:p>
                      <a:pPr algn="ctr"/>
                      <a:r>
                        <a:rPr lang="nb-NO"/>
                        <a:t>1</a:t>
                      </a:r>
                    </a:p>
                  </a:txBody>
                  <a:tcPr anchor="ctr">
                    <a:solidFill>
                      <a:schemeClr val="tx2">
                        <a:lumMod val="75000"/>
                      </a:schemeClr>
                    </a:solidFill>
                  </a:tcPr>
                </a:tc>
                <a:tc>
                  <a:txBody>
                    <a:bodyPr/>
                    <a:lstStyle/>
                    <a:p>
                      <a:r>
                        <a:rPr lang="nb-NO"/>
                        <a:t>INTRODUKSJON TIL HELHETLIG TJENESTEMODELL</a:t>
                      </a:r>
                    </a:p>
                  </a:txBody>
                  <a:tcPr>
                    <a:solidFill>
                      <a:schemeClr val="tx2">
                        <a:lumMod val="75000"/>
                      </a:schemeClr>
                    </a:solidFill>
                  </a:tcPr>
                </a:tc>
                <a:extLst>
                  <a:ext uri="{0D108BD9-81ED-4DB2-BD59-A6C34878D82A}">
                    <a16:rowId xmlns:a16="http://schemas.microsoft.com/office/drawing/2014/main" val="3097237733"/>
                  </a:ext>
                </a:extLst>
              </a:tr>
              <a:tr h="370840">
                <a:tc>
                  <a:txBody>
                    <a:bodyPr/>
                    <a:lstStyle/>
                    <a:p>
                      <a:endParaRPr lang="nb-NO"/>
                    </a:p>
                  </a:txBody>
                  <a:tcPr>
                    <a:solidFill>
                      <a:schemeClr val="tx2">
                        <a:lumMod val="75000"/>
                      </a:schemeClr>
                    </a:solidFill>
                  </a:tcPr>
                </a:tc>
                <a:tc>
                  <a:txBody>
                    <a:bodyPr/>
                    <a:lstStyle/>
                    <a:p>
                      <a:r>
                        <a:rPr lang="nb-NO"/>
                        <a:t>Hva er helhetlig tjenestemodell og hvorfor er den viktig? </a:t>
                      </a:r>
                    </a:p>
                  </a:txBody>
                  <a:tcPr/>
                </a:tc>
                <a:extLst>
                  <a:ext uri="{0D108BD9-81ED-4DB2-BD59-A6C34878D82A}">
                    <a16:rowId xmlns:a16="http://schemas.microsoft.com/office/drawing/2014/main" val="3729089684"/>
                  </a:ext>
                </a:extLst>
              </a:tr>
              <a:tr h="370840">
                <a:tc>
                  <a:txBody>
                    <a:bodyPr/>
                    <a:lstStyle/>
                    <a:p>
                      <a:pPr algn="ctr"/>
                      <a:r>
                        <a:rPr lang="nb-NO" b="1">
                          <a:solidFill>
                            <a:schemeClr val="bg1"/>
                          </a:solidFill>
                        </a:rPr>
                        <a:t>2</a:t>
                      </a:r>
                    </a:p>
                  </a:txBody>
                  <a:tcPr>
                    <a:solidFill>
                      <a:schemeClr val="tx2">
                        <a:lumMod val="75000"/>
                      </a:schemeClr>
                    </a:solidFill>
                  </a:tcPr>
                </a:tc>
                <a:tc>
                  <a:txBody>
                    <a:bodyPr/>
                    <a:lstStyle/>
                    <a:p>
                      <a:r>
                        <a:rPr lang="nb-NO" b="1">
                          <a:solidFill>
                            <a:schemeClr val="bg1"/>
                          </a:solidFill>
                        </a:rPr>
                        <a:t>OPPGAVER FOR Å GI TEKNOLOGI TIL BRUKER, IVARETA RESPONS, UTRYKNING OG EVALUERING</a:t>
                      </a:r>
                    </a:p>
                  </a:txBody>
                  <a:tcPr>
                    <a:solidFill>
                      <a:schemeClr val="tx2">
                        <a:lumMod val="75000"/>
                      </a:schemeClr>
                    </a:solidFill>
                  </a:tcPr>
                </a:tc>
                <a:extLst>
                  <a:ext uri="{0D108BD9-81ED-4DB2-BD59-A6C34878D82A}">
                    <a16:rowId xmlns:a16="http://schemas.microsoft.com/office/drawing/2014/main" val="2990486202"/>
                  </a:ext>
                </a:extLst>
              </a:tr>
              <a:tr h="370840">
                <a:tc>
                  <a:txBody>
                    <a:bodyPr/>
                    <a:lstStyle/>
                    <a:p>
                      <a:pPr algn="ctr"/>
                      <a:endParaRPr lang="nb-NO"/>
                    </a:p>
                  </a:txBody>
                  <a:tcPr>
                    <a:solidFill>
                      <a:schemeClr val="tx2">
                        <a:lumMod val="75000"/>
                      </a:schemeClr>
                    </a:solidFill>
                  </a:tcPr>
                </a:tc>
                <a:tc>
                  <a:txBody>
                    <a:bodyPr/>
                    <a:lstStyle/>
                    <a:p>
                      <a:r>
                        <a:rPr lang="nb-NO"/>
                        <a:t>Henvise, kartlegge og tildele</a:t>
                      </a:r>
                    </a:p>
                  </a:txBody>
                  <a:tcPr>
                    <a:solidFill>
                      <a:schemeClr val="accent1">
                        <a:lumMod val="20000"/>
                        <a:lumOff val="80000"/>
                      </a:schemeClr>
                    </a:solidFill>
                  </a:tcPr>
                </a:tc>
                <a:extLst>
                  <a:ext uri="{0D108BD9-81ED-4DB2-BD59-A6C34878D82A}">
                    <a16:rowId xmlns:a16="http://schemas.microsoft.com/office/drawing/2014/main" val="1171247951"/>
                  </a:ext>
                </a:extLst>
              </a:tr>
              <a:tr h="370840">
                <a:tc>
                  <a:txBody>
                    <a:bodyPr/>
                    <a:lstStyle/>
                    <a:p>
                      <a:pPr algn="ctr"/>
                      <a:endParaRPr lang="nb-NO"/>
                    </a:p>
                  </a:txBody>
                  <a:tcPr>
                    <a:solidFill>
                      <a:schemeClr val="tx2">
                        <a:lumMod val="75000"/>
                      </a:schemeClr>
                    </a:solidFill>
                  </a:tcPr>
                </a:tc>
                <a:tc>
                  <a:txBody>
                    <a:bodyPr/>
                    <a:lstStyle/>
                    <a:p>
                      <a:r>
                        <a:rPr lang="nb-NO"/>
                        <a:t>Gjøre tilpasninger og installere</a:t>
                      </a:r>
                    </a:p>
                  </a:txBody>
                  <a:tcPr>
                    <a:solidFill>
                      <a:schemeClr val="accent1">
                        <a:lumMod val="20000"/>
                        <a:lumOff val="80000"/>
                      </a:schemeClr>
                    </a:solidFill>
                  </a:tcPr>
                </a:tc>
                <a:extLst>
                  <a:ext uri="{0D108BD9-81ED-4DB2-BD59-A6C34878D82A}">
                    <a16:rowId xmlns:a16="http://schemas.microsoft.com/office/drawing/2014/main" val="1547357343"/>
                  </a:ext>
                </a:extLst>
              </a:tr>
              <a:tr h="370840">
                <a:tc>
                  <a:txBody>
                    <a:bodyPr/>
                    <a:lstStyle/>
                    <a:p>
                      <a:pPr algn="ctr"/>
                      <a:endParaRPr lang="nb-NO"/>
                    </a:p>
                  </a:txBody>
                  <a:tcPr>
                    <a:solidFill>
                      <a:schemeClr val="tx2">
                        <a:lumMod val="75000"/>
                      </a:schemeClr>
                    </a:solidFill>
                  </a:tcPr>
                </a:tc>
                <a:tc>
                  <a:txBody>
                    <a:bodyPr/>
                    <a:lstStyle/>
                    <a:p>
                      <a:r>
                        <a:rPr lang="nb-NO"/>
                        <a:t>Ivareta respons og utrykning</a:t>
                      </a:r>
                    </a:p>
                  </a:txBody>
                  <a:tcPr>
                    <a:solidFill>
                      <a:schemeClr val="accent1">
                        <a:lumMod val="20000"/>
                        <a:lumOff val="80000"/>
                      </a:schemeClr>
                    </a:solidFill>
                  </a:tcPr>
                </a:tc>
                <a:extLst>
                  <a:ext uri="{0D108BD9-81ED-4DB2-BD59-A6C34878D82A}">
                    <a16:rowId xmlns:a16="http://schemas.microsoft.com/office/drawing/2014/main" val="3350533007"/>
                  </a:ext>
                </a:extLst>
              </a:tr>
              <a:tr h="370840">
                <a:tc>
                  <a:txBody>
                    <a:bodyPr/>
                    <a:lstStyle/>
                    <a:p>
                      <a:pPr algn="ctr"/>
                      <a:endParaRPr lang="nb-NO"/>
                    </a:p>
                  </a:txBody>
                  <a:tcPr>
                    <a:solidFill>
                      <a:schemeClr val="tx2">
                        <a:lumMod val="75000"/>
                      </a:schemeClr>
                    </a:solidFill>
                  </a:tcPr>
                </a:tc>
                <a:tc>
                  <a:txBody>
                    <a:bodyPr/>
                    <a:lstStyle/>
                    <a:p>
                      <a:r>
                        <a:rPr lang="nb-NO"/>
                        <a:t>Evaluere og videreføre, endre eller avslutte tjeneste</a:t>
                      </a:r>
                    </a:p>
                  </a:txBody>
                  <a:tcPr>
                    <a:solidFill>
                      <a:schemeClr val="accent1">
                        <a:lumMod val="20000"/>
                        <a:lumOff val="80000"/>
                      </a:schemeClr>
                    </a:solidFill>
                  </a:tcPr>
                </a:tc>
                <a:extLst>
                  <a:ext uri="{0D108BD9-81ED-4DB2-BD59-A6C34878D82A}">
                    <a16:rowId xmlns:a16="http://schemas.microsoft.com/office/drawing/2014/main" val="2158486851"/>
                  </a:ext>
                </a:extLst>
              </a:tr>
              <a:tr h="370840">
                <a:tc>
                  <a:txBody>
                    <a:bodyPr/>
                    <a:lstStyle/>
                    <a:p>
                      <a:pPr algn="ctr"/>
                      <a:r>
                        <a:rPr lang="nb-NO" b="1">
                          <a:solidFill>
                            <a:schemeClr val="bg1"/>
                          </a:solidFill>
                        </a:rPr>
                        <a:t>3</a:t>
                      </a:r>
                    </a:p>
                  </a:txBody>
                  <a:tcPr>
                    <a:solidFill>
                      <a:schemeClr val="tx2">
                        <a:lumMod val="75000"/>
                      </a:schemeClr>
                    </a:solidFill>
                  </a:tcPr>
                </a:tc>
                <a:tc>
                  <a:txBody>
                    <a:bodyPr/>
                    <a:lstStyle/>
                    <a:p>
                      <a:r>
                        <a:rPr lang="nb-NO" b="1">
                          <a:solidFill>
                            <a:schemeClr val="bg1"/>
                          </a:solidFill>
                        </a:rPr>
                        <a:t>LØPENDE KOMMUNALE OPPGAVER </a:t>
                      </a:r>
                    </a:p>
                  </a:txBody>
                  <a:tcPr>
                    <a:solidFill>
                      <a:schemeClr val="tx2">
                        <a:lumMod val="75000"/>
                      </a:schemeClr>
                    </a:solidFill>
                  </a:tcPr>
                </a:tc>
                <a:extLst>
                  <a:ext uri="{0D108BD9-81ED-4DB2-BD59-A6C34878D82A}">
                    <a16:rowId xmlns:a16="http://schemas.microsoft.com/office/drawing/2014/main" val="214968455"/>
                  </a:ext>
                </a:extLst>
              </a:tr>
              <a:tr h="370840">
                <a:tc>
                  <a:txBody>
                    <a:bodyPr/>
                    <a:lstStyle/>
                    <a:p>
                      <a:pPr algn="ctr"/>
                      <a:endParaRPr lang="nb-NO"/>
                    </a:p>
                  </a:txBody>
                  <a:tcPr>
                    <a:solidFill>
                      <a:schemeClr val="tx2">
                        <a:lumMod val="75000"/>
                      </a:schemeClr>
                    </a:solidFill>
                  </a:tcPr>
                </a:tc>
                <a:tc>
                  <a:txBody>
                    <a:bodyPr/>
                    <a:lstStyle/>
                    <a:p>
                      <a:r>
                        <a:rPr lang="nb-NO"/>
                        <a:t>Vedlikehold og videreutvikle tjenesten </a:t>
                      </a:r>
                    </a:p>
                  </a:txBody>
                  <a:tcPr>
                    <a:solidFill>
                      <a:schemeClr val="accent1">
                        <a:lumMod val="20000"/>
                        <a:lumOff val="80000"/>
                      </a:schemeClr>
                    </a:solidFill>
                  </a:tcPr>
                </a:tc>
                <a:extLst>
                  <a:ext uri="{0D108BD9-81ED-4DB2-BD59-A6C34878D82A}">
                    <a16:rowId xmlns:a16="http://schemas.microsoft.com/office/drawing/2014/main" val="708074769"/>
                  </a:ext>
                </a:extLst>
              </a:tr>
              <a:tr h="370840">
                <a:tc>
                  <a:txBody>
                    <a:bodyPr/>
                    <a:lstStyle/>
                    <a:p>
                      <a:endParaRPr lang="nb-NO"/>
                    </a:p>
                  </a:txBody>
                  <a:tcPr>
                    <a:solidFill>
                      <a:schemeClr val="tx2">
                        <a:lumMod val="75000"/>
                      </a:schemeClr>
                    </a:solidFill>
                  </a:tcPr>
                </a:tc>
                <a:tc>
                  <a:txBody>
                    <a:bodyPr/>
                    <a:lstStyle/>
                    <a:p>
                      <a:r>
                        <a:rPr lang="nb-NO"/>
                        <a:t>Support, lager og utstyr </a:t>
                      </a:r>
                    </a:p>
                  </a:txBody>
                  <a:tcPr>
                    <a:solidFill>
                      <a:schemeClr val="accent1">
                        <a:lumMod val="20000"/>
                        <a:lumOff val="80000"/>
                      </a:schemeClr>
                    </a:solidFill>
                  </a:tcPr>
                </a:tc>
                <a:extLst>
                  <a:ext uri="{0D108BD9-81ED-4DB2-BD59-A6C34878D82A}">
                    <a16:rowId xmlns:a16="http://schemas.microsoft.com/office/drawing/2014/main" val="1029559238"/>
                  </a:ext>
                </a:extLst>
              </a:tr>
              <a:tr h="370840">
                <a:tc>
                  <a:txBody>
                    <a:bodyPr/>
                    <a:lstStyle/>
                    <a:p>
                      <a:endParaRPr lang="nb-NO"/>
                    </a:p>
                  </a:txBody>
                  <a:tcPr>
                    <a:solidFill>
                      <a:schemeClr val="tx2">
                        <a:lumMod val="75000"/>
                      </a:schemeClr>
                    </a:solidFill>
                  </a:tcPr>
                </a:tc>
                <a:tc>
                  <a:txBody>
                    <a:bodyPr/>
                    <a:lstStyle/>
                    <a:p>
                      <a:r>
                        <a:rPr lang="nb-NO"/>
                        <a:t>IT-drift </a:t>
                      </a:r>
                    </a:p>
                  </a:txBody>
                  <a:tcPr>
                    <a:solidFill>
                      <a:schemeClr val="accent1">
                        <a:lumMod val="20000"/>
                        <a:lumOff val="80000"/>
                      </a:schemeClr>
                    </a:solidFill>
                  </a:tcPr>
                </a:tc>
                <a:extLst>
                  <a:ext uri="{0D108BD9-81ED-4DB2-BD59-A6C34878D82A}">
                    <a16:rowId xmlns:a16="http://schemas.microsoft.com/office/drawing/2014/main" val="1309077283"/>
                  </a:ext>
                </a:extLst>
              </a:tr>
              <a:tr h="370840">
                <a:tc>
                  <a:txBody>
                    <a:bodyPr/>
                    <a:lstStyle/>
                    <a:p>
                      <a:endParaRPr lang="nb-NO"/>
                    </a:p>
                  </a:txBody>
                  <a:tcPr>
                    <a:solidFill>
                      <a:schemeClr val="tx2">
                        <a:lumMod val="75000"/>
                      </a:schemeClr>
                    </a:solidFill>
                  </a:tcPr>
                </a:tc>
                <a:tc>
                  <a:txBody>
                    <a:bodyPr/>
                    <a:lstStyle/>
                    <a:p>
                      <a:r>
                        <a:rPr lang="nb-NO"/>
                        <a:t>Oppgraderinger og vedlikehold av løsninger</a:t>
                      </a:r>
                    </a:p>
                  </a:txBody>
                  <a:tcPr>
                    <a:solidFill>
                      <a:schemeClr val="accent1">
                        <a:lumMod val="20000"/>
                        <a:lumOff val="80000"/>
                      </a:schemeClr>
                    </a:solidFill>
                  </a:tcPr>
                </a:tc>
                <a:extLst>
                  <a:ext uri="{0D108BD9-81ED-4DB2-BD59-A6C34878D82A}">
                    <a16:rowId xmlns:a16="http://schemas.microsoft.com/office/drawing/2014/main" val="498026263"/>
                  </a:ext>
                </a:extLst>
              </a:tr>
              <a:tr h="370840">
                <a:tc>
                  <a:txBody>
                    <a:bodyPr/>
                    <a:lstStyle/>
                    <a:p>
                      <a:endParaRPr lang="nb-NO"/>
                    </a:p>
                  </a:txBody>
                  <a:tcPr>
                    <a:solidFill>
                      <a:schemeClr val="tx2">
                        <a:lumMod val="75000"/>
                      </a:schemeClr>
                    </a:solidFill>
                  </a:tcPr>
                </a:tc>
                <a:tc>
                  <a:txBody>
                    <a:bodyPr/>
                    <a:lstStyle/>
                    <a:p>
                      <a:r>
                        <a:rPr lang="nb-NO"/>
                        <a:t>Anskaffelser og avtaleforvaltning</a:t>
                      </a:r>
                    </a:p>
                  </a:txBody>
                  <a:tcPr>
                    <a:solidFill>
                      <a:schemeClr val="accent1">
                        <a:lumMod val="20000"/>
                        <a:lumOff val="80000"/>
                      </a:schemeClr>
                    </a:solidFill>
                  </a:tcPr>
                </a:tc>
                <a:extLst>
                  <a:ext uri="{0D108BD9-81ED-4DB2-BD59-A6C34878D82A}">
                    <a16:rowId xmlns:a16="http://schemas.microsoft.com/office/drawing/2014/main" val="1337617262"/>
                  </a:ext>
                </a:extLst>
              </a:tr>
              <a:tr h="370840">
                <a:tc>
                  <a:txBody>
                    <a:bodyPr/>
                    <a:lstStyle/>
                    <a:p>
                      <a:endParaRPr lang="nb-NO"/>
                    </a:p>
                  </a:txBody>
                  <a:tcPr>
                    <a:solidFill>
                      <a:schemeClr val="tx2">
                        <a:lumMod val="75000"/>
                      </a:schemeClr>
                    </a:solidFill>
                  </a:tcPr>
                </a:tc>
                <a:tc>
                  <a:txBody>
                    <a:bodyPr/>
                    <a:lstStyle/>
                    <a:p>
                      <a:endParaRPr lang="nb-NO"/>
                    </a:p>
                  </a:txBody>
                  <a:tcPr>
                    <a:solidFill>
                      <a:schemeClr val="accent1">
                        <a:lumMod val="20000"/>
                        <a:lumOff val="80000"/>
                      </a:schemeClr>
                    </a:solidFill>
                  </a:tcPr>
                </a:tc>
                <a:extLst>
                  <a:ext uri="{0D108BD9-81ED-4DB2-BD59-A6C34878D82A}">
                    <a16:rowId xmlns:a16="http://schemas.microsoft.com/office/drawing/2014/main" val="4072991657"/>
                  </a:ext>
                </a:extLst>
              </a:tr>
            </a:tbl>
          </a:graphicData>
        </a:graphic>
      </p:graphicFrame>
      <p:pic>
        <p:nvPicPr>
          <p:cNvPr id="7" name="Bilde 6" descr="Lys blå 3D-kuber stoppet på luften med en mørk blå 3D-kube på overflaten">
            <a:extLst>
              <a:ext uri="{FF2B5EF4-FFF2-40B4-BE49-F238E27FC236}">
                <a16:creationId xmlns:a16="http://schemas.microsoft.com/office/drawing/2014/main" id="{A9750727-A89D-8745-E947-5577342A6057}"/>
              </a:ext>
            </a:extLst>
          </p:cNvPr>
          <p:cNvPicPr>
            <a:picLocks noChangeAspect="1"/>
          </p:cNvPicPr>
          <p:nvPr/>
        </p:nvPicPr>
        <p:blipFill rotWithShape="1">
          <a:blip r:embed="rId2">
            <a:extLst>
              <a:ext uri="{28A0092B-C50C-407E-A947-70E740481C1C}">
                <a14:useLocalDpi xmlns:a14="http://schemas.microsoft.com/office/drawing/2010/main" val="0"/>
              </a:ext>
            </a:extLst>
          </a:blip>
          <a:srcRect r="52996"/>
          <a:stretch/>
        </p:blipFill>
        <p:spPr>
          <a:xfrm>
            <a:off x="8315550" y="461194"/>
            <a:ext cx="3672783" cy="6124221"/>
          </a:xfrm>
          <a:prstGeom prst="rect">
            <a:avLst/>
          </a:prstGeom>
        </p:spPr>
      </p:pic>
    </p:spTree>
    <p:extLst>
      <p:ext uri="{BB962C8B-B14F-4D97-AF65-F5344CB8AC3E}">
        <p14:creationId xmlns:p14="http://schemas.microsoft.com/office/powerpoint/2010/main" val="3794392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609600" y="696774"/>
            <a:ext cx="10761406" cy="91336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lnSpcReduction="10000"/>
          </a:bodyPr>
          <a:lstStyle/>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lang="nb-NO" sz="1700">
                <a:solidFill>
                  <a:srgbClr val="001A58"/>
                </a:solidFill>
              </a:rPr>
              <a:t>Omfang og kritikalitet for responstjenester er vurdert</a:t>
            </a:r>
          </a:p>
          <a:p>
            <a:pPr marL="285750" indent="-285750" defTabSz="457200">
              <a:lnSpc>
                <a:spcPct val="90000"/>
              </a:lnSpc>
              <a:spcBef>
                <a:spcPct val="20000"/>
              </a:spcBef>
              <a:spcAft>
                <a:spcPts val="500"/>
              </a:spcAft>
              <a:buFont typeface="Wingdings" panose="05000000000000000000" pitchFamily="2" charset="2"/>
              <a:buChar char="q"/>
              <a:defRPr/>
            </a:pPr>
            <a:r>
              <a:rPr lang="nb-NO" sz="1700">
                <a:solidFill>
                  <a:srgbClr val="001A58"/>
                </a:solidFill>
              </a:rPr>
              <a:t>Responstjeneste er avklart og etablert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lang="nb-NO" sz="1700">
                <a:solidFill>
                  <a:srgbClr val="001A58"/>
                </a:solidFill>
              </a:rPr>
              <a:t>System for ruting av signaler er opprettet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lang="nb-NO" sz="1700">
                <a:solidFill>
                  <a:srgbClr val="001A58"/>
                </a:solidFill>
              </a:rPr>
              <a:t>Hendelseslogg er etablert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lang="nb-NO" sz="1700">
                <a:solidFill>
                  <a:srgbClr val="001A58"/>
                </a:solidFill>
              </a:rPr>
              <a:t>Definert ansvar for håndtering av ulike typer varsler/alarmer og utrykning</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lang="nb-NO" sz="1700">
                <a:solidFill>
                  <a:srgbClr val="001A58"/>
                </a:solidFill>
              </a:rPr>
              <a:t>Responstjenesten har tilgang til oppdatert informasjon om brukerne</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lang="nb-NO" sz="1700">
                <a:solidFill>
                  <a:srgbClr val="001A58"/>
                </a:solidFill>
              </a:rPr>
              <a:t>Rutiner for dokumentering av helsehjelp i forbindelse med respons er utarbeidet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lang="nb-NO" sz="1700">
                <a:solidFill>
                  <a:srgbClr val="001A58"/>
                </a:solidFill>
              </a:rPr>
              <a:t>Rutine for oppfølging dersom teknologien eller systemene feiler er etablert og kjent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lang="nb-NO" sz="1700">
                <a:solidFill>
                  <a:srgbClr val="001A58"/>
                </a:solidFill>
              </a:rPr>
              <a:t>Avklart roller for avtaleoppfølging av responstjeneste dersom denne tjenesten kjøpes eksternt</a:t>
            </a:r>
          </a:p>
          <a:p>
            <a:pPr marR="0" lvl="0" defTabSz="457200" fontAlgn="auto">
              <a:lnSpc>
                <a:spcPct val="90000"/>
              </a:lnSpc>
              <a:spcBef>
                <a:spcPct val="20000"/>
              </a:spcBef>
              <a:spcAft>
                <a:spcPts val="200"/>
              </a:spcAft>
              <a:buClrTx/>
              <a:buSzTx/>
              <a:tabLst/>
              <a:defRPr/>
            </a:pPr>
            <a:endParaRPr lang="nb-NO" sz="1700">
              <a:solidFill>
                <a:srgbClr val="001A58"/>
              </a:solidFill>
              <a:highlight>
                <a:srgbClr val="FFFF00"/>
              </a:highlight>
            </a:endParaRPr>
          </a:p>
        </p:txBody>
      </p:sp>
      <p:pic>
        <p:nvPicPr>
          <p:cNvPr id="4" name="Picture 6">
            <a:extLst>
              <a:ext uri="{FF2B5EF4-FFF2-40B4-BE49-F238E27FC236}">
                <a16:creationId xmlns:a16="http://schemas.microsoft.com/office/drawing/2014/main" id="{E6B21BB0-8B2B-2E71-D298-AC69A37ED26D}"/>
              </a:ext>
            </a:extLst>
          </p:cNvPr>
          <p:cNvPicPr>
            <a:picLocks noChangeAspect="1"/>
          </p:cNvPicPr>
          <p:nvPr/>
        </p:nvPicPr>
        <p:blipFill>
          <a:blip r:embed="rId2"/>
          <a:stretch>
            <a:fillRect/>
          </a:stretch>
        </p:blipFill>
        <p:spPr>
          <a:xfrm>
            <a:off x="7279187" y="2456049"/>
            <a:ext cx="2677614" cy="2677614"/>
          </a:xfrm>
          <a:prstGeom prst="rect">
            <a:avLst/>
          </a:prstGeom>
          <a:noFill/>
        </p:spPr>
      </p:pic>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469578" y="953403"/>
            <a:ext cx="7947378" cy="1015663"/>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lang="nb-NO" sz="2000" b="1" i="1">
                <a:solidFill>
                  <a:schemeClr val="tx2">
                    <a:lumMod val="75000"/>
                  </a:schemeClr>
                </a:solidFill>
                <a:cs typeface="Arial" panose="020B0604020202020204" pitchFamily="34" charset="0"/>
              </a:rPr>
              <a:t>Ivareta respons og utrykning</a:t>
            </a:r>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a:p>
            <a:endParaRPr kumimoji="0" lang="nb-NO" sz="2000"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8" name="Picture 6">
            <a:extLst>
              <a:ext uri="{FF2B5EF4-FFF2-40B4-BE49-F238E27FC236}">
                <a16:creationId xmlns:a16="http://schemas.microsoft.com/office/drawing/2014/main" id="{3D71D4A4-87FF-12E9-58D5-E8820795C085}"/>
              </a:ext>
            </a:extLst>
          </p:cNvPr>
          <p:cNvPicPr>
            <a:picLocks noChangeAspect="1"/>
          </p:cNvPicPr>
          <p:nvPr/>
        </p:nvPicPr>
        <p:blipFill>
          <a:blip r:embed="rId2"/>
          <a:stretch>
            <a:fillRect/>
          </a:stretch>
        </p:blipFill>
        <p:spPr>
          <a:xfrm>
            <a:off x="315937" y="602991"/>
            <a:ext cx="1100932" cy="1100932"/>
          </a:xfrm>
          <a:prstGeom prst="rect">
            <a:avLst/>
          </a:prstGeom>
          <a:noFill/>
        </p:spPr>
      </p:pic>
      <p:pic>
        <p:nvPicPr>
          <p:cNvPr id="9" name="Bilde 8" descr="Et bilde som inneholder tekst, klær, tegnefilm, person&#10;&#10;Automatisk generert beskrivelse">
            <a:extLst>
              <a:ext uri="{FF2B5EF4-FFF2-40B4-BE49-F238E27FC236}">
                <a16:creationId xmlns:a16="http://schemas.microsoft.com/office/drawing/2014/main" id="{37D22314-EABE-A303-C97B-59D02CD46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9273" y="2249707"/>
            <a:ext cx="5199517" cy="3299011"/>
          </a:xfrm>
          <a:prstGeom prst="rect">
            <a:avLst/>
          </a:prstGeom>
        </p:spPr>
      </p:pic>
      <p:sp>
        <p:nvSpPr>
          <p:cNvPr id="10" name="Rektangel 9">
            <a:extLst>
              <a:ext uri="{FF2B5EF4-FFF2-40B4-BE49-F238E27FC236}">
                <a16:creationId xmlns:a16="http://schemas.microsoft.com/office/drawing/2014/main" id="{A4AA5E49-5637-4317-36E8-8F45A61490C9}"/>
              </a:ext>
            </a:extLst>
          </p:cNvPr>
          <p:cNvSpPr/>
          <p:nvPr/>
        </p:nvSpPr>
        <p:spPr>
          <a:xfrm>
            <a:off x="8124581" y="4809565"/>
            <a:ext cx="1078174" cy="857809"/>
          </a:xfrm>
          <a:prstGeom prst="rect">
            <a:avLst/>
          </a:prstGeom>
          <a:noFill/>
          <a:ln w="38100">
            <a:solidFill>
              <a:schemeClr val="accent6"/>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95104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cs typeface="Arial" panose="020B0604020202020204" pitchFamily="34" charset="0"/>
              </a:rPr>
              <a:t>EVALUERE OG VIDEREFØRE, ENDRE ELLER AVSLUTTE TJENESTE</a:t>
            </a: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8EB4E3"/>
          </a:solidFill>
          <a:ln w="28575">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4</a:t>
            </a:r>
          </a:p>
        </p:txBody>
      </p:sp>
      <p:sp>
        <p:nvSpPr>
          <p:cNvPr id="4" name="Rektangel 3">
            <a:extLst>
              <a:ext uri="{FF2B5EF4-FFF2-40B4-BE49-F238E27FC236}">
                <a16:creationId xmlns:a16="http://schemas.microsoft.com/office/drawing/2014/main" id="{9870DC4B-CBC9-2686-EC67-343A063C7B9D}"/>
              </a:ext>
            </a:extLst>
          </p:cNvPr>
          <p:cNvSpPr/>
          <p:nvPr/>
        </p:nvSpPr>
        <p:spPr>
          <a:xfrm>
            <a:off x="6354135" y="2273826"/>
            <a:ext cx="5568974" cy="4469428"/>
          </a:xfrm>
          <a:prstGeom prst="rect">
            <a:avLst/>
          </a:prstGeom>
          <a:solidFill>
            <a:schemeClr val="tx2">
              <a:lumMod val="20000"/>
              <a:lumOff val="80000"/>
            </a:schemeClr>
          </a:solidFill>
          <a:ln w="12700">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EDE7A096-6758-B28F-DEDF-6FA1F8ADE3F3}"/>
              </a:ext>
            </a:extLst>
          </p:cNvPr>
          <p:cNvSpPr txBox="1"/>
          <p:nvPr/>
        </p:nvSpPr>
        <p:spPr>
          <a:xfrm>
            <a:off x="1443773" y="1245598"/>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CDF9EB20-FAE1-F9BE-C334-2A9480E6D25D}"/>
              </a:ext>
            </a:extLst>
          </p:cNvPr>
          <p:cNvSpPr txBox="1"/>
          <p:nvPr/>
        </p:nvSpPr>
        <p:spPr>
          <a:xfrm>
            <a:off x="6423334" y="2317848"/>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8C043128-3CFF-E94B-FE96-ED971D794717}"/>
              </a:ext>
            </a:extLst>
          </p:cNvPr>
          <p:cNvSpPr txBox="1"/>
          <p:nvPr/>
        </p:nvSpPr>
        <p:spPr>
          <a:xfrm>
            <a:off x="758006" y="231502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8" name="TekstSylinder 7">
            <a:extLst>
              <a:ext uri="{FF2B5EF4-FFF2-40B4-BE49-F238E27FC236}">
                <a16:creationId xmlns:a16="http://schemas.microsoft.com/office/drawing/2014/main" id="{6EEED95B-5CBC-C9C9-A88D-72F8597C0B6B}"/>
              </a:ext>
            </a:extLst>
          </p:cNvPr>
          <p:cNvSpPr txBox="1"/>
          <p:nvPr/>
        </p:nvSpPr>
        <p:spPr>
          <a:xfrm>
            <a:off x="1443773" y="1512550"/>
            <a:ext cx="10342122" cy="72327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Høy kvalitet på tjenesten gjennom kontinuerlig evaluering og tilpasninger</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Etablerte rutiner slik at velferdsteknologiske tjenester blir evaluert, og at det blir gjennomført korrigerende tiltak dersom behovet endres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Utstyr som brukere ikke har behov for eller ikke kan nyttiggjøre seg blir gjort tilgjengelig for andre brukere</a:t>
            </a:r>
          </a:p>
        </p:txBody>
      </p:sp>
      <p:pic>
        <p:nvPicPr>
          <p:cNvPr id="9" name="Grafikk 8" descr="Flagg med heldekkende fyll">
            <a:extLst>
              <a:ext uri="{FF2B5EF4-FFF2-40B4-BE49-F238E27FC236}">
                <a16:creationId xmlns:a16="http://schemas.microsoft.com/office/drawing/2014/main" id="{24FB051F-267C-7BCC-4EE7-C6E87FE8EB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8006" y="1400870"/>
            <a:ext cx="622794" cy="622794"/>
          </a:xfrm>
          <a:prstGeom prst="rect">
            <a:avLst/>
          </a:prstGeom>
        </p:spPr>
      </p:pic>
      <p:sp>
        <p:nvSpPr>
          <p:cNvPr id="10" name="TekstSylinder 9">
            <a:extLst>
              <a:ext uri="{FF2B5EF4-FFF2-40B4-BE49-F238E27FC236}">
                <a16:creationId xmlns:a16="http://schemas.microsoft.com/office/drawing/2014/main" id="{4FCDC072-86AF-F6B9-AE0C-F80B238DFD31}"/>
              </a:ext>
            </a:extLst>
          </p:cNvPr>
          <p:cNvSpPr txBox="1"/>
          <p:nvPr/>
        </p:nvSpPr>
        <p:spPr>
          <a:xfrm>
            <a:off x="6631559" y="2726879"/>
            <a:ext cx="5064107" cy="3865161"/>
          </a:xfrm>
          <a:prstGeom prst="rect">
            <a:avLst/>
          </a:prstGeom>
          <a:noFill/>
        </p:spPr>
        <p:txBody>
          <a:bodyPr wrap="square">
            <a:spAutoFit/>
          </a:bodyPr>
          <a:lstStyle/>
          <a:p>
            <a:pPr marL="171450" indent="-171450">
              <a:spcBef>
                <a:spcPts val="300"/>
              </a:spcBef>
              <a:spcAft>
                <a:spcPts val="400"/>
              </a:spcAft>
              <a:buFont typeface="Arial" panose="020B0604020202020204" pitchFamily="34" charset="0"/>
              <a:buChar char="•"/>
              <a:defRPr/>
            </a:pPr>
            <a:r>
              <a:rPr lang="nb-NO" sz="1200" kern="0"/>
              <a:t>Avklar hvilken informasjon som skal hentes inn og hvem som skal være med på evaluering av tjenesten til en bruker. I enkelte kommuner er superbrukere eller tverrfaglig team ansvarlige for evaluering. I andre kommuner er ikke ansvaret lagt til en spesifikk rolle, men hjemmetjenesten har ansvaret for at det gjennomføres etter fast tidsintervall. </a:t>
            </a:r>
          </a:p>
          <a:p>
            <a:pPr marL="171450" indent="-171450">
              <a:spcBef>
                <a:spcPts val="300"/>
              </a:spcBef>
              <a:spcAft>
                <a:spcPts val="400"/>
              </a:spcAft>
              <a:buFont typeface="Arial" panose="020B0604020202020204" pitchFamily="34" charset="0"/>
              <a:buChar char="•"/>
              <a:defRPr/>
            </a:pPr>
            <a:r>
              <a:rPr lang="nb-NO" sz="1200" kern="0"/>
              <a:t>Dersom det er andre som evaluerer enn de som tildeler eller kartlegger behov, tenk godt gjennom hvordan dere skal sikre læring fra evalueringen tilbake til disse. </a:t>
            </a:r>
          </a:p>
          <a:p>
            <a:pPr marL="171450" indent="-171450">
              <a:spcBef>
                <a:spcPts val="300"/>
              </a:spcBef>
              <a:spcAft>
                <a:spcPts val="400"/>
              </a:spcAft>
              <a:buFont typeface="Arial" panose="020B0604020202020204" pitchFamily="34" charset="0"/>
              <a:buChar char="•"/>
              <a:defRPr/>
            </a:pPr>
            <a:r>
              <a:rPr lang="nb-NO" sz="1200" kern="0"/>
              <a:t>Involver de som kjenner brukeren best (ansatte i tjenesten, pårørende) og diskuter om det kan gjøres tilpasninger i tjenesten eller oppsett av utstyr, plassering av teknologi eller endringer i daglige rutiner.</a:t>
            </a:r>
          </a:p>
          <a:p>
            <a:pPr marL="171450" indent="-171450">
              <a:spcBef>
                <a:spcPts val="300"/>
              </a:spcBef>
              <a:spcAft>
                <a:spcPts val="400"/>
              </a:spcAft>
              <a:buFont typeface="Arial" panose="020B0604020202020204" pitchFamily="34" charset="0"/>
              <a:buChar char="•"/>
              <a:defRPr/>
            </a:pPr>
            <a:r>
              <a:rPr lang="nb-NO" sz="1200" kern="0"/>
              <a:t>Vurder om dere skal benytte samme kartleggingsskjema ved evaluering som ved førstegangskartlegging. </a:t>
            </a:r>
          </a:p>
          <a:p>
            <a:pPr marL="171450" indent="-171450">
              <a:spcBef>
                <a:spcPts val="300"/>
              </a:spcBef>
              <a:spcAft>
                <a:spcPts val="400"/>
              </a:spcAft>
              <a:buFont typeface="Arial" panose="020B0604020202020204" pitchFamily="34" charset="0"/>
              <a:buChar char="•"/>
              <a:defRPr/>
            </a:pPr>
            <a:r>
              <a:rPr lang="nb-NO" sz="1200" kern="0"/>
              <a:t>Ha gode rutiner for eventuell avslutning av tjenesten. Husk på at vedtak ikke må avsluttes før utstyr er hentet inn. Slik unngås svinn eller at abonnement på utstyr påløper unødig lenge.</a:t>
            </a:r>
          </a:p>
          <a:p>
            <a:pPr marL="171450" indent="-171450">
              <a:spcBef>
                <a:spcPts val="300"/>
              </a:spcBef>
              <a:spcAft>
                <a:spcPts val="400"/>
              </a:spcAft>
              <a:buFont typeface="Arial" panose="020B0604020202020204" pitchFamily="34" charset="0"/>
              <a:buChar char="•"/>
              <a:defRPr/>
            </a:pPr>
            <a:r>
              <a:rPr lang="nb-NO" sz="1200" kern="0"/>
              <a:t>Ledere har et viktig ansvar for å følge opp utvikling på tildeling av velferdsteknologi og effekter det gir for både brukerne og tjenesten. </a:t>
            </a:r>
          </a:p>
        </p:txBody>
      </p:sp>
      <p:sp>
        <p:nvSpPr>
          <p:cNvPr id="11" name="Rektangel 10">
            <a:extLst>
              <a:ext uri="{FF2B5EF4-FFF2-40B4-BE49-F238E27FC236}">
                <a16:creationId xmlns:a16="http://schemas.microsoft.com/office/drawing/2014/main" id="{0D5CD1C2-06A4-1312-5B3D-733A1B90FFC6}"/>
              </a:ext>
            </a:extLst>
          </p:cNvPr>
          <p:cNvSpPr/>
          <p:nvPr/>
        </p:nvSpPr>
        <p:spPr>
          <a:xfrm>
            <a:off x="629714" y="2273828"/>
            <a:ext cx="5613030" cy="3471783"/>
          </a:xfrm>
          <a:prstGeom prst="rect">
            <a:avLst/>
          </a:prstGeom>
          <a:noFill/>
          <a:ln w="12700">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FF57ACB8-46AF-AFD0-7CBF-598EB5E400A5}"/>
              </a:ext>
            </a:extLst>
          </p:cNvPr>
          <p:cNvSpPr txBox="1"/>
          <p:nvPr/>
        </p:nvSpPr>
        <p:spPr>
          <a:xfrm>
            <a:off x="704559" y="2778388"/>
            <a:ext cx="5391441" cy="2852063"/>
          </a:xfrm>
          <a:prstGeom prst="rect">
            <a:avLst/>
          </a:prstGeom>
          <a:noFill/>
        </p:spPr>
        <p:txBody>
          <a:bodyPr wrap="square">
            <a:spAutoFit/>
          </a:bodyPr>
          <a:lstStyle/>
          <a:p>
            <a:pPr marL="171450" indent="-171450">
              <a:spcBef>
                <a:spcPts val="300"/>
              </a:spcBef>
              <a:spcAft>
                <a:spcPts val="400"/>
              </a:spcAft>
              <a:buFont typeface="Arial" panose="020B0604020202020204" pitchFamily="34" charset="0"/>
              <a:buChar char="•"/>
              <a:defRPr/>
            </a:pPr>
            <a:r>
              <a:rPr lang="nb-NO" sz="1200" kern="0"/>
              <a:t>Brukerens behov kan endre seg over tid. Utfør jevnlig evaluering av brukerbehov i samråd med helsepersonell og pårørende som er tett på brukeren. Sett faste tidsintervaller for evaluering og bruk evalueringsskjema.</a:t>
            </a:r>
          </a:p>
          <a:p>
            <a:pPr marL="171450" indent="-171450">
              <a:spcBef>
                <a:spcPts val="300"/>
              </a:spcBef>
              <a:spcAft>
                <a:spcPts val="400"/>
              </a:spcAft>
              <a:buFont typeface="Arial" panose="020B0604020202020204" pitchFamily="34" charset="0"/>
              <a:buChar char="•"/>
              <a:defRPr/>
            </a:pPr>
            <a:r>
              <a:rPr lang="nb-NO" sz="1200" kern="0"/>
              <a:t>Avklar hvem som skal gjennomføre evalueringene og hvordan hele tjenesten og de ulike aktørene som bidrar skal kunne lære av innsikten fra evalueringene. Evalueringer er en viktig kilde til læring og kontinuerlig forbedring av tjenesten.</a:t>
            </a:r>
          </a:p>
          <a:p>
            <a:pPr marL="171450" indent="-171450">
              <a:spcBef>
                <a:spcPts val="300"/>
              </a:spcBef>
              <a:spcAft>
                <a:spcPts val="400"/>
              </a:spcAft>
              <a:buFont typeface="Arial" panose="020B0604020202020204" pitchFamily="34" charset="0"/>
              <a:buChar char="•"/>
              <a:defRPr/>
            </a:pPr>
            <a:r>
              <a:rPr lang="nb-NO" sz="1200" kern="0"/>
              <a:t>Evaluer om bruker har forventet nytte av teknologien eller behov for endring eller tilpasning av tjenesten eller utstyr.</a:t>
            </a:r>
          </a:p>
          <a:p>
            <a:pPr marL="171450" indent="-171450">
              <a:spcBef>
                <a:spcPts val="300"/>
              </a:spcBef>
              <a:spcAft>
                <a:spcPts val="400"/>
              </a:spcAft>
              <a:buFont typeface="Arial" panose="020B0604020202020204" pitchFamily="34" charset="0"/>
              <a:buChar char="•"/>
              <a:defRPr/>
            </a:pPr>
            <a:r>
              <a:rPr lang="nb-NO" sz="1200" kern="0"/>
              <a:t>Ta en beslutning på om tjenesten skal videreføres, endres eller avsluttes. Ved videreføring eller endringer, oppdater vedtak i fagsystemet.</a:t>
            </a:r>
          </a:p>
          <a:p>
            <a:pPr marL="171450" indent="-171450">
              <a:spcBef>
                <a:spcPts val="300"/>
              </a:spcBef>
              <a:spcAft>
                <a:spcPts val="400"/>
              </a:spcAft>
              <a:buFont typeface="Arial" panose="020B0604020202020204" pitchFamily="34" charset="0"/>
              <a:buChar char="•"/>
              <a:defRPr/>
            </a:pPr>
            <a:r>
              <a:rPr lang="nb-NO" sz="1200" kern="0"/>
              <a:t>Ved avslutning av tjenesten for den aktuelle brukeren: innhent og nullstill utstyret, avslutt vedtak i fagsystemet. Ikke avslutt vedtak før utstyr er hentet inn. Pass på at all brukerdata slettes. </a:t>
            </a:r>
          </a:p>
        </p:txBody>
      </p:sp>
      <p:sp>
        <p:nvSpPr>
          <p:cNvPr id="13" name="Rektangel 12">
            <a:extLst>
              <a:ext uri="{FF2B5EF4-FFF2-40B4-BE49-F238E27FC236}">
                <a16:creationId xmlns:a16="http://schemas.microsoft.com/office/drawing/2014/main" id="{B6BE7912-CC64-4A9A-F51E-D617CF8D6DE1}"/>
              </a:ext>
            </a:extLst>
          </p:cNvPr>
          <p:cNvSpPr/>
          <p:nvPr/>
        </p:nvSpPr>
        <p:spPr>
          <a:xfrm>
            <a:off x="629714" y="5857876"/>
            <a:ext cx="5622893" cy="8853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4" name="Graphic 2" descr="Magnifying glass">
            <a:extLst>
              <a:ext uri="{FF2B5EF4-FFF2-40B4-BE49-F238E27FC236}">
                <a16:creationId xmlns:a16="http://schemas.microsoft.com/office/drawing/2014/main" id="{B556B7BB-A885-D5E1-F68F-78BF4762DD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559" y="6064044"/>
            <a:ext cx="464406" cy="464406"/>
          </a:xfrm>
          <a:prstGeom prst="rect">
            <a:avLst/>
          </a:prstGeom>
        </p:spPr>
      </p:pic>
      <p:sp>
        <p:nvSpPr>
          <p:cNvPr id="15" name="TekstSylinder 14">
            <a:extLst>
              <a:ext uri="{FF2B5EF4-FFF2-40B4-BE49-F238E27FC236}">
                <a16:creationId xmlns:a16="http://schemas.microsoft.com/office/drawing/2014/main" id="{3B28A70F-7B78-80AA-BED4-9F908A3DC6C8}"/>
              </a:ext>
            </a:extLst>
          </p:cNvPr>
          <p:cNvSpPr txBox="1"/>
          <p:nvPr/>
        </p:nvSpPr>
        <p:spPr>
          <a:xfrm>
            <a:off x="1071012" y="5847843"/>
            <a:ext cx="5818976" cy="951543"/>
          </a:xfrm>
          <a:prstGeom prst="rect">
            <a:avLst/>
          </a:prstGeom>
          <a:noFill/>
        </p:spPr>
        <p:txBody>
          <a:bodyPr wrap="square" rtlCol="0">
            <a:spAutoFit/>
          </a:bodyPr>
          <a:lstStyle/>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050" b="0" i="0" u="none" kern="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Modum kommune: Prosedyre for helsefaglig oppfølging av brukere med medisin-dispenser</a:t>
            </a:r>
            <a:endParaRPr kumimoji="0" lang="nb-NO" sz="1050" b="0" i="0" u="none" kern="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endParaRPr>
          </a:p>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050" b="0" i="0" u="none" strike="noStrike" kern="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Bodø kommune: Rutine for bestilling og avbestilling av medisindispenser</a:t>
            </a:r>
            <a:endParaRPr kumimoji="0" lang="nb-NO" sz="1050" b="0" i="0" u="none" strike="noStrike" kern="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endParaRPr>
          </a:p>
          <a:p>
            <a:pPr marL="285750" indent="-285750" defTabSz="914263">
              <a:spcAft>
                <a:spcPts val="200"/>
              </a:spcAft>
              <a:buFont typeface="Arial" panose="020B0604020202020204" pitchFamily="34" charset="0"/>
              <a:buChar char="•"/>
              <a:defRPr/>
            </a:pPr>
            <a:r>
              <a:rPr kumimoji="0" lang="nb-NO" sz="1050" b="0" i="0" u="none" strike="noStrike" kern="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Trondheim kommune: Sjekkliste for evaluering av tiltak med varslings- og lokaliseringsteknologi</a:t>
            </a:r>
            <a:endParaRPr kumimoji="0" lang="nb-NO" sz="1050" b="0" i="0" u="none" strike="noStrike" kern="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947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945968A-EF12-9B68-7F07-C8BF4AC23C76}"/>
              </a:ext>
            </a:extLst>
          </p:cNvPr>
          <p:cNvSpPr/>
          <p:nvPr/>
        </p:nvSpPr>
        <p:spPr>
          <a:xfrm>
            <a:off x="0" y="0"/>
            <a:ext cx="12191280" cy="9139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2" name="Text Placeholder 1">
            <a:extLst>
              <a:ext uri="{FF2B5EF4-FFF2-40B4-BE49-F238E27FC236}">
                <a16:creationId xmlns:a16="http://schemas.microsoft.com/office/drawing/2014/main" id="{8EE27851-1D33-4780-B9A1-C133325160D8}"/>
              </a:ext>
            </a:extLst>
          </p:cNvPr>
          <p:cNvSpPr txBox="1">
            <a:spLocks/>
          </p:cNvSpPr>
          <p:nvPr/>
        </p:nvSpPr>
        <p:spPr>
          <a:xfrm>
            <a:off x="673198" y="1220578"/>
            <a:ext cx="11061602" cy="441118"/>
          </a:xfrm>
          <a:prstGeom prst="rect">
            <a:avLst/>
          </a:prstGeom>
        </p:spPr>
        <p:txBody>
          <a:bodyPr vert="horz" lIns="0" tIns="0" rIns="0" bIns="0" rtlCol="0" anchor="t">
            <a:noAutofit/>
          </a:bodyPr>
          <a:lstStyle>
            <a:lvl1pPr marL="0" indent="0" algn="l" defTabSz="179388" rtl="0" eaLnBrk="1" latinLnBrk="0" hangingPunct="1">
              <a:lnSpc>
                <a:spcPct val="100000"/>
              </a:lnSpc>
              <a:spcBef>
                <a:spcPts val="0"/>
              </a:spcBef>
              <a:spcAft>
                <a:spcPts val="0"/>
              </a:spcAft>
              <a:buFont typeface="Arial" panose="020B0604020202020204" pitchFamily="34" charset="0"/>
              <a:buNone/>
              <a:defRPr sz="2200" b="1" kern="1200" cap="none" spc="0" baseline="0">
                <a:solidFill>
                  <a:schemeClr val="bg2"/>
                </a:solidFill>
                <a:latin typeface="+mn-lt"/>
                <a:ea typeface="+mn-ea"/>
                <a:cs typeface="+mn-cs"/>
              </a:defRPr>
            </a:lvl1pPr>
            <a:lvl2pPr marL="0" indent="0" algn="l" defTabSz="179388" rtl="0" eaLnBrk="1" latinLnBrk="0" hangingPunct="1">
              <a:lnSpc>
                <a:spcPct val="100000"/>
              </a:lnSpc>
              <a:spcBef>
                <a:spcPts val="0"/>
              </a:spcBef>
              <a:spcAft>
                <a:spcPts val="0"/>
              </a:spcAft>
              <a:buFont typeface="Arial" panose="020B0604020202020204" pitchFamily="34" charset="0"/>
              <a:buNone/>
              <a:defRPr sz="1700" b="0" kern="1200" cap="none" spc="0" baseline="0">
                <a:solidFill>
                  <a:schemeClr val="tx1"/>
                </a:solidFill>
                <a:latin typeface="+mn-lt"/>
                <a:ea typeface="+mn-ea"/>
                <a:cs typeface="+mn-cs"/>
              </a:defRPr>
            </a:lvl2pPr>
            <a:lvl3pPr marL="0" indent="0" algn="l" defTabSz="179388" rtl="0" eaLnBrk="1" latinLnBrk="0" hangingPunct="1">
              <a:lnSpc>
                <a:spcPct val="100000"/>
              </a:lnSpc>
              <a:spcBef>
                <a:spcPts val="0"/>
              </a:spcBef>
              <a:spcAft>
                <a:spcPts val="0"/>
              </a:spcAft>
              <a:buFont typeface="Arial" panose="020B0604020202020204" pitchFamily="34" charset="0"/>
              <a:buNone/>
              <a:defRPr sz="1700" kern="1200" spc="0">
                <a:solidFill>
                  <a:srgbClr val="7A91A6"/>
                </a:solidFill>
                <a:latin typeface="+mn-lt"/>
                <a:ea typeface="+mn-ea"/>
                <a:cs typeface="+mn-cs"/>
              </a:defRPr>
            </a:lvl3pPr>
            <a:lvl4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4pPr>
            <a:lvl5pPr marL="0" indent="0" algn="l" defTabSz="179388" rtl="0" eaLnBrk="1" latinLnBrk="0" hangingPunct="1">
              <a:lnSpc>
                <a:spcPct val="100000"/>
              </a:lnSpc>
              <a:spcBef>
                <a:spcPts val="0"/>
              </a:spcBef>
              <a:spcAft>
                <a:spcPts val="0"/>
              </a:spcAft>
              <a:buClr>
                <a:schemeClr val="bg2"/>
              </a:buClr>
              <a:buSzPct val="100000"/>
              <a:buFont typeface="Arial" panose="020B0604020202020204" pitchFamily="34" charset="0"/>
              <a:buNone/>
              <a:defRPr sz="1700" kern="1200" spc="0">
                <a:solidFill>
                  <a:srgbClr val="7A91A6"/>
                </a:solidFill>
                <a:latin typeface="+mn-lt"/>
                <a:ea typeface="+mn-ea"/>
                <a:cs typeface="+mn-cs"/>
              </a:defRPr>
            </a:lvl5pPr>
            <a:lvl6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6pPr>
            <a:lvl7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7pPr>
            <a:lvl8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8pPr>
            <a:lvl9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9pPr>
          </a:lstStyle>
          <a:p>
            <a:pPr>
              <a:defRPr/>
            </a:pPr>
            <a:r>
              <a:rPr lang="nb-NO" sz="2000">
                <a:solidFill>
                  <a:schemeClr val="tx2">
                    <a:lumMod val="75000"/>
                  </a:schemeClr>
                </a:solidFill>
                <a:latin typeface="Arial" panose="020B0604020202020204"/>
              </a:rPr>
              <a:t>Eksempel på flytskjema for prosessen </a:t>
            </a:r>
            <a:r>
              <a:rPr lang="nb-NO" sz="2000" i="1">
                <a:solidFill>
                  <a:schemeClr val="tx2">
                    <a:lumMod val="75000"/>
                  </a:schemeClr>
                </a:solidFill>
                <a:latin typeface="Arial" panose="020B0604020202020204"/>
              </a:rPr>
              <a:t>Evaluere og videreføre, endre eller avslutte tjeneste</a:t>
            </a:r>
          </a:p>
        </p:txBody>
      </p:sp>
      <p:pic>
        <p:nvPicPr>
          <p:cNvPr id="4" name="Grafikk 3" descr="En lyspæren">
            <a:extLst>
              <a:ext uri="{FF2B5EF4-FFF2-40B4-BE49-F238E27FC236}">
                <a16:creationId xmlns:a16="http://schemas.microsoft.com/office/drawing/2014/main" id="{4189BB34-EF34-6FBC-96D0-BF9293C03F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 y="-171346"/>
            <a:ext cx="1132741" cy="1132741"/>
          </a:xfrm>
          <a:prstGeom prst="rect">
            <a:avLst/>
          </a:prstGeom>
        </p:spPr>
      </p:pic>
      <p:sp>
        <p:nvSpPr>
          <p:cNvPr id="7" name="TekstSylinder 6">
            <a:extLst>
              <a:ext uri="{FF2B5EF4-FFF2-40B4-BE49-F238E27FC236}">
                <a16:creationId xmlns:a16="http://schemas.microsoft.com/office/drawing/2014/main" id="{13AD8489-FF19-6903-45F4-5E86F799EA74}"/>
              </a:ext>
            </a:extLst>
          </p:cNvPr>
          <p:cNvSpPr txBox="1"/>
          <p:nvPr/>
        </p:nvSpPr>
        <p:spPr>
          <a:xfrm>
            <a:off x="1165744" y="306630"/>
            <a:ext cx="2161286" cy="461665"/>
          </a:xfrm>
          <a:prstGeom prst="rect">
            <a:avLst/>
          </a:prstGeom>
          <a:noFill/>
        </p:spPr>
        <p:txBody>
          <a:bodyPr wrap="square" rtlCol="0">
            <a:spAutoFit/>
          </a:bodyPr>
          <a:lstStyle/>
          <a:p>
            <a:r>
              <a:rPr lang="nb-NO" sz="2400" b="1">
                <a:solidFill>
                  <a:schemeClr val="tx2">
                    <a:lumMod val="75000"/>
                  </a:schemeClr>
                </a:solidFill>
              </a:rPr>
              <a:t>EKSEMPEL</a:t>
            </a:r>
          </a:p>
        </p:txBody>
      </p:sp>
      <p:grpSp>
        <p:nvGrpSpPr>
          <p:cNvPr id="2" name="Group 6">
            <a:extLst>
              <a:ext uri="{FF2B5EF4-FFF2-40B4-BE49-F238E27FC236}">
                <a16:creationId xmlns:a16="http://schemas.microsoft.com/office/drawing/2014/main" id="{F618E7BA-4320-1CE3-A671-10FC8729A31B}"/>
              </a:ext>
            </a:extLst>
          </p:cNvPr>
          <p:cNvGrpSpPr/>
          <p:nvPr/>
        </p:nvGrpSpPr>
        <p:grpSpPr>
          <a:xfrm>
            <a:off x="1560194" y="2209446"/>
            <a:ext cx="9070891" cy="3325279"/>
            <a:chOff x="577096" y="1866545"/>
            <a:chExt cx="9070891" cy="3325279"/>
          </a:xfrm>
        </p:grpSpPr>
        <p:cxnSp>
          <p:nvCxnSpPr>
            <p:cNvPr id="3" name="Connector: Elbow 72">
              <a:extLst>
                <a:ext uri="{FF2B5EF4-FFF2-40B4-BE49-F238E27FC236}">
                  <a16:creationId xmlns:a16="http://schemas.microsoft.com/office/drawing/2014/main" id="{865059AF-30EE-A543-8546-3E285D63FC9C}"/>
                </a:ext>
              </a:extLst>
            </p:cNvPr>
            <p:cNvCxnSpPr>
              <a:cxnSpLocks/>
              <a:stCxn id="8" idx="0"/>
              <a:endCxn id="10" idx="1"/>
            </p:cNvCxnSpPr>
            <p:nvPr/>
          </p:nvCxnSpPr>
          <p:spPr>
            <a:xfrm rot="5400000" flipH="1" flipV="1">
              <a:off x="5296604" y="2509836"/>
              <a:ext cx="383279" cy="1377804"/>
            </a:xfrm>
            <a:prstGeom prst="bentConnector2">
              <a:avLst/>
            </a:prstGeom>
            <a:noFill/>
            <a:ln w="12700" cap="flat" cmpd="sng" algn="ctr">
              <a:solidFill>
                <a:srgbClr val="0C2126"/>
              </a:solidFill>
              <a:prstDash val="solid"/>
              <a:miter lim="800000"/>
              <a:tailEnd type="triangle"/>
            </a:ln>
            <a:effectLst/>
          </p:spPr>
        </p:cxnSp>
        <p:sp>
          <p:nvSpPr>
            <p:cNvPr id="5" name="Rounded Rectangle 39">
              <a:extLst>
                <a:ext uri="{FF2B5EF4-FFF2-40B4-BE49-F238E27FC236}">
                  <a16:creationId xmlns:a16="http://schemas.microsoft.com/office/drawing/2014/main" id="{96B0721A-34AC-A077-9400-8F3C969C2024}"/>
                </a:ext>
              </a:extLst>
            </p:cNvPr>
            <p:cNvSpPr/>
            <p:nvPr/>
          </p:nvSpPr>
          <p:spPr>
            <a:xfrm>
              <a:off x="2235425" y="3397658"/>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Evaluere tildelt tjeneste </a:t>
              </a:r>
            </a:p>
          </p:txBody>
        </p:sp>
        <p:sp>
          <p:nvSpPr>
            <p:cNvPr id="8" name="Flowchart: Decision 47">
              <a:extLst>
                <a:ext uri="{FF2B5EF4-FFF2-40B4-BE49-F238E27FC236}">
                  <a16:creationId xmlns:a16="http://schemas.microsoft.com/office/drawing/2014/main" id="{3CFBC05D-F57E-F37E-92AC-D70559B13198}"/>
                </a:ext>
              </a:extLst>
            </p:cNvPr>
            <p:cNvSpPr/>
            <p:nvPr/>
          </p:nvSpPr>
          <p:spPr>
            <a:xfrm>
              <a:off x="4212541" y="3390377"/>
              <a:ext cx="1173600" cy="792000"/>
            </a:xfrm>
            <a:prstGeom prst="flowChartDecision">
              <a:avLst/>
            </a:prstGeom>
            <a:solidFill>
              <a:srgbClr val="D5E292"/>
            </a:solidFill>
            <a:ln w="12700" cap="flat" cmpd="sng" algn="ctr">
              <a:noFill/>
              <a:prstDash val="solid"/>
              <a:miter lim="800000"/>
            </a:ln>
            <a:effectLst/>
          </p:spPr>
          <p:txBody>
            <a:bodyPr rtlCol="0" anchor="ctr"/>
            <a:lstStyle/>
            <a:p>
              <a:pPr algn="ctr" defTabSz="1039307">
                <a:defRPr/>
              </a:pPr>
              <a:endParaRPr lang="nb-NO" sz="1000" kern="0">
                <a:solidFill>
                  <a:srgbClr val="0C2126"/>
                </a:solidFill>
                <a:latin typeface="Arial" panose="020B0604020202020204"/>
              </a:endParaRPr>
            </a:p>
          </p:txBody>
        </p:sp>
        <p:sp>
          <p:nvSpPr>
            <p:cNvPr id="9" name="TextBox 50">
              <a:extLst>
                <a:ext uri="{FF2B5EF4-FFF2-40B4-BE49-F238E27FC236}">
                  <a16:creationId xmlns:a16="http://schemas.microsoft.com/office/drawing/2014/main" id="{854BACCA-0DB2-53DD-049C-AE093AB48B4E}"/>
                </a:ext>
              </a:extLst>
            </p:cNvPr>
            <p:cNvSpPr txBox="1"/>
            <p:nvPr/>
          </p:nvSpPr>
          <p:spPr>
            <a:xfrm>
              <a:off x="4061425" y="3603493"/>
              <a:ext cx="1495822" cy="392704"/>
            </a:xfrm>
            <a:prstGeom prst="rect">
              <a:avLst/>
            </a:prstGeom>
            <a:noFill/>
          </p:spPr>
          <p:txBody>
            <a:bodyPr wrap="square" rtlCol="0" anchor="ctr">
              <a:noAutofit/>
            </a:bodyPr>
            <a:lstStyle/>
            <a:p>
              <a:pPr algn="ctr" defTabSz="1039307">
                <a:defRPr/>
              </a:pPr>
              <a:r>
                <a:rPr lang="nb-NO" sz="1000" i="1" kern="0">
                  <a:latin typeface="Arial" panose="020B0604020202020204"/>
                </a:rPr>
                <a:t>Skal tjenesten avsluttes</a:t>
              </a:r>
              <a:r>
                <a:rPr lang="nb-NO" sz="1000" i="1" kern="0">
                  <a:solidFill>
                    <a:srgbClr val="293947"/>
                  </a:solidFill>
                </a:rPr>
                <a:t>?</a:t>
              </a:r>
            </a:p>
          </p:txBody>
        </p:sp>
        <p:sp>
          <p:nvSpPr>
            <p:cNvPr id="10" name="Flowchart: Decision 51">
              <a:extLst>
                <a:ext uri="{FF2B5EF4-FFF2-40B4-BE49-F238E27FC236}">
                  <a16:creationId xmlns:a16="http://schemas.microsoft.com/office/drawing/2014/main" id="{D99D13C5-48AA-9EF9-958C-75D436859FC5}"/>
                </a:ext>
              </a:extLst>
            </p:cNvPr>
            <p:cNvSpPr/>
            <p:nvPr/>
          </p:nvSpPr>
          <p:spPr>
            <a:xfrm>
              <a:off x="6177145" y="2611098"/>
              <a:ext cx="1173600" cy="792000"/>
            </a:xfrm>
            <a:prstGeom prst="flowChartDecision">
              <a:avLst/>
            </a:prstGeom>
            <a:solidFill>
              <a:srgbClr val="D5E292"/>
            </a:solidFill>
            <a:ln w="12700" cap="flat" cmpd="sng" algn="ctr">
              <a:noFill/>
              <a:prstDash val="solid"/>
              <a:miter lim="800000"/>
            </a:ln>
            <a:effectLst/>
          </p:spPr>
          <p:txBody>
            <a:bodyPr rtlCol="0" anchor="ctr"/>
            <a:lstStyle/>
            <a:p>
              <a:pPr algn="ctr" defTabSz="1039307">
                <a:defRPr/>
              </a:pPr>
              <a:endParaRPr lang="nb-NO" sz="1000" kern="0">
                <a:solidFill>
                  <a:srgbClr val="0C2126"/>
                </a:solidFill>
                <a:latin typeface="Arial" panose="020B0604020202020204"/>
              </a:endParaRPr>
            </a:p>
          </p:txBody>
        </p:sp>
        <p:sp>
          <p:nvSpPr>
            <p:cNvPr id="11" name="TextBox 53">
              <a:extLst>
                <a:ext uri="{FF2B5EF4-FFF2-40B4-BE49-F238E27FC236}">
                  <a16:creationId xmlns:a16="http://schemas.microsoft.com/office/drawing/2014/main" id="{79201B0E-4239-D53B-D66F-B48157F4F90E}"/>
                </a:ext>
              </a:extLst>
            </p:cNvPr>
            <p:cNvSpPr txBox="1"/>
            <p:nvPr/>
          </p:nvSpPr>
          <p:spPr>
            <a:xfrm>
              <a:off x="6033659" y="2682504"/>
              <a:ext cx="1479587" cy="553963"/>
            </a:xfrm>
            <a:prstGeom prst="rect">
              <a:avLst/>
            </a:prstGeom>
            <a:noFill/>
          </p:spPr>
          <p:txBody>
            <a:bodyPr wrap="square" rtlCol="0" anchor="ctr">
              <a:noAutofit/>
            </a:bodyPr>
            <a:lstStyle/>
            <a:p>
              <a:pPr algn="ctr" defTabSz="1039307"/>
              <a:r>
                <a:rPr lang="nb-NO" sz="1000" i="1" kern="0">
                  <a:latin typeface="Arial" panose="020B0604020202020204"/>
                </a:rPr>
                <a:t>Behov </a:t>
              </a:r>
            </a:p>
            <a:p>
              <a:pPr algn="ctr" defTabSz="1039307"/>
              <a:r>
                <a:rPr lang="nb-NO" sz="1000" i="1" kern="0">
                  <a:latin typeface="Arial" panose="020B0604020202020204"/>
                </a:rPr>
                <a:t>for endringer</a:t>
              </a:r>
            </a:p>
            <a:p>
              <a:pPr algn="ctr" defTabSz="1039307"/>
              <a:r>
                <a:rPr lang="nb-NO" sz="1000" i="1" kern="0">
                  <a:latin typeface="Arial" panose="020B0604020202020204"/>
                </a:rPr>
                <a:t>i tjenesten? </a:t>
              </a:r>
            </a:p>
          </p:txBody>
        </p:sp>
        <p:cxnSp>
          <p:nvCxnSpPr>
            <p:cNvPr id="13" name="Straight Arrow Connector 54">
              <a:extLst>
                <a:ext uri="{FF2B5EF4-FFF2-40B4-BE49-F238E27FC236}">
                  <a16:creationId xmlns:a16="http://schemas.microsoft.com/office/drawing/2014/main" id="{C13AFA5B-A126-1CE9-C977-79F937961A17}"/>
                </a:ext>
              </a:extLst>
            </p:cNvPr>
            <p:cNvCxnSpPr>
              <a:cxnSpLocks/>
              <a:stCxn id="5" idx="3"/>
              <a:endCxn id="8" idx="1"/>
            </p:cNvCxnSpPr>
            <p:nvPr/>
          </p:nvCxnSpPr>
          <p:spPr>
            <a:xfrm flipV="1">
              <a:off x="3410188" y="3786377"/>
              <a:ext cx="802353" cy="6886"/>
            </a:xfrm>
            <a:prstGeom prst="straightConnector1">
              <a:avLst/>
            </a:prstGeom>
            <a:noFill/>
            <a:ln w="12700" cap="flat" cmpd="sng" algn="ctr">
              <a:solidFill>
                <a:srgbClr val="0C2126"/>
              </a:solidFill>
              <a:prstDash val="solid"/>
              <a:miter lim="800000"/>
              <a:tailEnd type="triangle"/>
            </a:ln>
            <a:effectLst/>
          </p:spPr>
        </p:cxnSp>
        <p:cxnSp>
          <p:nvCxnSpPr>
            <p:cNvPr id="14" name="Connector: Elbow 72">
              <a:extLst>
                <a:ext uri="{FF2B5EF4-FFF2-40B4-BE49-F238E27FC236}">
                  <a16:creationId xmlns:a16="http://schemas.microsoft.com/office/drawing/2014/main" id="{1314EF8D-6959-A3FB-8EEA-93ED20148138}"/>
                </a:ext>
              </a:extLst>
            </p:cNvPr>
            <p:cNvCxnSpPr>
              <a:cxnSpLocks/>
              <a:stCxn id="8" idx="2"/>
            </p:cNvCxnSpPr>
            <p:nvPr/>
          </p:nvCxnSpPr>
          <p:spPr>
            <a:xfrm rot="16200000" flipH="1">
              <a:off x="6329361" y="2652356"/>
              <a:ext cx="613842" cy="3673883"/>
            </a:xfrm>
            <a:prstGeom prst="bentConnector2">
              <a:avLst/>
            </a:prstGeom>
            <a:noFill/>
            <a:ln w="12700" cap="flat" cmpd="sng" algn="ctr">
              <a:solidFill>
                <a:srgbClr val="0C2126"/>
              </a:solidFill>
              <a:prstDash val="solid"/>
              <a:miter lim="800000"/>
              <a:tailEnd type="triangle"/>
            </a:ln>
            <a:effectLst/>
          </p:spPr>
        </p:cxnSp>
        <p:sp>
          <p:nvSpPr>
            <p:cNvPr id="15" name="TextBox 56">
              <a:extLst>
                <a:ext uri="{FF2B5EF4-FFF2-40B4-BE49-F238E27FC236}">
                  <a16:creationId xmlns:a16="http://schemas.microsoft.com/office/drawing/2014/main" id="{77D7D868-7F3E-E380-6235-517FD7D9D87F}"/>
                </a:ext>
              </a:extLst>
            </p:cNvPr>
            <p:cNvSpPr txBox="1"/>
            <p:nvPr/>
          </p:nvSpPr>
          <p:spPr>
            <a:xfrm>
              <a:off x="4682202" y="4293033"/>
              <a:ext cx="548176" cy="415238"/>
            </a:xfrm>
            <a:prstGeom prst="rect">
              <a:avLst/>
            </a:prstGeom>
            <a:noFill/>
          </p:spPr>
          <p:txBody>
            <a:bodyPr wrap="square" rtlCol="0" anchor="ctr">
              <a:noAutofit/>
            </a:bodyPr>
            <a:lstStyle/>
            <a:p>
              <a:pPr algn="ctr" defTabSz="1039307"/>
              <a:r>
                <a:rPr lang="nb-NO" sz="1000" i="1" kern="0">
                  <a:latin typeface="Arial" panose="020B0604020202020204"/>
                </a:rPr>
                <a:t>Ja</a:t>
              </a:r>
            </a:p>
          </p:txBody>
        </p:sp>
        <p:sp>
          <p:nvSpPr>
            <p:cNvPr id="16" name="TextBox 57">
              <a:extLst>
                <a:ext uri="{FF2B5EF4-FFF2-40B4-BE49-F238E27FC236}">
                  <a16:creationId xmlns:a16="http://schemas.microsoft.com/office/drawing/2014/main" id="{145DB59F-7065-4C32-1255-09568F53944E}"/>
                </a:ext>
              </a:extLst>
            </p:cNvPr>
            <p:cNvSpPr txBox="1"/>
            <p:nvPr/>
          </p:nvSpPr>
          <p:spPr>
            <a:xfrm>
              <a:off x="4682202" y="2984045"/>
              <a:ext cx="548176" cy="415238"/>
            </a:xfrm>
            <a:prstGeom prst="rect">
              <a:avLst/>
            </a:prstGeom>
            <a:noFill/>
          </p:spPr>
          <p:txBody>
            <a:bodyPr wrap="square" rtlCol="0" anchor="ctr">
              <a:noAutofit/>
            </a:bodyPr>
            <a:lstStyle/>
            <a:p>
              <a:pPr algn="ctr" defTabSz="1039307"/>
              <a:r>
                <a:rPr lang="nb-NO" sz="1000" i="1" kern="0">
                  <a:latin typeface="Arial" panose="020B0604020202020204"/>
                </a:rPr>
                <a:t>Nei</a:t>
              </a:r>
            </a:p>
          </p:txBody>
        </p:sp>
        <p:sp>
          <p:nvSpPr>
            <p:cNvPr id="17" name="Rounded Rectangle 39">
              <a:extLst>
                <a:ext uri="{FF2B5EF4-FFF2-40B4-BE49-F238E27FC236}">
                  <a16:creationId xmlns:a16="http://schemas.microsoft.com/office/drawing/2014/main" id="{E5DE0A76-4CD9-6174-EF8A-775F50AA6097}"/>
                </a:ext>
              </a:extLst>
            </p:cNvPr>
            <p:cNvSpPr/>
            <p:nvPr/>
          </p:nvSpPr>
          <p:spPr>
            <a:xfrm>
              <a:off x="8473224" y="4400614"/>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Avslutte, hente inn og nullstille utstyret</a:t>
              </a:r>
            </a:p>
          </p:txBody>
        </p:sp>
        <p:cxnSp>
          <p:nvCxnSpPr>
            <p:cNvPr id="18" name="Connector: Elbow 72">
              <a:extLst>
                <a:ext uri="{FF2B5EF4-FFF2-40B4-BE49-F238E27FC236}">
                  <a16:creationId xmlns:a16="http://schemas.microsoft.com/office/drawing/2014/main" id="{221D2CA3-08AA-CA05-5BBD-6D16FB560D3C}"/>
                </a:ext>
              </a:extLst>
            </p:cNvPr>
            <p:cNvCxnSpPr>
              <a:cxnSpLocks/>
              <a:stCxn id="10" idx="0"/>
            </p:cNvCxnSpPr>
            <p:nvPr/>
          </p:nvCxnSpPr>
          <p:spPr>
            <a:xfrm rot="5400000" flipH="1" flipV="1">
              <a:off x="7444110" y="1581985"/>
              <a:ext cx="348948" cy="1709279"/>
            </a:xfrm>
            <a:prstGeom prst="bentConnector2">
              <a:avLst/>
            </a:prstGeom>
            <a:noFill/>
            <a:ln w="12700" cap="flat" cmpd="sng" algn="ctr">
              <a:solidFill>
                <a:srgbClr val="0C2126"/>
              </a:solidFill>
              <a:prstDash val="solid"/>
              <a:miter lim="800000"/>
              <a:tailEnd type="triangle"/>
            </a:ln>
            <a:effectLst/>
          </p:spPr>
        </p:cxnSp>
        <p:cxnSp>
          <p:nvCxnSpPr>
            <p:cNvPr id="19" name="Connector: Elbow 72">
              <a:extLst>
                <a:ext uri="{FF2B5EF4-FFF2-40B4-BE49-F238E27FC236}">
                  <a16:creationId xmlns:a16="http://schemas.microsoft.com/office/drawing/2014/main" id="{4764459B-8E0F-3F87-AAC4-84121BBE21C2}"/>
                </a:ext>
              </a:extLst>
            </p:cNvPr>
            <p:cNvCxnSpPr>
              <a:cxnSpLocks/>
              <a:stCxn id="10" idx="2"/>
            </p:cNvCxnSpPr>
            <p:nvPr/>
          </p:nvCxnSpPr>
          <p:spPr>
            <a:xfrm rot="16200000" flipH="1">
              <a:off x="7470687" y="2696355"/>
              <a:ext cx="295795" cy="1709279"/>
            </a:xfrm>
            <a:prstGeom prst="bentConnector2">
              <a:avLst/>
            </a:prstGeom>
            <a:noFill/>
            <a:ln w="12700" cap="flat" cmpd="sng" algn="ctr">
              <a:solidFill>
                <a:srgbClr val="0C2126"/>
              </a:solidFill>
              <a:prstDash val="solid"/>
              <a:miter lim="800000"/>
              <a:tailEnd type="triangle"/>
            </a:ln>
            <a:effectLst/>
          </p:spPr>
        </p:cxnSp>
        <p:sp>
          <p:nvSpPr>
            <p:cNvPr id="20" name="Rounded Rectangle 39">
              <a:extLst>
                <a:ext uri="{FF2B5EF4-FFF2-40B4-BE49-F238E27FC236}">
                  <a16:creationId xmlns:a16="http://schemas.microsoft.com/office/drawing/2014/main" id="{80248A6A-7DE8-627D-8D29-5B44E29E83EB}"/>
                </a:ext>
              </a:extLst>
            </p:cNvPr>
            <p:cNvSpPr/>
            <p:nvPr/>
          </p:nvSpPr>
          <p:spPr>
            <a:xfrm>
              <a:off x="8473224" y="1866545"/>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Opprettholde eksisterende tjenestetilbud</a:t>
              </a:r>
            </a:p>
          </p:txBody>
        </p:sp>
        <p:sp>
          <p:nvSpPr>
            <p:cNvPr id="21" name="TextBox 68">
              <a:extLst>
                <a:ext uri="{FF2B5EF4-FFF2-40B4-BE49-F238E27FC236}">
                  <a16:creationId xmlns:a16="http://schemas.microsoft.com/office/drawing/2014/main" id="{52ABB7F3-0197-4648-7769-DF5138F482A0}"/>
                </a:ext>
              </a:extLst>
            </p:cNvPr>
            <p:cNvSpPr txBox="1"/>
            <p:nvPr/>
          </p:nvSpPr>
          <p:spPr>
            <a:xfrm>
              <a:off x="6665194" y="2267376"/>
              <a:ext cx="548176" cy="415238"/>
            </a:xfrm>
            <a:prstGeom prst="rect">
              <a:avLst/>
            </a:prstGeom>
            <a:noFill/>
          </p:spPr>
          <p:txBody>
            <a:bodyPr wrap="square" rtlCol="0" anchor="ctr">
              <a:noAutofit/>
            </a:bodyPr>
            <a:lstStyle/>
            <a:p>
              <a:pPr algn="ctr" defTabSz="1039307"/>
              <a:r>
                <a:rPr lang="nb-NO" sz="1000" i="1" kern="0">
                  <a:latin typeface="Arial" panose="020B0604020202020204"/>
                </a:rPr>
                <a:t>Nei</a:t>
              </a:r>
            </a:p>
          </p:txBody>
        </p:sp>
        <p:sp>
          <p:nvSpPr>
            <p:cNvPr id="22" name="Rounded Rectangle 39">
              <a:extLst>
                <a:ext uri="{FF2B5EF4-FFF2-40B4-BE49-F238E27FC236}">
                  <a16:creationId xmlns:a16="http://schemas.microsoft.com/office/drawing/2014/main" id="{B7D58E89-5E57-1753-D6F9-FC22CC1E4795}"/>
                </a:ext>
              </a:extLst>
            </p:cNvPr>
            <p:cNvSpPr/>
            <p:nvPr/>
          </p:nvSpPr>
          <p:spPr>
            <a:xfrm>
              <a:off x="8473224" y="3303288"/>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Kartlegge brukers behov</a:t>
              </a:r>
            </a:p>
          </p:txBody>
        </p:sp>
        <p:sp>
          <p:nvSpPr>
            <p:cNvPr id="23" name="TextBox 70">
              <a:extLst>
                <a:ext uri="{FF2B5EF4-FFF2-40B4-BE49-F238E27FC236}">
                  <a16:creationId xmlns:a16="http://schemas.microsoft.com/office/drawing/2014/main" id="{891D23BC-9B5E-EEF7-220D-B999937D03D4}"/>
                </a:ext>
              </a:extLst>
            </p:cNvPr>
            <p:cNvSpPr txBox="1"/>
            <p:nvPr/>
          </p:nvSpPr>
          <p:spPr>
            <a:xfrm>
              <a:off x="6665194" y="3360654"/>
              <a:ext cx="548176" cy="415238"/>
            </a:xfrm>
            <a:prstGeom prst="rect">
              <a:avLst/>
            </a:prstGeom>
            <a:noFill/>
          </p:spPr>
          <p:txBody>
            <a:bodyPr wrap="square" rtlCol="0" anchor="ctr">
              <a:noAutofit/>
            </a:bodyPr>
            <a:lstStyle/>
            <a:p>
              <a:pPr algn="ctr" defTabSz="1039307"/>
              <a:r>
                <a:rPr lang="nb-NO" sz="1000" i="1" kern="0">
                  <a:latin typeface="Arial" panose="020B0604020202020204"/>
                </a:rPr>
                <a:t>Ja</a:t>
              </a:r>
            </a:p>
          </p:txBody>
        </p:sp>
        <p:sp>
          <p:nvSpPr>
            <p:cNvPr id="24" name="Rectangle: Folded Corner 71">
              <a:extLst>
                <a:ext uri="{FF2B5EF4-FFF2-40B4-BE49-F238E27FC236}">
                  <a16:creationId xmlns:a16="http://schemas.microsoft.com/office/drawing/2014/main" id="{D96D3C3E-78D6-D0D5-BE19-16E7A38C829F}"/>
                </a:ext>
              </a:extLst>
            </p:cNvPr>
            <p:cNvSpPr/>
            <p:nvPr/>
          </p:nvSpPr>
          <p:spPr>
            <a:xfrm rot="10800000" flipH="1">
              <a:off x="3542972" y="2946785"/>
              <a:ext cx="325385" cy="400403"/>
            </a:xfrm>
            <a:prstGeom prst="foldedCorner">
              <a:avLst>
                <a:gd name="adj" fmla="val 38539"/>
              </a:avLst>
            </a:prstGeom>
            <a:solidFill>
              <a:srgbClr val="D5E292"/>
            </a:solidFill>
            <a:ln w="12700" cap="flat" cmpd="sng" algn="ctr">
              <a:noFill/>
              <a:prstDash val="solid"/>
              <a:miter lim="800000"/>
            </a:ln>
            <a:effectLst/>
          </p:spPr>
          <p:txBody>
            <a:bodyPr rtlCol="0" anchor="ctr"/>
            <a:lstStyle/>
            <a:p>
              <a:pPr algn="ctr" defTabSz="1039307">
                <a:defRPr/>
              </a:pPr>
              <a:endParaRPr lang="nb-NO" sz="1400" kern="0">
                <a:solidFill>
                  <a:srgbClr val="FFFFFF"/>
                </a:solidFill>
                <a:latin typeface="Arial" panose="020B0604020202020204"/>
              </a:endParaRPr>
            </a:p>
          </p:txBody>
        </p:sp>
        <p:cxnSp>
          <p:nvCxnSpPr>
            <p:cNvPr id="25" name="Connector: Elbow 74">
              <a:extLst>
                <a:ext uri="{FF2B5EF4-FFF2-40B4-BE49-F238E27FC236}">
                  <a16:creationId xmlns:a16="http://schemas.microsoft.com/office/drawing/2014/main" id="{ADD9C604-9138-ED98-25F6-99AF9A17BD21}"/>
                </a:ext>
              </a:extLst>
            </p:cNvPr>
            <p:cNvCxnSpPr>
              <a:cxnSpLocks/>
            </p:cNvCxnSpPr>
            <p:nvPr/>
          </p:nvCxnSpPr>
          <p:spPr>
            <a:xfrm flipV="1">
              <a:off x="3421537" y="3383276"/>
              <a:ext cx="293533" cy="176278"/>
            </a:xfrm>
            <a:prstGeom prst="bentConnector2">
              <a:avLst/>
            </a:prstGeom>
            <a:solidFill>
              <a:srgbClr val="D5E292"/>
            </a:solidFill>
            <a:ln w="6350" cap="flat" cmpd="sng" algn="ctr">
              <a:solidFill>
                <a:srgbClr val="0C2126"/>
              </a:solidFill>
              <a:prstDash val="sysDot"/>
              <a:miter lim="800000"/>
            </a:ln>
            <a:effectLst/>
          </p:spPr>
        </p:cxnSp>
        <p:sp>
          <p:nvSpPr>
            <p:cNvPr id="26" name="TextBox 76">
              <a:extLst>
                <a:ext uri="{FF2B5EF4-FFF2-40B4-BE49-F238E27FC236}">
                  <a16:creationId xmlns:a16="http://schemas.microsoft.com/office/drawing/2014/main" id="{0C91D61E-AE66-85AD-FFD3-7209A0307C08}"/>
                </a:ext>
              </a:extLst>
            </p:cNvPr>
            <p:cNvSpPr txBox="1"/>
            <p:nvPr/>
          </p:nvSpPr>
          <p:spPr>
            <a:xfrm>
              <a:off x="3038583" y="2690899"/>
              <a:ext cx="1352974" cy="284949"/>
            </a:xfrm>
            <a:prstGeom prst="rect">
              <a:avLst/>
            </a:prstGeom>
            <a:noFill/>
          </p:spPr>
          <p:txBody>
            <a:bodyPr wrap="square" rtlCol="0">
              <a:noAutofit/>
            </a:bodyPr>
            <a:lstStyle/>
            <a:p>
              <a:pPr algn="ctr" defTabSz="1039307"/>
              <a:r>
                <a:rPr lang="en-US" sz="1000" kern="0">
                  <a:latin typeface="Arial" panose="020B0604020202020204"/>
                </a:rPr>
                <a:t>Evalueringsskjema</a:t>
              </a:r>
            </a:p>
          </p:txBody>
        </p:sp>
        <p:sp>
          <p:nvSpPr>
            <p:cNvPr id="64" name="Rounded Rectangle 39">
              <a:extLst>
                <a:ext uri="{FF2B5EF4-FFF2-40B4-BE49-F238E27FC236}">
                  <a16:creationId xmlns:a16="http://schemas.microsoft.com/office/drawing/2014/main" id="{A35F1B6C-EE1A-25CE-7EC8-DCF44CBE0E83}"/>
                </a:ext>
              </a:extLst>
            </p:cNvPr>
            <p:cNvSpPr/>
            <p:nvPr/>
          </p:nvSpPr>
          <p:spPr>
            <a:xfrm>
              <a:off x="577096" y="3404240"/>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latin typeface="Arial" panose="020B0604020202020204"/>
                </a:rPr>
                <a:t>Innhente informasjons-grunnlag for planlagt evaluering</a:t>
              </a:r>
            </a:p>
          </p:txBody>
        </p:sp>
        <p:cxnSp>
          <p:nvCxnSpPr>
            <p:cNvPr id="65" name="Straight Arrow Connector 41">
              <a:extLst>
                <a:ext uri="{FF2B5EF4-FFF2-40B4-BE49-F238E27FC236}">
                  <a16:creationId xmlns:a16="http://schemas.microsoft.com/office/drawing/2014/main" id="{36322550-FF64-3988-00C1-63EB11641E47}"/>
                </a:ext>
              </a:extLst>
            </p:cNvPr>
            <p:cNvCxnSpPr>
              <a:cxnSpLocks/>
              <a:stCxn id="64" idx="3"/>
              <a:endCxn id="5" idx="1"/>
            </p:cNvCxnSpPr>
            <p:nvPr/>
          </p:nvCxnSpPr>
          <p:spPr>
            <a:xfrm flipV="1">
              <a:off x="1751859" y="3793263"/>
              <a:ext cx="483566" cy="6582"/>
            </a:xfrm>
            <a:prstGeom prst="straightConnector1">
              <a:avLst/>
            </a:prstGeom>
            <a:noFill/>
            <a:ln w="12700" cap="flat" cmpd="sng" algn="ctr">
              <a:solidFill>
                <a:srgbClr val="0C2126"/>
              </a:solidFill>
              <a:prstDash val="solid"/>
              <a:miter lim="800000"/>
              <a:tailEnd type="triangle"/>
            </a:ln>
            <a:effectLst/>
          </p:spPr>
        </p:cxnSp>
        <p:sp>
          <p:nvSpPr>
            <p:cNvPr id="66" name="TextBox 78">
              <a:extLst>
                <a:ext uri="{FF2B5EF4-FFF2-40B4-BE49-F238E27FC236}">
                  <a16:creationId xmlns:a16="http://schemas.microsoft.com/office/drawing/2014/main" id="{892B7FFC-AC21-C0CD-BE95-9EDCC5C918C2}"/>
                </a:ext>
              </a:extLst>
            </p:cNvPr>
            <p:cNvSpPr txBox="1"/>
            <p:nvPr/>
          </p:nvSpPr>
          <p:spPr>
            <a:xfrm>
              <a:off x="578259" y="1947407"/>
              <a:ext cx="1173600" cy="433065"/>
            </a:xfrm>
            <a:prstGeom prst="rect">
              <a:avLst/>
            </a:prstGeom>
            <a:noFill/>
          </p:spPr>
          <p:txBody>
            <a:bodyPr wrap="square" rtlCol="0" anchor="ctr">
              <a:noAutofit/>
            </a:bodyPr>
            <a:lstStyle/>
            <a:p>
              <a:pPr algn="ctr" defTabSz="1039307">
                <a:defRPr/>
              </a:pPr>
              <a:r>
                <a:rPr lang="nb-NO" sz="1000" kern="0">
                  <a:latin typeface="Arial" panose="020B0604020202020204"/>
                </a:rPr>
                <a:t>Oppstår behov som trigger evaluering</a:t>
              </a:r>
            </a:p>
          </p:txBody>
        </p:sp>
        <p:sp>
          <p:nvSpPr>
            <p:cNvPr id="67" name="Oval 79">
              <a:extLst>
                <a:ext uri="{FF2B5EF4-FFF2-40B4-BE49-F238E27FC236}">
                  <a16:creationId xmlns:a16="http://schemas.microsoft.com/office/drawing/2014/main" id="{24016365-C4E2-3A33-3686-5EF9D0FF2CEA}"/>
                </a:ext>
              </a:extLst>
            </p:cNvPr>
            <p:cNvSpPr/>
            <p:nvPr/>
          </p:nvSpPr>
          <p:spPr>
            <a:xfrm>
              <a:off x="1034382" y="2511656"/>
              <a:ext cx="261354" cy="275105"/>
            </a:xfrm>
            <a:prstGeom prst="ellipse">
              <a:avLst/>
            </a:prstGeom>
            <a:solidFill>
              <a:srgbClr val="D5E292"/>
            </a:solidFill>
            <a:ln w="12700" cap="flat" cmpd="sng" algn="ctr">
              <a:noFill/>
              <a:prstDash val="solid"/>
              <a:miter lim="800000"/>
            </a:ln>
            <a:effectLst/>
          </p:spPr>
          <p:txBody>
            <a:bodyPr rtlCol="0" anchor="ctr"/>
            <a:lstStyle/>
            <a:p>
              <a:pPr algn="ctr" defTabSz="1039307">
                <a:defRPr/>
              </a:pPr>
              <a:endParaRPr lang="nb-NO" sz="1400" kern="0">
                <a:solidFill>
                  <a:srgbClr val="FFFFFF"/>
                </a:solidFill>
                <a:latin typeface="Arial" panose="020B0604020202020204"/>
              </a:endParaRPr>
            </a:p>
          </p:txBody>
        </p:sp>
        <p:cxnSp>
          <p:nvCxnSpPr>
            <p:cNvPr id="68" name="Connector: Elbow 2">
              <a:extLst>
                <a:ext uri="{FF2B5EF4-FFF2-40B4-BE49-F238E27FC236}">
                  <a16:creationId xmlns:a16="http://schemas.microsoft.com/office/drawing/2014/main" id="{BB4347B5-EB06-9908-A29C-59CD020914C0}"/>
                </a:ext>
              </a:extLst>
            </p:cNvPr>
            <p:cNvCxnSpPr>
              <a:stCxn id="67" idx="6"/>
              <a:endCxn id="5" idx="0"/>
            </p:cNvCxnSpPr>
            <p:nvPr/>
          </p:nvCxnSpPr>
          <p:spPr>
            <a:xfrm>
              <a:off x="1295736" y="2649209"/>
              <a:ext cx="1527071" cy="748449"/>
            </a:xfrm>
            <a:prstGeom prst="bentConnector2">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9550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Bilde 46">
            <a:extLst>
              <a:ext uri="{FF2B5EF4-FFF2-40B4-BE49-F238E27FC236}">
                <a16:creationId xmlns:a16="http://schemas.microsoft.com/office/drawing/2014/main" id="{4143F5DE-A697-C79A-708B-FF5E6D9A3481}"/>
              </a:ext>
            </a:extLst>
          </p:cNvPr>
          <p:cNvPicPr>
            <a:picLocks noChangeAspect="1"/>
          </p:cNvPicPr>
          <p:nvPr/>
        </p:nvPicPr>
        <p:blipFill>
          <a:blip r:embed="rId2"/>
          <a:stretch>
            <a:fillRect/>
          </a:stretch>
        </p:blipFill>
        <p:spPr>
          <a:xfrm>
            <a:off x="707637" y="1132741"/>
            <a:ext cx="10049263" cy="5258994"/>
          </a:xfrm>
          <a:prstGeom prst="rect">
            <a:avLst/>
          </a:prstGeom>
        </p:spPr>
      </p:pic>
      <p:sp>
        <p:nvSpPr>
          <p:cNvPr id="48" name="Rektangel 47">
            <a:extLst>
              <a:ext uri="{FF2B5EF4-FFF2-40B4-BE49-F238E27FC236}">
                <a16:creationId xmlns:a16="http://schemas.microsoft.com/office/drawing/2014/main" id="{671B724F-94B7-E03B-7848-C9C2EEE60296}"/>
              </a:ext>
            </a:extLst>
          </p:cNvPr>
          <p:cNvSpPr/>
          <p:nvPr/>
        </p:nvSpPr>
        <p:spPr>
          <a:xfrm>
            <a:off x="0" y="0"/>
            <a:ext cx="12191280" cy="9139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9" name="Grafikk 48" descr="En lyspæren">
            <a:extLst>
              <a:ext uri="{FF2B5EF4-FFF2-40B4-BE49-F238E27FC236}">
                <a16:creationId xmlns:a16="http://schemas.microsoft.com/office/drawing/2014/main" id="{E8E78880-3DB5-AF34-3AE1-37E36A9F5B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 y="-171346"/>
            <a:ext cx="1132741" cy="1132741"/>
          </a:xfrm>
          <a:prstGeom prst="rect">
            <a:avLst/>
          </a:prstGeom>
        </p:spPr>
      </p:pic>
      <p:sp>
        <p:nvSpPr>
          <p:cNvPr id="50" name="TekstSylinder 49">
            <a:extLst>
              <a:ext uri="{FF2B5EF4-FFF2-40B4-BE49-F238E27FC236}">
                <a16:creationId xmlns:a16="http://schemas.microsoft.com/office/drawing/2014/main" id="{EA978460-8914-630E-5D77-C032A8B479D1}"/>
              </a:ext>
            </a:extLst>
          </p:cNvPr>
          <p:cNvSpPr txBox="1"/>
          <p:nvPr/>
        </p:nvSpPr>
        <p:spPr>
          <a:xfrm>
            <a:off x="1165744" y="306630"/>
            <a:ext cx="2161286" cy="461665"/>
          </a:xfrm>
          <a:prstGeom prst="rect">
            <a:avLst/>
          </a:prstGeom>
          <a:noFill/>
        </p:spPr>
        <p:txBody>
          <a:bodyPr wrap="square" rtlCol="0">
            <a:spAutoFit/>
          </a:bodyPr>
          <a:lstStyle/>
          <a:p>
            <a:r>
              <a:rPr lang="nb-NO" sz="2400" b="1">
                <a:solidFill>
                  <a:schemeClr val="tx2">
                    <a:lumMod val="75000"/>
                  </a:schemeClr>
                </a:solidFill>
              </a:rPr>
              <a:t>EKSEMPEL</a:t>
            </a:r>
          </a:p>
        </p:txBody>
      </p:sp>
    </p:spTree>
    <p:extLst>
      <p:ext uri="{BB962C8B-B14F-4D97-AF65-F5344CB8AC3E}">
        <p14:creationId xmlns:p14="http://schemas.microsoft.com/office/powerpoint/2010/main" val="1115089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609600" y="696774"/>
            <a:ext cx="10761406" cy="91336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85000" lnSpcReduction="10000"/>
          </a:bodyPr>
          <a:lstStyle/>
          <a:p>
            <a:pPr marL="285750" indent="-285750">
              <a:spcBef>
                <a:spcPts val="800"/>
              </a:spcBef>
              <a:spcAft>
                <a:spcPts val="300"/>
              </a:spcAft>
              <a:buFont typeface="Wingdings" panose="05000000000000000000" pitchFamily="2" charset="2"/>
              <a:buChar char="q"/>
            </a:pPr>
            <a:r>
              <a:rPr lang="nb-NO" sz="1800">
                <a:solidFill>
                  <a:schemeClr val="tx2">
                    <a:lumMod val="50000"/>
                  </a:schemeClr>
                </a:solidFill>
                <a:cs typeface="Arial" panose="020B0604020202020204" pitchFamily="34" charset="0"/>
              </a:rPr>
              <a:t>Etablert rutiner for jevnlig evaluering av brukere som mottar velferdsteknologitjenester </a:t>
            </a:r>
          </a:p>
          <a:p>
            <a:pPr marL="285750" indent="-285750">
              <a:spcBef>
                <a:spcPts val="500"/>
              </a:spcBef>
              <a:spcAft>
                <a:spcPts val="300"/>
              </a:spcAft>
              <a:buFont typeface="Wingdings" panose="05000000000000000000" pitchFamily="2" charset="2"/>
              <a:buChar char="q"/>
            </a:pPr>
            <a:r>
              <a:rPr lang="nb-NO" sz="1800">
                <a:solidFill>
                  <a:schemeClr val="tx2">
                    <a:lumMod val="50000"/>
                  </a:schemeClr>
                </a:solidFill>
                <a:cs typeface="Arial" panose="020B0604020202020204" pitchFamily="34" charset="0"/>
              </a:rPr>
              <a:t>Tatt i bruk verktøy/maler for evaluering (evalueringsskjema, brukerundersøkelser, gevinstoppfølging, etc.)</a:t>
            </a:r>
          </a:p>
          <a:p>
            <a:pPr marL="285750" indent="-285750">
              <a:spcBef>
                <a:spcPts val="500"/>
              </a:spcBef>
              <a:spcAft>
                <a:spcPts val="300"/>
              </a:spcAft>
              <a:buFont typeface="Wingdings" panose="05000000000000000000" pitchFamily="2" charset="2"/>
              <a:buChar char="q"/>
            </a:pPr>
            <a:r>
              <a:rPr lang="nb-NO" sz="1800">
                <a:solidFill>
                  <a:schemeClr val="tx2">
                    <a:lumMod val="50000"/>
                  </a:schemeClr>
                </a:solidFill>
                <a:cs typeface="Arial" panose="020B0604020202020204" pitchFamily="34" charset="0"/>
              </a:rPr>
              <a:t>Avklart hvem som utfører evalueringer</a:t>
            </a:r>
          </a:p>
          <a:p>
            <a:pPr marL="285750" indent="-285750">
              <a:spcBef>
                <a:spcPts val="500"/>
              </a:spcBef>
              <a:spcAft>
                <a:spcPts val="300"/>
              </a:spcAft>
              <a:buFont typeface="Wingdings" panose="05000000000000000000" pitchFamily="2" charset="2"/>
              <a:buChar char="q"/>
            </a:pPr>
            <a:r>
              <a:rPr lang="nb-NO" sz="1800">
                <a:solidFill>
                  <a:schemeClr val="tx2">
                    <a:lumMod val="50000"/>
                  </a:schemeClr>
                </a:solidFill>
                <a:cs typeface="Arial" panose="020B0604020202020204" pitchFamily="34" charset="0"/>
              </a:rPr>
              <a:t>Avklart hvordan man skal sikre læring fra evalueringene til resten av tjenesten og sentrale interessenter</a:t>
            </a:r>
          </a:p>
          <a:p>
            <a:pPr marL="285750" indent="-285750">
              <a:spcBef>
                <a:spcPts val="500"/>
              </a:spcBef>
              <a:spcAft>
                <a:spcPts val="300"/>
              </a:spcAft>
              <a:buFont typeface="Wingdings" panose="05000000000000000000" pitchFamily="2" charset="2"/>
              <a:buChar char="q"/>
            </a:pPr>
            <a:r>
              <a:rPr lang="nb-NO" sz="1800">
                <a:solidFill>
                  <a:schemeClr val="tx2">
                    <a:lumMod val="50000"/>
                  </a:schemeClr>
                </a:solidFill>
                <a:cs typeface="Arial" panose="020B0604020202020204" pitchFamily="34" charset="0"/>
              </a:rPr>
              <a:t>Avklart hvem som håndterer endringer og dokumentasjon av ev. endringer i tjenesten til bruker og ev. til leverandør</a:t>
            </a:r>
          </a:p>
          <a:p>
            <a:pPr marL="285750" indent="-285750">
              <a:spcBef>
                <a:spcPts val="500"/>
              </a:spcBef>
              <a:spcAft>
                <a:spcPts val="300"/>
              </a:spcAft>
              <a:buFont typeface="Wingdings" panose="05000000000000000000" pitchFamily="2" charset="2"/>
              <a:buChar char="q"/>
            </a:pPr>
            <a:r>
              <a:rPr lang="nb-NO" sz="1800">
                <a:solidFill>
                  <a:schemeClr val="tx2">
                    <a:lumMod val="50000"/>
                  </a:schemeClr>
                </a:solidFill>
                <a:cs typeface="Arial" panose="020B0604020202020204" pitchFamily="34" charset="0"/>
              </a:rPr>
              <a:t>Etablert rutiner for å hente inn utstyr etter avsluttet tjeneste, sletting av data og informasjon til de som er involvert</a:t>
            </a:r>
          </a:p>
          <a:p>
            <a:pPr marL="285750" indent="-285750">
              <a:spcBef>
                <a:spcPts val="500"/>
              </a:spcBef>
              <a:spcAft>
                <a:spcPts val="300"/>
              </a:spcAft>
              <a:buFont typeface="Wingdings" panose="05000000000000000000" pitchFamily="2" charset="2"/>
              <a:buChar char="q"/>
            </a:pPr>
            <a:r>
              <a:rPr lang="nb-NO" sz="1800">
                <a:solidFill>
                  <a:schemeClr val="tx2">
                    <a:lumMod val="50000"/>
                  </a:schemeClr>
                </a:solidFill>
                <a:cs typeface="Arial" panose="020B0604020202020204" pitchFamily="34" charset="0"/>
              </a:rPr>
              <a:t>Avslutning eller tilpasning av tjeneste registreres i fagsystem</a:t>
            </a:r>
          </a:p>
          <a:p>
            <a:pPr marR="0" lvl="0" defTabSz="457200" fontAlgn="auto">
              <a:lnSpc>
                <a:spcPct val="90000"/>
              </a:lnSpc>
              <a:spcBef>
                <a:spcPct val="20000"/>
              </a:spcBef>
              <a:spcAft>
                <a:spcPts val="200"/>
              </a:spcAft>
              <a:buClrTx/>
              <a:buSzTx/>
              <a:tabLst/>
              <a:defRPr/>
            </a:pPr>
            <a:endParaRPr lang="nb-NO" sz="1900">
              <a:solidFill>
                <a:schemeClr val="tx2">
                  <a:lumMod val="50000"/>
                </a:schemeClr>
              </a:solidFill>
            </a:endParaRPr>
          </a:p>
          <a:p>
            <a:pPr marR="0" lvl="0" defTabSz="457200" fontAlgn="auto">
              <a:lnSpc>
                <a:spcPct val="90000"/>
              </a:lnSpc>
              <a:spcBef>
                <a:spcPct val="20000"/>
              </a:spcBef>
              <a:spcAft>
                <a:spcPts val="200"/>
              </a:spcAft>
              <a:buClrTx/>
              <a:buSzTx/>
              <a:tabLst/>
              <a:defRPr/>
            </a:pPr>
            <a:r>
              <a:rPr lang="nb-NO" sz="1700">
                <a:solidFill>
                  <a:srgbClr val="001A58"/>
                </a:solidFill>
              </a:rPr>
              <a:t> </a:t>
            </a:r>
            <a:endParaRPr kumimoji="0" lang="nb-NO" sz="1700" b="0" i="0" u="none" strike="noStrike" cap="none" spc="0" normalizeH="0" baseline="0" noProof="0">
              <a:ln>
                <a:noFill/>
              </a:ln>
              <a:solidFill>
                <a:srgbClr val="001A58"/>
              </a:solidFill>
              <a:effectLst/>
              <a:uLnTx/>
              <a:uFillTx/>
            </a:endParaRPr>
          </a:p>
        </p:txBody>
      </p:sp>
      <p:pic>
        <p:nvPicPr>
          <p:cNvPr id="4" name="Picture 6">
            <a:extLst>
              <a:ext uri="{FF2B5EF4-FFF2-40B4-BE49-F238E27FC236}">
                <a16:creationId xmlns:a16="http://schemas.microsoft.com/office/drawing/2014/main" id="{E6B21BB0-8B2B-2E71-D298-AC69A37ED26D}"/>
              </a:ext>
            </a:extLst>
          </p:cNvPr>
          <p:cNvPicPr>
            <a:picLocks noChangeAspect="1"/>
          </p:cNvPicPr>
          <p:nvPr/>
        </p:nvPicPr>
        <p:blipFill>
          <a:blip r:embed="rId2"/>
          <a:stretch>
            <a:fillRect/>
          </a:stretch>
        </p:blipFill>
        <p:spPr>
          <a:xfrm>
            <a:off x="7279187" y="2456049"/>
            <a:ext cx="2677614" cy="2677614"/>
          </a:xfrm>
          <a:prstGeom prst="rect">
            <a:avLst/>
          </a:prstGeom>
          <a:noFill/>
        </p:spPr>
      </p:pic>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444372" y="1004726"/>
            <a:ext cx="10220297" cy="1015663"/>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rPr>
              <a:t>Evaluere og videreføre, endre eller avslutte tjeneste</a:t>
            </a: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a:p>
            <a:endParaRPr kumimoji="0" lang="nb-NO" sz="2000"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8" name="Picture 6">
            <a:extLst>
              <a:ext uri="{FF2B5EF4-FFF2-40B4-BE49-F238E27FC236}">
                <a16:creationId xmlns:a16="http://schemas.microsoft.com/office/drawing/2014/main" id="{49BC5178-3597-202F-9D3D-BC07E9E0CEF1}"/>
              </a:ext>
            </a:extLst>
          </p:cNvPr>
          <p:cNvPicPr>
            <a:picLocks noChangeAspect="1"/>
          </p:cNvPicPr>
          <p:nvPr/>
        </p:nvPicPr>
        <p:blipFill>
          <a:blip r:embed="rId2"/>
          <a:stretch>
            <a:fillRect/>
          </a:stretch>
        </p:blipFill>
        <p:spPr>
          <a:xfrm>
            <a:off x="315937" y="602991"/>
            <a:ext cx="1100932" cy="1100932"/>
          </a:xfrm>
          <a:prstGeom prst="rect">
            <a:avLst/>
          </a:prstGeom>
          <a:noFill/>
        </p:spPr>
      </p:pic>
      <p:pic>
        <p:nvPicPr>
          <p:cNvPr id="9" name="Bilde 8" descr="Et bilde som inneholder tekst, klær, tegnefilm, person&#10;&#10;Automatisk generert beskrivelse">
            <a:extLst>
              <a:ext uri="{FF2B5EF4-FFF2-40B4-BE49-F238E27FC236}">
                <a16:creationId xmlns:a16="http://schemas.microsoft.com/office/drawing/2014/main" id="{83AE21BD-1EFA-CE8A-6DC5-F08721798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9273" y="2249707"/>
            <a:ext cx="5199517" cy="3299011"/>
          </a:xfrm>
          <a:prstGeom prst="rect">
            <a:avLst/>
          </a:prstGeom>
        </p:spPr>
      </p:pic>
      <p:sp>
        <p:nvSpPr>
          <p:cNvPr id="10" name="Rektangel 9">
            <a:extLst>
              <a:ext uri="{FF2B5EF4-FFF2-40B4-BE49-F238E27FC236}">
                <a16:creationId xmlns:a16="http://schemas.microsoft.com/office/drawing/2014/main" id="{CCDDF6B2-5ECC-0839-2A61-30B7FB7AD523}"/>
              </a:ext>
            </a:extLst>
          </p:cNvPr>
          <p:cNvSpPr/>
          <p:nvPr/>
        </p:nvSpPr>
        <p:spPr>
          <a:xfrm>
            <a:off x="6741994" y="3529635"/>
            <a:ext cx="1173709" cy="739153"/>
          </a:xfrm>
          <a:prstGeom prst="rect">
            <a:avLst/>
          </a:prstGeom>
          <a:noFill/>
          <a:ln w="38100">
            <a:solidFill>
              <a:schemeClr val="accent6"/>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80032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C7521C95-B17B-5B1F-A516-24DEA3B9FDDC}"/>
              </a:ext>
            </a:extLst>
          </p:cNvPr>
          <p:cNvPicPr>
            <a:picLocks noChangeAspect="1"/>
          </p:cNvPicPr>
          <p:nvPr/>
        </p:nvPicPr>
        <p:blipFill>
          <a:blip r:embed="rId2"/>
          <a:stretch>
            <a:fillRect/>
          </a:stretch>
        </p:blipFill>
        <p:spPr>
          <a:xfrm>
            <a:off x="4947328" y="1768610"/>
            <a:ext cx="6976469" cy="3930276"/>
          </a:xfrm>
          <a:prstGeom prst="rect">
            <a:avLst/>
          </a:prstGeom>
        </p:spPr>
      </p:pic>
      <p:grpSp>
        <p:nvGrpSpPr>
          <p:cNvPr id="4" name="Gruppe 3">
            <a:extLst>
              <a:ext uri="{FF2B5EF4-FFF2-40B4-BE49-F238E27FC236}">
                <a16:creationId xmlns:a16="http://schemas.microsoft.com/office/drawing/2014/main" id="{819383F6-422D-7766-8908-BC0A40A89D7B}"/>
              </a:ext>
            </a:extLst>
          </p:cNvPr>
          <p:cNvGrpSpPr/>
          <p:nvPr/>
        </p:nvGrpSpPr>
        <p:grpSpPr>
          <a:xfrm>
            <a:off x="0" y="0"/>
            <a:ext cx="4491080" cy="6858000"/>
            <a:chOff x="0" y="0"/>
            <a:chExt cx="4491080" cy="6858000"/>
          </a:xfrm>
        </p:grpSpPr>
        <p:sp>
          <p:nvSpPr>
            <p:cNvPr id="2" name="Rektangel 1">
              <a:extLst>
                <a:ext uri="{FF2B5EF4-FFF2-40B4-BE49-F238E27FC236}">
                  <a16:creationId xmlns:a16="http://schemas.microsoft.com/office/drawing/2014/main" id="{A4C5D9CA-8DC4-BFD3-E049-0DD257367892}"/>
                </a:ext>
              </a:extLst>
            </p:cNvPr>
            <p:cNvSpPr/>
            <p:nvPr/>
          </p:nvSpPr>
          <p:spPr>
            <a:xfrm>
              <a:off x="0" y="0"/>
              <a:ext cx="4491080" cy="685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TekstSylinder 2">
              <a:extLst>
                <a:ext uri="{FF2B5EF4-FFF2-40B4-BE49-F238E27FC236}">
                  <a16:creationId xmlns:a16="http://schemas.microsoft.com/office/drawing/2014/main" id="{F62E2931-E0BD-A3F5-A227-5238485D2DE4}"/>
                </a:ext>
              </a:extLst>
            </p:cNvPr>
            <p:cNvSpPr txBox="1"/>
            <p:nvPr/>
          </p:nvSpPr>
          <p:spPr>
            <a:xfrm>
              <a:off x="566442" y="1513211"/>
              <a:ext cx="1537487" cy="1323439"/>
            </a:xfrm>
            <a:prstGeom prst="rect">
              <a:avLst/>
            </a:prstGeom>
            <a:noFill/>
          </p:spPr>
          <p:txBody>
            <a:bodyPr wrap="square" rtlCol="0">
              <a:spAutoFit/>
            </a:bodyPr>
            <a:lstStyle/>
            <a:p>
              <a:r>
                <a:rPr lang="nb-NO" sz="8000">
                  <a:solidFill>
                    <a:schemeClr val="bg1"/>
                  </a:solidFill>
                </a:rPr>
                <a:t>03</a:t>
              </a:r>
            </a:p>
          </p:txBody>
        </p:sp>
        <p:cxnSp>
          <p:nvCxnSpPr>
            <p:cNvPr id="5" name="Rett linje 4">
              <a:extLst>
                <a:ext uri="{FF2B5EF4-FFF2-40B4-BE49-F238E27FC236}">
                  <a16:creationId xmlns:a16="http://schemas.microsoft.com/office/drawing/2014/main" id="{37E7BE91-9EDD-3475-FC27-4BF1C9BC7B86}"/>
                </a:ext>
              </a:extLst>
            </p:cNvPr>
            <p:cNvCxnSpPr/>
            <p:nvPr/>
          </p:nvCxnSpPr>
          <p:spPr>
            <a:xfrm>
              <a:off x="566442" y="2961685"/>
              <a:ext cx="153748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6" name="TekstSylinder 5">
            <a:extLst>
              <a:ext uri="{FF2B5EF4-FFF2-40B4-BE49-F238E27FC236}">
                <a16:creationId xmlns:a16="http://schemas.microsoft.com/office/drawing/2014/main" id="{A59B8644-C20A-2BC6-B846-6080C6065C1B}"/>
              </a:ext>
            </a:extLst>
          </p:cNvPr>
          <p:cNvSpPr txBox="1"/>
          <p:nvPr/>
        </p:nvSpPr>
        <p:spPr>
          <a:xfrm>
            <a:off x="509797" y="3652147"/>
            <a:ext cx="3236815" cy="830997"/>
          </a:xfrm>
          <a:prstGeom prst="rect">
            <a:avLst/>
          </a:prstGeom>
          <a:noFill/>
        </p:spPr>
        <p:txBody>
          <a:bodyPr wrap="square" rtlCol="0">
            <a:spAutoFit/>
          </a:bodyPr>
          <a:lstStyle/>
          <a:p>
            <a:r>
              <a:rPr lang="nb-NO" sz="2400" b="1">
                <a:solidFill>
                  <a:schemeClr val="bg1"/>
                </a:solidFill>
              </a:rPr>
              <a:t>Løpende kommunale oppgaver</a:t>
            </a:r>
          </a:p>
        </p:txBody>
      </p:sp>
      <p:sp>
        <p:nvSpPr>
          <p:cNvPr id="10" name="Rektangel 9">
            <a:extLst>
              <a:ext uri="{FF2B5EF4-FFF2-40B4-BE49-F238E27FC236}">
                <a16:creationId xmlns:a16="http://schemas.microsoft.com/office/drawing/2014/main" id="{390EB0EE-BC0D-2967-E446-4538E422CAEC}"/>
              </a:ext>
            </a:extLst>
          </p:cNvPr>
          <p:cNvSpPr/>
          <p:nvPr/>
        </p:nvSpPr>
        <p:spPr>
          <a:xfrm>
            <a:off x="4947328" y="1768610"/>
            <a:ext cx="6976469" cy="1125665"/>
          </a:xfrm>
          <a:prstGeom prst="rect">
            <a:avLst/>
          </a:prstGeom>
          <a:solidFill>
            <a:srgbClr val="F2F2F2">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18905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ktangel 71">
            <a:extLst>
              <a:ext uri="{FF2B5EF4-FFF2-40B4-BE49-F238E27FC236}">
                <a16:creationId xmlns:a16="http://schemas.microsoft.com/office/drawing/2014/main" id="{9DC87D39-CE70-BD5A-607D-F17B9720A2DB}"/>
              </a:ext>
            </a:extLst>
          </p:cNvPr>
          <p:cNvSpPr/>
          <p:nvPr/>
        </p:nvSpPr>
        <p:spPr>
          <a:xfrm>
            <a:off x="0" y="153765"/>
            <a:ext cx="11586670" cy="1103219"/>
          </a:xfrm>
          <a:prstGeom prst="rect">
            <a:avLst/>
          </a:prstGeom>
          <a:solidFill>
            <a:srgbClr val="D7E4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9" name="Arrow: Pentagon 3">
            <a:extLst>
              <a:ext uri="{FF2B5EF4-FFF2-40B4-BE49-F238E27FC236}">
                <a16:creationId xmlns:a16="http://schemas.microsoft.com/office/drawing/2014/main" id="{C4972126-F0F0-1C8B-A342-9B1235305358}"/>
              </a:ext>
            </a:extLst>
          </p:cNvPr>
          <p:cNvSpPr/>
          <p:nvPr/>
        </p:nvSpPr>
        <p:spPr>
          <a:xfrm>
            <a:off x="851025" y="1521384"/>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Gjennomføre kommunikasjonstiltak</a:t>
            </a:r>
          </a:p>
        </p:txBody>
      </p:sp>
      <p:sp>
        <p:nvSpPr>
          <p:cNvPr id="30" name="Oval 9">
            <a:extLst>
              <a:ext uri="{FF2B5EF4-FFF2-40B4-BE49-F238E27FC236}">
                <a16:creationId xmlns:a16="http://schemas.microsoft.com/office/drawing/2014/main" id="{77FA2886-0BB3-B3E9-28DC-69653C476B49}"/>
              </a:ext>
            </a:extLst>
          </p:cNvPr>
          <p:cNvSpPr/>
          <p:nvPr/>
        </p:nvSpPr>
        <p:spPr>
          <a:xfrm>
            <a:off x="599026" y="1521384"/>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rPr>
              <a:t>1</a:t>
            </a:r>
          </a:p>
        </p:txBody>
      </p:sp>
      <p:sp>
        <p:nvSpPr>
          <p:cNvPr id="31" name="Arrow: Pentagon 23">
            <a:extLst>
              <a:ext uri="{FF2B5EF4-FFF2-40B4-BE49-F238E27FC236}">
                <a16:creationId xmlns:a16="http://schemas.microsoft.com/office/drawing/2014/main" id="{FB7CE5BE-E38B-D8FE-84A4-0BA6A4D7CF24}"/>
              </a:ext>
            </a:extLst>
          </p:cNvPr>
          <p:cNvSpPr/>
          <p:nvPr/>
        </p:nvSpPr>
        <p:spPr>
          <a:xfrm>
            <a:off x="560903" y="220572"/>
            <a:ext cx="8781880" cy="969603"/>
          </a:xfrm>
          <a:prstGeom prst="homePlat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Vedlikehold og videreutvikling av tjenesten</a:t>
            </a:r>
          </a:p>
        </p:txBody>
      </p:sp>
      <p:sp>
        <p:nvSpPr>
          <p:cNvPr id="32" name="Arrow: Pentagon 20">
            <a:extLst>
              <a:ext uri="{FF2B5EF4-FFF2-40B4-BE49-F238E27FC236}">
                <a16:creationId xmlns:a16="http://schemas.microsoft.com/office/drawing/2014/main" id="{B545757B-0F30-04CE-7869-DD24367D5760}"/>
              </a:ext>
            </a:extLst>
          </p:cNvPr>
          <p:cNvSpPr/>
          <p:nvPr/>
        </p:nvSpPr>
        <p:spPr>
          <a:xfrm>
            <a:off x="851025" y="1983817"/>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Lede og gjennomføre opplæring</a:t>
            </a:r>
          </a:p>
        </p:txBody>
      </p:sp>
      <p:sp>
        <p:nvSpPr>
          <p:cNvPr id="34" name="Arrow: Pentagon 22">
            <a:extLst>
              <a:ext uri="{FF2B5EF4-FFF2-40B4-BE49-F238E27FC236}">
                <a16:creationId xmlns:a16="http://schemas.microsoft.com/office/drawing/2014/main" id="{578E49C4-E09C-EFCA-261A-A30C22AFC5A5}"/>
              </a:ext>
            </a:extLst>
          </p:cNvPr>
          <p:cNvSpPr/>
          <p:nvPr/>
        </p:nvSpPr>
        <p:spPr>
          <a:xfrm>
            <a:off x="851025" y="2446250"/>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Vedlikeholde tildelingskriterier</a:t>
            </a:r>
          </a:p>
        </p:txBody>
      </p:sp>
      <p:sp>
        <p:nvSpPr>
          <p:cNvPr id="36" name="Arrow: Pentagon 25">
            <a:extLst>
              <a:ext uri="{FF2B5EF4-FFF2-40B4-BE49-F238E27FC236}">
                <a16:creationId xmlns:a16="http://schemas.microsoft.com/office/drawing/2014/main" id="{88303475-6D9C-CD56-10A0-1791D049F86C}"/>
              </a:ext>
            </a:extLst>
          </p:cNvPr>
          <p:cNvSpPr/>
          <p:nvPr/>
        </p:nvSpPr>
        <p:spPr>
          <a:xfrm>
            <a:off x="851025" y="2908683"/>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Forvalte rutiner for behandling av personopplysninger</a:t>
            </a:r>
          </a:p>
        </p:txBody>
      </p:sp>
      <p:sp>
        <p:nvSpPr>
          <p:cNvPr id="38" name="Arrow: Pentagon 27">
            <a:extLst>
              <a:ext uri="{FF2B5EF4-FFF2-40B4-BE49-F238E27FC236}">
                <a16:creationId xmlns:a16="http://schemas.microsoft.com/office/drawing/2014/main" id="{DA8F8D98-FC81-6091-86D3-D7151F8FB777}"/>
              </a:ext>
            </a:extLst>
          </p:cNvPr>
          <p:cNvSpPr/>
          <p:nvPr/>
        </p:nvSpPr>
        <p:spPr>
          <a:xfrm>
            <a:off x="851025" y="3371116"/>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Avklare </a:t>
            </a:r>
            <a:r>
              <a:rPr kumimoji="0" lang="nb-NO" sz="1600" i="0" u="none" kern="1200" cap="none" spc="0" normalizeH="0" baseline="0" noProof="0">
                <a:ln>
                  <a:noFill/>
                </a:ln>
                <a:solidFill>
                  <a:schemeClr val="tx2">
                    <a:lumMod val="50000"/>
                  </a:schemeClr>
                </a:solidFill>
                <a:effectLst/>
                <a:uLnTx/>
                <a:uFillTx/>
                <a:latin typeface="+mj-lt"/>
                <a:cs typeface="Calibri" panose="020F0502020204030204" pitchFamily="34" charset="0"/>
              </a:rPr>
              <a:t>tjenestens </a:t>
            </a: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behov og implementere nye løsninger</a:t>
            </a:r>
          </a:p>
        </p:txBody>
      </p:sp>
      <p:sp>
        <p:nvSpPr>
          <p:cNvPr id="40" name="Arrow: Pentagon 29">
            <a:extLst>
              <a:ext uri="{FF2B5EF4-FFF2-40B4-BE49-F238E27FC236}">
                <a16:creationId xmlns:a16="http://schemas.microsoft.com/office/drawing/2014/main" id="{7BD49464-D35A-4983-52B1-54CA1BE530E0}"/>
              </a:ext>
            </a:extLst>
          </p:cNvPr>
          <p:cNvSpPr/>
          <p:nvPr/>
        </p:nvSpPr>
        <p:spPr>
          <a:xfrm>
            <a:off x="851025" y="3833549"/>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Endre på tjenesteforløp og rutiner</a:t>
            </a:r>
          </a:p>
        </p:txBody>
      </p:sp>
      <p:sp>
        <p:nvSpPr>
          <p:cNvPr id="42" name="Arrow: Pentagon 31">
            <a:extLst>
              <a:ext uri="{FF2B5EF4-FFF2-40B4-BE49-F238E27FC236}">
                <a16:creationId xmlns:a16="http://schemas.microsoft.com/office/drawing/2014/main" id="{9EA7E736-99EB-56A0-36C6-4D7831C88945}"/>
              </a:ext>
            </a:extLst>
          </p:cNvPr>
          <p:cNvSpPr/>
          <p:nvPr/>
        </p:nvSpPr>
        <p:spPr>
          <a:xfrm>
            <a:off x="851025" y="4295982"/>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Vurdere risiko og planlegge beredskap</a:t>
            </a:r>
          </a:p>
        </p:txBody>
      </p:sp>
      <p:sp>
        <p:nvSpPr>
          <p:cNvPr id="44" name="Arrow: Pentagon 33">
            <a:extLst>
              <a:ext uri="{FF2B5EF4-FFF2-40B4-BE49-F238E27FC236}">
                <a16:creationId xmlns:a16="http://schemas.microsoft.com/office/drawing/2014/main" id="{EF664508-1323-116A-C484-C952A45FD63B}"/>
              </a:ext>
            </a:extLst>
          </p:cNvPr>
          <p:cNvSpPr/>
          <p:nvPr/>
        </p:nvSpPr>
        <p:spPr>
          <a:xfrm>
            <a:off x="851025" y="4758415"/>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Følge opp gevinster</a:t>
            </a:r>
          </a:p>
        </p:txBody>
      </p:sp>
      <p:sp>
        <p:nvSpPr>
          <p:cNvPr id="46" name="Arrow: Pentagon 35">
            <a:extLst>
              <a:ext uri="{FF2B5EF4-FFF2-40B4-BE49-F238E27FC236}">
                <a16:creationId xmlns:a16="http://schemas.microsoft.com/office/drawing/2014/main" id="{9AA0D230-3252-BF53-17E3-037CB0D5D021}"/>
              </a:ext>
            </a:extLst>
          </p:cNvPr>
          <p:cNvSpPr/>
          <p:nvPr/>
        </p:nvSpPr>
        <p:spPr>
          <a:xfrm>
            <a:off x="851025" y="5220848"/>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Budsjettere</a:t>
            </a:r>
          </a:p>
        </p:txBody>
      </p:sp>
      <p:sp>
        <p:nvSpPr>
          <p:cNvPr id="48" name="Arrow: Pentagon 37">
            <a:extLst>
              <a:ext uri="{FF2B5EF4-FFF2-40B4-BE49-F238E27FC236}">
                <a16:creationId xmlns:a16="http://schemas.microsoft.com/office/drawing/2014/main" id="{71F53BCA-0B57-0599-45D2-381B5F64A698}"/>
              </a:ext>
            </a:extLst>
          </p:cNvPr>
          <p:cNvSpPr/>
          <p:nvPr/>
        </p:nvSpPr>
        <p:spPr>
          <a:xfrm>
            <a:off x="851025" y="5683282"/>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Administrere system- og utstyrsporteføljen</a:t>
            </a:r>
          </a:p>
        </p:txBody>
      </p:sp>
      <p:sp>
        <p:nvSpPr>
          <p:cNvPr id="52" name="Arrow: Pentagon 37">
            <a:extLst>
              <a:ext uri="{FF2B5EF4-FFF2-40B4-BE49-F238E27FC236}">
                <a16:creationId xmlns:a16="http://schemas.microsoft.com/office/drawing/2014/main" id="{2017CC77-1270-91CA-6AF6-3CFCD130E0C0}"/>
              </a:ext>
            </a:extLst>
          </p:cNvPr>
          <p:cNvSpPr/>
          <p:nvPr/>
        </p:nvSpPr>
        <p:spPr>
          <a:xfrm>
            <a:off x="851025" y="6140076"/>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Samhandling</a:t>
            </a:r>
          </a:p>
        </p:txBody>
      </p:sp>
      <p:sp>
        <p:nvSpPr>
          <p:cNvPr id="57" name="Oval 9">
            <a:extLst>
              <a:ext uri="{FF2B5EF4-FFF2-40B4-BE49-F238E27FC236}">
                <a16:creationId xmlns:a16="http://schemas.microsoft.com/office/drawing/2014/main" id="{26A5B275-EC1C-A62D-D644-2C2385E6DCC0}"/>
              </a:ext>
            </a:extLst>
          </p:cNvPr>
          <p:cNvSpPr/>
          <p:nvPr/>
        </p:nvSpPr>
        <p:spPr>
          <a:xfrm>
            <a:off x="599026" y="1978178"/>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rPr>
              <a:t>2</a:t>
            </a:r>
          </a:p>
        </p:txBody>
      </p:sp>
      <p:sp>
        <p:nvSpPr>
          <p:cNvPr id="58" name="Oval 9">
            <a:extLst>
              <a:ext uri="{FF2B5EF4-FFF2-40B4-BE49-F238E27FC236}">
                <a16:creationId xmlns:a16="http://schemas.microsoft.com/office/drawing/2014/main" id="{70BA4846-D73F-56C0-3A17-DFC0EBBE82D7}"/>
              </a:ext>
            </a:extLst>
          </p:cNvPr>
          <p:cNvSpPr/>
          <p:nvPr/>
        </p:nvSpPr>
        <p:spPr>
          <a:xfrm>
            <a:off x="599026" y="2454458"/>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rPr>
              <a:t>3</a:t>
            </a:r>
          </a:p>
        </p:txBody>
      </p:sp>
      <p:sp>
        <p:nvSpPr>
          <p:cNvPr id="59" name="Oval 9">
            <a:extLst>
              <a:ext uri="{FF2B5EF4-FFF2-40B4-BE49-F238E27FC236}">
                <a16:creationId xmlns:a16="http://schemas.microsoft.com/office/drawing/2014/main" id="{1A016FEB-C017-87EA-7FCE-53E32B974094}"/>
              </a:ext>
            </a:extLst>
          </p:cNvPr>
          <p:cNvSpPr/>
          <p:nvPr/>
        </p:nvSpPr>
        <p:spPr>
          <a:xfrm>
            <a:off x="593312" y="2908682"/>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rPr>
              <a:t>4</a:t>
            </a:r>
          </a:p>
        </p:txBody>
      </p:sp>
      <p:sp>
        <p:nvSpPr>
          <p:cNvPr id="60" name="Oval 9">
            <a:extLst>
              <a:ext uri="{FF2B5EF4-FFF2-40B4-BE49-F238E27FC236}">
                <a16:creationId xmlns:a16="http://schemas.microsoft.com/office/drawing/2014/main" id="{350625D3-A0D4-DD1D-3105-8FC12441B0C1}"/>
              </a:ext>
            </a:extLst>
          </p:cNvPr>
          <p:cNvSpPr/>
          <p:nvPr/>
        </p:nvSpPr>
        <p:spPr>
          <a:xfrm>
            <a:off x="593312" y="3362906"/>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rPr>
              <a:t>5</a:t>
            </a:r>
          </a:p>
        </p:txBody>
      </p:sp>
      <p:sp>
        <p:nvSpPr>
          <p:cNvPr id="61" name="Oval 9">
            <a:extLst>
              <a:ext uri="{FF2B5EF4-FFF2-40B4-BE49-F238E27FC236}">
                <a16:creationId xmlns:a16="http://schemas.microsoft.com/office/drawing/2014/main" id="{73484475-899F-7404-35C3-97F26B0716E3}"/>
              </a:ext>
            </a:extLst>
          </p:cNvPr>
          <p:cNvSpPr/>
          <p:nvPr/>
        </p:nvSpPr>
        <p:spPr>
          <a:xfrm>
            <a:off x="603782" y="3833548"/>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rPr>
              <a:t>6</a:t>
            </a:r>
          </a:p>
        </p:txBody>
      </p:sp>
      <p:sp>
        <p:nvSpPr>
          <p:cNvPr id="62" name="Oval 9">
            <a:extLst>
              <a:ext uri="{FF2B5EF4-FFF2-40B4-BE49-F238E27FC236}">
                <a16:creationId xmlns:a16="http://schemas.microsoft.com/office/drawing/2014/main" id="{C8C7FBE7-17EA-5ECC-71C1-D20E3C108F20}"/>
              </a:ext>
            </a:extLst>
          </p:cNvPr>
          <p:cNvSpPr/>
          <p:nvPr/>
        </p:nvSpPr>
        <p:spPr>
          <a:xfrm>
            <a:off x="593312" y="4304190"/>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rPr>
              <a:t>7</a:t>
            </a:r>
          </a:p>
        </p:txBody>
      </p:sp>
      <p:sp>
        <p:nvSpPr>
          <p:cNvPr id="63" name="Oval 9">
            <a:extLst>
              <a:ext uri="{FF2B5EF4-FFF2-40B4-BE49-F238E27FC236}">
                <a16:creationId xmlns:a16="http://schemas.microsoft.com/office/drawing/2014/main" id="{50E70F46-A74C-C803-5883-BB35F9678A3B}"/>
              </a:ext>
            </a:extLst>
          </p:cNvPr>
          <p:cNvSpPr/>
          <p:nvPr/>
        </p:nvSpPr>
        <p:spPr>
          <a:xfrm>
            <a:off x="593312" y="4750207"/>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rPr>
              <a:t>8</a:t>
            </a:r>
          </a:p>
        </p:txBody>
      </p:sp>
      <p:sp>
        <p:nvSpPr>
          <p:cNvPr id="64" name="Oval 9">
            <a:extLst>
              <a:ext uri="{FF2B5EF4-FFF2-40B4-BE49-F238E27FC236}">
                <a16:creationId xmlns:a16="http://schemas.microsoft.com/office/drawing/2014/main" id="{7848A11A-9991-1672-D99E-9D504B9914E8}"/>
              </a:ext>
            </a:extLst>
          </p:cNvPr>
          <p:cNvSpPr/>
          <p:nvPr/>
        </p:nvSpPr>
        <p:spPr>
          <a:xfrm>
            <a:off x="591296" y="5212640"/>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rPr>
              <a:t>9</a:t>
            </a:r>
          </a:p>
        </p:txBody>
      </p:sp>
      <p:sp>
        <p:nvSpPr>
          <p:cNvPr id="65" name="Oval 9">
            <a:extLst>
              <a:ext uri="{FF2B5EF4-FFF2-40B4-BE49-F238E27FC236}">
                <a16:creationId xmlns:a16="http://schemas.microsoft.com/office/drawing/2014/main" id="{46883F26-8825-D437-7E1D-1041473E36C8}"/>
              </a:ext>
            </a:extLst>
          </p:cNvPr>
          <p:cNvSpPr/>
          <p:nvPr/>
        </p:nvSpPr>
        <p:spPr>
          <a:xfrm>
            <a:off x="591296" y="5662878"/>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endParaRPr>
          </a:p>
        </p:txBody>
      </p:sp>
      <p:sp>
        <p:nvSpPr>
          <p:cNvPr id="66" name="Oval 9">
            <a:extLst>
              <a:ext uri="{FF2B5EF4-FFF2-40B4-BE49-F238E27FC236}">
                <a16:creationId xmlns:a16="http://schemas.microsoft.com/office/drawing/2014/main" id="{0BC804B9-5C57-C533-053E-397445C2FE50}"/>
              </a:ext>
            </a:extLst>
          </p:cNvPr>
          <p:cNvSpPr/>
          <p:nvPr/>
        </p:nvSpPr>
        <p:spPr>
          <a:xfrm>
            <a:off x="591296" y="6145714"/>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endParaRPr>
          </a:p>
        </p:txBody>
      </p:sp>
      <p:sp>
        <p:nvSpPr>
          <p:cNvPr id="67" name="TekstSylinder 66">
            <a:extLst>
              <a:ext uri="{FF2B5EF4-FFF2-40B4-BE49-F238E27FC236}">
                <a16:creationId xmlns:a16="http://schemas.microsoft.com/office/drawing/2014/main" id="{75A29648-323D-055C-4404-A383F420B7DB}"/>
              </a:ext>
            </a:extLst>
          </p:cNvPr>
          <p:cNvSpPr txBox="1"/>
          <p:nvPr/>
        </p:nvSpPr>
        <p:spPr>
          <a:xfrm>
            <a:off x="560903" y="5653674"/>
            <a:ext cx="485522" cy="369204"/>
          </a:xfrm>
          <a:prstGeom prst="rect">
            <a:avLst/>
          </a:prstGeom>
          <a:noFill/>
        </p:spPr>
        <p:txBody>
          <a:bodyPr wrap="square" rtlCol="0">
            <a:spAutoFit/>
          </a:bodyPr>
          <a:lstStyle/>
          <a:p>
            <a:r>
              <a:rPr lang="nb-NO" b="1">
                <a:solidFill>
                  <a:schemeClr val="bg1"/>
                </a:solidFill>
              </a:rPr>
              <a:t>10</a:t>
            </a:r>
          </a:p>
        </p:txBody>
      </p:sp>
      <p:sp>
        <p:nvSpPr>
          <p:cNvPr id="68" name="TekstSylinder 67">
            <a:extLst>
              <a:ext uri="{FF2B5EF4-FFF2-40B4-BE49-F238E27FC236}">
                <a16:creationId xmlns:a16="http://schemas.microsoft.com/office/drawing/2014/main" id="{E773ECFD-7BEC-FE15-6DBC-A6A02A5C5E50}"/>
              </a:ext>
            </a:extLst>
          </p:cNvPr>
          <p:cNvSpPr txBox="1"/>
          <p:nvPr/>
        </p:nvSpPr>
        <p:spPr>
          <a:xfrm>
            <a:off x="560903" y="6153924"/>
            <a:ext cx="485522" cy="369204"/>
          </a:xfrm>
          <a:prstGeom prst="rect">
            <a:avLst/>
          </a:prstGeom>
          <a:noFill/>
        </p:spPr>
        <p:txBody>
          <a:bodyPr wrap="square" rtlCol="0">
            <a:spAutoFit/>
          </a:bodyPr>
          <a:lstStyle/>
          <a:p>
            <a:r>
              <a:rPr lang="nb-NO" b="1">
                <a:solidFill>
                  <a:schemeClr val="bg1"/>
                </a:solidFill>
              </a:rPr>
              <a:t>11</a:t>
            </a:r>
          </a:p>
        </p:txBody>
      </p:sp>
      <p:pic>
        <p:nvPicPr>
          <p:cNvPr id="69" name="Bilde 68" descr="Et bilde som inneholder tekst, skjermbilde, tegnefilm&#10;&#10;Automatisk generert beskrivelse">
            <a:extLst>
              <a:ext uri="{FF2B5EF4-FFF2-40B4-BE49-F238E27FC236}">
                <a16:creationId xmlns:a16="http://schemas.microsoft.com/office/drawing/2014/main" id="{F0FCD170-ADDF-397D-8AE7-C0F88806B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574" y="1521384"/>
            <a:ext cx="5009096" cy="3005457"/>
          </a:xfrm>
          <a:prstGeom prst="rect">
            <a:avLst/>
          </a:prstGeom>
        </p:spPr>
      </p:pic>
    </p:spTree>
    <p:extLst>
      <p:ext uri="{BB962C8B-B14F-4D97-AF65-F5344CB8AC3E}">
        <p14:creationId xmlns:p14="http://schemas.microsoft.com/office/powerpoint/2010/main" val="1562598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3645974-B880-A9B4-A487-F7E6AE16DD18}"/>
              </a:ext>
            </a:extLst>
          </p:cNvPr>
          <p:cNvSpPr/>
          <p:nvPr/>
        </p:nvSpPr>
        <p:spPr>
          <a:xfrm>
            <a:off x="933465" y="393700"/>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400" i="0" u="none" strike="noStrike" kern="1200" cap="none" spc="0" normalizeH="0" baseline="0" noProof="0">
                <a:ln>
                  <a:noFill/>
                </a:ln>
                <a:solidFill>
                  <a:prstClr val="black"/>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GJENNOMFØRE KOMMUNIKASJONSTILTAK</a:t>
            </a:r>
            <a:endParaRPr kumimoji="0" lang="nb-NO" sz="1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endParaRPr>
          </a:p>
        </p:txBody>
      </p:sp>
      <p:sp>
        <p:nvSpPr>
          <p:cNvPr id="5" name="Oval 9">
            <a:extLst>
              <a:ext uri="{FF2B5EF4-FFF2-40B4-BE49-F238E27FC236}">
                <a16:creationId xmlns:a16="http://schemas.microsoft.com/office/drawing/2014/main" id="{4237FAF5-CAA6-9053-1E56-A924EC858EAE}"/>
              </a:ext>
            </a:extLst>
          </p:cNvPr>
          <p:cNvSpPr/>
          <p:nvPr/>
        </p:nvSpPr>
        <p:spPr>
          <a:xfrm>
            <a:off x="450865" y="393700"/>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rPr>
              <a:t>1</a:t>
            </a:r>
          </a:p>
        </p:txBody>
      </p:sp>
      <p:sp>
        <p:nvSpPr>
          <p:cNvPr id="2" name="Rektangel 1">
            <a:extLst>
              <a:ext uri="{FF2B5EF4-FFF2-40B4-BE49-F238E27FC236}">
                <a16:creationId xmlns:a16="http://schemas.microsoft.com/office/drawing/2014/main" id="{153E4CA8-05FA-0849-12B4-28D5F1091573}"/>
              </a:ext>
            </a:extLst>
          </p:cNvPr>
          <p:cNvSpPr/>
          <p:nvPr/>
        </p:nvSpPr>
        <p:spPr>
          <a:xfrm>
            <a:off x="6309375" y="2072192"/>
            <a:ext cx="5568974" cy="3660228"/>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3" name="TekstSylinder 2">
            <a:extLst>
              <a:ext uri="{FF2B5EF4-FFF2-40B4-BE49-F238E27FC236}">
                <a16:creationId xmlns:a16="http://schemas.microsoft.com/office/drawing/2014/main" id="{9AA137B2-50F9-3F8A-00EA-92B1BECF50BE}"/>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2B40C8D2-573C-FF6A-F124-AA2F76516E94}"/>
              </a:ext>
            </a:extLst>
          </p:cNvPr>
          <p:cNvSpPr txBox="1"/>
          <p:nvPr/>
        </p:nvSpPr>
        <p:spPr>
          <a:xfrm>
            <a:off x="6378574" y="211621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82048C33-FD9B-8964-8635-8CD9B145DA6B}"/>
              </a:ext>
            </a:extLst>
          </p:cNvPr>
          <p:cNvSpPr txBox="1"/>
          <p:nvPr/>
        </p:nvSpPr>
        <p:spPr>
          <a:xfrm>
            <a:off x="1399013" y="1310916"/>
            <a:ext cx="10911268" cy="72327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Alle som er involvert i og berøres av tjenester med velferdsteknologiske får relevant informasjon om tjenesten og kan gi informasjon tilbake</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Målgrupper blir inkludert i diskusjon om endringer i tjenesten</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Kommunikasjon mellom sektorer og til ledere, medarbeidere og tjenestemottakere er godt forankret</a:t>
            </a:r>
          </a:p>
        </p:txBody>
      </p:sp>
      <p:pic>
        <p:nvPicPr>
          <p:cNvPr id="8" name="Grafikk 7" descr="Flagg med heldekkende fyll">
            <a:extLst>
              <a:ext uri="{FF2B5EF4-FFF2-40B4-BE49-F238E27FC236}">
                <a16:creationId xmlns:a16="http://schemas.microsoft.com/office/drawing/2014/main" id="{7F51A1BC-FB4B-3BFB-F517-6C88B80E3A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46" y="1199236"/>
            <a:ext cx="622794" cy="622794"/>
          </a:xfrm>
          <a:prstGeom prst="rect">
            <a:avLst/>
          </a:prstGeom>
        </p:spPr>
      </p:pic>
      <p:sp>
        <p:nvSpPr>
          <p:cNvPr id="9" name="TekstSylinder 8">
            <a:extLst>
              <a:ext uri="{FF2B5EF4-FFF2-40B4-BE49-F238E27FC236}">
                <a16:creationId xmlns:a16="http://schemas.microsoft.com/office/drawing/2014/main" id="{DAF5C0C7-041D-89CA-FEFD-9C48E70BD566}"/>
              </a:ext>
            </a:extLst>
          </p:cNvPr>
          <p:cNvSpPr txBox="1"/>
          <p:nvPr/>
        </p:nvSpPr>
        <p:spPr>
          <a:xfrm>
            <a:off x="6378574" y="2485418"/>
            <a:ext cx="5064107" cy="3036729"/>
          </a:xfrm>
          <a:prstGeom prst="rect">
            <a:avLst/>
          </a:prstGeom>
          <a:noFill/>
        </p:spPr>
        <p:txBody>
          <a:bodyPr wrap="square">
            <a:spAutoFit/>
          </a:bodyPr>
          <a:lstStyle/>
          <a:p>
            <a:pPr marL="171450" indent="-171450">
              <a:spcBef>
                <a:spcPts val="300"/>
              </a:spcBef>
              <a:spcAft>
                <a:spcPts val="400"/>
              </a:spcAft>
              <a:buFont typeface="Arial" panose="020B0604020202020204" pitchFamily="34" charset="0"/>
              <a:buChar char="•"/>
              <a:defRPr/>
            </a:pPr>
            <a:r>
              <a:rPr lang="nb-NO" sz="1200" kern="0"/>
              <a:t>Involver kommunikasjonsansvarlig i kommunen i planlegging, utforming og gjennomføring av tiltakene. </a:t>
            </a:r>
          </a:p>
          <a:p>
            <a:pPr marL="171450" indent="-171450">
              <a:spcBef>
                <a:spcPts val="300"/>
              </a:spcBef>
              <a:spcAft>
                <a:spcPts val="400"/>
              </a:spcAft>
              <a:buFont typeface="Arial" panose="020B0604020202020204" pitchFamily="34" charset="0"/>
              <a:buChar char="•"/>
              <a:defRPr/>
            </a:pPr>
            <a:r>
              <a:rPr lang="nb-NO" sz="1200" kern="0"/>
              <a:t>Husk å vedlikeholde alle kommunikasjonskanaler som tas i bruk. Sosiale medier og nettsteder blir fort utdatert. Tydeliggjør hvem som har ansvaret for dette.</a:t>
            </a:r>
          </a:p>
          <a:p>
            <a:pPr marL="171450" indent="-171450">
              <a:spcBef>
                <a:spcPts val="300"/>
              </a:spcBef>
              <a:spcAft>
                <a:spcPts val="400"/>
              </a:spcAft>
              <a:buFont typeface="Arial" panose="020B0604020202020204" pitchFamily="34" charset="0"/>
              <a:buChar char="•"/>
              <a:defRPr/>
            </a:pPr>
            <a:r>
              <a:rPr lang="nb-NO" sz="1200" kern="0"/>
              <a:t>Ta kontakt med andre kommuner som har innført liknende teknologier, og gjenbruk eksisterende videoer, informasjonsmateriell som er offentlig tilgjengelig fra kvalitetssikrede kilder. </a:t>
            </a:r>
          </a:p>
          <a:p>
            <a:pPr marL="171450" indent="-171450">
              <a:spcBef>
                <a:spcPts val="300"/>
              </a:spcBef>
              <a:spcAft>
                <a:spcPts val="400"/>
              </a:spcAft>
              <a:buFont typeface="Arial" panose="020B0604020202020204" pitchFamily="34" charset="0"/>
              <a:buChar char="•"/>
              <a:defRPr/>
            </a:pPr>
            <a:r>
              <a:rPr lang="nb-NO" sz="1200" kern="0"/>
              <a:t>Fordel gjerne ansvaret for kommunikasjonstiltak på flere: Eksempelvis kan superbrukere, driftsteknikere, brukerorganisasjoner, fagsentre og samarbeidsfora bidra i ulike kanaler. Avklar hva de trenger for å kunne følge opp og utføre kommunikasjonsoppgavene </a:t>
            </a:r>
          </a:p>
          <a:p>
            <a:pPr marL="171450" indent="-171450">
              <a:spcBef>
                <a:spcPts val="300"/>
              </a:spcBef>
              <a:spcAft>
                <a:spcPts val="400"/>
              </a:spcAft>
              <a:buFont typeface="Arial" panose="020B0604020202020204" pitchFamily="34" charset="0"/>
              <a:buChar char="•"/>
              <a:defRPr/>
            </a:pPr>
            <a:r>
              <a:rPr lang="nb-NO" sz="1200" kern="0"/>
              <a:t>Tenk over og undersøk hvordan dere best når ut med informasjon til ansatte i tjenesten – ikke alle har anledning til å sjekke e-post jevnlig. </a:t>
            </a:r>
          </a:p>
        </p:txBody>
      </p:sp>
      <p:sp>
        <p:nvSpPr>
          <p:cNvPr id="10" name="Rektangel 9">
            <a:extLst>
              <a:ext uri="{FF2B5EF4-FFF2-40B4-BE49-F238E27FC236}">
                <a16:creationId xmlns:a16="http://schemas.microsoft.com/office/drawing/2014/main" id="{2090D5E7-E237-DD39-5D6D-6B1F5A5497C8}"/>
              </a:ext>
            </a:extLst>
          </p:cNvPr>
          <p:cNvSpPr/>
          <p:nvPr/>
        </p:nvSpPr>
        <p:spPr>
          <a:xfrm>
            <a:off x="584954" y="2072194"/>
            <a:ext cx="5613030" cy="3660227"/>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81FD9B21-671F-FA56-11A0-1BFBE6D03415}"/>
              </a:ext>
            </a:extLst>
          </p:cNvPr>
          <p:cNvSpPr/>
          <p:nvPr/>
        </p:nvSpPr>
        <p:spPr>
          <a:xfrm>
            <a:off x="584953" y="5856019"/>
            <a:ext cx="11293395" cy="82832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Graphic 2" descr="Magnifying glass">
            <a:extLst>
              <a:ext uri="{FF2B5EF4-FFF2-40B4-BE49-F238E27FC236}">
                <a16:creationId xmlns:a16="http://schemas.microsoft.com/office/drawing/2014/main" id="{2AA6F677-DBEF-D3FC-1632-5DBF44E972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9799" y="6080467"/>
            <a:ext cx="464406" cy="464406"/>
          </a:xfrm>
          <a:prstGeom prst="rect">
            <a:avLst/>
          </a:prstGeom>
        </p:spPr>
      </p:pic>
      <p:sp>
        <p:nvSpPr>
          <p:cNvPr id="13" name="TekstSylinder 12">
            <a:extLst>
              <a:ext uri="{FF2B5EF4-FFF2-40B4-BE49-F238E27FC236}">
                <a16:creationId xmlns:a16="http://schemas.microsoft.com/office/drawing/2014/main" id="{7A26C386-A843-BDD9-2767-A8981C2A5F13}"/>
              </a:ext>
            </a:extLst>
          </p:cNvPr>
          <p:cNvSpPr txBox="1"/>
          <p:nvPr/>
        </p:nvSpPr>
        <p:spPr>
          <a:xfrm>
            <a:off x="1124205" y="5889858"/>
            <a:ext cx="7544899" cy="815608"/>
          </a:xfrm>
          <a:prstGeom prst="rect">
            <a:avLst/>
          </a:prstGeom>
          <a:noFill/>
        </p:spPr>
        <p:txBody>
          <a:bodyPr wrap="square" rtlCol="0">
            <a:spAutoFit/>
          </a:bodyPr>
          <a:lstStyle/>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050" kern="0">
                <a:solidFill>
                  <a:schemeClr val="tx2">
                    <a:lumMod val="75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Ressursbank Velferdsteknologi på KS’ nettsider</a:t>
            </a:r>
            <a:endParaRPr lang="nb-NO" sz="1050" kern="0">
              <a:solidFill>
                <a:schemeClr val="tx2">
                  <a:lumMod val="75000"/>
                </a:schemeClr>
              </a:solidFill>
              <a:latin typeface="Arial" panose="020B0604020202020204" pitchFamily="34" charset="0"/>
              <a:cs typeface="Arial" panose="020B0604020202020204" pitchFamily="34" charset="0"/>
            </a:endParaRPr>
          </a:p>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Filmer om velferdsteknologi </a:t>
            </a:r>
            <a:endPar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endParaRPr>
          </a:p>
          <a:p>
            <a:pPr marL="285750" indent="-285750">
              <a:spcAft>
                <a:spcPts val="200"/>
              </a:spcAft>
              <a:buFont typeface="Arial" panose="020B0604020202020204" pitchFamily="34" charset="0"/>
              <a:buChar char="•"/>
              <a:defRPr/>
            </a:pP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Helseinnovasjonssenteret i Kristiansund: </a:t>
            </a:r>
            <a:r>
              <a:rPr lang="nb-NO" sz="1050" kern="0">
                <a:solidFill>
                  <a:schemeClr val="tx2">
                    <a:lumMod val="75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E</a:t>
            </a:r>
            <a:r>
              <a:rPr kumimoji="0" lang="nb-NO" sz="1050" b="0" i="0" u="none" strike="noStrike" kern="0" cap="none" spc="0" normalizeH="0" baseline="0" noProof="0" err="1">
                <a:ln>
                  <a:noFill/>
                </a:ln>
                <a:solidFill>
                  <a:schemeClr val="tx2">
                    <a:lumMod val="75000"/>
                  </a:schemeClr>
                </a:solidFill>
                <a:effectLst/>
                <a:uLnTx/>
                <a:uFillTx/>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ksempel</a:t>
            </a: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 på kommunikasjonsstrategi</a:t>
            </a:r>
            <a:endPar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endParaRPr>
          </a:p>
          <a:p>
            <a:pPr marL="285750" indent="-285750">
              <a:spcAft>
                <a:spcPts val="200"/>
              </a:spcAft>
              <a:buFont typeface="Arial" panose="020B0604020202020204" pitchFamily="34" charset="0"/>
              <a:buChar char="•"/>
              <a:defRPr/>
            </a:pP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Mal for interessentkartlegging i forankringsverktøy på KS sine nettsider – sett inn lenke til forankringsverktøy på </a:t>
            </a:r>
            <a:r>
              <a:rPr kumimoji="0" lang="nb-NO" sz="1050" b="0" i="0" u="none" strike="noStrike" kern="0" cap="none" spc="0" normalizeH="0" baseline="0" noProof="0" err="1">
                <a:ln>
                  <a:noFill/>
                </a:ln>
                <a:solidFill>
                  <a:schemeClr val="tx2">
                    <a:lumMod val="75000"/>
                  </a:schemeClr>
                </a:solidFill>
                <a:effectLst/>
                <a:uLnTx/>
                <a:uFillTx/>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ks</a:t>
            </a:r>
            <a:r>
              <a:rPr lang="nb-NO" sz="1050" kern="0">
                <a:solidFill>
                  <a:schemeClr val="tx2">
                    <a:lumMod val="75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a:t>
            </a:r>
            <a:r>
              <a:rPr lang="nb-NO" sz="1050" kern="0" err="1">
                <a:solidFill>
                  <a:schemeClr val="tx2">
                    <a:lumMod val="75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no</a:t>
            </a:r>
            <a:endPar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endParaRPr>
          </a:p>
        </p:txBody>
      </p:sp>
      <p:sp>
        <p:nvSpPr>
          <p:cNvPr id="14" name="TekstSylinder 13">
            <a:extLst>
              <a:ext uri="{FF2B5EF4-FFF2-40B4-BE49-F238E27FC236}">
                <a16:creationId xmlns:a16="http://schemas.microsoft.com/office/drawing/2014/main" id="{EFA6D541-7060-ED47-9CA8-A82D9B41C1A3}"/>
              </a:ext>
            </a:extLst>
          </p:cNvPr>
          <p:cNvSpPr txBox="1"/>
          <p:nvPr/>
        </p:nvSpPr>
        <p:spPr>
          <a:xfrm>
            <a:off x="749319" y="2195791"/>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5" name="TekstSylinder 14">
            <a:extLst>
              <a:ext uri="{FF2B5EF4-FFF2-40B4-BE49-F238E27FC236}">
                <a16:creationId xmlns:a16="http://schemas.microsoft.com/office/drawing/2014/main" id="{EA2AAA88-C7EE-C614-C8B1-82144FD8BAF7}"/>
              </a:ext>
            </a:extLst>
          </p:cNvPr>
          <p:cNvSpPr txBox="1"/>
          <p:nvPr/>
        </p:nvSpPr>
        <p:spPr>
          <a:xfrm>
            <a:off x="653598" y="2586229"/>
            <a:ext cx="5600082" cy="3354765"/>
          </a:xfrm>
          <a:prstGeom prst="rect">
            <a:avLst/>
          </a:prstGeom>
          <a:noFill/>
        </p:spPr>
        <p:txBody>
          <a:bodyPr wrap="square" rtlCol="0">
            <a:spAutoFit/>
          </a:bodyPr>
          <a:lstStyle/>
          <a:p>
            <a:pPr marL="171450" indent="-171450">
              <a:spcBef>
                <a:spcPts val="600"/>
              </a:spcBef>
              <a:buFont typeface="Arial" panose="020B0604020202020204" pitchFamily="34" charset="0"/>
              <a:buChar char="•"/>
              <a:defRPr/>
            </a:pPr>
            <a:r>
              <a:rPr lang="nb-NO" sz="1200" kern="0"/>
              <a:t>Ha en oppdatert oversikt over gjeldende organisering og </a:t>
            </a:r>
            <a:r>
              <a:rPr lang="nb-NO" sz="1200" kern="0">
                <a:solidFill>
                  <a:schemeClr val="tx2">
                    <a:lumMod val="75000"/>
                  </a:schemeClr>
                </a:solidFill>
              </a:rPr>
              <a:t>hvem s</a:t>
            </a:r>
            <a:r>
              <a:rPr lang="nb-NO" sz="1200" kern="0"/>
              <a:t>om berøres av tjenester med velferdsteknologi. Tenk bredt og tversektorielt når dere lager oversikten. Målgrupper kan f.eks. være skole og oppvekst, brann og teknisk, politikere, fastleger, leverandører, brukerorganisasjoner og frivilligheten.</a:t>
            </a:r>
          </a:p>
          <a:p>
            <a:pPr marL="171450" indent="-171450">
              <a:spcBef>
                <a:spcPts val="600"/>
              </a:spcBef>
              <a:buFont typeface="Arial" panose="020B0604020202020204" pitchFamily="34" charset="0"/>
              <a:buChar char="•"/>
              <a:defRPr/>
            </a:pPr>
            <a:r>
              <a:rPr lang="nb-NO" sz="1200" kern="0"/>
              <a:t>Lag gjerne en interessentanalyse for å strukturere målgruppene og deres behov for involvering og løpende informasjon. </a:t>
            </a:r>
          </a:p>
          <a:p>
            <a:pPr marL="171450" indent="-171450">
              <a:spcBef>
                <a:spcPts val="600"/>
              </a:spcBef>
              <a:buFont typeface="Arial" panose="020B0604020202020204" pitchFamily="34" charset="0"/>
              <a:buChar char="•"/>
              <a:defRPr/>
            </a:pPr>
            <a:r>
              <a:rPr lang="nb-NO" sz="1200" kern="0"/>
              <a:t>Planlegg hvordan løpende kommunikasjon til alle interessentene skal gjøres. Vær tydelig på målgruppe, budskap og hvilken kanaler (møter, nettside, internett, sosial medier, rutiner, nyhetsbrev, sosiale medier, etc.) som skal brukes. En kommunikasjonsplan som beskriver og oppsummerer dette er fordelaktig. </a:t>
            </a:r>
          </a:p>
          <a:p>
            <a:pPr marL="171450" indent="-171450">
              <a:spcBef>
                <a:spcPts val="600"/>
              </a:spcBef>
              <a:buFont typeface="Arial" panose="020B0604020202020204" pitchFamily="34" charset="0"/>
              <a:buChar char="•"/>
              <a:defRPr/>
            </a:pPr>
            <a:r>
              <a:rPr lang="nb-NO" sz="1200" kern="0"/>
              <a:t>Pass på at alle interessenter faktisk blir oppdatert om endringer i tjenesten. Dette kan være nye versjoner, tilbud om opplæring, endringer, tilbakemeldinger fra brukerne, med mer. </a:t>
            </a:r>
          </a:p>
          <a:p>
            <a:pPr marL="171450" indent="-171450">
              <a:spcBef>
                <a:spcPts val="600"/>
              </a:spcBef>
              <a:buFont typeface="Arial" panose="020B0604020202020204" pitchFamily="34" charset="0"/>
              <a:buChar char="•"/>
              <a:defRPr/>
            </a:pPr>
            <a:r>
              <a:rPr lang="nb-NO" sz="1200" kern="0"/>
              <a:t>Husk å informere innbyggerne om kommunens velferdsteknologitilbud og hva de ev. kan skaffe seg selv. </a:t>
            </a:r>
          </a:p>
          <a:p>
            <a:endParaRPr lang="nb-NO" sz="1200"/>
          </a:p>
        </p:txBody>
      </p:sp>
    </p:spTree>
    <p:extLst>
      <p:ext uri="{BB962C8B-B14F-4D97-AF65-F5344CB8AC3E}">
        <p14:creationId xmlns:p14="http://schemas.microsoft.com/office/powerpoint/2010/main" val="3859813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oversikt over målgrupper og behov (interessentanalyse)</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plan for løpende kommunikasjon til de ulike målgruppene (kommunikasjonsplan)</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Fordelt ansvar for ulike kommunikasjonstiltak og ev. kommunikasjonskanaler</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kontakt med interesse- og brukerorganisasjoner, eldreråd, pensjonistforeninger, frivillighetssentraler og undersøkt relevante kommunikasjonskanaler og –linjer til disse</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Undersøkt mulighetene for erfaringsdeling og samarbeid med andre kommuner</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Planer, verktøy og oversikter er etablert og holdes løpende oppdatert av utvalgte personer</a:t>
            </a:r>
          </a:p>
          <a:p>
            <a:pPr marR="0" lvl="0" defTabSz="457200" fontAlgn="auto">
              <a:lnSpc>
                <a:spcPct val="90000"/>
              </a:lnSpc>
              <a:spcBef>
                <a:spcPct val="20000"/>
              </a:spcBef>
              <a:spcAft>
                <a:spcPts val="300"/>
              </a:spcAft>
              <a:buClrTx/>
              <a:buSzTx/>
              <a:tabLst/>
              <a:defRPr/>
            </a:pPr>
            <a:endParaRPr kumimoji="0" lang="nb-NO" sz="1600" b="0" i="0" u="none" strike="noStrike" cap="none" spc="0" normalizeH="0" baseline="0" noProof="0">
              <a:ln>
                <a:noFill/>
              </a:ln>
              <a:solidFill>
                <a:srgbClr val="001A58"/>
              </a:solidFill>
              <a:effectLst/>
              <a:highlight>
                <a:srgbClr val="FFFF00"/>
              </a:highligh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400110"/>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ea typeface="+mj-ea"/>
                <a:cs typeface="+mj-cs"/>
              </a:rPr>
              <a:t>Gjennomføre kommunikasjonstiltak</a:t>
            </a:r>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10" name="Grafikk 9" descr="Megaphone1 kontur">
            <a:extLst>
              <a:ext uri="{FF2B5EF4-FFF2-40B4-BE49-F238E27FC236}">
                <a16:creationId xmlns:a16="http://schemas.microsoft.com/office/drawing/2014/main" id="{99FE7753-9B7D-9762-3A9E-911C8852EB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3366" y="2318198"/>
            <a:ext cx="3296882" cy="3296882"/>
          </a:xfrm>
          <a:prstGeom prst="rect">
            <a:avLst/>
          </a:prstGeom>
        </p:spPr>
      </p:pic>
    </p:spTree>
    <p:extLst>
      <p:ext uri="{BB962C8B-B14F-4D97-AF65-F5344CB8AC3E}">
        <p14:creationId xmlns:p14="http://schemas.microsoft.com/office/powerpoint/2010/main" val="2551738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3645974-B880-A9B4-A487-F7E6AE16DD18}"/>
              </a:ext>
            </a:extLst>
          </p:cNvPr>
          <p:cNvSpPr/>
          <p:nvPr/>
        </p:nvSpPr>
        <p:spPr>
          <a:xfrm>
            <a:off x="933465" y="393700"/>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4400">
              <a:defRPr/>
            </a:pPr>
            <a:r>
              <a:rPr kumimoji="0" lang="nb-NO" sz="1400" i="0" u="none" strike="noStrike" kern="1200" cap="none" spc="0" normalizeH="0" baseline="0" noProof="0">
                <a:ln>
                  <a:noFill/>
                </a:ln>
                <a:solidFill>
                  <a:prstClr val="black"/>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LEDE OG GJENNOMFØRE OPPLÆRING</a:t>
            </a:r>
            <a:endParaRPr kumimoji="0" lang="nb-NO" sz="20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endParaRPr>
          </a:p>
        </p:txBody>
      </p:sp>
      <p:sp>
        <p:nvSpPr>
          <p:cNvPr id="5" name="Oval 9">
            <a:extLst>
              <a:ext uri="{FF2B5EF4-FFF2-40B4-BE49-F238E27FC236}">
                <a16:creationId xmlns:a16="http://schemas.microsoft.com/office/drawing/2014/main" id="{4237FAF5-CAA6-9053-1E56-A924EC858EAE}"/>
              </a:ext>
            </a:extLst>
          </p:cNvPr>
          <p:cNvSpPr/>
          <p:nvPr/>
        </p:nvSpPr>
        <p:spPr>
          <a:xfrm>
            <a:off x="450865" y="393700"/>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rPr>
              <a:t>2</a:t>
            </a:r>
          </a:p>
        </p:txBody>
      </p:sp>
      <p:sp>
        <p:nvSpPr>
          <p:cNvPr id="2" name="Rektangel 1">
            <a:extLst>
              <a:ext uri="{FF2B5EF4-FFF2-40B4-BE49-F238E27FC236}">
                <a16:creationId xmlns:a16="http://schemas.microsoft.com/office/drawing/2014/main" id="{96B81FBB-4A0A-00BB-D92A-7C57BBFAA2FA}"/>
              </a:ext>
            </a:extLst>
          </p:cNvPr>
          <p:cNvSpPr/>
          <p:nvPr/>
        </p:nvSpPr>
        <p:spPr>
          <a:xfrm>
            <a:off x="6309375" y="2072191"/>
            <a:ext cx="5568974" cy="4612155"/>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3" name="TekstSylinder 2">
            <a:extLst>
              <a:ext uri="{FF2B5EF4-FFF2-40B4-BE49-F238E27FC236}">
                <a16:creationId xmlns:a16="http://schemas.microsoft.com/office/drawing/2014/main" id="{145BF81C-0B85-4559-807F-78191CBFBB0C}"/>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4CA28559-D65F-473E-149B-B66CFF70F313}"/>
              </a:ext>
            </a:extLst>
          </p:cNvPr>
          <p:cNvSpPr txBox="1"/>
          <p:nvPr/>
        </p:nvSpPr>
        <p:spPr>
          <a:xfrm>
            <a:off x="6378574" y="211621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3302A3F0-8F90-C7DD-5AEC-8A62D3759BAB}"/>
              </a:ext>
            </a:extLst>
          </p:cNvPr>
          <p:cNvSpPr txBox="1"/>
          <p:nvPr/>
        </p:nvSpPr>
        <p:spPr>
          <a:xfrm>
            <a:off x="1399013" y="1319505"/>
            <a:ext cx="10911268" cy="50013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Ansatte er trygge på bruk av velferdsteknologi gjennom tilgang til relevant opplæring og trening</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Felles forståelse for behovet for bruk av velferdsteknologi</a:t>
            </a:r>
          </a:p>
        </p:txBody>
      </p:sp>
      <p:pic>
        <p:nvPicPr>
          <p:cNvPr id="8" name="Grafikk 7" descr="Flagg med heldekkende fyll">
            <a:extLst>
              <a:ext uri="{FF2B5EF4-FFF2-40B4-BE49-F238E27FC236}">
                <a16:creationId xmlns:a16="http://schemas.microsoft.com/office/drawing/2014/main" id="{AADDEDB7-B7D6-E41A-F3D3-6A78067DEA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46" y="1199236"/>
            <a:ext cx="622794" cy="622794"/>
          </a:xfrm>
          <a:prstGeom prst="rect">
            <a:avLst/>
          </a:prstGeom>
        </p:spPr>
      </p:pic>
      <p:sp>
        <p:nvSpPr>
          <p:cNvPr id="9" name="TekstSylinder 8">
            <a:extLst>
              <a:ext uri="{FF2B5EF4-FFF2-40B4-BE49-F238E27FC236}">
                <a16:creationId xmlns:a16="http://schemas.microsoft.com/office/drawing/2014/main" id="{AEACF20B-F88E-9278-51CE-38AC8BB0EC3D}"/>
              </a:ext>
            </a:extLst>
          </p:cNvPr>
          <p:cNvSpPr txBox="1"/>
          <p:nvPr/>
        </p:nvSpPr>
        <p:spPr>
          <a:xfrm>
            <a:off x="6321432" y="2433806"/>
            <a:ext cx="5528948" cy="4139595"/>
          </a:xfrm>
          <a:prstGeom prst="rect">
            <a:avLst/>
          </a:prstGeom>
          <a:noFill/>
        </p:spPr>
        <p:txBody>
          <a:bodyPr wrap="square">
            <a:spAutoFit/>
          </a:bodyPr>
          <a:lstStyle/>
          <a:p>
            <a:pPr marL="171450" indent="-171450">
              <a:spcBef>
                <a:spcPts val="400"/>
              </a:spcBef>
              <a:spcAft>
                <a:spcPts val="300"/>
              </a:spcAft>
              <a:buFont typeface="Arial" panose="020B0604020202020204" pitchFamily="34" charset="0"/>
              <a:buChar char="•"/>
              <a:defRPr/>
            </a:pPr>
            <a:r>
              <a:rPr lang="nb-NO" sz="1200" kern="0"/>
              <a:t>Samarbeid gjerne om opplæring med andre (f.eks. USHT, andre kommuner, nettverk, frivillighet og leverandører). Hvem kan bidra med hva og hva trenger målgruppene i din kommune? </a:t>
            </a:r>
          </a:p>
          <a:p>
            <a:pPr marL="171450" indent="-171450">
              <a:spcBef>
                <a:spcPts val="400"/>
              </a:spcBef>
              <a:spcAft>
                <a:spcPts val="300"/>
              </a:spcAft>
              <a:buFont typeface="Arial" panose="020B0604020202020204" pitchFamily="34" charset="0"/>
              <a:buChar char="•"/>
              <a:defRPr/>
            </a:pPr>
            <a:r>
              <a:rPr lang="nb-NO" sz="1200" kern="0"/>
              <a:t>Undersøk hva som finnes av opplæringsarenaer, åpne verktøy og ressurser (nettsider, e-læring, velferdsteknologiens ABC, KS læring, kvikk-guider, etc.).  </a:t>
            </a:r>
          </a:p>
          <a:p>
            <a:pPr marL="171450" indent="-171450">
              <a:spcBef>
                <a:spcPts val="400"/>
              </a:spcBef>
              <a:spcAft>
                <a:spcPts val="300"/>
              </a:spcAft>
              <a:buFont typeface="Arial" panose="020B0604020202020204" pitchFamily="34" charset="0"/>
              <a:buChar char="•"/>
              <a:defRPr/>
            </a:pPr>
            <a:r>
              <a:rPr lang="nb-NO" sz="1200" kern="0"/>
              <a:t>Pass på å ha et tilbud om kontinuerlig opplæring, for derved også å nå ut til nyansatte, deltidsansatte, nattevakter og ferievikarer. Se til at opplæringsmateriell, prosedyrer og rutinebeskrivelser er lett tilgjengelig for alle. </a:t>
            </a:r>
          </a:p>
          <a:p>
            <a:pPr marL="171450" indent="-171450">
              <a:spcBef>
                <a:spcPts val="400"/>
              </a:spcBef>
              <a:spcAft>
                <a:spcPts val="300"/>
              </a:spcAft>
              <a:buFont typeface="Arial" panose="020B0604020202020204" pitchFamily="34" charset="0"/>
              <a:buChar char="•"/>
              <a:defRPr/>
            </a:pPr>
            <a:r>
              <a:rPr lang="nb-NO" sz="1200" kern="0"/>
              <a:t>Bruk eksisterende møter og fora for enkel tilgjengelighet. Eksempel: personalmøter, allmøter, ledermøter eller andre faste møter. Bruk av digital opplæring kan også være nyttig og mer fleksibelt (e-læring, VR, spill etc.). </a:t>
            </a:r>
          </a:p>
          <a:p>
            <a:pPr marL="171450" indent="-171450">
              <a:spcBef>
                <a:spcPts val="400"/>
              </a:spcBef>
              <a:spcAft>
                <a:spcPts val="300"/>
              </a:spcAft>
              <a:buFont typeface="Arial" panose="020B0604020202020204" pitchFamily="34" charset="0"/>
              <a:buChar char="•"/>
              <a:defRPr/>
            </a:pPr>
            <a:r>
              <a:rPr lang="nb-NO" sz="1200" kern="0"/>
              <a:t>Dedikerte ressurspersoner på avdelingene/sonene i tjenesten kan tildeles et ansvar med å gjennomføre opplæring og oppdatere rutiner og materiell. Pass på at disse får avsatt tid og et tydelig mandat til å forvalte og gjennomføre opplæringen.</a:t>
            </a:r>
          </a:p>
          <a:p>
            <a:pPr marL="171450" indent="-171450">
              <a:spcBef>
                <a:spcPts val="400"/>
              </a:spcBef>
              <a:spcAft>
                <a:spcPts val="300"/>
              </a:spcAft>
              <a:buFont typeface="Arial" panose="020B0604020202020204" pitchFamily="34" charset="0"/>
              <a:buChar char="•"/>
              <a:defRPr/>
            </a:pPr>
            <a:r>
              <a:rPr lang="nb-NO" sz="1200" kern="0"/>
              <a:t>Etabler jevnlige møter for ressurspersonene for å sikre et nettverk for deling av erfaringer og kompetanseheving. Å reflektere over felles praksis er viktig. </a:t>
            </a:r>
          </a:p>
          <a:p>
            <a:pPr marL="171450" indent="-171450">
              <a:spcBef>
                <a:spcPts val="400"/>
              </a:spcBef>
              <a:spcAft>
                <a:spcPts val="300"/>
              </a:spcAft>
              <a:buFont typeface="Arial" panose="020B0604020202020204" pitchFamily="34" charset="0"/>
              <a:buChar char="•"/>
              <a:defRPr/>
            </a:pPr>
            <a:r>
              <a:rPr lang="nb-NO" sz="1200" kern="0"/>
              <a:t>Læring av ny praksis og atferd tar tid. Planlegg derfor for aktivitet som gjentas over en periode. Gi rom for trening og praksis, et enkeltstående kurs er ikke alltid nok dersom endring i oppgaver og arbeidsprosesser er stor.   </a:t>
            </a:r>
          </a:p>
        </p:txBody>
      </p:sp>
      <p:sp>
        <p:nvSpPr>
          <p:cNvPr id="10" name="Rektangel 9">
            <a:extLst>
              <a:ext uri="{FF2B5EF4-FFF2-40B4-BE49-F238E27FC236}">
                <a16:creationId xmlns:a16="http://schemas.microsoft.com/office/drawing/2014/main" id="{C53640D2-178B-2D6A-6703-FE94A9C05820}"/>
              </a:ext>
            </a:extLst>
          </p:cNvPr>
          <p:cNvSpPr/>
          <p:nvPr/>
        </p:nvSpPr>
        <p:spPr>
          <a:xfrm>
            <a:off x="584954" y="2072195"/>
            <a:ext cx="5613030" cy="3970270"/>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9622B1D2-F3E2-BA5C-F861-59A8EC49DEE7}"/>
              </a:ext>
            </a:extLst>
          </p:cNvPr>
          <p:cNvSpPr/>
          <p:nvPr/>
        </p:nvSpPr>
        <p:spPr>
          <a:xfrm>
            <a:off x="584953" y="6101623"/>
            <a:ext cx="5668727" cy="58272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Graphic 2" descr="Magnifying glass">
            <a:extLst>
              <a:ext uri="{FF2B5EF4-FFF2-40B4-BE49-F238E27FC236}">
                <a16:creationId xmlns:a16="http://schemas.microsoft.com/office/drawing/2014/main" id="{412AEBCC-8A34-CDA2-EFA8-102A18DC03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598" y="6160781"/>
            <a:ext cx="464406" cy="464406"/>
          </a:xfrm>
          <a:prstGeom prst="rect">
            <a:avLst/>
          </a:prstGeom>
        </p:spPr>
      </p:pic>
      <p:sp>
        <p:nvSpPr>
          <p:cNvPr id="13" name="TekstSylinder 12">
            <a:extLst>
              <a:ext uri="{FF2B5EF4-FFF2-40B4-BE49-F238E27FC236}">
                <a16:creationId xmlns:a16="http://schemas.microsoft.com/office/drawing/2014/main" id="{A155B78C-9BD6-879A-B203-A6DE57EA64E4}"/>
              </a:ext>
            </a:extLst>
          </p:cNvPr>
          <p:cNvSpPr txBox="1"/>
          <p:nvPr/>
        </p:nvSpPr>
        <p:spPr>
          <a:xfrm>
            <a:off x="749319" y="2195791"/>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4" name="TekstSylinder 13">
            <a:extLst>
              <a:ext uri="{FF2B5EF4-FFF2-40B4-BE49-F238E27FC236}">
                <a16:creationId xmlns:a16="http://schemas.microsoft.com/office/drawing/2014/main" id="{CDD601B5-7AC3-C71B-B715-6A94E0C71F44}"/>
              </a:ext>
            </a:extLst>
          </p:cNvPr>
          <p:cNvSpPr txBox="1"/>
          <p:nvPr/>
        </p:nvSpPr>
        <p:spPr>
          <a:xfrm>
            <a:off x="653598" y="2478663"/>
            <a:ext cx="5600082" cy="3877985"/>
          </a:xfrm>
          <a:prstGeom prst="rect">
            <a:avLst/>
          </a:prstGeom>
          <a:noFill/>
        </p:spPr>
        <p:txBody>
          <a:bodyPr wrap="square" rtlCol="0">
            <a:spAutoFit/>
          </a:bodyPr>
          <a:lstStyle/>
          <a:p>
            <a:pPr marL="171450" indent="-171450">
              <a:spcBef>
                <a:spcPts val="600"/>
              </a:spcBef>
              <a:buFont typeface="Arial" panose="020B0604020202020204" pitchFamily="34" charset="0"/>
              <a:buChar char="•"/>
              <a:defRPr/>
            </a:pPr>
            <a:r>
              <a:rPr lang="nb-NO" sz="1200" kern="0"/>
              <a:t>Opplæring er avgjørende for god bruk av velferdsteknologi. Ettersom velferdsteknologi er sektorovergripende er det flere tjenesteområder som vil ha behov for opplæring </a:t>
            </a:r>
          </a:p>
          <a:p>
            <a:pPr marL="171450" indent="-171450">
              <a:spcBef>
                <a:spcPts val="600"/>
              </a:spcBef>
              <a:buFont typeface="Arial" panose="020B0604020202020204" pitchFamily="34" charset="0"/>
              <a:buChar char="•"/>
              <a:defRPr/>
            </a:pPr>
            <a:r>
              <a:rPr lang="nb-NO" sz="1200" kern="0"/>
              <a:t>Få oversikt over målgruppene og deres behov for oppæring. Hvem bidrar i tjenester med velferdsteknologi i kommunen og hva har de behov for å lære og trene på? </a:t>
            </a:r>
          </a:p>
          <a:p>
            <a:pPr marL="171450" indent="-171450">
              <a:spcBef>
                <a:spcPts val="600"/>
              </a:spcBef>
              <a:buFont typeface="Arial" panose="020B0604020202020204" pitchFamily="34" charset="0"/>
              <a:buChar char="•"/>
              <a:defRPr/>
            </a:pPr>
            <a:r>
              <a:rPr lang="nb-NO" sz="1200" kern="0"/>
              <a:t>Fokuser på kompetanseheving på tvers av IT, teknisk og helse og omsorg. Det er viktig med en felles forståelse for problemene som skal håndteres, og tjenestene som skal leveres. Alle må forstå de ulike brukerbehovene. </a:t>
            </a:r>
          </a:p>
          <a:p>
            <a:pPr marL="171450" indent="-171450">
              <a:spcBef>
                <a:spcPts val="600"/>
              </a:spcBef>
              <a:buFont typeface="Arial" panose="020B0604020202020204" pitchFamily="34" charset="0"/>
              <a:buChar char="•"/>
              <a:defRPr/>
            </a:pPr>
            <a:r>
              <a:rPr lang="nb-NO" sz="1200" kern="0"/>
              <a:t>Lag deretter en plan for opplæring med målgruppene, læringsmål og kanaler for opplæring og muligheten for trening. Trening og testing er viktig for læring. </a:t>
            </a:r>
          </a:p>
          <a:p>
            <a:pPr marL="171450" indent="-171450">
              <a:spcBef>
                <a:spcPts val="600"/>
              </a:spcBef>
              <a:buFont typeface="Arial" panose="020B0604020202020204" pitchFamily="34" charset="0"/>
              <a:buChar char="•"/>
              <a:defRPr/>
            </a:pPr>
            <a:r>
              <a:rPr lang="nb-NO" sz="1200" kern="0"/>
              <a:t>Gjennomfør opplæring for målgruppene. Det kommer stadig nye folk inn i tjenesten, og utstyr og systemer endrer seg. Avklar derfor hvordan løpende opplæring skal gjennomføres. Hvordan sikrere dere at nyansatte og vikarer også får opplæring og trening? </a:t>
            </a:r>
          </a:p>
          <a:p>
            <a:pPr marL="171450" indent="-171450">
              <a:spcBef>
                <a:spcPts val="600"/>
              </a:spcBef>
              <a:buFont typeface="Arial" panose="020B0604020202020204" pitchFamily="34" charset="0"/>
              <a:buChar char="•"/>
              <a:defRPr/>
            </a:pPr>
            <a:r>
              <a:rPr lang="nb-NO" sz="1200" kern="0"/>
              <a:t>Sørg for å holde opplæringsmateriell oppdatert på tvers av kanaler. Ved oppgraderinger av utstyr og systemer, er det viktig å gjenspeile ny funksjonalitet i opplæringsmateriellet, både for helsepersonell, brukere og pårørende. </a:t>
            </a:r>
          </a:p>
          <a:p>
            <a:pPr marL="171450" indent="-171450">
              <a:spcBef>
                <a:spcPts val="600"/>
              </a:spcBef>
              <a:buFont typeface="Arial" panose="020B0604020202020204" pitchFamily="34" charset="0"/>
              <a:buChar char="•"/>
              <a:defRPr/>
            </a:pPr>
            <a:endParaRPr lang="nb-NO" sz="1200"/>
          </a:p>
        </p:txBody>
      </p:sp>
      <p:sp>
        <p:nvSpPr>
          <p:cNvPr id="15" name="TekstSylinder 14">
            <a:extLst>
              <a:ext uri="{FF2B5EF4-FFF2-40B4-BE49-F238E27FC236}">
                <a16:creationId xmlns:a16="http://schemas.microsoft.com/office/drawing/2014/main" id="{AFD17384-C178-C744-87E3-624CFF315F50}"/>
              </a:ext>
            </a:extLst>
          </p:cNvPr>
          <p:cNvSpPr txBox="1"/>
          <p:nvPr/>
        </p:nvSpPr>
        <p:spPr>
          <a:xfrm>
            <a:off x="1211146" y="6101623"/>
            <a:ext cx="5042534" cy="830997"/>
          </a:xfrm>
          <a:prstGeom prst="rect">
            <a:avLst/>
          </a:prstGeom>
          <a:noFill/>
        </p:spPr>
        <p:txBody>
          <a:bodyPr wrap="square" rtlCol="0">
            <a:spAutoFit/>
          </a:bodyPr>
          <a:lstStyle/>
          <a:p>
            <a:pPr marL="171450" indent="-171450">
              <a:buFont typeface="Arial" panose="020B0604020202020204" pitchFamily="34" charset="0"/>
              <a:buChar char="•"/>
            </a:pPr>
            <a:r>
              <a:rPr lang="nb-NO" sz="1200">
                <a:solidFill>
                  <a:schemeClr val="tx2">
                    <a:lumMod val="75000"/>
                  </a:schemeClr>
                </a:solidFill>
                <a:hlinkClick r:id="rId6">
                  <a:extLst>
                    <a:ext uri="{A12FA001-AC4F-418D-AE19-62706E023703}">
                      <ahyp:hlinkClr xmlns:ahyp="http://schemas.microsoft.com/office/drawing/2018/hyperlinkcolor" val="tx"/>
                    </a:ext>
                  </a:extLst>
                </a:hlinkClick>
              </a:rPr>
              <a:t>Velferdsteknologiens ABC – nasjonalt opplæringsmateriell </a:t>
            </a:r>
            <a:endParaRPr lang="nb-NO" sz="1200">
              <a:solidFill>
                <a:schemeClr val="tx2">
                  <a:lumMod val="75000"/>
                </a:schemeClr>
              </a:solidFill>
            </a:endParaRPr>
          </a:p>
          <a:p>
            <a:pPr marL="171450" indent="-171450">
              <a:buFont typeface="Arial" panose="020B0604020202020204" pitchFamily="34" charset="0"/>
              <a:buChar char="•"/>
            </a:pPr>
            <a:r>
              <a:rPr lang="nb-NO" sz="1200">
                <a:solidFill>
                  <a:schemeClr val="tx2">
                    <a:lumMod val="75000"/>
                  </a:schemeClr>
                </a:solidFill>
                <a:hlinkClick r:id="rId7">
                  <a:extLst>
                    <a:ext uri="{A12FA001-AC4F-418D-AE19-62706E023703}">
                      <ahyp:hlinkClr xmlns:ahyp="http://schemas.microsoft.com/office/drawing/2018/hyperlinkcolor" val="tx"/>
                    </a:ext>
                  </a:extLst>
                </a:hlinkClick>
              </a:rPr>
              <a:t>Kvikk-guider </a:t>
            </a:r>
            <a:endParaRPr lang="nb-NO" sz="1200">
              <a:solidFill>
                <a:schemeClr val="tx2">
                  <a:lumMod val="75000"/>
                </a:schemeClr>
              </a:solidFill>
            </a:endParaRPr>
          </a:p>
          <a:p>
            <a:pPr marL="171450" indent="-171450">
              <a:buFont typeface="Arial" panose="020B0604020202020204" pitchFamily="34" charset="0"/>
              <a:buChar char="•"/>
            </a:pPr>
            <a:r>
              <a:rPr lang="nb-NO" sz="1200">
                <a:solidFill>
                  <a:schemeClr val="tx2">
                    <a:lumMod val="75000"/>
                  </a:schemeClr>
                </a:solidFill>
                <a:hlinkClick r:id="rId8">
                  <a:extLst>
                    <a:ext uri="{A12FA001-AC4F-418D-AE19-62706E023703}">
                      <ahyp:hlinkClr xmlns:ahyp="http://schemas.microsoft.com/office/drawing/2018/hyperlinkcolor" val="tx"/>
                    </a:ext>
                  </a:extLst>
                </a:hlinkClick>
              </a:rPr>
              <a:t>Eksempel fra Oslo kommune </a:t>
            </a:r>
            <a:endParaRPr lang="nb-NO" sz="1200">
              <a:solidFill>
                <a:schemeClr val="tx2">
                  <a:lumMod val="75000"/>
                </a:schemeClr>
              </a:solidFill>
            </a:endParaRPr>
          </a:p>
          <a:p>
            <a:pPr marL="171450" indent="-171450">
              <a:buFont typeface="Arial" panose="020B0604020202020204" pitchFamily="34" charset="0"/>
              <a:buChar char="•"/>
            </a:pPr>
            <a:endParaRPr lang="nb-NO" sz="1200"/>
          </a:p>
        </p:txBody>
      </p:sp>
    </p:spTree>
    <p:extLst>
      <p:ext uri="{BB962C8B-B14F-4D97-AF65-F5344CB8AC3E}">
        <p14:creationId xmlns:p14="http://schemas.microsoft.com/office/powerpoint/2010/main" val="2043947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4C5D9CA-8DC4-BFD3-E049-0DD257367892}"/>
              </a:ext>
            </a:extLst>
          </p:cNvPr>
          <p:cNvSpPr/>
          <p:nvPr/>
        </p:nvSpPr>
        <p:spPr>
          <a:xfrm>
            <a:off x="0" y="0"/>
            <a:ext cx="4491080" cy="685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TekstSylinder 2">
            <a:extLst>
              <a:ext uri="{FF2B5EF4-FFF2-40B4-BE49-F238E27FC236}">
                <a16:creationId xmlns:a16="http://schemas.microsoft.com/office/drawing/2014/main" id="{F62E2931-E0BD-A3F5-A227-5238485D2DE4}"/>
              </a:ext>
            </a:extLst>
          </p:cNvPr>
          <p:cNvSpPr txBox="1"/>
          <p:nvPr/>
        </p:nvSpPr>
        <p:spPr>
          <a:xfrm>
            <a:off x="566442" y="1513211"/>
            <a:ext cx="1537487" cy="1323439"/>
          </a:xfrm>
          <a:prstGeom prst="rect">
            <a:avLst/>
          </a:prstGeom>
          <a:noFill/>
        </p:spPr>
        <p:txBody>
          <a:bodyPr wrap="square" rtlCol="0">
            <a:spAutoFit/>
          </a:bodyPr>
          <a:lstStyle/>
          <a:p>
            <a:r>
              <a:rPr lang="nb-NO" sz="8000">
                <a:solidFill>
                  <a:schemeClr val="bg1"/>
                </a:solidFill>
              </a:rPr>
              <a:t>01</a:t>
            </a:r>
          </a:p>
        </p:txBody>
      </p:sp>
      <p:cxnSp>
        <p:nvCxnSpPr>
          <p:cNvPr id="5" name="Rett linje 4">
            <a:extLst>
              <a:ext uri="{FF2B5EF4-FFF2-40B4-BE49-F238E27FC236}">
                <a16:creationId xmlns:a16="http://schemas.microsoft.com/office/drawing/2014/main" id="{37E7BE91-9EDD-3475-FC27-4BF1C9BC7B86}"/>
              </a:ext>
            </a:extLst>
          </p:cNvPr>
          <p:cNvCxnSpPr/>
          <p:nvPr/>
        </p:nvCxnSpPr>
        <p:spPr>
          <a:xfrm>
            <a:off x="566442" y="2961685"/>
            <a:ext cx="153748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TekstSylinder 5">
            <a:extLst>
              <a:ext uri="{FF2B5EF4-FFF2-40B4-BE49-F238E27FC236}">
                <a16:creationId xmlns:a16="http://schemas.microsoft.com/office/drawing/2014/main" id="{A59B8644-C20A-2BC6-B846-6080C6065C1B}"/>
              </a:ext>
            </a:extLst>
          </p:cNvPr>
          <p:cNvSpPr txBox="1"/>
          <p:nvPr/>
        </p:nvSpPr>
        <p:spPr>
          <a:xfrm>
            <a:off x="509798" y="3652147"/>
            <a:ext cx="2856488" cy="707886"/>
          </a:xfrm>
          <a:prstGeom prst="rect">
            <a:avLst/>
          </a:prstGeom>
          <a:noFill/>
        </p:spPr>
        <p:txBody>
          <a:bodyPr wrap="square" rtlCol="0">
            <a:spAutoFit/>
          </a:bodyPr>
          <a:lstStyle/>
          <a:p>
            <a:r>
              <a:rPr lang="nb-NO" sz="2000" b="1">
                <a:solidFill>
                  <a:schemeClr val="bg1"/>
                </a:solidFill>
              </a:rPr>
              <a:t>Introduksjon til helhetlig tjenestemodell</a:t>
            </a:r>
          </a:p>
        </p:txBody>
      </p:sp>
      <p:pic>
        <p:nvPicPr>
          <p:cNvPr id="7" name="Bilde 6">
            <a:extLst>
              <a:ext uri="{FF2B5EF4-FFF2-40B4-BE49-F238E27FC236}">
                <a16:creationId xmlns:a16="http://schemas.microsoft.com/office/drawing/2014/main" id="{3936C14B-43DB-50E4-FCE2-3C5CFE4C03F0}"/>
              </a:ext>
            </a:extLst>
          </p:cNvPr>
          <p:cNvPicPr>
            <a:picLocks noChangeAspect="1"/>
          </p:cNvPicPr>
          <p:nvPr/>
        </p:nvPicPr>
        <p:blipFill>
          <a:blip r:embed="rId2"/>
          <a:stretch>
            <a:fillRect/>
          </a:stretch>
        </p:blipFill>
        <p:spPr>
          <a:xfrm>
            <a:off x="4749277" y="1414950"/>
            <a:ext cx="7149210" cy="4028100"/>
          </a:xfrm>
          <a:prstGeom prst="rect">
            <a:avLst/>
          </a:prstGeom>
        </p:spPr>
      </p:pic>
    </p:spTree>
    <p:extLst>
      <p:ext uri="{BB962C8B-B14F-4D97-AF65-F5344CB8AC3E}">
        <p14:creationId xmlns:p14="http://schemas.microsoft.com/office/powerpoint/2010/main" val="694234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609600"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Utarbeidet oversikt over målgrupper og behov (interessentanalyse)</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Utarbeidet plan for løpende kommunikasjon til de ulike målgruppene (kommunikasjonsplan)</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Fordelt ansvar for ulike kommunikasjonstiltak og ev. kommunikasjonskanaler</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Etablert kontakt med interesse- og brukerorganisasjoner, eldreråd, pensjonistforeninger, frivillighetssentraler og undersøkt relevante kommunikasjonskanaler og –linjer til disse</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Undersøkt mulighetene for erfaringsdeling og samarbeid med andre kommuner</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Planer, verktøy og oversikter er etablert og holdes løpende oppdatert av utvalgte personer</a:t>
            </a: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253652" y="976998"/>
            <a:ext cx="7947378" cy="400110"/>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ea typeface="+mj-ea"/>
                <a:cs typeface="+mj-cs"/>
              </a:rPr>
              <a:t>Lede og gjennomføre opplæring</a:t>
            </a:r>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8" name="Picture 6">
            <a:extLst>
              <a:ext uri="{FF2B5EF4-FFF2-40B4-BE49-F238E27FC236}">
                <a16:creationId xmlns:a16="http://schemas.microsoft.com/office/drawing/2014/main" id="{EBF2E75E-BE91-A2DF-45FC-6B53CF56AD33}"/>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10" name="Grafikk 9" descr="VR-hodetelefoner kontur">
            <a:extLst>
              <a:ext uri="{FF2B5EF4-FFF2-40B4-BE49-F238E27FC236}">
                <a16:creationId xmlns:a16="http://schemas.microsoft.com/office/drawing/2014/main" id="{CEF5636C-8567-CD4F-B185-C14B50BBF2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8699" y="3359388"/>
            <a:ext cx="1079649" cy="1079649"/>
          </a:xfrm>
          <a:prstGeom prst="rect">
            <a:avLst/>
          </a:prstGeom>
        </p:spPr>
      </p:pic>
      <p:pic>
        <p:nvPicPr>
          <p:cNvPr id="12" name="Grafikk 11" descr="Lærer kontur">
            <a:extLst>
              <a:ext uri="{FF2B5EF4-FFF2-40B4-BE49-F238E27FC236}">
                <a16:creationId xmlns:a16="http://schemas.microsoft.com/office/drawing/2014/main" id="{8F13A03C-98F5-0425-5BA1-29348C8D71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4437" y="3258108"/>
            <a:ext cx="1346180" cy="1346180"/>
          </a:xfrm>
          <a:prstGeom prst="rect">
            <a:avLst/>
          </a:prstGeom>
        </p:spPr>
      </p:pic>
      <p:pic>
        <p:nvPicPr>
          <p:cNvPr id="14" name="Grafikk 13" descr="Språk for ekstern læring kontur">
            <a:extLst>
              <a:ext uri="{FF2B5EF4-FFF2-40B4-BE49-F238E27FC236}">
                <a16:creationId xmlns:a16="http://schemas.microsoft.com/office/drawing/2014/main" id="{500BF37E-F9A8-3CD0-B769-492622998F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65116" y="3359388"/>
            <a:ext cx="1079650" cy="1079650"/>
          </a:xfrm>
          <a:prstGeom prst="rect">
            <a:avLst/>
          </a:prstGeom>
        </p:spPr>
      </p:pic>
    </p:spTree>
    <p:extLst>
      <p:ext uri="{BB962C8B-B14F-4D97-AF65-F5344CB8AC3E}">
        <p14:creationId xmlns:p14="http://schemas.microsoft.com/office/powerpoint/2010/main" val="1253818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5DC73E6B-A70F-9998-5F53-35168321FF25}"/>
              </a:ext>
            </a:extLst>
          </p:cNvPr>
          <p:cNvSpPr/>
          <p:nvPr/>
        </p:nvSpPr>
        <p:spPr>
          <a:xfrm>
            <a:off x="557105" y="5674966"/>
            <a:ext cx="5668727" cy="1079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Arrow: Pentagon 3">
            <a:extLst>
              <a:ext uri="{FF2B5EF4-FFF2-40B4-BE49-F238E27FC236}">
                <a16:creationId xmlns:a16="http://schemas.microsoft.com/office/drawing/2014/main" id="{13645974-B880-A9B4-A487-F7E6AE16DD18}"/>
              </a:ext>
            </a:extLst>
          </p:cNvPr>
          <p:cNvSpPr/>
          <p:nvPr/>
        </p:nvSpPr>
        <p:spPr>
          <a:xfrm>
            <a:off x="933465" y="393700"/>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4400">
              <a:defRPr/>
            </a:pPr>
            <a:r>
              <a:rPr kumimoji="0" lang="nb-NO" sz="1400" i="0" u="none" strike="noStrike" kern="1200" cap="none" spc="0" normalizeH="0" baseline="0" noProof="0">
                <a:ln>
                  <a:noFill/>
                </a:ln>
                <a:solidFill>
                  <a:prstClr val="black"/>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VEDLIKEHOLDE OG UTVIKLE TILDELINGSKRITERIER</a:t>
            </a:r>
            <a:endParaRPr kumimoji="0" lang="nb-NO" sz="20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endParaRPr>
          </a:p>
        </p:txBody>
      </p:sp>
      <p:sp>
        <p:nvSpPr>
          <p:cNvPr id="5" name="Oval 9">
            <a:extLst>
              <a:ext uri="{FF2B5EF4-FFF2-40B4-BE49-F238E27FC236}">
                <a16:creationId xmlns:a16="http://schemas.microsoft.com/office/drawing/2014/main" id="{4237FAF5-CAA6-9053-1E56-A924EC858EAE}"/>
              </a:ext>
            </a:extLst>
          </p:cNvPr>
          <p:cNvSpPr/>
          <p:nvPr/>
        </p:nvSpPr>
        <p:spPr>
          <a:xfrm>
            <a:off x="450865" y="393700"/>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rPr>
              <a:t>3</a:t>
            </a:r>
          </a:p>
        </p:txBody>
      </p:sp>
      <p:sp>
        <p:nvSpPr>
          <p:cNvPr id="2" name="Rektangel 1">
            <a:extLst>
              <a:ext uri="{FF2B5EF4-FFF2-40B4-BE49-F238E27FC236}">
                <a16:creationId xmlns:a16="http://schemas.microsoft.com/office/drawing/2014/main" id="{F31603B9-9741-2E54-0829-C4102BF5A66D}"/>
              </a:ext>
            </a:extLst>
          </p:cNvPr>
          <p:cNvSpPr/>
          <p:nvPr/>
        </p:nvSpPr>
        <p:spPr>
          <a:xfrm>
            <a:off x="6309375" y="2072191"/>
            <a:ext cx="5568974" cy="4597792"/>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3" name="TekstSylinder 2">
            <a:extLst>
              <a:ext uri="{FF2B5EF4-FFF2-40B4-BE49-F238E27FC236}">
                <a16:creationId xmlns:a16="http://schemas.microsoft.com/office/drawing/2014/main" id="{B51E4A34-525C-4D2E-582D-A83F85CEDFF5}"/>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D538373F-5457-4E3A-799E-834173E7F81B}"/>
              </a:ext>
            </a:extLst>
          </p:cNvPr>
          <p:cNvSpPr txBox="1"/>
          <p:nvPr/>
        </p:nvSpPr>
        <p:spPr>
          <a:xfrm>
            <a:off x="6378574" y="211621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32CFC2D4-3B06-5C06-FC2F-10BC5099AA60}"/>
              </a:ext>
            </a:extLst>
          </p:cNvPr>
          <p:cNvSpPr txBox="1"/>
          <p:nvPr/>
        </p:nvSpPr>
        <p:spPr>
          <a:xfrm>
            <a:off x="1399013" y="1339222"/>
            <a:ext cx="10911268" cy="500137"/>
          </a:xfrm>
          <a:prstGeom prst="rect">
            <a:avLst/>
          </a:prstGeom>
          <a:noFill/>
        </p:spPr>
        <p:txBody>
          <a:bodyPr wrap="square" rtlCol="0">
            <a:spAutoFit/>
          </a:bodyPr>
          <a:lstStyle/>
          <a:p>
            <a:pPr marL="171450" indent="-171450" defTabSz="914400">
              <a:spcAft>
                <a:spcPts val="300"/>
              </a:spcAft>
              <a:buFont typeface="Arial" panose="020B0604020202020204" pitchFamily="34" charset="0"/>
              <a:buChar char="•"/>
              <a:defRPr/>
            </a:pPr>
            <a:r>
              <a:rPr lang="nb-NO" sz="1200" b="1">
                <a:solidFill>
                  <a:schemeClr val="tx2">
                    <a:lumMod val="75000"/>
                  </a:schemeClr>
                </a:solidFill>
                <a:latin typeface="Arial" panose="020B0604020202020204" pitchFamily="34" charset="0"/>
                <a:cs typeface="Arial" panose="020B0604020202020204" pitchFamily="34" charset="0"/>
              </a:rPr>
              <a:t>Tildelingskriterier holdes oppdatert etter hvert som nye tjenester og ny teknologi tas i bruk</a:t>
            </a:r>
          </a:p>
          <a:p>
            <a:pPr marL="171450" indent="-171450" defTabSz="914400">
              <a:spcAft>
                <a:spcPts val="300"/>
              </a:spcAft>
              <a:buFont typeface="Arial" panose="020B0604020202020204" pitchFamily="34" charset="0"/>
              <a:buChar char="•"/>
              <a:defRPr/>
            </a:pPr>
            <a:r>
              <a:rPr lang="nb-NO" sz="1200" b="1">
                <a:solidFill>
                  <a:schemeClr val="tx2">
                    <a:lumMod val="75000"/>
                  </a:schemeClr>
                </a:solidFill>
                <a:latin typeface="Arial" panose="020B0604020202020204" pitchFamily="34" charset="0"/>
                <a:cs typeface="Arial" panose="020B0604020202020204" pitchFamily="34" charset="0"/>
              </a:rPr>
              <a:t>Det gjøres en helhetlig og likeverdig vurdering ved beslutning om tjenester med velferdsteknologi</a:t>
            </a:r>
          </a:p>
        </p:txBody>
      </p:sp>
      <p:pic>
        <p:nvPicPr>
          <p:cNvPr id="8" name="Grafikk 7" descr="Flagg med heldekkende fyll">
            <a:extLst>
              <a:ext uri="{FF2B5EF4-FFF2-40B4-BE49-F238E27FC236}">
                <a16:creationId xmlns:a16="http://schemas.microsoft.com/office/drawing/2014/main" id="{F78E8880-D63D-3547-4EBE-C9EE69FB57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3246" y="1199236"/>
            <a:ext cx="622794" cy="622794"/>
          </a:xfrm>
          <a:prstGeom prst="rect">
            <a:avLst/>
          </a:prstGeom>
        </p:spPr>
      </p:pic>
      <p:sp>
        <p:nvSpPr>
          <p:cNvPr id="10" name="Rektangel 9">
            <a:extLst>
              <a:ext uri="{FF2B5EF4-FFF2-40B4-BE49-F238E27FC236}">
                <a16:creationId xmlns:a16="http://schemas.microsoft.com/office/drawing/2014/main" id="{444F7EE0-4D43-5FDB-BA87-574D73FAAD60}"/>
              </a:ext>
            </a:extLst>
          </p:cNvPr>
          <p:cNvSpPr/>
          <p:nvPr/>
        </p:nvSpPr>
        <p:spPr>
          <a:xfrm>
            <a:off x="584954" y="2072195"/>
            <a:ext cx="5613030" cy="3558094"/>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Graphic 2" descr="Magnifying glass">
            <a:extLst>
              <a:ext uri="{FF2B5EF4-FFF2-40B4-BE49-F238E27FC236}">
                <a16:creationId xmlns:a16="http://schemas.microsoft.com/office/drawing/2014/main" id="{D861F58D-59E2-3AF5-C064-D79A45D1C5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467" y="5973712"/>
            <a:ext cx="490587" cy="490587"/>
          </a:xfrm>
          <a:prstGeom prst="rect">
            <a:avLst/>
          </a:prstGeom>
        </p:spPr>
      </p:pic>
      <p:sp>
        <p:nvSpPr>
          <p:cNvPr id="12" name="TekstSylinder 11">
            <a:extLst>
              <a:ext uri="{FF2B5EF4-FFF2-40B4-BE49-F238E27FC236}">
                <a16:creationId xmlns:a16="http://schemas.microsoft.com/office/drawing/2014/main" id="{E9BED13E-1E33-0B5B-FA91-84122B07B8CF}"/>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4" name="TekstSylinder 13">
            <a:extLst>
              <a:ext uri="{FF2B5EF4-FFF2-40B4-BE49-F238E27FC236}">
                <a16:creationId xmlns:a16="http://schemas.microsoft.com/office/drawing/2014/main" id="{E758C623-CD33-B295-FB21-1E5E6F48B4B7}"/>
              </a:ext>
            </a:extLst>
          </p:cNvPr>
          <p:cNvSpPr txBox="1"/>
          <p:nvPr/>
        </p:nvSpPr>
        <p:spPr>
          <a:xfrm>
            <a:off x="1043692" y="5692294"/>
            <a:ext cx="5244185" cy="1544012"/>
          </a:xfrm>
          <a:prstGeom prst="rect">
            <a:avLst/>
          </a:prstGeom>
          <a:noFill/>
        </p:spPr>
        <p:txBody>
          <a:bodyPr wrap="square" rtlCol="0">
            <a:spAutoFit/>
          </a:bodyPr>
          <a:lstStyle/>
          <a:p>
            <a:pPr marL="171450" indent="-171450">
              <a:spcAft>
                <a:spcPts val="200"/>
              </a:spcAft>
              <a:buFont typeface="Arial" panose="020B0604020202020204" pitchFamily="34" charset="0"/>
              <a:buChar char="•"/>
            </a:pPr>
            <a:r>
              <a:rPr lang="nb-NO" sz="1050">
                <a:solidFill>
                  <a:schemeClr val="tx2">
                    <a:lumMod val="7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Helsedirektoratet: Veileder for saksbehandling av tjenester etter helse- og omsorgstjenesteloven</a:t>
            </a:r>
            <a:endParaRPr lang="nb-NO" sz="1050">
              <a:solidFill>
                <a:schemeClr val="tx2">
                  <a:lumMod val="75000"/>
                </a:schemeClr>
              </a:solidFill>
              <a:latin typeface="Arial" panose="020B0604020202020204" pitchFamily="34" charset="0"/>
              <a:cs typeface="Arial" panose="020B0604020202020204" pitchFamily="34" charset="0"/>
            </a:endParaRPr>
          </a:p>
          <a:p>
            <a:pPr marL="171450" indent="-171450">
              <a:spcAft>
                <a:spcPts val="200"/>
              </a:spcAft>
              <a:buFont typeface="Arial" panose="020B0604020202020204" pitchFamily="34" charset="0"/>
              <a:buChar char="•"/>
            </a:pPr>
            <a:r>
              <a:rPr lang="nb-NO" sz="1050">
                <a:solidFill>
                  <a:schemeClr val="tx2">
                    <a:lumMod val="75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Pasient og brukerrettighetsloven §§ 2-1 a og 4-6a</a:t>
            </a:r>
            <a:r>
              <a:rPr lang="nb-NO" sz="1050">
                <a:solidFill>
                  <a:schemeClr val="tx2">
                    <a:lumMod val="75000"/>
                  </a:schemeClr>
                </a:solidFill>
                <a:latin typeface="Arial" panose="020B0604020202020204" pitchFamily="34" charset="0"/>
                <a:cs typeface="Arial" panose="020B0604020202020204" pitchFamily="34" charset="0"/>
              </a:rPr>
              <a:t>  og </a:t>
            </a:r>
            <a:r>
              <a:rPr lang="nb-NO" sz="1050">
                <a:solidFill>
                  <a:schemeClr val="tx2">
                    <a:lumMod val="75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Helse og omsorgstjenestelovens §§ 3-2 og 3-3 </a:t>
            </a:r>
            <a:endParaRPr lang="nb-NO" sz="1050">
              <a:solidFill>
                <a:schemeClr val="tx2">
                  <a:lumMod val="75000"/>
                </a:schemeClr>
              </a:solidFill>
              <a:latin typeface="Arial" panose="020B0604020202020204" pitchFamily="34" charset="0"/>
              <a:cs typeface="Arial" panose="020B0604020202020204" pitchFamily="34" charset="0"/>
            </a:endParaRPr>
          </a:p>
          <a:p>
            <a:pPr marL="176213" marR="0" lvl="0" indent="-1714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05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Skien kommune: </a:t>
            </a: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Tildelingskriterier for </a:t>
            </a: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Medisineringsstøtte</a:t>
            </a: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 </a:t>
            </a: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Digitalt tilsyn</a:t>
            </a: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 </a:t>
            </a: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Lokaliseringsteknologi</a:t>
            </a: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 </a:t>
            </a: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Trygghetsalarm</a:t>
            </a:r>
            <a:endParaRPr kumimoji="0" lang="nb-NO" sz="1050" b="0" i="0" u="sng"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endParaRPr>
          </a:p>
          <a:p>
            <a:pPr marL="171450" indent="-171450">
              <a:spcAft>
                <a:spcPts val="200"/>
              </a:spcAft>
              <a:buFont typeface="Arial" panose="020B0604020202020204" pitchFamily="34" charset="0"/>
              <a:buChar char="•"/>
            </a:pPr>
            <a:endParaRPr lang="nb-NO" sz="1100">
              <a:solidFill>
                <a:schemeClr val="tx2">
                  <a:lumMod val="75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nb-NO" sz="1200"/>
          </a:p>
        </p:txBody>
      </p:sp>
      <p:sp>
        <p:nvSpPr>
          <p:cNvPr id="13" name="TekstSylinder 12">
            <a:extLst>
              <a:ext uri="{FF2B5EF4-FFF2-40B4-BE49-F238E27FC236}">
                <a16:creationId xmlns:a16="http://schemas.microsoft.com/office/drawing/2014/main" id="{4A233907-4BCB-84A8-F0EE-BE67EE895929}"/>
              </a:ext>
            </a:extLst>
          </p:cNvPr>
          <p:cNvSpPr txBox="1"/>
          <p:nvPr/>
        </p:nvSpPr>
        <p:spPr>
          <a:xfrm>
            <a:off x="614353" y="2453869"/>
            <a:ext cx="5481647" cy="3113673"/>
          </a:xfrm>
          <a:prstGeom prst="rect">
            <a:avLst/>
          </a:prstGeom>
          <a:noFill/>
        </p:spPr>
        <p:txBody>
          <a:bodyPr wrap="square" rtlCol="0">
            <a:spAutoFit/>
          </a:bodyPr>
          <a:lstStyle/>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Definer tydelige kriterier for tildeling og hvordan behovet for velferdsteknologi skal avdekkes og vurderes. </a:t>
            </a:r>
          </a:p>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Lag sjekkliste med tildelingskriterier for hver enkelt teknologi som kommunen tilbyr. Relevant innhold i sjekklisten kan være: </a:t>
            </a:r>
          </a:p>
          <a:p>
            <a:pPr marL="628581" lvl="1" indent="-171450">
              <a:spcBef>
                <a:spcPts val="100"/>
              </a:spcBef>
              <a:spcAft>
                <a:spcPts val="100"/>
              </a:spcAft>
              <a:buFont typeface="Arial" panose="020B0604020202020204" pitchFamily="34" charset="0"/>
              <a:buChar char="•"/>
              <a:defRPr/>
            </a:pPr>
            <a:r>
              <a:rPr lang="nb-NO" sz="1200" kern="0">
                <a:solidFill>
                  <a:schemeClr val="tx2">
                    <a:lumMod val="75000"/>
                  </a:schemeClr>
                </a:solidFill>
              </a:rPr>
              <a:t>En beskrivelse av tjenestene som tilbys og nytteverdien deres (gevinster)</a:t>
            </a:r>
          </a:p>
          <a:p>
            <a:pPr marL="628581" lvl="1" indent="-171450">
              <a:spcBef>
                <a:spcPts val="100"/>
              </a:spcBef>
              <a:spcAft>
                <a:spcPts val="100"/>
              </a:spcAft>
              <a:buFont typeface="Arial" panose="020B0604020202020204" pitchFamily="34" charset="0"/>
              <a:buChar char="•"/>
              <a:defRPr/>
            </a:pPr>
            <a:r>
              <a:rPr lang="nb-NO" sz="1200" kern="0">
                <a:solidFill>
                  <a:schemeClr val="tx2">
                    <a:lumMod val="75000"/>
                  </a:schemeClr>
                </a:solidFill>
              </a:rPr>
              <a:t>formålet med tjenestene </a:t>
            </a:r>
          </a:p>
          <a:p>
            <a:pPr marL="628581" lvl="1" indent="-171450">
              <a:spcBef>
                <a:spcPts val="100"/>
              </a:spcBef>
              <a:spcAft>
                <a:spcPts val="100"/>
              </a:spcAft>
              <a:buFont typeface="Arial" panose="020B0604020202020204" pitchFamily="34" charset="0"/>
              <a:buChar char="•"/>
              <a:defRPr/>
            </a:pPr>
            <a:r>
              <a:rPr lang="nb-NO" sz="1200" kern="0">
                <a:solidFill>
                  <a:schemeClr val="tx2">
                    <a:lumMod val="75000"/>
                  </a:schemeClr>
                </a:solidFill>
              </a:rPr>
              <a:t>aktuelle målgrupper for tjenestene</a:t>
            </a:r>
          </a:p>
          <a:p>
            <a:pPr marL="628581" lvl="1" indent="-171450">
              <a:spcBef>
                <a:spcPts val="100"/>
              </a:spcBef>
              <a:spcAft>
                <a:spcPts val="100"/>
              </a:spcAft>
              <a:buFont typeface="Arial" panose="020B0604020202020204" pitchFamily="34" charset="0"/>
              <a:buChar char="•"/>
              <a:defRPr/>
            </a:pPr>
            <a:r>
              <a:rPr lang="nb-NO" sz="1200" kern="0">
                <a:solidFill>
                  <a:schemeClr val="tx2">
                    <a:lumMod val="75000"/>
                  </a:schemeClr>
                </a:solidFill>
              </a:rPr>
              <a:t>relevante vurderingskriterier og ev. ekskluderingskriterier (hvem passer det ikke for og ev. når passer det ikke) </a:t>
            </a:r>
          </a:p>
          <a:p>
            <a:pPr marL="628581" lvl="1" indent="-171450">
              <a:spcBef>
                <a:spcPts val="100"/>
              </a:spcBef>
              <a:spcAft>
                <a:spcPts val="100"/>
              </a:spcAft>
              <a:buFont typeface="Arial" panose="020B0604020202020204" pitchFamily="34" charset="0"/>
              <a:buChar char="•"/>
              <a:defRPr/>
            </a:pPr>
            <a:r>
              <a:rPr lang="nb-NO" sz="1200" kern="0">
                <a:solidFill>
                  <a:schemeClr val="tx2">
                    <a:lumMod val="75000"/>
                  </a:schemeClr>
                </a:solidFill>
              </a:rPr>
              <a:t>om det kan kreves egenbetaling</a:t>
            </a:r>
          </a:p>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Pass på at vurdering av nytteverdi er en del av rutinen ved tildeling</a:t>
            </a:r>
          </a:p>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Oppdater tildelingskriteriene: </a:t>
            </a:r>
          </a:p>
          <a:p>
            <a:pPr marL="628581" lvl="1" indent="-171450">
              <a:buFont typeface="Arial" panose="020B0604020202020204" pitchFamily="34" charset="0"/>
              <a:buChar char="•"/>
              <a:defRPr/>
            </a:pPr>
            <a:r>
              <a:rPr lang="nb-NO" sz="1200" kern="0">
                <a:solidFill>
                  <a:schemeClr val="tx2">
                    <a:lumMod val="75000"/>
                  </a:schemeClr>
                </a:solidFill>
              </a:rPr>
              <a:t>ved innføring av nye teknologier</a:t>
            </a:r>
          </a:p>
          <a:p>
            <a:pPr marL="628581" lvl="1" indent="-171450">
              <a:buFont typeface="Arial" panose="020B0604020202020204" pitchFamily="34" charset="0"/>
              <a:buChar char="•"/>
              <a:defRPr/>
            </a:pPr>
            <a:r>
              <a:rPr lang="nb-NO" sz="1200" kern="0">
                <a:solidFill>
                  <a:schemeClr val="tx2">
                    <a:lumMod val="75000"/>
                  </a:schemeClr>
                </a:solidFill>
              </a:rPr>
              <a:t>etter faste evalueringer av erfaringer med bruk av teknologien</a:t>
            </a:r>
          </a:p>
        </p:txBody>
      </p:sp>
      <p:sp>
        <p:nvSpPr>
          <p:cNvPr id="16" name="TekstSylinder 15">
            <a:extLst>
              <a:ext uri="{FF2B5EF4-FFF2-40B4-BE49-F238E27FC236}">
                <a16:creationId xmlns:a16="http://schemas.microsoft.com/office/drawing/2014/main" id="{8AF32335-D889-5A05-D107-791479F5E02F}"/>
              </a:ext>
            </a:extLst>
          </p:cNvPr>
          <p:cNvSpPr txBox="1"/>
          <p:nvPr/>
        </p:nvSpPr>
        <p:spPr>
          <a:xfrm>
            <a:off x="6352371" y="2471254"/>
            <a:ext cx="5529698" cy="4475584"/>
          </a:xfrm>
          <a:prstGeom prst="rect">
            <a:avLst/>
          </a:prstGeom>
          <a:noFill/>
        </p:spPr>
        <p:txBody>
          <a:bodyPr wrap="square" rtlCol="0">
            <a:spAutoFit/>
          </a:bodyPr>
          <a:lstStyle/>
          <a:p>
            <a:pPr marL="171450" indent="-171450">
              <a:spcBef>
                <a:spcPts val="500"/>
              </a:spcBef>
              <a:spcAft>
                <a:spcPts val="400"/>
              </a:spcAft>
              <a:buFont typeface="Arial" panose="020B0604020202020204" pitchFamily="34" charset="0"/>
              <a:buChar char="•"/>
              <a:defRPr/>
            </a:pPr>
            <a:r>
              <a:rPr lang="nb-NO" sz="1200" kern="0">
                <a:solidFill>
                  <a:schemeClr val="tx2">
                    <a:lumMod val="75000"/>
                  </a:schemeClr>
                </a:solidFill>
              </a:rPr>
              <a:t>Lag gjerne et felles rammeverk som beskriver hvordan tildelingsprosessen skal foregå overordnet, viktige tildelingskriterier og hvordan vedtaks skal dokumenteres slik at ledere får oversikt og kan følge utviklingen, og det rapporteringen til Kommunalt pasientregister (KPR) går lettere.  </a:t>
            </a:r>
          </a:p>
          <a:p>
            <a:pPr marL="171450" indent="-171450">
              <a:spcBef>
                <a:spcPts val="500"/>
              </a:spcBef>
              <a:spcAft>
                <a:spcPts val="400"/>
              </a:spcAft>
              <a:buFont typeface="Arial" panose="020B0604020202020204" pitchFamily="34" charset="0"/>
              <a:buChar char="•"/>
              <a:defRPr/>
            </a:pPr>
            <a:r>
              <a:rPr lang="nb-NO" sz="1200" kern="0">
                <a:solidFill>
                  <a:schemeClr val="tx2">
                    <a:lumMod val="75000"/>
                  </a:schemeClr>
                </a:solidFill>
              </a:rPr>
              <a:t>Tildelingskriterier og kartleggingsskjema bør kunne brukes sammen og være mulig å endre eller oppdatere. </a:t>
            </a:r>
          </a:p>
          <a:p>
            <a:pPr marL="171450" indent="-171450">
              <a:spcBef>
                <a:spcPts val="500"/>
              </a:spcBef>
              <a:spcAft>
                <a:spcPts val="400"/>
              </a:spcAft>
              <a:buFont typeface="Arial" panose="020B0604020202020204" pitchFamily="34" charset="0"/>
              <a:buChar char="•"/>
              <a:defRPr/>
            </a:pPr>
            <a:r>
              <a:rPr lang="nb-NO" sz="1200" kern="0">
                <a:solidFill>
                  <a:schemeClr val="tx2">
                    <a:lumMod val="75000"/>
                  </a:schemeClr>
                </a:solidFill>
              </a:rPr>
              <a:t>Pass på at kriteriene fanger opp både nye og eksisterende brukere. Vær proaktive og tenk forebyggende når dere identifiserer nye brukere. Eksempelvis kan GPS og digitalt tilsyn settes inn som forebyggende tiltak. </a:t>
            </a:r>
          </a:p>
          <a:p>
            <a:pPr marL="171450" indent="-171450">
              <a:spcBef>
                <a:spcPts val="500"/>
              </a:spcBef>
              <a:spcAft>
                <a:spcPts val="400"/>
              </a:spcAft>
              <a:buFont typeface="Arial" panose="020B0604020202020204" pitchFamily="34" charset="0"/>
              <a:buChar char="•"/>
              <a:defRPr/>
            </a:pPr>
            <a:r>
              <a:rPr lang="nb-NO" sz="1200" kern="0">
                <a:solidFill>
                  <a:schemeClr val="tx2">
                    <a:lumMod val="75000"/>
                  </a:schemeClr>
                </a:solidFill>
              </a:rPr>
              <a:t>Sørg for å ha tydelige kommunikasjons- og informasjonskanaler internt på tildelingskontoret og ut til tjenestene og innbyggerne. </a:t>
            </a:r>
          </a:p>
          <a:p>
            <a:pPr marL="628581" lvl="1" indent="-171450">
              <a:spcBef>
                <a:spcPts val="500"/>
              </a:spcBef>
              <a:spcAft>
                <a:spcPts val="400"/>
              </a:spcAft>
              <a:buFont typeface="Arial" panose="020B0604020202020204" pitchFamily="34" charset="0"/>
              <a:buChar char="•"/>
              <a:defRPr/>
            </a:pPr>
            <a:r>
              <a:rPr lang="nb-NO" sz="1200" kern="0">
                <a:solidFill>
                  <a:schemeClr val="tx2">
                    <a:lumMod val="75000"/>
                  </a:schemeClr>
                </a:solidFill>
              </a:rPr>
              <a:t>Hvordan kobles henvendelse om et behov opp mot riktig tjeneste? Hvordan skal dere sørge for samstemthet i tildelte tjenester til brukere som mottar flere kommunale tjenester (eks. brukere med sammensatte behov)?</a:t>
            </a:r>
          </a:p>
          <a:p>
            <a:pPr marL="171450" indent="-171450">
              <a:spcBef>
                <a:spcPts val="500"/>
              </a:spcBef>
              <a:spcAft>
                <a:spcPts val="400"/>
              </a:spcAft>
              <a:buFont typeface="Arial" panose="020B0604020202020204" pitchFamily="34" charset="0"/>
              <a:buChar char="•"/>
              <a:defRPr/>
            </a:pPr>
            <a:r>
              <a:rPr lang="nb-NO" sz="1200" kern="0">
                <a:solidFill>
                  <a:schemeClr val="tx2">
                    <a:lumMod val="75000"/>
                  </a:schemeClr>
                </a:solidFill>
              </a:rPr>
              <a:t>Etabler noen faste møtepunkter i løpet av året der tildeling/forvaltning sammen med tjenestene kan samles for å diskutere erfaringer med velferdsteknologi og utviklingstrekk i kommunene. Det er viktig at utførende og tildelende enheter treffes og diskuterer sammen. Dette gir et grunnlag for læring og et utgangspunkt for utvikling og justering av både rutiner og de konkrete tildelingskriteriene. </a:t>
            </a:r>
            <a:endParaRPr lang="nb-NO" sz="1200">
              <a:solidFill>
                <a:schemeClr val="tx2">
                  <a:lumMod val="75000"/>
                </a:schemeClr>
              </a:solidFill>
            </a:endParaRPr>
          </a:p>
          <a:p>
            <a:endParaRPr lang="nb-NO" sz="1600">
              <a:solidFill>
                <a:schemeClr val="tx2">
                  <a:lumMod val="75000"/>
                </a:schemeClr>
              </a:solidFill>
            </a:endParaRPr>
          </a:p>
        </p:txBody>
      </p:sp>
    </p:spTree>
    <p:extLst>
      <p:ext uri="{BB962C8B-B14F-4D97-AF65-F5344CB8AC3E}">
        <p14:creationId xmlns:p14="http://schemas.microsoft.com/office/powerpoint/2010/main" val="744891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lnSpcReduction="10000"/>
          </a:bodyPr>
          <a:lstStyle/>
          <a:p>
            <a:pPr marL="285750" marR="0" lvl="0" indent="-285750" defTabSz="457200" fontAlgn="auto">
              <a:lnSpc>
                <a:spcPct val="90000"/>
              </a:lnSpc>
              <a:spcBef>
                <a:spcPts val="500"/>
              </a:spcBef>
              <a:spcAft>
                <a:spcPts val="4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tildelingskriterier med gode beskrivelser for hvert teknologiområde</a:t>
            </a:r>
          </a:p>
          <a:p>
            <a:pPr marL="285750" marR="0" lvl="0" indent="-285750" defTabSz="457200" fontAlgn="auto">
              <a:lnSpc>
                <a:spcPct val="90000"/>
              </a:lnSpc>
              <a:spcBef>
                <a:spcPts val="500"/>
              </a:spcBef>
              <a:spcAft>
                <a:spcPts val="4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Avklart rolle- ansvarfordeling mellom tildelende og utøvende enhet</a:t>
            </a:r>
          </a:p>
          <a:p>
            <a:pPr marL="285750" marR="0" lvl="0" indent="-285750" defTabSz="457200" fontAlgn="auto">
              <a:lnSpc>
                <a:spcPct val="90000"/>
              </a:lnSpc>
              <a:spcBef>
                <a:spcPts val="500"/>
              </a:spcBef>
              <a:spcAft>
                <a:spcPts val="4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Tildelingsprosessen er godt beskrevet </a:t>
            </a:r>
          </a:p>
          <a:p>
            <a:pPr marL="285750" marR="0" lvl="0" indent="-285750" defTabSz="457200" fontAlgn="auto">
              <a:lnSpc>
                <a:spcPct val="90000"/>
              </a:lnSpc>
              <a:spcBef>
                <a:spcPts val="500"/>
              </a:spcBef>
              <a:spcAft>
                <a:spcPts val="4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kartleggingsskjema og rutiner for tildeling av tjenester og dokumentasjon  </a:t>
            </a:r>
          </a:p>
          <a:p>
            <a:pPr marL="285750" indent="-285750" defTabSz="457200">
              <a:lnSpc>
                <a:spcPct val="90000"/>
              </a:lnSpc>
              <a:spcBef>
                <a:spcPts val="500"/>
              </a:spcBef>
              <a:spcAft>
                <a:spcPts val="400"/>
              </a:spcAft>
              <a:buFont typeface="Wingdings" panose="05000000000000000000" pitchFamily="2" charset="2"/>
              <a:buChar char="q"/>
              <a:defRPr/>
            </a:pPr>
            <a:r>
              <a:rPr kumimoji="0" lang="nb-NO" sz="1600" b="0" i="0" u="none" strike="noStrike" cap="none" spc="0" normalizeH="0" baseline="0" noProof="0">
                <a:ln>
                  <a:noFill/>
                </a:ln>
                <a:solidFill>
                  <a:srgbClr val="001A58"/>
                </a:solidFill>
                <a:effectLst/>
                <a:uLnTx/>
                <a:uFillTx/>
              </a:rPr>
              <a:t>Arenaer </a:t>
            </a:r>
            <a:r>
              <a:rPr lang="nb-NO" sz="1600">
                <a:solidFill>
                  <a:srgbClr val="001A58"/>
                </a:solidFill>
              </a:rPr>
              <a:t>for læring </a:t>
            </a:r>
            <a:r>
              <a:rPr kumimoji="0" lang="nb-NO" sz="1600" b="0" i="0" u="none" strike="noStrike" cap="none" spc="0" normalizeH="0" baseline="0" noProof="0">
                <a:ln>
                  <a:noFill/>
                </a:ln>
                <a:solidFill>
                  <a:srgbClr val="001A58"/>
                </a:solidFill>
                <a:effectLst/>
                <a:uLnTx/>
                <a:uFillTx/>
              </a:rPr>
              <a:t>mellom de ulike </a:t>
            </a:r>
            <a:r>
              <a:rPr lang="nb-NO" sz="1600">
                <a:solidFill>
                  <a:srgbClr val="001A58"/>
                </a:solidFill>
              </a:rPr>
              <a:t>enhetene for samhandling er </a:t>
            </a:r>
            <a:r>
              <a:rPr kumimoji="0" lang="nb-NO" sz="1600" b="0" i="0" u="none" strike="noStrike" cap="none" spc="0" normalizeH="0" baseline="0" noProof="0">
                <a:ln>
                  <a:noFill/>
                </a:ln>
                <a:solidFill>
                  <a:srgbClr val="001A58"/>
                </a:solidFill>
                <a:effectLst/>
                <a:uLnTx/>
                <a:uFillTx/>
              </a:rPr>
              <a:t>etablert </a:t>
            </a:r>
          </a:p>
          <a:p>
            <a:pPr marL="285750" indent="-285750" defTabSz="457200">
              <a:lnSpc>
                <a:spcPct val="90000"/>
              </a:lnSpc>
              <a:spcBef>
                <a:spcPts val="500"/>
              </a:spcBef>
              <a:spcAft>
                <a:spcPts val="400"/>
              </a:spcAft>
              <a:buFont typeface="Wingdings" panose="05000000000000000000" pitchFamily="2" charset="2"/>
              <a:buChar char="q"/>
              <a:defRPr/>
            </a:pPr>
            <a:r>
              <a:rPr lang="nb-NO" sz="1600">
                <a:solidFill>
                  <a:srgbClr val="001A58"/>
                </a:solidFill>
              </a:rPr>
              <a:t>E</a:t>
            </a:r>
            <a:r>
              <a:rPr kumimoji="0" lang="nb-NO" sz="1600" b="0" i="0" u="none" strike="noStrike" cap="none" spc="0" normalizeH="0" baseline="0" noProof="0">
                <a:ln>
                  <a:noFill/>
                </a:ln>
                <a:solidFill>
                  <a:srgbClr val="001A58"/>
                </a:solidFill>
                <a:effectLst/>
                <a:uLnTx/>
                <a:uFillTx/>
              </a:rPr>
              <a:t>n rutine for årlig eller halvårlig evaluering av tildelingskriterier, der ledere også deltar, er definert og planlagt</a:t>
            </a:r>
          </a:p>
          <a:p>
            <a:pPr marL="285750" marR="0" lvl="0" indent="-285750" defTabSz="457200" fontAlgn="auto">
              <a:lnSpc>
                <a:spcPct val="90000"/>
              </a:lnSpc>
              <a:spcBef>
                <a:spcPts val="500"/>
              </a:spcBef>
              <a:spcAft>
                <a:spcPts val="4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Tildelingskriterier for velferdsteknologi er en del av overordnede kriterier for tildeling av tjenester</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highlight>
                <a:srgbClr val="FFFF00"/>
              </a:highlight>
              <a:uLnTx/>
              <a:uFillTx/>
            </a:endParaRPr>
          </a:p>
          <a:p>
            <a:pPr marR="0" lvl="0" defTabSz="457200" fontAlgn="auto">
              <a:lnSpc>
                <a:spcPct val="90000"/>
              </a:lnSpc>
              <a:spcBef>
                <a:spcPct val="20000"/>
              </a:spcBef>
              <a:spcAft>
                <a:spcPts val="200"/>
              </a:spcAft>
              <a:buClrTx/>
              <a:buSzTx/>
              <a:tabLst/>
              <a:defRPr/>
            </a:pPr>
            <a:r>
              <a:rPr lang="nb-NO" sz="1700">
                <a:solidFill>
                  <a:srgbClr val="001A58"/>
                </a:solidFill>
              </a:rPr>
              <a:t> </a:t>
            </a: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Vedlikeholde tildelingskriterier</a:t>
            </a: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Sirkler med piler kontur">
            <a:extLst>
              <a:ext uri="{FF2B5EF4-FFF2-40B4-BE49-F238E27FC236}">
                <a16:creationId xmlns:a16="http://schemas.microsoft.com/office/drawing/2014/main" id="{608841B5-B2E5-80E6-12A7-1E797C35A3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90036" y="2511858"/>
            <a:ext cx="2702693" cy="2702693"/>
          </a:xfrm>
          <a:prstGeom prst="rect">
            <a:avLst/>
          </a:prstGeom>
        </p:spPr>
      </p:pic>
    </p:spTree>
    <p:extLst>
      <p:ext uri="{BB962C8B-B14F-4D97-AF65-F5344CB8AC3E}">
        <p14:creationId xmlns:p14="http://schemas.microsoft.com/office/powerpoint/2010/main" val="2699853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3645974-B880-A9B4-A487-F7E6AE16DD18}"/>
              </a:ext>
            </a:extLst>
          </p:cNvPr>
          <p:cNvSpPr/>
          <p:nvPr/>
        </p:nvSpPr>
        <p:spPr>
          <a:xfrm>
            <a:off x="933465" y="393700"/>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4400">
              <a:defRPr/>
            </a:pPr>
            <a:r>
              <a:rPr kumimoji="0" lang="nb-NO" sz="1400" i="0" u="none" strike="noStrike" kern="1200" cap="none" spc="0" normalizeH="0" baseline="0" noProof="0">
                <a:ln>
                  <a:noFill/>
                </a:ln>
                <a:solidFill>
                  <a:prstClr val="black"/>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FORVALTE RUTINER FOR BEHANDLING AV PERSONOPPLYSNINGER</a:t>
            </a:r>
          </a:p>
        </p:txBody>
      </p:sp>
      <p:sp>
        <p:nvSpPr>
          <p:cNvPr id="5" name="Oval 9">
            <a:extLst>
              <a:ext uri="{FF2B5EF4-FFF2-40B4-BE49-F238E27FC236}">
                <a16:creationId xmlns:a16="http://schemas.microsoft.com/office/drawing/2014/main" id="{4237FAF5-CAA6-9053-1E56-A924EC858EAE}"/>
              </a:ext>
            </a:extLst>
          </p:cNvPr>
          <p:cNvSpPr/>
          <p:nvPr/>
        </p:nvSpPr>
        <p:spPr>
          <a:xfrm>
            <a:off x="508335" y="393700"/>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rPr>
              <a:t>4</a:t>
            </a:r>
          </a:p>
        </p:txBody>
      </p:sp>
      <p:sp>
        <p:nvSpPr>
          <p:cNvPr id="3" name="Rektangel 2">
            <a:extLst>
              <a:ext uri="{FF2B5EF4-FFF2-40B4-BE49-F238E27FC236}">
                <a16:creationId xmlns:a16="http://schemas.microsoft.com/office/drawing/2014/main" id="{A5768CEE-2AA8-B968-A0EE-DA1A794B22E9}"/>
              </a:ext>
            </a:extLst>
          </p:cNvPr>
          <p:cNvSpPr/>
          <p:nvPr/>
        </p:nvSpPr>
        <p:spPr>
          <a:xfrm>
            <a:off x="6309375" y="2136889"/>
            <a:ext cx="5568974" cy="3540011"/>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6" name="TekstSylinder 5">
            <a:extLst>
              <a:ext uri="{FF2B5EF4-FFF2-40B4-BE49-F238E27FC236}">
                <a16:creationId xmlns:a16="http://schemas.microsoft.com/office/drawing/2014/main" id="{A5DC7C2B-B554-5758-3063-8352D05F1B00}"/>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7" name="TekstSylinder 6">
            <a:extLst>
              <a:ext uri="{FF2B5EF4-FFF2-40B4-BE49-F238E27FC236}">
                <a16:creationId xmlns:a16="http://schemas.microsoft.com/office/drawing/2014/main" id="{A71961EB-7FD6-8FC5-68A2-AC62804AAAF5}"/>
              </a:ext>
            </a:extLst>
          </p:cNvPr>
          <p:cNvSpPr txBox="1"/>
          <p:nvPr/>
        </p:nvSpPr>
        <p:spPr>
          <a:xfrm>
            <a:off x="6329013" y="2225798"/>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8" name="TekstSylinder 7">
            <a:extLst>
              <a:ext uri="{FF2B5EF4-FFF2-40B4-BE49-F238E27FC236}">
                <a16:creationId xmlns:a16="http://schemas.microsoft.com/office/drawing/2014/main" id="{33B05003-CD69-DCF1-5704-62B5057E99C2}"/>
              </a:ext>
            </a:extLst>
          </p:cNvPr>
          <p:cNvSpPr txBox="1"/>
          <p:nvPr/>
        </p:nvSpPr>
        <p:spPr>
          <a:xfrm>
            <a:off x="1399013" y="1263615"/>
            <a:ext cx="10911268" cy="78996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400" b="1">
                <a:solidFill>
                  <a:schemeClr val="tx2">
                    <a:lumMod val="75000"/>
                  </a:schemeClr>
                </a:solidFill>
                <a:cs typeface="Arial" panose="020B0604020202020204" pitchFamily="34" charset="0"/>
              </a:rPr>
              <a:t>O</a:t>
            </a:r>
            <a:r>
              <a:rPr kumimoji="0" lang="nb-NO" sz="1400" b="1" i="0" u="none" strike="noStrike" kern="1200" cap="none" spc="0" normalizeH="0" baseline="0" noProof="0" err="1">
                <a:ln>
                  <a:noFill/>
                </a:ln>
                <a:solidFill>
                  <a:schemeClr val="tx2">
                    <a:lumMod val="75000"/>
                  </a:schemeClr>
                </a:solidFill>
                <a:effectLst/>
                <a:uLnTx/>
                <a:uFillTx/>
                <a:cs typeface="Arial" panose="020B0604020202020204" pitchFamily="34" charset="0"/>
              </a:rPr>
              <a:t>ppdaterte</a:t>
            </a:r>
            <a:r>
              <a:rPr kumimoji="0" lang="nb-NO" sz="1400" b="1" i="0" u="none" strike="noStrike" kern="1200" cap="none" spc="0" normalizeH="0" baseline="0" noProof="0">
                <a:ln>
                  <a:noFill/>
                </a:ln>
                <a:solidFill>
                  <a:schemeClr val="tx2">
                    <a:lumMod val="75000"/>
                  </a:schemeClr>
                </a:solidFill>
                <a:effectLst/>
                <a:uLnTx/>
                <a:uFillTx/>
                <a:cs typeface="Arial" panose="020B0604020202020204" pitchFamily="34" charset="0"/>
              </a:rPr>
              <a:t> og korrekte opplysninger om brukerne er tilgjengelig til rett tid og sted</a:t>
            </a:r>
            <a:r>
              <a:rPr lang="nb-NO" sz="1400" b="1">
                <a:solidFill>
                  <a:schemeClr val="tx2">
                    <a:lumMod val="75000"/>
                  </a:schemeClr>
                </a:solidFill>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400" b="1">
                <a:solidFill>
                  <a:schemeClr val="tx2">
                    <a:lumMod val="75000"/>
                  </a:schemeClr>
                </a:solidFill>
                <a:cs typeface="Arial" panose="020B0604020202020204" pitchFamily="34" charset="0"/>
              </a:rPr>
              <a:t>Opplysninger </a:t>
            </a:r>
            <a:r>
              <a:rPr kumimoji="0" lang="nb-NO" sz="1400" b="1" i="0" u="none" strike="noStrike" kern="1200" cap="none" spc="0" normalizeH="0" baseline="0" noProof="0">
                <a:ln>
                  <a:noFill/>
                </a:ln>
                <a:solidFill>
                  <a:schemeClr val="tx2">
                    <a:lumMod val="75000"/>
                  </a:schemeClr>
                </a:solidFill>
                <a:effectLst/>
                <a:uLnTx/>
                <a:uFillTx/>
                <a:cs typeface="Arial" panose="020B0604020202020204" pitchFamily="34" charset="0"/>
              </a:rPr>
              <a:t>behandles og brukes på en forsvarlig måte.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400" b="1" i="0" u="none" strike="noStrike" kern="1200" cap="none" spc="0" normalizeH="0" baseline="0" noProof="0">
                <a:ln>
                  <a:noFill/>
                </a:ln>
                <a:solidFill>
                  <a:schemeClr val="tx2">
                    <a:lumMod val="75000"/>
                  </a:schemeClr>
                </a:solidFill>
                <a:effectLst/>
                <a:uLnTx/>
                <a:uFillTx/>
                <a:cs typeface="Arial" panose="020B0604020202020204" pitchFamily="34" charset="0"/>
              </a:rPr>
              <a:t>Hindre at personopplysninger og sensitiv informasjon kommer på avveie</a:t>
            </a:r>
          </a:p>
        </p:txBody>
      </p:sp>
      <p:pic>
        <p:nvPicPr>
          <p:cNvPr id="9" name="Grafikk 8" descr="Flagg med heldekkende fyll">
            <a:extLst>
              <a:ext uri="{FF2B5EF4-FFF2-40B4-BE49-F238E27FC236}">
                <a16:creationId xmlns:a16="http://schemas.microsoft.com/office/drawing/2014/main" id="{A0B09974-2DBD-A6E0-900A-C11732B2AB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6525" y="1237505"/>
            <a:ext cx="622794" cy="622794"/>
          </a:xfrm>
          <a:prstGeom prst="rect">
            <a:avLst/>
          </a:prstGeom>
        </p:spPr>
      </p:pic>
      <p:sp>
        <p:nvSpPr>
          <p:cNvPr id="10" name="Rektangel 9">
            <a:extLst>
              <a:ext uri="{FF2B5EF4-FFF2-40B4-BE49-F238E27FC236}">
                <a16:creationId xmlns:a16="http://schemas.microsoft.com/office/drawing/2014/main" id="{8E764C50-B097-3BC5-04C5-B08F40F90AD1}"/>
              </a:ext>
            </a:extLst>
          </p:cNvPr>
          <p:cNvSpPr/>
          <p:nvPr/>
        </p:nvSpPr>
        <p:spPr>
          <a:xfrm>
            <a:off x="584954" y="2136893"/>
            <a:ext cx="5613030" cy="4533090"/>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34CB0C2C-6783-00A1-1F2C-31739FB5AC2F}"/>
              </a:ext>
            </a:extLst>
          </p:cNvPr>
          <p:cNvSpPr txBox="1"/>
          <p:nvPr/>
        </p:nvSpPr>
        <p:spPr>
          <a:xfrm>
            <a:off x="668286" y="2207331"/>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3" name="TekstSylinder 12">
            <a:extLst>
              <a:ext uri="{FF2B5EF4-FFF2-40B4-BE49-F238E27FC236}">
                <a16:creationId xmlns:a16="http://schemas.microsoft.com/office/drawing/2014/main" id="{59C1F3AC-B41D-1AFE-72AB-C1B12C8A147B}"/>
              </a:ext>
            </a:extLst>
          </p:cNvPr>
          <p:cNvSpPr txBox="1"/>
          <p:nvPr/>
        </p:nvSpPr>
        <p:spPr>
          <a:xfrm>
            <a:off x="6321432" y="2526274"/>
            <a:ext cx="5529698" cy="3252172"/>
          </a:xfrm>
          <a:prstGeom prst="rect">
            <a:avLst/>
          </a:prstGeom>
          <a:noFill/>
        </p:spPr>
        <p:txBody>
          <a:bodyPr wrap="square" rtlCol="0">
            <a:spAutoFit/>
          </a:bodyPr>
          <a:lstStyle/>
          <a:p>
            <a:pPr marL="171450" indent="-171450">
              <a:spcBef>
                <a:spcPts val="500"/>
              </a:spcBef>
              <a:spcAft>
                <a:spcPts val="400"/>
              </a:spcAft>
              <a:buFont typeface="Arial" panose="020B0604020202020204" pitchFamily="34" charset="0"/>
              <a:buChar char="•"/>
              <a:defRPr/>
            </a:pPr>
            <a:r>
              <a:rPr lang="nb-NO" sz="1200" kern="0">
                <a:solidFill>
                  <a:schemeClr val="tx2">
                    <a:lumMod val="75000"/>
                  </a:schemeClr>
                </a:solidFill>
              </a:rPr>
              <a:t>Involver ressurser med riktig kompetanse på tvers av sektorer i kommunene i dette arbeidet. Det kan eksempelvis være personvernombud, juristkompetanse og IT-sikkerhetsansvarlig.</a:t>
            </a:r>
          </a:p>
          <a:p>
            <a:pPr marL="171450" indent="-171450">
              <a:spcBef>
                <a:spcPts val="500"/>
              </a:spcBef>
              <a:spcAft>
                <a:spcPts val="400"/>
              </a:spcAft>
              <a:buFont typeface="Arial" panose="020B0604020202020204" pitchFamily="34" charset="0"/>
              <a:buChar char="•"/>
              <a:defRPr/>
            </a:pPr>
            <a:r>
              <a:rPr lang="nb-NO" sz="1200" kern="0">
                <a:solidFill>
                  <a:schemeClr val="tx2">
                    <a:lumMod val="75000"/>
                  </a:schemeClr>
                </a:solidFill>
              </a:rPr>
              <a:t>Se hvilke vurderinger som er gjort for andre, tilsvarende teknologianvendelser. Problemstillingene og avveiningene er ofte de samme</a:t>
            </a:r>
          </a:p>
          <a:p>
            <a:pPr marL="171450" indent="-171450">
              <a:spcBef>
                <a:spcPts val="500"/>
              </a:spcBef>
              <a:spcAft>
                <a:spcPts val="400"/>
              </a:spcAft>
              <a:buFont typeface="Arial" panose="020B0604020202020204" pitchFamily="34" charset="0"/>
              <a:buChar char="•"/>
              <a:defRPr/>
            </a:pPr>
            <a:r>
              <a:rPr lang="nb-NO" sz="1200" kern="0">
                <a:solidFill>
                  <a:schemeClr val="tx2">
                    <a:lumMod val="75000"/>
                  </a:schemeClr>
                </a:solidFill>
              </a:rPr>
              <a:t>Ha oversikt over den behandling av personopplysninger det vil være i forbindelse med bruken av velferdsteknologi: Se Normens faktaark 13 om protokoll (finnes også i kvikk-guide) og veileder i informasjonssikkerhet og personvern ved bruk av velferdsteknologi i kommuner.</a:t>
            </a:r>
          </a:p>
          <a:p>
            <a:pPr marL="171450" indent="-171450">
              <a:spcBef>
                <a:spcPts val="500"/>
              </a:spcBef>
              <a:spcAft>
                <a:spcPts val="400"/>
              </a:spcAft>
              <a:buFont typeface="Arial" panose="020B0604020202020204" pitchFamily="34" charset="0"/>
              <a:buChar char="•"/>
              <a:defRPr/>
            </a:pPr>
            <a:r>
              <a:rPr lang="nb-NO" sz="1200" kern="0">
                <a:solidFill>
                  <a:schemeClr val="tx2">
                    <a:lumMod val="75000"/>
                  </a:schemeClr>
                </a:solidFill>
              </a:rPr>
              <a:t>Selv om kommunen inngår i et samarbeid, er den enkelte kommune ansvarlig for at personvernhensynene ivaretas.  </a:t>
            </a:r>
          </a:p>
          <a:p>
            <a:pPr marL="171450" indent="-171450">
              <a:spcBef>
                <a:spcPts val="500"/>
              </a:spcBef>
              <a:spcAft>
                <a:spcPts val="400"/>
              </a:spcAft>
              <a:buFont typeface="Arial" panose="020B0604020202020204" pitchFamily="34" charset="0"/>
              <a:buChar char="•"/>
              <a:defRPr/>
            </a:pPr>
            <a:r>
              <a:rPr lang="nb-NO" sz="1200">
                <a:solidFill>
                  <a:schemeClr val="tx2">
                    <a:lumMod val="75000"/>
                  </a:schemeClr>
                </a:solidFill>
              </a:rPr>
              <a:t>Involver leverandør i arbeidet med innebygd personvern, og sørg for å stille krav ved nye anskaffelser (se eksempler på innebygd personvern).</a:t>
            </a:r>
          </a:p>
          <a:p>
            <a:endParaRPr lang="nb-NO" sz="1600">
              <a:solidFill>
                <a:schemeClr val="tx2">
                  <a:lumMod val="75000"/>
                </a:schemeClr>
              </a:solidFill>
            </a:endParaRPr>
          </a:p>
        </p:txBody>
      </p:sp>
      <p:sp>
        <p:nvSpPr>
          <p:cNvPr id="14" name="TekstSylinder 13">
            <a:extLst>
              <a:ext uri="{FF2B5EF4-FFF2-40B4-BE49-F238E27FC236}">
                <a16:creationId xmlns:a16="http://schemas.microsoft.com/office/drawing/2014/main" id="{656F7EB9-6138-3553-B3E3-0CCC4B4CEB6B}"/>
              </a:ext>
            </a:extLst>
          </p:cNvPr>
          <p:cNvSpPr txBox="1"/>
          <p:nvPr/>
        </p:nvSpPr>
        <p:spPr>
          <a:xfrm>
            <a:off x="668286" y="2499611"/>
            <a:ext cx="5529698" cy="4170372"/>
          </a:xfrm>
          <a:prstGeom prst="rect">
            <a:avLst/>
          </a:prstGeom>
          <a:noFill/>
        </p:spPr>
        <p:txBody>
          <a:bodyPr wrap="square" rtlCol="0">
            <a:spAutoFit/>
          </a:bodyPr>
          <a:lstStyle/>
          <a:p>
            <a:pPr marL="171450" indent="-171450">
              <a:spcBef>
                <a:spcPts val="300"/>
              </a:spcBef>
              <a:spcAft>
                <a:spcPts val="200"/>
              </a:spcAft>
              <a:buFont typeface="Arial" panose="020B0604020202020204" pitchFamily="34" charset="0"/>
              <a:buChar char="•"/>
              <a:defRPr/>
            </a:pPr>
            <a:r>
              <a:rPr lang="nb-NO" sz="1200" kern="0">
                <a:solidFill>
                  <a:schemeClr val="tx2">
                    <a:lumMod val="75000"/>
                  </a:schemeClr>
                </a:solidFill>
              </a:rPr>
              <a:t>Kartlegg hvilke helse- og personopplysninger som behandles i løsninger for velferdsteknologi. Kategoriser de ulike opplysningene ut fra type og hvor sensitive de er. Kartlegg  videre hvordan opplysningene registreres og lagres. </a:t>
            </a:r>
          </a:p>
          <a:p>
            <a:pPr marL="171450" indent="-171450">
              <a:spcBef>
                <a:spcPts val="300"/>
              </a:spcBef>
              <a:spcAft>
                <a:spcPts val="200"/>
              </a:spcAft>
              <a:buFont typeface="Arial" panose="020B0604020202020204" pitchFamily="34" charset="0"/>
              <a:buChar char="•"/>
              <a:defRPr/>
            </a:pPr>
            <a:r>
              <a:rPr lang="nb-NO" sz="1200" kern="0">
                <a:solidFill>
                  <a:schemeClr val="tx2">
                    <a:lumMod val="75000"/>
                  </a:schemeClr>
                </a:solidFill>
              </a:rPr>
              <a:t>Pass på at protokoll over behandling av personopplysninger er oppdatert og at dere har rutine for å oppdatere denne. </a:t>
            </a:r>
          </a:p>
          <a:p>
            <a:pPr marL="171450" indent="-171450">
              <a:spcBef>
                <a:spcPts val="300"/>
              </a:spcBef>
              <a:spcAft>
                <a:spcPts val="200"/>
              </a:spcAft>
              <a:buFont typeface="Arial" panose="020B0604020202020204" pitchFamily="34" charset="0"/>
              <a:buChar char="•"/>
              <a:defRPr/>
            </a:pPr>
            <a:r>
              <a:rPr lang="nb-NO" sz="1200" kern="0">
                <a:solidFill>
                  <a:schemeClr val="tx2">
                    <a:lumMod val="75000"/>
                  </a:schemeClr>
                </a:solidFill>
              </a:rPr>
              <a:t>Inngå databehandleravtale om håndtering av personopplysninger med leverandør av utstyr, med responssenter og eventuelle andre behandlere. </a:t>
            </a:r>
          </a:p>
          <a:p>
            <a:pPr marL="171450" indent="-171450">
              <a:spcBef>
                <a:spcPts val="300"/>
              </a:spcBef>
              <a:spcAft>
                <a:spcPts val="200"/>
              </a:spcAft>
              <a:buFont typeface="Arial" panose="020B0604020202020204" pitchFamily="34" charset="0"/>
              <a:buChar char="•"/>
              <a:defRPr/>
            </a:pPr>
            <a:r>
              <a:rPr lang="nb-NO" sz="1200" kern="0">
                <a:solidFill>
                  <a:schemeClr val="tx2">
                    <a:lumMod val="75000"/>
                  </a:schemeClr>
                </a:solidFill>
              </a:rPr>
              <a:t>Vurder risiko for, og konsekvenser av, uønskede hendelser i forbindelse med bruk av velferdsteknologi og behandling av helse- og personopplysninger </a:t>
            </a:r>
          </a:p>
          <a:p>
            <a:pPr marL="171450" indent="-171450">
              <a:spcBef>
                <a:spcPts val="300"/>
              </a:spcBef>
              <a:spcAft>
                <a:spcPts val="200"/>
              </a:spcAft>
              <a:buFont typeface="Arial" panose="020B0604020202020204" pitchFamily="34" charset="0"/>
              <a:buChar char="•"/>
              <a:defRPr/>
            </a:pPr>
            <a:r>
              <a:rPr lang="nb-NO" sz="1200" kern="0">
                <a:solidFill>
                  <a:schemeClr val="tx2">
                    <a:lumMod val="75000"/>
                  </a:schemeClr>
                </a:solidFill>
              </a:rPr>
              <a:t>Gjennomfør DPIA både ved innføring av ny teknologi, og ved større endringer i løsninger eller bruk av disse, dersom det er snakk om sensitiv personinformasjon, særlig utsatte grupper, systematisk </a:t>
            </a:r>
            <a:r>
              <a:rPr lang="nb-NO" sz="1200" kern="0" err="1">
                <a:solidFill>
                  <a:schemeClr val="tx2">
                    <a:lumMod val="75000"/>
                  </a:schemeClr>
                </a:solidFill>
              </a:rPr>
              <a:t>monitorering</a:t>
            </a:r>
            <a:r>
              <a:rPr lang="nb-NO" sz="1200" kern="0">
                <a:solidFill>
                  <a:schemeClr val="tx2">
                    <a:lumMod val="75000"/>
                  </a:schemeClr>
                </a:solidFill>
              </a:rPr>
              <a:t> eller annen inngripende bruk av teknologi. Se lenke til maler for både ROS og DPIA på neste side.</a:t>
            </a:r>
          </a:p>
          <a:p>
            <a:pPr marL="171450" indent="-171450">
              <a:spcBef>
                <a:spcPts val="300"/>
              </a:spcBef>
              <a:spcAft>
                <a:spcPts val="200"/>
              </a:spcAft>
              <a:buFont typeface="Arial" panose="020B0604020202020204" pitchFamily="34" charset="0"/>
              <a:buChar char="•"/>
              <a:defRPr/>
            </a:pPr>
            <a:r>
              <a:rPr lang="nb-NO" sz="1200" kern="0">
                <a:solidFill>
                  <a:schemeClr val="tx2">
                    <a:lumMod val="75000"/>
                  </a:schemeClr>
                </a:solidFill>
              </a:rPr>
              <a:t>Etabler rutiner for avvikshåndtering og hendelseslogger for uønskede hendelser, eksempelvis driftsstans og (forsøk på) uautorisert bruk. Sørg for å ha rutiner for personvernkonsekvensvurderinger (DPIA), for å rydde opp når en tjeneste avsluttes, som sletting av personopplysninger som ligger lagret i utstyr og tilbakestilling av brukernært utstyr. </a:t>
            </a:r>
          </a:p>
          <a:p>
            <a:pPr marL="171450" indent="-171450">
              <a:spcBef>
                <a:spcPts val="300"/>
              </a:spcBef>
              <a:spcAft>
                <a:spcPts val="200"/>
              </a:spcAft>
              <a:buFont typeface="Arial" panose="020B0604020202020204" pitchFamily="34" charset="0"/>
              <a:buChar char="•"/>
              <a:defRPr/>
            </a:pPr>
            <a:r>
              <a:rPr lang="nb-NO" sz="1200" kern="0">
                <a:solidFill>
                  <a:schemeClr val="tx2">
                    <a:lumMod val="75000"/>
                  </a:schemeClr>
                </a:solidFill>
              </a:rPr>
              <a:t>Informer brukere om hvordan personopplysninger behandles – dette kan gjøres som erklæring på nettsted, brosjyre, plakat eller annen hensiktsmessig måte. </a:t>
            </a:r>
          </a:p>
        </p:txBody>
      </p:sp>
      <p:sp>
        <p:nvSpPr>
          <p:cNvPr id="16" name="Rektangel 15">
            <a:extLst>
              <a:ext uri="{FF2B5EF4-FFF2-40B4-BE49-F238E27FC236}">
                <a16:creationId xmlns:a16="http://schemas.microsoft.com/office/drawing/2014/main" id="{E3A56B84-2237-561B-5F13-841399E42A42}"/>
              </a:ext>
            </a:extLst>
          </p:cNvPr>
          <p:cNvSpPr/>
          <p:nvPr/>
        </p:nvSpPr>
        <p:spPr>
          <a:xfrm>
            <a:off x="6329013" y="5778180"/>
            <a:ext cx="5568975" cy="89180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7" name="Graphic 2" descr="Magnifying glass">
            <a:extLst>
              <a:ext uri="{FF2B5EF4-FFF2-40B4-BE49-F238E27FC236}">
                <a16:creationId xmlns:a16="http://schemas.microsoft.com/office/drawing/2014/main" id="{4CA03B39-8E24-408C-A93C-1E4282B9ED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5216" y="5973713"/>
            <a:ext cx="481954" cy="490587"/>
          </a:xfrm>
          <a:prstGeom prst="rect">
            <a:avLst/>
          </a:prstGeom>
        </p:spPr>
      </p:pic>
      <p:sp>
        <p:nvSpPr>
          <p:cNvPr id="18" name="TekstSylinder 17">
            <a:extLst>
              <a:ext uri="{FF2B5EF4-FFF2-40B4-BE49-F238E27FC236}">
                <a16:creationId xmlns:a16="http://schemas.microsoft.com/office/drawing/2014/main" id="{64C900C7-E606-D1C3-CD23-2E59C203BF8A}"/>
              </a:ext>
            </a:extLst>
          </p:cNvPr>
          <p:cNvSpPr txBox="1"/>
          <p:nvPr/>
        </p:nvSpPr>
        <p:spPr>
          <a:xfrm>
            <a:off x="7049902" y="5802937"/>
            <a:ext cx="4659498" cy="1015663"/>
          </a:xfrm>
          <a:prstGeom prst="rect">
            <a:avLst/>
          </a:prstGeom>
          <a:noFill/>
        </p:spPr>
        <p:txBody>
          <a:bodyPr wrap="square" rtlCol="0">
            <a:spAutoFit/>
          </a:bodyPr>
          <a:lstStyle/>
          <a:p>
            <a:pPr marL="171450" indent="-171450">
              <a:buFont typeface="Arial" panose="020B0604020202020204" pitchFamily="34" charset="0"/>
              <a:buChar char="•"/>
            </a:pPr>
            <a:r>
              <a:rPr lang="nb-NO" sz="1200">
                <a:solidFill>
                  <a:schemeClr val="tx2"/>
                </a:solidFill>
                <a:cs typeface="Arial" panose="020B0604020202020204" pitchFamily="34" charset="0"/>
                <a:hlinkClick r:id="rId7">
                  <a:extLst>
                    <a:ext uri="{A12FA001-AC4F-418D-AE19-62706E023703}">
                      <ahyp:hlinkClr xmlns:ahyp="http://schemas.microsoft.com/office/drawing/2018/hyperlinkcolor" val="tx"/>
                    </a:ext>
                  </a:extLst>
                </a:hlinkClick>
              </a:rPr>
              <a:t>Normen: Faktaark 13 Protokoll over behandlinger av helse- og personopplysninger i virksomheten</a:t>
            </a:r>
            <a:endParaRPr lang="nb-NO" sz="1200">
              <a:solidFill>
                <a:schemeClr val="tx2"/>
              </a:solidFill>
              <a:cs typeface="Arial" panose="020B0604020202020204" pitchFamily="34" charset="0"/>
            </a:endParaRPr>
          </a:p>
          <a:p>
            <a:pPr marL="171450" indent="-171450">
              <a:buFont typeface="Arial" panose="020B0604020202020204" pitchFamily="34" charset="0"/>
              <a:buChar char="•"/>
            </a:pPr>
            <a:r>
              <a:rPr lang="nb-NO" sz="1200">
                <a:solidFill>
                  <a:schemeClr val="tx2"/>
                </a:solidFill>
                <a:hlinkClick r:id="rId8">
                  <a:extLst>
                    <a:ext uri="{A12FA001-AC4F-418D-AE19-62706E023703}">
                      <ahyp:hlinkClr xmlns:ahyp="http://schemas.microsoft.com/office/drawing/2018/hyperlinkcolor" val="tx"/>
                    </a:ext>
                  </a:extLst>
                </a:hlinkClick>
              </a:rPr>
              <a:t>Veileder i informasjonssikkerhet og personvern ved bruk av teknologi i kommuner (velferdsteknologi) - </a:t>
            </a:r>
            <a:r>
              <a:rPr lang="nb-NO" sz="1200" err="1">
                <a:solidFill>
                  <a:schemeClr val="tx2"/>
                </a:solidFill>
                <a:hlinkClick r:id="rId8">
                  <a:extLst>
                    <a:ext uri="{A12FA001-AC4F-418D-AE19-62706E023703}">
                      <ahyp:hlinkClr xmlns:ahyp="http://schemas.microsoft.com/office/drawing/2018/hyperlinkcolor" val="tx"/>
                    </a:ext>
                  </a:extLst>
                </a:hlinkClick>
              </a:rPr>
              <a:t>ehelse</a:t>
            </a:r>
            <a:endParaRPr lang="nb-NO" sz="1200">
              <a:solidFill>
                <a:schemeClr val="tx2"/>
              </a:solidFill>
              <a:cs typeface="Arial" panose="020B0604020202020204" pitchFamily="34" charset="0"/>
            </a:endParaRPr>
          </a:p>
          <a:p>
            <a:pPr marL="171450" indent="-171450">
              <a:buFont typeface="Arial" panose="020B0604020202020204" pitchFamily="34" charset="0"/>
              <a:buChar char="•"/>
            </a:pPr>
            <a:endParaRPr lang="nb-NO" sz="1200"/>
          </a:p>
        </p:txBody>
      </p:sp>
    </p:spTree>
    <p:extLst>
      <p:ext uri="{BB962C8B-B14F-4D97-AF65-F5344CB8AC3E}">
        <p14:creationId xmlns:p14="http://schemas.microsoft.com/office/powerpoint/2010/main" val="3266865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945968A-EF12-9B68-7F07-C8BF4AC23C76}"/>
              </a:ext>
            </a:extLst>
          </p:cNvPr>
          <p:cNvSpPr/>
          <p:nvPr/>
        </p:nvSpPr>
        <p:spPr>
          <a:xfrm>
            <a:off x="0" y="0"/>
            <a:ext cx="12191280" cy="9139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Grafikk 3" descr="En lyspæren">
            <a:extLst>
              <a:ext uri="{FF2B5EF4-FFF2-40B4-BE49-F238E27FC236}">
                <a16:creationId xmlns:a16="http://schemas.microsoft.com/office/drawing/2014/main" id="{4189BB34-EF34-6FBC-96D0-BF9293C03F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 y="-171346"/>
            <a:ext cx="1132741" cy="1132741"/>
          </a:xfrm>
          <a:prstGeom prst="rect">
            <a:avLst/>
          </a:prstGeom>
        </p:spPr>
      </p:pic>
      <p:sp>
        <p:nvSpPr>
          <p:cNvPr id="7" name="TekstSylinder 6">
            <a:extLst>
              <a:ext uri="{FF2B5EF4-FFF2-40B4-BE49-F238E27FC236}">
                <a16:creationId xmlns:a16="http://schemas.microsoft.com/office/drawing/2014/main" id="{13AD8489-FF19-6903-45F4-5E86F799EA74}"/>
              </a:ext>
            </a:extLst>
          </p:cNvPr>
          <p:cNvSpPr txBox="1"/>
          <p:nvPr/>
        </p:nvSpPr>
        <p:spPr>
          <a:xfrm>
            <a:off x="1165743" y="306630"/>
            <a:ext cx="9337157" cy="461665"/>
          </a:xfrm>
          <a:prstGeom prst="rect">
            <a:avLst/>
          </a:prstGeom>
          <a:noFill/>
        </p:spPr>
        <p:txBody>
          <a:bodyPr wrap="square" rtlCol="0">
            <a:spAutoFit/>
          </a:bodyPr>
          <a:lstStyle/>
          <a:p>
            <a:r>
              <a:rPr lang="nb-NO" sz="2400" b="1">
                <a:solidFill>
                  <a:schemeClr val="tx2">
                    <a:lumMod val="75000"/>
                  </a:schemeClr>
                </a:solidFill>
              </a:rPr>
              <a:t>EKSEMPEL: Relevante maler, mer informasjon og støtte</a:t>
            </a:r>
          </a:p>
        </p:txBody>
      </p:sp>
      <p:sp>
        <p:nvSpPr>
          <p:cNvPr id="8" name="TekstSylinder 7">
            <a:extLst>
              <a:ext uri="{FF2B5EF4-FFF2-40B4-BE49-F238E27FC236}">
                <a16:creationId xmlns:a16="http://schemas.microsoft.com/office/drawing/2014/main" id="{4EDD6503-7A85-A69B-371C-ED9428F36357}"/>
              </a:ext>
            </a:extLst>
          </p:cNvPr>
          <p:cNvSpPr txBox="1"/>
          <p:nvPr/>
        </p:nvSpPr>
        <p:spPr>
          <a:xfrm>
            <a:off x="6700598" y="1516299"/>
            <a:ext cx="5307878" cy="707886"/>
          </a:xfrm>
          <a:prstGeom prst="rect">
            <a:avLst/>
          </a:prstGeom>
          <a:noFill/>
        </p:spPr>
        <p:txBody>
          <a:bodyPr wrap="square" lIns="91440" tIns="45720" rIns="91440" bIns="45720" anchor="t">
            <a:spAutoFit/>
          </a:bodyPr>
          <a:lstStyle/>
          <a:p>
            <a:pPr marL="285750" marR="0" lvl="0" indent="-285750" algn="l" defTabSz="914263" rtl="0" eaLnBrk="1" fontAlgn="auto" latinLnBrk="0" hangingPunct="1">
              <a:lnSpc>
                <a:spcPct val="100000"/>
              </a:lnSpc>
              <a:spcBef>
                <a:spcPts val="700"/>
              </a:spcBef>
              <a:spcAft>
                <a:spcPts val="900"/>
              </a:spcAft>
              <a:buClrTx/>
              <a:buSzTx/>
              <a:buFont typeface="Arial" panose="020B0604020202020204" pitchFamily="34" charset="0"/>
              <a:buChar char="•"/>
              <a:tabLst/>
              <a:defRPr/>
            </a:pPr>
            <a:r>
              <a:rPr lang="nb-NO" sz="2000" kern="0" dirty="0">
                <a:solidFill>
                  <a:srgbClr val="1F497D"/>
                </a:solidFill>
                <a:latin typeface="+mj-lt"/>
                <a:hlinkClick r:id="rId5">
                  <a:extLst>
                    <a:ext uri="{A12FA001-AC4F-418D-AE19-62706E023703}">
                      <ahyp:hlinkClr xmlns:ahyp="http://schemas.microsoft.com/office/drawing/2018/hyperlinkcolor" val="tx"/>
                    </a:ext>
                  </a:extLst>
                </a:hlinkClick>
              </a:rPr>
              <a:t>Datatilsynet: Mal for protokoll over behandlingsaktiviteter (behandlingsansvarlig)</a:t>
            </a:r>
            <a:endParaRPr lang="nb-NO" sz="2000" kern="0" dirty="0">
              <a:solidFill>
                <a:srgbClr val="1F497D"/>
              </a:solidFill>
              <a:latin typeface="+mj-lt"/>
            </a:endParaRPr>
          </a:p>
        </p:txBody>
      </p:sp>
      <p:pic>
        <p:nvPicPr>
          <p:cNvPr id="3" name="Bilde 2">
            <a:extLst>
              <a:ext uri="{FF2B5EF4-FFF2-40B4-BE49-F238E27FC236}">
                <a16:creationId xmlns:a16="http://schemas.microsoft.com/office/drawing/2014/main" id="{B2394B4C-9256-DD0E-1F49-0014E5C483C1}"/>
              </a:ext>
            </a:extLst>
          </p:cNvPr>
          <p:cNvPicPr>
            <a:picLocks noChangeAspect="1"/>
          </p:cNvPicPr>
          <p:nvPr/>
        </p:nvPicPr>
        <p:blipFill>
          <a:blip r:embed="rId6"/>
          <a:stretch>
            <a:fillRect/>
          </a:stretch>
        </p:blipFill>
        <p:spPr>
          <a:xfrm>
            <a:off x="1911028" y="2537256"/>
            <a:ext cx="2759550" cy="3925748"/>
          </a:xfrm>
          <a:prstGeom prst="rect">
            <a:avLst/>
          </a:prstGeom>
          <a:ln>
            <a:noFill/>
          </a:ln>
          <a:effectLst>
            <a:outerShdw blurRad="292100" dist="139700" dir="2700000" algn="tl" rotWithShape="0">
              <a:srgbClr val="333333">
                <a:alpha val="65000"/>
              </a:srgbClr>
            </a:outerShdw>
          </a:effectLst>
        </p:spPr>
      </p:pic>
      <p:sp>
        <p:nvSpPr>
          <p:cNvPr id="5" name="TekstSylinder 4">
            <a:extLst>
              <a:ext uri="{FF2B5EF4-FFF2-40B4-BE49-F238E27FC236}">
                <a16:creationId xmlns:a16="http://schemas.microsoft.com/office/drawing/2014/main" id="{18879012-8E69-12DB-56DC-FBE6826E5315}"/>
              </a:ext>
            </a:extLst>
          </p:cNvPr>
          <p:cNvSpPr txBox="1"/>
          <p:nvPr/>
        </p:nvSpPr>
        <p:spPr>
          <a:xfrm>
            <a:off x="1632569" y="1537638"/>
            <a:ext cx="5147979" cy="1220847"/>
          </a:xfrm>
          <a:prstGeom prst="rect">
            <a:avLst/>
          </a:prstGeom>
          <a:noFill/>
        </p:spPr>
        <p:txBody>
          <a:bodyPr wrap="square" lIns="91440" tIns="45720" rIns="91440" bIns="45720" anchor="t">
            <a:spAutoFit/>
          </a:bodyPr>
          <a:lstStyle/>
          <a:p>
            <a:pPr marR="0" lvl="0" algn="l" defTabSz="914263" rtl="0" eaLnBrk="1" fontAlgn="auto" latinLnBrk="0" hangingPunct="1">
              <a:lnSpc>
                <a:spcPct val="100000"/>
              </a:lnSpc>
              <a:spcBef>
                <a:spcPts val="700"/>
              </a:spcBef>
              <a:spcAft>
                <a:spcPts val="900"/>
              </a:spcAft>
              <a:buClrTx/>
              <a:buSzTx/>
              <a:tabLst/>
              <a:defRPr/>
            </a:pPr>
            <a:r>
              <a:rPr lang="nb-NO" sz="2000" kern="0" dirty="0">
                <a:solidFill>
                  <a:srgbClr val="1F497D"/>
                </a:solidFill>
                <a:latin typeface="+mj-lt"/>
                <a:hlinkClick r:id="rId7">
                  <a:extLst>
                    <a:ext uri="{A12FA001-AC4F-418D-AE19-62706E023703}">
                      <ahyp:hlinkClr xmlns:ahyp="http://schemas.microsoft.com/office/drawing/2018/hyperlinkcolor" val="tx"/>
                    </a:ext>
                  </a:extLst>
                </a:hlinkClick>
              </a:rPr>
              <a:t>Kvikk-guide til behandling av helse- og personopplysninger</a:t>
            </a:r>
            <a:endParaRPr lang="nb-NO" sz="2000" kern="0" dirty="0">
              <a:solidFill>
                <a:srgbClr val="1F497D"/>
              </a:solidFill>
              <a:latin typeface="+mj-lt"/>
            </a:endParaRPr>
          </a:p>
          <a:p>
            <a:pPr marL="285750" marR="0" lvl="0" indent="-285750" algn="l" defTabSz="914263" rtl="0" eaLnBrk="1" fontAlgn="auto" latinLnBrk="0" hangingPunct="1">
              <a:lnSpc>
                <a:spcPct val="100000"/>
              </a:lnSpc>
              <a:spcBef>
                <a:spcPts val="700"/>
              </a:spcBef>
              <a:spcAft>
                <a:spcPts val="900"/>
              </a:spcAft>
              <a:buClrTx/>
              <a:buSzTx/>
              <a:buFont typeface="Arial" panose="020B0604020202020204" pitchFamily="34" charset="0"/>
              <a:buChar char="•"/>
              <a:tabLst/>
              <a:defRPr/>
            </a:pPr>
            <a:endParaRPr lang="nb-NO" sz="2000" kern="0" dirty="0">
              <a:solidFill>
                <a:srgbClr val="1F497D"/>
              </a:solidFill>
              <a:latin typeface="+mj-lt"/>
            </a:endParaRPr>
          </a:p>
        </p:txBody>
      </p:sp>
      <p:pic>
        <p:nvPicPr>
          <p:cNvPr id="10" name="Bilde 9">
            <a:extLst>
              <a:ext uri="{FF2B5EF4-FFF2-40B4-BE49-F238E27FC236}">
                <a16:creationId xmlns:a16="http://schemas.microsoft.com/office/drawing/2014/main" id="{FE056BCF-BFF6-7EBE-D3D7-385CA899F08A}"/>
              </a:ext>
            </a:extLst>
          </p:cNvPr>
          <p:cNvPicPr>
            <a:picLocks noChangeAspect="1"/>
          </p:cNvPicPr>
          <p:nvPr/>
        </p:nvPicPr>
        <p:blipFill>
          <a:blip r:embed="rId8"/>
          <a:stretch>
            <a:fillRect/>
          </a:stretch>
        </p:blipFill>
        <p:spPr>
          <a:xfrm>
            <a:off x="6700598" y="2758485"/>
            <a:ext cx="5147979" cy="17416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0326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945968A-EF12-9B68-7F07-C8BF4AC23C76}"/>
              </a:ext>
            </a:extLst>
          </p:cNvPr>
          <p:cNvSpPr/>
          <p:nvPr/>
        </p:nvSpPr>
        <p:spPr>
          <a:xfrm>
            <a:off x="0" y="0"/>
            <a:ext cx="12191280" cy="9139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Grafikk 3" descr="En lyspæren">
            <a:extLst>
              <a:ext uri="{FF2B5EF4-FFF2-40B4-BE49-F238E27FC236}">
                <a16:creationId xmlns:a16="http://schemas.microsoft.com/office/drawing/2014/main" id="{4189BB34-EF34-6FBC-96D0-BF9293C03F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 y="-171346"/>
            <a:ext cx="1132741" cy="1132741"/>
          </a:xfrm>
          <a:prstGeom prst="rect">
            <a:avLst/>
          </a:prstGeom>
        </p:spPr>
      </p:pic>
      <p:sp>
        <p:nvSpPr>
          <p:cNvPr id="7" name="TekstSylinder 6">
            <a:extLst>
              <a:ext uri="{FF2B5EF4-FFF2-40B4-BE49-F238E27FC236}">
                <a16:creationId xmlns:a16="http://schemas.microsoft.com/office/drawing/2014/main" id="{13AD8489-FF19-6903-45F4-5E86F799EA74}"/>
              </a:ext>
            </a:extLst>
          </p:cNvPr>
          <p:cNvSpPr txBox="1"/>
          <p:nvPr/>
        </p:nvSpPr>
        <p:spPr>
          <a:xfrm>
            <a:off x="1165743" y="306630"/>
            <a:ext cx="4387331" cy="461665"/>
          </a:xfrm>
          <a:prstGeom prst="rect">
            <a:avLst/>
          </a:prstGeom>
          <a:noFill/>
        </p:spPr>
        <p:txBody>
          <a:bodyPr wrap="square" rtlCol="0">
            <a:spAutoFit/>
          </a:bodyPr>
          <a:lstStyle/>
          <a:p>
            <a:r>
              <a:rPr lang="nb-NO" sz="2400" b="1">
                <a:solidFill>
                  <a:schemeClr val="tx2">
                    <a:lumMod val="75000"/>
                  </a:schemeClr>
                </a:solidFill>
              </a:rPr>
              <a:t>EKSEMPEL: Innbygd personvern</a:t>
            </a:r>
          </a:p>
        </p:txBody>
      </p:sp>
      <p:sp>
        <p:nvSpPr>
          <p:cNvPr id="12" name="Rectangle 8">
            <a:extLst>
              <a:ext uri="{FF2B5EF4-FFF2-40B4-BE49-F238E27FC236}">
                <a16:creationId xmlns:a16="http://schemas.microsoft.com/office/drawing/2014/main" id="{5672D5EE-B115-F69E-30B5-75736A5DB257}"/>
              </a:ext>
            </a:extLst>
          </p:cNvPr>
          <p:cNvSpPr/>
          <p:nvPr/>
        </p:nvSpPr>
        <p:spPr>
          <a:xfrm>
            <a:off x="761255" y="1098297"/>
            <a:ext cx="10663931" cy="711098"/>
          </a:xfrm>
          <a:prstGeom prst="rect">
            <a:avLst/>
          </a:prstGeom>
          <a:noFill/>
          <a:ln w="12700" cap="flat" cmpd="sng" algn="ctr">
            <a:noFill/>
            <a:prstDash val="solid"/>
            <a:miter lim="800000"/>
          </a:ln>
          <a:effectLst/>
        </p:spPr>
        <p:txBody>
          <a:bodyPr rtlCol="0" anchor="t"/>
          <a:lstStyle/>
          <a:p>
            <a:pPr marL="0" marR="0" lvl="1" indent="0" algn="l" defTabSz="914400" rtl="0" eaLnBrk="1" fontAlgn="auto" latinLnBrk="0" hangingPunct="1">
              <a:lnSpc>
                <a:spcPct val="100000"/>
              </a:lnSpc>
              <a:spcBef>
                <a:spcPts val="0"/>
              </a:spcBef>
              <a:spcAft>
                <a:spcPts val="200"/>
              </a:spcAft>
              <a:buClrTx/>
              <a:buSzTx/>
              <a:buFontTx/>
              <a:buNone/>
              <a:tabLst/>
              <a:defRPr/>
            </a:pPr>
            <a:r>
              <a:rPr kumimoji="0" lang="nb-NO"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Innledning</a:t>
            </a:r>
          </a:p>
          <a:p>
            <a:pPr marL="171450" marR="0" lvl="1"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a:solidFill>
                  <a:prstClr val="black"/>
                </a:solidFill>
                <a:latin typeface="Arial" panose="020B0604020202020204" pitchFamily="34" charset="0"/>
                <a:cs typeface="Arial" panose="020B0604020202020204" pitchFamily="34" charset="0"/>
              </a:rPr>
              <a:t>I</a:t>
            </a:r>
            <a:r>
              <a:rPr kumimoji="0" lang="nb-NO"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nnebygd</a:t>
            </a:r>
            <a:r>
              <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personvern om å sikre at løsningen oppfyller personvernprinsippene og ivaretar de registrertes rettigheter. </a:t>
            </a:r>
          </a:p>
          <a:p>
            <a:pPr marL="171450" marR="0" lvl="1"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Her følger noen eksempler på tiltak for å sikre innebygd personvern i forbindelse med velferdsteknologi:</a:t>
            </a:r>
          </a:p>
          <a:p>
            <a:pPr marL="0" marR="0" lvl="1" indent="0" algn="l" defTabSz="914400" rtl="0" eaLnBrk="1" fontAlgn="auto" latinLnBrk="0" hangingPunct="1">
              <a:lnSpc>
                <a:spcPct val="100000"/>
              </a:lnSpc>
              <a:spcBef>
                <a:spcPts val="0"/>
              </a:spcBef>
              <a:spcAft>
                <a:spcPts val="200"/>
              </a:spcAft>
              <a:buClrTx/>
              <a:buSzTx/>
              <a:buFontTx/>
              <a:buNone/>
              <a:tabLst/>
              <a:defRPr/>
            </a:pPr>
            <a:endParaRPr kumimoji="0" lang="nb-NO"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200"/>
              </a:spcAft>
              <a:buClrTx/>
              <a:buSzTx/>
              <a:buFontTx/>
              <a:buNone/>
              <a:tabLst/>
              <a:defRPr/>
            </a:pPr>
            <a:endParaRPr kumimoji="0" lang="nb-NO"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1"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8" name="Bilde 27">
            <a:extLst>
              <a:ext uri="{FF2B5EF4-FFF2-40B4-BE49-F238E27FC236}">
                <a16:creationId xmlns:a16="http://schemas.microsoft.com/office/drawing/2014/main" id="{05B7FDEC-DCDD-768C-28E6-B31CF3A9EA92}"/>
              </a:ext>
            </a:extLst>
          </p:cNvPr>
          <p:cNvPicPr>
            <a:picLocks noChangeAspect="1"/>
          </p:cNvPicPr>
          <p:nvPr/>
        </p:nvPicPr>
        <p:blipFill>
          <a:blip r:embed="rId5"/>
          <a:stretch>
            <a:fillRect/>
          </a:stretch>
        </p:blipFill>
        <p:spPr>
          <a:xfrm>
            <a:off x="752661" y="1946297"/>
            <a:ext cx="10681118" cy="4426080"/>
          </a:xfrm>
          <a:prstGeom prst="rect">
            <a:avLst/>
          </a:prstGeom>
        </p:spPr>
      </p:pic>
    </p:spTree>
    <p:extLst>
      <p:ext uri="{BB962C8B-B14F-4D97-AF65-F5344CB8AC3E}">
        <p14:creationId xmlns:p14="http://schemas.microsoft.com/office/powerpoint/2010/main" val="3893088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ktangel 26">
            <a:extLst>
              <a:ext uri="{FF2B5EF4-FFF2-40B4-BE49-F238E27FC236}">
                <a16:creationId xmlns:a16="http://schemas.microsoft.com/office/drawing/2014/main" id="{45ED112B-A066-917B-0ECE-857354542848}"/>
              </a:ext>
            </a:extLst>
          </p:cNvPr>
          <p:cNvSpPr/>
          <p:nvPr/>
        </p:nvSpPr>
        <p:spPr>
          <a:xfrm>
            <a:off x="11015907" y="6166491"/>
            <a:ext cx="723012" cy="5185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Rektangel 5">
            <a:extLst>
              <a:ext uri="{FF2B5EF4-FFF2-40B4-BE49-F238E27FC236}">
                <a16:creationId xmlns:a16="http://schemas.microsoft.com/office/drawing/2014/main" id="{6945968A-EF12-9B68-7F07-C8BF4AC23C76}"/>
              </a:ext>
            </a:extLst>
          </p:cNvPr>
          <p:cNvSpPr/>
          <p:nvPr/>
        </p:nvSpPr>
        <p:spPr>
          <a:xfrm>
            <a:off x="0" y="0"/>
            <a:ext cx="12191280" cy="9139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Grafikk 3" descr="En lyspæren">
            <a:extLst>
              <a:ext uri="{FF2B5EF4-FFF2-40B4-BE49-F238E27FC236}">
                <a16:creationId xmlns:a16="http://schemas.microsoft.com/office/drawing/2014/main" id="{4189BB34-EF34-6FBC-96D0-BF9293C03F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 y="-171346"/>
            <a:ext cx="1132741" cy="1132741"/>
          </a:xfrm>
          <a:prstGeom prst="rect">
            <a:avLst/>
          </a:prstGeom>
        </p:spPr>
      </p:pic>
      <p:sp>
        <p:nvSpPr>
          <p:cNvPr id="7" name="TekstSylinder 6">
            <a:extLst>
              <a:ext uri="{FF2B5EF4-FFF2-40B4-BE49-F238E27FC236}">
                <a16:creationId xmlns:a16="http://schemas.microsoft.com/office/drawing/2014/main" id="{13AD8489-FF19-6903-45F4-5E86F799EA74}"/>
              </a:ext>
            </a:extLst>
          </p:cNvPr>
          <p:cNvSpPr txBox="1"/>
          <p:nvPr/>
        </p:nvSpPr>
        <p:spPr>
          <a:xfrm>
            <a:off x="1165743" y="306630"/>
            <a:ext cx="8657879" cy="830997"/>
          </a:xfrm>
          <a:prstGeom prst="rect">
            <a:avLst/>
          </a:prstGeom>
          <a:noFill/>
        </p:spPr>
        <p:txBody>
          <a:bodyPr wrap="square" rtlCol="0">
            <a:spAutoFit/>
          </a:bodyPr>
          <a:lstStyle/>
          <a:p>
            <a:r>
              <a:rPr lang="nb-NO" sz="2400" b="1">
                <a:solidFill>
                  <a:schemeClr val="tx2">
                    <a:lumMod val="75000"/>
                  </a:schemeClr>
                </a:solidFill>
              </a:rPr>
              <a:t>EKSEMPEL: DPIA for digitalt tilsyn i Lindesnes kommune</a:t>
            </a:r>
          </a:p>
          <a:p>
            <a:endParaRPr lang="nb-NO" sz="2400" b="1">
              <a:solidFill>
                <a:schemeClr val="tx2">
                  <a:lumMod val="75000"/>
                </a:schemeClr>
              </a:solidFill>
            </a:endParaRPr>
          </a:p>
        </p:txBody>
      </p:sp>
      <p:pic>
        <p:nvPicPr>
          <p:cNvPr id="5" name="Picture 2" descr="Lindesnes kommune - 260 Photos - Public Service - Ytre Sandgate 25a, 4514">
            <a:extLst>
              <a:ext uri="{FF2B5EF4-FFF2-40B4-BE49-F238E27FC236}">
                <a16:creationId xmlns:a16="http://schemas.microsoft.com/office/drawing/2014/main" id="{009343B3-BD15-251A-DC75-14E90F2F1F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99" y="1106104"/>
            <a:ext cx="723012" cy="723012"/>
          </a:xfrm>
          <a:prstGeom prst="rect">
            <a:avLst/>
          </a:prstGeom>
          <a:noFill/>
          <a:extLst>
            <a:ext uri="{909E8E84-426E-40DD-AFC4-6F175D3DCCD1}">
              <a14:hiddenFill xmlns:a14="http://schemas.microsoft.com/office/drawing/2010/main">
                <a:solidFill>
                  <a:srgbClr val="FFFFFF"/>
                </a:solidFill>
              </a14:hiddenFill>
            </a:ext>
          </a:extLst>
        </p:spPr>
      </p:pic>
      <p:sp>
        <p:nvSpPr>
          <p:cNvPr id="9" name="TekstSylinder 8">
            <a:extLst>
              <a:ext uri="{FF2B5EF4-FFF2-40B4-BE49-F238E27FC236}">
                <a16:creationId xmlns:a16="http://schemas.microsoft.com/office/drawing/2014/main" id="{36B773EC-1765-442C-FAA1-E8248B867458}"/>
              </a:ext>
            </a:extLst>
          </p:cNvPr>
          <p:cNvSpPr txBox="1"/>
          <p:nvPr/>
        </p:nvSpPr>
        <p:spPr>
          <a:xfrm>
            <a:off x="825457" y="1028480"/>
            <a:ext cx="10598910" cy="918200"/>
          </a:xfrm>
          <a:prstGeom prst="rect">
            <a:avLst/>
          </a:prstGeom>
          <a:noFill/>
        </p:spPr>
        <p:txBody>
          <a:bodyPr wrap="square">
            <a:spAutoFit/>
          </a:bodyPr>
          <a:lstStyle/>
          <a:p>
            <a:pPr marL="0" marR="0" lvl="0" indent="0" algn="l" defTabSz="154058"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nb-NO"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 arbeidet med personvernkonsekvensutredningen har Lindesnes tatt utgangspunkt i Datatilsynet sin gjentakende prosess bestående av 4 faser</a:t>
            </a:r>
          </a:p>
          <a:p>
            <a:pPr marL="0" marR="0" lvl="0" indent="0" algn="l" defTabSz="154058" rtl="0" eaLnBrk="1" fontAlgn="auto" latinLnBrk="0" hangingPunct="1">
              <a:lnSpc>
                <a:spcPct val="100000"/>
              </a:lnSpc>
              <a:spcBef>
                <a:spcPts val="0"/>
              </a:spcBef>
              <a:spcAft>
                <a:spcPts val="200"/>
              </a:spcAft>
              <a:buClrTx/>
              <a:buSzTx/>
              <a:buFont typeface="Arial" panose="020B0604020202020204" pitchFamily="34" charset="0"/>
              <a:buNone/>
              <a:tabLst/>
              <a:defRPr/>
            </a:pPr>
            <a:r>
              <a:rPr lang="nb-NO" sz="1200" b="0">
                <a:solidFill>
                  <a:prstClr val="black"/>
                </a:solidFill>
                <a:latin typeface="Arial" panose="020B0604020202020204" pitchFamily="34" charset="0"/>
                <a:cs typeface="Arial" panose="020B0604020202020204" pitchFamily="34" charset="0"/>
              </a:rPr>
              <a:t>DPIA</a:t>
            </a: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kan være en tidkrevende prosess ved førstegangs gjennomføring, men de har erfart at det går mye raskere når man får mer erfaring og involverer de rette personene.</a:t>
            </a:r>
          </a:p>
        </p:txBody>
      </p:sp>
      <p:sp>
        <p:nvSpPr>
          <p:cNvPr id="10" name="Content Placeholder 5">
            <a:extLst>
              <a:ext uri="{FF2B5EF4-FFF2-40B4-BE49-F238E27FC236}">
                <a16:creationId xmlns:a16="http://schemas.microsoft.com/office/drawing/2014/main" id="{0AE97A8E-6353-4086-0E34-AEE9EA52688A}"/>
              </a:ext>
            </a:extLst>
          </p:cNvPr>
          <p:cNvSpPr txBox="1">
            <a:spLocks/>
          </p:cNvSpPr>
          <p:nvPr/>
        </p:nvSpPr>
        <p:spPr>
          <a:xfrm>
            <a:off x="811951" y="5511634"/>
            <a:ext cx="5249765" cy="1270978"/>
          </a:xfrm>
          <a:prstGeom prst="rect">
            <a:avLst/>
          </a:prstGeom>
          <a:solidFill>
            <a:schemeClr val="accent2">
              <a:lumMod val="20000"/>
              <a:lumOff val="80000"/>
            </a:schemeClr>
          </a:solidFill>
        </p:spPr>
        <p:txBody>
          <a:bodyPr wrap="square" lIns="0" tIns="0" rIns="0" bIns="0" anchor="ctr">
            <a:noAutofit/>
          </a:bodyPr>
          <a:lstStyle>
            <a:lvl1pPr marL="0" indent="0" algn="l" defTabSz="154058" rtl="0" eaLnBrk="1" latinLnBrk="0" hangingPunct="1">
              <a:lnSpc>
                <a:spcPct val="100000"/>
              </a:lnSpc>
              <a:spcBef>
                <a:spcPts val="600"/>
              </a:spcBef>
              <a:spcAft>
                <a:spcPts val="0"/>
              </a:spcAft>
              <a:buClrTx/>
              <a:buFont typeface="Arial" panose="020B0604020202020204" pitchFamily="34" charset="0"/>
              <a:buNone/>
              <a:defRPr sz="1400" b="1" kern="1200" cap="none" baseline="0">
                <a:solidFill>
                  <a:srgbClr val="49BED8"/>
                </a:solidFill>
                <a:latin typeface="+mn-lt"/>
                <a:ea typeface="+mn-ea"/>
                <a:cs typeface="+mn-cs"/>
              </a:defRPr>
            </a:lvl1pPr>
            <a:lvl2pPr marL="0" indent="0" algn="l" defTabSz="154058" rtl="0" eaLnBrk="1" latinLnBrk="0" hangingPunct="1">
              <a:lnSpc>
                <a:spcPct val="100000"/>
              </a:lnSpc>
              <a:spcBef>
                <a:spcPts val="600"/>
              </a:spcBef>
              <a:spcAft>
                <a:spcPts val="0"/>
              </a:spcAft>
              <a:buClrTx/>
              <a:buFont typeface="Arial" panose="020B0604020202020204" pitchFamily="34" charset="0"/>
              <a:buNone/>
              <a:defRPr sz="1200" b="1" kern="1200" cap="none" baseline="0">
                <a:solidFill>
                  <a:schemeClr val="tx1"/>
                </a:solidFill>
                <a:latin typeface="+mn-lt"/>
                <a:ea typeface="+mn-ea"/>
                <a:cs typeface="+mn-cs"/>
              </a:defRPr>
            </a:lvl2pPr>
            <a:lvl3pPr marL="0" indent="0" algn="l" defTabSz="154058" rtl="0" eaLnBrk="1" latinLnBrk="0" hangingPunct="1">
              <a:lnSpc>
                <a:spcPct val="100000"/>
              </a:lnSpc>
              <a:spcBef>
                <a:spcPts val="600"/>
              </a:spcBef>
              <a:spcAft>
                <a:spcPts val="0"/>
              </a:spcAft>
              <a:buClrTx/>
              <a:buFont typeface="Arial" panose="020B0604020202020204" pitchFamily="34" charset="0"/>
              <a:buNone/>
              <a:defRPr sz="1200" kern="1200">
                <a:solidFill>
                  <a:schemeClr val="tx1"/>
                </a:solidFill>
                <a:latin typeface="+mn-lt"/>
                <a:ea typeface="+mn-ea"/>
                <a:cs typeface="+mn-cs"/>
              </a:defRPr>
            </a:lvl3pPr>
            <a:lvl4pPr marL="154584" indent="-156785" algn="l" defTabSz="154058" rtl="0" eaLnBrk="1" latinLnBrk="0" hangingPunct="1">
              <a:lnSpc>
                <a:spcPct val="100000"/>
              </a:lnSpc>
              <a:spcBef>
                <a:spcPts val="600"/>
              </a:spcBef>
              <a:spcAft>
                <a:spcPts val="0"/>
              </a:spcAft>
              <a:buClrTx/>
              <a:buFont typeface="Arial" panose="020B0604020202020204" pitchFamily="34" charset="0"/>
              <a:buChar char="•"/>
              <a:defRPr sz="1200" kern="1200">
                <a:solidFill>
                  <a:schemeClr val="tx1"/>
                </a:solidFill>
                <a:latin typeface="+mn-lt"/>
                <a:ea typeface="+mn-ea"/>
                <a:cs typeface="+mn-cs"/>
              </a:defRPr>
            </a:lvl4pPr>
            <a:lvl5pPr marL="308116" indent="-157675" algn="l" defTabSz="154058" rtl="0" eaLnBrk="1" latinLnBrk="0" hangingPunct="1">
              <a:lnSpc>
                <a:spcPct val="100000"/>
              </a:lnSpc>
              <a:spcBef>
                <a:spcPts val="600"/>
              </a:spcBef>
              <a:spcAft>
                <a:spcPts val="0"/>
              </a:spcAft>
              <a:buClrTx/>
              <a:buSzPct val="100000"/>
              <a:buFont typeface="Arial" panose="020B0604020202020204" pitchFamily="34" charset="0"/>
              <a:buChar char="-"/>
              <a:defRPr sz="1200" kern="1200">
                <a:solidFill>
                  <a:schemeClr val="tx1"/>
                </a:solidFill>
                <a:latin typeface="+mn-lt"/>
                <a:ea typeface="+mn-ea"/>
                <a:cs typeface="+mn-cs"/>
              </a:defRPr>
            </a:lvl5pPr>
            <a:lvl6pPr marL="464900" indent="-156785" algn="l" defTabSz="154058" rtl="0" eaLnBrk="1" latinLnBrk="0" hangingPunct="1">
              <a:lnSpc>
                <a:spcPct val="100000"/>
              </a:lnSpc>
              <a:spcBef>
                <a:spcPts val="0"/>
              </a:spcBef>
              <a:spcAft>
                <a:spcPts val="687"/>
              </a:spcAft>
              <a:buClr>
                <a:schemeClr val="bg2"/>
              </a:buClr>
              <a:buSzPct val="80000"/>
              <a:buFont typeface="Wingdings" panose="05000000000000000000" pitchFamily="2" charset="2"/>
              <a:buChar char="§"/>
              <a:defRPr sz="944" kern="1200">
                <a:solidFill>
                  <a:schemeClr val="tx1"/>
                </a:solidFill>
                <a:latin typeface="+mn-lt"/>
                <a:ea typeface="+mn-ea"/>
                <a:cs typeface="+mn-cs"/>
              </a:defRPr>
            </a:lvl6pPr>
            <a:lvl7pPr marL="618335" indent="-157675" algn="l" defTabSz="154058" rtl="0" eaLnBrk="1" latinLnBrk="0" hangingPunct="1">
              <a:lnSpc>
                <a:spcPct val="100000"/>
              </a:lnSpc>
              <a:spcBef>
                <a:spcPts val="0"/>
              </a:spcBef>
              <a:spcAft>
                <a:spcPts val="687"/>
              </a:spcAft>
              <a:buClr>
                <a:schemeClr val="bg2"/>
              </a:buClr>
              <a:buFont typeface="Arial" panose="020B0604020202020204" pitchFamily="34" charset="0"/>
              <a:buChar char="•"/>
              <a:defRPr sz="944" kern="1200">
                <a:solidFill>
                  <a:schemeClr val="tx1"/>
                </a:solidFill>
                <a:latin typeface="+mn-lt"/>
                <a:ea typeface="+mn-ea"/>
                <a:cs typeface="+mn-cs"/>
              </a:defRPr>
            </a:lvl7pPr>
            <a:lvl8pPr marL="771652" indent="-156785" algn="l" defTabSz="154058" rtl="0" eaLnBrk="1" latinLnBrk="0" hangingPunct="1">
              <a:lnSpc>
                <a:spcPct val="100000"/>
              </a:lnSpc>
              <a:spcBef>
                <a:spcPts val="0"/>
              </a:spcBef>
              <a:spcAft>
                <a:spcPts val="687"/>
              </a:spcAft>
              <a:buClr>
                <a:schemeClr val="bg2"/>
              </a:buClr>
              <a:buFont typeface="Arial" panose="020B0604020202020204" pitchFamily="34" charset="0"/>
              <a:buChar char="-"/>
              <a:defRPr sz="944" kern="1200">
                <a:solidFill>
                  <a:schemeClr val="tx1"/>
                </a:solidFill>
                <a:latin typeface="+mn-lt"/>
                <a:ea typeface="+mn-ea"/>
                <a:cs typeface="+mn-cs"/>
              </a:defRPr>
            </a:lvl8pPr>
            <a:lvl9pPr marL="154058" indent="0" algn="l" defTabSz="154058" rtl="0" eaLnBrk="1" latinLnBrk="0" hangingPunct="1">
              <a:lnSpc>
                <a:spcPct val="100000"/>
              </a:lnSpc>
              <a:spcBef>
                <a:spcPts val="0"/>
              </a:spcBef>
              <a:spcAft>
                <a:spcPts val="687"/>
              </a:spcAft>
              <a:buClr>
                <a:schemeClr val="bg2"/>
              </a:buClr>
              <a:buSzPct val="80000"/>
              <a:buFont typeface="Wingdings" panose="05000000000000000000" pitchFamily="2" charset="2"/>
              <a:buNone/>
              <a:defRPr sz="944" kern="1200">
                <a:solidFill>
                  <a:schemeClr val="tx1"/>
                </a:solidFill>
                <a:latin typeface="+mn-lt"/>
                <a:ea typeface="+mn-ea"/>
                <a:cs typeface="+mn-cs"/>
              </a:defRPr>
            </a:lvl9pPr>
          </a:lstStyle>
          <a:p>
            <a:pPr marL="361950" marR="0" lvl="0" indent="-266700" algn="l" defTabSz="154058"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Velferdsteknologikoordinator</a:t>
            </a:r>
          </a:p>
          <a:p>
            <a:pPr marL="361950" marR="0" lvl="0" indent="-266700" algn="l" defTabSz="154058"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Personvernombud</a:t>
            </a:r>
          </a:p>
          <a:p>
            <a:pPr marL="361950" marR="0" lvl="0" indent="-266700" algn="l" defTabSz="154058"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Databehandler</a:t>
            </a:r>
          </a:p>
          <a:p>
            <a:pPr marL="361950" marR="0" lvl="0" indent="-266700" algn="l" defTabSz="154058"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Ansvarlig for informasjonssikkerhet</a:t>
            </a:r>
          </a:p>
          <a:p>
            <a:pPr marL="361950" marR="0" lvl="0" indent="-266700" algn="l" defTabSz="154058"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Brukerrepresentant</a:t>
            </a:r>
          </a:p>
          <a:p>
            <a:pPr marL="361950" marR="0" lvl="0" indent="-266700" algn="l" defTabSz="154058"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Uavhengige eksperter (fra IKT el.)</a:t>
            </a:r>
          </a:p>
        </p:txBody>
      </p:sp>
      <p:sp>
        <p:nvSpPr>
          <p:cNvPr id="11" name="Content Placeholder 5">
            <a:extLst>
              <a:ext uri="{FF2B5EF4-FFF2-40B4-BE49-F238E27FC236}">
                <a16:creationId xmlns:a16="http://schemas.microsoft.com/office/drawing/2014/main" id="{682A6822-6A08-35B2-24A6-D06199EC24B6}"/>
              </a:ext>
            </a:extLst>
          </p:cNvPr>
          <p:cNvSpPr txBox="1">
            <a:spLocks/>
          </p:cNvSpPr>
          <p:nvPr/>
        </p:nvSpPr>
        <p:spPr>
          <a:xfrm>
            <a:off x="6226121" y="5511634"/>
            <a:ext cx="5259705" cy="1270978"/>
          </a:xfrm>
          <a:prstGeom prst="rect">
            <a:avLst/>
          </a:prstGeom>
          <a:solidFill>
            <a:schemeClr val="accent2">
              <a:lumMod val="20000"/>
              <a:lumOff val="80000"/>
            </a:schemeClr>
          </a:solidFill>
        </p:spPr>
        <p:txBody>
          <a:bodyPr wrap="square" lIns="0" tIns="0" rIns="0" bIns="0" anchor="ctr">
            <a:noAutofit/>
          </a:bodyPr>
          <a:lstStyle>
            <a:lvl1pPr marL="0" indent="0" algn="l" defTabSz="154058" rtl="0" eaLnBrk="1" latinLnBrk="0" hangingPunct="1">
              <a:lnSpc>
                <a:spcPct val="100000"/>
              </a:lnSpc>
              <a:spcBef>
                <a:spcPts val="600"/>
              </a:spcBef>
              <a:spcAft>
                <a:spcPts val="0"/>
              </a:spcAft>
              <a:buClrTx/>
              <a:buFont typeface="Arial" panose="020B0604020202020204" pitchFamily="34" charset="0"/>
              <a:buNone/>
              <a:defRPr sz="1400" b="1" kern="1200" cap="none" baseline="0">
                <a:solidFill>
                  <a:srgbClr val="49BED8"/>
                </a:solidFill>
                <a:latin typeface="+mn-lt"/>
                <a:ea typeface="+mn-ea"/>
                <a:cs typeface="+mn-cs"/>
              </a:defRPr>
            </a:lvl1pPr>
            <a:lvl2pPr marL="0" indent="0" algn="l" defTabSz="154058" rtl="0" eaLnBrk="1" latinLnBrk="0" hangingPunct="1">
              <a:lnSpc>
                <a:spcPct val="100000"/>
              </a:lnSpc>
              <a:spcBef>
                <a:spcPts val="600"/>
              </a:spcBef>
              <a:spcAft>
                <a:spcPts val="0"/>
              </a:spcAft>
              <a:buClrTx/>
              <a:buFont typeface="Arial" panose="020B0604020202020204" pitchFamily="34" charset="0"/>
              <a:buNone/>
              <a:defRPr sz="1200" b="1" kern="1200" cap="none" baseline="0">
                <a:solidFill>
                  <a:schemeClr val="tx1"/>
                </a:solidFill>
                <a:latin typeface="+mn-lt"/>
                <a:ea typeface="+mn-ea"/>
                <a:cs typeface="+mn-cs"/>
              </a:defRPr>
            </a:lvl2pPr>
            <a:lvl3pPr marL="0" indent="0" algn="l" defTabSz="154058" rtl="0" eaLnBrk="1" latinLnBrk="0" hangingPunct="1">
              <a:lnSpc>
                <a:spcPct val="100000"/>
              </a:lnSpc>
              <a:spcBef>
                <a:spcPts val="600"/>
              </a:spcBef>
              <a:spcAft>
                <a:spcPts val="0"/>
              </a:spcAft>
              <a:buClrTx/>
              <a:buFont typeface="Arial" panose="020B0604020202020204" pitchFamily="34" charset="0"/>
              <a:buNone/>
              <a:defRPr sz="1200" kern="1200">
                <a:solidFill>
                  <a:schemeClr val="tx1"/>
                </a:solidFill>
                <a:latin typeface="+mn-lt"/>
                <a:ea typeface="+mn-ea"/>
                <a:cs typeface="+mn-cs"/>
              </a:defRPr>
            </a:lvl3pPr>
            <a:lvl4pPr marL="154584" indent="-156785" algn="l" defTabSz="154058" rtl="0" eaLnBrk="1" latinLnBrk="0" hangingPunct="1">
              <a:lnSpc>
                <a:spcPct val="100000"/>
              </a:lnSpc>
              <a:spcBef>
                <a:spcPts val="600"/>
              </a:spcBef>
              <a:spcAft>
                <a:spcPts val="0"/>
              </a:spcAft>
              <a:buClrTx/>
              <a:buFont typeface="Arial" panose="020B0604020202020204" pitchFamily="34" charset="0"/>
              <a:buChar char="•"/>
              <a:defRPr sz="1200" kern="1200">
                <a:solidFill>
                  <a:schemeClr val="tx1"/>
                </a:solidFill>
                <a:latin typeface="+mn-lt"/>
                <a:ea typeface="+mn-ea"/>
                <a:cs typeface="+mn-cs"/>
              </a:defRPr>
            </a:lvl4pPr>
            <a:lvl5pPr marL="308116" indent="-157675" algn="l" defTabSz="154058" rtl="0" eaLnBrk="1" latinLnBrk="0" hangingPunct="1">
              <a:lnSpc>
                <a:spcPct val="100000"/>
              </a:lnSpc>
              <a:spcBef>
                <a:spcPts val="600"/>
              </a:spcBef>
              <a:spcAft>
                <a:spcPts val="0"/>
              </a:spcAft>
              <a:buClrTx/>
              <a:buSzPct val="100000"/>
              <a:buFont typeface="Arial" panose="020B0604020202020204" pitchFamily="34" charset="0"/>
              <a:buChar char="-"/>
              <a:defRPr sz="1200" kern="1200">
                <a:solidFill>
                  <a:schemeClr val="tx1"/>
                </a:solidFill>
                <a:latin typeface="+mn-lt"/>
                <a:ea typeface="+mn-ea"/>
                <a:cs typeface="+mn-cs"/>
              </a:defRPr>
            </a:lvl5pPr>
            <a:lvl6pPr marL="464900" indent="-156785" algn="l" defTabSz="154058" rtl="0" eaLnBrk="1" latinLnBrk="0" hangingPunct="1">
              <a:lnSpc>
                <a:spcPct val="100000"/>
              </a:lnSpc>
              <a:spcBef>
                <a:spcPts val="0"/>
              </a:spcBef>
              <a:spcAft>
                <a:spcPts val="687"/>
              </a:spcAft>
              <a:buClr>
                <a:schemeClr val="bg2"/>
              </a:buClr>
              <a:buSzPct val="80000"/>
              <a:buFont typeface="Wingdings" panose="05000000000000000000" pitchFamily="2" charset="2"/>
              <a:buChar char="§"/>
              <a:defRPr sz="944" kern="1200">
                <a:solidFill>
                  <a:schemeClr val="tx1"/>
                </a:solidFill>
                <a:latin typeface="+mn-lt"/>
                <a:ea typeface="+mn-ea"/>
                <a:cs typeface="+mn-cs"/>
              </a:defRPr>
            </a:lvl6pPr>
            <a:lvl7pPr marL="618335" indent="-157675" algn="l" defTabSz="154058" rtl="0" eaLnBrk="1" latinLnBrk="0" hangingPunct="1">
              <a:lnSpc>
                <a:spcPct val="100000"/>
              </a:lnSpc>
              <a:spcBef>
                <a:spcPts val="0"/>
              </a:spcBef>
              <a:spcAft>
                <a:spcPts val="687"/>
              </a:spcAft>
              <a:buClr>
                <a:schemeClr val="bg2"/>
              </a:buClr>
              <a:buFont typeface="Arial" panose="020B0604020202020204" pitchFamily="34" charset="0"/>
              <a:buChar char="•"/>
              <a:defRPr sz="944" kern="1200">
                <a:solidFill>
                  <a:schemeClr val="tx1"/>
                </a:solidFill>
                <a:latin typeface="+mn-lt"/>
                <a:ea typeface="+mn-ea"/>
                <a:cs typeface="+mn-cs"/>
              </a:defRPr>
            </a:lvl7pPr>
            <a:lvl8pPr marL="771652" indent="-156785" algn="l" defTabSz="154058" rtl="0" eaLnBrk="1" latinLnBrk="0" hangingPunct="1">
              <a:lnSpc>
                <a:spcPct val="100000"/>
              </a:lnSpc>
              <a:spcBef>
                <a:spcPts val="0"/>
              </a:spcBef>
              <a:spcAft>
                <a:spcPts val="687"/>
              </a:spcAft>
              <a:buClr>
                <a:schemeClr val="bg2"/>
              </a:buClr>
              <a:buFont typeface="Arial" panose="020B0604020202020204" pitchFamily="34" charset="0"/>
              <a:buChar char="-"/>
              <a:defRPr sz="944" kern="1200">
                <a:solidFill>
                  <a:schemeClr val="tx1"/>
                </a:solidFill>
                <a:latin typeface="+mn-lt"/>
                <a:ea typeface="+mn-ea"/>
                <a:cs typeface="+mn-cs"/>
              </a:defRPr>
            </a:lvl8pPr>
            <a:lvl9pPr marL="154058" indent="0" algn="l" defTabSz="154058" rtl="0" eaLnBrk="1" latinLnBrk="0" hangingPunct="1">
              <a:lnSpc>
                <a:spcPct val="100000"/>
              </a:lnSpc>
              <a:spcBef>
                <a:spcPts val="0"/>
              </a:spcBef>
              <a:spcAft>
                <a:spcPts val="687"/>
              </a:spcAft>
              <a:buClr>
                <a:schemeClr val="bg2"/>
              </a:buClr>
              <a:buSzPct val="80000"/>
              <a:buFont typeface="Wingdings" panose="05000000000000000000" pitchFamily="2" charset="2"/>
              <a:buNone/>
              <a:defRPr sz="944" kern="1200">
                <a:solidFill>
                  <a:schemeClr val="tx1"/>
                </a:solidFill>
                <a:latin typeface="+mn-lt"/>
                <a:ea typeface="+mn-ea"/>
                <a:cs typeface="+mn-cs"/>
              </a:defRPr>
            </a:lvl9pPr>
          </a:lstStyle>
          <a:p>
            <a:pPr marL="361950" marR="0" lvl="0" indent="-266700" algn="l" defTabSz="154058" rtl="0" eaLnBrk="1" fontAlgn="auto" latinLnBrk="0" hangingPunct="1">
              <a:lnSpc>
                <a:spcPct val="100000"/>
              </a:lnSpc>
              <a:spcBef>
                <a:spcPts val="0"/>
              </a:spcBef>
              <a:buClrTx/>
              <a:buSzTx/>
              <a:buFont typeface="Wingdings" panose="05000000000000000000" pitchFamily="2" charset="2"/>
              <a:buChar char="ü"/>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Ting tar tid!</a:t>
            </a:r>
          </a:p>
          <a:p>
            <a:pPr marL="361950" marR="0" lvl="0" indent="-266700" algn="l" defTabSz="154058" rtl="0" eaLnBrk="1" fontAlgn="auto" latinLnBrk="0" hangingPunct="1">
              <a:lnSpc>
                <a:spcPct val="100000"/>
              </a:lnSpc>
              <a:spcBef>
                <a:spcPts val="0"/>
              </a:spcBef>
              <a:buClrTx/>
              <a:buSzTx/>
              <a:buFont typeface="Wingdings" panose="05000000000000000000" pitchFamily="2" charset="2"/>
              <a:buChar char="ü"/>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Det er hensiktsmessig å gjennomføre ROS og DPIA samtidig.</a:t>
            </a:r>
          </a:p>
          <a:p>
            <a:pPr marL="361950" marR="0" lvl="0" indent="-266700" algn="l" defTabSz="154058" rtl="0" eaLnBrk="1" fontAlgn="auto" latinLnBrk="0" hangingPunct="1">
              <a:lnSpc>
                <a:spcPct val="100000"/>
              </a:lnSpc>
              <a:spcBef>
                <a:spcPts val="0"/>
              </a:spcBef>
              <a:buClrTx/>
              <a:buSzTx/>
              <a:buFont typeface="Wingdings" panose="05000000000000000000" pitchFamily="2" charset="2"/>
              <a:buChar char="ü"/>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Prosessarbeid er vanskelig i starten.</a:t>
            </a:r>
          </a:p>
          <a:p>
            <a:pPr marL="361950" marR="0" lvl="0" indent="-266700" algn="l" defTabSz="154058" rtl="0" eaLnBrk="1" fontAlgn="auto" latinLnBrk="0" hangingPunct="1">
              <a:lnSpc>
                <a:spcPct val="100000"/>
              </a:lnSpc>
              <a:spcBef>
                <a:spcPts val="0"/>
              </a:spcBef>
              <a:buClrTx/>
              <a:buSzTx/>
              <a:buFont typeface="Wingdings" panose="05000000000000000000" pitchFamily="2" charset="2"/>
              <a:buChar char="ü"/>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Viktig med en god sammensetning i arbeidsgruppen.</a:t>
            </a:r>
          </a:p>
          <a:p>
            <a:pPr marL="361950" marR="0" lvl="0" indent="-266700" algn="l" defTabSz="154058" rtl="0" eaLnBrk="1" fontAlgn="auto" latinLnBrk="0" hangingPunct="1">
              <a:lnSpc>
                <a:spcPct val="100000"/>
              </a:lnSpc>
              <a:spcBef>
                <a:spcPts val="0"/>
              </a:spcBef>
              <a:buClrTx/>
              <a:buSzTx/>
              <a:buFont typeface="Wingdings" panose="05000000000000000000" pitchFamily="2" charset="2"/>
              <a:buChar char="ü"/>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Nyttig å ha med representant fra brukergruppen.</a:t>
            </a:r>
          </a:p>
          <a:p>
            <a:pPr marL="361950" marR="0" lvl="0" indent="-266700" algn="l" defTabSz="154058" rtl="0" eaLnBrk="1" fontAlgn="auto" latinLnBrk="0" hangingPunct="1">
              <a:lnSpc>
                <a:spcPct val="100000"/>
              </a:lnSpc>
              <a:spcBef>
                <a:spcPts val="0"/>
              </a:spcBef>
              <a:buClrTx/>
              <a:buSzTx/>
              <a:buFont typeface="Wingdings" panose="05000000000000000000" pitchFamily="2" charset="2"/>
              <a:buChar char="ü"/>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Personvernombudet er en veldig god ressurs som burde involveres.</a:t>
            </a:r>
          </a:p>
          <a:p>
            <a:pPr marL="361950" marR="0" lvl="0" indent="-266700" algn="l" defTabSz="154058" rtl="0" eaLnBrk="1" fontAlgn="auto" latinLnBrk="0" hangingPunct="1">
              <a:lnSpc>
                <a:spcPct val="100000"/>
              </a:lnSpc>
              <a:spcBef>
                <a:spcPts val="0"/>
              </a:spcBef>
              <a:buClrTx/>
              <a:buSzTx/>
              <a:buFont typeface="Wingdings" panose="05000000000000000000" pitchFamily="2" charset="2"/>
              <a:buChar char="ü"/>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Malene for DPIA er omfattende.</a:t>
            </a:r>
          </a:p>
        </p:txBody>
      </p:sp>
      <p:sp>
        <p:nvSpPr>
          <p:cNvPr id="13" name="Content Placeholder 5">
            <a:extLst>
              <a:ext uri="{FF2B5EF4-FFF2-40B4-BE49-F238E27FC236}">
                <a16:creationId xmlns:a16="http://schemas.microsoft.com/office/drawing/2014/main" id="{1F2E15FE-CA7E-78EF-28F2-4CCC62D67AF8}"/>
              </a:ext>
            </a:extLst>
          </p:cNvPr>
          <p:cNvSpPr txBox="1">
            <a:spLocks/>
          </p:cNvSpPr>
          <p:nvPr/>
        </p:nvSpPr>
        <p:spPr>
          <a:xfrm>
            <a:off x="824673" y="5243279"/>
            <a:ext cx="5249764" cy="243629"/>
          </a:xfrm>
          <a:prstGeom prst="rect">
            <a:avLst/>
          </a:prstGeom>
        </p:spPr>
        <p:txBody>
          <a:bodyPr wrap="square" lIns="0" tIns="0" rIns="0" bIns="0" anchor="ctr">
            <a:noAutofit/>
          </a:bodyPr>
          <a:lstStyle>
            <a:lvl1pPr marL="0" indent="0" algn="l" defTabSz="154058" rtl="0" eaLnBrk="1" latinLnBrk="0" hangingPunct="1">
              <a:lnSpc>
                <a:spcPct val="100000"/>
              </a:lnSpc>
              <a:spcBef>
                <a:spcPts val="600"/>
              </a:spcBef>
              <a:spcAft>
                <a:spcPts val="0"/>
              </a:spcAft>
              <a:buClrTx/>
              <a:buFont typeface="Arial" panose="020B0604020202020204" pitchFamily="34" charset="0"/>
              <a:buNone/>
              <a:defRPr sz="1400" b="1" kern="1200" cap="none" baseline="0">
                <a:solidFill>
                  <a:srgbClr val="49BED8"/>
                </a:solidFill>
                <a:latin typeface="+mn-lt"/>
                <a:ea typeface="+mn-ea"/>
                <a:cs typeface="+mn-cs"/>
              </a:defRPr>
            </a:lvl1pPr>
            <a:lvl2pPr marL="0" indent="0" algn="l" defTabSz="154058" rtl="0" eaLnBrk="1" latinLnBrk="0" hangingPunct="1">
              <a:lnSpc>
                <a:spcPct val="100000"/>
              </a:lnSpc>
              <a:spcBef>
                <a:spcPts val="600"/>
              </a:spcBef>
              <a:spcAft>
                <a:spcPts val="0"/>
              </a:spcAft>
              <a:buClrTx/>
              <a:buFont typeface="Arial" panose="020B0604020202020204" pitchFamily="34" charset="0"/>
              <a:buNone/>
              <a:defRPr sz="1200" b="1" kern="1200" cap="none" baseline="0">
                <a:solidFill>
                  <a:schemeClr val="tx1"/>
                </a:solidFill>
                <a:latin typeface="+mn-lt"/>
                <a:ea typeface="+mn-ea"/>
                <a:cs typeface="+mn-cs"/>
              </a:defRPr>
            </a:lvl2pPr>
            <a:lvl3pPr marL="0" indent="0" algn="l" defTabSz="154058" rtl="0" eaLnBrk="1" latinLnBrk="0" hangingPunct="1">
              <a:lnSpc>
                <a:spcPct val="100000"/>
              </a:lnSpc>
              <a:spcBef>
                <a:spcPts val="600"/>
              </a:spcBef>
              <a:spcAft>
                <a:spcPts val="0"/>
              </a:spcAft>
              <a:buClrTx/>
              <a:buFont typeface="Arial" panose="020B0604020202020204" pitchFamily="34" charset="0"/>
              <a:buNone/>
              <a:defRPr sz="1200" kern="1200">
                <a:solidFill>
                  <a:schemeClr val="tx1"/>
                </a:solidFill>
                <a:latin typeface="+mn-lt"/>
                <a:ea typeface="+mn-ea"/>
                <a:cs typeface="+mn-cs"/>
              </a:defRPr>
            </a:lvl3pPr>
            <a:lvl4pPr marL="154584" indent="-156785" algn="l" defTabSz="154058" rtl="0" eaLnBrk="1" latinLnBrk="0" hangingPunct="1">
              <a:lnSpc>
                <a:spcPct val="100000"/>
              </a:lnSpc>
              <a:spcBef>
                <a:spcPts val="600"/>
              </a:spcBef>
              <a:spcAft>
                <a:spcPts val="0"/>
              </a:spcAft>
              <a:buClrTx/>
              <a:buFont typeface="Arial" panose="020B0604020202020204" pitchFamily="34" charset="0"/>
              <a:buChar char="•"/>
              <a:defRPr sz="1200" kern="1200">
                <a:solidFill>
                  <a:schemeClr val="tx1"/>
                </a:solidFill>
                <a:latin typeface="+mn-lt"/>
                <a:ea typeface="+mn-ea"/>
                <a:cs typeface="+mn-cs"/>
              </a:defRPr>
            </a:lvl4pPr>
            <a:lvl5pPr marL="308116" indent="-157675" algn="l" defTabSz="154058" rtl="0" eaLnBrk="1" latinLnBrk="0" hangingPunct="1">
              <a:lnSpc>
                <a:spcPct val="100000"/>
              </a:lnSpc>
              <a:spcBef>
                <a:spcPts val="600"/>
              </a:spcBef>
              <a:spcAft>
                <a:spcPts val="0"/>
              </a:spcAft>
              <a:buClrTx/>
              <a:buSzPct val="100000"/>
              <a:buFont typeface="Arial" panose="020B0604020202020204" pitchFamily="34" charset="0"/>
              <a:buChar char="-"/>
              <a:defRPr sz="1200" kern="1200">
                <a:solidFill>
                  <a:schemeClr val="tx1"/>
                </a:solidFill>
                <a:latin typeface="+mn-lt"/>
                <a:ea typeface="+mn-ea"/>
                <a:cs typeface="+mn-cs"/>
              </a:defRPr>
            </a:lvl5pPr>
            <a:lvl6pPr marL="464900" indent="-156785" algn="l" defTabSz="154058" rtl="0" eaLnBrk="1" latinLnBrk="0" hangingPunct="1">
              <a:lnSpc>
                <a:spcPct val="100000"/>
              </a:lnSpc>
              <a:spcBef>
                <a:spcPts val="0"/>
              </a:spcBef>
              <a:spcAft>
                <a:spcPts val="687"/>
              </a:spcAft>
              <a:buClr>
                <a:schemeClr val="bg2"/>
              </a:buClr>
              <a:buSzPct val="80000"/>
              <a:buFont typeface="Wingdings" panose="05000000000000000000" pitchFamily="2" charset="2"/>
              <a:buChar char="§"/>
              <a:defRPr sz="944" kern="1200">
                <a:solidFill>
                  <a:schemeClr val="tx1"/>
                </a:solidFill>
                <a:latin typeface="+mn-lt"/>
                <a:ea typeface="+mn-ea"/>
                <a:cs typeface="+mn-cs"/>
              </a:defRPr>
            </a:lvl6pPr>
            <a:lvl7pPr marL="618335" indent="-157675" algn="l" defTabSz="154058" rtl="0" eaLnBrk="1" latinLnBrk="0" hangingPunct="1">
              <a:lnSpc>
                <a:spcPct val="100000"/>
              </a:lnSpc>
              <a:spcBef>
                <a:spcPts val="0"/>
              </a:spcBef>
              <a:spcAft>
                <a:spcPts val="687"/>
              </a:spcAft>
              <a:buClr>
                <a:schemeClr val="bg2"/>
              </a:buClr>
              <a:buFont typeface="Arial" panose="020B0604020202020204" pitchFamily="34" charset="0"/>
              <a:buChar char="•"/>
              <a:defRPr sz="944" kern="1200">
                <a:solidFill>
                  <a:schemeClr val="tx1"/>
                </a:solidFill>
                <a:latin typeface="+mn-lt"/>
                <a:ea typeface="+mn-ea"/>
                <a:cs typeface="+mn-cs"/>
              </a:defRPr>
            </a:lvl7pPr>
            <a:lvl8pPr marL="771652" indent="-156785" algn="l" defTabSz="154058" rtl="0" eaLnBrk="1" latinLnBrk="0" hangingPunct="1">
              <a:lnSpc>
                <a:spcPct val="100000"/>
              </a:lnSpc>
              <a:spcBef>
                <a:spcPts val="0"/>
              </a:spcBef>
              <a:spcAft>
                <a:spcPts val="687"/>
              </a:spcAft>
              <a:buClr>
                <a:schemeClr val="bg2"/>
              </a:buClr>
              <a:buFont typeface="Arial" panose="020B0604020202020204" pitchFamily="34" charset="0"/>
              <a:buChar char="-"/>
              <a:defRPr sz="944" kern="1200">
                <a:solidFill>
                  <a:schemeClr val="tx1"/>
                </a:solidFill>
                <a:latin typeface="+mn-lt"/>
                <a:ea typeface="+mn-ea"/>
                <a:cs typeface="+mn-cs"/>
              </a:defRPr>
            </a:lvl8pPr>
            <a:lvl9pPr marL="154058" indent="0" algn="l" defTabSz="154058" rtl="0" eaLnBrk="1" latinLnBrk="0" hangingPunct="1">
              <a:lnSpc>
                <a:spcPct val="100000"/>
              </a:lnSpc>
              <a:spcBef>
                <a:spcPts val="0"/>
              </a:spcBef>
              <a:spcAft>
                <a:spcPts val="687"/>
              </a:spcAft>
              <a:buClr>
                <a:schemeClr val="bg2"/>
              </a:buClr>
              <a:buSzPct val="80000"/>
              <a:buFont typeface="Wingdings" panose="05000000000000000000" pitchFamily="2" charset="2"/>
              <a:buNone/>
              <a:defRPr sz="944" kern="1200">
                <a:solidFill>
                  <a:schemeClr val="tx1"/>
                </a:solidFill>
                <a:latin typeface="+mn-lt"/>
                <a:ea typeface="+mn-ea"/>
                <a:cs typeface="+mn-cs"/>
              </a:defRPr>
            </a:lvl9pPr>
          </a:lstStyle>
          <a:p>
            <a:pPr marL="0" marR="0" lvl="0" indent="0" algn="ctr" defTabSz="154058"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nb-NO"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Involverte personer i prosessen</a:t>
            </a:r>
          </a:p>
        </p:txBody>
      </p:sp>
      <p:sp>
        <p:nvSpPr>
          <p:cNvPr id="14" name="Content Placeholder 5">
            <a:extLst>
              <a:ext uri="{FF2B5EF4-FFF2-40B4-BE49-F238E27FC236}">
                <a16:creationId xmlns:a16="http://schemas.microsoft.com/office/drawing/2014/main" id="{EE35F435-2529-C482-4C1F-F21293EE22BA}"/>
              </a:ext>
            </a:extLst>
          </p:cNvPr>
          <p:cNvSpPr txBox="1">
            <a:spLocks/>
          </p:cNvSpPr>
          <p:nvPr/>
        </p:nvSpPr>
        <p:spPr>
          <a:xfrm>
            <a:off x="6238840" y="5243279"/>
            <a:ext cx="5259705" cy="243629"/>
          </a:xfrm>
          <a:prstGeom prst="rect">
            <a:avLst/>
          </a:prstGeom>
        </p:spPr>
        <p:txBody>
          <a:bodyPr wrap="square" lIns="0" tIns="0" rIns="0" bIns="0" anchor="ctr">
            <a:noAutofit/>
          </a:bodyPr>
          <a:lstStyle>
            <a:lvl1pPr marL="0" indent="0" algn="l" defTabSz="154058" rtl="0" eaLnBrk="1" latinLnBrk="0" hangingPunct="1">
              <a:lnSpc>
                <a:spcPct val="100000"/>
              </a:lnSpc>
              <a:spcBef>
                <a:spcPts val="600"/>
              </a:spcBef>
              <a:spcAft>
                <a:spcPts val="0"/>
              </a:spcAft>
              <a:buClrTx/>
              <a:buFont typeface="Arial" panose="020B0604020202020204" pitchFamily="34" charset="0"/>
              <a:buNone/>
              <a:defRPr sz="1400" b="1" kern="1200" cap="none" baseline="0">
                <a:solidFill>
                  <a:srgbClr val="49BED8"/>
                </a:solidFill>
                <a:latin typeface="+mn-lt"/>
                <a:ea typeface="+mn-ea"/>
                <a:cs typeface="+mn-cs"/>
              </a:defRPr>
            </a:lvl1pPr>
            <a:lvl2pPr marL="0" indent="0" algn="l" defTabSz="154058" rtl="0" eaLnBrk="1" latinLnBrk="0" hangingPunct="1">
              <a:lnSpc>
                <a:spcPct val="100000"/>
              </a:lnSpc>
              <a:spcBef>
                <a:spcPts val="600"/>
              </a:spcBef>
              <a:spcAft>
                <a:spcPts val="0"/>
              </a:spcAft>
              <a:buClrTx/>
              <a:buFont typeface="Arial" panose="020B0604020202020204" pitchFamily="34" charset="0"/>
              <a:buNone/>
              <a:defRPr sz="1200" b="1" kern="1200" cap="none" baseline="0">
                <a:solidFill>
                  <a:schemeClr val="tx1"/>
                </a:solidFill>
                <a:latin typeface="+mn-lt"/>
                <a:ea typeface="+mn-ea"/>
                <a:cs typeface="+mn-cs"/>
              </a:defRPr>
            </a:lvl2pPr>
            <a:lvl3pPr marL="0" indent="0" algn="l" defTabSz="154058" rtl="0" eaLnBrk="1" latinLnBrk="0" hangingPunct="1">
              <a:lnSpc>
                <a:spcPct val="100000"/>
              </a:lnSpc>
              <a:spcBef>
                <a:spcPts val="600"/>
              </a:spcBef>
              <a:spcAft>
                <a:spcPts val="0"/>
              </a:spcAft>
              <a:buClrTx/>
              <a:buFont typeface="Arial" panose="020B0604020202020204" pitchFamily="34" charset="0"/>
              <a:buNone/>
              <a:defRPr sz="1200" kern="1200">
                <a:solidFill>
                  <a:schemeClr val="tx1"/>
                </a:solidFill>
                <a:latin typeface="+mn-lt"/>
                <a:ea typeface="+mn-ea"/>
                <a:cs typeface="+mn-cs"/>
              </a:defRPr>
            </a:lvl3pPr>
            <a:lvl4pPr marL="154584" indent="-156785" algn="l" defTabSz="154058" rtl="0" eaLnBrk="1" latinLnBrk="0" hangingPunct="1">
              <a:lnSpc>
                <a:spcPct val="100000"/>
              </a:lnSpc>
              <a:spcBef>
                <a:spcPts val="600"/>
              </a:spcBef>
              <a:spcAft>
                <a:spcPts val="0"/>
              </a:spcAft>
              <a:buClrTx/>
              <a:buFont typeface="Arial" panose="020B0604020202020204" pitchFamily="34" charset="0"/>
              <a:buChar char="•"/>
              <a:defRPr sz="1200" kern="1200">
                <a:solidFill>
                  <a:schemeClr val="tx1"/>
                </a:solidFill>
                <a:latin typeface="+mn-lt"/>
                <a:ea typeface="+mn-ea"/>
                <a:cs typeface="+mn-cs"/>
              </a:defRPr>
            </a:lvl4pPr>
            <a:lvl5pPr marL="308116" indent="-157675" algn="l" defTabSz="154058" rtl="0" eaLnBrk="1" latinLnBrk="0" hangingPunct="1">
              <a:lnSpc>
                <a:spcPct val="100000"/>
              </a:lnSpc>
              <a:spcBef>
                <a:spcPts val="600"/>
              </a:spcBef>
              <a:spcAft>
                <a:spcPts val="0"/>
              </a:spcAft>
              <a:buClrTx/>
              <a:buSzPct val="100000"/>
              <a:buFont typeface="Arial" panose="020B0604020202020204" pitchFamily="34" charset="0"/>
              <a:buChar char="-"/>
              <a:defRPr sz="1200" kern="1200">
                <a:solidFill>
                  <a:schemeClr val="tx1"/>
                </a:solidFill>
                <a:latin typeface="+mn-lt"/>
                <a:ea typeface="+mn-ea"/>
                <a:cs typeface="+mn-cs"/>
              </a:defRPr>
            </a:lvl5pPr>
            <a:lvl6pPr marL="464900" indent="-156785" algn="l" defTabSz="154058" rtl="0" eaLnBrk="1" latinLnBrk="0" hangingPunct="1">
              <a:lnSpc>
                <a:spcPct val="100000"/>
              </a:lnSpc>
              <a:spcBef>
                <a:spcPts val="0"/>
              </a:spcBef>
              <a:spcAft>
                <a:spcPts val="687"/>
              </a:spcAft>
              <a:buClr>
                <a:schemeClr val="bg2"/>
              </a:buClr>
              <a:buSzPct val="80000"/>
              <a:buFont typeface="Wingdings" panose="05000000000000000000" pitchFamily="2" charset="2"/>
              <a:buChar char="§"/>
              <a:defRPr sz="944" kern="1200">
                <a:solidFill>
                  <a:schemeClr val="tx1"/>
                </a:solidFill>
                <a:latin typeface="+mn-lt"/>
                <a:ea typeface="+mn-ea"/>
                <a:cs typeface="+mn-cs"/>
              </a:defRPr>
            </a:lvl6pPr>
            <a:lvl7pPr marL="618335" indent="-157675" algn="l" defTabSz="154058" rtl="0" eaLnBrk="1" latinLnBrk="0" hangingPunct="1">
              <a:lnSpc>
                <a:spcPct val="100000"/>
              </a:lnSpc>
              <a:spcBef>
                <a:spcPts val="0"/>
              </a:spcBef>
              <a:spcAft>
                <a:spcPts val="687"/>
              </a:spcAft>
              <a:buClr>
                <a:schemeClr val="bg2"/>
              </a:buClr>
              <a:buFont typeface="Arial" panose="020B0604020202020204" pitchFamily="34" charset="0"/>
              <a:buChar char="•"/>
              <a:defRPr sz="944" kern="1200">
                <a:solidFill>
                  <a:schemeClr val="tx1"/>
                </a:solidFill>
                <a:latin typeface="+mn-lt"/>
                <a:ea typeface="+mn-ea"/>
                <a:cs typeface="+mn-cs"/>
              </a:defRPr>
            </a:lvl7pPr>
            <a:lvl8pPr marL="771652" indent="-156785" algn="l" defTabSz="154058" rtl="0" eaLnBrk="1" latinLnBrk="0" hangingPunct="1">
              <a:lnSpc>
                <a:spcPct val="100000"/>
              </a:lnSpc>
              <a:spcBef>
                <a:spcPts val="0"/>
              </a:spcBef>
              <a:spcAft>
                <a:spcPts val="687"/>
              </a:spcAft>
              <a:buClr>
                <a:schemeClr val="bg2"/>
              </a:buClr>
              <a:buFont typeface="Arial" panose="020B0604020202020204" pitchFamily="34" charset="0"/>
              <a:buChar char="-"/>
              <a:defRPr sz="944" kern="1200">
                <a:solidFill>
                  <a:schemeClr val="tx1"/>
                </a:solidFill>
                <a:latin typeface="+mn-lt"/>
                <a:ea typeface="+mn-ea"/>
                <a:cs typeface="+mn-cs"/>
              </a:defRPr>
            </a:lvl8pPr>
            <a:lvl9pPr marL="154058" indent="0" algn="l" defTabSz="154058" rtl="0" eaLnBrk="1" latinLnBrk="0" hangingPunct="1">
              <a:lnSpc>
                <a:spcPct val="100000"/>
              </a:lnSpc>
              <a:spcBef>
                <a:spcPts val="0"/>
              </a:spcBef>
              <a:spcAft>
                <a:spcPts val="687"/>
              </a:spcAft>
              <a:buClr>
                <a:schemeClr val="bg2"/>
              </a:buClr>
              <a:buSzPct val="80000"/>
              <a:buFont typeface="Wingdings" panose="05000000000000000000" pitchFamily="2" charset="2"/>
              <a:buNone/>
              <a:defRPr sz="944" kern="1200">
                <a:solidFill>
                  <a:schemeClr val="tx1"/>
                </a:solidFill>
                <a:latin typeface="+mn-lt"/>
                <a:ea typeface="+mn-ea"/>
                <a:cs typeface="+mn-cs"/>
              </a:defRPr>
            </a:lvl9pPr>
          </a:lstStyle>
          <a:p>
            <a:pPr marL="0" marR="0" lvl="0" indent="0" algn="ctr" defTabSz="154058"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nb-NO"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Lindesnes sine erfaringer med prosessen</a:t>
            </a:r>
          </a:p>
        </p:txBody>
      </p:sp>
      <p:cxnSp>
        <p:nvCxnSpPr>
          <p:cNvPr id="15" name="Straight Connector 3">
            <a:extLst>
              <a:ext uri="{FF2B5EF4-FFF2-40B4-BE49-F238E27FC236}">
                <a16:creationId xmlns:a16="http://schemas.microsoft.com/office/drawing/2014/main" id="{80DE19EB-FFF3-A38C-6728-1CBE5E5D8682}"/>
              </a:ext>
            </a:extLst>
          </p:cNvPr>
          <p:cNvCxnSpPr>
            <a:cxnSpLocks/>
          </p:cNvCxnSpPr>
          <p:nvPr/>
        </p:nvCxnSpPr>
        <p:spPr>
          <a:xfrm>
            <a:off x="824672" y="5499264"/>
            <a:ext cx="5249764"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6" name="Straight Connector 5">
            <a:extLst>
              <a:ext uri="{FF2B5EF4-FFF2-40B4-BE49-F238E27FC236}">
                <a16:creationId xmlns:a16="http://schemas.microsoft.com/office/drawing/2014/main" id="{2C65ED93-29AC-2EB7-87AB-8DB93E208C32}"/>
              </a:ext>
            </a:extLst>
          </p:cNvPr>
          <p:cNvCxnSpPr>
            <a:cxnSpLocks/>
          </p:cNvCxnSpPr>
          <p:nvPr/>
        </p:nvCxnSpPr>
        <p:spPr>
          <a:xfrm>
            <a:off x="6238841" y="5499265"/>
            <a:ext cx="525970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7" name="Arrow: Pentagon 18">
            <a:extLst>
              <a:ext uri="{FF2B5EF4-FFF2-40B4-BE49-F238E27FC236}">
                <a16:creationId xmlns:a16="http://schemas.microsoft.com/office/drawing/2014/main" id="{FE9052A4-84C7-0F86-5870-4AFEB9C5C45A}"/>
              </a:ext>
            </a:extLst>
          </p:cNvPr>
          <p:cNvSpPr/>
          <p:nvPr/>
        </p:nvSpPr>
        <p:spPr>
          <a:xfrm>
            <a:off x="776911" y="1973826"/>
            <a:ext cx="2699999" cy="518514"/>
          </a:xfrm>
          <a:prstGeom prst="homePlate">
            <a:avLst>
              <a:gd name="adj" fmla="val 33641"/>
            </a:avLst>
          </a:prstGeom>
          <a:solidFill>
            <a:schemeClr val="accent1">
              <a:lumMod val="20000"/>
              <a:lumOff val="80000"/>
            </a:schemeClr>
          </a:solid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08000" tIns="108000" rIns="108000" bIns="108000" numCol="1" spcCol="1270" anchor="ctr" anchorCtr="0">
            <a:noAutofit/>
          </a:bodyPr>
          <a:lstStyle/>
          <a:p>
            <a:pPr marL="0" marR="0" lvl="0" indent="0" algn="l" defTabSz="400050" rtl="0" eaLnBrk="1" fontAlgn="auto" latinLnBrk="0" hangingPunct="1">
              <a:lnSpc>
                <a:spcPct val="100000"/>
              </a:lnSpc>
              <a:spcBef>
                <a:spcPts val="0"/>
              </a:spcBef>
              <a:spcAft>
                <a:spcPts val="200"/>
              </a:spcAft>
              <a:buClrTx/>
              <a:buSzTx/>
              <a:buFontTx/>
              <a:buNone/>
              <a:tabLst/>
              <a:defRPr/>
            </a:pPr>
            <a:r>
              <a:rPr kumimoji="0" lang="en-GB" sz="1200" b="1"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Fase</a:t>
            </a:r>
            <a:r>
              <a:rPr kumimoji="0" lang="en-GB"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1: </a:t>
            </a:r>
          </a:p>
          <a:p>
            <a:pPr marL="0" marR="0" lvl="0" indent="0" algn="l" defTabSz="400050" rtl="0" eaLnBrk="1" fontAlgn="auto" latinLnBrk="0" hangingPunct="1">
              <a:lnSpc>
                <a:spcPct val="100000"/>
              </a:lnSpc>
              <a:spcBef>
                <a:spcPts val="0"/>
              </a:spcBef>
              <a:spcAft>
                <a:spcPts val="200"/>
              </a:spcAft>
              <a:buClrTx/>
              <a:buSzTx/>
              <a:buFontTx/>
              <a:buNone/>
              <a:tabLst/>
              <a:defRPr/>
            </a:pPr>
            <a:r>
              <a:rPr kumimoji="0" lang="en-GB" sz="1200" b="0"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Beskrivelse</a:t>
            </a: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av</a:t>
            </a: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behandlingen</a:t>
            </a: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p>
        </p:txBody>
      </p:sp>
      <p:sp>
        <p:nvSpPr>
          <p:cNvPr id="18" name="Rectangle 24">
            <a:extLst>
              <a:ext uri="{FF2B5EF4-FFF2-40B4-BE49-F238E27FC236}">
                <a16:creationId xmlns:a16="http://schemas.microsoft.com/office/drawing/2014/main" id="{5A6F05DC-D684-FC0A-4FE1-E91DB92074EC}"/>
              </a:ext>
            </a:extLst>
          </p:cNvPr>
          <p:cNvSpPr/>
          <p:nvPr/>
        </p:nvSpPr>
        <p:spPr>
          <a:xfrm>
            <a:off x="776911" y="2524949"/>
            <a:ext cx="2572149" cy="2711132"/>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Kvalitetssjekker at det er fullstendig oversikt over behandlingen av personopplysninger, og den er komplett og tydelig</a:t>
            </a:r>
            <a:r>
              <a:rPr lang="nb-NO" sz="1200">
                <a:solidFill>
                  <a:prstClr val="black"/>
                </a:solidFill>
                <a:latin typeface="Arial" panose="020B0604020202020204" pitchFamily="34" charset="0"/>
                <a:cs typeface="Arial" panose="020B0604020202020204" pitchFamily="34" charset="0"/>
              </a:rPr>
              <a:t>:</a:t>
            </a:r>
            <a:endPar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Art, omfang og formål. </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Kilder og mottakere av opplysninger.</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Informasjonssikkerhet</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Ansvarsforhold</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Lindesnes har som en del av arbeidet utarbeidet en skisse for behandling av personopplysninger</a:t>
            </a:r>
            <a:r>
              <a:rPr lang="nb-NO" sz="1200">
                <a:solidFill>
                  <a:prstClr val="black"/>
                </a:solidFill>
                <a:latin typeface="Arial" panose="020B0604020202020204" pitchFamily="34" charset="0"/>
                <a:cs typeface="Arial" panose="020B0604020202020204" pitchFamily="34" charset="0"/>
              </a:rPr>
              <a:t>.</a:t>
            </a:r>
            <a:endPar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9" name="Arrow: Chevron 20">
            <a:extLst>
              <a:ext uri="{FF2B5EF4-FFF2-40B4-BE49-F238E27FC236}">
                <a16:creationId xmlns:a16="http://schemas.microsoft.com/office/drawing/2014/main" id="{2D78AB19-B41E-E830-1801-B0F857A047E1}"/>
              </a:ext>
            </a:extLst>
          </p:cNvPr>
          <p:cNvSpPr/>
          <p:nvPr/>
        </p:nvSpPr>
        <p:spPr>
          <a:xfrm>
            <a:off x="3474172" y="1973826"/>
            <a:ext cx="2700000" cy="518514"/>
          </a:xfrm>
          <a:prstGeom prst="chevron">
            <a:avLst>
              <a:gd name="adj" fmla="val 34810"/>
            </a:avLst>
          </a:prstGeom>
          <a:solidFill>
            <a:schemeClr val="accent2">
              <a:lumMod val="60000"/>
              <a:lumOff val="40000"/>
            </a:schemeClr>
          </a:solid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08000" tIns="108000" rIns="108000" bIns="108000" numCol="1" spcCol="1270" anchor="ctr" anchorCtr="0">
            <a:noAutofit/>
          </a:bodyPr>
          <a:lstStyle/>
          <a:p>
            <a:pPr marL="0" marR="0" lvl="0" indent="0" algn="l" defTabSz="400050" rtl="0" eaLnBrk="1" fontAlgn="auto" latinLnBrk="0" hangingPunct="1">
              <a:lnSpc>
                <a:spcPct val="100000"/>
              </a:lnSpc>
              <a:spcBef>
                <a:spcPts val="0"/>
              </a:spcBef>
              <a:spcAft>
                <a:spcPts val="200"/>
              </a:spcAft>
              <a:buClrTx/>
              <a:buSzTx/>
              <a:buFontTx/>
              <a:buNone/>
              <a:tabLst/>
              <a:defRPr/>
            </a:pPr>
            <a:r>
              <a:rPr kumimoji="0" lang="en-GB" sz="1200" b="1"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Fase</a:t>
            </a:r>
            <a:r>
              <a:rPr kumimoji="0" lang="en-GB"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2: </a:t>
            </a:r>
          </a:p>
          <a:p>
            <a:pPr marL="0" marR="0" lvl="0" indent="0" algn="l" defTabSz="400050" rtl="0" eaLnBrk="1" fontAlgn="auto" latinLnBrk="0" hangingPunct="1">
              <a:lnSpc>
                <a:spcPct val="100000"/>
              </a:lnSpc>
              <a:spcBef>
                <a:spcPts val="0"/>
              </a:spcBef>
              <a:spcAft>
                <a:spcPts val="20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Nødvendighet og proporsjonalitet</a:t>
            </a:r>
            <a:endPar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0" name="Arrow: Chevron 23">
            <a:extLst>
              <a:ext uri="{FF2B5EF4-FFF2-40B4-BE49-F238E27FC236}">
                <a16:creationId xmlns:a16="http://schemas.microsoft.com/office/drawing/2014/main" id="{C9FBF293-CF27-3672-5C77-8B1310028CBB}"/>
              </a:ext>
            </a:extLst>
          </p:cNvPr>
          <p:cNvSpPr/>
          <p:nvPr/>
        </p:nvSpPr>
        <p:spPr>
          <a:xfrm>
            <a:off x="6171433" y="1973826"/>
            <a:ext cx="2700000" cy="518514"/>
          </a:xfrm>
          <a:prstGeom prst="chevron">
            <a:avLst>
              <a:gd name="adj" fmla="val 34810"/>
            </a:avLst>
          </a:prstGeom>
          <a:solidFill>
            <a:schemeClr val="accent3">
              <a:lumMod val="60000"/>
              <a:lumOff val="40000"/>
            </a:schemeClr>
          </a:solid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08000" tIns="108000" rIns="108000" bIns="108000" numCol="1" spcCol="1270" anchor="ctr" anchorCtr="0">
            <a:noAutofit/>
          </a:bodyPr>
          <a:lstStyle/>
          <a:p>
            <a:pPr marL="0" marR="0" lvl="0" indent="0" algn="l" defTabSz="400050" rtl="0" eaLnBrk="1" fontAlgn="auto" latinLnBrk="0" hangingPunct="1">
              <a:lnSpc>
                <a:spcPct val="100000"/>
              </a:lnSpc>
              <a:spcBef>
                <a:spcPts val="0"/>
              </a:spcBef>
              <a:spcAft>
                <a:spcPts val="200"/>
              </a:spcAft>
              <a:buClrTx/>
              <a:buSzTx/>
              <a:buFontTx/>
              <a:buNone/>
              <a:tabLst/>
              <a:defRPr/>
            </a:pPr>
            <a:r>
              <a:rPr kumimoji="0" lang="en-GB" sz="1200" b="1"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Fase</a:t>
            </a:r>
            <a:r>
              <a:rPr kumimoji="0" lang="en-GB"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3: </a:t>
            </a:r>
          </a:p>
          <a:p>
            <a:pPr marL="0" marR="0" lvl="0" indent="0" algn="l" defTabSz="400050" rtl="0" eaLnBrk="1" fontAlgn="auto" latinLnBrk="0" hangingPunct="1">
              <a:lnSpc>
                <a:spcPct val="80000"/>
              </a:lnSpc>
              <a:spcBef>
                <a:spcPts val="0"/>
              </a:spcBef>
              <a:spcAft>
                <a:spcPts val="20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Risiko for de registrertes rettigheter og friheter</a:t>
            </a:r>
            <a:endPar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1" name="Arrow: Chevron 22">
            <a:extLst>
              <a:ext uri="{FF2B5EF4-FFF2-40B4-BE49-F238E27FC236}">
                <a16:creationId xmlns:a16="http://schemas.microsoft.com/office/drawing/2014/main" id="{EB09DCF4-9AE5-AA0D-53E9-95DEE98A68B3}"/>
              </a:ext>
            </a:extLst>
          </p:cNvPr>
          <p:cNvSpPr/>
          <p:nvPr/>
        </p:nvSpPr>
        <p:spPr>
          <a:xfrm>
            <a:off x="8868694" y="1973826"/>
            <a:ext cx="2700000" cy="518514"/>
          </a:xfrm>
          <a:prstGeom prst="chevron">
            <a:avLst>
              <a:gd name="adj" fmla="val 34810"/>
            </a:avLst>
          </a:prstGeom>
          <a:solidFill>
            <a:schemeClr val="accent3">
              <a:lumMod val="20000"/>
              <a:lumOff val="80000"/>
            </a:schemeClr>
          </a:solid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08000" tIns="108000" rIns="108000" bIns="108000" numCol="1" spcCol="1270" anchor="ctr" anchorCtr="0">
            <a:noAutofit/>
          </a:bodyPr>
          <a:lstStyle/>
          <a:p>
            <a:pPr marL="0" marR="0" lvl="0" indent="0" algn="l" defTabSz="400050" rtl="0" eaLnBrk="1" fontAlgn="auto" latinLnBrk="0" hangingPunct="1">
              <a:lnSpc>
                <a:spcPct val="100000"/>
              </a:lnSpc>
              <a:spcBef>
                <a:spcPts val="0"/>
              </a:spcBef>
              <a:spcAft>
                <a:spcPts val="200"/>
              </a:spcAft>
              <a:buClrTx/>
              <a:buSzTx/>
              <a:buFontTx/>
              <a:buNone/>
              <a:tabLst/>
              <a:defRPr/>
            </a:pPr>
            <a:r>
              <a:rPr kumimoji="0" lang="en-GB" sz="1200" b="1"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Fase</a:t>
            </a:r>
            <a:r>
              <a:rPr kumimoji="0" lang="en-GB"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4: </a:t>
            </a:r>
          </a:p>
          <a:p>
            <a:pPr marL="0" marR="0" lvl="0" indent="0" algn="l" defTabSz="400050" rtl="0" eaLnBrk="1" fontAlgn="auto" latinLnBrk="0" hangingPunct="1">
              <a:lnSpc>
                <a:spcPct val="100000"/>
              </a:lnSpc>
              <a:spcBef>
                <a:spcPts val="0"/>
              </a:spcBef>
              <a:spcAft>
                <a:spcPts val="20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Ledelsens validering av DPIA</a:t>
            </a:r>
            <a:endPar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2" name="Rectangle 29">
            <a:extLst>
              <a:ext uri="{FF2B5EF4-FFF2-40B4-BE49-F238E27FC236}">
                <a16:creationId xmlns:a16="http://schemas.microsoft.com/office/drawing/2014/main" id="{F909C897-9CE7-E35B-62CA-F82C82C47A2E}"/>
              </a:ext>
            </a:extLst>
          </p:cNvPr>
          <p:cNvSpPr/>
          <p:nvPr/>
        </p:nvSpPr>
        <p:spPr>
          <a:xfrm>
            <a:off x="8868695" y="2524941"/>
            <a:ext cx="2572148" cy="2711128"/>
          </a:xfrm>
          <a:prstGeom prst="rect">
            <a:avLst/>
          </a:prstGeom>
          <a:solidFill>
            <a:schemeClr val="bg1"/>
          </a:solidFill>
          <a:ln w="63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20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 den siste fasen ble funnene presentert og sammenstilt.</a:t>
            </a:r>
          </a:p>
          <a:p>
            <a:pPr marL="171450" marR="0" lvl="0" indent="-171450" algn="l" defTabSz="914400" rtl="0" eaLnBrk="1" fontAlgn="auto" latinLnBrk="0" hangingPunct="1">
              <a:lnSpc>
                <a:spcPct val="100000"/>
              </a:lnSpc>
              <a:spcBef>
                <a:spcPts val="30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All informasjon ble kommunisert til og forankret hos rådmenn og ledergruppe.</a:t>
            </a:r>
          </a:p>
          <a:p>
            <a:pPr marL="171450" marR="0" lvl="0" indent="-171450" algn="l" defTabSz="914400" rtl="0" eaLnBrk="1" fontAlgn="auto" latinLnBrk="0" hangingPunct="1">
              <a:lnSpc>
                <a:spcPct val="100000"/>
              </a:lnSpc>
              <a:spcBef>
                <a:spcPts val="30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Det ble avholdt innføringskurs i personvern/GDPR for over 400 ansatte</a:t>
            </a:r>
            <a:endPar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3" name="Rectangle 30">
            <a:extLst>
              <a:ext uri="{FF2B5EF4-FFF2-40B4-BE49-F238E27FC236}">
                <a16:creationId xmlns:a16="http://schemas.microsoft.com/office/drawing/2014/main" id="{6C179FB4-8F90-464E-D8DE-3C7A859F3DA9}"/>
              </a:ext>
            </a:extLst>
          </p:cNvPr>
          <p:cNvSpPr/>
          <p:nvPr/>
        </p:nvSpPr>
        <p:spPr>
          <a:xfrm>
            <a:off x="3474172" y="2524947"/>
            <a:ext cx="2572148" cy="2711132"/>
          </a:xfrm>
          <a:prstGeom prst="rect">
            <a:avLst/>
          </a:prstGeom>
          <a:solidFill>
            <a:schemeClr val="bg1"/>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Aft>
                <a:spcPts val="20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Har tatt en gjennomgang av valgene for å vurdere om behandlingen er nødvendig og at den står i et rimelig forhold til formålene for å etterleve lovkrav.</a:t>
            </a:r>
          </a:p>
          <a:p>
            <a:pPr marL="171450" marR="0" lvl="0" indent="-171450" algn="l" defTabSz="914400" rtl="0" eaLnBrk="1" fontAlgn="auto" latinLnBrk="0" hangingPunct="1">
              <a:lnSpc>
                <a:spcPct val="100000"/>
              </a:lnSpc>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Personvernprinsipper	</a:t>
            </a:r>
          </a:p>
          <a:p>
            <a:pPr marL="171450" marR="0" lvl="0" indent="-171450" algn="l" defTabSz="914400" rtl="0" eaLnBrk="1" fontAlgn="auto" latinLnBrk="0" hangingPunct="1">
              <a:lnSpc>
                <a:spcPct val="100000"/>
              </a:lnSpc>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Rettslig grunnlag</a:t>
            </a:r>
          </a:p>
          <a:p>
            <a:pPr marL="171450" marR="0" lvl="0" indent="-171450" algn="l" defTabSz="914400" rtl="0" eaLnBrk="1" fontAlgn="auto" latinLnBrk="0" hangingPunct="1">
              <a:lnSpc>
                <a:spcPct val="100000"/>
              </a:lnSpc>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Friheter og rettigheter</a:t>
            </a:r>
          </a:p>
          <a:p>
            <a:pPr marL="0" marR="0" lvl="0" indent="0" algn="l" defTabSz="914400" rtl="0" eaLnBrk="1" fontAlgn="auto" latinLnBrk="0" hangingPunct="1">
              <a:lnSpc>
                <a:spcPct val="100000"/>
              </a:lnSpc>
              <a:spcAft>
                <a:spcPts val="20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Det ble utarbeidet informasjonsbrev og avtaleskjema til brukerne om tilbudt tjeneste.</a:t>
            </a:r>
          </a:p>
        </p:txBody>
      </p:sp>
      <p:sp>
        <p:nvSpPr>
          <p:cNvPr id="24" name="Rectangle 31">
            <a:extLst>
              <a:ext uri="{FF2B5EF4-FFF2-40B4-BE49-F238E27FC236}">
                <a16:creationId xmlns:a16="http://schemas.microsoft.com/office/drawing/2014/main" id="{DABF9334-B99F-064C-F821-96E447AB820D}"/>
              </a:ext>
            </a:extLst>
          </p:cNvPr>
          <p:cNvSpPr/>
          <p:nvPr/>
        </p:nvSpPr>
        <p:spPr>
          <a:xfrm>
            <a:off x="6171433" y="2524943"/>
            <a:ext cx="2572148" cy="2711128"/>
          </a:xfrm>
          <a:prstGeom prst="rect">
            <a:avLst/>
          </a:prstGeom>
          <a:solidFill>
            <a:schemeClr val="bg1"/>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20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 denne fasen gjennomførte Lindesnes en vurdering av personvernkonsekvenser for den registrertes rettigheter og friheter. </a:t>
            </a:r>
          </a:p>
          <a:p>
            <a:pPr marL="171450" marR="0" lvl="0" indent="-171450" algn="l" defTabSz="914400" rtl="0" eaLnBrk="1" fontAlgn="auto" latinLnBrk="0" hangingPunct="1">
              <a:lnSpc>
                <a:spcPct val="100000"/>
              </a:lnSpc>
              <a:spcBef>
                <a:spcPts val="30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Basert på identifiserte risikoer ble det etablert ulike tiltak: garantier for å minimere inngripen, spesifikke sikkerhetstiltak, generelle sikkerhetstiltak og organisatoriske tiltak.</a:t>
            </a:r>
          </a:p>
        </p:txBody>
      </p:sp>
      <p:cxnSp>
        <p:nvCxnSpPr>
          <p:cNvPr id="26" name="Straight Connector 10">
            <a:extLst>
              <a:ext uri="{FF2B5EF4-FFF2-40B4-BE49-F238E27FC236}">
                <a16:creationId xmlns:a16="http://schemas.microsoft.com/office/drawing/2014/main" id="{31908C70-10E0-14DF-9E8B-DDE7F405C33C}"/>
              </a:ext>
            </a:extLst>
          </p:cNvPr>
          <p:cNvCxnSpPr>
            <a:cxnSpLocks/>
          </p:cNvCxnSpPr>
          <p:nvPr/>
        </p:nvCxnSpPr>
        <p:spPr>
          <a:xfrm flipV="1">
            <a:off x="776911" y="5236069"/>
            <a:ext cx="10663932" cy="1238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076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Det foreligger oversikt over hvilke personopplysninger som behandles i løsningene for velferdsteknologi </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Protokoll for behandling av personopplysninger er oppdatert</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Rutiner for å håndtere avvik foreligger</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Rutiner og tiltak for innebygd personvern (eks. tilgangsstyring) er etablert</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Behov for DPIA er vurdert og ev. gjennomført</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Databehandleravtaler er inngått</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Personvernombud og IT er involvert i arbeidet med velferdsteknologi.</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Undersøkt vurderinger og problemstillinger for tilsvarende teknologianvendelser i kommunen </a:t>
            </a: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rgbClr val="D7E4BD"/>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1" y="953401"/>
            <a:ext cx="9938224"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Forvalte rutiner for behandling av personopplysninger</a:t>
            </a:r>
            <a:endParaRPr kumimoji="0" lang="nb-NO" sz="2000" i="1" u="none" strike="noStrike" kern="1200" cap="none" spc="0" normalizeH="0" baseline="0" noProof="0">
              <a:ln>
                <a:noFill/>
              </a:ln>
              <a:solidFill>
                <a:schemeClr val="tx2">
                  <a:lumMod val="50000"/>
                </a:schemeClr>
              </a:solidFill>
              <a:effectLst/>
              <a:uLnTx/>
              <a:uFillTx/>
              <a:latin typeface="+mj-lt"/>
              <a:cs typeface="Calibri" panose="020F0502020204030204" pitchFamily="34" charset="0"/>
            </a:endParaRP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Lås kontur">
            <a:extLst>
              <a:ext uri="{FF2B5EF4-FFF2-40B4-BE49-F238E27FC236}">
                <a16:creationId xmlns:a16="http://schemas.microsoft.com/office/drawing/2014/main" id="{6E2F1005-49D2-72D3-A7BA-071CA99EE5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84063" y="2319608"/>
            <a:ext cx="3036122" cy="3036122"/>
          </a:xfrm>
          <a:prstGeom prst="rect">
            <a:avLst/>
          </a:prstGeom>
        </p:spPr>
      </p:pic>
    </p:spTree>
    <p:extLst>
      <p:ext uri="{BB962C8B-B14F-4D97-AF65-F5344CB8AC3E}">
        <p14:creationId xmlns:p14="http://schemas.microsoft.com/office/powerpoint/2010/main" val="1692729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3645974-B880-A9B4-A487-F7E6AE16DD18}"/>
              </a:ext>
            </a:extLst>
          </p:cNvPr>
          <p:cNvSpPr/>
          <p:nvPr/>
        </p:nvSpPr>
        <p:spPr>
          <a:xfrm>
            <a:off x="965200" y="383564"/>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4400">
              <a:defRPr/>
            </a:pPr>
            <a:r>
              <a:rPr kumimoji="0" lang="nb-NO" sz="1400" i="0" u="none" strike="noStrike" kern="1200" cap="none" spc="0" normalizeH="0" baseline="0" noProof="0">
                <a:ln>
                  <a:noFill/>
                </a:ln>
                <a:solidFill>
                  <a:prstClr val="black"/>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AVKLARE </a:t>
            </a:r>
            <a:r>
              <a:rPr kumimoji="0" lang="nb-NO" sz="2400" b="1" i="0" u="none" kern="1200" cap="none" spc="0" normalizeH="0" baseline="0" noProof="0">
                <a:ln>
                  <a:noFill/>
                </a:ln>
                <a:solidFill>
                  <a:schemeClr val="tx2">
                    <a:lumMod val="75000"/>
                  </a:schemeClr>
                </a:solidFill>
                <a:effectLst/>
                <a:uLnTx/>
                <a:uFillTx/>
                <a:latin typeface="+mj-lt"/>
                <a:cs typeface="Calibri" panose="020F0502020204030204" pitchFamily="34" charset="0"/>
              </a:rPr>
              <a:t>TJENESTENS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BEHOV OG IMPLEMENTERE NYE LØSNINGER</a:t>
            </a:r>
          </a:p>
        </p:txBody>
      </p:sp>
      <p:sp>
        <p:nvSpPr>
          <p:cNvPr id="5" name="Oval 9">
            <a:extLst>
              <a:ext uri="{FF2B5EF4-FFF2-40B4-BE49-F238E27FC236}">
                <a16:creationId xmlns:a16="http://schemas.microsoft.com/office/drawing/2014/main" id="{4237FAF5-CAA6-9053-1E56-A924EC858EAE}"/>
              </a:ext>
            </a:extLst>
          </p:cNvPr>
          <p:cNvSpPr/>
          <p:nvPr/>
        </p:nvSpPr>
        <p:spPr>
          <a:xfrm>
            <a:off x="566262" y="393700"/>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rPr>
              <a:t>5</a:t>
            </a:r>
          </a:p>
        </p:txBody>
      </p:sp>
      <p:sp>
        <p:nvSpPr>
          <p:cNvPr id="2" name="Rektangel 1">
            <a:extLst>
              <a:ext uri="{FF2B5EF4-FFF2-40B4-BE49-F238E27FC236}">
                <a16:creationId xmlns:a16="http://schemas.microsoft.com/office/drawing/2014/main" id="{A484E8BF-38E8-1D89-A210-FC716FE3F2FB}"/>
              </a:ext>
            </a:extLst>
          </p:cNvPr>
          <p:cNvSpPr/>
          <p:nvPr/>
        </p:nvSpPr>
        <p:spPr>
          <a:xfrm>
            <a:off x="584954" y="6019520"/>
            <a:ext cx="5613031" cy="64913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Rektangel 2">
            <a:extLst>
              <a:ext uri="{FF2B5EF4-FFF2-40B4-BE49-F238E27FC236}">
                <a16:creationId xmlns:a16="http://schemas.microsoft.com/office/drawing/2014/main" id="{87395F84-C19E-1994-88A1-60A94A0E3D22}"/>
              </a:ext>
            </a:extLst>
          </p:cNvPr>
          <p:cNvSpPr/>
          <p:nvPr/>
        </p:nvSpPr>
        <p:spPr>
          <a:xfrm>
            <a:off x="6309375" y="2072191"/>
            <a:ext cx="5568974" cy="4597792"/>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6" name="TekstSylinder 5">
            <a:extLst>
              <a:ext uri="{FF2B5EF4-FFF2-40B4-BE49-F238E27FC236}">
                <a16:creationId xmlns:a16="http://schemas.microsoft.com/office/drawing/2014/main" id="{4DD4987A-2F50-BA5F-9161-0DDF36302F2E}"/>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7" name="TekstSylinder 6">
            <a:extLst>
              <a:ext uri="{FF2B5EF4-FFF2-40B4-BE49-F238E27FC236}">
                <a16:creationId xmlns:a16="http://schemas.microsoft.com/office/drawing/2014/main" id="{7C1FCEA7-D76D-0F06-743C-24326DAD335F}"/>
              </a:ext>
            </a:extLst>
          </p:cNvPr>
          <p:cNvSpPr txBox="1"/>
          <p:nvPr/>
        </p:nvSpPr>
        <p:spPr>
          <a:xfrm>
            <a:off x="6378574" y="211621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8" name="TekstSylinder 7">
            <a:extLst>
              <a:ext uri="{FF2B5EF4-FFF2-40B4-BE49-F238E27FC236}">
                <a16:creationId xmlns:a16="http://schemas.microsoft.com/office/drawing/2014/main" id="{9FDBD828-AF7A-7B09-DE8C-F1D3718CEBF4}"/>
              </a:ext>
            </a:extLst>
          </p:cNvPr>
          <p:cNvSpPr txBox="1"/>
          <p:nvPr/>
        </p:nvSpPr>
        <p:spPr>
          <a:xfrm>
            <a:off x="1399013" y="1337901"/>
            <a:ext cx="10911268" cy="500137"/>
          </a:xfrm>
          <a:prstGeom prst="rect">
            <a:avLst/>
          </a:prstGeom>
          <a:noFill/>
        </p:spPr>
        <p:txBody>
          <a:bodyPr wrap="square" rtlCol="0">
            <a:spAutoFit/>
          </a:bodyPr>
          <a:lstStyle/>
          <a:p>
            <a:pPr marL="171450" indent="-171450" defTabSz="914400">
              <a:spcAft>
                <a:spcPts val="300"/>
              </a:spcAft>
              <a:buFont typeface="Arial" panose="020B0604020202020204" pitchFamily="34" charset="0"/>
              <a:buChar char="•"/>
              <a:defRPr/>
            </a:pPr>
            <a:r>
              <a:rPr lang="nb-NO" sz="1200" b="1">
                <a:solidFill>
                  <a:schemeClr val="tx2">
                    <a:lumMod val="75000"/>
                  </a:schemeClr>
                </a:solidFill>
                <a:latin typeface="Arial" panose="020B0604020202020204" pitchFamily="34" charset="0"/>
                <a:cs typeface="Arial" panose="020B0604020202020204" pitchFamily="34" charset="0"/>
              </a:rPr>
              <a:t>Det er etablert rutiner for å fange opp behov for endringer, og at identifisert behov kan resultere i nye løsninger</a:t>
            </a:r>
          </a:p>
          <a:p>
            <a:pPr marL="171450" indent="-171450" defTabSz="914400">
              <a:spcAft>
                <a:spcPts val="300"/>
              </a:spcAft>
              <a:buFont typeface="Arial" panose="020B0604020202020204" pitchFamily="34" charset="0"/>
              <a:buChar char="•"/>
              <a:defRPr/>
            </a:pPr>
            <a:r>
              <a:rPr lang="nb-NO" sz="1200" b="1">
                <a:solidFill>
                  <a:schemeClr val="tx2">
                    <a:lumMod val="75000"/>
                  </a:schemeClr>
                </a:solidFill>
                <a:latin typeface="Arial" panose="020B0604020202020204" pitchFamily="34" charset="0"/>
                <a:cs typeface="Arial" panose="020B0604020202020204" pitchFamily="34" charset="0"/>
              </a:rPr>
              <a:t>En organisasjon som kan ta beslutninger om videreutvikling av eksisterende løsninger eller anskaffelse og implementering av nye</a:t>
            </a:r>
          </a:p>
        </p:txBody>
      </p:sp>
      <p:pic>
        <p:nvPicPr>
          <p:cNvPr id="9" name="Grafikk 8" descr="Flagg med heldekkende fyll">
            <a:extLst>
              <a:ext uri="{FF2B5EF4-FFF2-40B4-BE49-F238E27FC236}">
                <a16:creationId xmlns:a16="http://schemas.microsoft.com/office/drawing/2014/main" id="{7A776329-D2C7-01D3-49DB-C57CDFFDB8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46" y="1199236"/>
            <a:ext cx="622794" cy="622794"/>
          </a:xfrm>
          <a:prstGeom prst="rect">
            <a:avLst/>
          </a:prstGeom>
        </p:spPr>
      </p:pic>
      <p:sp>
        <p:nvSpPr>
          <p:cNvPr id="10" name="Rektangel 9">
            <a:extLst>
              <a:ext uri="{FF2B5EF4-FFF2-40B4-BE49-F238E27FC236}">
                <a16:creationId xmlns:a16="http://schemas.microsoft.com/office/drawing/2014/main" id="{9CFC2AE7-3359-DAC3-A53F-204434C33A3F}"/>
              </a:ext>
            </a:extLst>
          </p:cNvPr>
          <p:cNvSpPr/>
          <p:nvPr/>
        </p:nvSpPr>
        <p:spPr>
          <a:xfrm>
            <a:off x="584954" y="2072194"/>
            <a:ext cx="5613030" cy="3842118"/>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Graphic 2" descr="Magnifying glass">
            <a:extLst>
              <a:ext uri="{FF2B5EF4-FFF2-40B4-BE49-F238E27FC236}">
                <a16:creationId xmlns:a16="http://schemas.microsoft.com/office/drawing/2014/main" id="{B88024B1-B178-D76F-2CE9-2AB260E530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146" y="6072861"/>
            <a:ext cx="490587" cy="490587"/>
          </a:xfrm>
          <a:prstGeom prst="rect">
            <a:avLst/>
          </a:prstGeom>
        </p:spPr>
      </p:pic>
      <p:sp>
        <p:nvSpPr>
          <p:cNvPr id="12" name="TekstSylinder 11">
            <a:extLst>
              <a:ext uri="{FF2B5EF4-FFF2-40B4-BE49-F238E27FC236}">
                <a16:creationId xmlns:a16="http://schemas.microsoft.com/office/drawing/2014/main" id="{BC90AC76-4B73-4A20-83D0-909EA48AD0AF}"/>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3" name="TekstSylinder 12">
            <a:extLst>
              <a:ext uri="{FF2B5EF4-FFF2-40B4-BE49-F238E27FC236}">
                <a16:creationId xmlns:a16="http://schemas.microsoft.com/office/drawing/2014/main" id="{3BDA31FE-9977-D89E-D896-A81571F5095D}"/>
              </a:ext>
            </a:extLst>
          </p:cNvPr>
          <p:cNvSpPr txBox="1"/>
          <p:nvPr/>
        </p:nvSpPr>
        <p:spPr>
          <a:xfrm>
            <a:off x="6348651" y="2527394"/>
            <a:ext cx="5529698" cy="3924151"/>
          </a:xfrm>
          <a:prstGeom prst="rect">
            <a:avLst/>
          </a:prstGeom>
          <a:noFill/>
        </p:spPr>
        <p:txBody>
          <a:bodyPr wrap="square" rtlCol="0">
            <a:spAutoFit/>
          </a:bodyPr>
          <a:lstStyle/>
          <a:p>
            <a:pPr marL="171450" indent="-171450">
              <a:spcBef>
                <a:spcPts val="500"/>
              </a:spcBef>
              <a:spcAft>
                <a:spcPts val="400"/>
              </a:spcAft>
              <a:buFont typeface="Arial" panose="020B0604020202020204" pitchFamily="34" charset="0"/>
              <a:buChar char="•"/>
              <a:defRPr/>
            </a:pPr>
            <a:r>
              <a:rPr lang="nb-NO" sz="1200">
                <a:solidFill>
                  <a:schemeClr val="tx2">
                    <a:lumMod val="75000"/>
                  </a:schemeClr>
                </a:solidFill>
              </a:rPr>
              <a:t>Hvis mulig bruk digitale feedback-muligheter i eksisterende løsninger for å få tilbakemeldinger fra brukerne. Dette kan være nyttig i dialog om videreutvikling av løsninger og nye behov. </a:t>
            </a:r>
          </a:p>
          <a:p>
            <a:pPr marL="171450" indent="-171450">
              <a:spcBef>
                <a:spcPts val="500"/>
              </a:spcBef>
              <a:spcAft>
                <a:spcPts val="400"/>
              </a:spcAft>
              <a:buFont typeface="Arial" panose="020B0604020202020204" pitchFamily="34" charset="0"/>
              <a:buChar char="•"/>
              <a:defRPr/>
            </a:pPr>
            <a:r>
              <a:rPr lang="nb-NO" sz="1200">
                <a:solidFill>
                  <a:schemeClr val="tx2">
                    <a:lumMod val="75000"/>
                  </a:schemeClr>
                </a:solidFill>
              </a:rPr>
              <a:t>Engasjer brukerne i avklaringer rundt behov og design av nye tjenester. </a:t>
            </a:r>
          </a:p>
          <a:p>
            <a:pPr marL="171450" indent="-171450">
              <a:spcBef>
                <a:spcPts val="500"/>
              </a:spcBef>
              <a:spcAft>
                <a:spcPts val="400"/>
              </a:spcAft>
              <a:buFont typeface="Arial" panose="020B0604020202020204" pitchFamily="34" charset="0"/>
              <a:buChar char="•"/>
              <a:defRPr/>
            </a:pPr>
            <a:r>
              <a:rPr lang="nb-NO" sz="1200">
                <a:solidFill>
                  <a:schemeClr val="tx2">
                    <a:lumMod val="75000"/>
                  </a:schemeClr>
                </a:solidFill>
              </a:rPr>
              <a:t>Tilrettelegg slik at ansatte i tjenestene vet hvor de kan komme med innspill på avdekte behov og forbedringer av tjenestene. Vær nysgjerrig og etterspør forbedringer og utvikling. </a:t>
            </a:r>
          </a:p>
          <a:p>
            <a:pPr marL="171450" indent="-171450">
              <a:spcBef>
                <a:spcPts val="500"/>
              </a:spcBef>
              <a:spcAft>
                <a:spcPts val="400"/>
              </a:spcAft>
              <a:buFont typeface="Arial" panose="020B0604020202020204" pitchFamily="34" charset="0"/>
              <a:buChar char="•"/>
              <a:defRPr/>
            </a:pPr>
            <a:r>
              <a:rPr lang="nb-NO" sz="1200">
                <a:solidFill>
                  <a:schemeClr val="tx2">
                    <a:lumMod val="75000"/>
                  </a:schemeClr>
                </a:solidFill>
              </a:rPr>
              <a:t>Lær om erfaringer med nye løsninger fra andre kommuner. </a:t>
            </a:r>
          </a:p>
          <a:p>
            <a:pPr marL="171450" indent="-171450">
              <a:spcBef>
                <a:spcPts val="500"/>
              </a:spcBef>
              <a:spcAft>
                <a:spcPts val="400"/>
              </a:spcAft>
              <a:buFont typeface="Arial" panose="020B0604020202020204" pitchFamily="34" charset="0"/>
              <a:buChar char="•"/>
              <a:defRPr/>
            </a:pPr>
            <a:r>
              <a:rPr lang="nb-NO" sz="1200">
                <a:solidFill>
                  <a:schemeClr val="tx2">
                    <a:lumMod val="75000"/>
                  </a:schemeClr>
                </a:solidFill>
              </a:rPr>
              <a:t>Opprett gjerne referansegrupper. Ta i bruk eldreråd, interesseorganisasjoner, brukerpanel og liknende som kan hjelpe kommunen med å identifisere utfordringer.</a:t>
            </a:r>
          </a:p>
          <a:p>
            <a:pPr marL="171450" indent="-171450">
              <a:spcBef>
                <a:spcPts val="500"/>
              </a:spcBef>
              <a:spcAft>
                <a:spcPts val="400"/>
              </a:spcAft>
              <a:buFont typeface="Arial" panose="020B0604020202020204" pitchFamily="34" charset="0"/>
              <a:buChar char="•"/>
              <a:defRPr/>
            </a:pPr>
            <a:r>
              <a:rPr lang="nb-NO" sz="1200">
                <a:solidFill>
                  <a:schemeClr val="tx2">
                    <a:lumMod val="75000"/>
                  </a:schemeClr>
                </a:solidFill>
              </a:rPr>
              <a:t>Inviter gjerne leverandørene dere har kontrakt med på dialog om behov, la de presentere nye løsninger, erfaringer fra andre kommuner og utviklingstrekk fremover. </a:t>
            </a:r>
          </a:p>
          <a:p>
            <a:pPr marL="171450" indent="-171450">
              <a:spcBef>
                <a:spcPts val="500"/>
              </a:spcBef>
              <a:spcAft>
                <a:spcPts val="400"/>
              </a:spcAft>
              <a:buFont typeface="Arial" panose="020B0604020202020204" pitchFamily="34" charset="0"/>
              <a:buChar char="•"/>
              <a:defRPr/>
            </a:pPr>
            <a:r>
              <a:rPr lang="nb-NO" sz="1200">
                <a:solidFill>
                  <a:schemeClr val="tx2">
                    <a:lumMod val="75000"/>
                  </a:schemeClr>
                </a:solidFill>
              </a:rPr>
              <a:t>I tillegg til god brukerinvolvering, er det viktig med god lederforankring og dialog i dette arbeidet. Diskusjoner om nye løsninger og implementering krever både ressurser og prioritering i kommunen. Det er også et viktig strategisk arbeid, og derfor bør ledere være involvert og drivene i dette arbeidet og diskusjonene. </a:t>
            </a:r>
          </a:p>
        </p:txBody>
      </p:sp>
      <p:sp>
        <p:nvSpPr>
          <p:cNvPr id="14" name="TekstSylinder 13">
            <a:extLst>
              <a:ext uri="{FF2B5EF4-FFF2-40B4-BE49-F238E27FC236}">
                <a16:creationId xmlns:a16="http://schemas.microsoft.com/office/drawing/2014/main" id="{1FF30241-C308-15A8-F256-2D21B68731D2}"/>
              </a:ext>
            </a:extLst>
          </p:cNvPr>
          <p:cNvSpPr txBox="1"/>
          <p:nvPr/>
        </p:nvSpPr>
        <p:spPr>
          <a:xfrm>
            <a:off x="819165" y="2590800"/>
            <a:ext cx="5124435" cy="2628516"/>
          </a:xfrm>
          <a:prstGeom prst="rect">
            <a:avLst/>
          </a:prstGeom>
          <a:noFill/>
        </p:spPr>
        <p:txBody>
          <a:bodyPr wrap="square" rtlCol="0">
            <a:spAutoFit/>
          </a:bodyPr>
          <a:lstStyle/>
          <a:p>
            <a:endParaRPr lang="nb-NO"/>
          </a:p>
        </p:txBody>
      </p:sp>
      <p:sp>
        <p:nvSpPr>
          <p:cNvPr id="15" name="TekstSylinder 14">
            <a:extLst>
              <a:ext uri="{FF2B5EF4-FFF2-40B4-BE49-F238E27FC236}">
                <a16:creationId xmlns:a16="http://schemas.microsoft.com/office/drawing/2014/main" id="{0DE00659-055C-72EB-FCDF-84062DABEA33}"/>
              </a:ext>
            </a:extLst>
          </p:cNvPr>
          <p:cNvSpPr txBox="1"/>
          <p:nvPr/>
        </p:nvSpPr>
        <p:spPr>
          <a:xfrm>
            <a:off x="670146" y="2423129"/>
            <a:ext cx="5529698" cy="3552254"/>
          </a:xfrm>
          <a:prstGeom prst="rect">
            <a:avLst/>
          </a:prstGeom>
          <a:noFill/>
        </p:spPr>
        <p:txBody>
          <a:bodyPr wrap="square" rtlCol="0">
            <a:spAutoFit/>
          </a:bodyPr>
          <a:lstStyle/>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Utarbeid en strategi for videre implementering og utvikling av velferdsteknologi i deres kommune – hvordan ser veikartet ut? Hvordan vil behovene være fremover?</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Strategien bør inkludere mål, mulige veivalg knyttet til samarbeid, satsingsområder sett opp mot framskrivninger behov, lokale forhold og teknisk infrastruktur. Øverste leder for helse må være tett involvert i dette arbeidet og strategien bør forankres på tvers av sektorene og på politisk og administrativt nivå.  </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Etabler en struktur som sikrer noen faste møtepunkter mellom tjenestene og ledere for å diskutere utvikling, nye behov og ambisjoner om implementering av nye løsninger. Det er viktig at tjenestene bredt har eierskap til arbeidet og forståelse for behovet. </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Avklar brukerbehov, tjenestens behov, krav til personvern og informasjonssikkerhet i nye tjenester og løsninger, behov knyttet til teknologi og drift, samt kompetansebehov. </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Vurder tidlig om nye tjenester setter krav til nyanskaffelse, eller om utstyr og programvare kan </a:t>
            </a:r>
            <a:r>
              <a:rPr lang="nb-NO" sz="1200" kern="0" err="1">
                <a:solidFill>
                  <a:schemeClr val="tx2">
                    <a:lumMod val="75000"/>
                  </a:schemeClr>
                </a:solidFill>
              </a:rPr>
              <a:t>avropes</a:t>
            </a:r>
            <a:r>
              <a:rPr lang="nb-NO" sz="1200" kern="0">
                <a:solidFill>
                  <a:schemeClr val="tx2">
                    <a:lumMod val="75000"/>
                  </a:schemeClr>
                </a:solidFill>
              </a:rPr>
              <a:t> under eksisterende avtaler. </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Planlegg nye implementeringer godt. Tidfest aktiviteter og ressursbehov i en detaljert plan. Gjennomfør ROS-analyse og inkluder denne som del av planen.</a:t>
            </a:r>
            <a:endParaRPr lang="nb-NO" sz="1600">
              <a:solidFill>
                <a:schemeClr val="tx2">
                  <a:lumMod val="75000"/>
                </a:schemeClr>
              </a:solidFill>
            </a:endParaRPr>
          </a:p>
        </p:txBody>
      </p:sp>
      <p:sp>
        <p:nvSpPr>
          <p:cNvPr id="16" name="TekstSylinder 15">
            <a:extLst>
              <a:ext uri="{FF2B5EF4-FFF2-40B4-BE49-F238E27FC236}">
                <a16:creationId xmlns:a16="http://schemas.microsoft.com/office/drawing/2014/main" id="{21D39BE3-06AD-E16B-67BC-11498C79F581}"/>
              </a:ext>
            </a:extLst>
          </p:cNvPr>
          <p:cNvSpPr txBox="1"/>
          <p:nvPr/>
        </p:nvSpPr>
        <p:spPr>
          <a:xfrm>
            <a:off x="1146362" y="5974068"/>
            <a:ext cx="4949638" cy="697627"/>
          </a:xfrm>
          <a:prstGeom prst="rect">
            <a:avLst/>
          </a:prstGeom>
          <a:noFill/>
        </p:spPr>
        <p:txBody>
          <a:bodyPr wrap="square" rtlCol="0">
            <a:spAutoFit/>
          </a:bodyPr>
          <a:lstStyle/>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0" cap="none" spc="0" normalizeH="0" baseline="0" noProof="0">
                <a:ln>
                  <a:noFill/>
                </a:ln>
                <a:solidFill>
                  <a:schemeClr val="tx2">
                    <a:lumMod val="75000"/>
                  </a:schemeClr>
                </a:solidFill>
                <a:effectLst/>
                <a:uLnTx/>
                <a:uFillTx/>
                <a:latin typeface="+mj-lt"/>
                <a:ea typeface="+mn-ea"/>
                <a:cs typeface="+mn-cs"/>
                <a:hlinkClick r:id="rId6">
                  <a:extLst>
                    <a:ext uri="{A12FA001-AC4F-418D-AE19-62706E023703}">
                      <ahyp:hlinkClr xmlns:ahyp="http://schemas.microsoft.com/office/drawing/2018/hyperlinkcolor" val="tx"/>
                    </a:ext>
                  </a:extLst>
                </a:hlinkClick>
              </a:rPr>
              <a:t>Fremtidsverktøyet 2040: prognoser og framskrivninger for kommuner</a:t>
            </a:r>
            <a:endParaRPr kumimoji="0" lang="nb-NO" sz="1200" b="0" i="0" u="none" strike="noStrike" kern="0" cap="none" spc="0" normalizeH="0" baseline="0" noProof="0">
              <a:ln>
                <a:noFill/>
              </a:ln>
              <a:solidFill>
                <a:schemeClr val="tx2">
                  <a:lumMod val="75000"/>
                </a:schemeClr>
              </a:solidFill>
              <a:effectLst/>
              <a:uLnTx/>
              <a:uFillTx/>
              <a:latin typeface="+mj-lt"/>
              <a:ea typeface="+mn-ea"/>
              <a:cs typeface="+mn-cs"/>
            </a:endParaRPr>
          </a:p>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a:solidFill>
                  <a:schemeClr val="tx2">
                    <a:lumMod val="75000"/>
                  </a:schemeClr>
                </a:solidFill>
                <a:latin typeface="+mj-lt"/>
                <a:hlinkClick r:id="rId7">
                  <a:extLst>
                    <a:ext uri="{A12FA001-AC4F-418D-AE19-62706E023703}">
                      <ahyp:hlinkClr xmlns:ahyp="http://schemas.microsoft.com/office/drawing/2018/hyperlinkcolor" val="tx"/>
                    </a:ext>
                  </a:extLst>
                </a:hlinkClick>
              </a:rPr>
              <a:t>Veikart for tjenesteinnovasjon</a:t>
            </a:r>
            <a:endParaRPr lang="nb-NO" sz="1200">
              <a:solidFill>
                <a:schemeClr val="tx2">
                  <a:lumMod val="75000"/>
                </a:schemeClr>
              </a:solidFill>
              <a:latin typeface="+mj-lt"/>
            </a:endParaRPr>
          </a:p>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a:solidFill>
                  <a:schemeClr val="tx2">
                    <a:lumMod val="75000"/>
                  </a:schemeClr>
                </a:solidFill>
                <a:latin typeface="+mj-lt"/>
                <a:hlinkClick r:id="rId8">
                  <a:extLst>
                    <a:ext uri="{A12FA001-AC4F-418D-AE19-62706E023703}">
                      <ahyp:hlinkClr xmlns:ahyp="http://schemas.microsoft.com/office/drawing/2018/hyperlinkcolor" val="tx"/>
                    </a:ext>
                  </a:extLst>
                </a:hlinkClick>
              </a:rPr>
              <a:t>Kvikk-guide til velferdsteknologi</a:t>
            </a:r>
            <a:endParaRPr lang="nb-NO" sz="1200">
              <a:solidFill>
                <a:schemeClr val="tx2">
                  <a:lumMod val="75000"/>
                </a:schemeClr>
              </a:solidFill>
              <a:latin typeface="+mj-lt"/>
            </a:endParaRPr>
          </a:p>
        </p:txBody>
      </p:sp>
    </p:spTree>
    <p:extLst>
      <p:ext uri="{BB962C8B-B14F-4D97-AF65-F5344CB8AC3E}">
        <p14:creationId xmlns:p14="http://schemas.microsoft.com/office/powerpoint/2010/main" val="1669073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800"/>
              </a:spcAft>
              <a:buClrTx/>
              <a:buSzTx/>
              <a:tabLst/>
              <a:defRPr/>
            </a:pPr>
            <a:endParaRPr kumimoji="0" lang="nb-NO" sz="1400" b="0" i="0" u="none" strike="noStrike" cap="none" spc="0" normalizeH="0" baseline="0" noProof="0">
              <a:ln>
                <a:noFill/>
              </a:ln>
              <a:solidFill>
                <a:srgbClr val="001A58"/>
              </a:solidFill>
              <a:effectLst/>
              <a:uLnTx/>
              <a:uFillTx/>
            </a:endParaRPr>
          </a:p>
          <a:p>
            <a:pPr marR="0" lvl="0" defTabSz="457200" fontAlgn="auto">
              <a:lnSpc>
                <a:spcPct val="90000"/>
              </a:lnSpc>
              <a:spcBef>
                <a:spcPct val="20000"/>
              </a:spcBef>
              <a:spcAft>
                <a:spcPts val="800"/>
              </a:spcAft>
              <a:buClrTx/>
              <a:buSzTx/>
              <a:tabLst/>
              <a:defRPr/>
            </a:pPr>
            <a:endParaRPr kumimoji="0" lang="nb-NO" sz="14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1" y="953401"/>
            <a:ext cx="10131555"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Avklare tjenestens behov og implementere nye løsninger</a:t>
            </a: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Lyspære og blyant kontur">
            <a:extLst>
              <a:ext uri="{FF2B5EF4-FFF2-40B4-BE49-F238E27FC236}">
                <a16:creationId xmlns:a16="http://schemas.microsoft.com/office/drawing/2014/main" id="{F71B99D8-F57E-8559-5252-FD4F61C758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39050" y="2562225"/>
            <a:ext cx="2628900" cy="2628900"/>
          </a:xfrm>
          <a:prstGeom prst="rect">
            <a:avLst/>
          </a:prstGeom>
        </p:spPr>
      </p:pic>
      <p:sp>
        <p:nvSpPr>
          <p:cNvPr id="9" name="TekstSylinder 8">
            <a:extLst>
              <a:ext uri="{FF2B5EF4-FFF2-40B4-BE49-F238E27FC236}">
                <a16:creationId xmlns:a16="http://schemas.microsoft.com/office/drawing/2014/main" id="{A541878E-EF8B-5144-A6AE-64178BB903BA}"/>
              </a:ext>
            </a:extLst>
          </p:cNvPr>
          <p:cNvSpPr txBox="1"/>
          <p:nvPr/>
        </p:nvSpPr>
        <p:spPr>
          <a:xfrm>
            <a:off x="669100" y="1914665"/>
            <a:ext cx="5224937" cy="3983142"/>
          </a:xfrm>
          <a:prstGeom prst="rect">
            <a:avLst/>
          </a:prstGeom>
          <a:noFill/>
        </p:spPr>
        <p:txBody>
          <a:bodyPr wrap="square" rtlCol="0">
            <a:spAutoFit/>
          </a:bodyPr>
          <a:lstStyle/>
          <a:p>
            <a:pPr marL="285750" marR="0" lvl="0" indent="-285750" algn="l" defTabSz="457200" rtl="0" eaLnBrk="1" fontAlgn="auto" latinLnBrk="0" hangingPunct="1">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kern="1200" cap="none" spc="0" normalizeH="0" baseline="0" noProof="0">
                <a:ln>
                  <a:noFill/>
                </a:ln>
                <a:solidFill>
                  <a:srgbClr val="001A58"/>
                </a:solidFill>
                <a:effectLst/>
                <a:uLnTx/>
                <a:uFillTx/>
                <a:latin typeface="Calibri"/>
                <a:ea typeface="+mn-ea"/>
                <a:cs typeface="+mn-cs"/>
              </a:rPr>
              <a:t>Det er utarbeidet en strategi for utvikling, retning og implementering av velferdsteknologi i kommunene fremover. </a:t>
            </a:r>
            <a:r>
              <a:rPr kumimoji="0" lang="nb-NO" sz="1600" b="0" i="0" u="none" strike="noStrike" cap="none" spc="0" normalizeH="0" baseline="0" noProof="0">
                <a:ln>
                  <a:noFill/>
                </a:ln>
                <a:solidFill>
                  <a:srgbClr val="001A58"/>
                </a:solidFill>
                <a:effectLst/>
                <a:uLnTx/>
                <a:uFillTx/>
              </a:rPr>
              <a:t>Ledelsen er involvert og har eierskap til det strategiske arbeidet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Det er etablert en rutine som sikrer at </a:t>
            </a:r>
            <a:r>
              <a:rPr lang="nb-NO" sz="1600">
                <a:solidFill>
                  <a:srgbClr val="001A58"/>
                </a:solidFill>
              </a:rPr>
              <a:t>b</a:t>
            </a:r>
            <a:r>
              <a:rPr kumimoji="0" lang="nb-NO" sz="1600" b="0" i="0" u="none" strike="noStrike" cap="none" spc="0" normalizeH="0" baseline="0" noProof="0" err="1">
                <a:ln>
                  <a:noFill/>
                </a:ln>
                <a:solidFill>
                  <a:srgbClr val="001A58"/>
                </a:solidFill>
                <a:effectLst/>
                <a:uLnTx/>
                <a:uFillTx/>
              </a:rPr>
              <a:t>ehov</a:t>
            </a:r>
            <a:r>
              <a:rPr kumimoji="0" lang="nb-NO" sz="1600" b="0" i="0" u="none" strike="noStrike" cap="none" spc="0" normalizeH="0" baseline="0" noProof="0">
                <a:ln>
                  <a:noFill/>
                </a:ln>
                <a:solidFill>
                  <a:srgbClr val="001A58"/>
                </a:solidFill>
                <a:effectLst/>
                <a:uLnTx/>
                <a:uFillTx/>
              </a:rPr>
              <a:t> og tilbakemeldinger fra tjenestemottakere, pårørende og tjenesteytere kartlegges og fanges opp mer systematisk</a:t>
            </a:r>
          </a:p>
          <a:p>
            <a:pPr marL="285750" indent="-285750" defTabSz="457200">
              <a:lnSpc>
                <a:spcPct val="90000"/>
              </a:lnSpc>
              <a:spcBef>
                <a:spcPct val="20000"/>
              </a:spcBef>
              <a:spcAft>
                <a:spcPts val="500"/>
              </a:spcAft>
              <a:buFont typeface="Wingdings" panose="05000000000000000000" pitchFamily="2" charset="2"/>
              <a:buChar char="q"/>
              <a:defRPr/>
            </a:pPr>
            <a:r>
              <a:rPr kumimoji="0" lang="nb-NO" sz="1600" b="0" i="0" u="none" strike="noStrike" cap="none" spc="0" normalizeH="0" baseline="0" noProof="0">
                <a:ln>
                  <a:noFill/>
                </a:ln>
                <a:solidFill>
                  <a:srgbClr val="001A58"/>
                </a:solidFill>
                <a:effectLst/>
                <a:uLnTx/>
                <a:uFillTx/>
              </a:rPr>
              <a:t>Behov for anskaffelse av teknologi er avklart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Eventuell implementeringsplan med aktiviteter, roller, tidslinje og ressursbehov er utarbeidet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IT har blitt involvert i valg av ev. løsninger og diskusjon rundt IT-føringer og krav i din kommune som er viktig for løsningene som skal implementeres og skaleres fremover</a:t>
            </a:r>
          </a:p>
          <a:p>
            <a:pPr marL="285750" marR="0" lvl="0" indent="-285750" defTabSz="457200" fontAlgn="auto">
              <a:lnSpc>
                <a:spcPct val="90000"/>
              </a:lnSpc>
              <a:spcBef>
                <a:spcPct val="20000"/>
              </a:spcBef>
              <a:spcAft>
                <a:spcPts val="8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Risiko- og sårbarhetsanalyse (ROS) er gjennomført på teknologiene som skal implementeres</a:t>
            </a:r>
          </a:p>
        </p:txBody>
      </p:sp>
    </p:spTree>
    <p:extLst>
      <p:ext uri="{BB962C8B-B14F-4D97-AF65-F5344CB8AC3E}">
        <p14:creationId xmlns:p14="http://schemas.microsoft.com/office/powerpoint/2010/main" val="1027439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227DC3F-CCE4-6A4B-EB0A-70C97FC817D1}"/>
              </a:ext>
            </a:extLst>
          </p:cNvPr>
          <p:cNvSpPr/>
          <p:nvPr/>
        </p:nvSpPr>
        <p:spPr>
          <a:xfrm>
            <a:off x="10543922" y="5947646"/>
            <a:ext cx="1383738" cy="78492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TekstSylinder 2">
            <a:extLst>
              <a:ext uri="{FF2B5EF4-FFF2-40B4-BE49-F238E27FC236}">
                <a16:creationId xmlns:a16="http://schemas.microsoft.com/office/drawing/2014/main" id="{F061DD17-0F1B-0BDF-56EB-397C170B7F80}"/>
              </a:ext>
            </a:extLst>
          </p:cNvPr>
          <p:cNvSpPr txBox="1"/>
          <p:nvPr/>
        </p:nvSpPr>
        <p:spPr>
          <a:xfrm>
            <a:off x="655455" y="1014287"/>
            <a:ext cx="5089890" cy="461665"/>
          </a:xfrm>
          <a:prstGeom prst="rect">
            <a:avLst/>
          </a:prstGeom>
          <a:noFill/>
        </p:spPr>
        <p:txBody>
          <a:bodyPr wrap="square" rtlCol="0">
            <a:spAutoFit/>
          </a:bodyPr>
          <a:lstStyle/>
          <a:p>
            <a:r>
              <a:rPr lang="nb-NO" sz="2400" b="1">
                <a:solidFill>
                  <a:schemeClr val="tx2">
                    <a:lumMod val="75000"/>
                  </a:schemeClr>
                </a:solidFill>
              </a:rPr>
              <a:t>HVA ER HELHETLIG TJENESTEMODELL?</a:t>
            </a:r>
          </a:p>
        </p:txBody>
      </p:sp>
      <p:pic>
        <p:nvPicPr>
          <p:cNvPr id="4" name="Picture 21" descr="A close up of a persons hand&#10;&#10;Description automatically generated">
            <a:extLst>
              <a:ext uri="{FF2B5EF4-FFF2-40B4-BE49-F238E27FC236}">
                <a16:creationId xmlns:a16="http://schemas.microsoft.com/office/drawing/2014/main" id="{7D9A5053-C7ED-12D2-6199-ED6AC60D69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33" r="16545"/>
          <a:stretch/>
        </p:blipFill>
        <p:spPr>
          <a:xfrm>
            <a:off x="6656132" y="0"/>
            <a:ext cx="5535868" cy="6858000"/>
          </a:xfrm>
          <a:prstGeom prst="rect">
            <a:avLst/>
          </a:prstGeom>
        </p:spPr>
      </p:pic>
      <p:sp>
        <p:nvSpPr>
          <p:cNvPr id="5" name="TekstSylinder 4">
            <a:extLst>
              <a:ext uri="{FF2B5EF4-FFF2-40B4-BE49-F238E27FC236}">
                <a16:creationId xmlns:a16="http://schemas.microsoft.com/office/drawing/2014/main" id="{9ECAA36F-3061-BEB1-8610-F77ED701B1D5}"/>
              </a:ext>
            </a:extLst>
          </p:cNvPr>
          <p:cNvSpPr txBox="1"/>
          <p:nvPr/>
        </p:nvSpPr>
        <p:spPr>
          <a:xfrm>
            <a:off x="655455" y="1887172"/>
            <a:ext cx="5535868" cy="3754874"/>
          </a:xfrm>
          <a:prstGeom prst="rect">
            <a:avLst/>
          </a:prstGeom>
          <a:noFill/>
        </p:spPr>
        <p:txBody>
          <a:bodyPr wrap="square" lIns="91440" tIns="45720" rIns="91440" bIns="45720" rtlCol="0" anchor="t">
            <a:spAutoFit/>
          </a:bodyPr>
          <a:lstStyle/>
          <a:p>
            <a:pPr marL="0" indent="0">
              <a:buNone/>
            </a:pPr>
            <a:r>
              <a:rPr lang="nb-NO" sz="1200">
                <a:solidFill>
                  <a:schemeClr val="tx1"/>
                </a:solidFill>
                <a:latin typeface="Arial"/>
                <a:cs typeface="Arial"/>
              </a:rPr>
              <a:t>Tjenester med velferdsteknologi (VFT) er sektorovergripende og innebærer et tett samarbeid mellom sektorer innad i kommunen. </a:t>
            </a:r>
            <a:endParaRPr lang="nb-NO" sz="1200">
              <a:solidFill>
                <a:schemeClr val="tx1"/>
              </a:solidFill>
              <a:latin typeface="Arial" panose="020B0604020202020204" pitchFamily="34" charset="0"/>
              <a:cs typeface="Arial" panose="020B0604020202020204" pitchFamily="34" charset="0"/>
            </a:endParaRPr>
          </a:p>
          <a:p>
            <a:pPr marL="0" indent="0">
              <a:buNone/>
            </a:pPr>
            <a:endParaRPr lang="nb-NO" sz="1200">
              <a:solidFill>
                <a:schemeClr val="tx1"/>
              </a:solidFill>
              <a:latin typeface="Arial"/>
              <a:cs typeface="Arial"/>
            </a:endParaRPr>
          </a:p>
          <a:p>
            <a:r>
              <a:rPr lang="nb-NO" sz="1200">
                <a:latin typeface="Arial"/>
                <a:cs typeface="Arial"/>
              </a:rPr>
              <a:t>Helhetlig tjenestemodell er et verktøy i arbeidet med å implementere velferdsteknologi i din kommune og sikre varig drift. </a:t>
            </a:r>
          </a:p>
          <a:p>
            <a:pPr marL="0" indent="0">
              <a:buNone/>
            </a:pPr>
            <a:endParaRPr lang="nb-NO" sz="1200">
              <a:solidFill>
                <a:schemeClr val="tx1"/>
              </a:solidFill>
              <a:latin typeface="Arial"/>
              <a:cs typeface="Arial"/>
            </a:endParaRPr>
          </a:p>
          <a:p>
            <a:pPr marL="0" indent="0">
              <a:buNone/>
            </a:pPr>
            <a:r>
              <a:rPr lang="nb-NO" sz="1200">
                <a:solidFill>
                  <a:schemeClr val="tx1"/>
                </a:solidFill>
                <a:latin typeface="Arial"/>
                <a:cs typeface="Arial"/>
              </a:rPr>
              <a:t>Modellen gir oversikt over en rekke oppgaver og ansvarsområder som må ivaretas dersom velferdsteknologi skal bli en integrert del av tjenestene til innbyggerne i kommunen. </a:t>
            </a:r>
          </a:p>
          <a:p>
            <a:pPr marL="0" indent="0">
              <a:buNone/>
            </a:pPr>
            <a:endParaRPr lang="nb-NO" sz="1200">
              <a:solidFill>
                <a:schemeClr val="tx1"/>
              </a:solidFill>
              <a:latin typeface="Arial"/>
              <a:cs typeface="Arial"/>
            </a:endParaRPr>
          </a:p>
          <a:p>
            <a:pPr marL="0" indent="0">
              <a:buNone/>
            </a:pPr>
            <a:r>
              <a:rPr lang="nb-NO" sz="1200">
                <a:solidFill>
                  <a:schemeClr val="tx1"/>
                </a:solidFill>
                <a:latin typeface="Arial"/>
                <a:cs typeface="Arial"/>
              </a:rPr>
              <a:t>Helhetlig tjenestemodell viser oppgavene som må til for at bruker skal få egnet velferdsteknologi, som en del av et tjenesteforløp. I tillegg viser modellen alle de andre løpende oppgavene som må ivaretas for at velferdsteknologien skal fungere og understøtte tjenesteforløpet.   </a:t>
            </a:r>
          </a:p>
          <a:p>
            <a:pPr marL="0" indent="0">
              <a:buNone/>
            </a:pPr>
            <a:endParaRPr lang="nb-NO" sz="1200">
              <a:latin typeface="Arial"/>
              <a:cs typeface="Arial"/>
            </a:endParaRPr>
          </a:p>
          <a:p>
            <a:r>
              <a:rPr lang="nb-NO" sz="1200">
                <a:latin typeface="Arial"/>
                <a:cs typeface="Arial"/>
              </a:rPr>
              <a:t>Modellen  er utviklet av kommuner sammen med KS i nasjonalt velferdsteknologiprogram. Modellen har blitt oppdatert, og dette er siste versjon.</a:t>
            </a:r>
          </a:p>
          <a:p>
            <a:pPr marL="0" indent="0">
              <a:buNone/>
            </a:pPr>
            <a:endParaRPr lang="nb-NO" sz="1200">
              <a:solidFill>
                <a:schemeClr val="tx1"/>
              </a:solidFill>
              <a:latin typeface="Arial" panose="020B0604020202020204" pitchFamily="34" charset="0"/>
              <a:ea typeface="+mn-lt"/>
              <a:cs typeface="+mn-lt"/>
            </a:endParaRPr>
          </a:p>
          <a:p>
            <a:endParaRPr lang="nb-NO" sz="1000"/>
          </a:p>
        </p:txBody>
      </p:sp>
    </p:spTree>
    <p:extLst>
      <p:ext uri="{BB962C8B-B14F-4D97-AF65-F5344CB8AC3E}">
        <p14:creationId xmlns:p14="http://schemas.microsoft.com/office/powerpoint/2010/main" val="2554396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742B070E-0BD2-D5BB-B6C0-471AE560A34B}"/>
              </a:ext>
            </a:extLst>
          </p:cNvPr>
          <p:cNvSpPr/>
          <p:nvPr/>
        </p:nvSpPr>
        <p:spPr>
          <a:xfrm>
            <a:off x="584954" y="5993586"/>
            <a:ext cx="5613031" cy="69762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Arrow: Pentagon 3">
            <a:extLst>
              <a:ext uri="{FF2B5EF4-FFF2-40B4-BE49-F238E27FC236}">
                <a16:creationId xmlns:a16="http://schemas.microsoft.com/office/drawing/2014/main" id="{13645974-B880-A9B4-A487-F7E6AE16DD18}"/>
              </a:ext>
            </a:extLst>
          </p:cNvPr>
          <p:cNvSpPr/>
          <p:nvPr/>
        </p:nvSpPr>
        <p:spPr>
          <a:xfrm>
            <a:off x="965200" y="383564"/>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4400">
              <a:defRPr/>
            </a:pPr>
            <a:r>
              <a:rPr kumimoji="0" lang="nb-NO" sz="2400" b="1"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ENDRE PÅ TJENESTEFORLØP OG RUTINER</a:t>
            </a:r>
          </a:p>
        </p:txBody>
      </p:sp>
      <p:sp>
        <p:nvSpPr>
          <p:cNvPr id="5" name="Oval 9">
            <a:extLst>
              <a:ext uri="{FF2B5EF4-FFF2-40B4-BE49-F238E27FC236}">
                <a16:creationId xmlns:a16="http://schemas.microsoft.com/office/drawing/2014/main" id="{4237FAF5-CAA6-9053-1E56-A924EC858EAE}"/>
              </a:ext>
            </a:extLst>
          </p:cNvPr>
          <p:cNvSpPr/>
          <p:nvPr/>
        </p:nvSpPr>
        <p:spPr>
          <a:xfrm>
            <a:off x="584954" y="377789"/>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rPr>
              <a:t>6</a:t>
            </a:r>
          </a:p>
        </p:txBody>
      </p:sp>
      <p:sp>
        <p:nvSpPr>
          <p:cNvPr id="2" name="Rektangel 1">
            <a:extLst>
              <a:ext uri="{FF2B5EF4-FFF2-40B4-BE49-F238E27FC236}">
                <a16:creationId xmlns:a16="http://schemas.microsoft.com/office/drawing/2014/main" id="{A1A6A21C-0FE2-FFB7-D46A-4AE1EC3D9235}"/>
              </a:ext>
            </a:extLst>
          </p:cNvPr>
          <p:cNvSpPr/>
          <p:nvPr/>
        </p:nvSpPr>
        <p:spPr>
          <a:xfrm>
            <a:off x="6309375" y="2072191"/>
            <a:ext cx="5568974" cy="4597792"/>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3" name="TekstSylinder 2">
            <a:extLst>
              <a:ext uri="{FF2B5EF4-FFF2-40B4-BE49-F238E27FC236}">
                <a16:creationId xmlns:a16="http://schemas.microsoft.com/office/drawing/2014/main" id="{8C9C4E9F-32C3-128F-4B80-B08B24AFADBB}"/>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9982DC10-B29D-60D7-277E-0B2061A06C11}"/>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8DEE01FF-AF61-FF21-0D17-D67DCC117FB8}"/>
              </a:ext>
            </a:extLst>
          </p:cNvPr>
          <p:cNvSpPr txBox="1"/>
          <p:nvPr/>
        </p:nvSpPr>
        <p:spPr>
          <a:xfrm>
            <a:off x="1399013" y="1337901"/>
            <a:ext cx="10911268" cy="907941"/>
          </a:xfrm>
          <a:prstGeom prst="rect">
            <a:avLst/>
          </a:prstGeom>
          <a:noFill/>
        </p:spPr>
        <p:txBody>
          <a:bodyPr wrap="square" rtlCol="0">
            <a:spAutoFit/>
          </a:bodyPr>
          <a:lstStyle/>
          <a:p>
            <a:pPr marL="171450" indent="-171450">
              <a:spcAft>
                <a:spcPts val="200"/>
              </a:spcAft>
              <a:buFont typeface="Arial" panose="020B0604020202020204" pitchFamily="34" charset="0"/>
              <a:buChar char="•"/>
            </a:pPr>
            <a:r>
              <a:rPr lang="nb-NO" sz="1200" b="1" dirty="0">
                <a:solidFill>
                  <a:schemeClr val="tx2">
                    <a:lumMod val="75000"/>
                  </a:schemeClr>
                </a:solidFill>
                <a:latin typeface="Arial" panose="020B0604020202020204" pitchFamily="34" charset="0"/>
                <a:cs typeface="Arial" panose="020B0604020202020204" pitchFamily="34" charset="0"/>
              </a:rPr>
              <a:t>Kontinuerlig kvalitetsforbedring av tjenestene, der velferdsteknologi er en integrert del</a:t>
            </a:r>
            <a:endParaRPr lang="nb-NO" sz="1200" b="1" strike="sngStrike" dirty="0">
              <a:solidFill>
                <a:schemeClr val="tx2">
                  <a:lumMod val="75000"/>
                </a:schemeClr>
              </a:solidFill>
              <a:highlight>
                <a:srgbClr val="FFFF00"/>
              </a:highlight>
              <a:latin typeface="Arial" panose="020B0604020202020204" pitchFamily="34" charset="0"/>
              <a:cs typeface="Arial" panose="020B0604020202020204" pitchFamily="34" charset="0"/>
            </a:endParaRPr>
          </a:p>
          <a:p>
            <a:pPr marL="171450" indent="-171450">
              <a:spcAft>
                <a:spcPts val="200"/>
              </a:spcAft>
              <a:buFont typeface="Arial" panose="020B0604020202020204" pitchFamily="34" charset="0"/>
              <a:buChar char="•"/>
            </a:pPr>
            <a:r>
              <a:rPr lang="nb-NO" sz="1200" b="1" dirty="0">
                <a:solidFill>
                  <a:schemeClr val="tx2">
                    <a:lumMod val="75000"/>
                  </a:schemeClr>
                </a:solidFill>
                <a:latin typeface="Arial" panose="020B0604020202020204" pitchFamily="34" charset="0"/>
                <a:cs typeface="Arial" panose="020B0604020202020204" pitchFamily="34" charset="0"/>
              </a:rPr>
              <a:t>Endringsbehov fanges opp systematisk, prioriteres og gjennomføres </a:t>
            </a:r>
          </a:p>
          <a:p>
            <a:pPr marL="171450" indent="-171450">
              <a:spcAft>
                <a:spcPts val="200"/>
              </a:spcAft>
              <a:buFont typeface="Arial" panose="020B0604020202020204" pitchFamily="34" charset="0"/>
              <a:buChar char="•"/>
            </a:pPr>
            <a:r>
              <a:rPr lang="nb-NO" sz="1200" b="1" dirty="0">
                <a:solidFill>
                  <a:schemeClr val="tx2">
                    <a:lumMod val="75000"/>
                  </a:schemeClr>
                </a:solidFill>
                <a:latin typeface="Arial" panose="020B0604020202020204" pitchFamily="34" charset="0"/>
                <a:cs typeface="Arial" panose="020B0604020202020204" pitchFamily="34" charset="0"/>
              </a:rPr>
              <a:t>Velferdsteknologi vurderes før kompenserende tjenester ved kartlegging og tildeling.</a:t>
            </a:r>
          </a:p>
          <a:p>
            <a:pPr>
              <a:spcAft>
                <a:spcPts val="200"/>
              </a:spcAft>
            </a:pPr>
            <a:endParaRPr lang="nb-NO" sz="1200" b="1" dirty="0">
              <a:solidFill>
                <a:schemeClr val="tx2">
                  <a:lumMod val="75000"/>
                </a:schemeClr>
              </a:solidFill>
              <a:latin typeface="Arial" panose="020B0604020202020204" pitchFamily="34" charset="0"/>
              <a:cs typeface="Arial" panose="020B0604020202020204" pitchFamily="34" charset="0"/>
            </a:endParaRPr>
          </a:p>
        </p:txBody>
      </p:sp>
      <p:pic>
        <p:nvPicPr>
          <p:cNvPr id="8" name="Grafikk 7" descr="Flagg med heldekkende fyll">
            <a:extLst>
              <a:ext uri="{FF2B5EF4-FFF2-40B4-BE49-F238E27FC236}">
                <a16:creationId xmlns:a16="http://schemas.microsoft.com/office/drawing/2014/main" id="{C8A4E0B9-F704-07F0-54A7-850D4E1C44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46" y="1199236"/>
            <a:ext cx="622794" cy="622794"/>
          </a:xfrm>
          <a:prstGeom prst="rect">
            <a:avLst/>
          </a:prstGeom>
        </p:spPr>
      </p:pic>
      <p:sp>
        <p:nvSpPr>
          <p:cNvPr id="9" name="Rektangel 8">
            <a:extLst>
              <a:ext uri="{FF2B5EF4-FFF2-40B4-BE49-F238E27FC236}">
                <a16:creationId xmlns:a16="http://schemas.microsoft.com/office/drawing/2014/main" id="{EA2C692A-FCAC-37F7-9BB4-1745FC8326B8}"/>
              </a:ext>
            </a:extLst>
          </p:cNvPr>
          <p:cNvSpPr/>
          <p:nvPr/>
        </p:nvSpPr>
        <p:spPr>
          <a:xfrm>
            <a:off x="584954" y="2072194"/>
            <a:ext cx="5613030" cy="3842118"/>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Graphic 2" descr="Magnifying glass">
            <a:extLst>
              <a:ext uri="{FF2B5EF4-FFF2-40B4-BE49-F238E27FC236}">
                <a16:creationId xmlns:a16="http://schemas.microsoft.com/office/drawing/2014/main" id="{174F76C4-F792-C484-304F-AE919F6167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146" y="6072861"/>
            <a:ext cx="490587" cy="490587"/>
          </a:xfrm>
          <a:prstGeom prst="rect">
            <a:avLst/>
          </a:prstGeom>
        </p:spPr>
      </p:pic>
      <p:sp>
        <p:nvSpPr>
          <p:cNvPr id="11" name="TekstSylinder 10">
            <a:extLst>
              <a:ext uri="{FF2B5EF4-FFF2-40B4-BE49-F238E27FC236}">
                <a16:creationId xmlns:a16="http://schemas.microsoft.com/office/drawing/2014/main" id="{4770C0A2-31A6-16D7-D201-2AD507E22146}"/>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2" name="TekstSylinder 11">
            <a:extLst>
              <a:ext uri="{FF2B5EF4-FFF2-40B4-BE49-F238E27FC236}">
                <a16:creationId xmlns:a16="http://schemas.microsoft.com/office/drawing/2014/main" id="{EBF42C1D-FAAD-BA18-DF6F-F8ED5C00755F}"/>
              </a:ext>
            </a:extLst>
          </p:cNvPr>
          <p:cNvSpPr txBox="1"/>
          <p:nvPr/>
        </p:nvSpPr>
        <p:spPr>
          <a:xfrm>
            <a:off x="6335861" y="2479649"/>
            <a:ext cx="5516001" cy="4049827"/>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Pass på at ledere, ansatte og brukere er involvert når forbedringstiltak utarbeides og presenteres for å sikre både forankring og forståelse for endringene.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Ha en endringsliste som kontinuerlig oppdateres. Se forslag til forbedringer i sammenheng og på tvers av tjenester og brukerbehov.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Noen ganger er det nyttig å tenke helt nytt for å skape bedre tjenester. Undersøk hva andre har gjort. Hent ideer, innspill og inspirasjon fra andre sektorer, kommuner og virksomheter.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Ha kontroll på hvem som berøres av endringer i rutiner og prosesser, og beskriv tydelig roller og ansvar. Hva skal eksempelvis sykepleier gjennomføre? Hvilke oppgaver kan gjøres av helsefagarbeidere? Hva er lederoppgaver? Hva kan gjennomføres av ansatte/ressurspersoner? Hvordan bruker vi kompetansen riktig på de ulike oppgavene – finnes det kanskje bedre måter vi kan gjøre det på?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Ved gjennomføring av endringer og justeringer på tjenesteforløp og rutiner, forsøk å vurder omfanget endringen vil innebære for de ulike aktørene. Dersom omfanget er stort, blir det viktig med god involvering, tydelig kommunikasjon, opplæring, trening og god endringsledelse.</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Lag gjerne sjekklister eller oppfølingsmålinger for å undersøke at endringer blir gjennomført og etterlevd – det er litt å «skli tilbake» til gamle vaner og måter å jobbe på. Det tar tid å endre atferd, og all endring innebærer endring i atferd.  </a:t>
            </a:r>
          </a:p>
        </p:txBody>
      </p:sp>
      <p:sp>
        <p:nvSpPr>
          <p:cNvPr id="13" name="TekstSylinder 12">
            <a:extLst>
              <a:ext uri="{FF2B5EF4-FFF2-40B4-BE49-F238E27FC236}">
                <a16:creationId xmlns:a16="http://schemas.microsoft.com/office/drawing/2014/main" id="{611A83B1-70D3-5189-FECF-95127A35D187}"/>
              </a:ext>
            </a:extLst>
          </p:cNvPr>
          <p:cNvSpPr txBox="1"/>
          <p:nvPr/>
        </p:nvSpPr>
        <p:spPr>
          <a:xfrm>
            <a:off x="681530" y="2499167"/>
            <a:ext cx="5529698" cy="3252172"/>
          </a:xfrm>
          <a:prstGeom prst="rect">
            <a:avLst/>
          </a:prstGeom>
          <a:noFill/>
        </p:spPr>
        <p:txBody>
          <a:bodyPr wrap="square" rtlCol="0">
            <a:spAutoFit/>
          </a:bodyPr>
          <a:lstStyle/>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Dokumenter endringer i rutiner og prosesser i tjenesteforløpene. Ved innføring av nye teknologier eller andre behov for endringer, vil nye rutiner og prosesser måtte beskrives i kommunens kvalitetssystem. Ha klare rutiner for dokumentasjon i kvalitetssystemet (f.eks. kan det lages en kvalitetshåndbok).</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Forsøk å systematisk samle behov for endring, eksempelvis:</a:t>
            </a:r>
          </a:p>
          <a:p>
            <a:pPr marL="628581" lvl="1" indent="-171450">
              <a:buFont typeface="Arial" panose="020B0604020202020204" pitchFamily="34" charset="0"/>
              <a:buChar char="•"/>
              <a:defRPr/>
            </a:pPr>
            <a:r>
              <a:rPr lang="nb-NO" sz="1200" kern="0">
                <a:solidFill>
                  <a:schemeClr val="tx2">
                    <a:lumMod val="75000"/>
                  </a:schemeClr>
                </a:solidFill>
              </a:rPr>
              <a:t>Endring i brukernes behov</a:t>
            </a:r>
          </a:p>
          <a:p>
            <a:pPr marL="628581" lvl="1" indent="-171450">
              <a:buFont typeface="Arial" panose="020B0604020202020204" pitchFamily="34" charset="0"/>
              <a:buChar char="•"/>
              <a:defRPr/>
            </a:pPr>
            <a:r>
              <a:rPr lang="nb-NO" sz="1200" kern="0">
                <a:solidFill>
                  <a:schemeClr val="tx2">
                    <a:lumMod val="75000"/>
                  </a:schemeClr>
                </a:solidFill>
              </a:rPr>
              <a:t>Innspill fra brukerorganisasjoner</a:t>
            </a:r>
          </a:p>
          <a:p>
            <a:pPr marL="628581" lvl="1" indent="-171450">
              <a:buFont typeface="Arial" panose="020B0604020202020204" pitchFamily="34" charset="0"/>
              <a:buChar char="•"/>
              <a:defRPr/>
            </a:pPr>
            <a:r>
              <a:rPr lang="nb-NO" sz="1200" kern="0">
                <a:solidFill>
                  <a:schemeClr val="tx2">
                    <a:lumMod val="75000"/>
                  </a:schemeClr>
                </a:solidFill>
              </a:rPr>
              <a:t>Innspill fra ledere og medarbeidere</a:t>
            </a:r>
          </a:p>
          <a:p>
            <a:pPr marL="628581" lvl="1" indent="-171450">
              <a:buFont typeface="Arial" panose="020B0604020202020204" pitchFamily="34" charset="0"/>
              <a:buChar char="•"/>
              <a:defRPr/>
            </a:pPr>
            <a:r>
              <a:rPr lang="nb-NO" sz="1200" kern="0">
                <a:solidFill>
                  <a:schemeClr val="tx2">
                    <a:lumMod val="75000"/>
                  </a:schemeClr>
                </a:solidFill>
              </a:rPr>
              <a:t>Lovendringer eller andre eksterne krav</a:t>
            </a:r>
          </a:p>
          <a:p>
            <a:pPr marL="628581" lvl="1" indent="-171450">
              <a:buFont typeface="Arial" panose="020B0604020202020204" pitchFamily="34" charset="0"/>
              <a:buChar char="•"/>
              <a:defRPr/>
            </a:pPr>
            <a:r>
              <a:rPr lang="nb-NO" sz="1200" kern="0">
                <a:solidFill>
                  <a:schemeClr val="tx2">
                    <a:lumMod val="75000"/>
                  </a:schemeClr>
                </a:solidFill>
              </a:rPr>
              <a:t>Ny teknologi eller ny funksjonalitet</a:t>
            </a:r>
          </a:p>
          <a:p>
            <a:pPr marL="628581" lvl="1" indent="-171450">
              <a:buFont typeface="Arial" panose="020B0604020202020204" pitchFamily="34" charset="0"/>
              <a:buChar char="•"/>
              <a:defRPr/>
            </a:pPr>
            <a:r>
              <a:rPr lang="nb-NO" sz="1200" kern="0">
                <a:solidFill>
                  <a:schemeClr val="tx2">
                    <a:lumMod val="75000"/>
                  </a:schemeClr>
                </a:solidFill>
              </a:rPr>
              <a:t>Avvik og uønskede hendelser</a:t>
            </a:r>
          </a:p>
          <a:p>
            <a:pPr marL="628581" lvl="1" indent="-171450">
              <a:buFont typeface="Arial" panose="020B0604020202020204" pitchFamily="34" charset="0"/>
              <a:buChar char="•"/>
              <a:defRPr/>
            </a:pPr>
            <a:r>
              <a:rPr lang="nb-NO" sz="1200" kern="0">
                <a:solidFill>
                  <a:schemeClr val="tx2">
                    <a:lumMod val="75000"/>
                  </a:schemeClr>
                </a:solidFill>
              </a:rPr>
              <a:t>Endring i økonomiske rammebetingelser</a:t>
            </a:r>
          </a:p>
          <a:p>
            <a:pPr marL="628581" lvl="1" indent="-171450">
              <a:spcAft>
                <a:spcPts val="600"/>
              </a:spcAft>
              <a:buFont typeface="Arial" panose="020B0604020202020204" pitchFamily="34" charset="0"/>
              <a:buChar char="•"/>
              <a:defRPr/>
            </a:pPr>
            <a:r>
              <a:rPr lang="nb-NO" sz="1200" kern="0">
                <a:solidFill>
                  <a:schemeClr val="tx2">
                    <a:lumMod val="75000"/>
                  </a:schemeClr>
                </a:solidFill>
              </a:rPr>
              <a:t>Resultater fra gevinstoppfølging og brukerundersøkelser</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Diskuter og prioriter behovene for endringene og forbedringstiltak sammen med relevante ressurspersoner fra tjenestene og ledelsen. Gjennomfør deretter de prioriterte tiltakene.  </a:t>
            </a:r>
          </a:p>
        </p:txBody>
      </p:sp>
      <p:sp>
        <p:nvSpPr>
          <p:cNvPr id="14" name="TekstSylinder 13">
            <a:extLst>
              <a:ext uri="{FF2B5EF4-FFF2-40B4-BE49-F238E27FC236}">
                <a16:creationId xmlns:a16="http://schemas.microsoft.com/office/drawing/2014/main" id="{77D84ACC-6C61-92B9-9463-F32F95AF4EC5}"/>
              </a:ext>
            </a:extLst>
          </p:cNvPr>
          <p:cNvSpPr txBox="1"/>
          <p:nvPr/>
        </p:nvSpPr>
        <p:spPr>
          <a:xfrm>
            <a:off x="1146362" y="5974068"/>
            <a:ext cx="4949638" cy="487313"/>
          </a:xfrm>
          <a:prstGeom prst="rect">
            <a:avLst/>
          </a:prstGeom>
          <a:noFill/>
        </p:spPr>
        <p:txBody>
          <a:bodyPr wrap="square" rtlCol="0">
            <a:spAutoFit/>
          </a:bodyPr>
          <a:lstStyle/>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a:solidFill>
                  <a:schemeClr val="tx2">
                    <a:lumMod val="75000"/>
                  </a:schemeClr>
                </a:solidFill>
                <a:latin typeface="+mj-lt"/>
                <a:hlinkClick r:id="rId6">
                  <a:extLst>
                    <a:ext uri="{A12FA001-AC4F-418D-AE19-62706E023703}">
                      <ahyp:hlinkClr xmlns:ahyp="http://schemas.microsoft.com/office/drawing/2018/hyperlinkcolor" val="tx"/>
                    </a:ext>
                  </a:extLst>
                </a:hlinkClick>
              </a:rPr>
              <a:t>Veikart for tjenesteinnovasjon</a:t>
            </a:r>
            <a:endParaRPr lang="nb-NO" sz="1200">
              <a:solidFill>
                <a:schemeClr val="tx2">
                  <a:lumMod val="75000"/>
                </a:schemeClr>
              </a:solidFill>
              <a:latin typeface="+mj-lt"/>
            </a:endParaRPr>
          </a:p>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a:solidFill>
                  <a:schemeClr val="tx2">
                    <a:lumMod val="75000"/>
                  </a:schemeClr>
                </a:solidFill>
                <a:latin typeface="+mj-lt"/>
                <a:hlinkClick r:id="rId7">
                  <a:extLst>
                    <a:ext uri="{A12FA001-AC4F-418D-AE19-62706E023703}">
                      <ahyp:hlinkClr xmlns:ahyp="http://schemas.microsoft.com/office/drawing/2018/hyperlinkcolor" val="tx"/>
                    </a:ext>
                  </a:extLst>
                </a:hlinkClick>
              </a:rPr>
              <a:t>Kvikk-guide til velferdsteknologi</a:t>
            </a:r>
            <a:endParaRPr lang="nb-NO" sz="1200">
              <a:solidFill>
                <a:schemeClr val="tx2">
                  <a:lumMod val="75000"/>
                </a:schemeClr>
              </a:solidFill>
              <a:latin typeface="+mj-lt"/>
            </a:endParaRPr>
          </a:p>
        </p:txBody>
      </p:sp>
    </p:spTree>
    <p:extLst>
      <p:ext uri="{BB962C8B-B14F-4D97-AF65-F5344CB8AC3E}">
        <p14:creationId xmlns:p14="http://schemas.microsoft.com/office/powerpoint/2010/main" val="1828344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for å fange opp behov for forbedringer og endringer</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Gevinstoppfølging benyttes aktivt for å sikre kvalitet og måloppnåelse</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Satt av tid og ressurser til forbedringsarbeid.</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Ledere, ansatte og brukere involveres i arbeidet for å sikre forankring</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Ved endringer gjøres nødvendige tilpasninger og konfigurasjoner i teknologiene</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Sjekkliste eller oppfølgingsmålinger brukes til å sikre at endringer faktisk blir gjort</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for dokumentasjon i kvalitetssystem</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highlight>
                <a:srgbClr val="FFFF00"/>
              </a:highligh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rgbClr val="D7E4BD"/>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Endre på tjenesteforløp og rutiner</a:t>
            </a: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Flytt kontur">
            <a:extLst>
              <a:ext uri="{FF2B5EF4-FFF2-40B4-BE49-F238E27FC236}">
                <a16:creationId xmlns:a16="http://schemas.microsoft.com/office/drawing/2014/main" id="{21F28D49-0469-17C8-B961-68CF912016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24725" y="2460938"/>
            <a:ext cx="2876550" cy="2876550"/>
          </a:xfrm>
          <a:prstGeom prst="rect">
            <a:avLst/>
          </a:prstGeom>
        </p:spPr>
      </p:pic>
    </p:spTree>
    <p:extLst>
      <p:ext uri="{BB962C8B-B14F-4D97-AF65-F5344CB8AC3E}">
        <p14:creationId xmlns:p14="http://schemas.microsoft.com/office/powerpoint/2010/main" val="3385640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3645974-B880-A9B4-A487-F7E6AE16DD18}"/>
              </a:ext>
            </a:extLst>
          </p:cNvPr>
          <p:cNvSpPr/>
          <p:nvPr/>
        </p:nvSpPr>
        <p:spPr>
          <a:xfrm>
            <a:off x="965200" y="383564"/>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VURDERE RISIKO OG PLANLEGGE BEREDSKAP</a:t>
            </a:r>
          </a:p>
        </p:txBody>
      </p:sp>
      <p:sp>
        <p:nvSpPr>
          <p:cNvPr id="2" name="Rektangel 1">
            <a:extLst>
              <a:ext uri="{FF2B5EF4-FFF2-40B4-BE49-F238E27FC236}">
                <a16:creationId xmlns:a16="http://schemas.microsoft.com/office/drawing/2014/main" id="{F6EE3D72-2794-8645-3C9B-B48EBC9EAB84}"/>
              </a:ext>
            </a:extLst>
          </p:cNvPr>
          <p:cNvSpPr/>
          <p:nvPr/>
        </p:nvSpPr>
        <p:spPr>
          <a:xfrm>
            <a:off x="584954" y="5993586"/>
            <a:ext cx="5613031" cy="69762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Rektangel 2">
            <a:extLst>
              <a:ext uri="{FF2B5EF4-FFF2-40B4-BE49-F238E27FC236}">
                <a16:creationId xmlns:a16="http://schemas.microsoft.com/office/drawing/2014/main" id="{97B16E8F-844F-B138-EE27-949F443C1E7E}"/>
              </a:ext>
            </a:extLst>
          </p:cNvPr>
          <p:cNvSpPr/>
          <p:nvPr/>
        </p:nvSpPr>
        <p:spPr>
          <a:xfrm>
            <a:off x="6309375" y="2072191"/>
            <a:ext cx="5568974" cy="3881758"/>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6" name="TekstSylinder 5">
            <a:extLst>
              <a:ext uri="{FF2B5EF4-FFF2-40B4-BE49-F238E27FC236}">
                <a16:creationId xmlns:a16="http://schemas.microsoft.com/office/drawing/2014/main" id="{5AE9BBAD-6BB4-C96A-56B3-1DB985AE1F10}"/>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7" name="TekstSylinder 6">
            <a:extLst>
              <a:ext uri="{FF2B5EF4-FFF2-40B4-BE49-F238E27FC236}">
                <a16:creationId xmlns:a16="http://schemas.microsoft.com/office/drawing/2014/main" id="{11F7BF2E-EB95-F821-1B34-C0D77EDA0627}"/>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8" name="TekstSylinder 7">
            <a:extLst>
              <a:ext uri="{FF2B5EF4-FFF2-40B4-BE49-F238E27FC236}">
                <a16:creationId xmlns:a16="http://schemas.microsoft.com/office/drawing/2014/main" id="{83F9C87E-F0EB-2CA3-F38D-E1FDF1D76EEB}"/>
              </a:ext>
            </a:extLst>
          </p:cNvPr>
          <p:cNvSpPr txBox="1"/>
          <p:nvPr/>
        </p:nvSpPr>
        <p:spPr>
          <a:xfrm>
            <a:off x="1399013" y="1337901"/>
            <a:ext cx="10911268" cy="487313"/>
          </a:xfrm>
          <a:prstGeom prst="rect">
            <a:avLst/>
          </a:prstGeom>
          <a:noFill/>
        </p:spPr>
        <p:txBody>
          <a:bodyPr wrap="square" rtlCol="0">
            <a:spAutoFit/>
          </a:bodyPr>
          <a:lstStyle/>
          <a:p>
            <a:pPr marL="171450" indent="-171450">
              <a:spcAft>
                <a:spcPts val="200"/>
              </a:spcAft>
              <a:buFont typeface="Arial" panose="020B0604020202020204" pitchFamily="34" charset="0"/>
              <a:buChar char="•"/>
            </a:pPr>
            <a:r>
              <a:rPr lang="nb-NO" sz="1200" b="1">
                <a:solidFill>
                  <a:schemeClr val="tx2">
                    <a:lumMod val="75000"/>
                  </a:schemeClr>
                </a:solidFill>
                <a:latin typeface="Arial" panose="020B0604020202020204" pitchFamily="34" charset="0"/>
                <a:cs typeface="Arial" panose="020B0604020202020204" pitchFamily="34" charset="0"/>
              </a:rPr>
              <a:t>Tjenestene er forberedt på å håndtere uønskede hendelser, og har en beredskapsplan som er basert på risiko- og sårbarhetsvurdering</a:t>
            </a:r>
          </a:p>
          <a:p>
            <a:pPr marL="171450" indent="-171450">
              <a:spcAft>
                <a:spcPts val="200"/>
              </a:spcAft>
              <a:buFont typeface="Arial" panose="020B0604020202020204" pitchFamily="34" charset="0"/>
              <a:buChar char="•"/>
            </a:pPr>
            <a:r>
              <a:rPr lang="nb-NO" sz="1200" b="1">
                <a:solidFill>
                  <a:schemeClr val="tx2">
                    <a:lumMod val="75000"/>
                  </a:schemeClr>
                </a:solidFill>
                <a:latin typeface="Arial" panose="020B0604020202020204" pitchFamily="34" charset="0"/>
                <a:cs typeface="Arial" panose="020B0604020202020204" pitchFamily="34" charset="0"/>
              </a:rPr>
              <a:t>Beredskapsplan og ROS-analyser holdes oppdatert</a:t>
            </a:r>
          </a:p>
        </p:txBody>
      </p:sp>
      <p:pic>
        <p:nvPicPr>
          <p:cNvPr id="9" name="Grafikk 8" descr="Flagg med heldekkende fyll">
            <a:extLst>
              <a:ext uri="{FF2B5EF4-FFF2-40B4-BE49-F238E27FC236}">
                <a16:creationId xmlns:a16="http://schemas.microsoft.com/office/drawing/2014/main" id="{5295B4F6-DEB5-1B7F-0374-7AD9A29456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46" y="1199236"/>
            <a:ext cx="622794" cy="622794"/>
          </a:xfrm>
          <a:prstGeom prst="rect">
            <a:avLst/>
          </a:prstGeom>
        </p:spPr>
      </p:pic>
      <p:sp>
        <p:nvSpPr>
          <p:cNvPr id="10" name="Rektangel 9">
            <a:extLst>
              <a:ext uri="{FF2B5EF4-FFF2-40B4-BE49-F238E27FC236}">
                <a16:creationId xmlns:a16="http://schemas.microsoft.com/office/drawing/2014/main" id="{23BDA14E-C79C-D68F-69AE-85460140F77D}"/>
              </a:ext>
            </a:extLst>
          </p:cNvPr>
          <p:cNvSpPr/>
          <p:nvPr/>
        </p:nvSpPr>
        <p:spPr>
          <a:xfrm>
            <a:off x="584954" y="2072194"/>
            <a:ext cx="5613030" cy="3842118"/>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Graphic 2" descr="Magnifying glass">
            <a:extLst>
              <a:ext uri="{FF2B5EF4-FFF2-40B4-BE49-F238E27FC236}">
                <a16:creationId xmlns:a16="http://schemas.microsoft.com/office/drawing/2014/main" id="{43FEA600-4B13-39BE-C216-D9F670B3A3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146" y="6072861"/>
            <a:ext cx="490587" cy="490587"/>
          </a:xfrm>
          <a:prstGeom prst="rect">
            <a:avLst/>
          </a:prstGeom>
        </p:spPr>
      </p:pic>
      <p:sp>
        <p:nvSpPr>
          <p:cNvPr id="12" name="TekstSylinder 11">
            <a:extLst>
              <a:ext uri="{FF2B5EF4-FFF2-40B4-BE49-F238E27FC236}">
                <a16:creationId xmlns:a16="http://schemas.microsoft.com/office/drawing/2014/main" id="{36C59267-09C9-19B2-DCB9-8AD3EC688923}"/>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3" name="TekstSylinder 12">
            <a:extLst>
              <a:ext uri="{FF2B5EF4-FFF2-40B4-BE49-F238E27FC236}">
                <a16:creationId xmlns:a16="http://schemas.microsoft.com/office/drawing/2014/main" id="{CE5B7623-F0F5-DC16-2745-78E2E1D0AA12}"/>
              </a:ext>
            </a:extLst>
          </p:cNvPr>
          <p:cNvSpPr txBox="1"/>
          <p:nvPr/>
        </p:nvSpPr>
        <p:spPr>
          <a:xfrm>
            <a:off x="6335861" y="2479649"/>
            <a:ext cx="5516001" cy="3680495"/>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Etabler arbeidsgruppe som kan gjennomføre ROS-analyser og forvalte beredskapsplaner for tjenestene. Involver leder for berørte tjenester, kvalitetsansvarlig, IT-ansvarlig, og andre relevante representanter for ansatte som bruker teknologien daglig. Deltakerne bør være representative, men ikke for mange (4-6 er ofte passe).</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Gjennomfør gjerne arbeidet i samarbeid med andre kommuner i regionen der det er hensiktsmessig. Eksempelvis ved å utarbeide felles overordnede ROS-analyser og vurdere hvordan dere kan utnytte ressurser på tvers av kommunene.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Bruk enkle skjema når dere gjennomfører ROS-analyser. Bruk gjerne malen som KS har laget for velfersteknologi.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Ikke forvent nye funn. ROS-analyse er som regel bare en systematisering av allerede kjent informasjon.</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Det er viktig å sørge for at ordninger rundt beredskap tilfredsstiller krav til oppetid, rettetid og kritikalitet. Er de riktige ressursene tilgjengelig 24/7? Hvis ikke, hvordan kan disse skaffes til veie?  Hvem har ansvaret for hva dersom uforutsette hendelser skulle oppstå?</a:t>
            </a:r>
          </a:p>
          <a:p>
            <a:pPr marL="171450" indent="-171450">
              <a:spcBef>
                <a:spcPts val="300"/>
              </a:spcBef>
              <a:spcAft>
                <a:spcPts val="400"/>
              </a:spcAft>
              <a:buFont typeface="Arial" panose="020B0604020202020204" pitchFamily="34" charset="0"/>
              <a:buChar char="•"/>
              <a:defRPr/>
            </a:pPr>
            <a:endParaRPr lang="nb-NO" sz="1200"/>
          </a:p>
        </p:txBody>
      </p:sp>
      <p:sp>
        <p:nvSpPr>
          <p:cNvPr id="14" name="TekstSylinder 13">
            <a:extLst>
              <a:ext uri="{FF2B5EF4-FFF2-40B4-BE49-F238E27FC236}">
                <a16:creationId xmlns:a16="http://schemas.microsoft.com/office/drawing/2014/main" id="{4860D3AC-364F-C312-CBA4-4B4ADA10D72D}"/>
              </a:ext>
            </a:extLst>
          </p:cNvPr>
          <p:cNvSpPr txBox="1"/>
          <p:nvPr/>
        </p:nvSpPr>
        <p:spPr>
          <a:xfrm>
            <a:off x="681530" y="2401695"/>
            <a:ext cx="5529698" cy="3552254"/>
          </a:xfrm>
          <a:prstGeom prst="rect">
            <a:avLst/>
          </a:prstGeom>
          <a:noFill/>
        </p:spPr>
        <p:txBody>
          <a:bodyPr wrap="square" rtlCol="0">
            <a:spAutoFit/>
          </a:bodyPr>
          <a:lstStyle/>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Undersøk hvilke sentrale føringer, overordnede ROS-analyser og beredskapsplaner kommunen har. Her finnes det ofte definert sannsynlighets- og konsekvenskriterier som kan benyttes ved risikovurdering av velferdsteknologi.</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Analyser de mulige farer og uønskede hendelser som kan knyttes til de aktuelle teknologiene, og dokumenter i risiko- og sårbarhetsanalyser (ROS).</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Hold ROS-analyser og beredskapsplaner oppdaterte. Gjennomgå eksisterende og utfør nye ROS-analyser og oppdater beredskapsplan ved etablering av nye tilbud og ved vesentlige endringer i tjenesten. Vurder ved større endringer i tjenesten om det også er nødvendig å gjennomføre en ny personvernkonsekvensvurdering (DPIA). </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Tilpass eksisterende risikovurdering og tiltak hvis nødvendig. Beskriv mulige farer og hendelser, med tilhørende konsekvens og sannsynlighet. Dersom risiko er høy må risikoreduserende tiltak gjennomføres. </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Lag en handlingsplan for de tiltak som skal gjennomføres, når de skal gjennomføres, og hvem som er ansvarlig.</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Etabler beredskapsrutiner som kan tre i kraft dersom de tekniske løsningene for tjenestene ikke fungerer.</a:t>
            </a:r>
          </a:p>
        </p:txBody>
      </p:sp>
      <p:sp>
        <p:nvSpPr>
          <p:cNvPr id="15" name="TekstSylinder 14">
            <a:extLst>
              <a:ext uri="{FF2B5EF4-FFF2-40B4-BE49-F238E27FC236}">
                <a16:creationId xmlns:a16="http://schemas.microsoft.com/office/drawing/2014/main" id="{53DFF0B8-2316-3B87-7CCC-CF334DBA2413}"/>
              </a:ext>
            </a:extLst>
          </p:cNvPr>
          <p:cNvSpPr txBox="1"/>
          <p:nvPr/>
        </p:nvSpPr>
        <p:spPr>
          <a:xfrm>
            <a:off x="1160733" y="6072861"/>
            <a:ext cx="5448300" cy="276999"/>
          </a:xfrm>
          <a:prstGeom prst="rect">
            <a:avLst/>
          </a:prstGeom>
          <a:noFill/>
        </p:spPr>
        <p:txBody>
          <a:bodyPr wrap="square" rtlCol="0">
            <a:spAutoFit/>
          </a:bodyPr>
          <a:lstStyle/>
          <a:p>
            <a:pPr marL="285750" indent="-285750">
              <a:buFont typeface="Arial" panose="020B0604020202020204" pitchFamily="34" charset="0"/>
              <a:buChar char="•"/>
            </a:pPr>
            <a:r>
              <a:rPr lang="nb-NO" sz="1200" dirty="0">
                <a:solidFill>
                  <a:schemeClr val="tx2">
                    <a:lumMod val="75000"/>
                  </a:schemeClr>
                </a:solidFill>
                <a:hlinkClick r:id="rId6">
                  <a:extLst>
                    <a:ext uri="{A12FA001-AC4F-418D-AE19-62706E023703}">
                      <ahyp:hlinkClr xmlns:ahyp="http://schemas.microsoft.com/office/drawing/2018/hyperlinkcolor" val="tx"/>
                    </a:ext>
                  </a:extLst>
                </a:hlinkClick>
              </a:rPr>
              <a:t>Normen: Faktaark 07 - Risikovurdering</a:t>
            </a:r>
            <a:endParaRPr lang="nb-NO" sz="1200" dirty="0">
              <a:solidFill>
                <a:schemeClr val="tx2">
                  <a:lumMod val="75000"/>
                </a:schemeClr>
              </a:solidFill>
            </a:endParaRPr>
          </a:p>
        </p:txBody>
      </p:sp>
      <p:sp>
        <p:nvSpPr>
          <p:cNvPr id="5" name="Oval 9">
            <a:extLst>
              <a:ext uri="{FF2B5EF4-FFF2-40B4-BE49-F238E27FC236}">
                <a16:creationId xmlns:a16="http://schemas.microsoft.com/office/drawing/2014/main" id="{8AA8F449-B118-0404-9539-20850A02ADE7}"/>
              </a:ext>
            </a:extLst>
          </p:cNvPr>
          <p:cNvSpPr/>
          <p:nvPr/>
        </p:nvSpPr>
        <p:spPr>
          <a:xfrm>
            <a:off x="584954" y="377789"/>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rPr>
              <a:t>7</a:t>
            </a:r>
          </a:p>
        </p:txBody>
      </p:sp>
    </p:spTree>
    <p:extLst>
      <p:ext uri="{BB962C8B-B14F-4D97-AF65-F5344CB8AC3E}">
        <p14:creationId xmlns:p14="http://schemas.microsoft.com/office/powerpoint/2010/main" val="3858875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Undersøkt sentrale føringer, planer og overordnede analyser i kommunen</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ROS-analyse for velferdsteknologiske løsninger.</a:t>
            </a:r>
            <a:endParaRPr lang="nb-NO" sz="1600" b="0" i="0" u="none" strike="noStrike" cap="none" spc="0" normalizeH="0" baseline="0" noProof="0">
              <a:ln>
                <a:noFill/>
              </a:ln>
              <a:solidFill>
                <a:srgbClr val="001A58"/>
              </a:solidFill>
              <a:effectLst/>
              <a:uLnTx/>
              <a:uFillTx/>
              <a:ea typeface="Calibri"/>
              <a:cs typeface="Calibri"/>
            </a:endParaRP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beredskapsplan i kommunen.</a:t>
            </a:r>
            <a:endParaRPr lang="nb-NO" sz="1600" b="0" i="0" u="none" strike="noStrike" cap="none" spc="0" normalizeH="0" baseline="0" noProof="0">
              <a:ln>
                <a:noFill/>
              </a:ln>
              <a:solidFill>
                <a:srgbClr val="001A58"/>
              </a:solidFill>
              <a:effectLst/>
              <a:uLnTx/>
              <a:uFillTx/>
              <a:ea typeface="Calibri"/>
              <a:cs typeface="Calibri"/>
            </a:endParaRP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rutiner for å oppdatere ROS og beredskapsplaner årlig og ved vesentlige endringer i tjenesten.</a:t>
            </a:r>
            <a:endParaRPr lang="nb-NO" sz="1600" b="0" i="0" u="none" strike="noStrike" cap="none" spc="0" normalizeH="0" baseline="0" noProof="0">
              <a:ln>
                <a:noFill/>
              </a:ln>
              <a:solidFill>
                <a:srgbClr val="001A58"/>
              </a:solidFill>
              <a:effectLst/>
              <a:uLnTx/>
              <a:uFillTx/>
              <a:ea typeface="Calibri"/>
              <a:cs typeface="Calibri"/>
            </a:endParaRPr>
          </a:p>
          <a:p>
            <a:pPr marL="285750" indent="-285750" defTabSz="457200">
              <a:lnSpc>
                <a:spcPct val="90000"/>
              </a:lnSpc>
              <a:spcBef>
                <a:spcPct val="20000"/>
              </a:spcBef>
              <a:spcAft>
                <a:spcPts val="600"/>
              </a:spcAft>
              <a:buFont typeface="Wingdings" panose="05000000000000000000" pitchFamily="2" charset="2"/>
              <a:buChar char="q"/>
              <a:defRPr/>
            </a:pPr>
            <a:r>
              <a:rPr kumimoji="0" lang="nb-NO" sz="1600" b="0" i="0" u="none" strike="noStrike" cap="none" spc="0" normalizeH="0" baseline="0" noProof="0">
                <a:ln>
                  <a:noFill/>
                </a:ln>
                <a:solidFill>
                  <a:srgbClr val="001A58"/>
                </a:solidFill>
                <a:effectLst/>
                <a:uLnTx/>
                <a:uFillTx/>
              </a:rPr>
              <a:t>Laget handlingsplan for risikoreduserende tiltak (hvilke tiltak, når skal de gjennomføres og hvem er ansvarlig)</a:t>
            </a:r>
            <a:r>
              <a:rPr lang="nb-NO" sz="1600">
                <a:solidFill>
                  <a:srgbClr val="001A58"/>
                </a:solidFill>
              </a:rPr>
              <a:t> </a:t>
            </a:r>
            <a:endParaRPr lang="nb-NO" sz="1600" b="0" i="0" u="none" strike="noStrike" cap="none" spc="0" normalizeH="0" baseline="0" noProof="0">
              <a:ln>
                <a:noFill/>
              </a:ln>
              <a:solidFill>
                <a:srgbClr val="001A58"/>
              </a:solidFill>
              <a:effectLst/>
              <a:uLnTx/>
              <a:uFillTx/>
              <a:ea typeface="Calibri"/>
              <a:cs typeface="Calibri"/>
            </a:endParaRP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Gjort handlingsplan og beredskapsplan kjent for alle som jobber med velferdsteknologi.</a:t>
            </a:r>
            <a:endParaRPr lang="nb-NO" sz="1600" b="0" i="0" u="none" strike="noStrike" cap="none" spc="0" normalizeH="0" baseline="0" noProof="0">
              <a:ln>
                <a:noFill/>
              </a:ln>
              <a:solidFill>
                <a:srgbClr val="001A58"/>
              </a:solidFill>
              <a:effectLst/>
              <a:uLnTx/>
              <a:uFillTx/>
              <a:ea typeface="Calibri"/>
              <a:cs typeface="Calibri"/>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Vurdere risiko og planlegge beredskap</a:t>
            </a: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Advarsel kontur">
            <a:extLst>
              <a:ext uri="{FF2B5EF4-FFF2-40B4-BE49-F238E27FC236}">
                <a16:creationId xmlns:a16="http://schemas.microsoft.com/office/drawing/2014/main" id="{341E5FEC-2B54-EC29-7D5F-C272CB6E3A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20667" y="2533649"/>
            <a:ext cx="2286001" cy="2286001"/>
          </a:xfrm>
          <a:prstGeom prst="rect">
            <a:avLst/>
          </a:prstGeom>
        </p:spPr>
      </p:pic>
    </p:spTree>
    <p:extLst>
      <p:ext uri="{BB962C8B-B14F-4D97-AF65-F5344CB8AC3E}">
        <p14:creationId xmlns:p14="http://schemas.microsoft.com/office/powerpoint/2010/main" val="575949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3645974-B880-A9B4-A487-F7E6AE16DD18}"/>
              </a:ext>
            </a:extLst>
          </p:cNvPr>
          <p:cNvSpPr/>
          <p:nvPr/>
        </p:nvSpPr>
        <p:spPr>
          <a:xfrm>
            <a:off x="965200" y="383564"/>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FØLGE OPP GEVINSTER</a:t>
            </a:r>
          </a:p>
        </p:txBody>
      </p:sp>
      <p:sp>
        <p:nvSpPr>
          <p:cNvPr id="5" name="Oval 9">
            <a:extLst>
              <a:ext uri="{FF2B5EF4-FFF2-40B4-BE49-F238E27FC236}">
                <a16:creationId xmlns:a16="http://schemas.microsoft.com/office/drawing/2014/main" id="{4237FAF5-CAA6-9053-1E56-A924EC858EAE}"/>
              </a:ext>
            </a:extLst>
          </p:cNvPr>
          <p:cNvSpPr/>
          <p:nvPr/>
        </p:nvSpPr>
        <p:spPr>
          <a:xfrm>
            <a:off x="543678" y="383564"/>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rPr>
              <a:t>8</a:t>
            </a:r>
          </a:p>
        </p:txBody>
      </p:sp>
      <p:sp>
        <p:nvSpPr>
          <p:cNvPr id="2" name="Rektangel 1">
            <a:extLst>
              <a:ext uri="{FF2B5EF4-FFF2-40B4-BE49-F238E27FC236}">
                <a16:creationId xmlns:a16="http://schemas.microsoft.com/office/drawing/2014/main" id="{8E0A15E0-D333-B249-27EB-7E23A8D23991}"/>
              </a:ext>
            </a:extLst>
          </p:cNvPr>
          <p:cNvSpPr/>
          <p:nvPr/>
        </p:nvSpPr>
        <p:spPr>
          <a:xfrm>
            <a:off x="6354166" y="5850456"/>
            <a:ext cx="5568974" cy="68769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Rektangel 2">
            <a:extLst>
              <a:ext uri="{FF2B5EF4-FFF2-40B4-BE49-F238E27FC236}">
                <a16:creationId xmlns:a16="http://schemas.microsoft.com/office/drawing/2014/main" id="{51EA192D-A006-CE8B-0961-427540BA0E36}"/>
              </a:ext>
            </a:extLst>
          </p:cNvPr>
          <p:cNvSpPr/>
          <p:nvPr/>
        </p:nvSpPr>
        <p:spPr>
          <a:xfrm>
            <a:off x="6335862" y="1939759"/>
            <a:ext cx="5568974" cy="3842118"/>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6" name="TekstSylinder 5">
            <a:extLst>
              <a:ext uri="{FF2B5EF4-FFF2-40B4-BE49-F238E27FC236}">
                <a16:creationId xmlns:a16="http://schemas.microsoft.com/office/drawing/2014/main" id="{74D086AD-5762-9F59-1930-4F84E984105B}"/>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7" name="TekstSylinder 6">
            <a:extLst>
              <a:ext uri="{FF2B5EF4-FFF2-40B4-BE49-F238E27FC236}">
                <a16:creationId xmlns:a16="http://schemas.microsoft.com/office/drawing/2014/main" id="{094EF14D-9343-0D49-29E5-CDC5A7249E67}"/>
              </a:ext>
            </a:extLst>
          </p:cNvPr>
          <p:cNvSpPr txBox="1"/>
          <p:nvPr/>
        </p:nvSpPr>
        <p:spPr>
          <a:xfrm>
            <a:off x="6334291" y="2005841"/>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8" name="TekstSylinder 7">
            <a:extLst>
              <a:ext uri="{FF2B5EF4-FFF2-40B4-BE49-F238E27FC236}">
                <a16:creationId xmlns:a16="http://schemas.microsoft.com/office/drawing/2014/main" id="{2E04FAEA-8EEF-E426-DCEB-4B28BE1738E1}"/>
              </a:ext>
            </a:extLst>
          </p:cNvPr>
          <p:cNvSpPr txBox="1"/>
          <p:nvPr/>
        </p:nvSpPr>
        <p:spPr>
          <a:xfrm>
            <a:off x="1399013" y="1337901"/>
            <a:ext cx="10911268" cy="4873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effectLst/>
                <a:latin typeface="Arial" panose="020B0604020202020204" pitchFamily="34" charset="0"/>
                <a:ea typeface="Times New Roman" panose="02020603050405020304" pitchFamily="18" charset="0"/>
              </a:rPr>
              <a:t>Linjeorganisasjonen er ansvarlig for gevinstrealiseringsprosessen og har dedikerte roller og ansvar for å følge opp gevinstarbeidet</a:t>
            </a:r>
            <a:endParaRPr lang="nb-NO" sz="1200" b="1">
              <a:solidFill>
                <a:schemeClr val="tx2">
                  <a:lumMod val="75000"/>
                </a:schemeClr>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Nytteeffekter</a:t>
            </a: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 fra tjenester med velferdsteknologi dokumenteres og følges opp</a:t>
            </a:r>
          </a:p>
        </p:txBody>
      </p:sp>
      <p:pic>
        <p:nvPicPr>
          <p:cNvPr id="9" name="Grafikk 8" descr="Flagg med heldekkende fyll">
            <a:extLst>
              <a:ext uri="{FF2B5EF4-FFF2-40B4-BE49-F238E27FC236}">
                <a16:creationId xmlns:a16="http://schemas.microsoft.com/office/drawing/2014/main" id="{68B4415F-C7EA-AB17-99C3-C325F422A1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46" y="1199236"/>
            <a:ext cx="622794" cy="622794"/>
          </a:xfrm>
          <a:prstGeom prst="rect">
            <a:avLst/>
          </a:prstGeom>
        </p:spPr>
      </p:pic>
      <p:sp>
        <p:nvSpPr>
          <p:cNvPr id="10" name="Rektangel 9">
            <a:extLst>
              <a:ext uri="{FF2B5EF4-FFF2-40B4-BE49-F238E27FC236}">
                <a16:creationId xmlns:a16="http://schemas.microsoft.com/office/drawing/2014/main" id="{BC5184FB-B5F8-8146-A45D-15029F60DEC6}"/>
              </a:ext>
            </a:extLst>
          </p:cNvPr>
          <p:cNvSpPr/>
          <p:nvPr/>
        </p:nvSpPr>
        <p:spPr>
          <a:xfrm>
            <a:off x="611441" y="1939762"/>
            <a:ext cx="5613030" cy="4598386"/>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Graphic 2" descr="Magnifying glass">
            <a:extLst>
              <a:ext uri="{FF2B5EF4-FFF2-40B4-BE49-F238E27FC236}">
                <a16:creationId xmlns:a16="http://schemas.microsoft.com/office/drawing/2014/main" id="{941FF22F-F3C2-60BB-C60D-5EDFE8A051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90547" y="5919797"/>
            <a:ext cx="490587" cy="490587"/>
          </a:xfrm>
          <a:prstGeom prst="rect">
            <a:avLst/>
          </a:prstGeom>
        </p:spPr>
      </p:pic>
      <p:sp>
        <p:nvSpPr>
          <p:cNvPr id="12" name="TekstSylinder 11">
            <a:extLst>
              <a:ext uri="{FF2B5EF4-FFF2-40B4-BE49-F238E27FC236}">
                <a16:creationId xmlns:a16="http://schemas.microsoft.com/office/drawing/2014/main" id="{C773D69F-14C5-A6E1-8A0E-8D1AD96438BE}"/>
              </a:ext>
            </a:extLst>
          </p:cNvPr>
          <p:cNvSpPr txBox="1"/>
          <p:nvPr/>
        </p:nvSpPr>
        <p:spPr>
          <a:xfrm>
            <a:off x="775805" y="1978013"/>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3" name="TekstSylinder 12">
            <a:extLst>
              <a:ext uri="{FF2B5EF4-FFF2-40B4-BE49-F238E27FC236}">
                <a16:creationId xmlns:a16="http://schemas.microsoft.com/office/drawing/2014/main" id="{B0E786F8-ADE3-60F3-53E8-9AFBDBC4F3D5}"/>
              </a:ext>
            </a:extLst>
          </p:cNvPr>
          <p:cNvSpPr txBox="1"/>
          <p:nvPr/>
        </p:nvSpPr>
        <p:spPr>
          <a:xfrm>
            <a:off x="6362348" y="2318207"/>
            <a:ext cx="5516001" cy="3495829"/>
          </a:xfrm>
          <a:prstGeom prst="rect">
            <a:avLst/>
          </a:prstGeom>
          <a:noFill/>
        </p:spPr>
        <p:txBody>
          <a:bodyPr wrap="square" lIns="91440" tIns="45720" rIns="91440" bIns="45720" rtlCol="0" anchor="t">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Start med gevinstarbeidet på områder eller hos brukere der potensialet for gevinster er størst. Involver lederne i arbeidet slik at de bygger eierskap og kan ta rollene som gevinstansvarlig og –eier.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Dokumenter gjerne kvalitetseffekter gjennom brukerhistorierier fra både sluttbrukere og ansatte i tjenestene.  Bruk disse for å motivere ansatte og kommunisere med brukere, innbyggere, politisk og administrativ ledelse.</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Involver gjerne personer med økonomi- og metodekompetansen for hjelp til å estimere og sammenligne kostnader, og etablere gode måleindikatorer.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Unngå å måle og følge opp for mange ting.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Undersøk muligheter i fagsystemene (eller tilpasningen av systemene) til å generere rapporter med data som kan vise utvikling på resultatindikatorene. Mer automatiserte rapport og uttrekk fra fagsystemer kan gjøre oppfølgingen av gevinster enklere og det blir. Pass på datakvaliteten og gode rutiner for registrering.</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Ha et langsiktig perspektiv på gevinstarbeidet. Først når kompetansen har økt, flere teknologier og et volum på teknologien er implementert og nye rutiner starter å komme på plass vil dere se resultater av arbeidet.</a:t>
            </a:r>
            <a:endParaRPr lang="nb-NO" sz="1200">
              <a:solidFill>
                <a:schemeClr val="tx2">
                  <a:lumMod val="75000"/>
                </a:schemeClr>
              </a:solidFill>
              <a:ea typeface="Calibri"/>
              <a:cs typeface="Calibri"/>
            </a:endParaRPr>
          </a:p>
        </p:txBody>
      </p:sp>
      <p:sp>
        <p:nvSpPr>
          <p:cNvPr id="14" name="TekstSylinder 13">
            <a:extLst>
              <a:ext uri="{FF2B5EF4-FFF2-40B4-BE49-F238E27FC236}">
                <a16:creationId xmlns:a16="http://schemas.microsoft.com/office/drawing/2014/main" id="{A7F5119E-D5D9-14AF-D697-58744D73D686}"/>
              </a:ext>
            </a:extLst>
          </p:cNvPr>
          <p:cNvSpPr txBox="1"/>
          <p:nvPr/>
        </p:nvSpPr>
        <p:spPr>
          <a:xfrm>
            <a:off x="713246" y="2388495"/>
            <a:ext cx="5529698" cy="3954929"/>
          </a:xfrm>
          <a:prstGeom prst="rect">
            <a:avLst/>
          </a:prstGeom>
          <a:noFill/>
        </p:spPr>
        <p:txBody>
          <a:bodyPr wrap="square" rtlCol="0">
            <a:spAutoFit/>
          </a:bodyPr>
          <a:lstStyle/>
          <a:p>
            <a:pPr marL="171450" indent="-171450">
              <a:spcBef>
                <a:spcPts val="200"/>
              </a:spcBef>
              <a:spcAft>
                <a:spcPts val="400"/>
              </a:spcAft>
              <a:buFont typeface="Arial" panose="020B0604020202020204" pitchFamily="34" charset="0"/>
              <a:buChar char="•"/>
              <a:defRPr/>
            </a:pPr>
            <a:r>
              <a:rPr lang="nb-NO" sz="1200" kern="0">
                <a:solidFill>
                  <a:schemeClr val="tx2">
                    <a:lumMod val="75000"/>
                  </a:schemeClr>
                </a:solidFill>
              </a:rPr>
              <a:t>Fordel roller og ansvar for estimering, måling og rapportering av gevinster, fra måleansvarlig, gevinstansvarlig og gevinsteier. </a:t>
            </a:r>
          </a:p>
          <a:p>
            <a:pPr marL="171450" indent="-171450">
              <a:spcBef>
                <a:spcPts val="200"/>
              </a:spcBef>
              <a:spcAft>
                <a:spcPts val="400"/>
              </a:spcAft>
              <a:buFont typeface="Arial" panose="020B0604020202020204" pitchFamily="34" charset="0"/>
              <a:buChar char="•"/>
              <a:defRPr/>
            </a:pPr>
            <a:r>
              <a:rPr lang="nb-NO" sz="1200" kern="0">
                <a:solidFill>
                  <a:schemeClr val="tx2">
                    <a:lumMod val="75000"/>
                  </a:schemeClr>
                </a:solidFill>
              </a:rPr>
              <a:t>Pass på at dere har nullpunktsmålinger som sier noe om kvalitet, kostnad og kapasitet på tjenester uten velferdsteknologi. </a:t>
            </a:r>
          </a:p>
          <a:p>
            <a:pPr marL="171450" indent="-171450">
              <a:spcBef>
                <a:spcPts val="200"/>
              </a:spcBef>
              <a:spcAft>
                <a:spcPts val="400"/>
              </a:spcAft>
              <a:buFont typeface="Arial" panose="020B0604020202020204" pitchFamily="34" charset="0"/>
              <a:buChar char="•"/>
              <a:defRPr/>
            </a:pPr>
            <a:r>
              <a:rPr lang="nb-NO" sz="1200" kern="0">
                <a:solidFill>
                  <a:schemeClr val="tx2">
                    <a:lumMod val="75000"/>
                  </a:schemeClr>
                </a:solidFill>
              </a:rPr>
              <a:t>Sørg for at gevinster følges opp på både brukernivå og tjenestenivå.</a:t>
            </a:r>
          </a:p>
          <a:p>
            <a:pPr marL="171450" indent="-171450">
              <a:spcBef>
                <a:spcPts val="200"/>
              </a:spcBef>
              <a:spcAft>
                <a:spcPts val="400"/>
              </a:spcAft>
              <a:buFont typeface="Arial" panose="020B0604020202020204" pitchFamily="34" charset="0"/>
              <a:buChar char="•"/>
              <a:defRPr/>
            </a:pPr>
            <a:r>
              <a:rPr lang="nb-NO" sz="1200" kern="0">
                <a:solidFill>
                  <a:schemeClr val="tx2">
                    <a:lumMod val="75000"/>
                  </a:schemeClr>
                </a:solidFill>
              </a:rPr>
              <a:t>Bruk rapporter og tilsvarende funksjonalitet i fagsystem som datagrunnlag for å følge opp gevinster. Samarbeid med systemforvalter om ev. tilpasninger og lær av andre kommuner og sektorer hvordan de systematisk følger med på gevinster.</a:t>
            </a:r>
          </a:p>
          <a:p>
            <a:pPr marL="171450" indent="-171450">
              <a:spcBef>
                <a:spcPts val="200"/>
              </a:spcBef>
              <a:spcAft>
                <a:spcPts val="400"/>
              </a:spcAft>
              <a:buFont typeface="Arial" panose="020B0604020202020204" pitchFamily="34" charset="0"/>
              <a:buChar char="•"/>
              <a:defRPr/>
            </a:pPr>
            <a:r>
              <a:rPr lang="nb-NO" sz="1200" kern="0">
                <a:solidFill>
                  <a:schemeClr val="tx2">
                    <a:lumMod val="75000"/>
                  </a:schemeClr>
                </a:solidFill>
              </a:rPr>
              <a:t>Følg opp at realiserte gevinster omsettes som avtalt i gevinstrealiseringsplanen som gevinsteier har forpliktet seg til. </a:t>
            </a:r>
          </a:p>
          <a:p>
            <a:pPr marL="171450" indent="-171450">
              <a:spcBef>
                <a:spcPts val="200"/>
              </a:spcBef>
              <a:spcAft>
                <a:spcPts val="400"/>
              </a:spcAft>
              <a:buFont typeface="Arial" panose="020B0604020202020204" pitchFamily="34" charset="0"/>
              <a:buChar char="•"/>
              <a:defRPr/>
            </a:pPr>
            <a:r>
              <a:rPr lang="nb-NO" sz="1200" kern="0">
                <a:solidFill>
                  <a:schemeClr val="tx2">
                    <a:lumMod val="75000"/>
                  </a:schemeClr>
                </a:solidFill>
              </a:rPr>
              <a:t>Juster tjenesten ved behov. Bruk resultatene fra gevinstoppfølgingen som beslutningsunderlag for justeringene.</a:t>
            </a:r>
          </a:p>
          <a:p>
            <a:pPr marL="171450" indent="-171450">
              <a:spcBef>
                <a:spcPts val="200"/>
              </a:spcBef>
              <a:spcAft>
                <a:spcPts val="400"/>
              </a:spcAft>
              <a:buFont typeface="Arial" panose="020B0604020202020204" pitchFamily="34" charset="0"/>
              <a:buChar char="•"/>
              <a:defRPr/>
            </a:pPr>
            <a:r>
              <a:rPr lang="nb-NO" sz="1200" kern="0">
                <a:solidFill>
                  <a:schemeClr val="tx2">
                    <a:lumMod val="75000"/>
                  </a:schemeClr>
                </a:solidFill>
              </a:rPr>
              <a:t>Følg opp generelle indikatorer i tjenesten for å påvise langsiktige gevinster for hele organisasjonen, enten disse handler om effektivitet, økt kapasitet eller om bedre tjenestekvalitet og brukertilfredshet. Ledelsen har ansvar for gevinstoppfølging og uttak av gevinster. </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Se oppnådde gevinster i sammenheng med virksomhetens drift og prosjekter, og vurder om virksomhetens overordnede målsetninger er oppnådd</a:t>
            </a:r>
          </a:p>
        </p:txBody>
      </p:sp>
      <p:sp>
        <p:nvSpPr>
          <p:cNvPr id="15" name="TekstSylinder 14">
            <a:extLst>
              <a:ext uri="{FF2B5EF4-FFF2-40B4-BE49-F238E27FC236}">
                <a16:creationId xmlns:a16="http://schemas.microsoft.com/office/drawing/2014/main" id="{945BD142-ED4C-1180-18DE-F27E0CB24C84}"/>
              </a:ext>
            </a:extLst>
          </p:cNvPr>
          <p:cNvSpPr txBox="1"/>
          <p:nvPr/>
        </p:nvSpPr>
        <p:spPr>
          <a:xfrm>
            <a:off x="6794280" y="5931877"/>
            <a:ext cx="5516001" cy="697627"/>
          </a:xfrm>
          <a:prstGeom prst="rect">
            <a:avLst/>
          </a:prstGeom>
          <a:noFill/>
        </p:spPr>
        <p:txBody>
          <a:bodyPr wrap="square" rtlCol="0">
            <a:spAutoFit/>
          </a:bodyPr>
          <a:lstStyle/>
          <a:p>
            <a:pPr marL="171450" indent="-171450">
              <a:spcAft>
                <a:spcPts val="200"/>
              </a:spcAft>
              <a:buFont typeface="Arial" panose="020B0604020202020204" pitchFamily="34" charset="0"/>
              <a:buChar char="•"/>
            </a:pPr>
            <a:r>
              <a:rPr lang="nb-NO" sz="1200">
                <a:solidFill>
                  <a:schemeClr val="tx2">
                    <a:lumMod val="75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KS: Mal for gevinstkartlegging, gevinstplanlegging og gevinstoppfølging</a:t>
            </a:r>
            <a:endParaRPr lang="nb-NO" sz="1200">
              <a:solidFill>
                <a:schemeClr val="tx2">
                  <a:lumMod val="75000"/>
                </a:schemeClr>
              </a:solidFill>
              <a:latin typeface="Arial" panose="020B0604020202020204" pitchFamily="34" charset="0"/>
              <a:cs typeface="Arial" panose="020B0604020202020204" pitchFamily="34" charset="0"/>
            </a:endParaRPr>
          </a:p>
          <a:p>
            <a:pPr marL="171450" indent="-171450">
              <a:spcAft>
                <a:spcPts val="200"/>
              </a:spcAft>
              <a:buFont typeface="Arial" panose="020B0604020202020204" pitchFamily="34" charset="0"/>
              <a:buChar char="•"/>
            </a:pPr>
            <a:r>
              <a:rPr lang="nb-NO" sz="1200">
                <a:solidFill>
                  <a:schemeClr val="tx2">
                    <a:lumMod val="7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Nasjonalt velferdsteknologiprogram: Gevinstrealiseringsrapport </a:t>
            </a:r>
            <a:endParaRPr lang="nb-NO" sz="1200">
              <a:solidFill>
                <a:schemeClr val="tx2">
                  <a:lumMod val="75000"/>
                </a:schemeClr>
              </a:solidFill>
              <a:latin typeface="Arial" panose="020B0604020202020204" pitchFamily="34" charset="0"/>
              <a:cs typeface="Arial" panose="020B0604020202020204" pitchFamily="34" charset="0"/>
            </a:endParaRPr>
          </a:p>
          <a:p>
            <a:endParaRPr lang="nb-NO" sz="1200">
              <a:solidFill>
                <a:schemeClr val="tx2">
                  <a:lumMod val="75000"/>
                </a:schemeClr>
              </a:solidFill>
            </a:endParaRPr>
          </a:p>
        </p:txBody>
      </p:sp>
    </p:spTree>
    <p:extLst>
      <p:ext uri="{BB962C8B-B14F-4D97-AF65-F5344CB8AC3E}">
        <p14:creationId xmlns:p14="http://schemas.microsoft.com/office/powerpoint/2010/main" val="4084079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Kommunens utfordringsbilde og behov er kartlagt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Ønskede gevinster og nytteeffekter kommunen ønsker å oppnå er definert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Kost-nytte-analyse for ønskede gevinster er gjennomført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Gevinstplan </a:t>
            </a:r>
            <a:r>
              <a:rPr lang="nb-NO" sz="1600">
                <a:solidFill>
                  <a:srgbClr val="001A58"/>
                </a:solidFill>
              </a:rPr>
              <a:t>med roller og ansvar er </a:t>
            </a:r>
            <a:r>
              <a:rPr kumimoji="0" lang="nb-NO" sz="1600" b="0" i="0" u="none" strike="noStrike" cap="none" spc="0" normalizeH="0" baseline="0" noProof="0">
                <a:ln>
                  <a:noFill/>
                </a:ln>
                <a:solidFill>
                  <a:srgbClr val="001A58"/>
                </a:solidFill>
                <a:effectLst/>
                <a:uLnTx/>
                <a:uFillTx/>
              </a:rPr>
              <a:t>utarbeidet og rutine for å følge den opp er på plass</a:t>
            </a:r>
          </a:p>
          <a:p>
            <a:pPr marL="285750" indent="-285750" defTabSz="457200">
              <a:lnSpc>
                <a:spcPct val="90000"/>
              </a:lnSpc>
              <a:spcBef>
                <a:spcPct val="20000"/>
              </a:spcBef>
              <a:spcAft>
                <a:spcPts val="500"/>
              </a:spcAft>
              <a:buFont typeface="Wingdings" panose="05000000000000000000" pitchFamily="2" charset="2"/>
              <a:buChar char="q"/>
              <a:defRPr/>
            </a:pPr>
            <a:r>
              <a:rPr kumimoji="0" lang="nb-NO" sz="1600" b="0" i="0" u="none" strike="noStrike" cap="none" spc="0" normalizeH="0" baseline="0" noProof="0">
                <a:ln>
                  <a:noFill/>
                </a:ln>
                <a:solidFill>
                  <a:srgbClr val="001A58"/>
                </a:solidFill>
                <a:effectLst/>
                <a:uLnTx/>
                <a:uFillTx/>
              </a:rPr>
              <a:t>Vurdering av muligheter for automatiske rapporter fra fagsystemer er undersøkt og ev. etablert. </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Gjennomført nullpunkts- og oppfølgingsmålinger.</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Rutine for måling og dokumentasjon av gevinster er på plass</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Løpende resultater fra gevinstarbeidet brukes til forankring og deling med organisasjon for å bygge motivasjon og interesse. Feiring av gevinster (kort og lang sikt) er viktig </a:t>
            </a:r>
            <a:endParaRPr kumimoji="0" lang="nb-NO" sz="1600" b="0" i="0" u="none" strike="noStrike" cap="none" spc="0" normalizeH="0" baseline="0" noProof="0">
              <a:ln>
                <a:noFill/>
              </a:ln>
              <a:solidFill>
                <a:srgbClr val="001A58"/>
              </a:solidFill>
              <a:effectLst/>
              <a:highlight>
                <a:srgbClr val="FFFF00"/>
              </a:highligh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Følge opp gevinster</a:t>
            </a: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Blink kontur">
            <a:extLst>
              <a:ext uri="{FF2B5EF4-FFF2-40B4-BE49-F238E27FC236}">
                <a16:creationId xmlns:a16="http://schemas.microsoft.com/office/drawing/2014/main" id="{783396D2-7A86-A525-5EBB-D6F2EB276F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8549" y="2676524"/>
            <a:ext cx="2609851" cy="2609851"/>
          </a:xfrm>
          <a:prstGeom prst="rect">
            <a:avLst/>
          </a:prstGeom>
        </p:spPr>
      </p:pic>
    </p:spTree>
    <p:extLst>
      <p:ext uri="{BB962C8B-B14F-4D97-AF65-F5344CB8AC3E}">
        <p14:creationId xmlns:p14="http://schemas.microsoft.com/office/powerpoint/2010/main" val="31078689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3645974-B880-A9B4-A487-F7E6AE16DD18}"/>
              </a:ext>
            </a:extLst>
          </p:cNvPr>
          <p:cNvSpPr/>
          <p:nvPr/>
        </p:nvSpPr>
        <p:spPr>
          <a:xfrm>
            <a:off x="965200" y="383564"/>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4400">
              <a:defRPr/>
            </a:pPr>
            <a:r>
              <a:rPr kumimoji="0" lang="nb-NO" sz="2400" b="1"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BUDSJETTERE</a:t>
            </a:r>
          </a:p>
        </p:txBody>
      </p:sp>
      <p:sp>
        <p:nvSpPr>
          <p:cNvPr id="5" name="Oval 9">
            <a:extLst>
              <a:ext uri="{FF2B5EF4-FFF2-40B4-BE49-F238E27FC236}">
                <a16:creationId xmlns:a16="http://schemas.microsoft.com/office/drawing/2014/main" id="{4237FAF5-CAA6-9053-1E56-A924EC858EAE}"/>
              </a:ext>
            </a:extLst>
          </p:cNvPr>
          <p:cNvSpPr/>
          <p:nvPr/>
        </p:nvSpPr>
        <p:spPr>
          <a:xfrm>
            <a:off x="571629" y="383564"/>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rPr>
              <a:t>9</a:t>
            </a:r>
          </a:p>
        </p:txBody>
      </p:sp>
      <p:sp>
        <p:nvSpPr>
          <p:cNvPr id="3" name="Rektangel 2">
            <a:extLst>
              <a:ext uri="{FF2B5EF4-FFF2-40B4-BE49-F238E27FC236}">
                <a16:creationId xmlns:a16="http://schemas.microsoft.com/office/drawing/2014/main" id="{CCFD2DAC-ABC0-E327-21C0-D0B318219A5C}"/>
              </a:ext>
            </a:extLst>
          </p:cNvPr>
          <p:cNvSpPr/>
          <p:nvPr/>
        </p:nvSpPr>
        <p:spPr>
          <a:xfrm>
            <a:off x="6309375" y="2072191"/>
            <a:ext cx="5568974" cy="4594772"/>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6" name="TekstSylinder 5">
            <a:extLst>
              <a:ext uri="{FF2B5EF4-FFF2-40B4-BE49-F238E27FC236}">
                <a16:creationId xmlns:a16="http://schemas.microsoft.com/office/drawing/2014/main" id="{0141FD1F-5B1D-97E4-936A-CC5DEE81F68D}"/>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7" name="TekstSylinder 6">
            <a:extLst>
              <a:ext uri="{FF2B5EF4-FFF2-40B4-BE49-F238E27FC236}">
                <a16:creationId xmlns:a16="http://schemas.microsoft.com/office/drawing/2014/main" id="{54B7E32F-B677-3C6B-44B3-392F98E7A58A}"/>
              </a:ext>
            </a:extLst>
          </p:cNvPr>
          <p:cNvSpPr txBox="1"/>
          <p:nvPr/>
        </p:nvSpPr>
        <p:spPr>
          <a:xfrm>
            <a:off x="6362348" y="2110445"/>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8" name="TekstSylinder 7">
            <a:extLst>
              <a:ext uri="{FF2B5EF4-FFF2-40B4-BE49-F238E27FC236}">
                <a16:creationId xmlns:a16="http://schemas.microsoft.com/office/drawing/2014/main" id="{F4388F9C-81EB-5985-DDC9-B5181939EB7D}"/>
              </a:ext>
            </a:extLst>
          </p:cNvPr>
          <p:cNvSpPr txBox="1"/>
          <p:nvPr/>
        </p:nvSpPr>
        <p:spPr>
          <a:xfrm>
            <a:off x="1399013" y="1337901"/>
            <a:ext cx="10911268" cy="4873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Det settes av midler for arbeid med pilotering, implementering og drift av velferdsteknologi som en del av tjenestene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Etablert en modell for finansiering av velferdsteknologiske løsninger som tar høyde for endringer i kapasitet (høyere volum og ny teknologi)</a:t>
            </a:r>
            <a:endPar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endParaRPr>
          </a:p>
        </p:txBody>
      </p:sp>
      <p:pic>
        <p:nvPicPr>
          <p:cNvPr id="9" name="Grafikk 8" descr="Flagg med heldekkende fyll">
            <a:extLst>
              <a:ext uri="{FF2B5EF4-FFF2-40B4-BE49-F238E27FC236}">
                <a16:creationId xmlns:a16="http://schemas.microsoft.com/office/drawing/2014/main" id="{DAAEAC62-9063-F119-5A42-67F43210B7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46" y="1199236"/>
            <a:ext cx="622794" cy="622794"/>
          </a:xfrm>
          <a:prstGeom prst="rect">
            <a:avLst/>
          </a:prstGeom>
        </p:spPr>
      </p:pic>
      <p:sp>
        <p:nvSpPr>
          <p:cNvPr id="10" name="Rektangel 9">
            <a:extLst>
              <a:ext uri="{FF2B5EF4-FFF2-40B4-BE49-F238E27FC236}">
                <a16:creationId xmlns:a16="http://schemas.microsoft.com/office/drawing/2014/main" id="{ED558311-259D-90EC-3475-2BED953CC68C}"/>
              </a:ext>
            </a:extLst>
          </p:cNvPr>
          <p:cNvSpPr/>
          <p:nvPr/>
        </p:nvSpPr>
        <p:spPr>
          <a:xfrm>
            <a:off x="584954" y="2072193"/>
            <a:ext cx="5613030" cy="4594773"/>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509881BC-BCED-D6C1-1D3B-CB5780E65C44}"/>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3" name="TekstSylinder 12">
            <a:extLst>
              <a:ext uri="{FF2B5EF4-FFF2-40B4-BE49-F238E27FC236}">
                <a16:creationId xmlns:a16="http://schemas.microsoft.com/office/drawing/2014/main" id="{C1BADC12-A0C0-720B-6DD0-26EC99C986CD}"/>
              </a:ext>
            </a:extLst>
          </p:cNvPr>
          <p:cNvSpPr txBox="1"/>
          <p:nvPr/>
        </p:nvSpPr>
        <p:spPr>
          <a:xfrm>
            <a:off x="6471513" y="2609275"/>
            <a:ext cx="5244698" cy="3865161"/>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Bruk dokumentasjon fra målte gevinster for å synliggjøre nytteeffekten av drifts- og investeringskostnader. Dette er viktig særlig ved nye teknologier hvor man ikke har kostnadsbildet fra tidligere år, og lite datagrunnlag for å fremskrive framtidige behov, og nytteeffekter.</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Avklar hvilken tjeneste som skal betale for det enkelte utstyr, oppgradering, programvare, oppgradering av infrastruktur, etc. Det bør være tydelig hvem som har ansvaret for kostnadene.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Vurder om det er hensiktsmessig å budsjettere samlet eller på tvers av tjenester/interkommunale samarbeid, eller enkeltvis for hver tjeneste.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Se hva som er gjort innen andre områder for å sikre finansiering ved overgang til drift, eksempelvis finansiering av hjelpemidler og utstyr til utlån, digitale læremidler, etc.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Budsjettering av kostnader på den enkelte tjenesten kan gi tjenesten bedre oversikt over besparelser, kostnader og kostnadsdrivere, som for eksempel leiekostnader fra utstyr som ikke er i bruk.</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Felles budsjett og deling av utstyr på tvers av tjenester/kommuner kan være gunstig hvis kommunen har få brukere med behov for velferdsteknologi, eller brukere som er spredt over flere tjenesteområder. </a:t>
            </a:r>
          </a:p>
        </p:txBody>
      </p:sp>
      <p:sp>
        <p:nvSpPr>
          <p:cNvPr id="14" name="TekstSylinder 13">
            <a:extLst>
              <a:ext uri="{FF2B5EF4-FFF2-40B4-BE49-F238E27FC236}">
                <a16:creationId xmlns:a16="http://schemas.microsoft.com/office/drawing/2014/main" id="{1BB35247-BE1B-405C-5898-80C12D26EF91}"/>
              </a:ext>
            </a:extLst>
          </p:cNvPr>
          <p:cNvSpPr txBox="1"/>
          <p:nvPr/>
        </p:nvSpPr>
        <p:spPr>
          <a:xfrm>
            <a:off x="668286" y="2420753"/>
            <a:ext cx="5529698" cy="4565865"/>
          </a:xfrm>
          <a:prstGeom prst="rect">
            <a:avLst/>
          </a:prstGeom>
          <a:noFill/>
        </p:spPr>
        <p:txBody>
          <a:bodyPr wrap="square" rtlCol="0">
            <a:spAutoFit/>
          </a:bodyPr>
          <a:lstStyle/>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Velferdsteknologi koster penger, både i implementeringsfase og i drift. Husk å budsjettere for den samlede ressursbruken i tjenestemodellen, inkludert både interne og eksterne ressurser. </a:t>
            </a:r>
          </a:p>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Sikre budsjettering av nødvendig oppskalering i kommunens tekniske infrastruktur, basissystemer, datalagringsfasiliteter etc., på grunn av økt tjenestevolum.   </a:t>
            </a:r>
          </a:p>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Ha kontroll på hva som er investeringer og hva som er driftskostnader. Vær oppmerksom på at en del betalingsmodeller fra leverandørene går i retning av tjenester og at utstyr leies – noe som vil innebære større kostnader på driftsbudsjettet og noe mindre via investering.</a:t>
            </a:r>
          </a:p>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Avklar behov for innkjøp av utstyr til eksisterende tjenester, oppgraderinger av programvare og ev. behov for investeringer i infrastruktur. Ta hensyn til forventet levetid på utstyr i budsjettene.</a:t>
            </a:r>
          </a:p>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Avklar løpende behov for nye tjenester som krever nytt utstyr og nyanskaffelser. Husk å estimere totalkostnad for nye tjenester inkludert ressursbehov under prosjektfasen, opplæringskostnader, kostnader til utstyr, lager, logistikk, programvarelisenser, økte IT-driftskostnader med mer. </a:t>
            </a:r>
          </a:p>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Forankre budsjettbehov på tvers av sektorer. Vær tidlig ute i budsjettprosessen. Tjenesteleder har et ansvar her og inn i budsjettprosesser. </a:t>
            </a:r>
          </a:p>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Ta høyde for kapasitet til å øke antallet teknologier/lisenser hvis nye eller økt omsorgsbehov oppstår.</a:t>
            </a:r>
          </a:p>
          <a:p>
            <a:pPr marL="171450" marR="0" lvl="0" indent="-171450" defTabSz="457200" fontAlgn="auto">
              <a:lnSpc>
                <a:spcPct val="90000"/>
              </a:lnSpc>
              <a:spcBef>
                <a:spcPct val="20000"/>
              </a:spcBef>
              <a:spcAft>
                <a:spcPts val="300"/>
              </a:spcAft>
              <a:buClrTx/>
              <a:buSzTx/>
              <a:buFont typeface="Arial" panose="020B0604020202020204" pitchFamily="34" charset="0"/>
              <a:buChar char="•"/>
              <a:tabLst/>
              <a:defRPr/>
            </a:pPr>
            <a:endParaRPr kumimoji="0" lang="nb-NO" sz="1200" b="0" i="0" u="none" strike="noStrike" cap="none" spc="0" normalizeH="0" baseline="0" noProof="0">
              <a:ln>
                <a:noFill/>
              </a:ln>
              <a:solidFill>
                <a:srgbClr val="001A58"/>
              </a:solidFill>
              <a:effectLst/>
              <a:uLnTx/>
              <a:uFillTx/>
            </a:endParaRPr>
          </a:p>
        </p:txBody>
      </p:sp>
    </p:spTree>
    <p:extLst>
      <p:ext uri="{BB962C8B-B14F-4D97-AF65-F5344CB8AC3E}">
        <p14:creationId xmlns:p14="http://schemas.microsoft.com/office/powerpoint/2010/main" val="2171380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målsetning for velferdsteknologi i kommunen</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Satsning på velferdsteknologi er forankret i kommunebudsjettet </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Modell for finansiering av teknologi ved overgang til drift og ev. oppskalering av velferdsteknologi er på plass</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Kostander og samlede </a:t>
            </a:r>
            <a:r>
              <a:rPr lang="nb-NO" sz="1600">
                <a:solidFill>
                  <a:srgbClr val="001A58"/>
                </a:solidFill>
              </a:rPr>
              <a:t>utgifter for </a:t>
            </a:r>
            <a:r>
              <a:rPr kumimoji="0" lang="nb-NO" sz="1600" b="0" i="0" u="none" strike="noStrike" cap="none" spc="0" normalizeH="0" baseline="0" noProof="0">
                <a:ln>
                  <a:noFill/>
                </a:ln>
                <a:solidFill>
                  <a:srgbClr val="001A58"/>
                </a:solidFill>
                <a:effectLst/>
                <a:uLnTx/>
                <a:uFillTx/>
              </a:rPr>
              <a:t>for leie/kjøp/drift av teknologi(er) er avklart</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Vurdering av om velferdsteknologi bør har separat investerings- og driftsbudsjett er gjort</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Undersøke økonomiske fordeler ved å kjøpe og/eller dele på utstyr sammen med andre kommuner</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Tydelige retningslinjer for egenandeler et etablert og kommunisert til innbyggere og til de som er i dialog med innbyggerne</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highlight>
                <a:srgbClr val="FFFF00"/>
              </a:highligh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Budsjettere</a:t>
            </a:r>
            <a:endParaRPr kumimoji="0" lang="nb-NO" sz="2000" i="1" u="none" strike="noStrike" kern="1200" cap="none" spc="0" normalizeH="0" baseline="0" noProof="0">
              <a:ln>
                <a:noFill/>
              </a:ln>
              <a:solidFill>
                <a:schemeClr val="tx2">
                  <a:lumMod val="75000"/>
                </a:schemeClr>
              </a:solidFill>
              <a:effectLst/>
              <a:uLnTx/>
              <a:uFillTx/>
              <a:latin typeface="+mj-lt"/>
              <a:cs typeface="Calibri" panose="020F0502020204030204" pitchFamily="34" charset="0"/>
            </a:endParaRP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9" name="Grafikk 8" descr="Mynter kontur">
            <a:extLst>
              <a:ext uri="{FF2B5EF4-FFF2-40B4-BE49-F238E27FC236}">
                <a16:creationId xmlns:a16="http://schemas.microsoft.com/office/drawing/2014/main" id="{EC503EF9-6854-3ECC-3744-90CB286404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65308" y="2836531"/>
            <a:ext cx="2121243" cy="2121243"/>
          </a:xfrm>
          <a:prstGeom prst="rect">
            <a:avLst/>
          </a:prstGeom>
        </p:spPr>
      </p:pic>
    </p:spTree>
    <p:extLst>
      <p:ext uri="{BB962C8B-B14F-4D97-AF65-F5344CB8AC3E}">
        <p14:creationId xmlns:p14="http://schemas.microsoft.com/office/powerpoint/2010/main" val="3453815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3645974-B880-A9B4-A487-F7E6AE16DD18}"/>
              </a:ext>
            </a:extLst>
          </p:cNvPr>
          <p:cNvSpPr/>
          <p:nvPr/>
        </p:nvSpPr>
        <p:spPr>
          <a:xfrm>
            <a:off x="965200" y="383564"/>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4400">
              <a:defRPr/>
            </a:pPr>
            <a:r>
              <a:rPr kumimoji="0" lang="nb-NO" sz="2400" b="1"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ADMINISTRERE SYSTEM- OG UTSTYRSPORTEFØLJEN</a:t>
            </a:r>
          </a:p>
        </p:txBody>
      </p:sp>
      <p:sp>
        <p:nvSpPr>
          <p:cNvPr id="5" name="Oval 9">
            <a:extLst>
              <a:ext uri="{FF2B5EF4-FFF2-40B4-BE49-F238E27FC236}">
                <a16:creationId xmlns:a16="http://schemas.microsoft.com/office/drawing/2014/main" id="{4237FAF5-CAA6-9053-1E56-A924EC858EAE}"/>
              </a:ext>
            </a:extLst>
          </p:cNvPr>
          <p:cNvSpPr/>
          <p:nvPr/>
        </p:nvSpPr>
        <p:spPr>
          <a:xfrm>
            <a:off x="450865" y="383564"/>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endParaRPr>
          </a:p>
        </p:txBody>
      </p:sp>
      <p:sp>
        <p:nvSpPr>
          <p:cNvPr id="2" name="TekstSylinder 1">
            <a:extLst>
              <a:ext uri="{FF2B5EF4-FFF2-40B4-BE49-F238E27FC236}">
                <a16:creationId xmlns:a16="http://schemas.microsoft.com/office/drawing/2014/main" id="{C00D1000-6CC5-FA22-FC37-0C527F678808}"/>
              </a:ext>
            </a:extLst>
          </p:cNvPr>
          <p:cNvSpPr txBox="1"/>
          <p:nvPr/>
        </p:nvSpPr>
        <p:spPr>
          <a:xfrm>
            <a:off x="546100" y="434386"/>
            <a:ext cx="736600" cy="523220"/>
          </a:xfrm>
          <a:prstGeom prst="rect">
            <a:avLst/>
          </a:prstGeom>
          <a:noFill/>
        </p:spPr>
        <p:txBody>
          <a:bodyPr wrap="square" rtlCol="0">
            <a:spAutoFit/>
          </a:bodyPr>
          <a:lstStyle/>
          <a:p>
            <a:r>
              <a:rPr lang="nb-NO" sz="2800" b="1">
                <a:solidFill>
                  <a:schemeClr val="bg1"/>
                </a:solidFill>
              </a:rPr>
              <a:t>10</a:t>
            </a:r>
          </a:p>
        </p:txBody>
      </p:sp>
      <p:sp>
        <p:nvSpPr>
          <p:cNvPr id="6" name="Rektangel 5">
            <a:extLst>
              <a:ext uri="{FF2B5EF4-FFF2-40B4-BE49-F238E27FC236}">
                <a16:creationId xmlns:a16="http://schemas.microsoft.com/office/drawing/2014/main" id="{10125EDE-5A33-CA55-C7AF-F89BF7208587}"/>
              </a:ext>
            </a:extLst>
          </p:cNvPr>
          <p:cNvSpPr/>
          <p:nvPr/>
        </p:nvSpPr>
        <p:spPr>
          <a:xfrm>
            <a:off x="6309375" y="2072191"/>
            <a:ext cx="5568974" cy="4597792"/>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7" name="TekstSylinder 6">
            <a:extLst>
              <a:ext uri="{FF2B5EF4-FFF2-40B4-BE49-F238E27FC236}">
                <a16:creationId xmlns:a16="http://schemas.microsoft.com/office/drawing/2014/main" id="{D73A3D6C-45A5-3A19-2527-629520736C55}"/>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8" name="TekstSylinder 7">
            <a:extLst>
              <a:ext uri="{FF2B5EF4-FFF2-40B4-BE49-F238E27FC236}">
                <a16:creationId xmlns:a16="http://schemas.microsoft.com/office/drawing/2014/main" id="{95AFEC01-B219-DFCC-9D7B-7F388CFEC9A0}"/>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9" name="TekstSylinder 8">
            <a:extLst>
              <a:ext uri="{FF2B5EF4-FFF2-40B4-BE49-F238E27FC236}">
                <a16:creationId xmlns:a16="http://schemas.microsoft.com/office/drawing/2014/main" id="{8D91BC23-C5BF-44C6-1E23-14121552C166}"/>
              </a:ext>
            </a:extLst>
          </p:cNvPr>
          <p:cNvSpPr txBox="1"/>
          <p:nvPr/>
        </p:nvSpPr>
        <p:spPr>
          <a:xfrm>
            <a:off x="1399013" y="1337901"/>
            <a:ext cx="10911268" cy="4873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V</a:t>
            </a:r>
            <a:r>
              <a:rPr kumimoji="0" lang="nb-NO" sz="1200" b="1" i="0" u="none" strike="noStrike" kern="1200" cap="none" spc="0" normalizeH="0" baseline="0" noProof="0" err="1">
                <a:ln>
                  <a:noFill/>
                </a:ln>
                <a:solidFill>
                  <a:schemeClr val="tx2">
                    <a:lumMod val="75000"/>
                  </a:schemeClr>
                </a:solidFill>
                <a:effectLst/>
                <a:uLnTx/>
                <a:uFillTx/>
                <a:latin typeface="Arial" panose="020B0604020202020204" pitchFamily="34" charset="0"/>
                <a:cs typeface="Arial" panose="020B0604020202020204" pitchFamily="34" charset="0"/>
              </a:rPr>
              <a:t>irksomheten</a:t>
            </a: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 har oversikt over og kontroll på velferdsteknologiske løsninger som er tatt i bruk, herunder plattformer, programvare og utstyr</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U</a:t>
            </a:r>
            <a:r>
              <a:rPr kumimoji="0" lang="nb-NO" sz="1200" b="1" i="0" u="none" strike="noStrike" kern="1200" cap="none" spc="0" normalizeH="0" baseline="0" noProof="0" err="1">
                <a:ln>
                  <a:noFill/>
                </a:ln>
                <a:solidFill>
                  <a:schemeClr val="tx2">
                    <a:lumMod val="75000"/>
                  </a:schemeClr>
                </a:solidFill>
                <a:effectLst/>
                <a:uLnTx/>
                <a:uFillTx/>
                <a:latin typeface="Arial" panose="020B0604020202020204" pitchFamily="34" charset="0"/>
                <a:cs typeface="Arial" panose="020B0604020202020204" pitchFamily="34" charset="0"/>
              </a:rPr>
              <a:t>tstyr</a:t>
            </a: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 som ikke er tatt i bruk kan gjøres tilgjengelig for andre eller returneres/termineres slik at det ikke løper unødvendige kostnader</a:t>
            </a:r>
            <a:endParaRPr lang="nb-NO" sz="1200" b="1">
              <a:solidFill>
                <a:schemeClr val="tx2">
                  <a:lumMod val="75000"/>
                </a:schemeClr>
              </a:solidFill>
              <a:latin typeface="Arial" panose="020B0604020202020204" pitchFamily="34" charset="0"/>
              <a:cs typeface="Arial" panose="020B0604020202020204" pitchFamily="34" charset="0"/>
            </a:endParaRPr>
          </a:p>
        </p:txBody>
      </p:sp>
      <p:pic>
        <p:nvPicPr>
          <p:cNvPr id="10" name="Grafikk 9" descr="Flagg med heldekkende fyll">
            <a:extLst>
              <a:ext uri="{FF2B5EF4-FFF2-40B4-BE49-F238E27FC236}">
                <a16:creationId xmlns:a16="http://schemas.microsoft.com/office/drawing/2014/main" id="{61ABFB97-231D-CC46-E60A-9AF7611EBE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46" y="1199236"/>
            <a:ext cx="622794" cy="622794"/>
          </a:xfrm>
          <a:prstGeom prst="rect">
            <a:avLst/>
          </a:prstGeom>
        </p:spPr>
      </p:pic>
      <p:sp>
        <p:nvSpPr>
          <p:cNvPr id="11" name="Rektangel 10">
            <a:extLst>
              <a:ext uri="{FF2B5EF4-FFF2-40B4-BE49-F238E27FC236}">
                <a16:creationId xmlns:a16="http://schemas.microsoft.com/office/drawing/2014/main" id="{B75D8D1F-33D4-F993-D8D7-F5C7964993EA}"/>
              </a:ext>
            </a:extLst>
          </p:cNvPr>
          <p:cNvSpPr/>
          <p:nvPr/>
        </p:nvSpPr>
        <p:spPr>
          <a:xfrm>
            <a:off x="584954" y="2072193"/>
            <a:ext cx="5613030" cy="4597789"/>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0A3C4AC6-8DF0-564A-7CA2-EC71D225413F}"/>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4" name="TekstSylinder 13">
            <a:extLst>
              <a:ext uri="{FF2B5EF4-FFF2-40B4-BE49-F238E27FC236}">
                <a16:creationId xmlns:a16="http://schemas.microsoft.com/office/drawing/2014/main" id="{BACFECB1-97F6-2C77-7BA9-3B503EA183FE}"/>
              </a:ext>
            </a:extLst>
          </p:cNvPr>
          <p:cNvSpPr txBox="1"/>
          <p:nvPr/>
        </p:nvSpPr>
        <p:spPr>
          <a:xfrm>
            <a:off x="6335861" y="2479649"/>
            <a:ext cx="5516001" cy="4049827"/>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Ved mangel på gode rutiner og oversikt kan i verste fall utstyr eller systemer med feil og mangler bli tatt i bruk og få konsekvens for driftssikkerheten. </a:t>
            </a:r>
          </a:p>
          <a:p>
            <a:pPr marL="628581" lvl="1" indent="-171450">
              <a:spcBef>
                <a:spcPts val="300"/>
              </a:spcBef>
              <a:spcAft>
                <a:spcPts val="400"/>
              </a:spcAft>
              <a:buFont typeface="Arial" panose="020B0604020202020204" pitchFamily="34" charset="0"/>
              <a:buChar char="•"/>
              <a:defRPr/>
            </a:pPr>
            <a:r>
              <a:rPr lang="nb-NO" sz="1200">
                <a:solidFill>
                  <a:schemeClr val="tx2">
                    <a:lumMod val="75000"/>
                  </a:schemeClr>
                </a:solidFill>
              </a:rPr>
              <a:t>For eksempel: utdaterte systemer og utstyr som mangler viktige oppdateringer i programvare. Dette krever tett samarbeid med IT-enheten og utstyrslager. Det er også dyrt å betale for utstyr som ikke blir benyttet og står på lager. </a:t>
            </a:r>
          </a:p>
          <a:p>
            <a:pPr marL="628581" lvl="1" indent="-171450">
              <a:spcBef>
                <a:spcPts val="300"/>
              </a:spcBef>
              <a:spcAft>
                <a:spcPts val="400"/>
              </a:spcAft>
              <a:buFont typeface="Arial" panose="020B0604020202020204" pitchFamily="34" charset="0"/>
              <a:buChar char="•"/>
              <a:defRPr/>
            </a:pPr>
            <a:r>
              <a:rPr lang="nb-NO" sz="1200">
                <a:solidFill>
                  <a:schemeClr val="tx2">
                    <a:lumMod val="75000"/>
                  </a:schemeClr>
                </a:solidFill>
              </a:rPr>
              <a:t>Det kan også  være utstyr som har behov for strøm, </a:t>
            </a:r>
            <a:r>
              <a:rPr lang="nb-NO" sz="1200" err="1">
                <a:solidFill>
                  <a:schemeClr val="tx2">
                    <a:lumMod val="75000"/>
                  </a:schemeClr>
                </a:solidFill>
              </a:rPr>
              <a:t>lading</a:t>
            </a:r>
            <a:r>
              <a:rPr lang="nb-NO" sz="1200">
                <a:solidFill>
                  <a:schemeClr val="tx2">
                    <a:lumMod val="75000"/>
                  </a:schemeClr>
                </a:solidFill>
              </a:rPr>
              <a:t> eller skifte av fysiske batterier. Hvordan holde oversikt over dette, hvilke rutiner har man og hvem er det hensiktsmessig at løser oppgavene ved eksempelvis bytte av batterier?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Vurder implementering av felles system for oversikt og kontroll på utstyr, løsninger og systemer, uavhengig av leverandør og type teknologi (også kalt Asset Management). Ha dialog med andre deler av kommunen for å avdekke felles behov og hvor samarbeid om oversikter kan være effektivt.</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Noen leverandører tilbyr funksjonalitet for å forenkle administrering og kontroll på utstyr og teknologi, eksempelvis bruke av strekkoder og RFID. Ta dette med i vurderingen ved nye anskaffelser når kravspesifikasjoner utarbeides.</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Forvalt system- og utstyrsportefølje med et helhetlig perspektiv, blant annet med tanke på mulig integrasjoner, synergier og gjennomgående sikkerhetshensyn. </a:t>
            </a:r>
          </a:p>
        </p:txBody>
      </p:sp>
      <p:sp>
        <p:nvSpPr>
          <p:cNvPr id="15" name="TekstSylinder 14">
            <a:extLst>
              <a:ext uri="{FF2B5EF4-FFF2-40B4-BE49-F238E27FC236}">
                <a16:creationId xmlns:a16="http://schemas.microsoft.com/office/drawing/2014/main" id="{C10FFEC6-1BBE-E9E6-63A0-4FE44F4BA18B}"/>
              </a:ext>
            </a:extLst>
          </p:cNvPr>
          <p:cNvSpPr txBox="1"/>
          <p:nvPr/>
        </p:nvSpPr>
        <p:spPr>
          <a:xfrm>
            <a:off x="681530" y="2511835"/>
            <a:ext cx="5529698" cy="3870290"/>
          </a:xfrm>
          <a:prstGeom prst="rect">
            <a:avLst/>
          </a:prstGeom>
          <a:noFill/>
        </p:spPr>
        <p:txBody>
          <a:bodyPr wrap="square" lIns="91440" tIns="45720" rIns="91440" bIns="45720" rtlCol="0" anchor="t">
            <a:spAutoFit/>
          </a:bodyPr>
          <a:lstStyle/>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Når velferdsteknologi skaleres opp og system- og utstyrsporteføljene vokser med nye teknologier, flere leverandører og driftsaktører, vil det stilles større krav til ansvarlig forvaltning.</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Avklar prosess og ansvarlig for leverandørhåndtering for system- og utstyrsporteføljen. Skal systemer og utstyr ha samme ansvarlig? Dersom ikke, hvordan skal de ulike ansvarlige samarbeide om håndtering av helheten i porteføljen? Hvem gjør hva er en viktig avklaring her.</a:t>
            </a:r>
            <a:endParaRPr lang="nb-NO" sz="1200" kern="0" dirty="0">
              <a:solidFill>
                <a:schemeClr val="tx2">
                  <a:lumMod val="75000"/>
                </a:schemeClr>
              </a:solidFill>
              <a:ea typeface="Calibri"/>
              <a:cs typeface="Calibri"/>
            </a:endParaRP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Kartlegg utstyr og velferdsteknologiske løsninger som er i bruk i kommunen i dag. Sjekk med sektorer utenom helse og omsorg, eksempelvis teknologi som brukes i habilitering, skole og oppvekst og via NAV.</a:t>
            </a:r>
            <a:endParaRPr lang="nb-NO" sz="1200" kern="0" dirty="0">
              <a:solidFill>
                <a:schemeClr val="tx2">
                  <a:lumMod val="75000"/>
                </a:schemeClr>
              </a:solidFill>
              <a:ea typeface="Calibri"/>
              <a:cs typeface="Calibri"/>
            </a:endParaRP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Sørg for å ha god og oppdatert oversikt over systemer, utstyr, programvare og komponenter i porteføljen. Hensikten er å lettere avdekke behov for vedlikehold, oppgradering og utskifting, og sikre en god håndtering av systemer og utstyr i drift. </a:t>
            </a:r>
            <a:endParaRPr lang="nb-NO" sz="1200" kern="0" dirty="0">
              <a:solidFill>
                <a:schemeClr val="tx2">
                  <a:lumMod val="75000"/>
                </a:schemeClr>
              </a:solidFill>
              <a:ea typeface="Calibri"/>
              <a:cs typeface="Calibri"/>
            </a:endParaRPr>
          </a:p>
          <a:p>
            <a:pPr marL="171450" indent="-171450">
              <a:spcAft>
                <a:spcPts val="300"/>
              </a:spcAft>
              <a:buFont typeface="Arial" panose="020B0604020202020204" pitchFamily="34" charset="0"/>
              <a:buChar char="•"/>
              <a:defRPr/>
            </a:pPr>
            <a:r>
              <a:rPr lang="nb-NO" sz="1200" kern="0" dirty="0">
                <a:solidFill>
                  <a:schemeClr val="tx2">
                    <a:lumMod val="75000"/>
                  </a:schemeClr>
                </a:solidFill>
              </a:rPr>
              <a:t>Gjør «helsesjekker» av dokumentasjon og driftssikkerhet: identifiser forbedringer og svakheter knyttet til personvern og informasjonssikkerhet, tilgangsstyringer og systemoppdateringer.</a:t>
            </a:r>
            <a:endParaRPr lang="nb-NO" sz="1200" kern="0" dirty="0">
              <a:solidFill>
                <a:schemeClr val="tx2">
                  <a:lumMod val="75000"/>
                </a:schemeClr>
              </a:solidFill>
              <a:ea typeface="Calibri"/>
              <a:cs typeface="Calibri"/>
            </a:endParaRPr>
          </a:p>
          <a:p>
            <a:pPr marL="171450" indent="-171450">
              <a:spcBef>
                <a:spcPts val="200"/>
              </a:spcBef>
              <a:buFont typeface="Arial" panose="020B0604020202020204" pitchFamily="34" charset="0"/>
              <a:buChar char="•"/>
              <a:defRPr/>
            </a:pPr>
            <a:r>
              <a:rPr lang="nb-NO" sz="1200" kern="0" dirty="0">
                <a:solidFill>
                  <a:schemeClr val="tx2">
                    <a:lumMod val="75000"/>
                  </a:schemeClr>
                </a:solidFill>
              </a:rPr>
              <a:t>Gjennomgå systemporteføljen og avdekk om hele eller deler av systemer som ikke lenger er i bruk, eventuelt årsaken til dette og beslutt om videreføring eller avslutning.</a:t>
            </a:r>
            <a:endParaRPr lang="nb-NO" sz="1200" kern="0" dirty="0">
              <a:solidFill>
                <a:schemeClr val="tx2">
                  <a:lumMod val="75000"/>
                </a:schemeClr>
              </a:solidFill>
              <a:ea typeface="Calibri"/>
              <a:cs typeface="Calibri"/>
            </a:endParaRPr>
          </a:p>
        </p:txBody>
      </p:sp>
    </p:spTree>
    <p:extLst>
      <p:ext uri="{BB962C8B-B14F-4D97-AF65-F5344CB8AC3E}">
        <p14:creationId xmlns:p14="http://schemas.microsoft.com/office/powerpoint/2010/main" val="1076807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ts val="5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Opprettet oversikt over hvilke systemer, utstyr, programvare og komponenter som er i kommunens portefølje.</a:t>
            </a:r>
          </a:p>
          <a:p>
            <a:pPr marL="285750" marR="0" lvl="0" indent="-285750" defTabSz="457200" fontAlgn="auto">
              <a:lnSpc>
                <a:spcPct val="90000"/>
              </a:lnSpc>
              <a:spcBef>
                <a:spcPts val="5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og fordelt ansvar for å holde oversikten oppdatert.</a:t>
            </a:r>
          </a:p>
          <a:p>
            <a:pPr marL="285750" marR="0" lvl="0" indent="-285750" defTabSz="457200" fontAlgn="auto">
              <a:lnSpc>
                <a:spcPct val="90000"/>
              </a:lnSpc>
              <a:spcBef>
                <a:spcPts val="5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Kontinuerlig evaluering av porteføljen slik at unødvendige kostnader ikke påløper.</a:t>
            </a:r>
          </a:p>
          <a:p>
            <a:pPr marL="285750" marR="0" lvl="0" indent="-285750" defTabSz="457200" fontAlgn="auto">
              <a:lnSpc>
                <a:spcPct val="90000"/>
              </a:lnSpc>
              <a:spcBef>
                <a:spcPts val="5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Jevnlig dialog og samarbeid leverandør.</a:t>
            </a:r>
          </a:p>
          <a:p>
            <a:pPr marL="285750" marR="0" lvl="0" indent="-285750" defTabSz="457200" fontAlgn="auto">
              <a:lnSpc>
                <a:spcPct val="90000"/>
              </a:lnSpc>
              <a:spcBef>
                <a:spcPts val="5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Kartlagt muligheten for tverrfaglig samarbeid for å oppnå bedre ressursutnyttelse og lavere kostnader.</a:t>
            </a:r>
          </a:p>
          <a:p>
            <a:pPr marR="0" lvl="0" defTabSz="457200" fontAlgn="auto">
              <a:lnSpc>
                <a:spcPct val="90000"/>
              </a:lnSpc>
              <a:spcBef>
                <a:spcPct val="20000"/>
              </a:spcBef>
              <a:spcAft>
                <a:spcPts val="300"/>
              </a:spcAft>
              <a:buClrTx/>
              <a:buSzTx/>
              <a:tabLst/>
              <a:defRPr/>
            </a:pPr>
            <a:endParaRPr kumimoji="0" lang="nb-NO" sz="1600" b="0" i="0" u="none" strike="noStrike" cap="none" spc="0" normalizeH="0" baseline="0" noProof="0">
              <a:ln>
                <a:noFill/>
              </a:ln>
              <a:solidFill>
                <a:srgbClr val="001A58"/>
              </a:solidFill>
              <a:effectLst/>
              <a:highlight>
                <a:srgbClr val="FFFF00"/>
              </a:highligh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400110"/>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Administrere system- og utstyrsporteføljen</a:t>
            </a:r>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Forskning kontur">
            <a:extLst>
              <a:ext uri="{FF2B5EF4-FFF2-40B4-BE49-F238E27FC236}">
                <a16:creationId xmlns:a16="http://schemas.microsoft.com/office/drawing/2014/main" id="{BA325A8D-75EB-664D-E4BF-37F3091848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29383" y="2848232"/>
            <a:ext cx="2428103" cy="2428103"/>
          </a:xfrm>
          <a:prstGeom prst="rect">
            <a:avLst/>
          </a:prstGeom>
        </p:spPr>
      </p:pic>
    </p:spTree>
    <p:extLst>
      <p:ext uri="{BB962C8B-B14F-4D97-AF65-F5344CB8AC3E}">
        <p14:creationId xmlns:p14="http://schemas.microsoft.com/office/powerpoint/2010/main" val="4209031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227DC3F-CCE4-6A4B-EB0A-70C97FC817D1}"/>
              </a:ext>
            </a:extLst>
          </p:cNvPr>
          <p:cNvSpPr/>
          <p:nvPr/>
        </p:nvSpPr>
        <p:spPr>
          <a:xfrm>
            <a:off x="10543922" y="5947646"/>
            <a:ext cx="1383738" cy="78492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TekstSylinder 2">
            <a:extLst>
              <a:ext uri="{FF2B5EF4-FFF2-40B4-BE49-F238E27FC236}">
                <a16:creationId xmlns:a16="http://schemas.microsoft.com/office/drawing/2014/main" id="{F061DD17-0F1B-0BDF-56EB-397C170B7F80}"/>
              </a:ext>
            </a:extLst>
          </p:cNvPr>
          <p:cNvSpPr txBox="1"/>
          <p:nvPr/>
        </p:nvSpPr>
        <p:spPr>
          <a:xfrm>
            <a:off x="655454" y="841572"/>
            <a:ext cx="5227456" cy="830997"/>
          </a:xfrm>
          <a:prstGeom prst="rect">
            <a:avLst/>
          </a:prstGeom>
          <a:noFill/>
        </p:spPr>
        <p:txBody>
          <a:bodyPr wrap="square" rtlCol="0">
            <a:spAutoFit/>
          </a:bodyPr>
          <a:lstStyle/>
          <a:p>
            <a:r>
              <a:rPr lang="nb-NO" sz="2400" b="1">
                <a:solidFill>
                  <a:schemeClr val="tx2">
                    <a:lumMod val="75000"/>
                  </a:schemeClr>
                </a:solidFill>
              </a:rPr>
              <a:t>HVORFOR ER HELHETLIG TJENESTEMODELL VIKTIG?</a:t>
            </a:r>
          </a:p>
        </p:txBody>
      </p:sp>
      <p:sp>
        <p:nvSpPr>
          <p:cNvPr id="5" name="TekstSylinder 4">
            <a:extLst>
              <a:ext uri="{FF2B5EF4-FFF2-40B4-BE49-F238E27FC236}">
                <a16:creationId xmlns:a16="http://schemas.microsoft.com/office/drawing/2014/main" id="{9ECAA36F-3061-BEB1-8610-F77ED701B1D5}"/>
              </a:ext>
            </a:extLst>
          </p:cNvPr>
          <p:cNvSpPr txBox="1"/>
          <p:nvPr/>
        </p:nvSpPr>
        <p:spPr>
          <a:xfrm>
            <a:off x="655454" y="1894702"/>
            <a:ext cx="5160459" cy="2862322"/>
          </a:xfrm>
          <a:prstGeom prst="rect">
            <a:avLst/>
          </a:prstGeom>
          <a:noFill/>
        </p:spPr>
        <p:txBody>
          <a:bodyPr wrap="square" lIns="91440" tIns="45720" rIns="91440" bIns="45720" rtlCol="0" anchor="t">
            <a:spAutoFit/>
          </a:bodyPr>
          <a:lstStyle/>
          <a:p>
            <a:pPr marL="0" indent="0">
              <a:buNone/>
            </a:pPr>
            <a:endParaRPr lang="nb-NO" sz="1200">
              <a:solidFill>
                <a:schemeClr val="tx1"/>
              </a:solidFill>
              <a:latin typeface="Arial" panose="020B0604020202020204" pitchFamily="34" charset="0"/>
              <a:ea typeface="+mn-lt"/>
              <a:cs typeface="+mn-lt"/>
            </a:endParaRPr>
          </a:p>
          <a:p>
            <a:r>
              <a:rPr lang="nb-NO" sz="1200">
                <a:latin typeface="Arial"/>
                <a:ea typeface="+mn-lt"/>
                <a:cs typeface="+mn-lt"/>
              </a:rPr>
              <a:t>Helhetlig tjenestemodell er viktig fordi den viser de mange, ulike oppgavene som må ivaretas dersom velferdsteknologi skal bli en integrert del av tjenestene i din kommune. </a:t>
            </a:r>
            <a:endParaRPr lang="nb-NO" sz="1200">
              <a:latin typeface="Arial" panose="020B0604020202020204" pitchFamily="34" charset="0"/>
              <a:ea typeface="+mn-lt"/>
              <a:cs typeface="+mn-lt"/>
            </a:endParaRPr>
          </a:p>
          <a:p>
            <a:pPr marL="0" indent="0">
              <a:buNone/>
            </a:pPr>
            <a:endParaRPr lang="nb-NO" sz="1200">
              <a:latin typeface="Arial" panose="020B0604020202020204" pitchFamily="34" charset="0"/>
              <a:ea typeface="+mn-lt"/>
              <a:cs typeface="+mn-lt"/>
            </a:endParaRPr>
          </a:p>
          <a:p>
            <a:pPr marL="0" indent="0">
              <a:buNone/>
            </a:pPr>
            <a:r>
              <a:rPr lang="nb-NO" sz="1200">
                <a:solidFill>
                  <a:schemeClr val="tx1"/>
                </a:solidFill>
                <a:latin typeface="Arial" panose="020B0604020202020204" pitchFamily="34" charset="0"/>
                <a:ea typeface="+mn-lt"/>
                <a:cs typeface="+mn-lt"/>
              </a:rPr>
              <a:t>Det er lett å tenke at velferdsteknologi bare handler om å «dele ut» teknologi, men det er komplekst arbeid og viktig samspill som må til dersom man skal lykkes. </a:t>
            </a:r>
            <a:r>
              <a:rPr lang="nb-NO" sz="1200">
                <a:latin typeface="Arial" panose="020B0604020202020204" pitchFamily="34" charset="0"/>
                <a:ea typeface="+mn-lt"/>
                <a:cs typeface="+mn-lt"/>
              </a:rPr>
              <a:t>Det er mange oppgaver som må løses bak «sceneteppet» og under «scenegulvet» dersom det skal fungere for bruker, pårørende og tjenestene i kommunen. </a:t>
            </a:r>
            <a:endParaRPr lang="nb-NO" sz="1200">
              <a:solidFill>
                <a:schemeClr val="tx1"/>
              </a:solidFill>
              <a:latin typeface="Arial" panose="020B0604020202020204" pitchFamily="34" charset="0"/>
              <a:ea typeface="+mn-lt"/>
              <a:cs typeface="+mn-lt"/>
            </a:endParaRPr>
          </a:p>
          <a:p>
            <a:pPr marL="0" indent="0">
              <a:buNone/>
            </a:pPr>
            <a:endParaRPr lang="nb-NO" sz="1200">
              <a:latin typeface="Arial" panose="020B0604020202020204" pitchFamily="34" charset="0"/>
              <a:ea typeface="+mn-lt"/>
              <a:cs typeface="+mn-lt"/>
            </a:endParaRPr>
          </a:p>
          <a:p>
            <a:pPr marL="0" indent="0">
              <a:buNone/>
            </a:pPr>
            <a:r>
              <a:rPr lang="nb-NO" sz="1200">
                <a:solidFill>
                  <a:schemeClr val="tx1"/>
                </a:solidFill>
                <a:latin typeface="Arial" panose="020B0604020202020204" pitchFamily="34" charset="0"/>
                <a:ea typeface="+mn-lt"/>
                <a:cs typeface="+mn-lt"/>
              </a:rPr>
              <a:t>Nøkkelen for å lykkes er samarbeid. </a:t>
            </a:r>
            <a:r>
              <a:rPr lang="nb-NO" sz="1200">
                <a:latin typeface="Arial" panose="020B0604020202020204" pitchFamily="34" charset="0"/>
                <a:ea typeface="+mn-lt"/>
                <a:cs typeface="+mn-lt"/>
              </a:rPr>
              <a:t>R</a:t>
            </a:r>
            <a:r>
              <a:rPr lang="nb-NO" sz="1200">
                <a:solidFill>
                  <a:schemeClr val="tx1"/>
                </a:solidFill>
                <a:latin typeface="Arial" panose="020B0604020202020204" pitchFamily="34" charset="0"/>
                <a:ea typeface="+mn-lt"/>
                <a:cs typeface="+mn-lt"/>
              </a:rPr>
              <a:t>oller, ansvar og oppgaver må </a:t>
            </a:r>
            <a:r>
              <a:rPr lang="nb-NO" sz="1200">
                <a:latin typeface="Arial" panose="020B0604020202020204" pitchFamily="34" charset="0"/>
                <a:ea typeface="+mn-lt"/>
                <a:cs typeface="+mn-lt"/>
              </a:rPr>
              <a:t>være </a:t>
            </a:r>
            <a:r>
              <a:rPr lang="nb-NO" sz="1200">
                <a:solidFill>
                  <a:schemeClr val="tx1"/>
                </a:solidFill>
                <a:latin typeface="Arial" panose="020B0604020202020204" pitchFamily="34" charset="0"/>
                <a:ea typeface="+mn-lt"/>
                <a:cs typeface="+mn-lt"/>
              </a:rPr>
              <a:t>tydelig fordelt, organisert og det må etterleves. En person kan ikke løse alle oppgavene i modellen – dette er et lagarbeid. </a:t>
            </a:r>
          </a:p>
          <a:p>
            <a:pPr marL="0" indent="0">
              <a:buNone/>
            </a:pPr>
            <a:endParaRPr lang="nb-NO" sz="1200">
              <a:solidFill>
                <a:schemeClr val="tx1"/>
              </a:solidFill>
              <a:latin typeface="Arial" panose="020B0604020202020204" pitchFamily="34" charset="0"/>
              <a:ea typeface="+mn-lt"/>
              <a:cs typeface="+mn-lt"/>
            </a:endParaRPr>
          </a:p>
        </p:txBody>
      </p:sp>
      <p:pic>
        <p:nvPicPr>
          <p:cNvPr id="7" name="Bilde 6" descr="Svart piano på scene i tom konsertsal">
            <a:extLst>
              <a:ext uri="{FF2B5EF4-FFF2-40B4-BE49-F238E27FC236}">
                <a16:creationId xmlns:a16="http://schemas.microsoft.com/office/drawing/2014/main" id="{310797C9-B062-9F67-3354-75C4ACE2EA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2076" y="3896"/>
            <a:ext cx="5469924" cy="6854104"/>
          </a:xfrm>
          <a:prstGeom prst="rect">
            <a:avLst/>
          </a:prstGeom>
        </p:spPr>
      </p:pic>
    </p:spTree>
    <p:extLst>
      <p:ext uri="{BB962C8B-B14F-4D97-AF65-F5344CB8AC3E}">
        <p14:creationId xmlns:p14="http://schemas.microsoft.com/office/powerpoint/2010/main" val="29841537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3645974-B880-A9B4-A487-F7E6AE16DD18}"/>
              </a:ext>
            </a:extLst>
          </p:cNvPr>
          <p:cNvSpPr/>
          <p:nvPr/>
        </p:nvSpPr>
        <p:spPr>
          <a:xfrm>
            <a:off x="965200" y="383564"/>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4400">
              <a:defRPr/>
            </a:pPr>
            <a:r>
              <a:rPr kumimoji="0" lang="nb-NO" sz="2400" b="1"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SAMHANDLING</a:t>
            </a:r>
          </a:p>
        </p:txBody>
      </p:sp>
      <p:sp>
        <p:nvSpPr>
          <p:cNvPr id="5" name="Oval 9">
            <a:extLst>
              <a:ext uri="{FF2B5EF4-FFF2-40B4-BE49-F238E27FC236}">
                <a16:creationId xmlns:a16="http://schemas.microsoft.com/office/drawing/2014/main" id="{4237FAF5-CAA6-9053-1E56-A924EC858EAE}"/>
              </a:ext>
            </a:extLst>
          </p:cNvPr>
          <p:cNvSpPr/>
          <p:nvPr/>
        </p:nvSpPr>
        <p:spPr>
          <a:xfrm>
            <a:off x="450865" y="383564"/>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endParaRPr>
          </a:p>
        </p:txBody>
      </p:sp>
      <p:sp>
        <p:nvSpPr>
          <p:cNvPr id="2" name="TekstSylinder 1">
            <a:extLst>
              <a:ext uri="{FF2B5EF4-FFF2-40B4-BE49-F238E27FC236}">
                <a16:creationId xmlns:a16="http://schemas.microsoft.com/office/drawing/2014/main" id="{C00D1000-6CC5-FA22-FC37-0C527F678808}"/>
              </a:ext>
            </a:extLst>
          </p:cNvPr>
          <p:cNvSpPr txBox="1"/>
          <p:nvPr/>
        </p:nvSpPr>
        <p:spPr>
          <a:xfrm>
            <a:off x="546100" y="434386"/>
            <a:ext cx="736600" cy="523220"/>
          </a:xfrm>
          <a:prstGeom prst="rect">
            <a:avLst/>
          </a:prstGeom>
          <a:noFill/>
        </p:spPr>
        <p:txBody>
          <a:bodyPr wrap="square" rtlCol="0">
            <a:spAutoFit/>
          </a:bodyPr>
          <a:lstStyle/>
          <a:p>
            <a:r>
              <a:rPr lang="nb-NO" sz="2800" b="1">
                <a:solidFill>
                  <a:schemeClr val="bg1"/>
                </a:solidFill>
              </a:rPr>
              <a:t>11</a:t>
            </a:r>
          </a:p>
        </p:txBody>
      </p:sp>
      <p:sp>
        <p:nvSpPr>
          <p:cNvPr id="7" name="Rektangel 6">
            <a:extLst>
              <a:ext uri="{FF2B5EF4-FFF2-40B4-BE49-F238E27FC236}">
                <a16:creationId xmlns:a16="http://schemas.microsoft.com/office/drawing/2014/main" id="{B71DF65A-8B45-4231-4C10-B6B786DB8DBE}"/>
              </a:ext>
            </a:extLst>
          </p:cNvPr>
          <p:cNvSpPr/>
          <p:nvPr/>
        </p:nvSpPr>
        <p:spPr>
          <a:xfrm>
            <a:off x="6309375" y="2072190"/>
            <a:ext cx="5568974" cy="4602222"/>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8" name="TekstSylinder 7">
            <a:extLst>
              <a:ext uri="{FF2B5EF4-FFF2-40B4-BE49-F238E27FC236}">
                <a16:creationId xmlns:a16="http://schemas.microsoft.com/office/drawing/2014/main" id="{42C07D41-C555-FD9C-58DA-B0448D184296}"/>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9" name="Rektangel 8">
            <a:extLst>
              <a:ext uri="{FF2B5EF4-FFF2-40B4-BE49-F238E27FC236}">
                <a16:creationId xmlns:a16="http://schemas.microsoft.com/office/drawing/2014/main" id="{F49A24F1-B853-08F9-DA36-4B364DF9B06E}"/>
              </a:ext>
            </a:extLst>
          </p:cNvPr>
          <p:cNvSpPr/>
          <p:nvPr/>
        </p:nvSpPr>
        <p:spPr>
          <a:xfrm>
            <a:off x="584954" y="2072193"/>
            <a:ext cx="5613030" cy="4557207"/>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62059CCF-8B21-476C-903F-331A36D606FE}"/>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004EBEEB-909F-FF05-BD67-B6DEEC1513FF}"/>
              </a:ext>
            </a:extLst>
          </p:cNvPr>
          <p:cNvSpPr txBox="1"/>
          <p:nvPr/>
        </p:nvSpPr>
        <p:spPr>
          <a:xfrm>
            <a:off x="6362348" y="2504614"/>
            <a:ext cx="5378787" cy="4139595"/>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Dette er en ny oppgave i helhetlig tjenestemodell. Den har blitt inkludert fordi en del velferdsteknologi integreres i tjenester og brukes på en slik måte at det krever mer tverrfaglig samarbeid eller dialog på tvers av virksomheter og områder dersom det skal fungere. </a:t>
            </a:r>
          </a:p>
          <a:p>
            <a:pPr marL="171450" indent="-171450">
              <a:spcBef>
                <a:spcPts val="300"/>
              </a:spcBef>
              <a:spcAft>
                <a:spcPts val="400"/>
              </a:spcAft>
              <a:buFont typeface="Arial" panose="020B0604020202020204" pitchFamily="34" charset="0"/>
              <a:buChar char="•"/>
              <a:defRPr/>
            </a:pPr>
            <a:r>
              <a:rPr lang="nb-NO" sz="1200" i="1">
                <a:solidFill>
                  <a:schemeClr val="tx2">
                    <a:lumMod val="75000"/>
                  </a:schemeClr>
                </a:solidFill>
              </a:rPr>
              <a:t>Digital hjemmeoppfølging </a:t>
            </a:r>
            <a:r>
              <a:rPr lang="nb-NO" sz="1200">
                <a:solidFill>
                  <a:schemeClr val="tx2">
                    <a:lumMod val="75000"/>
                  </a:schemeClr>
                </a:solidFill>
              </a:rPr>
              <a:t>og </a:t>
            </a:r>
            <a:r>
              <a:rPr lang="nb-NO" sz="1200" i="1">
                <a:solidFill>
                  <a:schemeClr val="tx2">
                    <a:lumMod val="75000"/>
                  </a:schemeClr>
                </a:solidFill>
              </a:rPr>
              <a:t>velferdsteknologi til barn, unge og voksne med varige nedsatt eller tidlig ervervede funksjonsnedsettelse</a:t>
            </a:r>
            <a:r>
              <a:rPr lang="nb-NO" sz="1200">
                <a:solidFill>
                  <a:schemeClr val="tx2">
                    <a:lumMod val="75000"/>
                  </a:schemeClr>
                </a:solidFill>
              </a:rPr>
              <a:t>r er eksempler på områder der det er behov for en slik samhandling.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Interessentanalysen er et godt utgangspunkt for å tilnærme seg denne oppgaven. Her kan du få oversikt over hvem det er behov for å ha en god og løpende dialog med, som ikke bare handler om enkelte oppgaver, men det for at tjenesten skal fungere og oppleves som mer sammenhengende for innbygger.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Det er viktig å avklare</a:t>
            </a:r>
            <a:r>
              <a:rPr lang="nb-NO" sz="1200" i="1">
                <a:solidFill>
                  <a:schemeClr val="tx2">
                    <a:lumMod val="75000"/>
                  </a:schemeClr>
                </a:solidFill>
              </a:rPr>
              <a:t> hvem </a:t>
            </a:r>
            <a:r>
              <a:rPr lang="nb-NO" sz="1200">
                <a:solidFill>
                  <a:schemeClr val="tx2">
                    <a:lumMod val="75000"/>
                  </a:schemeClr>
                </a:solidFill>
              </a:rPr>
              <a:t>som skal holde i denne samhandlingsoppgaven.</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Etablere noen faste møteplasser med de aktuelle interessentene og et utkast til relevanteområder for diskusjon, erfaringsutveksling og læring.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Lag deretter en som sikrer at innsikten fra dialogen deles videre med de aktuelle oppgaveområdene og deres hovedansvarlige og ledelsen i kommunen.</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Vedkommende som gjennomfører dialogen, må også ha god oversikt over oppgavene og innhente innspill fra tjenestene på hva som bør tas opp i dialogen for å bedre samhandlingen og tjenestene.  </a:t>
            </a:r>
          </a:p>
        </p:txBody>
      </p:sp>
      <p:sp>
        <p:nvSpPr>
          <p:cNvPr id="12" name="TekstSylinder 11">
            <a:extLst>
              <a:ext uri="{FF2B5EF4-FFF2-40B4-BE49-F238E27FC236}">
                <a16:creationId xmlns:a16="http://schemas.microsoft.com/office/drawing/2014/main" id="{17F2A449-61BE-8787-A0C8-F7885BE66D5D}"/>
              </a:ext>
            </a:extLst>
          </p:cNvPr>
          <p:cNvSpPr txBox="1"/>
          <p:nvPr/>
        </p:nvSpPr>
        <p:spPr>
          <a:xfrm>
            <a:off x="753516" y="2434790"/>
            <a:ext cx="5276835" cy="4239622"/>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Alle oppgavene og oppgaveområdene i helhetlig tjenestemodell innebærer samhandling, men noen tjenester med velferdsteknologi kan ha behov for en mer systematisk og strategisk samhandling. Det kan eksempelvis være med aktører som kanskje er utenfor kommunen (f.eks. spesialisthelsetjenesten) eller det kan være sektorer som ikke tidligere har vært så involvert med i helse- og velferdsteknologiområdet.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Ta derfor utgangspunkt i teknologiene og interessentanalysen som er utarbeidet i deres kommune. Avklar om det er noen aktører som er viktig at dere har en mer løpende og strategisk dialog med der dere kan drøfte behov, endringer, erfaringer, dilemmaer etc.?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Hvem tar ansvar for denne dialogen? Hvordan og hvor ofte skal den gjennomføres og hva kan være viktige fokusområder å diskutere i starten. Her må man tilpasse innholdet og fokusområder litt etter hvert basert på behov som både kommunens tjenester har og den andre samarbeidsparten. </a:t>
            </a:r>
          </a:p>
          <a:p>
            <a:pPr marL="171450" indent="-171450">
              <a:spcBef>
                <a:spcPts val="300"/>
              </a:spcBef>
              <a:buFont typeface="Arial" panose="020B0604020202020204" pitchFamily="34" charset="0"/>
              <a:buChar char="•"/>
              <a:defRPr/>
            </a:pPr>
            <a:r>
              <a:rPr lang="nb-NO" sz="1200">
                <a:solidFill>
                  <a:schemeClr val="tx2">
                    <a:lumMod val="75000"/>
                  </a:schemeClr>
                </a:solidFill>
              </a:rPr>
              <a:t>Noen sentrale aktører hvor det er behov for en overordnet strategisk samhandling:  </a:t>
            </a:r>
          </a:p>
          <a:p>
            <a:pPr marL="628581" lvl="1" indent="-171450">
              <a:buFont typeface="Arial" panose="020B0604020202020204" pitchFamily="34" charset="0"/>
              <a:buChar char="•"/>
              <a:defRPr/>
            </a:pPr>
            <a:r>
              <a:rPr lang="nb-NO" sz="1200">
                <a:solidFill>
                  <a:schemeClr val="tx2">
                    <a:lumMod val="75000"/>
                  </a:schemeClr>
                </a:solidFill>
              </a:rPr>
              <a:t>Oppvekstsektoren</a:t>
            </a:r>
          </a:p>
          <a:p>
            <a:pPr marL="628581" lvl="1" indent="-171450">
              <a:buFont typeface="Arial" panose="020B0604020202020204" pitchFamily="34" charset="0"/>
              <a:buChar char="•"/>
              <a:defRPr/>
            </a:pPr>
            <a:r>
              <a:rPr lang="nb-NO" sz="1200">
                <a:solidFill>
                  <a:schemeClr val="tx2">
                    <a:lumMod val="75000"/>
                  </a:schemeClr>
                </a:solidFill>
              </a:rPr>
              <a:t>NAV og hjelpmiddelområdet   </a:t>
            </a:r>
          </a:p>
          <a:p>
            <a:pPr marL="628581" lvl="1" indent="-171450">
              <a:buFont typeface="Arial" panose="020B0604020202020204" pitchFamily="34" charset="0"/>
              <a:buChar char="•"/>
              <a:defRPr/>
            </a:pPr>
            <a:r>
              <a:rPr lang="nb-NO" sz="1200">
                <a:solidFill>
                  <a:schemeClr val="tx2">
                    <a:lumMod val="75000"/>
                  </a:schemeClr>
                </a:solidFill>
              </a:rPr>
              <a:t>Fastleger </a:t>
            </a:r>
          </a:p>
          <a:p>
            <a:pPr marL="628581" lvl="1" indent="-171450">
              <a:buFont typeface="Arial" panose="020B0604020202020204" pitchFamily="34" charset="0"/>
              <a:buChar char="•"/>
              <a:defRPr/>
            </a:pPr>
            <a:r>
              <a:rPr lang="nb-NO" sz="1200">
                <a:solidFill>
                  <a:schemeClr val="tx2">
                    <a:lumMod val="75000"/>
                  </a:schemeClr>
                </a:solidFill>
              </a:rPr>
              <a:t>Spesialisthelsetjenesten </a:t>
            </a:r>
          </a:p>
          <a:p>
            <a:pPr marL="628581" lvl="1" indent="-171450">
              <a:buFont typeface="Arial" panose="020B0604020202020204" pitchFamily="34" charset="0"/>
              <a:buChar char="•"/>
              <a:defRPr/>
            </a:pPr>
            <a:r>
              <a:rPr lang="nb-NO" sz="1200">
                <a:solidFill>
                  <a:schemeClr val="tx2">
                    <a:lumMod val="75000"/>
                  </a:schemeClr>
                </a:solidFill>
              </a:rPr>
              <a:t>Frivillige organisasjoner (dersom de bidrar eller kan bidra) </a:t>
            </a:r>
          </a:p>
        </p:txBody>
      </p:sp>
      <p:sp>
        <p:nvSpPr>
          <p:cNvPr id="13" name="TekstSylinder 12">
            <a:extLst>
              <a:ext uri="{FF2B5EF4-FFF2-40B4-BE49-F238E27FC236}">
                <a16:creationId xmlns:a16="http://schemas.microsoft.com/office/drawing/2014/main" id="{AFD609A0-9493-0C5D-2037-62B98290E4AA}"/>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14" name="TekstSylinder 13">
            <a:extLst>
              <a:ext uri="{FF2B5EF4-FFF2-40B4-BE49-F238E27FC236}">
                <a16:creationId xmlns:a16="http://schemas.microsoft.com/office/drawing/2014/main" id="{6C9D74FB-7827-BDE8-CBE1-0DA7EDE64882}"/>
              </a:ext>
            </a:extLst>
          </p:cNvPr>
          <p:cNvSpPr txBox="1"/>
          <p:nvPr/>
        </p:nvSpPr>
        <p:spPr>
          <a:xfrm>
            <a:off x="1399013" y="1337901"/>
            <a:ext cx="10911268" cy="4873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Det er avklart hvilke aktører det er viktig å ha en løpende samhandling og strategisk dialog med</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Dialogen og samhandlingen gjennomføres løpende </a:t>
            </a:r>
          </a:p>
        </p:txBody>
      </p:sp>
      <p:pic>
        <p:nvPicPr>
          <p:cNvPr id="15" name="Grafikk 14" descr="Flagg med heldekkende fyll">
            <a:extLst>
              <a:ext uri="{FF2B5EF4-FFF2-40B4-BE49-F238E27FC236}">
                <a16:creationId xmlns:a16="http://schemas.microsoft.com/office/drawing/2014/main" id="{60506137-D522-FB8E-707D-8ACA86238C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46" y="1199236"/>
            <a:ext cx="622794" cy="622794"/>
          </a:xfrm>
          <a:prstGeom prst="rect">
            <a:avLst/>
          </a:prstGeom>
        </p:spPr>
      </p:pic>
    </p:spTree>
    <p:extLst>
      <p:ext uri="{BB962C8B-B14F-4D97-AF65-F5344CB8AC3E}">
        <p14:creationId xmlns:p14="http://schemas.microsoft.com/office/powerpoint/2010/main" val="33521148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ts val="500"/>
              </a:spcBef>
              <a:spcAft>
                <a:spcPts val="600"/>
              </a:spcAft>
              <a:buClrTx/>
              <a:buSzTx/>
              <a:buFont typeface="Wingdings" panose="05000000000000000000" pitchFamily="2" charset="2"/>
              <a:buChar char="q"/>
              <a:tabLst/>
              <a:defRPr/>
            </a:pPr>
            <a:r>
              <a:rPr lang="nb-NO" sz="1600" dirty="0">
                <a:solidFill>
                  <a:srgbClr val="001A58"/>
                </a:solidFill>
              </a:rPr>
              <a:t>Det er gjort en vurdering av hvilke interessenter det er viktig med en strategisk og mer fast dialog med </a:t>
            </a:r>
          </a:p>
          <a:p>
            <a:pPr marL="285750" marR="0" lvl="0" indent="-285750" defTabSz="457200" fontAlgn="auto">
              <a:lnSpc>
                <a:spcPct val="90000"/>
              </a:lnSpc>
              <a:spcBef>
                <a:spcPts val="500"/>
              </a:spcBef>
              <a:spcAft>
                <a:spcPts val="600"/>
              </a:spcAft>
              <a:buClrTx/>
              <a:buSzTx/>
              <a:buFont typeface="Wingdings" panose="05000000000000000000" pitchFamily="2" charset="2"/>
              <a:buChar char="q"/>
              <a:tabLst/>
              <a:defRPr/>
            </a:pPr>
            <a:r>
              <a:rPr kumimoji="0" lang="nb-NO" sz="1600" b="0" i="0" u="none" strike="noStrike" cap="none" spc="0" normalizeH="0" baseline="0" noProof="0" dirty="0">
                <a:ln>
                  <a:noFill/>
                </a:ln>
                <a:solidFill>
                  <a:srgbClr val="001A58"/>
                </a:solidFill>
                <a:effectLst/>
                <a:uLnTx/>
                <a:uFillTx/>
              </a:rPr>
              <a:t>Det er avklart hvem som tar ansvaret for å gjennomføre dialogen og hvordan erfaringer og innspill fra dialogen skal videreformidles tilbake til kommunen og de aktuelle målgruppene</a:t>
            </a:r>
          </a:p>
          <a:p>
            <a:pPr marL="285750" marR="0" lvl="0" indent="-285750" defTabSz="457200" fontAlgn="auto">
              <a:lnSpc>
                <a:spcPct val="90000"/>
              </a:lnSpc>
              <a:spcBef>
                <a:spcPts val="500"/>
              </a:spcBef>
              <a:spcAft>
                <a:spcPts val="600"/>
              </a:spcAft>
              <a:buClrTx/>
              <a:buSzTx/>
              <a:buFont typeface="Wingdings" panose="05000000000000000000" pitchFamily="2" charset="2"/>
              <a:buChar char="q"/>
              <a:tabLst/>
              <a:defRPr/>
            </a:pPr>
            <a:r>
              <a:rPr lang="nb-NO" sz="1600" dirty="0">
                <a:solidFill>
                  <a:srgbClr val="001A58"/>
                </a:solidFill>
              </a:rPr>
              <a:t>En struktur for å holde oversikt over status på oppgaveområdene og samle innspill eller spørsmål fra tjenestene, som må tas opp i samhandlingsmøter, er etablert  </a:t>
            </a:r>
          </a:p>
          <a:p>
            <a:pPr marL="285750" marR="0" lvl="0" indent="-285750" defTabSz="457200" fontAlgn="auto">
              <a:lnSpc>
                <a:spcPct val="90000"/>
              </a:lnSpc>
              <a:spcBef>
                <a:spcPts val="500"/>
              </a:spcBef>
              <a:spcAft>
                <a:spcPts val="600"/>
              </a:spcAft>
              <a:buClrTx/>
              <a:buSzTx/>
              <a:buFont typeface="Wingdings" panose="05000000000000000000" pitchFamily="2" charset="2"/>
              <a:buChar char="q"/>
              <a:tabLst/>
              <a:defRPr/>
            </a:pPr>
            <a:r>
              <a:rPr lang="nb-NO" sz="1600" dirty="0">
                <a:solidFill>
                  <a:srgbClr val="001A58"/>
                </a:solidFill>
              </a:rPr>
              <a:t>Dialogen gjennomføres løpende og etter avtalt frekvens</a:t>
            </a:r>
          </a:p>
          <a:p>
            <a:pPr marR="0" lvl="0" defTabSz="457200" fontAlgn="auto">
              <a:lnSpc>
                <a:spcPct val="90000"/>
              </a:lnSpc>
              <a:spcBef>
                <a:spcPts val="500"/>
              </a:spcBef>
              <a:spcAft>
                <a:spcPts val="600"/>
              </a:spcAft>
              <a:buClrTx/>
              <a:buSzTx/>
              <a:tabLst/>
              <a:defRPr/>
            </a:pPr>
            <a:endParaRPr lang="nb-NO" sz="1700" dirty="0">
              <a:solidFill>
                <a:srgbClr val="001A58"/>
              </a:solidFill>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Samhandling </a:t>
            </a: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Sykle med personer kontur">
            <a:extLst>
              <a:ext uri="{FF2B5EF4-FFF2-40B4-BE49-F238E27FC236}">
                <a16:creationId xmlns:a16="http://schemas.microsoft.com/office/drawing/2014/main" id="{DEDAA881-F5D2-CDD5-ACAD-75315BA966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3774" y="2428874"/>
            <a:ext cx="2686051" cy="2686051"/>
          </a:xfrm>
          <a:prstGeom prst="rect">
            <a:avLst/>
          </a:prstGeom>
        </p:spPr>
      </p:pic>
    </p:spTree>
    <p:extLst>
      <p:ext uri="{BB962C8B-B14F-4D97-AF65-F5344CB8AC3E}">
        <p14:creationId xmlns:p14="http://schemas.microsoft.com/office/powerpoint/2010/main" val="4587192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74A2C944-9746-6130-1A2A-3F4A47025069}"/>
              </a:ext>
            </a:extLst>
          </p:cNvPr>
          <p:cNvSpPr/>
          <p:nvPr/>
        </p:nvSpPr>
        <p:spPr>
          <a:xfrm>
            <a:off x="0" y="563524"/>
            <a:ext cx="11407421" cy="1558703"/>
          </a:xfrm>
          <a:prstGeom prst="rect">
            <a:avLst/>
          </a:prstGeom>
          <a:solidFill>
            <a:srgbClr val="FDEA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Arrow: Pentagon 3">
            <a:extLst>
              <a:ext uri="{FF2B5EF4-FFF2-40B4-BE49-F238E27FC236}">
                <a16:creationId xmlns:a16="http://schemas.microsoft.com/office/drawing/2014/main" id="{2CFEAC78-301C-2167-9B1E-99492F5EFC95}"/>
              </a:ext>
            </a:extLst>
          </p:cNvPr>
          <p:cNvSpPr/>
          <p:nvPr/>
        </p:nvSpPr>
        <p:spPr>
          <a:xfrm>
            <a:off x="1086467" y="2497771"/>
            <a:ext cx="4552332" cy="806245"/>
          </a:xfrm>
          <a:prstGeom prst="homePlate">
            <a:avLst>
              <a:gd name="adj" fmla="val 24390"/>
            </a:avLst>
          </a:prstGeom>
          <a:solidFill>
            <a:srgbClr val="FDEADA"/>
          </a:solidFill>
          <a:ln>
            <a:solidFill>
              <a:srgbClr val="FDE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chemeClr val="tx2">
                    <a:lumMod val="75000"/>
                  </a:schemeClr>
                </a:solidFill>
                <a:effectLst/>
                <a:uLnTx/>
                <a:uFillTx/>
                <a:latin typeface="+mj-lt"/>
                <a:ea typeface="+mn-ea"/>
                <a:cs typeface="+mn-cs"/>
              </a:rPr>
              <a:t>Håndtere support på systemer og utstyr</a:t>
            </a:r>
          </a:p>
        </p:txBody>
      </p:sp>
      <p:sp>
        <p:nvSpPr>
          <p:cNvPr id="3" name="Oval 9">
            <a:extLst>
              <a:ext uri="{FF2B5EF4-FFF2-40B4-BE49-F238E27FC236}">
                <a16:creationId xmlns:a16="http://schemas.microsoft.com/office/drawing/2014/main" id="{FEA346A5-A603-2093-87FB-8AAD289DB328}"/>
              </a:ext>
            </a:extLst>
          </p:cNvPr>
          <p:cNvSpPr/>
          <p:nvPr/>
        </p:nvSpPr>
        <p:spPr>
          <a:xfrm>
            <a:off x="681466" y="2497771"/>
            <a:ext cx="810000" cy="810000"/>
          </a:xfrm>
          <a:prstGeom prst="ellipse">
            <a:avLst/>
          </a:prstGeom>
          <a:solidFill>
            <a:srgbClr val="FFD48F"/>
          </a:solidFill>
          <a:ln w="28575">
            <a:solidFill>
              <a:srgbClr val="FFD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a:ea typeface="+mn-ea"/>
                <a:cs typeface="+mn-cs"/>
              </a:rPr>
              <a:t>1</a:t>
            </a:r>
          </a:p>
        </p:txBody>
      </p:sp>
      <p:sp>
        <p:nvSpPr>
          <p:cNvPr id="4" name="Arrow: Pentagon 14">
            <a:extLst>
              <a:ext uri="{FF2B5EF4-FFF2-40B4-BE49-F238E27FC236}">
                <a16:creationId xmlns:a16="http://schemas.microsoft.com/office/drawing/2014/main" id="{D78D0EDF-BC54-9AA0-8BBE-370DDE26C796}"/>
              </a:ext>
            </a:extLst>
          </p:cNvPr>
          <p:cNvSpPr/>
          <p:nvPr/>
        </p:nvSpPr>
        <p:spPr>
          <a:xfrm>
            <a:off x="1086466" y="3426902"/>
            <a:ext cx="4552332" cy="806245"/>
          </a:xfrm>
          <a:prstGeom prst="homePlate">
            <a:avLst>
              <a:gd name="adj" fmla="val 24390"/>
            </a:avLst>
          </a:prstGeom>
          <a:solidFill>
            <a:srgbClr val="FDEADA"/>
          </a:solidFill>
          <a:ln>
            <a:solidFill>
              <a:srgbClr val="FDE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chemeClr val="tx2">
                    <a:lumMod val="75000"/>
                  </a:schemeClr>
                </a:solidFill>
                <a:effectLst/>
                <a:uLnTx/>
                <a:uFillTx/>
                <a:latin typeface="+mj-lt"/>
                <a:ea typeface="+mn-ea"/>
                <a:cs typeface="+mn-cs"/>
              </a:rPr>
              <a:t>Drifte utstyrslager og ivareta logistikk</a:t>
            </a:r>
          </a:p>
        </p:txBody>
      </p:sp>
      <p:sp>
        <p:nvSpPr>
          <p:cNvPr id="5" name="Oval 15">
            <a:extLst>
              <a:ext uri="{FF2B5EF4-FFF2-40B4-BE49-F238E27FC236}">
                <a16:creationId xmlns:a16="http://schemas.microsoft.com/office/drawing/2014/main" id="{B0B4F952-C65B-15E0-1936-018EF340D8E5}"/>
              </a:ext>
            </a:extLst>
          </p:cNvPr>
          <p:cNvSpPr/>
          <p:nvPr/>
        </p:nvSpPr>
        <p:spPr>
          <a:xfrm>
            <a:off x="681465" y="3426902"/>
            <a:ext cx="810000" cy="810000"/>
          </a:xfrm>
          <a:prstGeom prst="ellipse">
            <a:avLst/>
          </a:prstGeom>
          <a:solidFill>
            <a:srgbClr val="FFD48F"/>
          </a:solidFill>
          <a:ln w="28575">
            <a:solidFill>
              <a:srgbClr val="FFD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a:ea typeface="+mn-ea"/>
                <a:cs typeface="+mn-cs"/>
              </a:rPr>
              <a:t>2</a:t>
            </a:r>
          </a:p>
        </p:txBody>
      </p:sp>
      <p:sp>
        <p:nvSpPr>
          <p:cNvPr id="6" name="Arrow: Pentagon 23">
            <a:extLst>
              <a:ext uri="{FF2B5EF4-FFF2-40B4-BE49-F238E27FC236}">
                <a16:creationId xmlns:a16="http://schemas.microsoft.com/office/drawing/2014/main" id="{C6C57E5C-A963-17A8-5A1D-78FD52D2F463}"/>
              </a:ext>
            </a:extLst>
          </p:cNvPr>
          <p:cNvSpPr/>
          <p:nvPr/>
        </p:nvSpPr>
        <p:spPr>
          <a:xfrm>
            <a:off x="681465" y="855595"/>
            <a:ext cx="4957333" cy="969603"/>
          </a:xfrm>
          <a:prstGeom prst="homePlat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a:ln>
                  <a:noFill/>
                </a:ln>
                <a:solidFill>
                  <a:schemeClr val="tx2">
                    <a:lumMod val="75000"/>
                  </a:schemeClr>
                </a:solidFill>
                <a:effectLst/>
                <a:uLnTx/>
                <a:uFillTx/>
                <a:latin typeface="+mj-lt"/>
                <a:ea typeface="+mn-ea"/>
                <a:cs typeface="+mn-cs"/>
              </a:rPr>
              <a:t>Support, lager og utstyr</a:t>
            </a:r>
          </a:p>
        </p:txBody>
      </p:sp>
      <p:pic>
        <p:nvPicPr>
          <p:cNvPr id="15" name="Bilde 14" descr="Et bilde som inneholder Tegnefilm, clip art, Animasjon, illustrasjon&#10;&#10;Automatisk generert beskrivelse">
            <a:extLst>
              <a:ext uri="{FF2B5EF4-FFF2-40B4-BE49-F238E27FC236}">
                <a16:creationId xmlns:a16="http://schemas.microsoft.com/office/drawing/2014/main" id="{1AE22C60-1923-1579-8833-3F4DACB98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8325" y="2497771"/>
            <a:ext cx="5009096" cy="3005457"/>
          </a:xfrm>
          <a:prstGeom prst="rect">
            <a:avLst/>
          </a:prstGeom>
        </p:spPr>
      </p:pic>
    </p:spTree>
    <p:extLst>
      <p:ext uri="{BB962C8B-B14F-4D97-AF65-F5344CB8AC3E}">
        <p14:creationId xmlns:p14="http://schemas.microsoft.com/office/powerpoint/2010/main" val="36288062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FFD48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sp>
        <p:nvSpPr>
          <p:cNvPr id="4" name="Rektangel 3">
            <a:extLst>
              <a:ext uri="{FF2B5EF4-FFF2-40B4-BE49-F238E27FC236}">
                <a16:creationId xmlns:a16="http://schemas.microsoft.com/office/drawing/2014/main" id="{9AA12380-1D93-B054-60BE-97603D2FD35D}"/>
              </a:ext>
            </a:extLst>
          </p:cNvPr>
          <p:cNvSpPr/>
          <p:nvPr/>
        </p:nvSpPr>
        <p:spPr>
          <a:xfrm>
            <a:off x="6309375" y="2072191"/>
            <a:ext cx="5568974" cy="4187816"/>
          </a:xfrm>
          <a:prstGeom prst="rect">
            <a:avLst/>
          </a:prstGeom>
          <a:solidFill>
            <a:srgbClr val="FDEADA"/>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5B38C29B-5249-81DF-3BCA-644272DAE3DB}"/>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4C2E1051-95FB-4277-4640-8C7F43C61C89}"/>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A09B6481-FC9D-98F9-2095-2D5BD7B4713F}"/>
              </a:ext>
            </a:extLst>
          </p:cNvPr>
          <p:cNvSpPr txBox="1"/>
          <p:nvPr/>
        </p:nvSpPr>
        <p:spPr>
          <a:xfrm>
            <a:off x="1399013" y="1471672"/>
            <a:ext cx="10911268" cy="69762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Tydelig rolle- og ansvarfordeling for brukerstøtte, teknisk support og dialog med leverandør</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Etablerte rutiner for hvordan feilsituasjoner skal meldes, registreres og følges opp</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nb-NO" sz="1200" b="1">
              <a:solidFill>
                <a:schemeClr val="tx2">
                  <a:lumMod val="75000"/>
                </a:schemeClr>
              </a:solidFill>
              <a:latin typeface="Arial" panose="020B0604020202020204" pitchFamily="34" charset="0"/>
              <a:cs typeface="Arial" panose="020B0604020202020204" pitchFamily="34" charset="0"/>
            </a:endParaRPr>
          </a:p>
        </p:txBody>
      </p:sp>
      <p:pic>
        <p:nvPicPr>
          <p:cNvPr id="8" name="Grafikk 7" descr="Flagg med heldekkende fyll">
            <a:extLst>
              <a:ext uri="{FF2B5EF4-FFF2-40B4-BE49-F238E27FC236}">
                <a16:creationId xmlns:a16="http://schemas.microsoft.com/office/drawing/2014/main" id="{8D9D4909-3233-2526-6842-D7E7893BAA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7BD12586-9E3C-3260-222F-6AF7691783AA}"/>
              </a:ext>
            </a:extLst>
          </p:cNvPr>
          <p:cNvSpPr/>
          <p:nvPr/>
        </p:nvSpPr>
        <p:spPr>
          <a:xfrm>
            <a:off x="584954" y="2072193"/>
            <a:ext cx="5613030" cy="4597789"/>
          </a:xfrm>
          <a:prstGeom prst="rect">
            <a:avLst/>
          </a:prstGeom>
          <a:noFill/>
          <a:ln w="12700">
            <a:solidFill>
              <a:srgbClr val="FDEAD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A26DFFBF-35A1-8228-9784-60E450BE160A}"/>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EC5BF9DB-686F-7658-70D0-FAFAC68EE9D3}"/>
              </a:ext>
            </a:extLst>
          </p:cNvPr>
          <p:cNvSpPr txBox="1"/>
          <p:nvPr/>
        </p:nvSpPr>
        <p:spPr>
          <a:xfrm>
            <a:off x="6451445" y="2447383"/>
            <a:ext cx="5106821" cy="3680495"/>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Mange parter kan være involvert i support: Superbrukere, teknikere, bygg/eiendom, brann, IT, helsepersonell, samarbeidskommuner og leverandører.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Vær tydelig på </a:t>
            </a:r>
            <a:r>
              <a:rPr lang="nb-NO" sz="1200" i="1">
                <a:solidFill>
                  <a:schemeClr val="tx2">
                    <a:lumMod val="75000"/>
                  </a:schemeClr>
                </a:solidFill>
              </a:rPr>
              <a:t>hvem</a:t>
            </a:r>
            <a:r>
              <a:rPr lang="nb-NO" sz="1200">
                <a:solidFill>
                  <a:schemeClr val="tx2">
                    <a:lumMod val="75000"/>
                  </a:schemeClr>
                </a:solidFill>
              </a:rPr>
              <a:t> som skal kontaktes om hva, og hvordan. Gjør rutinene kjent for alle involverte ansatte slik at de vet hvilke type varsler som håndteres av hvem.</a:t>
            </a:r>
          </a:p>
          <a:p>
            <a:pPr marL="628581" lvl="1" indent="-171450">
              <a:spcBef>
                <a:spcPts val="300"/>
              </a:spcBef>
              <a:spcAft>
                <a:spcPts val="400"/>
              </a:spcAft>
              <a:buFont typeface="Arial" panose="020B0604020202020204" pitchFamily="34" charset="0"/>
              <a:buChar char="•"/>
              <a:defRPr/>
            </a:pPr>
            <a:r>
              <a:rPr lang="nb-NO" sz="1200">
                <a:solidFill>
                  <a:schemeClr val="tx2">
                    <a:lumMod val="75000"/>
                  </a:schemeClr>
                </a:solidFill>
              </a:rPr>
              <a:t>Eksempel: Hvem skal kontaktes ved feil på smarttelefon? Hvem skal kontaktes ved feil på medisindispenser?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Gjør kontaktinformasjon til support enkelt tilgjengelig for alle berørte: Det må være enkelt for helsepersonell på jobb å ta kontakt med support. Gjør tjenesten klar over ev. ekstrakostnader som påløper ved ekstern support på kveldstid og helg.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Vurder om det er hensiktsmessig for å ha felles system for oppfølging og support i kommunen eller i samarbeid med andre kommuner, for eksempel en servicedesk eller lignende.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Pass på at krav til support fra leverandøren er nøye beskrevet som krav ved nyanskaffelser. God support er kritisk for at tjenesten skal fungere godt. </a:t>
            </a:r>
          </a:p>
        </p:txBody>
      </p:sp>
      <p:sp>
        <p:nvSpPr>
          <p:cNvPr id="12" name="TekstSylinder 11">
            <a:extLst>
              <a:ext uri="{FF2B5EF4-FFF2-40B4-BE49-F238E27FC236}">
                <a16:creationId xmlns:a16="http://schemas.microsoft.com/office/drawing/2014/main" id="{5E0DBDA7-E2FC-171D-618A-A157C5A01041}"/>
              </a:ext>
            </a:extLst>
          </p:cNvPr>
          <p:cNvSpPr txBox="1"/>
          <p:nvPr/>
        </p:nvSpPr>
        <p:spPr>
          <a:xfrm>
            <a:off x="1028605" y="597993"/>
            <a:ext cx="7905625" cy="461665"/>
          </a:xfrm>
          <a:prstGeom prst="rect">
            <a:avLst/>
          </a:prstGeom>
          <a:noFill/>
        </p:spPr>
        <p:txBody>
          <a:bodyPr wrap="square" rtlCol="0">
            <a:spAutoFit/>
          </a:bodyPr>
          <a:lstStyle/>
          <a:p>
            <a:pPr marL="452438" defTabSz="914400">
              <a:defRPr/>
            </a:pPr>
            <a:r>
              <a:rPr kumimoji="0" lang="nb-NO" sz="2400" b="1" i="0" u="none" strike="noStrike" kern="1200" cap="none" spc="0" normalizeH="0" baseline="0" noProof="0">
                <a:ln>
                  <a:noFill/>
                </a:ln>
                <a:solidFill>
                  <a:schemeClr val="tx2">
                    <a:lumMod val="75000"/>
                  </a:schemeClr>
                </a:solidFill>
                <a:effectLst/>
                <a:uLnTx/>
                <a:uFillTx/>
                <a:latin typeface="+mj-lt"/>
                <a:ea typeface="+mn-ea"/>
                <a:cs typeface="+mn-cs"/>
              </a:rPr>
              <a:t>HÅNDTERE SUPPORT PÅ SYSTEMER OG UTSTYR</a:t>
            </a:r>
          </a:p>
        </p:txBody>
      </p:sp>
      <p:sp>
        <p:nvSpPr>
          <p:cNvPr id="13" name="TekstSylinder 12">
            <a:extLst>
              <a:ext uri="{FF2B5EF4-FFF2-40B4-BE49-F238E27FC236}">
                <a16:creationId xmlns:a16="http://schemas.microsoft.com/office/drawing/2014/main" id="{10CB97EF-D01F-2F1E-CB88-5E324959CE71}"/>
              </a:ext>
            </a:extLst>
          </p:cNvPr>
          <p:cNvSpPr txBox="1"/>
          <p:nvPr/>
        </p:nvSpPr>
        <p:spPr>
          <a:xfrm>
            <a:off x="633734" y="2447654"/>
            <a:ext cx="5590736" cy="4237057"/>
          </a:xfrm>
          <a:prstGeom prst="rect">
            <a:avLst/>
          </a:prstGeom>
          <a:noFill/>
        </p:spPr>
        <p:txBody>
          <a:bodyPr wrap="square" lIns="91440" tIns="45720" rIns="91440" bIns="45720" rtlCol="0" anchor="t">
            <a:spAutoFit/>
          </a:bodyPr>
          <a:lstStyle/>
          <a:p>
            <a:pPr marL="285750" indent="-285750" defTabSz="914400">
              <a:spcBef>
                <a:spcPts val="300"/>
              </a:spcBef>
              <a:spcAft>
                <a:spcPts val="500"/>
              </a:spcAft>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a:rPr>
              <a:t>Avklar hvor ansvaret for teknisk support og brukerstøtte skal ligge. Vurder spesielt ansvarsfordeling mellom helse</a:t>
            </a:r>
            <a:r>
              <a:rPr lang="nb-NO" sz="1200">
                <a:solidFill>
                  <a:schemeClr val="tx2">
                    <a:lumMod val="75000"/>
                  </a:schemeClr>
                </a:solidFill>
                <a:cs typeface="Arial"/>
              </a:rPr>
              <a:t> og </a:t>
            </a:r>
            <a:r>
              <a:rPr kumimoji="0" lang="nb-NO" sz="1200" b="0" i="0" u="none" strike="noStrike" kern="1200" cap="none" spc="0" normalizeH="0" baseline="0" noProof="0">
                <a:ln>
                  <a:noFill/>
                </a:ln>
                <a:solidFill>
                  <a:schemeClr val="tx2">
                    <a:lumMod val="75000"/>
                  </a:schemeClr>
                </a:solidFill>
                <a:effectLst/>
                <a:uLnTx/>
                <a:uFillTx/>
                <a:cs typeface="Arial"/>
              </a:rPr>
              <a:t>omsorg,</a:t>
            </a:r>
            <a:r>
              <a:rPr lang="nb-NO" sz="1200">
                <a:solidFill>
                  <a:schemeClr val="tx2">
                    <a:lumMod val="75000"/>
                  </a:schemeClr>
                </a:solidFill>
                <a:cs typeface="Arial"/>
              </a:rPr>
              <a:t> </a:t>
            </a:r>
            <a:r>
              <a:rPr kumimoji="0" lang="nb-NO" sz="1200" b="0" i="0" u="none" strike="noStrike" kern="1200" cap="none" spc="0" normalizeH="0" baseline="0" noProof="0">
                <a:ln>
                  <a:noFill/>
                </a:ln>
                <a:solidFill>
                  <a:schemeClr val="tx2">
                    <a:lumMod val="75000"/>
                  </a:schemeClr>
                </a:solidFill>
                <a:effectLst/>
                <a:uLnTx/>
                <a:uFillTx/>
                <a:cs typeface="Arial"/>
              </a:rPr>
              <a:t> IT </a:t>
            </a:r>
            <a:r>
              <a:rPr lang="nb-NO" sz="1200">
                <a:solidFill>
                  <a:schemeClr val="tx2">
                    <a:lumMod val="75000"/>
                  </a:schemeClr>
                </a:solidFill>
                <a:cs typeface="Arial"/>
              </a:rPr>
              <a:t>og eiendom</a:t>
            </a:r>
            <a:r>
              <a:rPr kumimoji="0" lang="nb-NO" sz="1200" b="0" i="0" u="none" strike="noStrike" kern="1200" cap="none" spc="0" normalizeH="0" baseline="0" noProof="0">
                <a:ln>
                  <a:noFill/>
                </a:ln>
                <a:solidFill>
                  <a:schemeClr val="tx2">
                    <a:lumMod val="75000"/>
                  </a:schemeClr>
                </a:solidFill>
                <a:effectLst/>
                <a:uLnTx/>
                <a:uFillTx/>
                <a:cs typeface="Arial"/>
              </a:rPr>
              <a:t>.</a:t>
            </a:r>
          </a:p>
          <a:p>
            <a:pPr marL="285750" marR="0" lvl="0" indent="-285750" algn="l" defTabSz="914400" rtl="0" eaLnBrk="1" fontAlgn="auto" latinLnBrk="0" hangingPunct="1">
              <a:lnSpc>
                <a:spcPct val="100000"/>
              </a:lnSpc>
              <a:spcBef>
                <a:spcPts val="300"/>
              </a:spcBef>
              <a:spcAft>
                <a:spcPts val="5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a:rPr>
              <a:t>Vurder hvilken rolle leverandør skal ha. </a:t>
            </a:r>
            <a:r>
              <a:rPr lang="nb-NO" sz="1200">
                <a:solidFill>
                  <a:schemeClr val="tx2">
                    <a:lumMod val="75000"/>
                  </a:schemeClr>
                </a:solidFill>
                <a:cs typeface="Arial"/>
              </a:rPr>
              <a:t>A</a:t>
            </a:r>
            <a:r>
              <a:rPr kumimoji="0" lang="nb-NO" sz="1200" b="0" i="0" u="none" strike="noStrike" kern="1200" cap="none" spc="0" normalizeH="0" baseline="0" noProof="0" err="1">
                <a:ln>
                  <a:noFill/>
                </a:ln>
                <a:solidFill>
                  <a:schemeClr val="tx2">
                    <a:lumMod val="75000"/>
                  </a:schemeClr>
                </a:solidFill>
                <a:effectLst/>
                <a:uLnTx/>
                <a:uFillTx/>
                <a:cs typeface="Arial"/>
              </a:rPr>
              <a:t>vklar</a:t>
            </a:r>
            <a:r>
              <a:rPr kumimoji="0" lang="nb-NO" sz="1200" b="0" i="0" u="none" strike="noStrike" kern="1200" cap="none" spc="0" normalizeH="0" baseline="0" noProof="0">
                <a:ln>
                  <a:noFill/>
                </a:ln>
                <a:solidFill>
                  <a:schemeClr val="tx2">
                    <a:lumMod val="75000"/>
                  </a:schemeClr>
                </a:solidFill>
                <a:effectLst/>
                <a:uLnTx/>
                <a:uFillTx/>
                <a:cs typeface="Arial"/>
              </a:rPr>
              <a:t> ansvar og oppgaver i samspill med leverandør, og i henhold til inngått supportavtale og krav der. Vurder behov for en eventuell tilpasning eller utvidelse av supportavtalen ved behov.</a:t>
            </a:r>
            <a:endParaRPr lang="nb-NO" sz="1200" b="0" i="0" u="none" strike="noStrike" kern="1200" cap="none" spc="0" normalizeH="0" baseline="0" noProof="0">
              <a:ln>
                <a:noFill/>
              </a:ln>
              <a:solidFill>
                <a:schemeClr val="tx2">
                  <a:lumMod val="75000"/>
                </a:schemeClr>
              </a:solidFill>
              <a:effectLst/>
              <a:uLnTx/>
              <a:uFillTx/>
              <a:ea typeface="Calibri"/>
              <a:cs typeface="Arial"/>
            </a:endParaRPr>
          </a:p>
          <a:p>
            <a:pPr marL="285750" indent="-285750" defTabSz="914400">
              <a:spcBef>
                <a:spcPts val="300"/>
              </a:spcBef>
              <a:spcAft>
                <a:spcPts val="500"/>
              </a:spcAft>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a:rPr>
              <a:t>Avklar hvem som skal ha dialog med leverandør, melde feil og avvik og hvem som følger opp eventuell feilretting.</a:t>
            </a:r>
            <a:r>
              <a:rPr lang="nb-NO" sz="1200">
                <a:solidFill>
                  <a:schemeClr val="tx2">
                    <a:lumMod val="75000"/>
                  </a:schemeClr>
                </a:solidFill>
                <a:cs typeface="Arial"/>
              </a:rPr>
              <a:t> </a:t>
            </a:r>
          </a:p>
          <a:p>
            <a:pPr marL="285750" marR="0" lvl="0" indent="-285750" algn="l" defTabSz="914400" rtl="0" eaLnBrk="1" fontAlgn="auto" latinLnBrk="0" hangingPunct="1">
              <a:lnSpc>
                <a:spcPct val="100000"/>
              </a:lnSpc>
              <a:spcBef>
                <a:spcPts val="300"/>
              </a:spcBef>
              <a:spcAft>
                <a:spcPts val="5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a:rPr>
              <a:t>Lag rutiner for håndtering av tekniske varsler og feilmeldinger. Sett opp kriterier for hvem som skal håndtere hvilke type tekniske varsler ut ifra kritikalitet og omfang.</a:t>
            </a:r>
            <a:endParaRPr lang="nb-NO" sz="1200" b="0" i="0" u="none" strike="noStrike" kern="1200" cap="none" spc="0" normalizeH="0" baseline="0" noProof="0">
              <a:ln>
                <a:noFill/>
              </a:ln>
              <a:solidFill>
                <a:schemeClr val="tx2">
                  <a:lumMod val="75000"/>
                </a:schemeClr>
              </a:solidFill>
              <a:effectLst/>
              <a:uLnTx/>
              <a:uFillTx/>
              <a:ea typeface="Calibri"/>
              <a:cs typeface="Arial"/>
            </a:endParaRPr>
          </a:p>
          <a:p>
            <a:pPr marL="285750" marR="0" lvl="0" indent="-285750" algn="l" defTabSz="914400" rtl="0" eaLnBrk="1" fontAlgn="auto" latinLnBrk="0" hangingPunct="1">
              <a:lnSpc>
                <a:spcPct val="100000"/>
              </a:lnSpc>
              <a:spcBef>
                <a:spcPts val="300"/>
              </a:spcBef>
              <a:spcAft>
                <a:spcPts val="5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a:rPr>
              <a:t>Etabler rutiner for registrering av feil og avvik.</a:t>
            </a:r>
            <a:endParaRPr lang="nb-NO" sz="1200" b="0" i="0" u="none" strike="noStrike" kern="1200" cap="none" spc="0" normalizeH="0" baseline="0" noProof="0">
              <a:ln>
                <a:noFill/>
              </a:ln>
              <a:solidFill>
                <a:schemeClr val="tx2">
                  <a:lumMod val="75000"/>
                </a:schemeClr>
              </a:solidFill>
              <a:effectLst/>
              <a:uLnTx/>
              <a:uFillTx/>
              <a:ea typeface="Calibri"/>
              <a:cs typeface="Arial"/>
            </a:endParaRPr>
          </a:p>
          <a:p>
            <a:pPr marL="285750" indent="-285750" defTabSz="914400">
              <a:spcBef>
                <a:spcPts val="300"/>
              </a:spcBef>
              <a:spcAft>
                <a:spcPts val="500"/>
              </a:spcAft>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a:rPr>
              <a:t>Gjør det tydelig for brukere, pårørende og ansatte i tjenesten hvor de skal henvende seg ved behov for support. Pass på at dette kommuniseres jevnlig og at det er en del av opplæringen som gis.</a:t>
            </a:r>
            <a:r>
              <a:rPr lang="nb-NO" sz="1200">
                <a:solidFill>
                  <a:schemeClr val="tx2">
                    <a:lumMod val="75000"/>
                  </a:schemeClr>
                </a:solidFill>
                <a:cs typeface="Arial"/>
              </a:rPr>
              <a:t> </a:t>
            </a:r>
            <a:endParaRPr lang="nb-NO" sz="1200" b="0" i="0" u="none" strike="noStrike" kern="1200" cap="none" spc="0" normalizeH="0" baseline="0" noProof="0">
              <a:ln>
                <a:noFill/>
              </a:ln>
              <a:solidFill>
                <a:schemeClr val="tx2">
                  <a:lumMod val="75000"/>
                </a:schemeClr>
              </a:solidFill>
              <a:effectLst/>
              <a:uLnTx/>
              <a:uFillTx/>
              <a:ea typeface="Calibri"/>
              <a:cs typeface="Arial" panose="020B0604020202020204" pitchFamily="34" charset="0"/>
            </a:endParaRPr>
          </a:p>
          <a:p>
            <a:pPr marL="285750" indent="-285750" defTabSz="914400">
              <a:spcBef>
                <a:spcPts val="300"/>
              </a:spcBef>
              <a:spcAft>
                <a:spcPts val="500"/>
              </a:spcAft>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a:rPr>
              <a:t>Test regelmessig at utstyr fungerer slik det skal. Involver teknikere, helsepersonell og eventuelt IT, leverandør og bruker.</a:t>
            </a:r>
            <a:r>
              <a:rPr lang="nb-NO" sz="1200">
                <a:solidFill>
                  <a:schemeClr val="tx2">
                    <a:lumMod val="75000"/>
                  </a:schemeClr>
                </a:solidFill>
                <a:cs typeface="Arial"/>
              </a:rPr>
              <a:t> </a:t>
            </a:r>
            <a:endParaRPr lang="nb-NO" sz="1200" b="0" i="0" u="none" strike="noStrike" kern="1200" cap="none" spc="0" normalizeH="0" baseline="0" noProof="0">
              <a:ln>
                <a:noFill/>
              </a:ln>
              <a:solidFill>
                <a:schemeClr val="tx2">
                  <a:lumMod val="75000"/>
                </a:schemeClr>
              </a:solidFill>
              <a:effectLst/>
              <a:uLnTx/>
              <a:uFillTx/>
              <a:ea typeface="Calibri"/>
              <a:cs typeface="Arial" panose="020B0604020202020204" pitchFamily="34" charset="0"/>
            </a:endParaRPr>
          </a:p>
          <a:p>
            <a:pPr marL="285750" marR="0" lvl="0" indent="-285750" algn="l" defTabSz="914400" rtl="0" eaLnBrk="1" fontAlgn="auto" latinLnBrk="0" hangingPunct="1">
              <a:lnSpc>
                <a:spcPct val="100000"/>
              </a:lnSpc>
              <a:spcBef>
                <a:spcPts val="300"/>
              </a:spcBef>
              <a:spcAft>
                <a:spcPts val="5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a:rPr>
              <a:t>Sørg for å følge opp feilsituasjoner. Evaluer hva som er årsaken til feil (f.eks. funksjonell, teknisk eller konfigurasjon?) og iverksett tiltak </a:t>
            </a:r>
            <a:r>
              <a:rPr lang="nb-NO" sz="1200">
                <a:solidFill>
                  <a:schemeClr val="tx2">
                    <a:lumMod val="75000"/>
                  </a:schemeClr>
                </a:solidFill>
                <a:cs typeface="Arial"/>
              </a:rPr>
              <a:t>basert på evaluering.</a:t>
            </a:r>
            <a:endParaRPr lang="nb-NO" sz="1200">
              <a:solidFill>
                <a:schemeClr val="tx2">
                  <a:lumMod val="75000"/>
                </a:schemeClr>
              </a:solidFill>
              <a:ea typeface="Calibri"/>
              <a:cs typeface="Arial"/>
            </a:endParaRPr>
          </a:p>
          <a:p>
            <a:pPr marL="285750" indent="-285750" defTabSz="914400">
              <a:spcBef>
                <a:spcPts val="300"/>
              </a:spcBef>
              <a:spcAft>
                <a:spcPts val="500"/>
              </a:spcAft>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a:rPr>
              <a:t>Meld avvik ved alvorlige hendelser.</a:t>
            </a:r>
            <a:r>
              <a:rPr lang="nb-NO" sz="1200">
                <a:solidFill>
                  <a:schemeClr val="tx2">
                    <a:lumMod val="75000"/>
                  </a:schemeClr>
                </a:solidFill>
                <a:cs typeface="Arial"/>
              </a:rPr>
              <a:t> </a:t>
            </a:r>
            <a:endParaRPr lang="nb-NO" sz="1200" b="0" i="0" u="none" strike="noStrike" kern="1200" cap="none" spc="0" normalizeH="0" baseline="0" noProof="0">
              <a:ln>
                <a:noFill/>
              </a:ln>
              <a:solidFill>
                <a:schemeClr val="tx2">
                  <a:lumMod val="75000"/>
                </a:schemeClr>
              </a:solidFill>
              <a:effectLst/>
              <a:uLnTx/>
              <a:uFillTx/>
              <a:ea typeface="Calibri"/>
              <a:cs typeface="Arial" panose="020B0604020202020204" pitchFamily="34" charset="0"/>
            </a:endParaRPr>
          </a:p>
        </p:txBody>
      </p:sp>
    </p:spTree>
    <p:extLst>
      <p:ext uri="{BB962C8B-B14F-4D97-AF65-F5344CB8AC3E}">
        <p14:creationId xmlns:p14="http://schemas.microsoft.com/office/powerpoint/2010/main" val="1923352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ts val="7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Avklart rolle og ansvar for teknisk support og brukerstøtte</a:t>
            </a:r>
            <a:endParaRPr lang="nb-NO" sz="1600" b="0" i="0" u="none" strike="noStrike" cap="none" spc="0" normalizeH="0" baseline="0" noProof="0">
              <a:ln>
                <a:noFill/>
              </a:ln>
              <a:solidFill>
                <a:srgbClr val="001A58"/>
              </a:solidFill>
              <a:effectLst/>
              <a:uLnTx/>
              <a:uFillTx/>
              <a:ea typeface="Calibri"/>
              <a:cs typeface="Calibri"/>
            </a:endParaRPr>
          </a:p>
          <a:p>
            <a:pPr marL="285750" marR="0" lvl="0" indent="-285750" defTabSz="457200" fontAlgn="auto">
              <a:lnSpc>
                <a:spcPct val="90000"/>
              </a:lnSpc>
              <a:spcBef>
                <a:spcPts val="7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supportrutiner i samarbeid med leverandør, inkludert supportavtale</a:t>
            </a:r>
            <a:endParaRPr lang="nb-NO" sz="1600" b="0" i="0" u="none" strike="noStrike" cap="none" spc="0" normalizeH="0" baseline="0" noProof="0">
              <a:ln>
                <a:noFill/>
              </a:ln>
              <a:solidFill>
                <a:srgbClr val="001A58"/>
              </a:solidFill>
              <a:effectLst/>
              <a:uLnTx/>
              <a:uFillTx/>
              <a:ea typeface="Calibri"/>
              <a:cs typeface="Calibri"/>
            </a:endParaRPr>
          </a:p>
          <a:p>
            <a:pPr marL="285750" marR="0" lvl="0" indent="-285750" defTabSz="457200" fontAlgn="auto">
              <a:lnSpc>
                <a:spcPct val="90000"/>
              </a:lnSpc>
              <a:spcBef>
                <a:spcPts val="7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Bruker, pårørende og ansatte vet hvor de skal henvende seg for support og brukerstøtte</a:t>
            </a:r>
            <a:endParaRPr lang="nb-NO" sz="1600" b="0" i="0" u="none" strike="noStrike" cap="none" spc="0" normalizeH="0" baseline="0" noProof="0">
              <a:ln>
                <a:noFill/>
              </a:ln>
              <a:solidFill>
                <a:srgbClr val="001A58"/>
              </a:solidFill>
              <a:effectLst/>
              <a:uLnTx/>
              <a:uFillTx/>
              <a:ea typeface="Calibri"/>
              <a:cs typeface="Calibri"/>
            </a:endParaRPr>
          </a:p>
          <a:p>
            <a:pPr marL="285750" marR="0" lvl="0" indent="-285750" defTabSz="457200" fontAlgn="auto">
              <a:lnSpc>
                <a:spcPct val="90000"/>
              </a:lnSpc>
              <a:spcBef>
                <a:spcPts val="7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for feilmelding og avvik</a:t>
            </a:r>
            <a:endParaRPr lang="nb-NO" sz="1600" b="0" i="0" u="none" strike="noStrike" cap="none" spc="0" normalizeH="0" baseline="0" noProof="0">
              <a:ln>
                <a:noFill/>
              </a:ln>
              <a:solidFill>
                <a:srgbClr val="001A58"/>
              </a:solidFill>
              <a:effectLst/>
              <a:uLnTx/>
              <a:uFillTx/>
              <a:ea typeface="Calibri"/>
              <a:cs typeface="Calibri"/>
            </a:endParaRPr>
          </a:p>
          <a:p>
            <a:pPr marL="285750" marR="0" lvl="0" indent="-285750" defTabSz="457200" fontAlgn="auto">
              <a:lnSpc>
                <a:spcPct val="90000"/>
              </a:lnSpc>
              <a:spcBef>
                <a:spcPts val="7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rutiner for oppfølging av feilsituasjoner og tiltak basert på evaluering av feil og avvik</a:t>
            </a:r>
            <a:endParaRPr lang="nb-NO" sz="1600" b="0" i="0" u="none" strike="noStrike" cap="none" spc="0" normalizeH="0" baseline="0" noProof="0">
              <a:ln>
                <a:noFill/>
              </a:ln>
              <a:solidFill>
                <a:srgbClr val="001A58"/>
              </a:solidFill>
              <a:effectLst/>
              <a:uLnTx/>
              <a:uFillTx/>
              <a:ea typeface="Calibri"/>
              <a:cs typeface="Calibri"/>
            </a:endParaRPr>
          </a:p>
          <a:p>
            <a:pPr marR="0" lvl="0" defTabSz="457200" fontAlgn="auto">
              <a:lnSpc>
                <a:spcPct val="90000"/>
              </a:lnSpc>
              <a:spcBef>
                <a:spcPts val="700"/>
              </a:spcBef>
              <a:spcAft>
                <a:spcPts val="300"/>
              </a:spcAft>
              <a:buClrTx/>
              <a:buSzTx/>
              <a:tabLst/>
              <a:defRPr/>
            </a:pPr>
            <a:endParaRPr lang="nb-NO" sz="1600">
              <a:solidFill>
                <a:srgbClr val="001A58"/>
              </a:solidFill>
            </a:endParaRPr>
          </a:p>
          <a:p>
            <a:pPr defTabSz="457200">
              <a:lnSpc>
                <a:spcPct val="90000"/>
              </a:lnSpc>
              <a:spcBef>
                <a:spcPct val="20000"/>
              </a:spcBef>
              <a:spcAft>
                <a:spcPts val="200"/>
              </a:spcAft>
              <a:defRPr/>
            </a:pPr>
            <a:endParaRPr lang="nb-NO" sz="1700" b="0" i="0" u="none" strike="noStrike" cap="none" spc="0" normalizeH="0" baseline="0" noProof="0">
              <a:ln>
                <a:noFill/>
              </a:ln>
              <a:solidFill>
                <a:srgbClr val="001A58"/>
              </a:solidFill>
              <a:effectLst/>
              <a:uLnTx/>
              <a:uFillTx/>
              <a:ea typeface="Calibri"/>
              <a:cs typeface="Calibri"/>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ea typeface="+mn-ea"/>
                <a:cs typeface="+mn-cs"/>
              </a:rPr>
              <a:t>Håndtere support på systemer og utstyr</a:t>
            </a: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10" name="Grafikk 9" descr="Kundeservice kontur">
            <a:extLst>
              <a:ext uri="{FF2B5EF4-FFF2-40B4-BE49-F238E27FC236}">
                <a16:creationId xmlns:a16="http://schemas.microsoft.com/office/drawing/2014/main" id="{D1677A23-FB74-1815-2A56-55C627C463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24749" y="2703825"/>
            <a:ext cx="2266951" cy="2266951"/>
          </a:xfrm>
          <a:prstGeom prst="rect">
            <a:avLst/>
          </a:prstGeom>
        </p:spPr>
      </p:pic>
    </p:spTree>
    <p:extLst>
      <p:ext uri="{BB962C8B-B14F-4D97-AF65-F5344CB8AC3E}">
        <p14:creationId xmlns:p14="http://schemas.microsoft.com/office/powerpoint/2010/main" val="32283235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945968A-EF12-9B68-7F07-C8BF4AC23C76}"/>
              </a:ext>
            </a:extLst>
          </p:cNvPr>
          <p:cNvSpPr/>
          <p:nvPr/>
        </p:nvSpPr>
        <p:spPr>
          <a:xfrm>
            <a:off x="0" y="0"/>
            <a:ext cx="12191280" cy="9139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Grafikk 3" descr="En lyspæren">
            <a:extLst>
              <a:ext uri="{FF2B5EF4-FFF2-40B4-BE49-F238E27FC236}">
                <a16:creationId xmlns:a16="http://schemas.microsoft.com/office/drawing/2014/main" id="{4189BB34-EF34-6FBC-96D0-BF9293C03F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 y="-171346"/>
            <a:ext cx="1132741" cy="1132741"/>
          </a:xfrm>
          <a:prstGeom prst="rect">
            <a:avLst/>
          </a:prstGeom>
        </p:spPr>
      </p:pic>
      <p:sp>
        <p:nvSpPr>
          <p:cNvPr id="7" name="TekstSylinder 6">
            <a:extLst>
              <a:ext uri="{FF2B5EF4-FFF2-40B4-BE49-F238E27FC236}">
                <a16:creationId xmlns:a16="http://schemas.microsoft.com/office/drawing/2014/main" id="{13AD8489-FF19-6903-45F4-5E86F799EA74}"/>
              </a:ext>
            </a:extLst>
          </p:cNvPr>
          <p:cNvSpPr txBox="1"/>
          <p:nvPr/>
        </p:nvSpPr>
        <p:spPr>
          <a:xfrm>
            <a:off x="1165743" y="306630"/>
            <a:ext cx="9337157" cy="461665"/>
          </a:xfrm>
          <a:prstGeom prst="rect">
            <a:avLst/>
          </a:prstGeom>
          <a:noFill/>
        </p:spPr>
        <p:txBody>
          <a:bodyPr wrap="square" rtlCol="0">
            <a:spAutoFit/>
          </a:bodyPr>
          <a:lstStyle/>
          <a:p>
            <a:r>
              <a:rPr lang="nb-NO" sz="2400" b="1" dirty="0">
                <a:solidFill>
                  <a:schemeClr val="tx2">
                    <a:lumMod val="75000"/>
                  </a:schemeClr>
                </a:solidFill>
              </a:rPr>
              <a:t>EKSEMPEL: Værnesregionen </a:t>
            </a:r>
          </a:p>
        </p:txBody>
      </p:sp>
      <p:sp>
        <p:nvSpPr>
          <p:cNvPr id="5" name="Content Placeholder 1">
            <a:extLst>
              <a:ext uri="{FF2B5EF4-FFF2-40B4-BE49-F238E27FC236}">
                <a16:creationId xmlns:a16="http://schemas.microsoft.com/office/drawing/2014/main" id="{ABE76DEB-23CD-554D-9D4E-0EEC4DC3E4E5}"/>
              </a:ext>
            </a:extLst>
          </p:cNvPr>
          <p:cNvSpPr>
            <a:spLocks noGrp="1"/>
          </p:cNvSpPr>
          <p:nvPr>
            <p:ph idx="1"/>
          </p:nvPr>
        </p:nvSpPr>
        <p:spPr>
          <a:xfrm>
            <a:off x="934252" y="1807087"/>
            <a:ext cx="6529230" cy="2911876"/>
          </a:xfrm>
        </p:spPr>
        <p:txBody>
          <a:bodyPr>
            <a:noAutofit/>
          </a:bodyPr>
          <a:lstStyle/>
          <a:p>
            <a:pPr marL="0" indent="0">
              <a:spcAft>
                <a:spcPts val="600"/>
              </a:spcAft>
              <a:buNone/>
            </a:pPr>
            <a:r>
              <a:rPr lang="nb-NO" sz="1800" b="1">
                <a:solidFill>
                  <a:schemeClr val="tx1"/>
                </a:solidFill>
              </a:rPr>
              <a:t>Håndtering av support, systemer og utstyr</a:t>
            </a:r>
            <a:endParaRPr lang="nb-NO" sz="1800">
              <a:solidFill>
                <a:schemeClr val="tx1"/>
              </a:solidFill>
            </a:endParaRPr>
          </a:p>
          <a:p>
            <a:r>
              <a:rPr lang="nb-NO" sz="1400">
                <a:solidFill>
                  <a:schemeClr val="tx1"/>
                </a:solidFill>
              </a:rPr>
              <a:t>IT-avdeling håndterer feil på smarttelefon, programvare og annen systemsupport.</a:t>
            </a:r>
          </a:p>
          <a:p>
            <a:pPr marL="0" indent="0">
              <a:buNone/>
            </a:pPr>
            <a:endParaRPr lang="nb-NO" sz="1400">
              <a:solidFill>
                <a:schemeClr val="tx1"/>
              </a:solidFill>
            </a:endParaRPr>
          </a:p>
          <a:p>
            <a:r>
              <a:rPr lang="nb-NO" sz="1400">
                <a:solidFill>
                  <a:schemeClr val="tx1"/>
                </a:solidFill>
              </a:rPr>
              <a:t>Tre ansatte på Værnes respons håndterer varsler og support på utstyr og tekniske varsler i samarbeid med ansatte i teknikertjenesten. </a:t>
            </a:r>
          </a:p>
          <a:p>
            <a:pPr marL="0" indent="0">
              <a:buNone/>
            </a:pPr>
            <a:endParaRPr lang="nb-NO" sz="1400">
              <a:solidFill>
                <a:schemeClr val="tx1"/>
              </a:solidFill>
            </a:endParaRPr>
          </a:p>
          <a:p>
            <a:r>
              <a:rPr lang="nb-NO" sz="1400">
                <a:solidFill>
                  <a:schemeClr val="tx1"/>
                </a:solidFill>
              </a:rPr>
              <a:t>Noen teknologier er per i dag ikke integrert med responssenter. Feilmelding direkte til vakttelefon for hjemmebasert omsorg som har egne prosedyrer for håndtering. </a:t>
            </a:r>
          </a:p>
          <a:p>
            <a:pPr marL="0" indent="0">
              <a:buNone/>
            </a:pPr>
            <a:endParaRPr lang="nb-NO" sz="1400">
              <a:solidFill>
                <a:schemeClr val="tx1"/>
              </a:solidFill>
            </a:endParaRPr>
          </a:p>
          <a:p>
            <a:r>
              <a:rPr lang="nb-NO" sz="1400">
                <a:solidFill>
                  <a:schemeClr val="tx1"/>
                </a:solidFill>
              </a:rPr>
              <a:t>Avhengig av kritikalitet og omfang avventes det utrykning til neste planlagte besøk, eller superbruker i den enkelte kommune får telefon, også på kveldstid.</a:t>
            </a:r>
          </a:p>
          <a:p>
            <a:pPr marL="0" indent="0">
              <a:buNone/>
            </a:pPr>
            <a:endParaRPr lang="nb-NO" sz="1400">
              <a:solidFill>
                <a:schemeClr val="tx1"/>
              </a:solidFill>
            </a:endParaRPr>
          </a:p>
          <a:p>
            <a:r>
              <a:rPr lang="nb-NO" sz="1400">
                <a:solidFill>
                  <a:schemeClr val="tx1"/>
                </a:solidFill>
              </a:rPr>
              <a:t>Ved unormalt høyt antall varsler hos en av samarbeidskommunene eller andre uregelmessigheter kontakter Værnes respons kommunen for å informere om dette, og eventuelt avklare situasjonen.</a:t>
            </a:r>
          </a:p>
          <a:p>
            <a:pPr marL="0" indent="0">
              <a:spcAft>
                <a:spcPts val="600"/>
              </a:spcAft>
              <a:buNone/>
            </a:pPr>
            <a:endParaRPr lang="nb-NO" sz="1400" b="1">
              <a:solidFill>
                <a:schemeClr val="tx1"/>
              </a:solidFill>
            </a:endParaRPr>
          </a:p>
          <a:p>
            <a:pPr marL="0" indent="0">
              <a:buNone/>
            </a:pPr>
            <a:endParaRPr lang="nb-NO" sz="1400">
              <a:solidFill>
                <a:schemeClr val="tx1"/>
              </a:solidFill>
            </a:endParaRPr>
          </a:p>
          <a:p>
            <a:pPr marL="232115" indent="-232115"/>
            <a:endParaRPr lang="nb-NO" sz="1400">
              <a:solidFill>
                <a:schemeClr val="tx1"/>
              </a:solidFill>
            </a:endParaRPr>
          </a:p>
        </p:txBody>
      </p:sp>
      <p:pic>
        <p:nvPicPr>
          <p:cNvPr id="10" name="Picture 2" descr="MØTEREFERAT ARBEIDSUTVALGET I VÆRNESREGIONEN">
            <a:extLst>
              <a:ext uri="{FF2B5EF4-FFF2-40B4-BE49-F238E27FC236}">
                <a16:creationId xmlns:a16="http://schemas.microsoft.com/office/drawing/2014/main" id="{CEF506CC-8D78-2745-1877-664B557AF6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4635" y="1807087"/>
            <a:ext cx="1961510" cy="7552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A person sitting at a table using a computer&#10;&#10;Description automatically generated">
            <a:extLst>
              <a:ext uri="{FF2B5EF4-FFF2-40B4-BE49-F238E27FC236}">
                <a16:creationId xmlns:a16="http://schemas.microsoft.com/office/drawing/2014/main" id="{BBAF588A-DEFD-64FB-93CF-C6D2D80130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4635" y="3084054"/>
            <a:ext cx="3657600" cy="2532730"/>
          </a:xfrm>
          <a:prstGeom prst="rect">
            <a:avLst/>
          </a:prstGeom>
        </p:spPr>
      </p:pic>
    </p:spTree>
    <p:extLst>
      <p:ext uri="{BB962C8B-B14F-4D97-AF65-F5344CB8AC3E}">
        <p14:creationId xmlns:p14="http://schemas.microsoft.com/office/powerpoint/2010/main" val="2592310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sp>
        <p:nvSpPr>
          <p:cNvPr id="3" name="Oval 9">
            <a:extLst>
              <a:ext uri="{FF2B5EF4-FFF2-40B4-BE49-F238E27FC236}">
                <a16:creationId xmlns:a16="http://schemas.microsoft.com/office/drawing/2014/main" id="{41DA0848-EE88-07CE-0D69-C0FA025BEDED}"/>
              </a:ext>
            </a:extLst>
          </p:cNvPr>
          <p:cNvSpPr/>
          <p:nvPr/>
        </p:nvSpPr>
        <p:spPr>
          <a:xfrm>
            <a:off x="584954" y="374382"/>
            <a:ext cx="810000" cy="810000"/>
          </a:xfrm>
          <a:prstGeom prst="ellipse">
            <a:avLst/>
          </a:prstGeom>
          <a:solidFill>
            <a:srgbClr val="FFD48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sp>
        <p:nvSpPr>
          <p:cNvPr id="4" name="Rektangel 3">
            <a:extLst>
              <a:ext uri="{FF2B5EF4-FFF2-40B4-BE49-F238E27FC236}">
                <a16:creationId xmlns:a16="http://schemas.microsoft.com/office/drawing/2014/main" id="{9AA12380-1D93-B054-60BE-97603D2FD35D}"/>
              </a:ext>
            </a:extLst>
          </p:cNvPr>
          <p:cNvSpPr/>
          <p:nvPr/>
        </p:nvSpPr>
        <p:spPr>
          <a:xfrm>
            <a:off x="6309375" y="2072191"/>
            <a:ext cx="5568974" cy="4597792"/>
          </a:xfrm>
          <a:prstGeom prst="rect">
            <a:avLst/>
          </a:prstGeom>
          <a:solidFill>
            <a:srgbClr val="FDEADA"/>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5B38C29B-5249-81DF-3BCA-644272DAE3DB}"/>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4C2E1051-95FB-4277-4640-8C7F43C61C89}"/>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A09B6481-FC9D-98F9-2095-2D5BD7B4713F}"/>
              </a:ext>
            </a:extLst>
          </p:cNvPr>
          <p:cNvSpPr txBox="1"/>
          <p:nvPr/>
        </p:nvSpPr>
        <p:spPr>
          <a:xfrm>
            <a:off x="1399013" y="1471672"/>
            <a:ext cx="10911268" cy="4873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Velferdsteknologisk utstyr er tilgjengelig for tjenesten når behov oppstår.</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En bærekraftig og hensiktsmessig drift av lagerholdning og logistikkoppgaver.</a:t>
            </a:r>
          </a:p>
        </p:txBody>
      </p:sp>
      <p:pic>
        <p:nvPicPr>
          <p:cNvPr id="8" name="Grafikk 7" descr="Flagg med heldekkende fyll">
            <a:extLst>
              <a:ext uri="{FF2B5EF4-FFF2-40B4-BE49-F238E27FC236}">
                <a16:creationId xmlns:a16="http://schemas.microsoft.com/office/drawing/2014/main" id="{8D9D4909-3233-2526-6842-D7E7893BAA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7BD12586-9E3C-3260-222F-6AF7691783AA}"/>
              </a:ext>
            </a:extLst>
          </p:cNvPr>
          <p:cNvSpPr/>
          <p:nvPr/>
        </p:nvSpPr>
        <p:spPr>
          <a:xfrm>
            <a:off x="584954" y="2072193"/>
            <a:ext cx="5613030" cy="4597789"/>
          </a:xfrm>
          <a:prstGeom prst="rect">
            <a:avLst/>
          </a:prstGeom>
          <a:noFill/>
          <a:ln w="12700">
            <a:solidFill>
              <a:srgbClr val="FDEAD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A26DFFBF-35A1-8228-9784-60E450BE160A}"/>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EC5BF9DB-686F-7658-70D0-FAFAC68EE9D3}"/>
              </a:ext>
            </a:extLst>
          </p:cNvPr>
          <p:cNvSpPr txBox="1"/>
          <p:nvPr/>
        </p:nvSpPr>
        <p:spPr>
          <a:xfrm>
            <a:off x="6423334" y="2542888"/>
            <a:ext cx="5244698" cy="3860031"/>
          </a:xfrm>
          <a:prstGeom prst="rect">
            <a:avLst/>
          </a:prstGeom>
          <a:noFill/>
        </p:spPr>
        <p:txBody>
          <a:bodyPr wrap="square" lIns="91440" tIns="45720" rIns="91440" bIns="45720" rtlCol="0" anchor="t">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Fordeling av ansvar bør vurderes ut fra tjenesteområdene som tar i bruk teknologien, hvordan lager og logistikk er organisert og hvor lagerbeholdningen er plasser</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Undersøk om andre sektorer innad i kommunen som også har logistikk- og lagerbehov. Kan en samordning være effektivt?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Inngå gjerne samarbeid med andre kommuner om felles lager, logistikk og vedlikehold – ta kontakt med andre kommuner får å få erfaringer og innspill.</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Vurder å ta i bruk logistikkstyringssystem for oversikt over lagerbeholdning og hva som er installert hvor. Sjekk med andre sektorer i kommunen om hvordan det er løst – vurder eventuelt å anskaffe en løsning som kan brukes på tvers av ulike tjenester.</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Vurdere modeller for leasing versus kjøp opp mot behovene i din kommune på kort og lang sikt. Leasing vil kunne gi mindre behov for store utstyrslager.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Vurder også hvilke krav som skal stilles ved nye anskaffelser, eksempelvis</a:t>
            </a:r>
            <a:endParaRPr lang="nb-NO" sz="1200">
              <a:solidFill>
                <a:schemeClr val="tx2">
                  <a:lumMod val="75000"/>
                </a:schemeClr>
              </a:solidFill>
              <a:ea typeface="Calibri"/>
              <a:cs typeface="Calibri"/>
            </a:endParaRPr>
          </a:p>
          <a:p>
            <a:pPr marL="628015" lvl="1" indent="-171450">
              <a:spcBef>
                <a:spcPts val="300"/>
              </a:spcBef>
              <a:spcAft>
                <a:spcPts val="400"/>
              </a:spcAft>
              <a:buFont typeface="Arial" panose="020B0604020202020204" pitchFamily="34" charset="0"/>
              <a:buChar char="•"/>
              <a:defRPr/>
            </a:pPr>
            <a:r>
              <a:rPr lang="nb-NO" sz="1200">
                <a:solidFill>
                  <a:schemeClr val="tx2">
                    <a:lumMod val="75000"/>
                  </a:schemeClr>
                </a:solidFill>
              </a:rPr>
              <a:t>Krav nyttet funksjonalitet for logistikk, lagerføring og vedlikehold.</a:t>
            </a:r>
            <a:endParaRPr lang="nb-NO" sz="1200">
              <a:solidFill>
                <a:schemeClr val="tx2">
                  <a:lumMod val="75000"/>
                </a:schemeClr>
              </a:solidFill>
              <a:ea typeface="Calibri"/>
              <a:cs typeface="Calibri"/>
            </a:endParaRPr>
          </a:p>
          <a:p>
            <a:pPr marL="628015" lvl="1" indent="-171450">
              <a:spcBef>
                <a:spcPts val="300"/>
              </a:spcBef>
              <a:spcAft>
                <a:spcPts val="400"/>
              </a:spcAft>
              <a:buFont typeface="Arial" panose="020B0604020202020204" pitchFamily="34" charset="0"/>
              <a:buChar char="•"/>
              <a:defRPr/>
            </a:pPr>
            <a:r>
              <a:rPr lang="nb-NO" sz="1200">
                <a:solidFill>
                  <a:schemeClr val="tx2">
                    <a:lumMod val="75000"/>
                  </a:schemeClr>
                </a:solidFill>
              </a:rPr>
              <a:t>Om leverandør skal stå for lokalt lager, og at kommunen først betaler når utstyr og teknologi tas i bruk.</a:t>
            </a:r>
            <a:endParaRPr lang="nb-NO" sz="1200">
              <a:solidFill>
                <a:schemeClr val="tx2">
                  <a:lumMod val="75000"/>
                </a:schemeClr>
              </a:solidFill>
              <a:ea typeface="Calibri"/>
              <a:cs typeface="Calibri"/>
            </a:endParaRPr>
          </a:p>
        </p:txBody>
      </p:sp>
      <p:sp>
        <p:nvSpPr>
          <p:cNvPr id="12" name="TekstSylinder 11">
            <a:extLst>
              <a:ext uri="{FF2B5EF4-FFF2-40B4-BE49-F238E27FC236}">
                <a16:creationId xmlns:a16="http://schemas.microsoft.com/office/drawing/2014/main" id="{5E0DBDA7-E2FC-171D-618A-A157C5A01041}"/>
              </a:ext>
            </a:extLst>
          </p:cNvPr>
          <p:cNvSpPr txBox="1"/>
          <p:nvPr/>
        </p:nvSpPr>
        <p:spPr>
          <a:xfrm>
            <a:off x="1140058" y="566101"/>
            <a:ext cx="7905625" cy="461665"/>
          </a:xfrm>
          <a:prstGeom prst="rect">
            <a:avLst/>
          </a:prstGeom>
          <a:noFill/>
        </p:spPr>
        <p:txBody>
          <a:bodyPr wrap="square" rtlCol="0">
            <a:spAutoFit/>
          </a:bodyP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latin typeface="+mj-lt"/>
                <a:ea typeface="+mn-ea"/>
                <a:cs typeface="+mn-cs"/>
              </a:rPr>
              <a:t>DRIFTE UTSTYRSLAGER OG IVARETA LOGISTIKK</a:t>
            </a:r>
          </a:p>
        </p:txBody>
      </p:sp>
      <p:sp>
        <p:nvSpPr>
          <p:cNvPr id="13" name="TekstSylinder 12">
            <a:extLst>
              <a:ext uri="{FF2B5EF4-FFF2-40B4-BE49-F238E27FC236}">
                <a16:creationId xmlns:a16="http://schemas.microsoft.com/office/drawing/2014/main" id="{52E33FC0-054C-E55A-10C8-0640AEF02547}"/>
              </a:ext>
            </a:extLst>
          </p:cNvPr>
          <p:cNvSpPr txBox="1"/>
          <p:nvPr/>
        </p:nvSpPr>
        <p:spPr>
          <a:xfrm>
            <a:off x="749318" y="2502940"/>
            <a:ext cx="5000352" cy="393697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Vurder hvordan lager av utstyr og teknologi skal ordnes ut fra kommunens behov. For eksempel: </a:t>
            </a:r>
          </a:p>
          <a:p>
            <a:pPr marL="628581" lvl="1" indent="-171450" defTabSz="914400">
              <a:spcAft>
                <a:spcPts val="200"/>
              </a:spcAft>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Eget lager i kommunen</a:t>
            </a:r>
          </a:p>
          <a:p>
            <a:pPr marL="628581" lvl="1" indent="-171450" defTabSz="914400">
              <a:spcAft>
                <a:spcPts val="200"/>
              </a:spcAft>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Lager organisert av leverandør </a:t>
            </a:r>
          </a:p>
          <a:p>
            <a:pPr marL="628581" lvl="1" indent="-171450" defTabSz="914400">
              <a:spcAft>
                <a:spcPts val="200"/>
              </a:spcAft>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Interkommunalt samarbeid om felles lager </a:t>
            </a:r>
          </a:p>
          <a:p>
            <a:pPr marL="628581" lvl="1" indent="-171450" defTabSz="914400">
              <a:spcAft>
                <a:spcPts val="600"/>
              </a:spcAft>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Lager for velferdsteknologi </a:t>
            </a:r>
            <a:r>
              <a:rPr kumimoji="0" lang="nb-NO" sz="1200" b="0" i="0" u="none" strike="noStrike" kern="1200" cap="none" spc="0" normalizeH="0" baseline="0" noProof="0" err="1">
                <a:ln>
                  <a:noFill/>
                </a:ln>
                <a:solidFill>
                  <a:schemeClr val="tx2">
                    <a:lumMod val="75000"/>
                  </a:schemeClr>
                </a:solidFill>
                <a:effectLst/>
                <a:uLnTx/>
                <a:uFillTx/>
                <a:cs typeface="Arial" panose="020B0604020202020204" pitchFamily="34" charset="0"/>
              </a:rPr>
              <a:t>samorganiseres</a:t>
            </a: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 med kommunens hjelpemiddellager.</a:t>
            </a:r>
          </a:p>
          <a:p>
            <a:pPr marL="171450" marR="0" lvl="0" indent="-171450" algn="l" defTabSz="914400" rtl="0" eaLnBrk="1" fontAlgn="auto" latinLnBrk="0" hangingPunct="1">
              <a:lnSpc>
                <a:spcPct val="100000"/>
              </a:lnSpc>
              <a:spcBef>
                <a:spcPts val="500"/>
              </a:spcBef>
              <a:spcAft>
                <a:spcPts val="4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Vurder også om det er behov for lokale lager ute i tjenestene (eksempelvis på sykehjem eller i hjemmetjeneste)</a:t>
            </a:r>
          </a:p>
          <a:p>
            <a:pPr marL="171450" marR="0" lvl="0" indent="-171450" algn="l" defTabSz="914400" rtl="0" eaLnBrk="1" fontAlgn="auto" latinLnBrk="0" hangingPunct="1">
              <a:lnSpc>
                <a:spcPct val="100000"/>
              </a:lnSpc>
              <a:spcBef>
                <a:spcPts val="500"/>
              </a:spcBef>
              <a:spcAft>
                <a:spcPts val="4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Definer ansvar for lagerbehold og logistikk ut fra valgt organisering – om det skal ligge ute i tjenesten hos, IT/Teknisk eller hos en dedikert logistikkressurs med felles ansvar for teknologi og hjelpemidler?</a:t>
            </a:r>
          </a:p>
          <a:p>
            <a:pPr marL="171450" marR="0" lvl="0" indent="-171450" algn="l" defTabSz="914400" rtl="0" eaLnBrk="1" fontAlgn="auto" latinLnBrk="0" hangingPunct="1">
              <a:lnSpc>
                <a:spcPct val="100000"/>
              </a:lnSpc>
              <a:spcBef>
                <a:spcPts val="500"/>
              </a:spcBef>
              <a:spcAft>
                <a:spcPts val="4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Lag tydelige rutiner for vedlikehold av utstyr, registrering av data om utstyr i egnet system, avvikshåndtering og retur. </a:t>
            </a:r>
          </a:p>
          <a:p>
            <a:pPr marL="171450" marR="0" lvl="0" indent="-171450" algn="l" defTabSz="914400" rtl="0" eaLnBrk="1" fontAlgn="auto" latinLnBrk="0" hangingPunct="1">
              <a:lnSpc>
                <a:spcPct val="100000"/>
              </a:lnSpc>
              <a:spcBef>
                <a:spcPts val="500"/>
              </a:spcBef>
              <a:spcAft>
                <a:spcPts val="4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Definer logistikkrutiner for utkjøring og installasjon. </a:t>
            </a:r>
          </a:p>
          <a:p>
            <a:pPr marL="171450" marR="0" lvl="0" indent="-171450" algn="l" defTabSz="914400" rtl="0" eaLnBrk="1" fontAlgn="auto" latinLnBrk="0" hangingPunct="1">
              <a:lnSpc>
                <a:spcPct val="100000"/>
              </a:lnSpc>
              <a:spcBef>
                <a:spcPts val="500"/>
              </a:spcBef>
              <a:spcAft>
                <a:spcPts val="4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Ha dialog med leverandør for å avklare hvilke oppgaver og ansvar som ev. skal ligge hos leverandøren</a:t>
            </a:r>
          </a:p>
        </p:txBody>
      </p:sp>
    </p:spTree>
    <p:extLst>
      <p:ext uri="{BB962C8B-B14F-4D97-AF65-F5344CB8AC3E}">
        <p14:creationId xmlns:p14="http://schemas.microsoft.com/office/powerpoint/2010/main" val="37605016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oversikt over all tilgjengelig velferdsteknologi i kommunen.</a:t>
            </a:r>
          </a:p>
          <a:p>
            <a:pPr marL="285750" indent="-285750" defTabSz="457200">
              <a:lnSpc>
                <a:spcPct val="90000"/>
              </a:lnSpc>
              <a:spcBef>
                <a:spcPts val="700"/>
              </a:spcBef>
              <a:spcAft>
                <a:spcPts val="300"/>
              </a:spcAft>
              <a:buFont typeface="Wingdings" panose="05000000000000000000" pitchFamily="2" charset="2"/>
              <a:buChar char="q"/>
              <a:defRPr/>
            </a:pPr>
            <a:r>
              <a:rPr kumimoji="0" lang="nb-NO" sz="1600" b="0" i="0" u="none" strike="noStrike" cap="none" spc="0" normalizeH="0" baseline="0" noProof="0">
                <a:ln>
                  <a:noFill/>
                </a:ln>
                <a:solidFill>
                  <a:srgbClr val="001A58"/>
                </a:solidFill>
                <a:effectLst/>
                <a:uLnTx/>
                <a:uFillTx/>
              </a:rPr>
              <a:t>Vurdert hvordan lager og logistikk best skal håndteres i din kommune. </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Løsning for lager imøtekommer kommunens behov.</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Definert rutiner for vedlikehold, avvikshåndtering, retur, logistikk og installasjon. </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Avklart hvilke ansvarsoppgaver som skal ligge hos leverandør.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Roller, ansvar og rutiner er gjort kjent for alle involverte.</a:t>
            </a:r>
          </a:p>
          <a:p>
            <a:pPr marR="0" lvl="0" defTabSz="457200" fontAlgn="auto">
              <a:lnSpc>
                <a:spcPct val="90000"/>
              </a:lnSpc>
              <a:spcBef>
                <a:spcPct val="20000"/>
              </a:spcBef>
              <a:spcAft>
                <a:spcPts val="200"/>
              </a:spcAft>
              <a:buClrTx/>
              <a:buSzTx/>
              <a:tabLst/>
              <a:defRPr/>
            </a:pPr>
            <a:r>
              <a:rPr lang="nb-NO" sz="1700">
                <a:solidFill>
                  <a:srgbClr val="001A58"/>
                </a:solidFill>
              </a:rPr>
              <a:t> </a:t>
            </a: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400110"/>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lang="nb-NO" sz="2000" b="1" i="1">
                <a:solidFill>
                  <a:schemeClr val="tx2">
                    <a:lumMod val="75000"/>
                  </a:schemeClr>
                </a:solidFill>
                <a:latin typeface="+mj-lt"/>
                <a:ea typeface="+mj-ea"/>
                <a:cs typeface="+mj-cs"/>
              </a:rPr>
              <a:t>D</a:t>
            </a:r>
            <a:r>
              <a:rPr kumimoji="0" lang="nb-NO" sz="2000" b="1" i="1" u="none" strike="noStrike" kern="1200" cap="none" spc="0" normalizeH="0" baseline="0" noProof="0" err="1">
                <a:ln>
                  <a:noFill/>
                </a:ln>
                <a:solidFill>
                  <a:schemeClr val="tx2">
                    <a:lumMod val="75000"/>
                  </a:schemeClr>
                </a:solidFill>
                <a:effectLst/>
                <a:uLnTx/>
                <a:uFillTx/>
                <a:latin typeface="+mj-lt"/>
                <a:ea typeface="+mj-ea"/>
                <a:cs typeface="+mj-cs"/>
              </a:rPr>
              <a:t>rifte</a:t>
            </a:r>
            <a:r>
              <a:rPr kumimoji="0" lang="nb-NO" sz="2000" b="1" i="1" u="none" strike="noStrike" kern="1200" cap="none" spc="0" normalizeH="0" baseline="0" noProof="0">
                <a:ln>
                  <a:noFill/>
                </a:ln>
                <a:solidFill>
                  <a:schemeClr val="tx2">
                    <a:lumMod val="75000"/>
                  </a:schemeClr>
                </a:solidFill>
                <a:effectLst/>
                <a:uLnTx/>
                <a:uFillTx/>
                <a:latin typeface="+mj-lt"/>
                <a:ea typeface="+mj-ea"/>
                <a:cs typeface="+mj-cs"/>
              </a:rPr>
              <a:t> utstyrslager og ivareta logistikk </a:t>
            </a:r>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9" name="Grafikk 8" descr="Tralle kontur">
            <a:extLst>
              <a:ext uri="{FF2B5EF4-FFF2-40B4-BE49-F238E27FC236}">
                <a16:creationId xmlns:a16="http://schemas.microsoft.com/office/drawing/2014/main" id="{A21524F0-FE0B-F85E-21F5-F576EBF2EA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91450" y="2962275"/>
            <a:ext cx="1943100" cy="1943100"/>
          </a:xfrm>
          <a:prstGeom prst="rect">
            <a:avLst/>
          </a:prstGeom>
        </p:spPr>
      </p:pic>
    </p:spTree>
    <p:extLst>
      <p:ext uri="{BB962C8B-B14F-4D97-AF65-F5344CB8AC3E}">
        <p14:creationId xmlns:p14="http://schemas.microsoft.com/office/powerpoint/2010/main" val="1250584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47774D3B-5C50-6E12-25A2-E9B893507CC0}"/>
              </a:ext>
            </a:extLst>
          </p:cNvPr>
          <p:cNvSpPr/>
          <p:nvPr/>
        </p:nvSpPr>
        <p:spPr>
          <a:xfrm>
            <a:off x="0" y="627024"/>
            <a:ext cx="11407421" cy="1558703"/>
          </a:xfrm>
          <a:prstGeom prst="rect">
            <a:avLst/>
          </a:prstGeom>
          <a:solidFill>
            <a:srgbClr val="F2DC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Arrow: Pentagon 3">
            <a:extLst>
              <a:ext uri="{FF2B5EF4-FFF2-40B4-BE49-F238E27FC236}">
                <a16:creationId xmlns:a16="http://schemas.microsoft.com/office/drawing/2014/main" id="{D42CF326-4812-8E14-3E60-B841D262DD4F}"/>
              </a:ext>
            </a:extLst>
          </p:cNvPr>
          <p:cNvSpPr/>
          <p:nvPr/>
        </p:nvSpPr>
        <p:spPr>
          <a:xfrm>
            <a:off x="1146444" y="2500952"/>
            <a:ext cx="4552332" cy="806245"/>
          </a:xfrm>
          <a:prstGeom prst="homePlate">
            <a:avLst>
              <a:gd name="adj" fmla="val 24390"/>
            </a:avLst>
          </a:prstGeom>
          <a:solidFill>
            <a:srgbClr val="F2DCDB"/>
          </a:solidFill>
          <a:ln>
            <a:solidFill>
              <a:srgbClr val="F2D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latin typeface="+mj-lt"/>
                <a:ea typeface="+mn-ea"/>
                <a:cs typeface="+mn-cs"/>
              </a:rPr>
              <a:t>Drifte systemer, plattformer og infrastruktur</a:t>
            </a:r>
          </a:p>
        </p:txBody>
      </p:sp>
      <p:sp>
        <p:nvSpPr>
          <p:cNvPr id="8" name="Oval 9">
            <a:extLst>
              <a:ext uri="{FF2B5EF4-FFF2-40B4-BE49-F238E27FC236}">
                <a16:creationId xmlns:a16="http://schemas.microsoft.com/office/drawing/2014/main" id="{3A6D1170-BC68-0066-40B7-A8ED0C8C2036}"/>
              </a:ext>
            </a:extLst>
          </p:cNvPr>
          <p:cNvSpPr/>
          <p:nvPr/>
        </p:nvSpPr>
        <p:spPr>
          <a:xfrm>
            <a:off x="741443" y="2500952"/>
            <a:ext cx="810000" cy="810000"/>
          </a:xfrm>
          <a:prstGeom prst="ellipse">
            <a:avLst/>
          </a:prstGeom>
          <a:solidFill>
            <a:srgbClr val="E6B9B8"/>
          </a:solidFill>
          <a:ln w="28575">
            <a:solidFill>
              <a:srgbClr val="E6B9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a:ea typeface="+mn-ea"/>
                <a:cs typeface="+mn-cs"/>
              </a:rPr>
              <a:t>1</a:t>
            </a:r>
          </a:p>
        </p:txBody>
      </p:sp>
      <p:sp>
        <p:nvSpPr>
          <p:cNvPr id="9" name="Arrow: Pentagon 14">
            <a:extLst>
              <a:ext uri="{FF2B5EF4-FFF2-40B4-BE49-F238E27FC236}">
                <a16:creationId xmlns:a16="http://schemas.microsoft.com/office/drawing/2014/main" id="{28B4E272-90F9-0B22-9882-30F3CC562AC6}"/>
              </a:ext>
            </a:extLst>
          </p:cNvPr>
          <p:cNvSpPr/>
          <p:nvPr/>
        </p:nvSpPr>
        <p:spPr>
          <a:xfrm>
            <a:off x="1146443" y="3430083"/>
            <a:ext cx="4552332" cy="806245"/>
          </a:xfrm>
          <a:prstGeom prst="homePlate">
            <a:avLst>
              <a:gd name="adj" fmla="val 24390"/>
            </a:avLst>
          </a:prstGeom>
          <a:solidFill>
            <a:srgbClr val="F2DCDB"/>
          </a:solidFill>
          <a:ln>
            <a:solidFill>
              <a:srgbClr val="F2D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ea typeface="+mn-ea"/>
                <a:cs typeface="+mn-cs"/>
              </a:rPr>
              <a:t>Drifte rolle- og tilgangsstyring</a:t>
            </a:r>
          </a:p>
        </p:txBody>
      </p:sp>
      <p:sp>
        <p:nvSpPr>
          <p:cNvPr id="10" name="Oval 15">
            <a:extLst>
              <a:ext uri="{FF2B5EF4-FFF2-40B4-BE49-F238E27FC236}">
                <a16:creationId xmlns:a16="http://schemas.microsoft.com/office/drawing/2014/main" id="{D280C5CB-CF8A-C3D3-7334-BEB33A3CBD2C}"/>
              </a:ext>
            </a:extLst>
          </p:cNvPr>
          <p:cNvSpPr/>
          <p:nvPr/>
        </p:nvSpPr>
        <p:spPr>
          <a:xfrm>
            <a:off x="741442" y="3430083"/>
            <a:ext cx="810000" cy="810000"/>
          </a:xfrm>
          <a:prstGeom prst="ellipse">
            <a:avLst/>
          </a:prstGeom>
          <a:solidFill>
            <a:srgbClr val="E6B9B8"/>
          </a:solidFill>
          <a:ln w="28575">
            <a:solidFill>
              <a:srgbClr val="E6B9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a:ea typeface="+mn-ea"/>
                <a:cs typeface="+mn-cs"/>
              </a:rPr>
              <a:t>2</a:t>
            </a:r>
          </a:p>
        </p:txBody>
      </p:sp>
      <p:sp>
        <p:nvSpPr>
          <p:cNvPr id="11" name="Arrow: Pentagon 23">
            <a:extLst>
              <a:ext uri="{FF2B5EF4-FFF2-40B4-BE49-F238E27FC236}">
                <a16:creationId xmlns:a16="http://schemas.microsoft.com/office/drawing/2014/main" id="{E0D02A4E-EB07-1CCB-253F-C8F98E471C05}"/>
              </a:ext>
            </a:extLst>
          </p:cNvPr>
          <p:cNvSpPr/>
          <p:nvPr/>
        </p:nvSpPr>
        <p:spPr>
          <a:xfrm>
            <a:off x="943943" y="942249"/>
            <a:ext cx="4957333" cy="969603"/>
          </a:xfrm>
          <a:prstGeom prst="homePlat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a:ln>
                  <a:noFill/>
                </a:ln>
                <a:solidFill>
                  <a:schemeClr val="tx2">
                    <a:lumMod val="75000"/>
                  </a:schemeClr>
                </a:solidFill>
                <a:effectLst/>
                <a:uLnTx/>
                <a:uFillTx/>
                <a:ea typeface="+mn-ea"/>
                <a:cs typeface="+mn-cs"/>
              </a:rPr>
              <a:t>IT-drift</a:t>
            </a:r>
          </a:p>
        </p:txBody>
      </p:sp>
      <p:pic>
        <p:nvPicPr>
          <p:cNvPr id="14" name="Bilde 13" descr="Et bilde som inneholder tegnefilm, Tegnefilm, illustrasjon, clip art&#10;&#10;Automatisk generert beskrivelse">
            <a:extLst>
              <a:ext uri="{FF2B5EF4-FFF2-40B4-BE49-F238E27FC236}">
                <a16:creationId xmlns:a16="http://schemas.microsoft.com/office/drawing/2014/main" id="{A0C690DD-57BF-4027-DE05-717DFDB04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8326" y="2500952"/>
            <a:ext cx="5009095" cy="3005457"/>
          </a:xfrm>
          <a:prstGeom prst="rect">
            <a:avLst/>
          </a:prstGeom>
        </p:spPr>
      </p:pic>
    </p:spTree>
    <p:extLst>
      <p:ext uri="{BB962C8B-B14F-4D97-AF65-F5344CB8AC3E}">
        <p14:creationId xmlns:p14="http://schemas.microsoft.com/office/powerpoint/2010/main" val="2139251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latin typeface="+mj-lt"/>
                <a:ea typeface="+mn-ea"/>
                <a:cs typeface="+mn-cs"/>
              </a:rPr>
              <a:t>DRIFTE SYSTEMER, PLATTFORMER OG INFRASTRUKTUR</a:t>
            </a: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E6B9B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sp>
        <p:nvSpPr>
          <p:cNvPr id="4" name="Rektangel 3">
            <a:extLst>
              <a:ext uri="{FF2B5EF4-FFF2-40B4-BE49-F238E27FC236}">
                <a16:creationId xmlns:a16="http://schemas.microsoft.com/office/drawing/2014/main" id="{31846AE2-E2AE-7FAB-2F82-5FD0B59C83DF}"/>
              </a:ext>
            </a:extLst>
          </p:cNvPr>
          <p:cNvSpPr/>
          <p:nvPr/>
        </p:nvSpPr>
        <p:spPr>
          <a:xfrm>
            <a:off x="6309375" y="2072191"/>
            <a:ext cx="5568974" cy="4597792"/>
          </a:xfrm>
          <a:prstGeom prst="rect">
            <a:avLst/>
          </a:prstGeom>
          <a:solidFill>
            <a:srgbClr val="F2DCDB"/>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673F6E7C-A014-018A-FDAD-DB9F36B62B49}"/>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7FC6B1E7-BE24-A2E2-3033-7F0C5B9389A7}"/>
              </a:ext>
            </a:extLst>
          </p:cNvPr>
          <p:cNvSpPr txBox="1"/>
          <p:nvPr/>
        </p:nvSpPr>
        <p:spPr>
          <a:xfrm>
            <a:off x="6362348" y="2072191"/>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7129EDBF-5A98-05D6-94C5-BA1B5598A2AA}"/>
              </a:ext>
            </a:extLst>
          </p:cNvPr>
          <p:cNvSpPr txBox="1"/>
          <p:nvPr/>
        </p:nvSpPr>
        <p:spPr>
          <a:xfrm>
            <a:off x="1399013" y="1471672"/>
            <a:ext cx="10911268" cy="4873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Tilstrekkelig driftssikkerhet for velferdsteknologi.</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Oversikt over installerte systemer og løsninger, og prosesser for å oppdage uregelmessigheter tidlig</a:t>
            </a:r>
          </a:p>
        </p:txBody>
      </p:sp>
      <p:pic>
        <p:nvPicPr>
          <p:cNvPr id="8" name="Grafikk 7" descr="Flagg med heldekkende fyll">
            <a:extLst>
              <a:ext uri="{FF2B5EF4-FFF2-40B4-BE49-F238E27FC236}">
                <a16:creationId xmlns:a16="http://schemas.microsoft.com/office/drawing/2014/main" id="{BAAB6777-AEE9-BAA6-F59F-B2386085AE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79DC4142-9A7A-0A83-CA34-952C13B70817}"/>
              </a:ext>
            </a:extLst>
          </p:cNvPr>
          <p:cNvSpPr/>
          <p:nvPr/>
        </p:nvSpPr>
        <p:spPr>
          <a:xfrm>
            <a:off x="584954" y="2072193"/>
            <a:ext cx="5613030" cy="4597789"/>
          </a:xfrm>
          <a:prstGeom prst="rect">
            <a:avLst/>
          </a:prstGeom>
          <a:noFill/>
          <a:ln w="12700">
            <a:solidFill>
              <a:srgbClr val="F2DCD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C78FE9E0-6847-3686-0B6D-D0261D866493}"/>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37FD00EC-C40B-1255-D391-A58FD0DFA0AD}"/>
              </a:ext>
            </a:extLst>
          </p:cNvPr>
          <p:cNvSpPr txBox="1"/>
          <p:nvPr/>
        </p:nvSpPr>
        <p:spPr>
          <a:xfrm>
            <a:off x="6309375" y="2434830"/>
            <a:ext cx="5568974" cy="4603824"/>
          </a:xfrm>
          <a:prstGeom prst="rect">
            <a:avLst/>
          </a:prstGeom>
          <a:noFill/>
        </p:spPr>
        <p:txBody>
          <a:bodyPr wrap="square" lIns="91440" tIns="45720" rIns="91440" bIns="45720" rtlCol="0" anchor="t">
            <a:spAutoFit/>
          </a:bodyPr>
          <a:lstStyle/>
          <a:p>
            <a:pPr marL="171450" indent="-171450">
              <a:spcBef>
                <a:spcPts val="300"/>
              </a:spcBef>
              <a:spcAft>
                <a:spcPts val="200"/>
              </a:spcAft>
              <a:buFont typeface="Arial" panose="020B0604020202020204" pitchFamily="34" charset="0"/>
              <a:buChar char="•"/>
              <a:defRPr/>
            </a:pPr>
            <a:r>
              <a:rPr lang="nb-NO" sz="1200">
                <a:solidFill>
                  <a:schemeClr val="tx2">
                    <a:lumMod val="75000"/>
                  </a:schemeClr>
                </a:solidFill>
              </a:rPr>
              <a:t>Se velferdsteknologi opp mot IT-plan og f.eks. strategi for sky versus lokal lagring med tanke på fremtidig skalering. </a:t>
            </a:r>
          </a:p>
          <a:p>
            <a:pPr marL="171450" indent="-171450">
              <a:spcBef>
                <a:spcPts val="300"/>
              </a:spcBef>
              <a:spcAft>
                <a:spcPts val="200"/>
              </a:spcAft>
              <a:buFont typeface="Arial" panose="020B0604020202020204" pitchFamily="34" charset="0"/>
              <a:buChar char="•"/>
              <a:defRPr/>
            </a:pPr>
            <a:r>
              <a:rPr lang="nb-NO" sz="1200">
                <a:solidFill>
                  <a:schemeClr val="tx2">
                    <a:lumMod val="75000"/>
                  </a:schemeClr>
                </a:solidFill>
              </a:rPr>
              <a:t>Vurdere behov knyttet til innendørs .mobildekning – det er ofte mer utfordrende å sørge for mobilt nettverk enn trådløst nettverk i bygninger. Tenk på at det kan være aktuelt å satse på teknologier som støtter både mobilt og trådløst nett.</a:t>
            </a:r>
            <a:endParaRPr lang="nb-NO" sz="1200">
              <a:solidFill>
                <a:schemeClr val="tx2">
                  <a:lumMod val="75000"/>
                </a:schemeClr>
              </a:solidFill>
              <a:ea typeface="Calibri"/>
              <a:cs typeface="Calibri"/>
            </a:endParaRPr>
          </a:p>
          <a:p>
            <a:pPr marL="171450" indent="-171450">
              <a:spcBef>
                <a:spcPts val="300"/>
              </a:spcBef>
              <a:spcAft>
                <a:spcPts val="200"/>
              </a:spcAft>
              <a:buFont typeface="Arial" panose="020B0604020202020204" pitchFamily="34" charset="0"/>
              <a:buChar char="•"/>
              <a:defRPr/>
            </a:pPr>
            <a:r>
              <a:rPr lang="nb-NO" sz="1200">
                <a:solidFill>
                  <a:schemeClr val="tx2">
                    <a:lumMod val="75000"/>
                  </a:schemeClr>
                </a:solidFill>
              </a:rPr>
              <a:t>Ha gode rutiner for å avdekke hvilke varsler om feil på utstyr/infrastruktur som er kritiske og bør håndteres raskt. Eksempler på sårbarheter ved infrastruktur kan være dårlig dekningsforhold eller ustabilitet på nettverk/mobilnett, strømbrudd, kabelbrudd, brann, vannskader eller andre systemfeil.</a:t>
            </a:r>
            <a:endParaRPr lang="nb-NO" sz="1200">
              <a:solidFill>
                <a:schemeClr val="tx2">
                  <a:lumMod val="75000"/>
                </a:schemeClr>
              </a:solidFill>
              <a:ea typeface="Calibri"/>
              <a:cs typeface="Calibri"/>
            </a:endParaRPr>
          </a:p>
          <a:p>
            <a:pPr marL="171450" indent="-171450">
              <a:spcBef>
                <a:spcPts val="300"/>
              </a:spcBef>
              <a:spcAft>
                <a:spcPts val="200"/>
              </a:spcAft>
              <a:buFont typeface="Arial" panose="020B0604020202020204" pitchFamily="34" charset="0"/>
              <a:buChar char="•"/>
              <a:defRPr/>
            </a:pPr>
            <a:r>
              <a:rPr lang="nb-NO" sz="1200">
                <a:solidFill>
                  <a:schemeClr val="tx2">
                    <a:lumMod val="75000"/>
                  </a:schemeClr>
                </a:solidFill>
              </a:rPr>
              <a:t>Overvåk kvaliteten på trådløse forbindelser fra system og plattform til aktive enheter. Det bør foreligge testprosedyrer som verifiserer at utstyret er riktig konfigurert og at forbindelsen til eksempelvis responssenterløsning fungerer feilfritt. </a:t>
            </a:r>
          </a:p>
          <a:p>
            <a:pPr marL="171450" indent="-171450">
              <a:spcBef>
                <a:spcPts val="300"/>
              </a:spcBef>
              <a:spcAft>
                <a:spcPts val="200"/>
              </a:spcAft>
              <a:buFont typeface="Arial" panose="020B0604020202020204" pitchFamily="34" charset="0"/>
              <a:buChar char="•"/>
              <a:defRPr/>
            </a:pPr>
            <a:r>
              <a:rPr lang="nb-NO" sz="1200">
                <a:solidFill>
                  <a:schemeClr val="tx2">
                    <a:lumMod val="75000"/>
                  </a:schemeClr>
                </a:solidFill>
              </a:rPr>
              <a:t>Informere bruker og pårørende ved nedetid og forsinkelser hvis hendelsen har konsekvenser for brukerens trygghet og helse, eller det er andre grunner til at bruker burde informeres.</a:t>
            </a:r>
            <a:endParaRPr lang="nb-NO" sz="1200">
              <a:solidFill>
                <a:schemeClr val="tx2">
                  <a:lumMod val="75000"/>
                </a:schemeClr>
              </a:solidFill>
              <a:ea typeface="Calibri"/>
              <a:cs typeface="Calibri"/>
            </a:endParaRPr>
          </a:p>
          <a:p>
            <a:pPr marL="171450" indent="-171450">
              <a:spcBef>
                <a:spcPts val="300"/>
              </a:spcBef>
              <a:spcAft>
                <a:spcPts val="200"/>
              </a:spcAft>
              <a:buFont typeface="Arial" panose="020B0604020202020204" pitchFamily="34" charset="0"/>
              <a:buChar char="•"/>
              <a:defRPr/>
            </a:pPr>
            <a:r>
              <a:rPr lang="nb-NO" sz="1200">
                <a:solidFill>
                  <a:schemeClr val="tx2">
                    <a:lumMod val="75000"/>
                  </a:schemeClr>
                </a:solidFill>
              </a:rPr>
              <a:t>Etter at infrastruktur er på plass: Sikre at brannmurer er på plass, samtidig som man får nødvendige åpninger i denne.</a:t>
            </a:r>
            <a:endParaRPr lang="nb-NO" sz="1200">
              <a:solidFill>
                <a:schemeClr val="tx2">
                  <a:lumMod val="75000"/>
                </a:schemeClr>
              </a:solidFill>
              <a:ea typeface="Calibri"/>
              <a:cs typeface="Calibri"/>
            </a:endParaRPr>
          </a:p>
          <a:p>
            <a:pPr marL="171450" indent="-171450">
              <a:spcBef>
                <a:spcPts val="300"/>
              </a:spcBef>
              <a:spcAft>
                <a:spcPts val="200"/>
              </a:spcAft>
              <a:buFont typeface="Arial" panose="020B0604020202020204" pitchFamily="34" charset="0"/>
              <a:buChar char="•"/>
              <a:defRPr/>
            </a:pPr>
            <a:r>
              <a:rPr lang="nb-NO" sz="1200">
                <a:solidFill>
                  <a:schemeClr val="tx2">
                    <a:lumMod val="75000"/>
                  </a:schemeClr>
                </a:solidFill>
              </a:rPr>
              <a:t>Sikre at avtaler med leverandør(er) har beskrevet tilstrekkelig høyt tjenestenivå (SLA), og at leverandørene blir ansvarliggjort ved eventuelle brudd på det avtalt tjenestenivået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endParaRPr lang="nb-NO" sz="1200">
              <a:solidFill>
                <a:schemeClr val="tx2">
                  <a:lumMod val="75000"/>
                </a:schemeClr>
              </a:solidFill>
            </a:endParaRPr>
          </a:p>
        </p:txBody>
      </p:sp>
      <p:sp>
        <p:nvSpPr>
          <p:cNvPr id="12" name="TekstSylinder 11">
            <a:extLst>
              <a:ext uri="{FF2B5EF4-FFF2-40B4-BE49-F238E27FC236}">
                <a16:creationId xmlns:a16="http://schemas.microsoft.com/office/drawing/2014/main" id="{0A775884-7B3F-97FB-4A9B-29BA484E27E4}"/>
              </a:ext>
            </a:extLst>
          </p:cNvPr>
          <p:cNvSpPr txBox="1"/>
          <p:nvPr/>
        </p:nvSpPr>
        <p:spPr>
          <a:xfrm>
            <a:off x="620280" y="2479649"/>
            <a:ext cx="5590947" cy="4355038"/>
          </a:xfrm>
          <a:prstGeom prst="rect">
            <a:avLst/>
          </a:prstGeom>
          <a:noFill/>
        </p:spPr>
        <p:txBody>
          <a:bodyPr wrap="square" lIns="91440" tIns="45720" rIns="91440" bIns="45720" rtlCol="0" anchor="t">
            <a:spAutoFit/>
          </a:bodyPr>
          <a:lstStyle/>
          <a:p>
            <a:pPr marL="171450" indent="-171450">
              <a:spcBef>
                <a:spcPts val="300"/>
              </a:spcBef>
              <a:spcAft>
                <a:spcPts val="400"/>
              </a:spcAft>
              <a:buFont typeface="Arial" panose="020B0604020202020204" pitchFamily="34" charset="0"/>
              <a:buChar char="•"/>
              <a:defRPr/>
            </a:pPr>
            <a:r>
              <a:rPr lang="nb-NO" sz="1200" kern="0">
                <a:solidFill>
                  <a:schemeClr val="tx2">
                    <a:lumMod val="75000"/>
                  </a:schemeClr>
                </a:solidFill>
              </a:rPr>
              <a:t>Definer hvordan samarbeidet mellom helse- og omsorg, IT og ev. leverandør skal foregå. Avklar hvem som har ansvar for hva ved installasjoner og drift.</a:t>
            </a:r>
          </a:p>
          <a:p>
            <a:pPr marL="171450" indent="-171450">
              <a:spcBef>
                <a:spcPts val="300"/>
              </a:spcBef>
              <a:buFont typeface="Arial" panose="020B0604020202020204" pitchFamily="34" charset="0"/>
              <a:buChar char="•"/>
              <a:defRPr/>
            </a:pPr>
            <a:r>
              <a:rPr lang="nb-NO" sz="1200" kern="0">
                <a:solidFill>
                  <a:schemeClr val="tx2">
                    <a:lumMod val="75000"/>
                  </a:schemeClr>
                </a:solidFill>
              </a:rPr>
              <a:t>Avklar hvem som følger opp leverandører av velferdsteknolog, infrastruktur og ev. IT-tjenester. Sørg for tydelig rolle- og ansvarsfordeling for oppgaver som skal utføres:</a:t>
            </a:r>
            <a:endParaRPr lang="nb-NO" sz="1200" kern="0">
              <a:solidFill>
                <a:schemeClr val="tx2">
                  <a:lumMod val="75000"/>
                </a:schemeClr>
              </a:solidFill>
              <a:ea typeface="Calibri"/>
              <a:cs typeface="Calibri"/>
            </a:endParaRPr>
          </a:p>
          <a:p>
            <a:pPr marL="628015" lvl="1" indent="-171450">
              <a:buFont typeface="Arial" panose="020B0604020202020204" pitchFamily="34" charset="0"/>
              <a:buChar char="•"/>
              <a:defRPr/>
            </a:pPr>
            <a:r>
              <a:rPr lang="nb-NO" sz="1200" kern="0">
                <a:solidFill>
                  <a:schemeClr val="tx2">
                    <a:lumMod val="75000"/>
                  </a:schemeClr>
                </a:solidFill>
              </a:rPr>
              <a:t>Vedlikehold av systemdokumentasjon.</a:t>
            </a:r>
            <a:endParaRPr lang="nb-NO" sz="1200" kern="0">
              <a:solidFill>
                <a:schemeClr val="tx2">
                  <a:lumMod val="75000"/>
                </a:schemeClr>
              </a:solidFill>
              <a:ea typeface="Calibri"/>
              <a:cs typeface="Calibri"/>
            </a:endParaRPr>
          </a:p>
          <a:p>
            <a:pPr marL="628015" lvl="1" indent="-171450">
              <a:buFont typeface="Arial" panose="020B0604020202020204" pitchFamily="34" charset="0"/>
              <a:buChar char="•"/>
              <a:defRPr/>
            </a:pPr>
            <a:r>
              <a:rPr lang="nb-NO" sz="1200" kern="0">
                <a:solidFill>
                  <a:schemeClr val="tx2">
                    <a:lumMod val="75000"/>
                  </a:schemeClr>
                </a:solidFill>
              </a:rPr>
              <a:t>Gjennomføring og oppdatering av risikovurderinger og ROS-analyser.</a:t>
            </a:r>
            <a:endParaRPr lang="nb-NO" sz="1200" kern="0">
              <a:solidFill>
                <a:schemeClr val="tx2">
                  <a:lumMod val="75000"/>
                </a:schemeClr>
              </a:solidFill>
              <a:ea typeface="Calibri"/>
              <a:cs typeface="Calibri"/>
            </a:endParaRPr>
          </a:p>
          <a:p>
            <a:pPr marL="628015" lvl="1" indent="-171450">
              <a:spcAft>
                <a:spcPts val="500"/>
              </a:spcAft>
              <a:buFont typeface="Arial" panose="020B0604020202020204" pitchFamily="34" charset="0"/>
              <a:buChar char="•"/>
              <a:defRPr/>
            </a:pPr>
            <a:r>
              <a:rPr lang="nb-NO" sz="1200" kern="0">
                <a:solidFill>
                  <a:schemeClr val="tx2">
                    <a:lumMod val="75000"/>
                  </a:schemeClr>
                </a:solidFill>
              </a:rPr>
              <a:t>Kartlegging av infrastruktur i forbindelse med nybygg.</a:t>
            </a:r>
            <a:endParaRPr lang="nb-NO" sz="1200" kern="0">
              <a:solidFill>
                <a:schemeClr val="tx2">
                  <a:lumMod val="75000"/>
                </a:schemeClr>
              </a:solidFill>
              <a:ea typeface="Calibri"/>
              <a:cs typeface="Calibri"/>
            </a:endParaRPr>
          </a:p>
          <a:p>
            <a:pPr marL="171450" indent="-171450">
              <a:spcBef>
                <a:spcPts val="300"/>
              </a:spcBef>
              <a:spcAft>
                <a:spcPts val="500"/>
              </a:spcAft>
              <a:buFont typeface="Arial" panose="020B0604020202020204" pitchFamily="34" charset="0"/>
              <a:buChar char="•"/>
              <a:defRPr/>
            </a:pPr>
            <a:r>
              <a:rPr lang="nb-NO" sz="1200" b="1" kern="0">
                <a:solidFill>
                  <a:schemeClr val="tx2">
                    <a:lumMod val="75000"/>
                  </a:schemeClr>
                </a:solidFill>
              </a:rPr>
              <a:t>Plattform og systemer: </a:t>
            </a:r>
            <a:r>
              <a:rPr lang="nb-NO" sz="1200">
                <a:solidFill>
                  <a:schemeClr val="tx2">
                    <a:lumMod val="75000"/>
                  </a:schemeClr>
                </a:solidFill>
              </a:rPr>
              <a:t>Hold oversikt over installerte systemer og programvare gjennom administrasjonssystem. Ha gode rutiner for teknisk fjernovervåking og feildiagnostisering for å være i stand til å oppdage uregelmessigheter tidlig. Gjennomfør feilrettinger og vedlikehold. Hold tett dialog med leverandør, særlig </a:t>
            </a:r>
            <a:r>
              <a:rPr lang="nb-NO" sz="1200" strike="sngStrike">
                <a:solidFill>
                  <a:schemeClr val="tx2">
                    <a:lumMod val="75000"/>
                  </a:schemeClr>
                </a:solidFill>
              </a:rPr>
              <a:t>i </a:t>
            </a:r>
            <a:r>
              <a:rPr lang="nb-NO" sz="1200">
                <a:solidFill>
                  <a:schemeClr val="tx2">
                    <a:lumMod val="75000"/>
                  </a:schemeClr>
                </a:solidFill>
              </a:rPr>
              <a:t>hvis leverandøren tar seg av store deler av nevnte oppgaver. Ivareta ansvaret for å informere om, og vedlikeholde back-up løsninger. Hvis responssenterløsning eller andre sentrale driftsløsninger slutter å fungere, vil det kunne ha store konsekvenser.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b="1">
                <a:solidFill>
                  <a:schemeClr val="tx2">
                    <a:lumMod val="75000"/>
                  </a:schemeClr>
                </a:solidFill>
              </a:rPr>
              <a:t>Teknisk infrastruktur: </a:t>
            </a:r>
            <a:r>
              <a:rPr lang="nb-NO" sz="1200">
                <a:solidFill>
                  <a:schemeClr val="tx2">
                    <a:lumMod val="75000"/>
                  </a:schemeClr>
                </a:solidFill>
              </a:rPr>
              <a:t>Sørg for at det er vurdert risiko og sårbarheter ved teknisk infrastruktur. Informer om reserveløsning slik at ansatte og ledere i tjenesten er forberedt ved langvarig nedetid/ustabilitet. Vurder regelmessig om infrastrukturen skalerer for videre utvikling i tjenestevolum (flere brukere og/eller flere teknologier).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endParaRPr lang="nb-NO" sz="1200">
              <a:solidFill>
                <a:schemeClr val="tx2">
                  <a:lumMod val="75000"/>
                </a:schemeClr>
              </a:solidFill>
            </a:endParaRPr>
          </a:p>
        </p:txBody>
      </p:sp>
    </p:spTree>
    <p:extLst>
      <p:ext uri="{BB962C8B-B14F-4D97-AF65-F5344CB8AC3E}">
        <p14:creationId xmlns:p14="http://schemas.microsoft.com/office/powerpoint/2010/main" val="1600316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64FA03A-8D5A-46F6-B74B-BD6C36B11AA2}"/>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0" name="Rektangel: avrundede hjørner 219">
            <a:extLst>
              <a:ext uri="{FF2B5EF4-FFF2-40B4-BE49-F238E27FC236}">
                <a16:creationId xmlns:a16="http://schemas.microsoft.com/office/drawing/2014/main" id="{77CB5CF8-34F7-47B9-8E69-4FB089644DC6}"/>
              </a:ext>
            </a:extLst>
          </p:cNvPr>
          <p:cNvSpPr>
            <a:spLocks noGrp="1" noRot="1" noMove="1" noResize="1" noEditPoints="1" noAdjustHandles="1" noChangeArrowheads="1" noChangeShapeType="1"/>
          </p:cNvSpPr>
          <p:nvPr/>
        </p:nvSpPr>
        <p:spPr>
          <a:xfrm>
            <a:off x="404879" y="2092277"/>
            <a:ext cx="11382241" cy="4720684"/>
          </a:xfrm>
          <a:prstGeom prst="roundRect">
            <a:avLst>
              <a:gd name="adj" fmla="val 4950"/>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9" name="Rektangel: avrundede hjørner 218">
            <a:extLst>
              <a:ext uri="{FF2B5EF4-FFF2-40B4-BE49-F238E27FC236}">
                <a16:creationId xmlns:a16="http://schemas.microsoft.com/office/drawing/2014/main" id="{13FD408F-B0F4-4169-AF64-1CCEAB4A0349}"/>
              </a:ext>
            </a:extLst>
          </p:cNvPr>
          <p:cNvSpPr>
            <a:spLocks noGrp="1" noRot="1" noMove="1" noResize="1" noEditPoints="1" noAdjustHandles="1" noChangeArrowheads="1" noChangeShapeType="1"/>
          </p:cNvSpPr>
          <p:nvPr/>
        </p:nvSpPr>
        <p:spPr>
          <a:xfrm>
            <a:off x="412430" y="386144"/>
            <a:ext cx="11382241" cy="1543523"/>
          </a:xfrm>
          <a:prstGeom prst="roundRect">
            <a:avLst>
              <a:gd name="adj" fmla="val 12042"/>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9" name="Rektangel: avrundede hjørner 128">
            <a:extLst>
              <a:ext uri="{FF2B5EF4-FFF2-40B4-BE49-F238E27FC236}">
                <a16:creationId xmlns:a16="http://schemas.microsoft.com/office/drawing/2014/main" id="{7489198D-F647-4BDE-95F8-5FF3AA32FCBF}"/>
              </a:ext>
            </a:extLst>
          </p:cNvPr>
          <p:cNvSpPr/>
          <p:nvPr/>
        </p:nvSpPr>
        <p:spPr>
          <a:xfrm>
            <a:off x="644823" y="874035"/>
            <a:ext cx="2520000" cy="811121"/>
          </a:xfrm>
          <a:prstGeom prst="round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742545" rtl="0" eaLnBrk="0" fontAlgn="base" latinLnBrk="0" hangingPunct="0">
              <a:lnSpc>
                <a:spcPct val="100000"/>
              </a:lnSpc>
              <a:spcBef>
                <a:spcPct val="50000"/>
              </a:spcBef>
              <a:spcAft>
                <a:spcPct val="0"/>
              </a:spcAft>
              <a:buClr>
                <a:srgbClr val="293947"/>
              </a:buClr>
              <a:buSzTx/>
              <a:buFontTx/>
              <a:buNone/>
              <a:tabLst/>
              <a:defRPr/>
            </a:pPr>
            <a:r>
              <a:rPr kumimoji="0" lang="nb-NO" sz="10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rPr>
              <a:t>Henvise, kartlegge</a:t>
            </a:r>
            <a:r>
              <a:rPr lang="nb-NO" sz="1000" kern="0">
                <a:solidFill>
                  <a:srgbClr val="000000"/>
                </a:solidFill>
                <a:latin typeface="Roboto" panose="02000000000000000000" pitchFamily="2" charset="0"/>
                <a:ea typeface="Roboto" panose="02000000000000000000" pitchFamily="2" charset="0"/>
              </a:rPr>
              <a:t> </a:t>
            </a:r>
            <a:r>
              <a:rPr kumimoji="0" lang="nb-NO" sz="10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rPr>
              <a:t>og tildele</a:t>
            </a:r>
          </a:p>
        </p:txBody>
      </p:sp>
      <p:sp>
        <p:nvSpPr>
          <p:cNvPr id="130" name="Rektangel: avrundede hjørner 129">
            <a:extLst>
              <a:ext uri="{FF2B5EF4-FFF2-40B4-BE49-F238E27FC236}">
                <a16:creationId xmlns:a16="http://schemas.microsoft.com/office/drawing/2014/main" id="{9FFFECFB-4DFE-43F4-AC0A-AAB14788B0B3}"/>
              </a:ext>
            </a:extLst>
          </p:cNvPr>
          <p:cNvSpPr/>
          <p:nvPr/>
        </p:nvSpPr>
        <p:spPr>
          <a:xfrm>
            <a:off x="3324625" y="874035"/>
            <a:ext cx="2880000" cy="811121"/>
          </a:xfrm>
          <a:prstGeom prst="roundRect">
            <a:avLst/>
          </a:prstGeom>
          <a:solidFill>
            <a:srgbClr val="C6D9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42545" eaLnBrk="0" fontAlgn="base" hangingPunct="0">
              <a:spcBef>
                <a:spcPct val="50000"/>
              </a:spcBef>
              <a:spcAft>
                <a:spcPct val="0"/>
              </a:spcAft>
              <a:buClr>
                <a:srgbClr val="293947"/>
              </a:buClr>
            </a:pPr>
            <a:r>
              <a:rPr lang="nb-NO" sz="1000" kern="0">
                <a:solidFill>
                  <a:srgbClr val="000000"/>
                </a:solidFill>
                <a:latin typeface="Roboto" panose="02000000000000000000" pitchFamily="2" charset="0"/>
                <a:ea typeface="Roboto" panose="02000000000000000000" pitchFamily="2" charset="0"/>
              </a:rPr>
              <a:t>Gjøre tilpasninger, gi opplæring og installere</a:t>
            </a:r>
          </a:p>
        </p:txBody>
      </p:sp>
      <p:sp>
        <p:nvSpPr>
          <p:cNvPr id="131" name="Rektangel: avrundede hjørner 130">
            <a:extLst>
              <a:ext uri="{FF2B5EF4-FFF2-40B4-BE49-F238E27FC236}">
                <a16:creationId xmlns:a16="http://schemas.microsoft.com/office/drawing/2014/main" id="{1D594A25-E03B-4452-BDF1-380D53781F26}"/>
              </a:ext>
            </a:extLst>
          </p:cNvPr>
          <p:cNvSpPr/>
          <p:nvPr/>
        </p:nvSpPr>
        <p:spPr>
          <a:xfrm>
            <a:off x="6364427" y="874035"/>
            <a:ext cx="2520000" cy="811121"/>
          </a:xfrm>
          <a:prstGeom prst="roundRect">
            <a:avLst/>
          </a:prstGeom>
          <a:solidFill>
            <a:srgbClr val="C6D9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42545" eaLnBrk="0" fontAlgn="base" hangingPunct="0">
              <a:spcBef>
                <a:spcPct val="50000"/>
              </a:spcBef>
              <a:spcAft>
                <a:spcPct val="0"/>
              </a:spcAft>
              <a:buClr>
                <a:srgbClr val="293947"/>
              </a:buClr>
            </a:pPr>
            <a:r>
              <a:rPr lang="nb-NO" sz="1000" kern="0">
                <a:solidFill>
                  <a:srgbClr val="000000"/>
                </a:solidFill>
                <a:latin typeface="Roboto" panose="02000000000000000000" pitchFamily="2" charset="0"/>
                <a:ea typeface="Roboto" panose="02000000000000000000" pitchFamily="2" charset="0"/>
              </a:rPr>
              <a:t>Ivareta respons og utrykning</a:t>
            </a:r>
          </a:p>
        </p:txBody>
      </p:sp>
      <p:sp>
        <p:nvSpPr>
          <p:cNvPr id="132" name="Rektangel: avrundede hjørner 131">
            <a:extLst>
              <a:ext uri="{FF2B5EF4-FFF2-40B4-BE49-F238E27FC236}">
                <a16:creationId xmlns:a16="http://schemas.microsoft.com/office/drawing/2014/main" id="{4BA36B20-4574-47DB-A299-31E52D0E9C6F}"/>
              </a:ext>
            </a:extLst>
          </p:cNvPr>
          <p:cNvSpPr/>
          <p:nvPr/>
        </p:nvSpPr>
        <p:spPr>
          <a:xfrm>
            <a:off x="9044229" y="874035"/>
            <a:ext cx="2520000" cy="811121"/>
          </a:xfrm>
          <a:prstGeom prst="roundRect">
            <a:avLst/>
          </a:prstGeom>
          <a:solidFill>
            <a:srgbClr val="C6D9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42545" eaLnBrk="0" fontAlgn="base" hangingPunct="0">
              <a:spcBef>
                <a:spcPct val="50000"/>
              </a:spcBef>
              <a:spcAft>
                <a:spcPct val="0"/>
              </a:spcAft>
              <a:buClr>
                <a:srgbClr val="293947"/>
              </a:buClr>
            </a:pPr>
            <a:r>
              <a:rPr lang="nb-NO" sz="1000" kern="0">
                <a:solidFill>
                  <a:srgbClr val="000000"/>
                </a:solidFill>
                <a:latin typeface="Roboto" panose="02000000000000000000" pitchFamily="2" charset="0"/>
                <a:ea typeface="Roboto" panose="02000000000000000000" pitchFamily="2" charset="0"/>
              </a:rPr>
              <a:t>Evaluere og videreføre, endre eller avslutte tjeneste</a:t>
            </a:r>
          </a:p>
          <a:p>
            <a:pPr defTabSz="742545" eaLnBrk="0" fontAlgn="base" hangingPunct="0">
              <a:spcBef>
                <a:spcPct val="50000"/>
              </a:spcBef>
              <a:spcAft>
                <a:spcPct val="0"/>
              </a:spcAft>
              <a:buClr>
                <a:srgbClr val="293947"/>
              </a:buClr>
            </a:pPr>
            <a:endParaRPr lang="nb-NO" sz="800" kern="0">
              <a:solidFill>
                <a:srgbClr val="000000"/>
              </a:solidFill>
              <a:latin typeface="Roboto" panose="02000000000000000000" pitchFamily="2" charset="0"/>
              <a:ea typeface="Roboto" panose="02000000000000000000" pitchFamily="2" charset="0"/>
            </a:endParaRPr>
          </a:p>
        </p:txBody>
      </p:sp>
      <p:cxnSp>
        <p:nvCxnSpPr>
          <p:cNvPr id="179" name="Rett pilkobling 178">
            <a:extLst>
              <a:ext uri="{FF2B5EF4-FFF2-40B4-BE49-F238E27FC236}">
                <a16:creationId xmlns:a16="http://schemas.microsoft.com/office/drawing/2014/main" id="{17DE009D-1D2F-4D79-951A-7DB56361B529}"/>
              </a:ext>
            </a:extLst>
          </p:cNvPr>
          <p:cNvCxnSpPr>
            <a:cxnSpLocks/>
            <a:stCxn id="130" idx="3"/>
            <a:endCxn id="131" idx="1"/>
          </p:cNvCxnSpPr>
          <p:nvPr/>
        </p:nvCxnSpPr>
        <p:spPr>
          <a:xfrm>
            <a:off x="6204625" y="1279596"/>
            <a:ext cx="159802" cy="0"/>
          </a:xfrm>
          <a:prstGeom prst="straightConnector1">
            <a:avLst/>
          </a:prstGeom>
          <a:ln w="6350">
            <a:solidFill>
              <a:schemeClr val="tx2">
                <a:lumMod val="60000"/>
                <a:lumOff val="40000"/>
              </a:schemeClr>
            </a:solidFill>
            <a:tailEnd type="arrow" w="sm" len="sm"/>
          </a:ln>
          <a:effectLst/>
        </p:spPr>
        <p:style>
          <a:lnRef idx="1">
            <a:schemeClr val="accent1"/>
          </a:lnRef>
          <a:fillRef idx="0">
            <a:schemeClr val="accent1"/>
          </a:fillRef>
          <a:effectRef idx="0">
            <a:schemeClr val="accent1"/>
          </a:effectRef>
          <a:fontRef idx="minor">
            <a:schemeClr val="tx1"/>
          </a:fontRef>
        </p:style>
      </p:cxnSp>
      <p:cxnSp>
        <p:nvCxnSpPr>
          <p:cNvPr id="180" name="Rett pilkobling 179">
            <a:extLst>
              <a:ext uri="{FF2B5EF4-FFF2-40B4-BE49-F238E27FC236}">
                <a16:creationId xmlns:a16="http://schemas.microsoft.com/office/drawing/2014/main" id="{BD503D6B-28DF-4D7A-8754-A77EAD942907}"/>
              </a:ext>
            </a:extLst>
          </p:cNvPr>
          <p:cNvCxnSpPr>
            <a:cxnSpLocks/>
            <a:stCxn id="131" idx="3"/>
            <a:endCxn id="132" idx="1"/>
          </p:cNvCxnSpPr>
          <p:nvPr/>
        </p:nvCxnSpPr>
        <p:spPr>
          <a:xfrm>
            <a:off x="8884427" y="1279596"/>
            <a:ext cx="159802" cy="0"/>
          </a:xfrm>
          <a:prstGeom prst="straightConnector1">
            <a:avLst/>
          </a:prstGeom>
          <a:ln w="6350">
            <a:solidFill>
              <a:schemeClr val="tx2">
                <a:lumMod val="60000"/>
                <a:lumOff val="40000"/>
              </a:schemeClr>
            </a:solidFill>
            <a:tailEnd type="arrow" w="sm" len="sm"/>
          </a:ln>
          <a:effectLst/>
        </p:spPr>
        <p:style>
          <a:lnRef idx="1">
            <a:schemeClr val="accent1"/>
          </a:lnRef>
          <a:fillRef idx="0">
            <a:schemeClr val="accent1"/>
          </a:fillRef>
          <a:effectRef idx="0">
            <a:schemeClr val="accent1"/>
          </a:effectRef>
          <a:fontRef idx="minor">
            <a:schemeClr val="tx1"/>
          </a:fontRef>
        </p:style>
      </p:cxnSp>
      <p:cxnSp>
        <p:nvCxnSpPr>
          <p:cNvPr id="183" name="Rett pilkobling 182">
            <a:extLst>
              <a:ext uri="{FF2B5EF4-FFF2-40B4-BE49-F238E27FC236}">
                <a16:creationId xmlns:a16="http://schemas.microsoft.com/office/drawing/2014/main" id="{3B411F68-2DA3-4A45-BE7C-85807C94DBBC}"/>
              </a:ext>
            </a:extLst>
          </p:cNvPr>
          <p:cNvCxnSpPr>
            <a:cxnSpLocks/>
            <a:stCxn id="129" idx="3"/>
            <a:endCxn id="130" idx="1"/>
          </p:cNvCxnSpPr>
          <p:nvPr/>
        </p:nvCxnSpPr>
        <p:spPr>
          <a:xfrm>
            <a:off x="3164823" y="1279596"/>
            <a:ext cx="159802" cy="0"/>
          </a:xfrm>
          <a:prstGeom prst="straightConnector1">
            <a:avLst/>
          </a:prstGeom>
          <a:ln w="6350">
            <a:solidFill>
              <a:schemeClr val="tx2">
                <a:lumMod val="60000"/>
                <a:lumOff val="40000"/>
              </a:schemeClr>
            </a:solidFill>
            <a:tailEnd type="arrow" w="sm" len="sm"/>
          </a:ln>
          <a:effectLst/>
        </p:spPr>
        <p:style>
          <a:lnRef idx="1">
            <a:schemeClr val="accent1"/>
          </a:lnRef>
          <a:fillRef idx="0">
            <a:schemeClr val="accent1"/>
          </a:fillRef>
          <a:effectRef idx="0">
            <a:schemeClr val="accent1"/>
          </a:effectRef>
          <a:fontRef idx="minor">
            <a:schemeClr val="tx1"/>
          </a:fontRef>
        </p:style>
      </p:cxnSp>
      <p:sp>
        <p:nvSpPr>
          <p:cNvPr id="191" name="Rektangel: avrundede hjørner 190">
            <a:extLst>
              <a:ext uri="{FF2B5EF4-FFF2-40B4-BE49-F238E27FC236}">
                <a16:creationId xmlns:a16="http://schemas.microsoft.com/office/drawing/2014/main" id="{B84492D7-EDAE-461B-B978-770A92ACE777}"/>
              </a:ext>
            </a:extLst>
          </p:cNvPr>
          <p:cNvSpPr/>
          <p:nvPr/>
        </p:nvSpPr>
        <p:spPr>
          <a:xfrm>
            <a:off x="646771" y="1397116"/>
            <a:ext cx="2518050" cy="328452"/>
          </a:xfrm>
          <a:prstGeom prst="roundRect">
            <a:avLst>
              <a:gd name="adj" fmla="val 42792"/>
            </a:avLst>
          </a:prstGeom>
          <a:solidFill>
            <a:schemeClr val="tx2">
              <a:lumMod val="40000"/>
              <a:lumOff val="6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sp>
        <p:nvSpPr>
          <p:cNvPr id="193" name="Rektangel: avrundede hjørner 192">
            <a:extLst>
              <a:ext uri="{FF2B5EF4-FFF2-40B4-BE49-F238E27FC236}">
                <a16:creationId xmlns:a16="http://schemas.microsoft.com/office/drawing/2014/main" id="{A4140DC7-113F-4BB4-B249-AADC8EC97EE7}"/>
              </a:ext>
            </a:extLst>
          </p:cNvPr>
          <p:cNvSpPr/>
          <p:nvPr/>
        </p:nvSpPr>
        <p:spPr>
          <a:xfrm>
            <a:off x="3324623" y="1387230"/>
            <a:ext cx="2879999" cy="328452"/>
          </a:xfrm>
          <a:prstGeom prst="roundRect">
            <a:avLst>
              <a:gd name="adj" fmla="val 42792"/>
            </a:avLst>
          </a:prstGeom>
          <a:solidFill>
            <a:srgbClr val="8EB4E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sp>
        <p:nvSpPr>
          <p:cNvPr id="194" name="Rektangel: avrundede hjørner 193">
            <a:extLst>
              <a:ext uri="{FF2B5EF4-FFF2-40B4-BE49-F238E27FC236}">
                <a16:creationId xmlns:a16="http://schemas.microsoft.com/office/drawing/2014/main" id="{7C9FF306-FB9D-413D-B56C-A4CF70A18284}"/>
              </a:ext>
            </a:extLst>
          </p:cNvPr>
          <p:cNvSpPr/>
          <p:nvPr/>
        </p:nvSpPr>
        <p:spPr>
          <a:xfrm>
            <a:off x="6364426" y="1395366"/>
            <a:ext cx="2511486" cy="328452"/>
          </a:xfrm>
          <a:prstGeom prst="roundRect">
            <a:avLst>
              <a:gd name="adj" fmla="val 42792"/>
            </a:avLst>
          </a:prstGeom>
          <a:solidFill>
            <a:srgbClr val="8EB4E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sp>
        <p:nvSpPr>
          <p:cNvPr id="195" name="Rektangel: avrundede hjørner 194">
            <a:extLst>
              <a:ext uri="{FF2B5EF4-FFF2-40B4-BE49-F238E27FC236}">
                <a16:creationId xmlns:a16="http://schemas.microsoft.com/office/drawing/2014/main" id="{6F38CD00-D42D-4C3A-933F-E973B3DF316A}"/>
              </a:ext>
            </a:extLst>
          </p:cNvPr>
          <p:cNvSpPr/>
          <p:nvPr/>
        </p:nvSpPr>
        <p:spPr>
          <a:xfrm>
            <a:off x="9044229" y="1398031"/>
            <a:ext cx="2507061" cy="328452"/>
          </a:xfrm>
          <a:prstGeom prst="roundRect">
            <a:avLst>
              <a:gd name="adj" fmla="val 50000"/>
            </a:avLst>
          </a:prstGeom>
          <a:solidFill>
            <a:srgbClr val="8EB4E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sp>
        <p:nvSpPr>
          <p:cNvPr id="128" name="Rektangel: avrundede hjørner 127">
            <a:extLst>
              <a:ext uri="{FF2B5EF4-FFF2-40B4-BE49-F238E27FC236}">
                <a16:creationId xmlns:a16="http://schemas.microsoft.com/office/drawing/2014/main" id="{47FAC21F-5E4C-4A37-A950-B70A26FC55AE}"/>
              </a:ext>
            </a:extLst>
          </p:cNvPr>
          <p:cNvSpPr/>
          <p:nvPr/>
        </p:nvSpPr>
        <p:spPr>
          <a:xfrm>
            <a:off x="4678917" y="4019409"/>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Følge opp gevinster</a:t>
            </a:r>
          </a:p>
          <a:p>
            <a:endParaRPr lang="nb-NO" sz="1000">
              <a:latin typeface="Roboto" panose="02000000000000000000" pitchFamily="2" charset="0"/>
              <a:ea typeface="Roboto" panose="02000000000000000000" pitchFamily="2" charset="0"/>
            </a:endParaRPr>
          </a:p>
        </p:txBody>
      </p:sp>
      <p:grpSp>
        <p:nvGrpSpPr>
          <p:cNvPr id="48" name="Gruppe 47">
            <a:extLst>
              <a:ext uri="{FF2B5EF4-FFF2-40B4-BE49-F238E27FC236}">
                <a16:creationId xmlns:a16="http://schemas.microsoft.com/office/drawing/2014/main" id="{8C1DA47F-9E19-137F-E473-D6B092D71061}"/>
              </a:ext>
            </a:extLst>
          </p:cNvPr>
          <p:cNvGrpSpPr/>
          <p:nvPr/>
        </p:nvGrpSpPr>
        <p:grpSpPr>
          <a:xfrm>
            <a:off x="6326516" y="2811201"/>
            <a:ext cx="1297911" cy="1019762"/>
            <a:chOff x="6326516" y="2811201"/>
            <a:chExt cx="1297911" cy="1019762"/>
          </a:xfrm>
        </p:grpSpPr>
        <p:sp>
          <p:nvSpPr>
            <p:cNvPr id="135" name="Rektangel: avrundede hjørner 134">
              <a:extLst>
                <a:ext uri="{FF2B5EF4-FFF2-40B4-BE49-F238E27FC236}">
                  <a16:creationId xmlns:a16="http://schemas.microsoft.com/office/drawing/2014/main" id="{BA995DF1-3BC9-4010-82CF-479D6E406477}"/>
                </a:ext>
              </a:extLst>
            </p:cNvPr>
            <p:cNvSpPr/>
            <p:nvPr/>
          </p:nvSpPr>
          <p:spPr>
            <a:xfrm>
              <a:off x="6346678" y="2811201"/>
              <a:ext cx="1260000" cy="936000"/>
            </a:xfrm>
            <a:prstGeom prst="round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Håndtere support på systemer og utstyr</a:t>
              </a:r>
            </a:p>
            <a:p>
              <a:endParaRPr lang="nb-NO" sz="1000">
                <a:latin typeface="Roboto" panose="02000000000000000000" pitchFamily="2" charset="0"/>
                <a:ea typeface="Roboto" panose="02000000000000000000" pitchFamily="2" charset="0"/>
              </a:endParaRPr>
            </a:p>
          </p:txBody>
        </p:sp>
        <p:sp>
          <p:nvSpPr>
            <p:cNvPr id="196" name="Rektangel: avrundede hjørner 195">
              <a:extLst>
                <a:ext uri="{FF2B5EF4-FFF2-40B4-BE49-F238E27FC236}">
                  <a16:creationId xmlns:a16="http://schemas.microsoft.com/office/drawing/2014/main" id="{F3AA0A4A-1464-48CF-AD39-2A98BFED2F92}"/>
                </a:ext>
              </a:extLst>
            </p:cNvPr>
            <p:cNvSpPr/>
            <p:nvPr/>
          </p:nvSpPr>
          <p:spPr>
            <a:xfrm>
              <a:off x="6326516" y="3502511"/>
              <a:ext cx="1297911" cy="328452"/>
            </a:xfrm>
            <a:prstGeom prst="roundRect">
              <a:avLst>
                <a:gd name="adj" fmla="val 42792"/>
              </a:avLst>
            </a:prstGeom>
            <a:solidFill>
              <a:srgbClr val="FFD48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grpSp>
        <p:nvGrpSpPr>
          <p:cNvPr id="50" name="Gruppe 49">
            <a:extLst>
              <a:ext uri="{FF2B5EF4-FFF2-40B4-BE49-F238E27FC236}">
                <a16:creationId xmlns:a16="http://schemas.microsoft.com/office/drawing/2014/main" id="{542D817C-6EE7-36FF-0E26-3417309D2A6C}"/>
              </a:ext>
            </a:extLst>
          </p:cNvPr>
          <p:cNvGrpSpPr/>
          <p:nvPr/>
        </p:nvGrpSpPr>
        <p:grpSpPr>
          <a:xfrm>
            <a:off x="9031262" y="2799769"/>
            <a:ext cx="1278570" cy="1011486"/>
            <a:chOff x="9031262" y="2799769"/>
            <a:chExt cx="1278570" cy="1011486"/>
          </a:xfrm>
        </p:grpSpPr>
        <p:sp>
          <p:nvSpPr>
            <p:cNvPr id="137" name="Rektangel: avrundede hjørner 136">
              <a:extLst>
                <a:ext uri="{FF2B5EF4-FFF2-40B4-BE49-F238E27FC236}">
                  <a16:creationId xmlns:a16="http://schemas.microsoft.com/office/drawing/2014/main" id="{FC01CC25-614C-48B4-A06E-B3C8B0BA35FE}"/>
                </a:ext>
              </a:extLst>
            </p:cNvPr>
            <p:cNvSpPr/>
            <p:nvPr/>
          </p:nvSpPr>
          <p:spPr>
            <a:xfrm>
              <a:off x="9049832" y="2799769"/>
              <a:ext cx="1260000" cy="936000"/>
            </a:xfrm>
            <a:prstGeom prst="round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Drifte systemer, plattformer </a:t>
              </a:r>
            </a:p>
            <a:p>
              <a:pPr marL="0" marR="0" lvl="0" indent="0" defTabSz="914400" rtl="0" eaLnBrk="1" fontAlgn="auto" latinLnBrk="0" hangingPunct="1">
                <a:lnSpc>
                  <a:spcPct val="100000"/>
                </a:lnSpc>
                <a:spcBef>
                  <a:spcPts val="0"/>
                </a:spcBef>
                <a:spcAft>
                  <a:spcPts val="0"/>
                </a:spcAft>
                <a:buClrTx/>
                <a:buSzTx/>
                <a:buFontTx/>
                <a:buNone/>
                <a:tabLst/>
                <a:defRPr/>
              </a:pPr>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og infrastruktur </a:t>
              </a:r>
            </a:p>
            <a:p>
              <a:endParaRPr lang="nb-NO" sz="1000">
                <a:latin typeface="Roboto" panose="02000000000000000000" pitchFamily="2" charset="0"/>
                <a:ea typeface="Roboto" panose="02000000000000000000" pitchFamily="2" charset="0"/>
              </a:endParaRPr>
            </a:p>
          </p:txBody>
        </p:sp>
        <p:sp>
          <p:nvSpPr>
            <p:cNvPr id="198" name="Rektangel: avrundede hjørner 197">
              <a:extLst>
                <a:ext uri="{FF2B5EF4-FFF2-40B4-BE49-F238E27FC236}">
                  <a16:creationId xmlns:a16="http://schemas.microsoft.com/office/drawing/2014/main" id="{B3DC9DC4-92A2-48E2-B6E0-38735E656BCA}"/>
                </a:ext>
              </a:extLst>
            </p:cNvPr>
            <p:cNvSpPr/>
            <p:nvPr/>
          </p:nvSpPr>
          <p:spPr>
            <a:xfrm>
              <a:off x="9031262" y="3482803"/>
              <a:ext cx="1271390" cy="328452"/>
            </a:xfrm>
            <a:prstGeom prst="roundRect">
              <a:avLst>
                <a:gd name="adj" fmla="val 42792"/>
              </a:avLst>
            </a:prstGeom>
            <a:solidFill>
              <a:schemeClr val="accent2">
                <a:lumMod val="40000"/>
                <a:lumOff val="6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defTabSz="742545" rtl="0" eaLnBrk="0" fontAlgn="base" latinLnBrk="0" hangingPunct="0">
                <a:lnSpc>
                  <a:spcPct val="100000"/>
                </a:lnSpc>
                <a:spcBef>
                  <a:spcPct val="50000"/>
                </a:spcBef>
                <a:spcAft>
                  <a:spcPct val="0"/>
                </a:spcAft>
                <a:buClr>
                  <a:srgbClr val="293947"/>
                </a:buClr>
                <a:buSzTx/>
                <a:buFontTx/>
                <a:buNone/>
                <a:tabLst/>
                <a:defRPr/>
              </a:pPr>
              <a:endParaRPr lang="nb-NO" sz="800" i="0" u="none" strike="noStrike" kern="0" cap="none" spc="0" normalizeH="0" baseline="0" noProof="0">
                <a:ln>
                  <a:noFill/>
                </a:ln>
                <a:solidFill>
                  <a:srgbClr val="000000"/>
                </a:solidFill>
                <a:effectLst/>
                <a:uLnTx/>
                <a:uFillTx/>
                <a:latin typeface="Roboto"/>
                <a:ea typeface="Roboto"/>
                <a:cs typeface="Roboto"/>
              </a:endParaRPr>
            </a:p>
          </p:txBody>
        </p:sp>
      </p:grpSp>
      <p:grpSp>
        <p:nvGrpSpPr>
          <p:cNvPr id="51" name="Gruppe 50">
            <a:extLst>
              <a:ext uri="{FF2B5EF4-FFF2-40B4-BE49-F238E27FC236}">
                <a16:creationId xmlns:a16="http://schemas.microsoft.com/office/drawing/2014/main" id="{7E764016-C14B-5D75-8AA7-1812495BBC44}"/>
              </a:ext>
            </a:extLst>
          </p:cNvPr>
          <p:cNvGrpSpPr/>
          <p:nvPr/>
        </p:nvGrpSpPr>
        <p:grpSpPr>
          <a:xfrm>
            <a:off x="10351006" y="2798432"/>
            <a:ext cx="1271389" cy="1007056"/>
            <a:chOff x="10351006" y="2798432"/>
            <a:chExt cx="1271389" cy="1007056"/>
          </a:xfrm>
        </p:grpSpPr>
        <p:sp>
          <p:nvSpPr>
            <p:cNvPr id="138" name="Rektangel: avrundede hjørner 137">
              <a:extLst>
                <a:ext uri="{FF2B5EF4-FFF2-40B4-BE49-F238E27FC236}">
                  <a16:creationId xmlns:a16="http://schemas.microsoft.com/office/drawing/2014/main" id="{ED4B320D-381F-4091-9E14-4049988B7202}"/>
                </a:ext>
              </a:extLst>
            </p:cNvPr>
            <p:cNvSpPr/>
            <p:nvPr/>
          </p:nvSpPr>
          <p:spPr>
            <a:xfrm>
              <a:off x="10359216" y="2798432"/>
              <a:ext cx="1260000" cy="936000"/>
            </a:xfrm>
            <a:prstGeom prst="round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Drifte rolle- og tilgangsstyring</a:t>
              </a:r>
            </a:p>
            <a:p>
              <a:endParaRPr lang="nb-NO" sz="1000">
                <a:latin typeface="Roboto" panose="02000000000000000000" pitchFamily="2" charset="0"/>
                <a:ea typeface="Roboto" panose="02000000000000000000" pitchFamily="2" charset="0"/>
              </a:endParaRPr>
            </a:p>
          </p:txBody>
        </p:sp>
        <p:sp>
          <p:nvSpPr>
            <p:cNvPr id="199" name="Rektangel: avrundede hjørner 198">
              <a:extLst>
                <a:ext uri="{FF2B5EF4-FFF2-40B4-BE49-F238E27FC236}">
                  <a16:creationId xmlns:a16="http://schemas.microsoft.com/office/drawing/2014/main" id="{B675EAFD-2474-4AD6-AF9E-129A9124C815}"/>
                </a:ext>
              </a:extLst>
            </p:cNvPr>
            <p:cNvSpPr/>
            <p:nvPr/>
          </p:nvSpPr>
          <p:spPr>
            <a:xfrm>
              <a:off x="10351006" y="3477036"/>
              <a:ext cx="1271389" cy="328452"/>
            </a:xfrm>
            <a:prstGeom prst="roundRect">
              <a:avLst>
                <a:gd name="adj" fmla="val 42792"/>
              </a:avLst>
            </a:prstGeom>
            <a:solidFill>
              <a:schemeClr val="accent2">
                <a:lumMod val="40000"/>
                <a:lumOff val="6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grpSp>
        <p:nvGrpSpPr>
          <p:cNvPr id="42" name="Gruppe 41">
            <a:extLst>
              <a:ext uri="{FF2B5EF4-FFF2-40B4-BE49-F238E27FC236}">
                <a16:creationId xmlns:a16="http://schemas.microsoft.com/office/drawing/2014/main" id="{2E4CF00D-6E1F-35DB-8E41-AA19C778C2F0}"/>
              </a:ext>
            </a:extLst>
          </p:cNvPr>
          <p:cNvGrpSpPr/>
          <p:nvPr/>
        </p:nvGrpSpPr>
        <p:grpSpPr>
          <a:xfrm>
            <a:off x="629524" y="2814748"/>
            <a:ext cx="1297911" cy="1027536"/>
            <a:chOff x="629524" y="2814748"/>
            <a:chExt cx="1297911" cy="1027536"/>
          </a:xfrm>
        </p:grpSpPr>
        <p:sp>
          <p:nvSpPr>
            <p:cNvPr id="96" name="Rektangel: avrundede hjørner 95">
              <a:extLst>
                <a:ext uri="{FF2B5EF4-FFF2-40B4-BE49-F238E27FC236}">
                  <a16:creationId xmlns:a16="http://schemas.microsoft.com/office/drawing/2014/main" id="{85847668-8855-4A6F-A172-63A287163AF4}"/>
                </a:ext>
              </a:extLst>
            </p:cNvPr>
            <p:cNvSpPr/>
            <p:nvPr/>
          </p:nvSpPr>
          <p:spPr>
            <a:xfrm>
              <a:off x="656152" y="2814748"/>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cs typeface="Arial"/>
                </a:rPr>
                <a:t>Gjennomføre kommunikasjons-tiltak</a:t>
              </a:r>
            </a:p>
            <a:p>
              <a:endParaRPr lang="nb-NO" sz="1000">
                <a:latin typeface="Roboto" panose="02000000000000000000" pitchFamily="2" charset="0"/>
                <a:ea typeface="Roboto" panose="02000000000000000000" pitchFamily="2" charset="0"/>
              </a:endParaRPr>
            </a:p>
          </p:txBody>
        </p:sp>
        <p:sp>
          <p:nvSpPr>
            <p:cNvPr id="200" name="Rektangel: avrundede hjørner 199">
              <a:extLst>
                <a:ext uri="{FF2B5EF4-FFF2-40B4-BE49-F238E27FC236}">
                  <a16:creationId xmlns:a16="http://schemas.microsoft.com/office/drawing/2014/main" id="{8FF2CE9F-25DF-4C26-95FB-237FA062BC4B}"/>
                </a:ext>
              </a:extLst>
            </p:cNvPr>
            <p:cNvSpPr/>
            <p:nvPr/>
          </p:nvSpPr>
          <p:spPr>
            <a:xfrm>
              <a:off x="629524" y="3513832"/>
              <a:ext cx="1297911"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grpSp>
        <p:nvGrpSpPr>
          <p:cNvPr id="45" name="Gruppe 44">
            <a:extLst>
              <a:ext uri="{FF2B5EF4-FFF2-40B4-BE49-F238E27FC236}">
                <a16:creationId xmlns:a16="http://schemas.microsoft.com/office/drawing/2014/main" id="{9298E0C6-691F-090F-4299-F76037E0A414}"/>
              </a:ext>
            </a:extLst>
          </p:cNvPr>
          <p:cNvGrpSpPr/>
          <p:nvPr/>
        </p:nvGrpSpPr>
        <p:grpSpPr>
          <a:xfrm>
            <a:off x="1977009" y="2813411"/>
            <a:ext cx="1286627" cy="1028873"/>
            <a:chOff x="1977009" y="2813411"/>
            <a:chExt cx="1286627" cy="1028873"/>
          </a:xfrm>
        </p:grpSpPr>
        <p:sp>
          <p:nvSpPr>
            <p:cNvPr id="97" name="Rektangel: avrundede hjørner 96">
              <a:extLst>
                <a:ext uri="{FF2B5EF4-FFF2-40B4-BE49-F238E27FC236}">
                  <a16:creationId xmlns:a16="http://schemas.microsoft.com/office/drawing/2014/main" id="{2E102A2B-1AB3-485A-8A70-208AD6C271C2}"/>
                </a:ext>
              </a:extLst>
            </p:cNvPr>
            <p:cNvSpPr/>
            <p:nvPr/>
          </p:nvSpPr>
          <p:spPr>
            <a:xfrm>
              <a:off x="2003636" y="2813411"/>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b-NO" sz="1000" i="0" u="none" strike="noStrike" kern="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Arial"/>
                </a:rPr>
                <a:t>Lede</a:t>
              </a:r>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cs typeface="Arial"/>
                </a:rPr>
                <a:t> og gjennomføre </a:t>
              </a:r>
            </a:p>
            <a:p>
              <a:pPr marL="0" marR="0" lvl="0" indent="0" defTabSz="914400" rtl="0" eaLnBrk="1" fontAlgn="auto" latinLnBrk="0" hangingPunct="1">
                <a:lnSpc>
                  <a:spcPct val="100000"/>
                </a:lnSpc>
                <a:spcBef>
                  <a:spcPts val="0"/>
                </a:spcBef>
                <a:spcAft>
                  <a:spcPts val="0"/>
                </a:spcAft>
                <a:buClrTx/>
                <a:buSzTx/>
                <a:buFontTx/>
                <a:buNone/>
                <a:tabLst/>
                <a:defRPr/>
              </a:pPr>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cs typeface="Arial"/>
                </a:rPr>
                <a:t>opplæring for ansatte </a:t>
              </a:r>
            </a:p>
          </p:txBody>
        </p:sp>
        <p:sp>
          <p:nvSpPr>
            <p:cNvPr id="201" name="Rektangel: avrundede hjørner 200">
              <a:extLst>
                <a:ext uri="{FF2B5EF4-FFF2-40B4-BE49-F238E27FC236}">
                  <a16:creationId xmlns:a16="http://schemas.microsoft.com/office/drawing/2014/main" id="{4EB5A2AE-EEB5-420B-BB1D-67BC1B7AB405}"/>
                </a:ext>
              </a:extLst>
            </p:cNvPr>
            <p:cNvSpPr/>
            <p:nvPr/>
          </p:nvSpPr>
          <p:spPr>
            <a:xfrm>
              <a:off x="1977009" y="3499943"/>
              <a:ext cx="1280162" cy="342341"/>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grpSp>
        <p:nvGrpSpPr>
          <p:cNvPr id="46" name="Gruppe 45">
            <a:extLst>
              <a:ext uri="{FF2B5EF4-FFF2-40B4-BE49-F238E27FC236}">
                <a16:creationId xmlns:a16="http://schemas.microsoft.com/office/drawing/2014/main" id="{5B7500E4-9454-63C1-FD49-63FD45E59D8B}"/>
              </a:ext>
            </a:extLst>
          </p:cNvPr>
          <p:cNvGrpSpPr/>
          <p:nvPr/>
        </p:nvGrpSpPr>
        <p:grpSpPr>
          <a:xfrm>
            <a:off x="3303495" y="2813411"/>
            <a:ext cx="1288575" cy="1038000"/>
            <a:chOff x="3303495" y="2813411"/>
            <a:chExt cx="1288575" cy="1038000"/>
          </a:xfrm>
        </p:grpSpPr>
        <p:sp>
          <p:nvSpPr>
            <p:cNvPr id="98" name="Rektangel: avrundede hjørner 97">
              <a:extLst>
                <a:ext uri="{FF2B5EF4-FFF2-40B4-BE49-F238E27FC236}">
                  <a16:creationId xmlns:a16="http://schemas.microsoft.com/office/drawing/2014/main" id="{FE9A397F-82A8-4413-BDE9-08D7DE33360E}"/>
                </a:ext>
              </a:extLst>
            </p:cNvPr>
            <p:cNvSpPr/>
            <p:nvPr/>
          </p:nvSpPr>
          <p:spPr>
            <a:xfrm>
              <a:off x="3332070" y="2813411"/>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b-NO" sz="1000" i="0" u="none" strike="noStrike" kern="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Arial"/>
                </a:rPr>
                <a:t>Vedlikeholde tildelingskriterier</a:t>
              </a:r>
              <a:endPar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000" i="0" u="none" strike="noStrike" kern="0" cap="none" spc="0" normalizeH="0" baseline="0" noProof="0">
                <a:ln>
                  <a:noFill/>
                </a:ln>
                <a:solidFill>
                  <a:prstClr val="black"/>
                </a:solidFill>
                <a:effectLst/>
                <a:highlight>
                  <a:srgbClr val="FFFF00"/>
                </a:highlight>
                <a:uLnTx/>
                <a:uFillTx/>
                <a:latin typeface="Roboto" panose="02000000000000000000" pitchFamily="2" charset="0"/>
                <a:ea typeface="Roboto" panose="02000000000000000000" pitchFamily="2" charset="0"/>
                <a:cs typeface="Arial"/>
              </a:endParaRPr>
            </a:p>
            <a:p>
              <a:endParaRPr lang="nb-NO" sz="1000">
                <a:latin typeface="Roboto" panose="02000000000000000000" pitchFamily="2" charset="0"/>
                <a:ea typeface="Roboto" panose="02000000000000000000" pitchFamily="2" charset="0"/>
              </a:endParaRPr>
            </a:p>
          </p:txBody>
        </p:sp>
        <p:sp>
          <p:nvSpPr>
            <p:cNvPr id="202" name="Rektangel: avrundede hjørner 201">
              <a:extLst>
                <a:ext uri="{FF2B5EF4-FFF2-40B4-BE49-F238E27FC236}">
                  <a16:creationId xmlns:a16="http://schemas.microsoft.com/office/drawing/2014/main" id="{17EF51E5-7621-4939-857F-E10D4CAF5979}"/>
                </a:ext>
              </a:extLst>
            </p:cNvPr>
            <p:cNvSpPr/>
            <p:nvPr/>
          </p:nvSpPr>
          <p:spPr>
            <a:xfrm>
              <a:off x="3303495" y="3522959"/>
              <a:ext cx="1282110"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grpSp>
        <p:nvGrpSpPr>
          <p:cNvPr id="47" name="Gruppe 46">
            <a:extLst>
              <a:ext uri="{FF2B5EF4-FFF2-40B4-BE49-F238E27FC236}">
                <a16:creationId xmlns:a16="http://schemas.microsoft.com/office/drawing/2014/main" id="{D7BE7F57-3526-0636-6BA3-643C1EBBE614}"/>
              </a:ext>
            </a:extLst>
          </p:cNvPr>
          <p:cNvGrpSpPr/>
          <p:nvPr/>
        </p:nvGrpSpPr>
        <p:grpSpPr>
          <a:xfrm>
            <a:off x="4668999" y="2813411"/>
            <a:ext cx="1280080" cy="1042034"/>
            <a:chOff x="4668999" y="2813411"/>
            <a:chExt cx="1280080" cy="1042034"/>
          </a:xfrm>
        </p:grpSpPr>
        <p:sp>
          <p:nvSpPr>
            <p:cNvPr id="99" name="Rektangel: avrundede hjørner 98">
              <a:extLst>
                <a:ext uri="{FF2B5EF4-FFF2-40B4-BE49-F238E27FC236}">
                  <a16:creationId xmlns:a16="http://schemas.microsoft.com/office/drawing/2014/main" id="{38D11F54-15F7-446E-BFC3-0CD7FE3A04E6}"/>
                </a:ext>
              </a:extLst>
            </p:cNvPr>
            <p:cNvSpPr/>
            <p:nvPr/>
          </p:nvSpPr>
          <p:spPr>
            <a:xfrm>
              <a:off x="4689079" y="2813411"/>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cs typeface="Arial"/>
                </a:rPr>
                <a:t>Forvalte rutiner for behandling av person-opplysninger</a:t>
              </a:r>
            </a:p>
            <a:p>
              <a:endParaRPr lang="nb-NO" sz="1000">
                <a:latin typeface="Roboto" panose="02000000000000000000" pitchFamily="2" charset="0"/>
                <a:ea typeface="Roboto" panose="02000000000000000000" pitchFamily="2" charset="0"/>
              </a:endParaRPr>
            </a:p>
          </p:txBody>
        </p:sp>
        <p:sp>
          <p:nvSpPr>
            <p:cNvPr id="203" name="Rektangel: avrundede hjørner 202">
              <a:extLst>
                <a:ext uri="{FF2B5EF4-FFF2-40B4-BE49-F238E27FC236}">
                  <a16:creationId xmlns:a16="http://schemas.microsoft.com/office/drawing/2014/main" id="{489C0D42-92A1-43F1-85AC-B227D82FC52A}"/>
                </a:ext>
              </a:extLst>
            </p:cNvPr>
            <p:cNvSpPr/>
            <p:nvPr/>
          </p:nvSpPr>
          <p:spPr>
            <a:xfrm>
              <a:off x="4668999" y="3526993"/>
              <a:ext cx="1275801"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grpSp>
        <p:nvGrpSpPr>
          <p:cNvPr id="39" name="Gruppe 38">
            <a:extLst>
              <a:ext uri="{FF2B5EF4-FFF2-40B4-BE49-F238E27FC236}">
                <a16:creationId xmlns:a16="http://schemas.microsoft.com/office/drawing/2014/main" id="{2090BB9B-FE22-C627-8576-ACB5E0FBF68F}"/>
              </a:ext>
            </a:extLst>
          </p:cNvPr>
          <p:cNvGrpSpPr/>
          <p:nvPr/>
        </p:nvGrpSpPr>
        <p:grpSpPr>
          <a:xfrm>
            <a:off x="636286" y="4020746"/>
            <a:ext cx="1297911" cy="1020092"/>
            <a:chOff x="636286" y="4020746"/>
            <a:chExt cx="1297911" cy="1020092"/>
          </a:xfrm>
        </p:grpSpPr>
        <p:sp>
          <p:nvSpPr>
            <p:cNvPr id="125" name="Rektangel: avrundede hjørner 124">
              <a:extLst>
                <a:ext uri="{FF2B5EF4-FFF2-40B4-BE49-F238E27FC236}">
                  <a16:creationId xmlns:a16="http://schemas.microsoft.com/office/drawing/2014/main" id="{0EB4533C-D3DD-4389-9297-7631747AB542}"/>
                </a:ext>
              </a:extLst>
            </p:cNvPr>
            <p:cNvSpPr/>
            <p:nvPr/>
          </p:nvSpPr>
          <p:spPr>
            <a:xfrm>
              <a:off x="645990" y="4020746"/>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Avklare tjenestens behov og implementere nye løsninger</a:t>
              </a:r>
            </a:p>
          </p:txBody>
        </p:sp>
        <p:sp>
          <p:nvSpPr>
            <p:cNvPr id="204" name="Rektangel: avrundede hjørner 203">
              <a:extLst>
                <a:ext uri="{FF2B5EF4-FFF2-40B4-BE49-F238E27FC236}">
                  <a16:creationId xmlns:a16="http://schemas.microsoft.com/office/drawing/2014/main" id="{C25519D2-ACBE-4D63-9A74-D1790D96EF7B}"/>
                </a:ext>
              </a:extLst>
            </p:cNvPr>
            <p:cNvSpPr/>
            <p:nvPr/>
          </p:nvSpPr>
          <p:spPr>
            <a:xfrm>
              <a:off x="636286" y="4712386"/>
              <a:ext cx="1297911"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kern="0">
                <a:solidFill>
                  <a:srgbClr val="000000"/>
                </a:solidFill>
                <a:latin typeface="Roboto" panose="02000000000000000000" pitchFamily="2" charset="0"/>
                <a:ea typeface="Roboto" panose="02000000000000000000" pitchFamily="2" charset="0"/>
                <a:cs typeface="Roboto"/>
              </a:endParaRPr>
            </a:p>
          </p:txBody>
        </p:sp>
      </p:grpSp>
      <p:grpSp>
        <p:nvGrpSpPr>
          <p:cNvPr id="40" name="Gruppe 39">
            <a:extLst>
              <a:ext uri="{FF2B5EF4-FFF2-40B4-BE49-F238E27FC236}">
                <a16:creationId xmlns:a16="http://schemas.microsoft.com/office/drawing/2014/main" id="{BE503E22-0646-D1E6-40BC-29D7C3FC6086}"/>
              </a:ext>
            </a:extLst>
          </p:cNvPr>
          <p:cNvGrpSpPr/>
          <p:nvPr/>
        </p:nvGrpSpPr>
        <p:grpSpPr>
          <a:xfrm>
            <a:off x="1992532" y="4019409"/>
            <a:ext cx="1260942" cy="1011929"/>
            <a:chOff x="1992532" y="4019409"/>
            <a:chExt cx="1260942" cy="1011929"/>
          </a:xfrm>
        </p:grpSpPr>
        <p:sp>
          <p:nvSpPr>
            <p:cNvPr id="126" name="Rektangel: avrundede hjørner 125">
              <a:extLst>
                <a:ext uri="{FF2B5EF4-FFF2-40B4-BE49-F238E27FC236}">
                  <a16:creationId xmlns:a16="http://schemas.microsoft.com/office/drawing/2014/main" id="{28A3BAF9-AF50-45A9-AC65-BCD9D9743E1D}"/>
                </a:ext>
              </a:extLst>
            </p:cNvPr>
            <p:cNvSpPr/>
            <p:nvPr/>
          </p:nvSpPr>
          <p:spPr>
            <a:xfrm>
              <a:off x="1993474" y="4019409"/>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Endre på tjenesteforløp og rutiner</a:t>
              </a:r>
            </a:p>
            <a:p>
              <a:endParaRPr lang="nb-NO" sz="1000">
                <a:latin typeface="Roboto" panose="02000000000000000000" pitchFamily="2" charset="0"/>
                <a:ea typeface="Roboto" panose="02000000000000000000" pitchFamily="2" charset="0"/>
              </a:endParaRPr>
            </a:p>
          </p:txBody>
        </p:sp>
        <p:sp>
          <p:nvSpPr>
            <p:cNvPr id="205" name="Rektangel: avrundede hjørner 204">
              <a:extLst>
                <a:ext uri="{FF2B5EF4-FFF2-40B4-BE49-F238E27FC236}">
                  <a16:creationId xmlns:a16="http://schemas.microsoft.com/office/drawing/2014/main" id="{B7997B78-A66E-4DC6-8DB7-8178C5A52292}"/>
                </a:ext>
              </a:extLst>
            </p:cNvPr>
            <p:cNvSpPr/>
            <p:nvPr/>
          </p:nvSpPr>
          <p:spPr>
            <a:xfrm>
              <a:off x="1992532" y="4702886"/>
              <a:ext cx="1260942"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grpSp>
        <p:nvGrpSpPr>
          <p:cNvPr id="41" name="Gruppe 40">
            <a:extLst>
              <a:ext uri="{FF2B5EF4-FFF2-40B4-BE49-F238E27FC236}">
                <a16:creationId xmlns:a16="http://schemas.microsoft.com/office/drawing/2014/main" id="{015F8FC9-0C2E-A7C4-44E9-935D788014F9}"/>
              </a:ext>
            </a:extLst>
          </p:cNvPr>
          <p:cNvGrpSpPr/>
          <p:nvPr/>
        </p:nvGrpSpPr>
        <p:grpSpPr>
          <a:xfrm>
            <a:off x="3319960" y="4019409"/>
            <a:ext cx="1284058" cy="1011929"/>
            <a:chOff x="3319960" y="4019409"/>
            <a:chExt cx="1284058" cy="1011929"/>
          </a:xfrm>
        </p:grpSpPr>
        <p:sp>
          <p:nvSpPr>
            <p:cNvPr id="127" name="Rektangel: avrundede hjørner 126">
              <a:extLst>
                <a:ext uri="{FF2B5EF4-FFF2-40B4-BE49-F238E27FC236}">
                  <a16:creationId xmlns:a16="http://schemas.microsoft.com/office/drawing/2014/main" id="{7A701645-0106-4239-8F15-A63B7BFE3369}"/>
                </a:ext>
              </a:extLst>
            </p:cNvPr>
            <p:cNvSpPr/>
            <p:nvPr/>
          </p:nvSpPr>
          <p:spPr>
            <a:xfrm>
              <a:off x="3321908" y="4019409"/>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Vurdere risiko </a:t>
              </a:r>
              <a:b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br>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og planlegge beredskap</a:t>
              </a:r>
            </a:p>
            <a:p>
              <a:endParaRPr lang="nb-NO" sz="1000">
                <a:latin typeface="Roboto" panose="02000000000000000000" pitchFamily="2" charset="0"/>
                <a:ea typeface="Roboto" panose="02000000000000000000" pitchFamily="2" charset="0"/>
              </a:endParaRPr>
            </a:p>
          </p:txBody>
        </p:sp>
        <p:sp>
          <p:nvSpPr>
            <p:cNvPr id="206" name="Rektangel: avrundede hjørner 205">
              <a:extLst>
                <a:ext uri="{FF2B5EF4-FFF2-40B4-BE49-F238E27FC236}">
                  <a16:creationId xmlns:a16="http://schemas.microsoft.com/office/drawing/2014/main" id="{F29874A0-8027-4620-8C11-F81F7B6B3BF5}"/>
                </a:ext>
              </a:extLst>
            </p:cNvPr>
            <p:cNvSpPr/>
            <p:nvPr/>
          </p:nvSpPr>
          <p:spPr>
            <a:xfrm>
              <a:off x="3319960" y="4702886"/>
              <a:ext cx="1284058"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sp>
        <p:nvSpPr>
          <p:cNvPr id="207" name="Rektangel: avrundede hjørner 206">
            <a:extLst>
              <a:ext uri="{FF2B5EF4-FFF2-40B4-BE49-F238E27FC236}">
                <a16:creationId xmlns:a16="http://schemas.microsoft.com/office/drawing/2014/main" id="{CFB670D2-289A-4C68-986E-6E61D1828A55}"/>
              </a:ext>
            </a:extLst>
          </p:cNvPr>
          <p:cNvSpPr/>
          <p:nvPr/>
        </p:nvSpPr>
        <p:spPr>
          <a:xfrm>
            <a:off x="4678917" y="4693759"/>
            <a:ext cx="1260000"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nvGrpSpPr>
          <p:cNvPr id="38" name="Gruppe 37">
            <a:extLst>
              <a:ext uri="{FF2B5EF4-FFF2-40B4-BE49-F238E27FC236}">
                <a16:creationId xmlns:a16="http://schemas.microsoft.com/office/drawing/2014/main" id="{921DBBBD-8F14-DBD6-00A8-D869517DADD7}"/>
              </a:ext>
            </a:extLst>
          </p:cNvPr>
          <p:cNvGrpSpPr/>
          <p:nvPr/>
        </p:nvGrpSpPr>
        <p:grpSpPr>
          <a:xfrm>
            <a:off x="636002" y="5176838"/>
            <a:ext cx="1261948" cy="1060220"/>
            <a:chOff x="636002" y="5176838"/>
            <a:chExt cx="1261948" cy="1060220"/>
          </a:xfrm>
        </p:grpSpPr>
        <p:sp>
          <p:nvSpPr>
            <p:cNvPr id="133" name="Rektangel: avrundede hjørner 132">
              <a:extLst>
                <a:ext uri="{FF2B5EF4-FFF2-40B4-BE49-F238E27FC236}">
                  <a16:creationId xmlns:a16="http://schemas.microsoft.com/office/drawing/2014/main" id="{D575BA6F-0B24-4308-ADE7-87F77038B3E9}"/>
                </a:ext>
              </a:extLst>
            </p:cNvPr>
            <p:cNvSpPr/>
            <p:nvPr/>
          </p:nvSpPr>
          <p:spPr>
            <a:xfrm>
              <a:off x="636002" y="5176838"/>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Budsjettere</a:t>
              </a:r>
            </a:p>
            <a:p>
              <a:endParaRPr lang="nb-NO" sz="1000">
                <a:latin typeface="Roboto" panose="02000000000000000000" pitchFamily="2" charset="0"/>
                <a:ea typeface="Roboto" panose="02000000000000000000" pitchFamily="2" charset="0"/>
              </a:endParaRPr>
            </a:p>
          </p:txBody>
        </p:sp>
        <p:sp>
          <p:nvSpPr>
            <p:cNvPr id="208" name="Rektangel: avrundede hjørner 207">
              <a:extLst>
                <a:ext uri="{FF2B5EF4-FFF2-40B4-BE49-F238E27FC236}">
                  <a16:creationId xmlns:a16="http://schemas.microsoft.com/office/drawing/2014/main" id="{8FB371DF-34D3-4B05-96B5-FCA61B0D25DB}"/>
                </a:ext>
              </a:extLst>
            </p:cNvPr>
            <p:cNvSpPr/>
            <p:nvPr/>
          </p:nvSpPr>
          <p:spPr>
            <a:xfrm>
              <a:off x="637950" y="5908606"/>
              <a:ext cx="1260000"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kern="0">
                <a:solidFill>
                  <a:srgbClr val="000000"/>
                </a:solidFill>
                <a:latin typeface="Roboto"/>
                <a:ea typeface="Roboto"/>
                <a:cs typeface="Roboto"/>
              </a:endParaRPr>
            </a:p>
          </p:txBody>
        </p:sp>
      </p:grpSp>
      <p:grpSp>
        <p:nvGrpSpPr>
          <p:cNvPr id="37" name="Gruppe 36">
            <a:extLst>
              <a:ext uri="{FF2B5EF4-FFF2-40B4-BE49-F238E27FC236}">
                <a16:creationId xmlns:a16="http://schemas.microsoft.com/office/drawing/2014/main" id="{788E05CB-6BA0-B080-EA36-05AE9AF84772}"/>
              </a:ext>
            </a:extLst>
          </p:cNvPr>
          <p:cNvGrpSpPr/>
          <p:nvPr/>
        </p:nvGrpSpPr>
        <p:grpSpPr>
          <a:xfrm>
            <a:off x="1958025" y="5164423"/>
            <a:ext cx="1305485" cy="1055969"/>
            <a:chOff x="1958025" y="5164423"/>
            <a:chExt cx="1305485" cy="1055969"/>
          </a:xfrm>
        </p:grpSpPr>
        <p:sp>
          <p:nvSpPr>
            <p:cNvPr id="134" name="Rektangel: avrundede hjørner 133">
              <a:extLst>
                <a:ext uri="{FF2B5EF4-FFF2-40B4-BE49-F238E27FC236}">
                  <a16:creationId xmlns:a16="http://schemas.microsoft.com/office/drawing/2014/main" id="{F5F053A8-C5BC-4C63-9506-C7498DFED767}"/>
                </a:ext>
              </a:extLst>
            </p:cNvPr>
            <p:cNvSpPr/>
            <p:nvPr/>
          </p:nvSpPr>
          <p:spPr>
            <a:xfrm>
              <a:off x="2003510" y="5164423"/>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prstClr val="black"/>
                  </a:solidFill>
                  <a:effectLst/>
                  <a:uLnTx/>
                  <a:uFillTx/>
                  <a:latin typeface="Roboto" panose="02000000000000000000" pitchFamily="2" charset="0"/>
                  <a:ea typeface="Roboto" panose="02000000000000000000" pitchFamily="2" charset="0"/>
                </a:rPr>
                <a:t>Administrere</a:t>
              </a:r>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 system- og utstyrs-porteføljen</a:t>
              </a:r>
            </a:p>
            <a:p>
              <a:endParaRPr lang="nb-NO" sz="1000">
                <a:latin typeface="Roboto" panose="02000000000000000000" pitchFamily="2" charset="0"/>
                <a:ea typeface="Roboto" panose="02000000000000000000" pitchFamily="2" charset="0"/>
              </a:endParaRPr>
            </a:p>
          </p:txBody>
        </p:sp>
        <p:sp>
          <p:nvSpPr>
            <p:cNvPr id="209" name="Rektangel: avrundede hjørner 208">
              <a:extLst>
                <a:ext uri="{FF2B5EF4-FFF2-40B4-BE49-F238E27FC236}">
                  <a16:creationId xmlns:a16="http://schemas.microsoft.com/office/drawing/2014/main" id="{03D96E48-C2D6-481A-B38B-FC2CE6468C90}"/>
                </a:ext>
              </a:extLst>
            </p:cNvPr>
            <p:cNvSpPr/>
            <p:nvPr/>
          </p:nvSpPr>
          <p:spPr>
            <a:xfrm>
              <a:off x="1958025" y="5891940"/>
              <a:ext cx="1304879"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grpSp>
        <p:nvGrpSpPr>
          <p:cNvPr id="22" name="Gruppe 21">
            <a:extLst>
              <a:ext uri="{FF2B5EF4-FFF2-40B4-BE49-F238E27FC236}">
                <a16:creationId xmlns:a16="http://schemas.microsoft.com/office/drawing/2014/main" id="{1D5E6AD2-6828-C482-7B39-9EEDFB2B680C}"/>
              </a:ext>
            </a:extLst>
          </p:cNvPr>
          <p:cNvGrpSpPr/>
          <p:nvPr/>
        </p:nvGrpSpPr>
        <p:grpSpPr>
          <a:xfrm>
            <a:off x="6311783" y="4320342"/>
            <a:ext cx="1297911" cy="1047146"/>
            <a:chOff x="6336771" y="4321339"/>
            <a:chExt cx="1297911" cy="1047146"/>
          </a:xfrm>
        </p:grpSpPr>
        <p:sp>
          <p:nvSpPr>
            <p:cNvPr id="141" name="Rektangel: avrundede hjørner 140">
              <a:extLst>
                <a:ext uri="{FF2B5EF4-FFF2-40B4-BE49-F238E27FC236}">
                  <a16:creationId xmlns:a16="http://schemas.microsoft.com/office/drawing/2014/main" id="{36EB3148-8CDD-44FF-A781-6ED59CB869CF}"/>
                </a:ext>
              </a:extLst>
            </p:cNvPr>
            <p:cNvSpPr/>
            <p:nvPr/>
          </p:nvSpPr>
          <p:spPr>
            <a:xfrm>
              <a:off x="6343797" y="4321339"/>
              <a:ext cx="1260000" cy="936000"/>
            </a:xfrm>
            <a:prstGeom prst="roundRect">
              <a:avLst/>
            </a:prstGeom>
            <a:solidFill>
              <a:srgbClr val="C4C9EE"/>
            </a:solidFill>
            <a:ln>
              <a:solidFill>
                <a:srgbClr val="C4C9E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Planlegge tekniske endringer og vedlikehold</a:t>
              </a:r>
            </a:p>
            <a:p>
              <a:endParaRPr lang="nb-NO" sz="1000">
                <a:latin typeface="Roboto" panose="02000000000000000000" pitchFamily="2" charset="0"/>
                <a:ea typeface="Roboto" panose="02000000000000000000" pitchFamily="2" charset="0"/>
              </a:endParaRPr>
            </a:p>
          </p:txBody>
        </p:sp>
        <p:sp>
          <p:nvSpPr>
            <p:cNvPr id="210" name="Rektangel: avrundede hjørner 209">
              <a:extLst>
                <a:ext uri="{FF2B5EF4-FFF2-40B4-BE49-F238E27FC236}">
                  <a16:creationId xmlns:a16="http://schemas.microsoft.com/office/drawing/2014/main" id="{926AF990-E294-4961-8D26-9CCF5AA411F2}"/>
                </a:ext>
              </a:extLst>
            </p:cNvPr>
            <p:cNvSpPr/>
            <p:nvPr/>
          </p:nvSpPr>
          <p:spPr>
            <a:xfrm>
              <a:off x="6336771" y="5040033"/>
              <a:ext cx="1297911" cy="328452"/>
            </a:xfrm>
            <a:prstGeom prst="roundRect">
              <a:avLst>
                <a:gd name="adj" fmla="val 42792"/>
              </a:avLst>
            </a:prstGeom>
            <a:solidFill>
              <a:srgbClr val="9AA3E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grpSp>
        <p:nvGrpSpPr>
          <p:cNvPr id="31" name="Gruppe 30">
            <a:extLst>
              <a:ext uri="{FF2B5EF4-FFF2-40B4-BE49-F238E27FC236}">
                <a16:creationId xmlns:a16="http://schemas.microsoft.com/office/drawing/2014/main" id="{AB0557D2-6D51-AF43-8562-859B0D5269F5}"/>
              </a:ext>
            </a:extLst>
          </p:cNvPr>
          <p:cNvGrpSpPr/>
          <p:nvPr/>
        </p:nvGrpSpPr>
        <p:grpSpPr>
          <a:xfrm>
            <a:off x="6327817" y="5815605"/>
            <a:ext cx="1295030" cy="936000"/>
            <a:chOff x="6327817" y="5815605"/>
            <a:chExt cx="1295030" cy="936000"/>
          </a:xfrm>
        </p:grpSpPr>
        <p:sp>
          <p:nvSpPr>
            <p:cNvPr id="145" name="Rektangel: avrundede hjørner 144">
              <a:extLst>
                <a:ext uri="{FF2B5EF4-FFF2-40B4-BE49-F238E27FC236}">
                  <a16:creationId xmlns:a16="http://schemas.microsoft.com/office/drawing/2014/main" id="{6B0DDB9B-3048-4922-A767-CFB1855B9170}"/>
                </a:ext>
              </a:extLst>
            </p:cNvPr>
            <p:cNvSpPr/>
            <p:nvPr/>
          </p:nvSpPr>
          <p:spPr>
            <a:xfrm>
              <a:off x="6346678" y="5815605"/>
              <a:ext cx="1260000" cy="936000"/>
            </a:xfrm>
            <a:prstGeom prst="round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Gjennomføre anskaffelser og avrop på avtaler</a:t>
              </a:r>
            </a:p>
            <a:p>
              <a:endParaRPr lang="nb-NO" sz="1000">
                <a:latin typeface="Roboto" panose="02000000000000000000" pitchFamily="2" charset="0"/>
                <a:ea typeface="Roboto" panose="02000000000000000000" pitchFamily="2" charset="0"/>
              </a:endParaRPr>
            </a:p>
          </p:txBody>
        </p:sp>
        <p:sp>
          <p:nvSpPr>
            <p:cNvPr id="214" name="Rektangel: avrundede hjørner 213">
              <a:extLst>
                <a:ext uri="{FF2B5EF4-FFF2-40B4-BE49-F238E27FC236}">
                  <a16:creationId xmlns:a16="http://schemas.microsoft.com/office/drawing/2014/main" id="{F9C595F0-9E17-4143-B280-4C6A5E66A39E}"/>
                </a:ext>
              </a:extLst>
            </p:cNvPr>
            <p:cNvSpPr/>
            <p:nvPr/>
          </p:nvSpPr>
          <p:spPr>
            <a:xfrm>
              <a:off x="6327817" y="6405340"/>
              <a:ext cx="1295030" cy="328452"/>
            </a:xfrm>
            <a:prstGeom prst="roundRect">
              <a:avLst>
                <a:gd name="adj" fmla="val 42792"/>
              </a:avLst>
            </a:prstGeom>
            <a:solidFill>
              <a:srgbClr val="6ABAD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sp>
        <p:nvSpPr>
          <p:cNvPr id="223" name="TekstSylinder 222">
            <a:extLst>
              <a:ext uri="{FF2B5EF4-FFF2-40B4-BE49-F238E27FC236}">
                <a16:creationId xmlns:a16="http://schemas.microsoft.com/office/drawing/2014/main" id="{032F5682-4B16-4266-81C3-B919AF0AC03F}"/>
              </a:ext>
            </a:extLst>
          </p:cNvPr>
          <p:cNvSpPr txBox="1"/>
          <p:nvPr/>
        </p:nvSpPr>
        <p:spPr>
          <a:xfrm>
            <a:off x="4581908" y="2034825"/>
            <a:ext cx="9202345" cy="307777"/>
          </a:xfrm>
          <a:prstGeom prst="rect">
            <a:avLst/>
          </a:prstGeom>
          <a:noFill/>
        </p:spPr>
        <p:txBody>
          <a:bodyPr wrap="square">
            <a:spAutoFit/>
          </a:bodyPr>
          <a:lstStyle/>
          <a:p>
            <a:r>
              <a:rPr kumimoji="0" lang="nb-NO" sz="1400" b="1"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Løpende kommunale oppgaver</a:t>
            </a:r>
          </a:p>
        </p:txBody>
      </p:sp>
      <p:sp>
        <p:nvSpPr>
          <p:cNvPr id="3" name="TekstSylinder 2">
            <a:extLst>
              <a:ext uri="{FF2B5EF4-FFF2-40B4-BE49-F238E27FC236}">
                <a16:creationId xmlns:a16="http://schemas.microsoft.com/office/drawing/2014/main" id="{E6C06D56-8B7B-4AA1-9251-00D75EE96679}"/>
              </a:ext>
            </a:extLst>
          </p:cNvPr>
          <p:cNvSpPr txBox="1"/>
          <p:nvPr/>
        </p:nvSpPr>
        <p:spPr>
          <a:xfrm>
            <a:off x="424580" y="45039"/>
            <a:ext cx="184731" cy="369204"/>
          </a:xfrm>
          <a:prstGeom prst="rect">
            <a:avLst/>
          </a:prstGeom>
          <a:noFill/>
        </p:spPr>
        <p:txBody>
          <a:bodyPr wrap="none" lIns="91440" tIns="45720" rIns="91440" bIns="45720" rtlCol="0" anchor="t">
            <a:spAutoFit/>
          </a:bodyPr>
          <a:lstStyle/>
          <a:p>
            <a:endParaRPr lang="nb-NO" b="1">
              <a:solidFill>
                <a:schemeClr val="bg1"/>
              </a:solidFill>
            </a:endParaRPr>
          </a:p>
        </p:txBody>
      </p:sp>
      <p:grpSp>
        <p:nvGrpSpPr>
          <p:cNvPr id="49" name="Gruppe 48">
            <a:extLst>
              <a:ext uri="{FF2B5EF4-FFF2-40B4-BE49-F238E27FC236}">
                <a16:creationId xmlns:a16="http://schemas.microsoft.com/office/drawing/2014/main" id="{C65FEDDF-3034-9213-2419-7272ECB48FED}"/>
              </a:ext>
            </a:extLst>
          </p:cNvPr>
          <p:cNvGrpSpPr/>
          <p:nvPr/>
        </p:nvGrpSpPr>
        <p:grpSpPr>
          <a:xfrm>
            <a:off x="7663242" y="2809864"/>
            <a:ext cx="1279229" cy="1001391"/>
            <a:chOff x="7663242" y="2809864"/>
            <a:chExt cx="1279229" cy="1001391"/>
          </a:xfrm>
        </p:grpSpPr>
        <p:sp>
          <p:nvSpPr>
            <p:cNvPr id="136" name="Rektangel: avrundede hjørner 135">
              <a:extLst>
                <a:ext uri="{FF2B5EF4-FFF2-40B4-BE49-F238E27FC236}">
                  <a16:creationId xmlns:a16="http://schemas.microsoft.com/office/drawing/2014/main" id="{0C395CB5-D3C0-4B58-BC9D-2EE1227CE3AF}"/>
                </a:ext>
              </a:extLst>
            </p:cNvPr>
            <p:cNvSpPr/>
            <p:nvPr/>
          </p:nvSpPr>
          <p:spPr>
            <a:xfrm>
              <a:off x="7675112" y="2809864"/>
              <a:ext cx="1260000" cy="936000"/>
            </a:xfrm>
            <a:prstGeom prst="round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Drifte utstyrslager og ivareta logistikk</a:t>
              </a:r>
            </a:p>
            <a:p>
              <a:endParaRPr lang="nb-NO" sz="1000">
                <a:latin typeface="Roboto" panose="02000000000000000000" pitchFamily="2" charset="0"/>
                <a:ea typeface="Roboto" panose="02000000000000000000" pitchFamily="2" charset="0"/>
              </a:endParaRPr>
            </a:p>
          </p:txBody>
        </p:sp>
        <p:sp>
          <p:nvSpPr>
            <p:cNvPr id="4" name="Rektangel: avrundede hjørner 3">
              <a:extLst>
                <a:ext uri="{FF2B5EF4-FFF2-40B4-BE49-F238E27FC236}">
                  <a16:creationId xmlns:a16="http://schemas.microsoft.com/office/drawing/2014/main" id="{6DA36129-0A5E-0452-8BD5-C1C9A75C09C5}"/>
                </a:ext>
              </a:extLst>
            </p:cNvPr>
            <p:cNvSpPr/>
            <p:nvPr/>
          </p:nvSpPr>
          <p:spPr>
            <a:xfrm>
              <a:off x="7663242" y="3482803"/>
              <a:ext cx="1279229" cy="328452"/>
            </a:xfrm>
            <a:prstGeom prst="roundRect">
              <a:avLst>
                <a:gd name="adj" fmla="val 42792"/>
              </a:avLst>
            </a:prstGeom>
            <a:solidFill>
              <a:srgbClr val="FFD48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grpSp>
        <p:nvGrpSpPr>
          <p:cNvPr id="35" name="Gruppe 34">
            <a:extLst>
              <a:ext uri="{FF2B5EF4-FFF2-40B4-BE49-F238E27FC236}">
                <a16:creationId xmlns:a16="http://schemas.microsoft.com/office/drawing/2014/main" id="{CB35084B-8EF8-0E90-10DF-58BDAF813D86}"/>
              </a:ext>
            </a:extLst>
          </p:cNvPr>
          <p:cNvGrpSpPr/>
          <p:nvPr/>
        </p:nvGrpSpPr>
        <p:grpSpPr>
          <a:xfrm>
            <a:off x="7691281" y="5814268"/>
            <a:ext cx="1262881" cy="936000"/>
            <a:chOff x="7691281" y="5814268"/>
            <a:chExt cx="1262881" cy="936000"/>
          </a:xfrm>
        </p:grpSpPr>
        <p:sp>
          <p:nvSpPr>
            <p:cNvPr id="146" name="Rektangel: avrundede hjørner 145">
              <a:extLst>
                <a:ext uri="{FF2B5EF4-FFF2-40B4-BE49-F238E27FC236}">
                  <a16:creationId xmlns:a16="http://schemas.microsoft.com/office/drawing/2014/main" id="{88FFF29F-B691-4F15-A88A-80F66D0EA654}"/>
                </a:ext>
              </a:extLst>
            </p:cNvPr>
            <p:cNvSpPr/>
            <p:nvPr/>
          </p:nvSpPr>
          <p:spPr>
            <a:xfrm>
              <a:off x="7694162" y="5814268"/>
              <a:ext cx="1260000" cy="936000"/>
            </a:xfrm>
            <a:prstGeom prst="round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Forvalte og følge opp avtaler</a:t>
              </a:r>
            </a:p>
            <a:p>
              <a:endParaRPr lang="nb-NO" sz="1000">
                <a:latin typeface="Roboto" panose="02000000000000000000" pitchFamily="2" charset="0"/>
                <a:ea typeface="Roboto" panose="02000000000000000000" pitchFamily="2" charset="0"/>
              </a:endParaRPr>
            </a:p>
          </p:txBody>
        </p:sp>
        <p:sp>
          <p:nvSpPr>
            <p:cNvPr id="14" name="Rektangel: avrundede hjørner 13">
              <a:extLst>
                <a:ext uri="{FF2B5EF4-FFF2-40B4-BE49-F238E27FC236}">
                  <a16:creationId xmlns:a16="http://schemas.microsoft.com/office/drawing/2014/main" id="{0A375BF9-93B1-B05D-E2F2-0E260D1D20BA}"/>
                </a:ext>
              </a:extLst>
            </p:cNvPr>
            <p:cNvSpPr/>
            <p:nvPr/>
          </p:nvSpPr>
          <p:spPr>
            <a:xfrm>
              <a:off x="7691281" y="6411661"/>
              <a:ext cx="1251190" cy="328452"/>
            </a:xfrm>
            <a:prstGeom prst="roundRect">
              <a:avLst>
                <a:gd name="adj" fmla="val 42792"/>
              </a:avLst>
            </a:prstGeom>
            <a:solidFill>
              <a:srgbClr val="6ABAD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grpSp>
        <p:nvGrpSpPr>
          <p:cNvPr id="24" name="Gruppe 23">
            <a:extLst>
              <a:ext uri="{FF2B5EF4-FFF2-40B4-BE49-F238E27FC236}">
                <a16:creationId xmlns:a16="http://schemas.microsoft.com/office/drawing/2014/main" id="{9E123556-42D7-3E70-5EB6-CA7BE6B57D07}"/>
              </a:ext>
            </a:extLst>
          </p:cNvPr>
          <p:cNvGrpSpPr/>
          <p:nvPr/>
        </p:nvGrpSpPr>
        <p:grpSpPr>
          <a:xfrm>
            <a:off x="7672231" y="4320002"/>
            <a:ext cx="1276687" cy="1055185"/>
            <a:chOff x="7672231" y="4320002"/>
            <a:chExt cx="1276687" cy="1055185"/>
          </a:xfrm>
        </p:grpSpPr>
        <p:sp>
          <p:nvSpPr>
            <p:cNvPr id="142" name="Rektangel: avrundede hjørner 141">
              <a:extLst>
                <a:ext uri="{FF2B5EF4-FFF2-40B4-BE49-F238E27FC236}">
                  <a16:creationId xmlns:a16="http://schemas.microsoft.com/office/drawing/2014/main" id="{4CF59E1B-0F4F-4C35-964B-2589F87DC221}"/>
                </a:ext>
              </a:extLst>
            </p:cNvPr>
            <p:cNvSpPr/>
            <p:nvPr/>
          </p:nvSpPr>
          <p:spPr>
            <a:xfrm>
              <a:off x="7672231" y="4320002"/>
              <a:ext cx="1260000" cy="936000"/>
            </a:xfrm>
            <a:prstGeom prst="roundRect">
              <a:avLst/>
            </a:prstGeom>
            <a:solidFill>
              <a:srgbClr val="C4C9EE"/>
            </a:solidFill>
            <a:ln>
              <a:solidFill>
                <a:srgbClr val="C4C9E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Styre oppgraderinger og konfigurasjoner</a:t>
              </a:r>
            </a:p>
            <a:p>
              <a:endParaRPr lang="nb-NO" sz="1000">
                <a:latin typeface="Roboto" panose="02000000000000000000" pitchFamily="2" charset="0"/>
                <a:ea typeface="Roboto" panose="02000000000000000000" pitchFamily="2" charset="0"/>
              </a:endParaRPr>
            </a:p>
          </p:txBody>
        </p:sp>
        <p:sp>
          <p:nvSpPr>
            <p:cNvPr id="15" name="Rektangel: avrundede hjørner 14">
              <a:extLst>
                <a:ext uri="{FF2B5EF4-FFF2-40B4-BE49-F238E27FC236}">
                  <a16:creationId xmlns:a16="http://schemas.microsoft.com/office/drawing/2014/main" id="{5FD24588-75A4-3F35-06B0-94287C830696}"/>
                </a:ext>
              </a:extLst>
            </p:cNvPr>
            <p:cNvSpPr/>
            <p:nvPr/>
          </p:nvSpPr>
          <p:spPr>
            <a:xfrm>
              <a:off x="7672879" y="5046735"/>
              <a:ext cx="1276039" cy="328452"/>
            </a:xfrm>
            <a:prstGeom prst="roundRect">
              <a:avLst>
                <a:gd name="adj" fmla="val 42792"/>
              </a:avLst>
            </a:prstGeom>
            <a:solidFill>
              <a:srgbClr val="9AA3E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grpSp>
        <p:nvGrpSpPr>
          <p:cNvPr id="26" name="Gruppe 25">
            <a:extLst>
              <a:ext uri="{FF2B5EF4-FFF2-40B4-BE49-F238E27FC236}">
                <a16:creationId xmlns:a16="http://schemas.microsoft.com/office/drawing/2014/main" id="{DE4FBFA8-94FA-FFCE-86D7-E25ECFF31E4B}"/>
              </a:ext>
            </a:extLst>
          </p:cNvPr>
          <p:cNvGrpSpPr/>
          <p:nvPr/>
        </p:nvGrpSpPr>
        <p:grpSpPr>
          <a:xfrm>
            <a:off x="9008150" y="4312303"/>
            <a:ext cx="1284798" cy="1055185"/>
            <a:chOff x="9000665" y="4320002"/>
            <a:chExt cx="1284798" cy="1055185"/>
          </a:xfrm>
        </p:grpSpPr>
        <p:sp>
          <p:nvSpPr>
            <p:cNvPr id="143" name="Rektangel: avrundede hjørner 142">
              <a:extLst>
                <a:ext uri="{FF2B5EF4-FFF2-40B4-BE49-F238E27FC236}">
                  <a16:creationId xmlns:a16="http://schemas.microsoft.com/office/drawing/2014/main" id="{9AB13919-D9D4-4434-ADEF-098504FE85A0}"/>
                </a:ext>
              </a:extLst>
            </p:cNvPr>
            <p:cNvSpPr/>
            <p:nvPr/>
          </p:nvSpPr>
          <p:spPr>
            <a:xfrm>
              <a:off x="9000665" y="4320002"/>
              <a:ext cx="1260000" cy="936000"/>
            </a:xfrm>
            <a:prstGeom prst="roundRect">
              <a:avLst/>
            </a:prstGeom>
            <a:solidFill>
              <a:srgbClr val="C4C9EE"/>
            </a:solidFill>
            <a:ln>
              <a:solidFill>
                <a:srgbClr val="C4C9E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Teste nye løsninger  </a:t>
              </a:r>
            </a:p>
            <a:p>
              <a:endParaRPr lang="nb-NO" sz="1000">
                <a:latin typeface="Roboto" panose="02000000000000000000" pitchFamily="2" charset="0"/>
                <a:ea typeface="Roboto" panose="02000000000000000000" pitchFamily="2" charset="0"/>
              </a:endParaRPr>
            </a:p>
          </p:txBody>
        </p:sp>
        <p:sp>
          <p:nvSpPr>
            <p:cNvPr id="16" name="Rektangel: avrundede hjørner 15">
              <a:extLst>
                <a:ext uri="{FF2B5EF4-FFF2-40B4-BE49-F238E27FC236}">
                  <a16:creationId xmlns:a16="http://schemas.microsoft.com/office/drawing/2014/main" id="{5E38D789-F5B4-9D01-C88A-96189378578C}"/>
                </a:ext>
              </a:extLst>
            </p:cNvPr>
            <p:cNvSpPr/>
            <p:nvPr/>
          </p:nvSpPr>
          <p:spPr>
            <a:xfrm>
              <a:off x="9009424" y="5046735"/>
              <a:ext cx="1276039" cy="328452"/>
            </a:xfrm>
            <a:prstGeom prst="roundRect">
              <a:avLst>
                <a:gd name="adj" fmla="val 42792"/>
              </a:avLst>
            </a:prstGeom>
            <a:solidFill>
              <a:srgbClr val="9AA3E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grpSp>
        <p:nvGrpSpPr>
          <p:cNvPr id="27" name="Gruppe 26">
            <a:extLst>
              <a:ext uri="{FF2B5EF4-FFF2-40B4-BE49-F238E27FC236}">
                <a16:creationId xmlns:a16="http://schemas.microsoft.com/office/drawing/2014/main" id="{24872B10-8D0E-14B6-EDCC-1457AB824D4C}"/>
              </a:ext>
            </a:extLst>
          </p:cNvPr>
          <p:cNvGrpSpPr/>
          <p:nvPr/>
        </p:nvGrpSpPr>
        <p:grpSpPr>
          <a:xfrm>
            <a:off x="10340728" y="4320002"/>
            <a:ext cx="1276039" cy="1037192"/>
            <a:chOff x="10340728" y="4320002"/>
            <a:chExt cx="1276039" cy="1037192"/>
          </a:xfrm>
        </p:grpSpPr>
        <p:sp>
          <p:nvSpPr>
            <p:cNvPr id="144" name="Rektangel: avrundede hjørner 143">
              <a:extLst>
                <a:ext uri="{FF2B5EF4-FFF2-40B4-BE49-F238E27FC236}">
                  <a16:creationId xmlns:a16="http://schemas.microsoft.com/office/drawing/2014/main" id="{2E86C285-F48F-45ED-8317-4A987D36BCD6}"/>
                </a:ext>
              </a:extLst>
            </p:cNvPr>
            <p:cNvSpPr/>
            <p:nvPr/>
          </p:nvSpPr>
          <p:spPr>
            <a:xfrm>
              <a:off x="10348149" y="4320002"/>
              <a:ext cx="1260000" cy="936000"/>
            </a:xfrm>
            <a:prstGeom prst="roundRect">
              <a:avLst/>
            </a:prstGeom>
            <a:solidFill>
              <a:srgbClr val="C4C9EE"/>
            </a:solidFill>
            <a:ln>
              <a:solidFill>
                <a:srgbClr val="C4C9E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Oppdatere teknisk dokumentasjon</a:t>
              </a:r>
            </a:p>
            <a:p>
              <a:endParaRPr lang="nb-NO" sz="1000">
                <a:latin typeface="Roboto" panose="02000000000000000000" pitchFamily="2" charset="0"/>
                <a:ea typeface="Roboto" panose="02000000000000000000" pitchFamily="2" charset="0"/>
              </a:endParaRPr>
            </a:p>
          </p:txBody>
        </p:sp>
        <p:sp>
          <p:nvSpPr>
            <p:cNvPr id="17" name="Rektangel: avrundede hjørner 16">
              <a:extLst>
                <a:ext uri="{FF2B5EF4-FFF2-40B4-BE49-F238E27FC236}">
                  <a16:creationId xmlns:a16="http://schemas.microsoft.com/office/drawing/2014/main" id="{A17EE605-B473-EA15-DDA9-D41BA4E9ED4E}"/>
                </a:ext>
              </a:extLst>
            </p:cNvPr>
            <p:cNvSpPr/>
            <p:nvPr/>
          </p:nvSpPr>
          <p:spPr>
            <a:xfrm>
              <a:off x="10340728" y="5028742"/>
              <a:ext cx="1276039" cy="328452"/>
            </a:xfrm>
            <a:prstGeom prst="roundRect">
              <a:avLst>
                <a:gd name="adj" fmla="val 42792"/>
              </a:avLst>
            </a:prstGeom>
            <a:solidFill>
              <a:srgbClr val="9AA3E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sp>
        <p:nvSpPr>
          <p:cNvPr id="25" name="TekstSylinder 24">
            <a:extLst>
              <a:ext uri="{FF2B5EF4-FFF2-40B4-BE49-F238E27FC236}">
                <a16:creationId xmlns:a16="http://schemas.microsoft.com/office/drawing/2014/main" id="{E2EE579C-28B2-866A-3DA7-E3AA43B19CC7}"/>
              </a:ext>
            </a:extLst>
          </p:cNvPr>
          <p:cNvSpPr txBox="1"/>
          <p:nvPr/>
        </p:nvSpPr>
        <p:spPr>
          <a:xfrm>
            <a:off x="4255939" y="-50067"/>
            <a:ext cx="6722210" cy="461665"/>
          </a:xfrm>
          <a:prstGeom prst="rect">
            <a:avLst/>
          </a:prstGeom>
          <a:noFill/>
        </p:spPr>
        <p:txBody>
          <a:bodyPr wrap="square" rtlCol="0">
            <a:spAutoFit/>
          </a:bodyPr>
          <a:lstStyle/>
          <a:p>
            <a:r>
              <a:rPr lang="nb-NO" sz="2400" b="1">
                <a:solidFill>
                  <a:schemeClr val="bg1"/>
                </a:solidFill>
                <a:latin typeface="Arial" panose="020B0604020202020204" pitchFamily="34" charset="0"/>
                <a:cs typeface="Arial" panose="020B0604020202020204" pitchFamily="34" charset="0"/>
              </a:rPr>
              <a:t>Helhetlig tjenestemodell </a:t>
            </a:r>
          </a:p>
        </p:txBody>
      </p:sp>
      <p:grpSp>
        <p:nvGrpSpPr>
          <p:cNvPr id="10" name="Gruppe 9">
            <a:extLst>
              <a:ext uri="{FF2B5EF4-FFF2-40B4-BE49-F238E27FC236}">
                <a16:creationId xmlns:a16="http://schemas.microsoft.com/office/drawing/2014/main" id="{FA44DDD4-6702-6E46-883A-9F5CDEF89836}"/>
              </a:ext>
            </a:extLst>
          </p:cNvPr>
          <p:cNvGrpSpPr/>
          <p:nvPr/>
        </p:nvGrpSpPr>
        <p:grpSpPr>
          <a:xfrm>
            <a:off x="639239" y="2399250"/>
            <a:ext cx="5309750" cy="346442"/>
            <a:chOff x="639239" y="2399250"/>
            <a:chExt cx="5309750" cy="346442"/>
          </a:xfrm>
        </p:grpSpPr>
        <p:sp>
          <p:nvSpPr>
            <p:cNvPr id="28" name="Rektangel: avrundede hjørner 27">
              <a:extLst>
                <a:ext uri="{FF2B5EF4-FFF2-40B4-BE49-F238E27FC236}">
                  <a16:creationId xmlns:a16="http://schemas.microsoft.com/office/drawing/2014/main" id="{23D4EAD4-C159-2BE3-EE1F-C8FA5A3F1566}"/>
                </a:ext>
              </a:extLst>
            </p:cNvPr>
            <p:cNvSpPr/>
            <p:nvPr/>
          </p:nvSpPr>
          <p:spPr>
            <a:xfrm>
              <a:off x="639239" y="2399250"/>
              <a:ext cx="5309750" cy="34644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5" name="TekstSylinder 94">
              <a:extLst>
                <a:ext uri="{FF2B5EF4-FFF2-40B4-BE49-F238E27FC236}">
                  <a16:creationId xmlns:a16="http://schemas.microsoft.com/office/drawing/2014/main" id="{C27797F3-C965-4E88-9C51-AF9F3EDDA23A}"/>
                </a:ext>
              </a:extLst>
            </p:cNvPr>
            <p:cNvSpPr txBox="1"/>
            <p:nvPr/>
          </p:nvSpPr>
          <p:spPr>
            <a:xfrm>
              <a:off x="696345" y="2411303"/>
              <a:ext cx="4208125" cy="307777"/>
            </a:xfrm>
            <a:prstGeom prst="rect">
              <a:avLst/>
            </a:prstGeom>
            <a:noFill/>
          </p:spPr>
          <p:txBody>
            <a:bodyPr wrap="square">
              <a:spAutoFit/>
            </a:bodyPr>
            <a:lstStyle>
              <a:defPPr>
                <a:defRPr lang="nb-NO"/>
              </a:defPPr>
              <a:lvl1pPr>
                <a:defRPr kumimoji="0" sz="1600" b="1" i="0" u="none" strike="noStrike" kern="0" cap="none" spc="0" normalizeH="0" baseline="0">
                  <a:ln>
                    <a:noFill/>
                  </a:ln>
                  <a:solidFill>
                    <a:srgbClr val="0C2126"/>
                  </a:solidFill>
                  <a:effectLst/>
                  <a:uLnTx/>
                  <a:uFillTx/>
                  <a:latin typeface="Roboto" panose="02000000000000000000" pitchFamily="2" charset="0"/>
                  <a:ea typeface="Roboto" panose="02000000000000000000" pitchFamily="2" charset="0"/>
                </a:defRPr>
              </a:lvl1pPr>
            </a:lstStyle>
            <a:p>
              <a:r>
                <a:rPr lang="nb-NO" sz="1400"/>
                <a:t>Vedlikehold og videreutvikling av tjenesten</a:t>
              </a:r>
            </a:p>
          </p:txBody>
        </p:sp>
      </p:grpSp>
      <p:grpSp>
        <p:nvGrpSpPr>
          <p:cNvPr id="12" name="Gruppe 11">
            <a:extLst>
              <a:ext uri="{FF2B5EF4-FFF2-40B4-BE49-F238E27FC236}">
                <a16:creationId xmlns:a16="http://schemas.microsoft.com/office/drawing/2014/main" id="{C5482A60-BC6F-745A-26B4-12C8163A00BA}"/>
              </a:ext>
            </a:extLst>
          </p:cNvPr>
          <p:cNvGrpSpPr/>
          <p:nvPr/>
        </p:nvGrpSpPr>
        <p:grpSpPr>
          <a:xfrm>
            <a:off x="6335061" y="2405857"/>
            <a:ext cx="2607410" cy="347604"/>
            <a:chOff x="6335061" y="2405857"/>
            <a:chExt cx="2607410" cy="347604"/>
          </a:xfrm>
        </p:grpSpPr>
        <p:sp>
          <p:nvSpPr>
            <p:cNvPr id="29" name="Rektangel: avrundede hjørner 28">
              <a:extLst>
                <a:ext uri="{FF2B5EF4-FFF2-40B4-BE49-F238E27FC236}">
                  <a16:creationId xmlns:a16="http://schemas.microsoft.com/office/drawing/2014/main" id="{17E404BD-3515-E3FF-A0B5-0E9792BF1E78}"/>
                </a:ext>
              </a:extLst>
            </p:cNvPr>
            <p:cNvSpPr/>
            <p:nvPr/>
          </p:nvSpPr>
          <p:spPr>
            <a:xfrm>
              <a:off x="6351099" y="2405857"/>
              <a:ext cx="2591372" cy="3476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8" name="TekstSylinder 107">
              <a:extLst>
                <a:ext uri="{FF2B5EF4-FFF2-40B4-BE49-F238E27FC236}">
                  <a16:creationId xmlns:a16="http://schemas.microsoft.com/office/drawing/2014/main" id="{E28A786D-C019-4E2C-B15E-CA3ADD4D77DB}"/>
                </a:ext>
              </a:extLst>
            </p:cNvPr>
            <p:cNvSpPr txBox="1"/>
            <p:nvPr/>
          </p:nvSpPr>
          <p:spPr>
            <a:xfrm>
              <a:off x="6335061" y="2425368"/>
              <a:ext cx="2530678" cy="307777"/>
            </a:xfrm>
            <a:prstGeom prst="rect">
              <a:avLst/>
            </a:prstGeom>
            <a:noFill/>
          </p:spPr>
          <p:txBody>
            <a:bodyPr wrap="square">
              <a:spAutoFit/>
            </a:bodyPr>
            <a:lstStyle>
              <a:defPPr>
                <a:defRPr lang="nb-NO"/>
              </a:defPPr>
              <a:lvl1pPr>
                <a:defRPr kumimoji="0" sz="1600" b="1" i="0" u="none" strike="noStrike" kern="0" cap="none" spc="0" normalizeH="0" baseline="0">
                  <a:ln>
                    <a:noFill/>
                  </a:ln>
                  <a:solidFill>
                    <a:srgbClr val="0C2126"/>
                  </a:solidFill>
                  <a:effectLst/>
                  <a:uLnTx/>
                  <a:uFillTx/>
                  <a:latin typeface="Roboto" panose="02000000000000000000" pitchFamily="2" charset="0"/>
                  <a:ea typeface="Roboto" panose="02000000000000000000" pitchFamily="2" charset="0"/>
                </a:defRPr>
              </a:lvl1pPr>
            </a:lstStyle>
            <a:p>
              <a:pPr marL="0" marR="0" lvl="0" indent="0" defTabSz="742545" rtl="0" eaLnBrk="0" fontAlgn="base" latinLnBrk="0" hangingPunct="0">
                <a:lnSpc>
                  <a:spcPct val="100000"/>
                </a:lnSpc>
                <a:spcBef>
                  <a:spcPct val="50000"/>
                </a:spcBef>
                <a:spcAft>
                  <a:spcPct val="0"/>
                </a:spcAft>
                <a:buClr>
                  <a:srgbClr val="293947"/>
                </a:buClr>
                <a:buSzTx/>
                <a:buFontTx/>
                <a:buNone/>
                <a:tabLst/>
                <a:defRPr/>
              </a:pPr>
              <a:r>
                <a:rPr kumimoji="0" lang="nb-NO" sz="1400" i="0" u="none" strike="noStrike" kern="0" cap="none" spc="0" normalizeH="0" baseline="0" noProof="0">
                  <a:ln>
                    <a:noFill/>
                  </a:ln>
                  <a:solidFill>
                    <a:srgbClr val="000000"/>
                  </a:solidFill>
                  <a:effectLst/>
                  <a:uLnTx/>
                  <a:uFillTx/>
                </a:rPr>
                <a:t>Support, lager og utstyr </a:t>
              </a:r>
            </a:p>
          </p:txBody>
        </p:sp>
      </p:grpSp>
      <p:grpSp>
        <p:nvGrpSpPr>
          <p:cNvPr id="13" name="Gruppe 12">
            <a:extLst>
              <a:ext uri="{FF2B5EF4-FFF2-40B4-BE49-F238E27FC236}">
                <a16:creationId xmlns:a16="http://schemas.microsoft.com/office/drawing/2014/main" id="{CDD4DBFD-5621-7C0C-894A-82E32FF782F9}"/>
              </a:ext>
            </a:extLst>
          </p:cNvPr>
          <p:cNvGrpSpPr/>
          <p:nvPr/>
        </p:nvGrpSpPr>
        <p:grpSpPr>
          <a:xfrm>
            <a:off x="9000665" y="2405857"/>
            <a:ext cx="2616102" cy="357042"/>
            <a:chOff x="9000665" y="2405857"/>
            <a:chExt cx="2616102" cy="357042"/>
          </a:xfrm>
        </p:grpSpPr>
        <p:sp>
          <p:nvSpPr>
            <p:cNvPr id="30" name="Rektangel: avrundede hjørner 29">
              <a:extLst>
                <a:ext uri="{FF2B5EF4-FFF2-40B4-BE49-F238E27FC236}">
                  <a16:creationId xmlns:a16="http://schemas.microsoft.com/office/drawing/2014/main" id="{DA1E1341-3CC8-E666-44BE-B6E25CC361E3}"/>
                </a:ext>
              </a:extLst>
            </p:cNvPr>
            <p:cNvSpPr/>
            <p:nvPr/>
          </p:nvSpPr>
          <p:spPr>
            <a:xfrm>
              <a:off x="9025395" y="2416457"/>
              <a:ext cx="2591372" cy="34644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9" name="TekstSylinder 108">
              <a:extLst>
                <a:ext uri="{FF2B5EF4-FFF2-40B4-BE49-F238E27FC236}">
                  <a16:creationId xmlns:a16="http://schemas.microsoft.com/office/drawing/2014/main" id="{D9F160B1-73FA-44CF-AF85-5C37C00B0684}"/>
                </a:ext>
              </a:extLst>
            </p:cNvPr>
            <p:cNvSpPr txBox="1"/>
            <p:nvPr/>
          </p:nvSpPr>
          <p:spPr>
            <a:xfrm>
              <a:off x="9000665" y="2405857"/>
              <a:ext cx="2530678" cy="307777"/>
            </a:xfrm>
            <a:prstGeom prst="rect">
              <a:avLst/>
            </a:prstGeom>
            <a:noFill/>
          </p:spPr>
          <p:txBody>
            <a:bodyPr wrap="square">
              <a:spAutoFit/>
            </a:bodyPr>
            <a:lstStyle>
              <a:defPPr>
                <a:defRPr lang="nb-NO"/>
              </a:defPPr>
              <a:lvl1pPr>
                <a:defRPr kumimoji="0" sz="1600" b="1" i="0" u="none" strike="noStrike" kern="0" cap="none" spc="0" normalizeH="0" baseline="0">
                  <a:ln>
                    <a:noFill/>
                  </a:ln>
                  <a:solidFill>
                    <a:srgbClr val="0C2126"/>
                  </a:solidFill>
                  <a:effectLst/>
                  <a:uLnTx/>
                  <a:uFillTx/>
                  <a:latin typeface="Roboto" panose="02000000000000000000" pitchFamily="2" charset="0"/>
                  <a:ea typeface="Roboto" panose="02000000000000000000" pitchFamily="2" charset="0"/>
                </a:defRPr>
              </a:lvl1pPr>
            </a:lstStyle>
            <a:p>
              <a:pPr marL="0" marR="0" lvl="0" indent="0" defTabSz="742545" rtl="0" eaLnBrk="0" fontAlgn="base" latinLnBrk="0" hangingPunct="0">
                <a:lnSpc>
                  <a:spcPct val="100000"/>
                </a:lnSpc>
                <a:spcBef>
                  <a:spcPct val="50000"/>
                </a:spcBef>
                <a:spcAft>
                  <a:spcPct val="0"/>
                </a:spcAft>
                <a:buClr>
                  <a:srgbClr val="293947"/>
                </a:buClr>
                <a:buSzTx/>
                <a:buFontTx/>
                <a:buNone/>
                <a:tabLst/>
                <a:defRPr/>
              </a:pPr>
              <a:r>
                <a:rPr kumimoji="0" lang="nb-NO" sz="1400" i="0" u="none" strike="noStrike" kern="0" cap="none" spc="0" normalizeH="0" baseline="0" noProof="0">
                  <a:ln>
                    <a:noFill/>
                  </a:ln>
                  <a:solidFill>
                    <a:srgbClr val="000000"/>
                  </a:solidFill>
                  <a:effectLst/>
                  <a:uLnTx/>
                  <a:uFillTx/>
                </a:rPr>
                <a:t>IT-drift</a:t>
              </a:r>
            </a:p>
          </p:txBody>
        </p:sp>
      </p:grpSp>
      <p:sp>
        <p:nvSpPr>
          <p:cNvPr id="32" name="Rektangel: avrundede hjørner 31">
            <a:extLst>
              <a:ext uri="{FF2B5EF4-FFF2-40B4-BE49-F238E27FC236}">
                <a16:creationId xmlns:a16="http://schemas.microsoft.com/office/drawing/2014/main" id="{5C4F19DA-CCC2-8B3B-D679-507B37370427}"/>
              </a:ext>
            </a:extLst>
          </p:cNvPr>
          <p:cNvSpPr/>
          <p:nvPr/>
        </p:nvSpPr>
        <p:spPr>
          <a:xfrm>
            <a:off x="6327216" y="3921707"/>
            <a:ext cx="5289551" cy="34644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7" name="TekstSylinder 116">
            <a:extLst>
              <a:ext uri="{FF2B5EF4-FFF2-40B4-BE49-F238E27FC236}">
                <a16:creationId xmlns:a16="http://schemas.microsoft.com/office/drawing/2014/main" id="{71D1C4E3-193E-4972-9D49-6239E72B695B}"/>
              </a:ext>
            </a:extLst>
          </p:cNvPr>
          <p:cNvSpPr txBox="1"/>
          <p:nvPr/>
        </p:nvSpPr>
        <p:spPr>
          <a:xfrm>
            <a:off x="6335061" y="3933828"/>
            <a:ext cx="5086253" cy="307777"/>
          </a:xfrm>
          <a:prstGeom prst="rect">
            <a:avLst/>
          </a:prstGeom>
          <a:noFill/>
        </p:spPr>
        <p:txBody>
          <a:bodyPr wrap="square">
            <a:spAutoFit/>
          </a:bodyPr>
          <a:lstStyle>
            <a:defPPr>
              <a:defRPr lang="nb-NO"/>
            </a:defPPr>
            <a:lvl1pPr marR="0" lvl="0" indent="0" defTabSz="742545" eaLnBrk="0" fontAlgn="base" hangingPunct="0">
              <a:lnSpc>
                <a:spcPct val="100000"/>
              </a:lnSpc>
              <a:spcBef>
                <a:spcPct val="50000"/>
              </a:spcBef>
              <a:spcAft>
                <a:spcPct val="0"/>
              </a:spcAft>
              <a:buClr>
                <a:srgbClr val="293947"/>
              </a:buClr>
              <a:buSzTx/>
              <a:buFontTx/>
              <a:buNone/>
              <a:tabLst/>
              <a:defRPr kumimoji="0" sz="1600" b="1" i="0" u="none" strike="noStrike" kern="0" cap="none" spc="0" normalizeH="0" baseline="0">
                <a:ln>
                  <a:noFill/>
                </a:ln>
                <a:solidFill>
                  <a:srgbClr val="000000"/>
                </a:solidFill>
                <a:effectLst/>
                <a:uLnTx/>
                <a:uFillTx/>
                <a:latin typeface="Arial" panose="020B0604020202020204"/>
              </a:defRPr>
            </a:lvl1pPr>
          </a:lstStyle>
          <a:p>
            <a:r>
              <a:rPr lang="nb-NO" sz="1400">
                <a:latin typeface="Roboto" panose="02000000000000000000" pitchFamily="2" charset="0"/>
                <a:ea typeface="Roboto" panose="02000000000000000000" pitchFamily="2" charset="0"/>
              </a:rPr>
              <a:t>Oppgraderinger og vedlikehold på løsninger</a:t>
            </a:r>
          </a:p>
        </p:txBody>
      </p:sp>
      <p:sp>
        <p:nvSpPr>
          <p:cNvPr id="33" name="Rektangel: avrundede hjørner 32">
            <a:extLst>
              <a:ext uri="{FF2B5EF4-FFF2-40B4-BE49-F238E27FC236}">
                <a16:creationId xmlns:a16="http://schemas.microsoft.com/office/drawing/2014/main" id="{3E120D85-55C7-3125-2C1F-DFB8519151FF}"/>
              </a:ext>
            </a:extLst>
          </p:cNvPr>
          <p:cNvSpPr/>
          <p:nvPr/>
        </p:nvSpPr>
        <p:spPr>
          <a:xfrm>
            <a:off x="6336315" y="5457018"/>
            <a:ext cx="2854583" cy="34644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2" name="TekstSylinder 121">
            <a:extLst>
              <a:ext uri="{FF2B5EF4-FFF2-40B4-BE49-F238E27FC236}">
                <a16:creationId xmlns:a16="http://schemas.microsoft.com/office/drawing/2014/main" id="{4FA589B8-AB26-47FF-911D-BE631E175416}"/>
              </a:ext>
            </a:extLst>
          </p:cNvPr>
          <p:cNvSpPr txBox="1"/>
          <p:nvPr/>
        </p:nvSpPr>
        <p:spPr>
          <a:xfrm>
            <a:off x="6303938" y="5460045"/>
            <a:ext cx="2886960" cy="307777"/>
          </a:xfrm>
          <a:prstGeom prst="rect">
            <a:avLst/>
          </a:prstGeom>
          <a:noFill/>
        </p:spPr>
        <p:txBody>
          <a:bodyPr wrap="square">
            <a:spAutoFit/>
          </a:bodyPr>
          <a:lstStyle>
            <a:defPPr>
              <a:defRPr lang="nb-NO"/>
            </a:defPPr>
            <a:lvl1pPr marR="0" lvl="0" indent="0" defTabSz="742545" eaLnBrk="0" fontAlgn="base" hangingPunct="0">
              <a:lnSpc>
                <a:spcPct val="100000"/>
              </a:lnSpc>
              <a:spcBef>
                <a:spcPct val="50000"/>
              </a:spcBef>
              <a:spcAft>
                <a:spcPct val="0"/>
              </a:spcAft>
              <a:buClr>
                <a:srgbClr val="293947"/>
              </a:buClr>
              <a:buSzTx/>
              <a:buFontTx/>
              <a:buNone/>
              <a:tabLst/>
              <a:defRPr kumimoji="0" sz="1600" b="1" i="0" u="none" strike="noStrike" kern="0" cap="none" spc="0" normalizeH="0" baseline="0">
                <a:ln>
                  <a:noFill/>
                </a:ln>
                <a:solidFill>
                  <a:srgbClr val="000000"/>
                </a:solidFill>
                <a:effectLst/>
                <a:uLnTx/>
                <a:uFillTx/>
                <a:latin typeface="Arial" panose="020B0604020202020204"/>
              </a:defRPr>
            </a:lvl1pPr>
          </a:lstStyle>
          <a:p>
            <a:r>
              <a:rPr lang="nb-NO" sz="1400">
                <a:latin typeface="Roboto" panose="02000000000000000000" pitchFamily="2" charset="0"/>
                <a:ea typeface="Roboto" panose="02000000000000000000" pitchFamily="2" charset="0"/>
              </a:rPr>
              <a:t>Anskaffelser og avtaleforvaltning</a:t>
            </a:r>
          </a:p>
        </p:txBody>
      </p:sp>
      <p:grpSp>
        <p:nvGrpSpPr>
          <p:cNvPr id="9" name="Gruppe 8">
            <a:extLst>
              <a:ext uri="{FF2B5EF4-FFF2-40B4-BE49-F238E27FC236}">
                <a16:creationId xmlns:a16="http://schemas.microsoft.com/office/drawing/2014/main" id="{EDC71341-6B0B-34DB-A489-1913240BD128}"/>
              </a:ext>
            </a:extLst>
          </p:cNvPr>
          <p:cNvGrpSpPr/>
          <p:nvPr/>
        </p:nvGrpSpPr>
        <p:grpSpPr>
          <a:xfrm>
            <a:off x="644823" y="437385"/>
            <a:ext cx="10978625" cy="376402"/>
            <a:chOff x="644823" y="437385"/>
            <a:chExt cx="10978625" cy="376402"/>
          </a:xfrm>
        </p:grpSpPr>
        <p:sp>
          <p:nvSpPr>
            <p:cNvPr id="34" name="Rektangel: avrundede hjørner 33">
              <a:extLst>
                <a:ext uri="{FF2B5EF4-FFF2-40B4-BE49-F238E27FC236}">
                  <a16:creationId xmlns:a16="http://schemas.microsoft.com/office/drawing/2014/main" id="{57AD6F87-D882-5C9C-70EC-3DE0CFF0FFC7}"/>
                </a:ext>
              </a:extLst>
            </p:cNvPr>
            <p:cNvSpPr/>
            <p:nvPr/>
          </p:nvSpPr>
          <p:spPr>
            <a:xfrm>
              <a:off x="644823" y="467345"/>
              <a:ext cx="10978625" cy="34644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2" name="TekstSylinder 221">
              <a:extLst>
                <a:ext uri="{FF2B5EF4-FFF2-40B4-BE49-F238E27FC236}">
                  <a16:creationId xmlns:a16="http://schemas.microsoft.com/office/drawing/2014/main" id="{A4E93149-E649-416C-865A-27D0D1369A77}"/>
                </a:ext>
              </a:extLst>
            </p:cNvPr>
            <p:cNvSpPr txBox="1"/>
            <p:nvPr/>
          </p:nvSpPr>
          <p:spPr>
            <a:xfrm>
              <a:off x="696345" y="437385"/>
              <a:ext cx="9202345" cy="307777"/>
            </a:xfrm>
            <a:prstGeom prst="rect">
              <a:avLst/>
            </a:prstGeom>
            <a:noFill/>
            <a:effectLst/>
          </p:spPr>
          <p:txBody>
            <a:bodyPr wrap="square">
              <a:spAutoFit/>
            </a:bodyPr>
            <a:lstStyle/>
            <a:p>
              <a:r>
                <a:rPr kumimoji="0" lang="nb-NO" sz="1400" b="1"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Oppgaver for å gi teknologi til bruker, ivareta respons, utrykning og evaluering</a:t>
              </a:r>
            </a:p>
          </p:txBody>
        </p:sp>
      </p:grpSp>
      <p:cxnSp>
        <p:nvCxnSpPr>
          <p:cNvPr id="6" name="Rett linje 5">
            <a:extLst>
              <a:ext uri="{FF2B5EF4-FFF2-40B4-BE49-F238E27FC236}">
                <a16:creationId xmlns:a16="http://schemas.microsoft.com/office/drawing/2014/main" id="{0D146DD5-6D69-2202-1A50-6D3B875D5FE0}"/>
              </a:ext>
            </a:extLst>
          </p:cNvPr>
          <p:cNvCxnSpPr/>
          <p:nvPr/>
        </p:nvCxnSpPr>
        <p:spPr>
          <a:xfrm>
            <a:off x="11564229" y="1342035"/>
            <a:ext cx="89746" cy="0"/>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Rett linje 6">
            <a:extLst>
              <a:ext uri="{FF2B5EF4-FFF2-40B4-BE49-F238E27FC236}">
                <a16:creationId xmlns:a16="http://schemas.microsoft.com/office/drawing/2014/main" id="{0844F078-06DB-6862-07CD-B0591B337464}"/>
              </a:ext>
            </a:extLst>
          </p:cNvPr>
          <p:cNvCxnSpPr>
            <a:cxnSpLocks/>
          </p:cNvCxnSpPr>
          <p:nvPr/>
        </p:nvCxnSpPr>
        <p:spPr>
          <a:xfrm flipH="1">
            <a:off x="11650603" y="1342035"/>
            <a:ext cx="3372" cy="466457"/>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1512EA81-BA2B-F7BA-969D-4792414A3D11}"/>
              </a:ext>
            </a:extLst>
          </p:cNvPr>
          <p:cNvCxnSpPr>
            <a:cxnSpLocks/>
          </p:cNvCxnSpPr>
          <p:nvPr/>
        </p:nvCxnSpPr>
        <p:spPr>
          <a:xfrm flipH="1">
            <a:off x="1801045" y="1796782"/>
            <a:ext cx="9852930" cy="32007"/>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Rett pilkobling 22">
            <a:extLst>
              <a:ext uri="{FF2B5EF4-FFF2-40B4-BE49-F238E27FC236}">
                <a16:creationId xmlns:a16="http://schemas.microsoft.com/office/drawing/2014/main" id="{A938432C-E3A4-D400-A7EF-5A4F5816F4C1}"/>
              </a:ext>
            </a:extLst>
          </p:cNvPr>
          <p:cNvCxnSpPr>
            <a:cxnSpLocks/>
          </p:cNvCxnSpPr>
          <p:nvPr/>
        </p:nvCxnSpPr>
        <p:spPr>
          <a:xfrm flipV="1">
            <a:off x="1801045" y="1694479"/>
            <a:ext cx="0" cy="139072"/>
          </a:xfrm>
          <a:prstGeom prst="straightConnector1">
            <a:avLst/>
          </a:prstGeom>
          <a:ln w="63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uppe 35">
            <a:extLst>
              <a:ext uri="{FF2B5EF4-FFF2-40B4-BE49-F238E27FC236}">
                <a16:creationId xmlns:a16="http://schemas.microsoft.com/office/drawing/2014/main" id="{654BE0C2-3085-7DE4-8BBD-DA392AD39E8C}"/>
              </a:ext>
            </a:extLst>
          </p:cNvPr>
          <p:cNvGrpSpPr/>
          <p:nvPr/>
        </p:nvGrpSpPr>
        <p:grpSpPr>
          <a:xfrm>
            <a:off x="3326695" y="5165964"/>
            <a:ext cx="1304879" cy="1054428"/>
            <a:chOff x="3298767" y="5156334"/>
            <a:chExt cx="1304879" cy="1054428"/>
          </a:xfrm>
        </p:grpSpPr>
        <p:sp>
          <p:nvSpPr>
            <p:cNvPr id="5" name="Rektangel: avrundede hjørner 4">
              <a:extLst>
                <a:ext uri="{FF2B5EF4-FFF2-40B4-BE49-F238E27FC236}">
                  <a16:creationId xmlns:a16="http://schemas.microsoft.com/office/drawing/2014/main" id="{5AC14087-AE90-7DB5-0786-9F4803C9AC5F}"/>
                </a:ext>
              </a:extLst>
            </p:cNvPr>
            <p:cNvSpPr/>
            <p:nvPr/>
          </p:nvSpPr>
          <p:spPr>
            <a:xfrm>
              <a:off x="3343646" y="5156334"/>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prstClr val="black"/>
                  </a:solidFill>
                  <a:effectLst/>
                  <a:uLnTx/>
                  <a:uFillTx/>
                  <a:latin typeface="Roboto" panose="02000000000000000000" pitchFamily="2" charset="0"/>
                  <a:ea typeface="Roboto" panose="02000000000000000000" pitchFamily="2" charset="0"/>
                </a:rPr>
                <a:t>Samhandling</a:t>
              </a:r>
              <a:endPar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endParaRPr>
            </a:p>
            <a:p>
              <a:endParaRPr lang="nb-NO" sz="1000">
                <a:latin typeface="Roboto" panose="02000000000000000000" pitchFamily="2" charset="0"/>
                <a:ea typeface="Roboto" panose="02000000000000000000" pitchFamily="2" charset="0"/>
              </a:endParaRPr>
            </a:p>
          </p:txBody>
        </p:sp>
        <p:sp>
          <p:nvSpPr>
            <p:cNvPr id="8" name="Rektangel: avrundede hjørner 7">
              <a:extLst>
                <a:ext uri="{FF2B5EF4-FFF2-40B4-BE49-F238E27FC236}">
                  <a16:creationId xmlns:a16="http://schemas.microsoft.com/office/drawing/2014/main" id="{C72450BB-4DB9-3291-1166-06EFB3EC401A}"/>
                </a:ext>
              </a:extLst>
            </p:cNvPr>
            <p:cNvSpPr/>
            <p:nvPr/>
          </p:nvSpPr>
          <p:spPr>
            <a:xfrm>
              <a:off x="3298767" y="5882310"/>
              <a:ext cx="1304879"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sp>
        <p:nvSpPr>
          <p:cNvPr id="18" name="Likebent trekant 17">
            <a:extLst>
              <a:ext uri="{FF2B5EF4-FFF2-40B4-BE49-F238E27FC236}">
                <a16:creationId xmlns:a16="http://schemas.microsoft.com/office/drawing/2014/main" id="{2E40C88E-7D8A-F225-6F01-4B55736393C3}"/>
              </a:ext>
            </a:extLst>
          </p:cNvPr>
          <p:cNvSpPr>
            <a:spLocks noGrp="1" noRot="1" noMove="1" noResize="1" noEditPoints="1" noAdjustHandles="1" noChangeArrowheads="1" noChangeShapeType="1"/>
          </p:cNvSpPr>
          <p:nvPr/>
        </p:nvSpPr>
        <p:spPr>
          <a:xfrm>
            <a:off x="582092" y="1921192"/>
            <a:ext cx="11026057" cy="184225"/>
          </a:xfrm>
          <a:prstGeom prst="triangle">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1" name="Gruppe 20">
            <a:extLst>
              <a:ext uri="{FF2B5EF4-FFF2-40B4-BE49-F238E27FC236}">
                <a16:creationId xmlns:a16="http://schemas.microsoft.com/office/drawing/2014/main" id="{562A64E2-C432-18C5-DB57-CE6203246D99}"/>
              </a:ext>
            </a:extLst>
          </p:cNvPr>
          <p:cNvGrpSpPr/>
          <p:nvPr/>
        </p:nvGrpSpPr>
        <p:grpSpPr>
          <a:xfrm>
            <a:off x="6303938" y="3931319"/>
            <a:ext cx="5289551" cy="346442"/>
            <a:chOff x="6303938" y="3931319"/>
            <a:chExt cx="5289551" cy="346442"/>
          </a:xfrm>
        </p:grpSpPr>
        <p:sp>
          <p:nvSpPr>
            <p:cNvPr id="19" name="Rektangel: avrundede hjørner 18">
              <a:extLst>
                <a:ext uri="{FF2B5EF4-FFF2-40B4-BE49-F238E27FC236}">
                  <a16:creationId xmlns:a16="http://schemas.microsoft.com/office/drawing/2014/main" id="{DDA7DD12-BAB4-1C2B-38A4-A6035028C425}"/>
                </a:ext>
              </a:extLst>
            </p:cNvPr>
            <p:cNvSpPr/>
            <p:nvPr/>
          </p:nvSpPr>
          <p:spPr>
            <a:xfrm>
              <a:off x="6303938" y="3931319"/>
              <a:ext cx="5289551" cy="34644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TekstSylinder 19">
              <a:extLst>
                <a:ext uri="{FF2B5EF4-FFF2-40B4-BE49-F238E27FC236}">
                  <a16:creationId xmlns:a16="http://schemas.microsoft.com/office/drawing/2014/main" id="{AB48BF0B-D627-FAE5-3550-291EA6818C1C}"/>
                </a:ext>
              </a:extLst>
            </p:cNvPr>
            <p:cNvSpPr txBox="1"/>
            <p:nvPr/>
          </p:nvSpPr>
          <p:spPr>
            <a:xfrm>
              <a:off x="6311783" y="3943440"/>
              <a:ext cx="5086253" cy="307777"/>
            </a:xfrm>
            <a:prstGeom prst="rect">
              <a:avLst/>
            </a:prstGeom>
            <a:noFill/>
          </p:spPr>
          <p:txBody>
            <a:bodyPr wrap="square">
              <a:spAutoFit/>
            </a:bodyPr>
            <a:lstStyle>
              <a:defPPr>
                <a:defRPr lang="nb-NO"/>
              </a:defPPr>
              <a:lvl1pPr marR="0" lvl="0" indent="0" defTabSz="742545" eaLnBrk="0" fontAlgn="base" hangingPunct="0">
                <a:lnSpc>
                  <a:spcPct val="100000"/>
                </a:lnSpc>
                <a:spcBef>
                  <a:spcPct val="50000"/>
                </a:spcBef>
                <a:spcAft>
                  <a:spcPct val="0"/>
                </a:spcAft>
                <a:buClr>
                  <a:srgbClr val="293947"/>
                </a:buClr>
                <a:buSzTx/>
                <a:buFontTx/>
                <a:buNone/>
                <a:tabLst/>
                <a:defRPr kumimoji="0" sz="1600" b="1" i="0" u="none" strike="noStrike" kern="0" cap="none" spc="0" normalizeH="0" baseline="0">
                  <a:ln>
                    <a:noFill/>
                  </a:ln>
                  <a:solidFill>
                    <a:srgbClr val="000000"/>
                  </a:solidFill>
                  <a:effectLst/>
                  <a:uLnTx/>
                  <a:uFillTx/>
                  <a:latin typeface="Arial" panose="020B0604020202020204"/>
                </a:defRPr>
              </a:lvl1pPr>
            </a:lstStyle>
            <a:p>
              <a:r>
                <a:rPr lang="nb-NO" sz="1400">
                  <a:latin typeface="Roboto" panose="02000000000000000000" pitchFamily="2" charset="0"/>
                  <a:ea typeface="Roboto" panose="02000000000000000000" pitchFamily="2" charset="0"/>
                </a:rPr>
                <a:t>Oppgraderinger og vedlikehold av løsninger</a:t>
              </a:r>
            </a:p>
          </p:txBody>
        </p:sp>
      </p:grpSp>
    </p:spTree>
    <p:extLst>
      <p:ext uri="{BB962C8B-B14F-4D97-AF65-F5344CB8AC3E}">
        <p14:creationId xmlns:p14="http://schemas.microsoft.com/office/powerpoint/2010/main" val="6581080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171450" indent="-171450">
              <a:spcBef>
                <a:spcPts val="500"/>
              </a:spcBef>
              <a:spcAft>
                <a:spcPts val="200"/>
              </a:spcAft>
              <a:buFont typeface="Wingdings" panose="05000000000000000000" pitchFamily="2" charset="2"/>
              <a:buChar char="q"/>
            </a:pPr>
            <a:r>
              <a:rPr lang="nb-NO" sz="1200">
                <a:solidFill>
                  <a:schemeClr val="tx2">
                    <a:lumMod val="75000"/>
                  </a:schemeClr>
                </a:solidFill>
                <a:latin typeface="Arial" panose="020B0604020202020204" pitchFamily="34" charset="0"/>
                <a:cs typeface="Arial" panose="020B0604020202020204" pitchFamily="34" charset="0"/>
              </a:rPr>
              <a:t>ROS-analyse er utarbeidet:</a:t>
            </a:r>
          </a:p>
          <a:p>
            <a:pPr marL="628650" lvl="1" indent="-171450">
              <a:spcBef>
                <a:spcPts val="500"/>
              </a:spcBef>
              <a:buFont typeface="Courier New" panose="02070309020205020404" pitchFamily="49" charset="0"/>
              <a:buChar char="o"/>
            </a:pPr>
            <a:r>
              <a:rPr lang="nb-NO" sz="1200">
                <a:solidFill>
                  <a:schemeClr val="tx2">
                    <a:lumMod val="75000"/>
                  </a:schemeClr>
                </a:solidFill>
                <a:latin typeface="Arial" panose="020B0604020202020204" pitchFamily="34" charset="0"/>
                <a:cs typeface="Arial" panose="020B0604020202020204" pitchFamily="34" charset="0"/>
              </a:rPr>
              <a:t>For teknisk infrastruktur.</a:t>
            </a:r>
          </a:p>
          <a:p>
            <a:pPr marL="628650" lvl="1" indent="-171450">
              <a:spcBef>
                <a:spcPts val="500"/>
              </a:spcBef>
              <a:buFont typeface="Courier New" panose="02070309020205020404" pitchFamily="49" charset="0"/>
              <a:buChar char="o"/>
            </a:pPr>
            <a:r>
              <a:rPr lang="nb-NO" sz="1200">
                <a:solidFill>
                  <a:schemeClr val="tx2">
                    <a:lumMod val="75000"/>
                  </a:schemeClr>
                </a:solidFill>
                <a:latin typeface="Arial" panose="020B0604020202020204" pitchFamily="34" charset="0"/>
                <a:cs typeface="Arial" panose="020B0604020202020204" pitchFamily="34" charset="0"/>
              </a:rPr>
              <a:t>For velferdsteknologiske plattformer og systemer.</a:t>
            </a:r>
          </a:p>
          <a:p>
            <a:pPr marL="628650" lvl="1" indent="-171450">
              <a:spcBef>
                <a:spcPts val="500"/>
              </a:spcBef>
              <a:spcAft>
                <a:spcPts val="600"/>
              </a:spcAft>
              <a:buFont typeface="Courier New" panose="02070309020205020404" pitchFamily="49" charset="0"/>
              <a:buChar char="o"/>
            </a:pPr>
            <a:r>
              <a:rPr lang="nb-NO" sz="1200">
                <a:solidFill>
                  <a:schemeClr val="tx2">
                    <a:lumMod val="75000"/>
                  </a:schemeClr>
                </a:solidFill>
                <a:latin typeface="Arial" panose="020B0604020202020204" pitchFamily="34" charset="0"/>
                <a:cs typeface="Arial" panose="020B0604020202020204" pitchFamily="34" charset="0"/>
              </a:rPr>
              <a:t>For trådløst -og mobilt nett.</a:t>
            </a:r>
          </a:p>
          <a:p>
            <a:pPr marL="171450" indent="-171450">
              <a:spcBef>
                <a:spcPts val="500"/>
              </a:spcBef>
              <a:spcAft>
                <a:spcPts val="600"/>
              </a:spcAft>
              <a:buFont typeface="Wingdings" panose="05000000000000000000" pitchFamily="2" charset="2"/>
              <a:buChar char="q"/>
            </a:pPr>
            <a:r>
              <a:rPr lang="nb-NO" sz="1200">
                <a:solidFill>
                  <a:schemeClr val="tx2">
                    <a:lumMod val="75000"/>
                  </a:schemeClr>
                </a:solidFill>
                <a:latin typeface="Arial" panose="020B0604020202020204" pitchFamily="34" charset="0"/>
                <a:cs typeface="Arial" panose="020B0604020202020204" pitchFamily="34" charset="0"/>
              </a:rPr>
              <a:t>Kartlagt infrastrukturbehov og utarbeidet strategi for utbedring.</a:t>
            </a:r>
          </a:p>
          <a:p>
            <a:pPr marL="171450" indent="-171450">
              <a:spcBef>
                <a:spcPts val="500"/>
              </a:spcBef>
              <a:spcAft>
                <a:spcPts val="600"/>
              </a:spcAft>
              <a:buFont typeface="Wingdings" panose="05000000000000000000" pitchFamily="2" charset="2"/>
              <a:buChar char="q"/>
            </a:pPr>
            <a:r>
              <a:rPr lang="nb-NO" sz="1200">
                <a:solidFill>
                  <a:schemeClr val="tx2">
                    <a:lumMod val="75000"/>
                  </a:schemeClr>
                </a:solidFill>
                <a:latin typeface="Arial" panose="020B0604020202020204" pitchFamily="34" charset="0"/>
                <a:cs typeface="Arial" panose="020B0604020202020204" pitchFamily="34" charset="0"/>
              </a:rPr>
              <a:t>Utarbeidet beredskapsrutiner.</a:t>
            </a:r>
          </a:p>
          <a:p>
            <a:pPr marL="171450" indent="-171450">
              <a:spcBef>
                <a:spcPts val="500"/>
              </a:spcBef>
              <a:spcAft>
                <a:spcPts val="600"/>
              </a:spcAft>
              <a:buFont typeface="Wingdings" panose="05000000000000000000" pitchFamily="2" charset="2"/>
              <a:buChar char="q"/>
            </a:pPr>
            <a:r>
              <a:rPr lang="nb-NO" sz="1200">
                <a:solidFill>
                  <a:schemeClr val="tx2">
                    <a:lumMod val="75000"/>
                  </a:schemeClr>
                </a:solidFill>
                <a:latin typeface="Arial" panose="020B0604020202020204" pitchFamily="34" charset="0"/>
                <a:cs typeface="Arial" panose="020B0604020202020204" pitchFamily="34" charset="0"/>
              </a:rPr>
              <a:t>Rolle og ansvars mellom de ulike aktørene (IT, tjenestene og leverandør) er fordelt og godt kjent </a:t>
            </a:r>
          </a:p>
          <a:p>
            <a:pPr marL="171450" indent="-171450">
              <a:spcBef>
                <a:spcPts val="500"/>
              </a:spcBef>
              <a:spcAft>
                <a:spcPts val="600"/>
              </a:spcAft>
              <a:buFont typeface="Wingdings" panose="05000000000000000000" pitchFamily="2" charset="2"/>
              <a:buChar char="q"/>
            </a:pPr>
            <a:r>
              <a:rPr lang="nb-NO" sz="1200">
                <a:solidFill>
                  <a:schemeClr val="tx2">
                    <a:lumMod val="75000"/>
                  </a:schemeClr>
                </a:solidFill>
                <a:latin typeface="Arial" panose="020B0604020202020204" pitchFamily="34" charset="0"/>
                <a:cs typeface="Arial" panose="020B0604020202020204" pitchFamily="34" charset="0"/>
              </a:rPr>
              <a:t>Etablert rutiner og definert ansvar for oppfølging av leverandører </a:t>
            </a:r>
          </a:p>
          <a:p>
            <a:pPr marL="171450" indent="-171450">
              <a:spcBef>
                <a:spcPts val="500"/>
              </a:spcBef>
              <a:spcAft>
                <a:spcPts val="600"/>
              </a:spcAft>
              <a:buFont typeface="Wingdings" panose="05000000000000000000" pitchFamily="2" charset="2"/>
              <a:buChar char="q"/>
            </a:pPr>
            <a:r>
              <a:rPr lang="nb-NO" sz="1200">
                <a:solidFill>
                  <a:schemeClr val="tx2">
                    <a:lumMod val="75000"/>
                  </a:schemeClr>
                </a:solidFill>
                <a:latin typeface="Arial" panose="020B0604020202020204" pitchFamily="34" charset="0"/>
                <a:cs typeface="Arial" panose="020B0604020202020204" pitchFamily="34" charset="0"/>
              </a:rPr>
              <a:t>Etablert rutiner og mekanismer for informasjonssikkerhet i løsninger og infrastruktur (brannmur, innbygd personvern og kryptering av data).</a:t>
            </a:r>
          </a:p>
          <a:p>
            <a:pPr marL="171450" indent="-171450">
              <a:spcBef>
                <a:spcPts val="500"/>
              </a:spcBef>
              <a:spcAft>
                <a:spcPts val="600"/>
              </a:spcAft>
              <a:buFont typeface="Wingdings" panose="05000000000000000000" pitchFamily="2" charset="2"/>
              <a:buChar char="q"/>
            </a:pPr>
            <a:r>
              <a:rPr lang="nb-NO" sz="1200">
                <a:solidFill>
                  <a:schemeClr val="tx2">
                    <a:lumMod val="75000"/>
                  </a:schemeClr>
                </a:solidFill>
                <a:latin typeface="Arial" panose="020B0604020202020204" pitchFamily="34" charset="0"/>
                <a:cs typeface="Arial" panose="020B0604020202020204" pitchFamily="34" charset="0"/>
              </a:rPr>
              <a:t>Definert kontaktpersoner for døgnkontinuerlig teknisk support for kritiske tjenester.</a:t>
            </a:r>
          </a:p>
          <a:p>
            <a:pPr marR="0" lvl="0" defTabSz="457200" fontAlgn="auto">
              <a:lnSpc>
                <a:spcPct val="90000"/>
              </a:lnSpc>
              <a:spcBef>
                <a:spcPts val="700"/>
              </a:spcBef>
              <a:spcAft>
                <a:spcPts val="3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0" i="0" u="none" strike="noStrike" kern="1200" cap="none" spc="0" normalizeH="0" baseline="0" noProof="0">
                <a:ln>
                  <a:noFill/>
                </a:ln>
                <a:solidFill>
                  <a:schemeClr val="tx2">
                    <a:lumMod val="75000"/>
                  </a:schemeClr>
                </a:solidFill>
                <a:effectLst/>
                <a:uLnTx/>
                <a:uFillTx/>
                <a:latin typeface="+mj-lt"/>
                <a:ea typeface="+mn-ea"/>
                <a:cs typeface="+mn-cs"/>
              </a:rPr>
              <a:t>Drifte systemer, plattformer og infrastruktur</a:t>
            </a: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Trådløs ruter kontur">
            <a:extLst>
              <a:ext uri="{FF2B5EF4-FFF2-40B4-BE49-F238E27FC236}">
                <a16:creationId xmlns:a16="http://schemas.microsoft.com/office/drawing/2014/main" id="{703552E0-2884-049C-80BA-DB32B272BE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5222" y="3048000"/>
            <a:ext cx="1065058" cy="1065058"/>
          </a:xfrm>
          <a:prstGeom prst="rect">
            <a:avLst/>
          </a:prstGeom>
        </p:spPr>
      </p:pic>
      <p:pic>
        <p:nvPicPr>
          <p:cNvPr id="10" name="Grafikk 9" descr="Server kontur">
            <a:extLst>
              <a:ext uri="{FF2B5EF4-FFF2-40B4-BE49-F238E27FC236}">
                <a16:creationId xmlns:a16="http://schemas.microsoft.com/office/drawing/2014/main" id="{8A0CE05B-2C59-1774-1000-2CCFF7680E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31139" y="3143250"/>
            <a:ext cx="1065058" cy="1065058"/>
          </a:xfrm>
          <a:prstGeom prst="rect">
            <a:avLst/>
          </a:prstGeom>
        </p:spPr>
      </p:pic>
      <p:pic>
        <p:nvPicPr>
          <p:cNvPr id="13" name="Grafikk 12" descr="Kommandoterminal kontur">
            <a:extLst>
              <a:ext uri="{FF2B5EF4-FFF2-40B4-BE49-F238E27FC236}">
                <a16:creationId xmlns:a16="http://schemas.microsoft.com/office/drawing/2014/main" id="{050CB441-6CA6-A11F-6D57-6FB440E3FF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97056" y="3143250"/>
            <a:ext cx="1065058" cy="1065058"/>
          </a:xfrm>
          <a:prstGeom prst="rect">
            <a:avLst/>
          </a:prstGeom>
        </p:spPr>
      </p:pic>
    </p:spTree>
    <p:extLst>
      <p:ext uri="{BB962C8B-B14F-4D97-AF65-F5344CB8AC3E}">
        <p14:creationId xmlns:p14="http://schemas.microsoft.com/office/powerpoint/2010/main" val="32977138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ea typeface="+mn-ea"/>
                <a:cs typeface="+mn-cs"/>
              </a:rPr>
              <a:t>DRIFTE ROLLE- OG TILGANGSSTYRING</a:t>
            </a: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E6B9B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sp>
        <p:nvSpPr>
          <p:cNvPr id="4" name="Rektangel 3">
            <a:extLst>
              <a:ext uri="{FF2B5EF4-FFF2-40B4-BE49-F238E27FC236}">
                <a16:creationId xmlns:a16="http://schemas.microsoft.com/office/drawing/2014/main" id="{BF806AC6-9CF0-4C3B-828C-428B2F1C9DAC}"/>
              </a:ext>
            </a:extLst>
          </p:cNvPr>
          <p:cNvSpPr/>
          <p:nvPr/>
        </p:nvSpPr>
        <p:spPr>
          <a:xfrm>
            <a:off x="6309375" y="2072191"/>
            <a:ext cx="5568974" cy="4597792"/>
          </a:xfrm>
          <a:prstGeom prst="rect">
            <a:avLst/>
          </a:prstGeom>
          <a:solidFill>
            <a:srgbClr val="F2DCDB"/>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BC6DE55F-A4DC-714B-8075-51D40DC382B8}"/>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60FA54D2-ADD4-127C-2F2F-3319E6873DFD}"/>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05685487-CE05-CD3F-03B5-75340F0EDEF3}"/>
              </a:ext>
            </a:extLst>
          </p:cNvPr>
          <p:cNvSpPr txBox="1"/>
          <p:nvPr/>
        </p:nvSpPr>
        <p:spPr>
          <a:xfrm>
            <a:off x="1399013" y="1471672"/>
            <a:ext cx="10911268" cy="4873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Helse- og personopplysninger er kun tilgjengelig etter tjenstlig behov. Brukere av løsninger og systemer autentiseres på en sikker måte.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Ha et system der tilganger tildeles, administreres, kontrolleres og fjernes gjennom etablerte rutiner.</a:t>
            </a:r>
          </a:p>
        </p:txBody>
      </p:sp>
      <p:pic>
        <p:nvPicPr>
          <p:cNvPr id="8" name="Grafikk 7" descr="Flagg med heldekkende fyll">
            <a:extLst>
              <a:ext uri="{FF2B5EF4-FFF2-40B4-BE49-F238E27FC236}">
                <a16:creationId xmlns:a16="http://schemas.microsoft.com/office/drawing/2014/main" id="{C9D7DE5F-0A4B-6850-5D34-12C93CDD01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83B58EC1-A636-F0F0-450A-6684E6A3A367}"/>
              </a:ext>
            </a:extLst>
          </p:cNvPr>
          <p:cNvSpPr/>
          <p:nvPr/>
        </p:nvSpPr>
        <p:spPr>
          <a:xfrm>
            <a:off x="584954" y="2072193"/>
            <a:ext cx="5613030" cy="4597789"/>
          </a:xfrm>
          <a:prstGeom prst="rect">
            <a:avLst/>
          </a:prstGeom>
          <a:noFill/>
          <a:ln w="12700">
            <a:solidFill>
              <a:srgbClr val="F2DCD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140D1DA8-C2F8-509B-4ED6-70690BE2F834}"/>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54E93998-6882-9AB2-8C53-961ADDF117BF}"/>
              </a:ext>
            </a:extLst>
          </p:cNvPr>
          <p:cNvSpPr txBox="1"/>
          <p:nvPr/>
        </p:nvSpPr>
        <p:spPr>
          <a:xfrm>
            <a:off x="6423334" y="2527350"/>
            <a:ext cx="4979839" cy="4139595"/>
          </a:xfrm>
          <a:prstGeom prst="rect">
            <a:avLst/>
          </a:prstGeom>
          <a:noFill/>
        </p:spPr>
        <p:txBody>
          <a:bodyPr wrap="square" lIns="91440" tIns="45720" rIns="91440" bIns="45720" rtlCol="0" anchor="t">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Kommunens tilgangsstyring bør være rollebasert for å forenkle. Dette gjør at ansatte får tilgang til nødvendig informasjon avhengig av rollen som skal betjenes. Det bidrar også til at helse- og personopplysninger behandles på en forsvarlig måte, med lovlig grunnlag.</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Det er forskjell på om man har en plattform med interoperabilitet, eller separate systemer/enheter som krever rolle- og tilgangsstyring. Flere kommuner har valgt å innføre enhetlig tilgangsstyring på tvers av løsninger, eksempelvis rollebasert tilgangsstyring gjennom integrasjon mot Active Directory (AD).</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Å koble rolle- og tilgangsstyring til andre administrative oppgaver i forbindelse med at ansatte begynner og slutter erfares som en god løsning av mange.</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Etterspør AD-integrasjon fra leverandør. Kommuner som har tilgangene styrt gjennom AD opplever at dette i større grad går av seg selv.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Still gode krav til løsninger for tilgangsstyring ved gjennomføring av anskaffelse</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Det kan være lurt å involvere personvernombudet i arbeidet med roller og tilganger for å sikre at relevante problemstillinger blir ivaretatt.</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endParaRPr lang="nb-NO" sz="1200">
              <a:solidFill>
                <a:schemeClr val="tx2">
                  <a:lumMod val="75000"/>
                </a:schemeClr>
              </a:solidFill>
            </a:endParaRPr>
          </a:p>
        </p:txBody>
      </p:sp>
      <p:sp>
        <p:nvSpPr>
          <p:cNvPr id="12" name="TekstSylinder 11">
            <a:extLst>
              <a:ext uri="{FF2B5EF4-FFF2-40B4-BE49-F238E27FC236}">
                <a16:creationId xmlns:a16="http://schemas.microsoft.com/office/drawing/2014/main" id="{78BB58AF-398A-F448-11AF-11D1F426B615}"/>
              </a:ext>
            </a:extLst>
          </p:cNvPr>
          <p:cNvSpPr txBox="1"/>
          <p:nvPr/>
        </p:nvSpPr>
        <p:spPr>
          <a:xfrm>
            <a:off x="663577" y="2447654"/>
            <a:ext cx="5530073" cy="4726935"/>
          </a:xfrm>
          <a:prstGeom prst="rect">
            <a:avLst/>
          </a:prstGeom>
          <a:noFill/>
        </p:spPr>
        <p:txBody>
          <a:bodyPr wrap="square" rtlCol="0">
            <a:spAutoFit/>
          </a:bodyPr>
          <a:lstStyle/>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Etabler en oversikt over de ulike systemene som er i bruk og hvem som skal ha tilgang og utvidet tilgang. Behov for tilgang vurderes ut fra faglig rolle og tilhørighet i tjenesten (enhet og/eller geografisk område) </a:t>
            </a:r>
          </a:p>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Hvem skal ha ansvar for å administrere tilgangsstyringen for hvert enkelt system (tildele, oppdatere og fjerne tilganger)? Klargjør hvilket ansvar som skal ligge i ansvarlig tjeneste (enhetsleder) og hva IT gjør.</a:t>
            </a:r>
          </a:p>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Utarbeid prosedyre for tilgangsstyring som inneholder disse elementene: Hvordan nye og eksisterende ansatte skal legges til i systemet, hvordan tilganger skal avsluttes? Hvordan er rutinene for å bestilling av rutiner?</a:t>
            </a:r>
          </a:p>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Ha klare beskrivelser av ansattes roller og hva slags tilgang som trengs for at eksempelvis tekniker kan gjennomføre jobben sin. Dette gjelder både for overordnet tilgang til systemer og for autorisasjon for tilgang til funksjoner i systemene.</a:t>
            </a:r>
          </a:p>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Sørg for å ha et autorisasjonsregister med oppdatert oversikt over ansatte, brukere og pårørende med aktiv tilgang til systemene.</a:t>
            </a:r>
          </a:p>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Foreta jevnlig kontroll av tilgangslister. F.eks. årlig revisjon av alle tilganger. Involver gjerne personvernombud i denne revisjonen mht. personvern.</a:t>
            </a:r>
          </a:p>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Passe på at oppgaver, roller og ansvar er samkjørt med forvaltning av tilganger til EPJ/fagsystem og andre systemer/løsninger.</a:t>
            </a:r>
          </a:p>
          <a:p>
            <a:pPr marL="171450" indent="-171450">
              <a:spcBef>
                <a:spcPts val="500"/>
              </a:spcBef>
              <a:spcAft>
                <a:spcPts val="300"/>
              </a:spcAft>
              <a:buFont typeface="Arial" panose="020B0604020202020204" pitchFamily="34" charset="0"/>
              <a:buChar char="•"/>
              <a:defRPr/>
            </a:pPr>
            <a:endParaRPr lang="nb-NO" sz="1200" kern="0">
              <a:solidFill>
                <a:schemeClr val="tx2">
                  <a:lumMod val="75000"/>
                </a:schemeClr>
              </a:solidFill>
            </a:endParaRPr>
          </a:p>
          <a:p>
            <a:endParaRPr lang="nb-NO" sz="1200">
              <a:solidFill>
                <a:schemeClr val="tx2">
                  <a:lumMod val="75000"/>
                </a:schemeClr>
              </a:solidFill>
            </a:endParaRPr>
          </a:p>
        </p:txBody>
      </p:sp>
    </p:spTree>
    <p:extLst>
      <p:ext uri="{BB962C8B-B14F-4D97-AF65-F5344CB8AC3E}">
        <p14:creationId xmlns:p14="http://schemas.microsoft.com/office/powerpoint/2010/main" val="27593020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Oversikt over systemer med tilgangsstyring er laget</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Fastsatt hvem som er ansvarlig for å drifte systemene (og gi, endre eller oppheve tilganger).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Laget prosedyre for tilgangsstyring.</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Laget autorisasjonsregister.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Spesifisert ansattes roller i systemene.</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for revisjon av tilganger</a:t>
            </a:r>
            <a:r>
              <a:rPr kumimoji="0" lang="nb-NO" sz="1700" b="0" i="0" u="none" strike="noStrike" cap="none" spc="0" normalizeH="0" baseline="0" noProof="0">
                <a:ln>
                  <a:noFill/>
                </a:ln>
                <a:solidFill>
                  <a:srgbClr val="001A58"/>
                </a:solidFill>
                <a:effectLst/>
                <a:uLnTx/>
                <a:uFillTx/>
              </a:rPr>
              <a:t>.</a:t>
            </a:r>
          </a:p>
          <a:p>
            <a:pPr marR="0" lvl="0" defTabSz="457200" fontAlgn="auto">
              <a:lnSpc>
                <a:spcPct val="90000"/>
              </a:lnSpc>
              <a:spcBef>
                <a:spcPts val="700"/>
              </a:spcBef>
              <a:spcAft>
                <a:spcPts val="300"/>
              </a:spcAft>
              <a:buClrTx/>
              <a:buSzTx/>
              <a:tabLst/>
              <a:defRPr/>
            </a:pPr>
            <a:endParaRPr lang="nb-NO" sz="1700">
              <a:solidFill>
                <a:srgbClr val="001A58"/>
              </a:solidFill>
            </a:endParaRPr>
          </a:p>
          <a:p>
            <a:pPr marR="0" lvl="0" defTabSz="457200" fontAlgn="auto">
              <a:lnSpc>
                <a:spcPct val="90000"/>
              </a:lnSpc>
              <a:spcBef>
                <a:spcPts val="700"/>
              </a:spcBef>
              <a:spcAft>
                <a:spcPts val="300"/>
              </a:spcAft>
              <a:buClrTx/>
              <a:buSzTx/>
              <a:tabLst/>
              <a:defRPr/>
            </a:pPr>
            <a:endParaRPr lang="nb-NO" sz="1700">
              <a:solidFill>
                <a:srgbClr val="001A58"/>
              </a:solidFill>
            </a:endParaRPr>
          </a:p>
          <a:p>
            <a:pPr marR="0" lvl="0" defTabSz="457200" fontAlgn="auto">
              <a:lnSpc>
                <a:spcPct val="90000"/>
              </a:lnSpc>
              <a:spcBef>
                <a:spcPct val="20000"/>
              </a:spcBef>
              <a:spcAft>
                <a:spcPts val="200"/>
              </a:spcAft>
              <a:buClrTx/>
              <a:buSzTx/>
              <a:tabLst/>
              <a:defRPr/>
            </a:pPr>
            <a:r>
              <a:rPr lang="nb-NO" sz="1700">
                <a:solidFill>
                  <a:srgbClr val="001A58"/>
                </a:solidFill>
              </a:rPr>
              <a:t> </a:t>
            </a: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716290" y="953401"/>
            <a:ext cx="7947378" cy="400110"/>
          </a:xfrm>
          <a:prstGeom prst="rect">
            <a:avLst/>
          </a:prstGeom>
          <a:noFill/>
          <a:ln>
            <a:noFill/>
          </a:ln>
        </p:spPr>
        <p:txBody>
          <a:bodyPr wrap="square" rtlCol="0">
            <a:spAutoFit/>
          </a:bodyP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ea typeface="+mn-ea"/>
                <a:cs typeface="+mn-cs"/>
              </a:rPr>
              <a:t>Drifte rolle- og tilgangsstyring</a:t>
            </a: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7" name="Grafikk 6" descr="Nøkkel kontur">
            <a:extLst>
              <a:ext uri="{FF2B5EF4-FFF2-40B4-BE49-F238E27FC236}">
                <a16:creationId xmlns:a16="http://schemas.microsoft.com/office/drawing/2014/main" id="{31511461-3E80-E8C1-3702-233E80FEE8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94728" y="3629918"/>
            <a:ext cx="1178111" cy="1178111"/>
          </a:xfrm>
          <a:prstGeom prst="rect">
            <a:avLst/>
          </a:prstGeom>
        </p:spPr>
      </p:pic>
      <p:pic>
        <p:nvPicPr>
          <p:cNvPr id="9" name="Grafikk 8" descr="Ulåst kontur">
            <a:extLst>
              <a:ext uri="{FF2B5EF4-FFF2-40B4-BE49-F238E27FC236}">
                <a16:creationId xmlns:a16="http://schemas.microsoft.com/office/drawing/2014/main" id="{D31A87BD-CFD2-0BD3-13B5-59966B7E50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08617" y="2889690"/>
            <a:ext cx="1823357" cy="1823357"/>
          </a:xfrm>
          <a:prstGeom prst="rect">
            <a:avLst/>
          </a:prstGeom>
        </p:spPr>
      </p:pic>
    </p:spTree>
    <p:extLst>
      <p:ext uri="{BB962C8B-B14F-4D97-AF65-F5344CB8AC3E}">
        <p14:creationId xmlns:p14="http://schemas.microsoft.com/office/powerpoint/2010/main" val="21033909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80CF67A9-08BA-4108-8511-BFDBD9881489}"/>
              </a:ext>
            </a:extLst>
          </p:cNvPr>
          <p:cNvSpPr>
            <a:spLocks noGrp="1" noRot="1" noMove="1" noResize="1" noEditPoints="1" noAdjustHandles="1" noChangeArrowheads="1" noChangeShapeType="1"/>
          </p:cNvSpPr>
          <p:nvPr/>
        </p:nvSpPr>
        <p:spPr>
          <a:xfrm>
            <a:off x="0" y="457200"/>
            <a:ext cx="11248057" cy="1558703"/>
          </a:xfrm>
          <a:prstGeom prst="rect">
            <a:avLst/>
          </a:prstGeom>
          <a:solidFill>
            <a:srgbClr val="C4C9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Arrow: Pentagon 20">
            <a:extLst>
              <a:ext uri="{FF2B5EF4-FFF2-40B4-BE49-F238E27FC236}">
                <a16:creationId xmlns:a16="http://schemas.microsoft.com/office/drawing/2014/main" id="{1BF2F883-C562-AA56-4FA7-9D73E034BEEB}"/>
              </a:ext>
            </a:extLst>
          </p:cNvPr>
          <p:cNvSpPr/>
          <p:nvPr/>
        </p:nvSpPr>
        <p:spPr>
          <a:xfrm>
            <a:off x="1086467" y="5100565"/>
            <a:ext cx="4552332" cy="806245"/>
          </a:xfrm>
          <a:prstGeom prst="homePlate">
            <a:avLst>
              <a:gd name="adj" fmla="val 24390"/>
            </a:avLst>
          </a:prstGeom>
          <a:solidFill>
            <a:srgbClr val="C4C9EE"/>
          </a:solidFill>
          <a:ln>
            <a:solidFill>
              <a:srgbClr val="C4C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defTabSz="914400">
              <a:defRPr/>
            </a:pPr>
            <a:r>
              <a:rPr kumimoji="0" lang="nb-NO" sz="1800" b="0" i="0" u="none" strike="noStrike" kern="1200" cap="none" spc="0" normalizeH="0" baseline="0" noProof="0">
                <a:ln>
                  <a:noFill/>
                </a:ln>
                <a:solidFill>
                  <a:schemeClr val="tx2">
                    <a:lumMod val="75000"/>
                  </a:schemeClr>
                </a:solidFill>
                <a:effectLst/>
                <a:uLnTx/>
                <a:uFillTx/>
                <a:cs typeface="Arial" panose="020B0604020202020204" pitchFamily="34" charset="0"/>
              </a:rPr>
              <a:t>Oppdatere teknisk dokumentasjon</a:t>
            </a:r>
          </a:p>
        </p:txBody>
      </p:sp>
      <p:sp>
        <p:nvSpPr>
          <p:cNvPr id="3" name="Arrow: Pentagon 3">
            <a:extLst>
              <a:ext uri="{FF2B5EF4-FFF2-40B4-BE49-F238E27FC236}">
                <a16:creationId xmlns:a16="http://schemas.microsoft.com/office/drawing/2014/main" id="{19E170BB-DA4B-D45C-4F86-1B55776E91E5}"/>
              </a:ext>
            </a:extLst>
          </p:cNvPr>
          <p:cNvSpPr/>
          <p:nvPr/>
        </p:nvSpPr>
        <p:spPr>
          <a:xfrm>
            <a:off x="1086468" y="2328192"/>
            <a:ext cx="4552332" cy="806245"/>
          </a:xfrm>
          <a:prstGeom prst="homePlate">
            <a:avLst>
              <a:gd name="adj" fmla="val 24390"/>
            </a:avLst>
          </a:prstGeom>
          <a:solidFill>
            <a:srgbClr val="C4C9EE"/>
          </a:solidFill>
          <a:ln>
            <a:solidFill>
              <a:srgbClr val="C4C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cs typeface="Arial" panose="020B0604020202020204" pitchFamily="34" charset="0"/>
              </a:rPr>
              <a:t>Planlegge tekniske endringer og vedlikehold</a:t>
            </a:r>
          </a:p>
        </p:txBody>
      </p:sp>
      <p:sp>
        <p:nvSpPr>
          <p:cNvPr id="4" name="Oval 9">
            <a:extLst>
              <a:ext uri="{FF2B5EF4-FFF2-40B4-BE49-F238E27FC236}">
                <a16:creationId xmlns:a16="http://schemas.microsoft.com/office/drawing/2014/main" id="{463843C1-CBFC-30E8-DC4B-60C0C7ED895B}"/>
              </a:ext>
            </a:extLst>
          </p:cNvPr>
          <p:cNvSpPr/>
          <p:nvPr/>
        </p:nvSpPr>
        <p:spPr>
          <a:xfrm>
            <a:off x="681467" y="2328192"/>
            <a:ext cx="810000" cy="810000"/>
          </a:xfrm>
          <a:prstGeom prst="ellipse">
            <a:avLst/>
          </a:prstGeom>
          <a:solidFill>
            <a:srgbClr val="9AA3E2"/>
          </a:solidFill>
          <a:ln w="28575">
            <a:solidFill>
              <a:srgbClr val="9AA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sp>
        <p:nvSpPr>
          <p:cNvPr id="5" name="Arrow: Pentagon 14">
            <a:extLst>
              <a:ext uri="{FF2B5EF4-FFF2-40B4-BE49-F238E27FC236}">
                <a16:creationId xmlns:a16="http://schemas.microsoft.com/office/drawing/2014/main" id="{4938BBC5-9133-4754-DFB5-E9246498A1E4}"/>
              </a:ext>
            </a:extLst>
          </p:cNvPr>
          <p:cNvSpPr/>
          <p:nvPr/>
        </p:nvSpPr>
        <p:spPr>
          <a:xfrm>
            <a:off x="1086467" y="3257323"/>
            <a:ext cx="4552332" cy="806245"/>
          </a:xfrm>
          <a:prstGeom prst="homePlate">
            <a:avLst>
              <a:gd name="adj" fmla="val 24390"/>
            </a:avLst>
          </a:prstGeom>
          <a:solidFill>
            <a:srgbClr val="C4C9EE"/>
          </a:solidFill>
          <a:ln>
            <a:solidFill>
              <a:srgbClr val="C4C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cs typeface="Arial" panose="020B0604020202020204" pitchFamily="34" charset="0"/>
              </a:rPr>
              <a:t>Styre oppgraderinger og konfigurasjoner</a:t>
            </a:r>
          </a:p>
        </p:txBody>
      </p:sp>
      <p:sp>
        <p:nvSpPr>
          <p:cNvPr id="6" name="Oval 15">
            <a:extLst>
              <a:ext uri="{FF2B5EF4-FFF2-40B4-BE49-F238E27FC236}">
                <a16:creationId xmlns:a16="http://schemas.microsoft.com/office/drawing/2014/main" id="{99B88FE1-DE47-52AF-D290-F17D62D3E922}"/>
              </a:ext>
            </a:extLst>
          </p:cNvPr>
          <p:cNvSpPr/>
          <p:nvPr/>
        </p:nvSpPr>
        <p:spPr>
          <a:xfrm>
            <a:off x="681466" y="3257323"/>
            <a:ext cx="810000" cy="810000"/>
          </a:xfrm>
          <a:prstGeom prst="ellipse">
            <a:avLst/>
          </a:prstGeom>
          <a:solidFill>
            <a:srgbClr val="9AA3E2"/>
          </a:solidFill>
          <a:ln w="28575">
            <a:solidFill>
              <a:srgbClr val="9AA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sp>
        <p:nvSpPr>
          <p:cNvPr id="12" name="Arrow: Pentagon 16">
            <a:extLst>
              <a:ext uri="{FF2B5EF4-FFF2-40B4-BE49-F238E27FC236}">
                <a16:creationId xmlns:a16="http://schemas.microsoft.com/office/drawing/2014/main" id="{F0D470E6-76CF-9021-29F3-892A0858914C}"/>
              </a:ext>
            </a:extLst>
          </p:cNvPr>
          <p:cNvSpPr/>
          <p:nvPr/>
        </p:nvSpPr>
        <p:spPr>
          <a:xfrm>
            <a:off x="1086467" y="4182699"/>
            <a:ext cx="4552332" cy="806245"/>
          </a:xfrm>
          <a:prstGeom prst="homePlate">
            <a:avLst>
              <a:gd name="adj" fmla="val 24390"/>
            </a:avLst>
          </a:prstGeom>
          <a:solidFill>
            <a:srgbClr val="C4C9EE"/>
          </a:solidFill>
          <a:ln>
            <a:solidFill>
              <a:srgbClr val="C4C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cs typeface="Arial" panose="020B0604020202020204" pitchFamily="34" charset="0"/>
              </a:rPr>
              <a:t>Teste nye løsninger </a:t>
            </a:r>
          </a:p>
        </p:txBody>
      </p:sp>
      <p:sp>
        <p:nvSpPr>
          <p:cNvPr id="13" name="Oval 17">
            <a:extLst>
              <a:ext uri="{FF2B5EF4-FFF2-40B4-BE49-F238E27FC236}">
                <a16:creationId xmlns:a16="http://schemas.microsoft.com/office/drawing/2014/main" id="{C226B0DC-DC57-03A6-4AC0-A3BBDC62D610}"/>
              </a:ext>
            </a:extLst>
          </p:cNvPr>
          <p:cNvSpPr/>
          <p:nvPr/>
        </p:nvSpPr>
        <p:spPr>
          <a:xfrm>
            <a:off x="681466" y="4182699"/>
            <a:ext cx="810000" cy="810000"/>
          </a:xfrm>
          <a:prstGeom prst="ellipse">
            <a:avLst/>
          </a:prstGeom>
          <a:solidFill>
            <a:srgbClr val="9AA3E2"/>
          </a:solidFill>
          <a:ln w="28575">
            <a:solidFill>
              <a:srgbClr val="9AA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3</a:t>
            </a:r>
          </a:p>
        </p:txBody>
      </p:sp>
      <p:sp>
        <p:nvSpPr>
          <p:cNvPr id="14" name="Oval 19">
            <a:extLst>
              <a:ext uri="{FF2B5EF4-FFF2-40B4-BE49-F238E27FC236}">
                <a16:creationId xmlns:a16="http://schemas.microsoft.com/office/drawing/2014/main" id="{3CC441E6-7D07-D195-C2F6-BDA92266707A}"/>
              </a:ext>
            </a:extLst>
          </p:cNvPr>
          <p:cNvSpPr/>
          <p:nvPr/>
        </p:nvSpPr>
        <p:spPr>
          <a:xfrm>
            <a:off x="681466" y="5104320"/>
            <a:ext cx="810000" cy="810000"/>
          </a:xfrm>
          <a:prstGeom prst="ellipse">
            <a:avLst/>
          </a:prstGeom>
          <a:solidFill>
            <a:srgbClr val="9AA3E2"/>
          </a:solidFill>
          <a:ln w="28575">
            <a:solidFill>
              <a:srgbClr val="9AA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4</a:t>
            </a:r>
          </a:p>
        </p:txBody>
      </p:sp>
      <p:sp>
        <p:nvSpPr>
          <p:cNvPr id="15" name="Arrow: Pentagon 23">
            <a:extLst>
              <a:ext uri="{FF2B5EF4-FFF2-40B4-BE49-F238E27FC236}">
                <a16:creationId xmlns:a16="http://schemas.microsoft.com/office/drawing/2014/main" id="{1C5F3A04-E7FF-76CB-B491-E98C0B1D41CE}"/>
              </a:ext>
            </a:extLst>
          </p:cNvPr>
          <p:cNvSpPr/>
          <p:nvPr/>
        </p:nvSpPr>
        <p:spPr>
          <a:xfrm>
            <a:off x="681466" y="769489"/>
            <a:ext cx="5557494" cy="969603"/>
          </a:xfrm>
          <a:prstGeom prst="homePlat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a:ln>
                  <a:noFill/>
                </a:ln>
                <a:solidFill>
                  <a:schemeClr val="tx2">
                    <a:lumMod val="75000"/>
                  </a:schemeClr>
                </a:solidFill>
                <a:effectLst/>
                <a:uLnTx/>
                <a:uFillTx/>
                <a:cs typeface="Arial" panose="020B0604020202020204" pitchFamily="34" charset="0"/>
              </a:rPr>
              <a:t>Oppgraderinger og vedlikehold av tekniske løsninger</a:t>
            </a:r>
          </a:p>
        </p:txBody>
      </p:sp>
      <p:pic>
        <p:nvPicPr>
          <p:cNvPr id="20" name="Bilde 19" descr="Et bilde som inneholder tekst, tegnefilm, Barnekunst, clip art&#10;&#10;Automatisk generert beskrivelse">
            <a:extLst>
              <a:ext uri="{FF2B5EF4-FFF2-40B4-BE49-F238E27FC236}">
                <a16:creationId xmlns:a16="http://schemas.microsoft.com/office/drawing/2014/main" id="{6C68CF12-C04F-167D-649E-85B532765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960" y="2328192"/>
            <a:ext cx="5009097" cy="3005457"/>
          </a:xfrm>
          <a:prstGeom prst="rect">
            <a:avLst/>
          </a:prstGeom>
        </p:spPr>
      </p:pic>
    </p:spTree>
    <p:extLst>
      <p:ext uri="{BB962C8B-B14F-4D97-AF65-F5344CB8AC3E}">
        <p14:creationId xmlns:p14="http://schemas.microsoft.com/office/powerpoint/2010/main" val="3679587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cs typeface="Arial" panose="020B0604020202020204" pitchFamily="34" charset="0"/>
              </a:rPr>
              <a:t>PLANLEGGE TEKNISKE ENDRINGER OG VEDLIKEHOLD</a:t>
            </a: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9AA3E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sp>
        <p:nvSpPr>
          <p:cNvPr id="4" name="Rektangel 3">
            <a:extLst>
              <a:ext uri="{FF2B5EF4-FFF2-40B4-BE49-F238E27FC236}">
                <a16:creationId xmlns:a16="http://schemas.microsoft.com/office/drawing/2014/main" id="{1CDF2705-A786-0701-D21F-5BA74A7E4E80}"/>
              </a:ext>
            </a:extLst>
          </p:cNvPr>
          <p:cNvSpPr/>
          <p:nvPr/>
        </p:nvSpPr>
        <p:spPr>
          <a:xfrm>
            <a:off x="6309375" y="2209301"/>
            <a:ext cx="5568974" cy="4460681"/>
          </a:xfrm>
          <a:prstGeom prst="rect">
            <a:avLst/>
          </a:prstGeom>
          <a:solidFill>
            <a:srgbClr val="C4C9EE"/>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9DBA124B-84C7-47EB-17AC-E5B418F08CCA}"/>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DCECACCF-A211-B837-7257-E3D41335BF0E}"/>
              </a:ext>
            </a:extLst>
          </p:cNvPr>
          <p:cNvSpPr txBox="1"/>
          <p:nvPr/>
        </p:nvSpPr>
        <p:spPr>
          <a:xfrm>
            <a:off x="6366682" y="2209302"/>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E83C667B-BE34-008E-09BD-0EAD7FB4803D}"/>
              </a:ext>
            </a:extLst>
          </p:cNvPr>
          <p:cNvSpPr txBox="1"/>
          <p:nvPr/>
        </p:nvSpPr>
        <p:spPr>
          <a:xfrm>
            <a:off x="1399013" y="1471672"/>
            <a:ext cx="10208033" cy="67197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Vedlikeholde oppgraderinger og andre endringer av velferdsteknologiske løsninger blir gjennomført på en måte som gir minst mulig belastning for tjenesten og brukerne.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Relevant informasjon går ut til de som er berørt av endringene</a:t>
            </a:r>
          </a:p>
        </p:txBody>
      </p:sp>
      <p:pic>
        <p:nvPicPr>
          <p:cNvPr id="8" name="Grafikk 7" descr="Flagg med heldekkende fyll">
            <a:extLst>
              <a:ext uri="{FF2B5EF4-FFF2-40B4-BE49-F238E27FC236}">
                <a16:creationId xmlns:a16="http://schemas.microsoft.com/office/drawing/2014/main" id="{550D5A9C-0EF2-F8A2-CE1B-47B9724245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77DEE4C8-98AC-32C5-226B-66A06A53CEE9}"/>
              </a:ext>
            </a:extLst>
          </p:cNvPr>
          <p:cNvSpPr/>
          <p:nvPr/>
        </p:nvSpPr>
        <p:spPr>
          <a:xfrm>
            <a:off x="584954" y="2209304"/>
            <a:ext cx="5613030" cy="4460678"/>
          </a:xfrm>
          <a:prstGeom prst="rect">
            <a:avLst/>
          </a:prstGeom>
          <a:noFill/>
          <a:ln w="12700">
            <a:solidFill>
              <a:srgbClr val="C4C9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DAFF04D5-E915-01F3-F5A2-41872D0A4A8E}"/>
              </a:ext>
            </a:extLst>
          </p:cNvPr>
          <p:cNvSpPr txBox="1"/>
          <p:nvPr/>
        </p:nvSpPr>
        <p:spPr>
          <a:xfrm>
            <a:off x="753652" y="2217071"/>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95E034F5-E4A8-9E52-9243-776FFF659131}"/>
              </a:ext>
            </a:extLst>
          </p:cNvPr>
          <p:cNvSpPr txBox="1"/>
          <p:nvPr/>
        </p:nvSpPr>
        <p:spPr>
          <a:xfrm>
            <a:off x="6414695" y="2615706"/>
            <a:ext cx="4979839" cy="4229363"/>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Kommunikasjon og samhandling er viktig her. Gjennomfør derfor gjerne noen regelmessige samarbeidsmøter. Det kan gi bedre forutsigbarhet og felles planlegging.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Avklar hvem som skal melde om eksempelvis nedetid til berørte tjenester ved vesentlige oppgraderinger, og hvordan kritiske brukere skal håndteres dersom tjenestetilbudet blir påvirket.</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Forankre og informer IT-avdelingen om konsekvenser for brukere på sykehjem ved lang nedetid på for eksempel </a:t>
            </a:r>
            <a:r>
              <a:rPr lang="nb-NO" sz="1200" err="1">
                <a:solidFill>
                  <a:schemeClr val="tx2">
                    <a:lumMod val="75000"/>
                  </a:schemeClr>
                </a:solidFill>
              </a:rPr>
              <a:t>WiFi</a:t>
            </a:r>
            <a:r>
              <a:rPr lang="nb-NO" sz="1200">
                <a:solidFill>
                  <a:schemeClr val="tx2">
                    <a:lumMod val="75000"/>
                  </a:schemeClr>
                </a:solidFill>
              </a:rPr>
              <a:t>.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Oppgraderinger, hendelser eller endringer som krever dette må kommuniseres tydelig til ansatte i tjenesten i forkant slik at de har tid til å sette inn alternative tiltak, informere brukere og ev. pårørende.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IT-avdelingen må forstå konsekvenser for utøvende tjeneste ved nedetid.</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Det kommer stadig nye oppdateringer fra leverandør i skyen. Gjør vurderinger på hva som er hensiktsmessig å kommunisere ut til sluttbruker og ikke.</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Ved endringer i grafisk grensesnitt er det viktig med tydelig kommunikasjon ut til sluttbruker. Dette kan ofte skape forvirring og mange spørsmål. </a:t>
            </a:r>
          </a:p>
          <a:p>
            <a:pPr marL="171450" indent="-171450">
              <a:spcBef>
                <a:spcPts val="300"/>
              </a:spcBef>
              <a:spcAft>
                <a:spcPts val="400"/>
              </a:spcAft>
              <a:buFont typeface="Arial" panose="020B0604020202020204" pitchFamily="34" charset="0"/>
              <a:buChar char="•"/>
              <a:defRPr/>
            </a:pPr>
            <a:endParaRPr lang="nb-NO" sz="1200">
              <a:solidFill>
                <a:schemeClr val="tx2">
                  <a:lumMod val="75000"/>
                </a:schemeClr>
              </a:solidFill>
            </a:endParaRPr>
          </a:p>
        </p:txBody>
      </p:sp>
      <p:sp>
        <p:nvSpPr>
          <p:cNvPr id="12" name="TekstSylinder 11">
            <a:extLst>
              <a:ext uri="{FF2B5EF4-FFF2-40B4-BE49-F238E27FC236}">
                <a16:creationId xmlns:a16="http://schemas.microsoft.com/office/drawing/2014/main" id="{C7101390-41DD-5682-70D4-B1F7E3602019}"/>
              </a:ext>
            </a:extLst>
          </p:cNvPr>
          <p:cNvSpPr txBox="1"/>
          <p:nvPr/>
        </p:nvSpPr>
        <p:spPr>
          <a:xfrm>
            <a:off x="626432" y="2578506"/>
            <a:ext cx="5530073" cy="4929555"/>
          </a:xfrm>
          <a:prstGeom prst="rect">
            <a:avLst/>
          </a:prstGeom>
          <a:noFill/>
        </p:spPr>
        <p:txBody>
          <a:bodyPr wrap="square" rtlCol="0">
            <a:spAutoFit/>
          </a:bodyPr>
          <a:lstStyle/>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Definere systemansvar for velferdsteknologiske løsninger. </a:t>
            </a:r>
          </a:p>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Avklar med leverandør hva som kreves av kommunen når det gjelder maskinvare, infrastruktur og ressurser, ved endringer og vedlikeholde. Stille krav til leverandør slik at informasjon om endringer og vedlikehold kommer i god tid. Planlagt vedlikehold må avtales slik at det gir minst mulig belastning for tjenesten. </a:t>
            </a:r>
          </a:p>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Peke ut hvem som har et koordinerende ansvar. Informasjon som hentes inn fra leverandør må kommuniseres ut igjen til både  ansatte og brukere.</a:t>
            </a:r>
          </a:p>
          <a:p>
            <a:pPr marL="171450" indent="-171450">
              <a:spcBef>
                <a:spcPts val="500"/>
              </a:spcBef>
              <a:buFont typeface="Arial" panose="020B0604020202020204" pitchFamily="34" charset="0"/>
              <a:buChar char="•"/>
              <a:defRPr/>
            </a:pPr>
            <a:r>
              <a:rPr lang="nb-NO" sz="1200" kern="0">
                <a:solidFill>
                  <a:schemeClr val="tx2">
                    <a:lumMod val="75000"/>
                  </a:schemeClr>
                </a:solidFill>
              </a:rPr>
              <a:t>Utarbeid tydelige rutiner og gjerne sjekklister for planlegging og gjennomføring av tekniske endringer:</a:t>
            </a:r>
          </a:p>
          <a:p>
            <a:pPr marL="628581" lvl="1" indent="-171450">
              <a:buFont typeface="Arial" panose="020B0604020202020204" pitchFamily="34" charset="0"/>
              <a:buChar char="•"/>
              <a:defRPr/>
            </a:pPr>
            <a:r>
              <a:rPr lang="nb-NO" sz="1200" kern="0">
                <a:solidFill>
                  <a:schemeClr val="tx2">
                    <a:lumMod val="75000"/>
                  </a:schemeClr>
                </a:solidFill>
              </a:rPr>
              <a:t>Vurdere tidspunkt for oppdatering: både tid på døgnet og dag i uka.</a:t>
            </a:r>
          </a:p>
          <a:p>
            <a:pPr marL="628581" lvl="1" indent="-171450">
              <a:buFont typeface="Arial" panose="020B0604020202020204" pitchFamily="34" charset="0"/>
              <a:buChar char="•"/>
              <a:defRPr/>
            </a:pPr>
            <a:r>
              <a:rPr lang="nb-NO" sz="1200" kern="0">
                <a:solidFill>
                  <a:schemeClr val="tx2">
                    <a:lumMod val="75000"/>
                  </a:schemeClr>
                </a:solidFill>
              </a:rPr>
              <a:t>Sørge for at riktig personell er tilstede ved endringer i tilfelle det er behov for feilretting.</a:t>
            </a:r>
          </a:p>
          <a:p>
            <a:pPr marL="628581" lvl="1" indent="-171450">
              <a:buFont typeface="Arial" panose="020B0604020202020204" pitchFamily="34" charset="0"/>
              <a:buChar char="•"/>
              <a:defRPr/>
            </a:pPr>
            <a:r>
              <a:rPr lang="nb-NO" sz="1200" kern="0">
                <a:solidFill>
                  <a:schemeClr val="tx2">
                    <a:lumMod val="75000"/>
                  </a:schemeClr>
                </a:solidFill>
              </a:rPr>
              <a:t>Velge kanaler for kommunikasjon om endringer til de som blir påvirket</a:t>
            </a:r>
          </a:p>
          <a:p>
            <a:pPr marL="628581" lvl="1" indent="-171450">
              <a:spcAft>
                <a:spcPts val="600"/>
              </a:spcAft>
              <a:buFont typeface="Arial" panose="020B0604020202020204" pitchFamily="34" charset="0"/>
              <a:buChar char="•"/>
              <a:defRPr/>
            </a:pPr>
            <a:r>
              <a:rPr lang="nb-NO" sz="1200" kern="0">
                <a:solidFill>
                  <a:schemeClr val="tx2">
                    <a:lumMod val="75000"/>
                  </a:schemeClr>
                </a:solidFill>
              </a:rPr>
              <a:t>Etablere rutiner for risikovurdering ved oppgraderinger: hvordan påvirkes sluttbrukere og tjenestemottakere? </a:t>
            </a:r>
          </a:p>
          <a:p>
            <a:pPr marL="171450" indent="-171450">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Ved endringer og vedlikeholdsarbeid må det gjøres nødvendige oppdateringer i dokumentasjon:</a:t>
            </a:r>
          </a:p>
          <a:p>
            <a:pPr marL="628581" lvl="1" indent="-171450">
              <a:buFont typeface="Arial" panose="020B0604020202020204" pitchFamily="34" charset="0"/>
              <a:buChar char="•"/>
              <a:defRPr/>
            </a:pPr>
            <a:r>
              <a:rPr lang="nb-NO" sz="1200">
                <a:solidFill>
                  <a:schemeClr val="tx2">
                    <a:lumMod val="75000"/>
                  </a:schemeClr>
                </a:solidFill>
                <a:cs typeface="Arial" panose="020B0604020202020204" pitchFamily="34" charset="0"/>
              </a:rPr>
              <a:t>R</a:t>
            </a:r>
            <a:r>
              <a:rPr kumimoji="0" lang="nb-NO" sz="1200" b="0" i="0" u="none" strike="noStrike" kern="1200" cap="none" spc="0" normalizeH="0" baseline="0" noProof="0" err="1">
                <a:ln>
                  <a:noFill/>
                </a:ln>
                <a:solidFill>
                  <a:schemeClr val="tx2">
                    <a:lumMod val="75000"/>
                  </a:schemeClr>
                </a:solidFill>
                <a:effectLst/>
                <a:uLnTx/>
                <a:uFillTx/>
                <a:cs typeface="Arial" panose="020B0604020202020204" pitchFamily="34" charset="0"/>
              </a:rPr>
              <a:t>isikovurderinger</a:t>
            </a: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 og ROS-analyser, teknisk dokumentasjon, b</a:t>
            </a:r>
            <a:r>
              <a:rPr lang="nb-NO" sz="1200" err="1">
                <a:solidFill>
                  <a:schemeClr val="tx2">
                    <a:lumMod val="75000"/>
                  </a:schemeClr>
                </a:solidFill>
                <a:cs typeface="Arial" panose="020B0604020202020204" pitchFamily="34" charset="0"/>
              </a:rPr>
              <a:t>eredskapsplaner</a:t>
            </a:r>
            <a:r>
              <a:rPr lang="nb-NO" sz="1200">
                <a:solidFill>
                  <a:schemeClr val="tx2">
                    <a:lumMod val="75000"/>
                  </a:schemeClr>
                </a:solidFill>
                <a:cs typeface="Arial" panose="020B0604020202020204" pitchFamily="34" charset="0"/>
              </a:rPr>
              <a:t>, b</a:t>
            </a:r>
            <a:r>
              <a:rPr kumimoji="0" lang="nb-NO" sz="1200" b="0" i="0" u="none" strike="noStrike" kern="1200" cap="none" spc="0" normalizeH="0" baseline="0" noProof="0" err="1">
                <a:ln>
                  <a:noFill/>
                </a:ln>
                <a:solidFill>
                  <a:schemeClr val="tx2">
                    <a:lumMod val="75000"/>
                  </a:schemeClr>
                </a:solidFill>
                <a:effectLst/>
                <a:uLnTx/>
                <a:uFillTx/>
                <a:cs typeface="Arial" panose="020B0604020202020204" pitchFamily="34" charset="0"/>
              </a:rPr>
              <a:t>rukerveiledninger</a:t>
            </a: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 og maler, siste versjoner av dokumentasjon fra leverandør og v</a:t>
            </a:r>
            <a:r>
              <a:rPr lang="nb-NO" sz="1200" err="1">
                <a:solidFill>
                  <a:schemeClr val="tx2">
                    <a:lumMod val="75000"/>
                  </a:schemeClr>
                </a:solidFill>
                <a:cs typeface="Arial" panose="020B0604020202020204" pitchFamily="34" charset="0"/>
              </a:rPr>
              <a:t>urdere</a:t>
            </a:r>
            <a:r>
              <a:rPr lang="nb-NO" sz="1200">
                <a:solidFill>
                  <a:schemeClr val="tx2">
                    <a:lumMod val="75000"/>
                  </a:schemeClr>
                </a:solidFill>
                <a:cs typeface="Arial" panose="020B0604020202020204" pitchFamily="34" charset="0"/>
              </a:rPr>
              <a:t> ny DPIA ved store endringer</a:t>
            </a:r>
            <a:endPar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endParaRPr>
          </a:p>
          <a:p>
            <a:pPr lvl="1">
              <a:spcBef>
                <a:spcPts val="500"/>
              </a:spcBef>
              <a:spcAft>
                <a:spcPts val="300"/>
              </a:spcAft>
              <a:defRPr/>
            </a:pPr>
            <a:endParaRPr lang="nb-NO" sz="1200" kern="0">
              <a:solidFill>
                <a:schemeClr val="tx2">
                  <a:lumMod val="75000"/>
                </a:schemeClr>
              </a:solidFill>
            </a:endParaRPr>
          </a:p>
          <a:p>
            <a:pPr marL="171450" indent="-171450">
              <a:spcBef>
                <a:spcPts val="500"/>
              </a:spcBef>
              <a:spcAft>
                <a:spcPts val="300"/>
              </a:spcAft>
              <a:buFont typeface="Arial" panose="020B0604020202020204" pitchFamily="34" charset="0"/>
              <a:buChar char="•"/>
              <a:defRPr/>
            </a:pPr>
            <a:endParaRPr lang="nb-NO" sz="1200" kern="0">
              <a:solidFill>
                <a:schemeClr val="tx2">
                  <a:lumMod val="75000"/>
                </a:schemeClr>
              </a:solidFill>
            </a:endParaRPr>
          </a:p>
          <a:p>
            <a:endParaRPr lang="nb-NO" sz="1200">
              <a:solidFill>
                <a:schemeClr val="tx2">
                  <a:lumMod val="75000"/>
                </a:schemeClr>
              </a:solidFill>
            </a:endParaRPr>
          </a:p>
        </p:txBody>
      </p:sp>
    </p:spTree>
    <p:extLst>
      <p:ext uri="{BB962C8B-B14F-4D97-AF65-F5344CB8AC3E}">
        <p14:creationId xmlns:p14="http://schemas.microsoft.com/office/powerpoint/2010/main" val="26054506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Definert roller og ansvar for nødvendige oppgaver i forbindelse med endringer og vedlikehold.</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Utarbeidet sjekkliste som sikrer at alt blir ivaretatt.</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Etablert rutiner for å diskutere krav fra kommunen ved endringer fra eksempelvis leverandør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Fastsatt rutiner for informasjonsdeling fra leverandør og ut til berørte parter.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Etablert rutiner ved nedetid på systemer.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Etablert rutiner for å oppdatere alt av teknisk dokumentasjon i etterkant av endringer. </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lang="nb-NO" sz="1700">
                <a:solidFill>
                  <a:srgbClr val="001A58"/>
                </a:solidFill>
              </a:rPr>
              <a:t>Etablert regelmessige samarbeidsmøter mellom parter som planlegger vedlikehold/endring og tjenesten </a:t>
            </a:r>
            <a:endParaRPr kumimoji="0" lang="nb-NO" sz="17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716290" y="953401"/>
            <a:ext cx="10121428" cy="707886"/>
          </a:xfrm>
          <a:prstGeom prst="rect">
            <a:avLst/>
          </a:prstGeom>
          <a:noFill/>
          <a:ln>
            <a:noFill/>
          </a:ln>
        </p:spPr>
        <p:txBody>
          <a:bodyPr wrap="square" rtlCol="0">
            <a:spAutoFit/>
          </a:bodyPr>
          <a:lstStyle/>
          <a:p>
            <a:pPr marL="452438" defTabSz="914400">
              <a:defRPr/>
            </a:pPr>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rPr>
              <a:t>Planlegge tekniske endringer og vedlikehold</a:t>
            </a:r>
          </a:p>
          <a:p>
            <a:pPr marL="452438"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chemeClr val="tx2">
                  <a:lumMod val="75000"/>
                </a:schemeClr>
              </a:solidFill>
              <a:effectLst/>
              <a:uLnTx/>
              <a:uFillTx/>
              <a:ea typeface="+mn-ea"/>
              <a:cs typeface="+mn-cs"/>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7" name="Grafikk 6" descr="Dagskalender kontur">
            <a:extLst>
              <a:ext uri="{FF2B5EF4-FFF2-40B4-BE49-F238E27FC236}">
                <a16:creationId xmlns:a16="http://schemas.microsoft.com/office/drawing/2014/main" id="{DD347A3D-3F32-1236-765A-0547DF7EB1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3968" y="2415540"/>
            <a:ext cx="2819400" cy="2819400"/>
          </a:xfrm>
          <a:prstGeom prst="rect">
            <a:avLst/>
          </a:prstGeom>
        </p:spPr>
      </p:pic>
    </p:spTree>
    <p:extLst>
      <p:ext uri="{BB962C8B-B14F-4D97-AF65-F5344CB8AC3E}">
        <p14:creationId xmlns:p14="http://schemas.microsoft.com/office/powerpoint/2010/main" val="10342769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cs typeface="Arial" panose="020B0604020202020204" pitchFamily="34" charset="0"/>
              </a:rPr>
              <a:t>STYRE OPPGRADERINGER OG KONFIGURASJONER</a:t>
            </a: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9AA3E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sp>
        <p:nvSpPr>
          <p:cNvPr id="4" name="Rektangel 3">
            <a:extLst>
              <a:ext uri="{FF2B5EF4-FFF2-40B4-BE49-F238E27FC236}">
                <a16:creationId xmlns:a16="http://schemas.microsoft.com/office/drawing/2014/main" id="{80F6C17C-688E-DA1B-02BF-D21186F8D0E2}"/>
              </a:ext>
            </a:extLst>
          </p:cNvPr>
          <p:cNvSpPr/>
          <p:nvPr/>
        </p:nvSpPr>
        <p:spPr>
          <a:xfrm>
            <a:off x="6309375" y="2072191"/>
            <a:ext cx="5568974" cy="4597792"/>
          </a:xfrm>
          <a:prstGeom prst="rect">
            <a:avLst/>
          </a:prstGeom>
          <a:solidFill>
            <a:srgbClr val="C4C9EE"/>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E46FFE40-A577-4498-41FA-6334B0831E6C}"/>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2B406C5B-439C-959B-19A4-AAE9EAB207E8}"/>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2A383701-3B35-4BAB-4EE6-2234646FE098}"/>
              </a:ext>
            </a:extLst>
          </p:cNvPr>
          <p:cNvSpPr txBox="1"/>
          <p:nvPr/>
        </p:nvSpPr>
        <p:spPr>
          <a:xfrm>
            <a:off x="1441353" y="1521591"/>
            <a:ext cx="10911268" cy="27699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Gjennomføre oppgradering av systemer og utstyr i tråd med behovene ute i tjenesten</a:t>
            </a:r>
          </a:p>
        </p:txBody>
      </p:sp>
      <p:pic>
        <p:nvPicPr>
          <p:cNvPr id="8" name="Grafikk 7" descr="Flagg med heldekkende fyll">
            <a:extLst>
              <a:ext uri="{FF2B5EF4-FFF2-40B4-BE49-F238E27FC236}">
                <a16:creationId xmlns:a16="http://schemas.microsoft.com/office/drawing/2014/main" id="{C1C3BDA5-822E-E744-6FDA-02A8164D70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F104FC54-9DC4-37D2-D4DB-5FD247DC2931}"/>
              </a:ext>
            </a:extLst>
          </p:cNvPr>
          <p:cNvSpPr/>
          <p:nvPr/>
        </p:nvSpPr>
        <p:spPr>
          <a:xfrm>
            <a:off x="584954" y="2072194"/>
            <a:ext cx="5613030" cy="3964096"/>
          </a:xfrm>
          <a:prstGeom prst="rect">
            <a:avLst/>
          </a:prstGeom>
          <a:noFill/>
          <a:ln w="12700">
            <a:solidFill>
              <a:srgbClr val="C4C9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594563CB-FBAB-4C6B-1C57-172D5EF1A084}"/>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0CED5960-125C-FD9E-28F7-C317BAECBB6E}"/>
              </a:ext>
            </a:extLst>
          </p:cNvPr>
          <p:cNvSpPr txBox="1"/>
          <p:nvPr/>
        </p:nvSpPr>
        <p:spPr>
          <a:xfrm>
            <a:off x="6423334" y="2527350"/>
            <a:ext cx="4979839" cy="4414029"/>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Etabler god oversikt over løsninger i porteføljen, slik at det ikke betales for lisenser og oppgradering på løsninger som ikke lenger er i bruk.</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Planlegg frem i tid for å ha forutsigbarhet. Eksempelvis kan planlagte oppgraderinger og konfigurasjoner dokumenteres i et årshjul eller på en tidslinje.</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Gjør ansatte i tjenesten klar over hvilke konfigurasjoner som kan gjøres internt av teknikere/IT. Eksempelvis ved endring i livssituasjon for brukere kan tilpasninger av teknologi være et viktig virkemiddel for å unngå falske/tekniske alarmer.</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Husk at endringer i software kan føre til behov for oppdatering av hardware og </a:t>
            </a:r>
            <a:r>
              <a:rPr lang="nb-NO" sz="1200" err="1">
                <a:solidFill>
                  <a:schemeClr val="tx2">
                    <a:lumMod val="75000"/>
                  </a:schemeClr>
                </a:solidFill>
              </a:rPr>
              <a:t>firmware</a:t>
            </a:r>
            <a:r>
              <a:rPr lang="nb-NO" sz="1200">
                <a:solidFill>
                  <a:schemeClr val="tx2">
                    <a:lumMod val="75000"/>
                  </a:schemeClr>
                </a:solidFill>
              </a:rPr>
              <a:t>.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Unngå at konfigurasjoner og oppdateringer gjøres rett før helg. Følgefeil er dumt at oppdages med lite teknisk personell tilgjengelig.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Konfigurasjoner må ses i sammenheng med behovene ute i tjenesten. Teknisk/IT bør etterstrebe å være ute å snakke med ansatte og brukere i tjenesten for å forstå behovet.</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Tenk gjennom hvordan oppgraderinger kommuniseres til ansatte og prioriter slik at det som er relevant blir kommunisert godt. Mange har lite tid å lese mail – er det andre kanaler som kan benyttes (i tillegg). </a:t>
            </a:r>
          </a:p>
          <a:p>
            <a:pPr marL="171450" indent="-171450">
              <a:spcBef>
                <a:spcPts val="300"/>
              </a:spcBef>
              <a:spcAft>
                <a:spcPts val="400"/>
              </a:spcAft>
              <a:buFont typeface="Arial" panose="020B0604020202020204" pitchFamily="34" charset="0"/>
              <a:buChar char="•"/>
              <a:defRPr/>
            </a:pPr>
            <a:endParaRPr lang="nb-NO" sz="1200">
              <a:solidFill>
                <a:schemeClr val="tx2">
                  <a:lumMod val="75000"/>
                </a:schemeClr>
              </a:solidFill>
            </a:endParaRPr>
          </a:p>
        </p:txBody>
      </p:sp>
      <p:sp>
        <p:nvSpPr>
          <p:cNvPr id="12" name="TekstSylinder 11">
            <a:extLst>
              <a:ext uri="{FF2B5EF4-FFF2-40B4-BE49-F238E27FC236}">
                <a16:creationId xmlns:a16="http://schemas.microsoft.com/office/drawing/2014/main" id="{9E717557-FA9B-53F7-51CA-A3A56974EA61}"/>
              </a:ext>
            </a:extLst>
          </p:cNvPr>
          <p:cNvSpPr txBox="1"/>
          <p:nvPr/>
        </p:nvSpPr>
        <p:spPr>
          <a:xfrm>
            <a:off x="702766" y="2527350"/>
            <a:ext cx="5223595" cy="3783087"/>
          </a:xfrm>
          <a:prstGeom prst="rect">
            <a:avLst/>
          </a:prstGeom>
          <a:noFill/>
        </p:spPr>
        <p:txBody>
          <a:bodyPr wrap="square" rtlCol="0">
            <a:spAutoFit/>
          </a:bodyPr>
          <a:lstStyle/>
          <a:p>
            <a:pPr marL="171450" indent="-171450">
              <a:spcBef>
                <a:spcPts val="500"/>
              </a:spcBef>
              <a:spcAft>
                <a:spcPts val="300"/>
              </a:spcAft>
              <a:buFont typeface="Arial" panose="020B0604020202020204" pitchFamily="34" charset="0"/>
              <a:buChar char="•"/>
              <a:defRPr/>
            </a:pPr>
            <a:r>
              <a:rPr lang="nb-NO" sz="1200" kern="0" dirty="0">
                <a:solidFill>
                  <a:schemeClr val="tx2">
                    <a:lumMod val="75000"/>
                  </a:schemeClr>
                </a:solidFill>
              </a:rPr>
              <a:t>Ha løpende dialog med leverandør angående endringer i konfigurasjon, programvareoppdateringer, nye versjoner og eventuelle planlagte omstart av systemer eller plattform. </a:t>
            </a:r>
          </a:p>
          <a:p>
            <a:pPr marL="171450" indent="-171450">
              <a:spcBef>
                <a:spcPts val="500"/>
              </a:spcBef>
              <a:spcAft>
                <a:spcPts val="300"/>
              </a:spcAft>
              <a:buFont typeface="Arial" panose="020B0604020202020204" pitchFamily="34" charset="0"/>
              <a:buChar char="•"/>
              <a:defRPr/>
            </a:pPr>
            <a:r>
              <a:rPr lang="nb-NO" sz="1200" kern="0" dirty="0">
                <a:solidFill>
                  <a:schemeClr val="tx2">
                    <a:lumMod val="75000"/>
                  </a:schemeClr>
                </a:solidFill>
              </a:rPr>
              <a:t>Foreta bevisste vurderinger på om det er behov for implementering av nye versjoner og konfigurasjoner. Sørg for at dere har oversikt over hva som er oppdatert, og innholdet i oppdateringene. Deretter vurder behovet for implementering. </a:t>
            </a:r>
          </a:p>
          <a:p>
            <a:pPr marL="171450" indent="-171450">
              <a:spcBef>
                <a:spcPts val="500"/>
              </a:spcBef>
              <a:spcAft>
                <a:spcPts val="300"/>
              </a:spcAft>
              <a:buFont typeface="Arial" panose="020B0604020202020204" pitchFamily="34" charset="0"/>
              <a:buChar char="•"/>
              <a:defRPr/>
            </a:pPr>
            <a:r>
              <a:rPr lang="nb-NO" sz="1200" kern="0" dirty="0">
                <a:solidFill>
                  <a:schemeClr val="tx2">
                    <a:lumMod val="75000"/>
                  </a:schemeClr>
                </a:solidFill>
              </a:rPr>
              <a:t>Se behovene som avdekkes ute i tjenestene i sammenheng med muligheter fra ny versjoner</a:t>
            </a:r>
          </a:p>
          <a:p>
            <a:pPr marL="171450" indent="-171450">
              <a:spcBef>
                <a:spcPts val="500"/>
              </a:spcBef>
              <a:spcAft>
                <a:spcPts val="300"/>
              </a:spcAft>
              <a:buFont typeface="Arial" panose="020B0604020202020204" pitchFamily="34" charset="0"/>
              <a:buChar char="•"/>
              <a:defRPr/>
            </a:pPr>
            <a:r>
              <a:rPr lang="nb-NO" sz="1200" kern="0" dirty="0">
                <a:solidFill>
                  <a:schemeClr val="tx2">
                    <a:lumMod val="75000"/>
                  </a:schemeClr>
                </a:solidFill>
              </a:rPr>
              <a:t>Sil ut og kommuniser den viktigste informasjonen ut til berørte ansatte.</a:t>
            </a:r>
          </a:p>
          <a:p>
            <a:pPr marL="171450" indent="-171450">
              <a:spcBef>
                <a:spcPts val="500"/>
              </a:spcBef>
              <a:spcAft>
                <a:spcPts val="300"/>
              </a:spcAft>
              <a:buFont typeface="Arial" panose="020B0604020202020204" pitchFamily="34" charset="0"/>
              <a:buChar char="•"/>
              <a:defRPr/>
            </a:pPr>
            <a:r>
              <a:rPr lang="nb-NO" sz="1200" kern="0" dirty="0">
                <a:solidFill>
                  <a:schemeClr val="tx2">
                    <a:lumMod val="75000"/>
                  </a:schemeClr>
                </a:solidFill>
              </a:rPr>
              <a:t>Vær nøye i planleggingen slik at nødvendige tiltak kan bli iverksatt. Eksempelvis kan det være behov for ekstra bemanning ved nedetid</a:t>
            </a:r>
          </a:p>
          <a:p>
            <a:pPr marL="171450" indent="-171450">
              <a:spcBef>
                <a:spcPts val="500"/>
              </a:spcBef>
              <a:spcAft>
                <a:spcPts val="300"/>
              </a:spcAft>
              <a:buFont typeface="Arial" panose="020B0604020202020204" pitchFamily="34" charset="0"/>
              <a:buChar char="•"/>
              <a:defRPr/>
            </a:pPr>
            <a:r>
              <a:rPr lang="nb-NO" sz="1200" kern="0" dirty="0">
                <a:solidFill>
                  <a:schemeClr val="tx2">
                    <a:lumMod val="75000"/>
                  </a:schemeClr>
                </a:solidFill>
              </a:rPr>
              <a:t>Husk at nye versjoner og endringer i systemoppsett ofte gjør det nødvendig å gjennomføre ny personvernkonsekvensvurdering (DPIA). Endret løsningsarkitektur, bytte av komponenter og større endringer i tjenesten kan også gjøre det nødvendig med ny ROS-analyse for tjenesten</a:t>
            </a:r>
          </a:p>
          <a:p>
            <a:endParaRPr lang="nb-NO" sz="1200" dirty="0">
              <a:solidFill>
                <a:schemeClr val="tx2">
                  <a:lumMod val="75000"/>
                </a:schemeClr>
              </a:solidFill>
            </a:endParaRPr>
          </a:p>
        </p:txBody>
      </p:sp>
      <p:sp>
        <p:nvSpPr>
          <p:cNvPr id="13" name="Rektangel 12">
            <a:extLst>
              <a:ext uri="{FF2B5EF4-FFF2-40B4-BE49-F238E27FC236}">
                <a16:creationId xmlns:a16="http://schemas.microsoft.com/office/drawing/2014/main" id="{D2C89747-0F37-86D3-4535-A137D362F3C5}"/>
              </a:ext>
            </a:extLst>
          </p:cNvPr>
          <p:cNvSpPr/>
          <p:nvPr/>
        </p:nvSpPr>
        <p:spPr>
          <a:xfrm>
            <a:off x="562431" y="6099464"/>
            <a:ext cx="5635554" cy="57051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4" name="Graphic 2" descr="Magnifying glass">
            <a:extLst>
              <a:ext uri="{FF2B5EF4-FFF2-40B4-BE49-F238E27FC236}">
                <a16:creationId xmlns:a16="http://schemas.microsoft.com/office/drawing/2014/main" id="{B970A3A7-7931-2623-5368-8EAFAE241A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5939" y="6139429"/>
            <a:ext cx="490587" cy="490587"/>
          </a:xfrm>
          <a:prstGeom prst="rect">
            <a:avLst/>
          </a:prstGeom>
        </p:spPr>
      </p:pic>
      <p:sp>
        <p:nvSpPr>
          <p:cNvPr id="15" name="TekstSylinder 14">
            <a:extLst>
              <a:ext uri="{FF2B5EF4-FFF2-40B4-BE49-F238E27FC236}">
                <a16:creationId xmlns:a16="http://schemas.microsoft.com/office/drawing/2014/main" id="{7E001B4E-B813-DAB2-926F-A50E71FADC74}"/>
              </a:ext>
            </a:extLst>
          </p:cNvPr>
          <p:cNvSpPr txBox="1"/>
          <p:nvPr/>
        </p:nvSpPr>
        <p:spPr>
          <a:xfrm>
            <a:off x="1146526" y="6247554"/>
            <a:ext cx="5448300" cy="46166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nb-NO" sz="1200">
                <a:solidFill>
                  <a:srgbClr val="8A94DE"/>
                </a:solidFill>
                <a:hlinkClick r:id="rId6">
                  <a:extLst>
                    <a:ext uri="{A12FA001-AC4F-418D-AE19-62706E023703}">
                      <ahyp:hlinkClr xmlns:ahyp="http://schemas.microsoft.com/office/drawing/2018/hyperlinkcolor" val="tx"/>
                    </a:ext>
                  </a:extLst>
                </a:hlinkClick>
              </a:rPr>
              <a:t>KS: Eksempler på tidslinjer og årshjul</a:t>
            </a:r>
            <a:endParaRPr lang="nb-NO" sz="1200">
              <a:solidFill>
                <a:srgbClr val="8A94DE"/>
              </a:solidFill>
              <a:ea typeface="Calibri"/>
              <a:cs typeface="Calibri"/>
            </a:endParaRPr>
          </a:p>
          <a:p>
            <a:pPr marL="285750" indent="-285750">
              <a:buFont typeface="Arial" panose="020B0604020202020204" pitchFamily="34" charset="0"/>
              <a:buChar char="•"/>
            </a:pPr>
            <a:endParaRPr lang="nb-NO" sz="1200">
              <a:solidFill>
                <a:schemeClr val="tx2">
                  <a:lumMod val="75000"/>
                </a:schemeClr>
              </a:solidFill>
            </a:endParaRPr>
          </a:p>
        </p:txBody>
      </p:sp>
    </p:spTree>
    <p:extLst>
      <p:ext uri="{BB962C8B-B14F-4D97-AF65-F5344CB8AC3E}">
        <p14:creationId xmlns:p14="http://schemas.microsoft.com/office/powerpoint/2010/main" val="26488353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Fastsatt struktur for vurdering av relevante oppgraderinger.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oversikt over planlagte oppgraderinger og konfigurasjoner.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for leverandørdialog knyttet til oppgraderinger og konfigurasjoner.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Nødvendig informasjon sendes ut til berørte ansatte og brukere.</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Behovet for ROS og DPIA vurderes i etterkant av oppgraderinger.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for å sikre at driftssikkerheten blir ivaretatt</a:t>
            </a: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716289" y="953401"/>
            <a:ext cx="8438101" cy="707886"/>
          </a:xfrm>
          <a:prstGeom prst="rect">
            <a:avLst/>
          </a:prstGeom>
          <a:noFill/>
          <a:ln>
            <a:noFill/>
          </a:ln>
        </p:spPr>
        <p:txBody>
          <a:bodyPr wrap="square" rtlCol="0">
            <a:spAutoFit/>
          </a:bodyPr>
          <a:lstStyle/>
          <a:p>
            <a:pPr marL="452438" defTabSz="914400">
              <a:defRPr/>
            </a:pPr>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rPr>
              <a:t>Styre oppgraderinger og konfigurasjoner</a:t>
            </a:r>
          </a:p>
          <a:p>
            <a:pPr marL="452438"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chemeClr val="tx2">
                  <a:lumMod val="75000"/>
                </a:schemeClr>
              </a:solidFill>
              <a:effectLst/>
              <a:uLnTx/>
              <a:uFillTx/>
              <a:ea typeface="+mn-ea"/>
              <a:cs typeface="+mn-cs"/>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10" name="Grafikk 9" descr="Ratt kontur">
            <a:extLst>
              <a:ext uri="{FF2B5EF4-FFF2-40B4-BE49-F238E27FC236}">
                <a16:creationId xmlns:a16="http://schemas.microsoft.com/office/drawing/2014/main" id="{E034E987-1317-147E-9051-F78BB1FA54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8074" y="2837175"/>
            <a:ext cx="2124075" cy="2124075"/>
          </a:xfrm>
          <a:prstGeom prst="rect">
            <a:avLst/>
          </a:prstGeom>
        </p:spPr>
      </p:pic>
    </p:spTree>
    <p:extLst>
      <p:ext uri="{BB962C8B-B14F-4D97-AF65-F5344CB8AC3E}">
        <p14:creationId xmlns:p14="http://schemas.microsoft.com/office/powerpoint/2010/main" val="7638519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cs typeface="Arial" panose="020B0604020202020204" pitchFamily="34" charset="0"/>
              </a:rPr>
              <a:t>TESTE NYE LØSNINGER </a:t>
            </a: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9AA3E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3</a:t>
            </a:r>
          </a:p>
        </p:txBody>
      </p:sp>
      <p:sp>
        <p:nvSpPr>
          <p:cNvPr id="4" name="Rektangel 3">
            <a:extLst>
              <a:ext uri="{FF2B5EF4-FFF2-40B4-BE49-F238E27FC236}">
                <a16:creationId xmlns:a16="http://schemas.microsoft.com/office/drawing/2014/main" id="{DB4CA896-30E4-97A7-9CEF-94ECC1F21452}"/>
              </a:ext>
            </a:extLst>
          </p:cNvPr>
          <p:cNvSpPr/>
          <p:nvPr/>
        </p:nvSpPr>
        <p:spPr>
          <a:xfrm>
            <a:off x="6309375" y="2072191"/>
            <a:ext cx="5568974" cy="4597792"/>
          </a:xfrm>
          <a:prstGeom prst="rect">
            <a:avLst/>
          </a:prstGeom>
          <a:solidFill>
            <a:srgbClr val="C4C9EE"/>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3CD51C35-E5E5-004E-4542-4C0C09D1158B}"/>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8DE8E476-BF61-BF08-1E99-A1DE21FC2107}"/>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41361EB9-D13B-9C99-078F-36E93E85D24D}"/>
              </a:ext>
            </a:extLst>
          </p:cNvPr>
          <p:cNvSpPr txBox="1"/>
          <p:nvPr/>
        </p:nvSpPr>
        <p:spPr>
          <a:xfrm>
            <a:off x="1399013" y="1471672"/>
            <a:ext cx="10911268" cy="27699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Nye løsninger som tas i bruk oppfyller virksomhetens forventninger og krav og at de fungerer som tiltenkt for brukeren</a:t>
            </a:r>
          </a:p>
        </p:txBody>
      </p:sp>
      <p:pic>
        <p:nvPicPr>
          <p:cNvPr id="8" name="Grafikk 7" descr="Flagg med heldekkende fyll">
            <a:extLst>
              <a:ext uri="{FF2B5EF4-FFF2-40B4-BE49-F238E27FC236}">
                <a16:creationId xmlns:a16="http://schemas.microsoft.com/office/drawing/2014/main" id="{7F2D0ABA-C33D-BE35-0923-6E53CFF5D4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4C61B2E3-F2F3-7EB2-CC03-E579F33BA1F9}"/>
              </a:ext>
            </a:extLst>
          </p:cNvPr>
          <p:cNvSpPr/>
          <p:nvPr/>
        </p:nvSpPr>
        <p:spPr>
          <a:xfrm>
            <a:off x="584954" y="2072193"/>
            <a:ext cx="5613030" cy="4597789"/>
          </a:xfrm>
          <a:prstGeom prst="rect">
            <a:avLst/>
          </a:prstGeom>
          <a:noFill/>
          <a:ln w="12700">
            <a:solidFill>
              <a:srgbClr val="C4C9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B3A31E35-E52B-BF22-9AE5-E4BD8F298DF5}"/>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5966BEEF-C70B-1573-A133-BC5F775CABBD}"/>
              </a:ext>
            </a:extLst>
          </p:cNvPr>
          <p:cNvSpPr txBox="1"/>
          <p:nvPr/>
        </p:nvSpPr>
        <p:spPr>
          <a:xfrm>
            <a:off x="6423334" y="2524201"/>
            <a:ext cx="5455015" cy="4414029"/>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Involver ressurser med ulike bakgrunn i testingen; sluttbrukere, systemadministratorer og driftspersonell. Den som har ansvaret for avtaleoppfølging med leverandør(ene) bør også involveres i dette arbeidet.</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Ved testing av ny teknologi før implementering av f.eks. sykesignalanlegg eller teknologi med større kompleksitet, bør kommunen samarbeide tett med leverandør slik at det skapes en forståelse for hvordan teknologien skal fungere i praksis i tjenestene.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De som skal være med på testingen må i forkant ha gjort seg godt kjent med hva som skal testes.</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Enkel praktisk testing kan bidra til å bygge god kjennskap til hvordan teknologien fungerer i praksis. Sørg derfor for å dokumentere godt under testingen, og bruk disse erfaringene i utarbeidelsen av for eksempel informasjonsskriv, hjelpeskjema ved installering, brukermanualer og i opplæring av ansatte og brukere.</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Omfanget av testen må tilpasses til hvor omfattende endringene er. Ikke bruk unødvendig mye tid og ressurser dersom det er en liten endring.</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Å teste stabiliteten kan være vanskelig innenfor et kort tidsintervall. Følg dette opp i ettertid.</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Det er mange ting som kan være vanskelig å finne ut av i testsituasjon før driftssetting. Derfor er det lurt med evalueringer i drift. </a:t>
            </a:r>
          </a:p>
          <a:p>
            <a:pPr marL="171450" indent="-171450">
              <a:spcBef>
                <a:spcPts val="300"/>
              </a:spcBef>
              <a:spcAft>
                <a:spcPts val="400"/>
              </a:spcAft>
              <a:buFont typeface="Arial" panose="020B0604020202020204" pitchFamily="34" charset="0"/>
              <a:buChar char="•"/>
              <a:defRPr/>
            </a:pPr>
            <a:endParaRPr lang="nb-NO" sz="1200">
              <a:solidFill>
                <a:schemeClr val="tx2">
                  <a:lumMod val="75000"/>
                </a:schemeClr>
              </a:solidFill>
            </a:endParaRPr>
          </a:p>
        </p:txBody>
      </p:sp>
      <p:sp>
        <p:nvSpPr>
          <p:cNvPr id="12" name="TekstSylinder 11">
            <a:extLst>
              <a:ext uri="{FF2B5EF4-FFF2-40B4-BE49-F238E27FC236}">
                <a16:creationId xmlns:a16="http://schemas.microsoft.com/office/drawing/2014/main" id="{F2964CD9-E419-F348-83D8-841B0E127F85}"/>
              </a:ext>
            </a:extLst>
          </p:cNvPr>
          <p:cNvSpPr txBox="1"/>
          <p:nvPr/>
        </p:nvSpPr>
        <p:spPr>
          <a:xfrm>
            <a:off x="667911" y="2485439"/>
            <a:ext cx="5530073" cy="4337085"/>
          </a:xfrm>
          <a:prstGeom prst="rect">
            <a:avLst/>
          </a:prstGeom>
          <a:noFill/>
        </p:spPr>
        <p:txBody>
          <a:bodyPr wrap="square" rtlCol="0">
            <a:spAutoFit/>
          </a:bodyPr>
          <a:lstStyle/>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Definer </a:t>
            </a:r>
            <a:r>
              <a:rPr lang="nb-NO" sz="1200" i="1" kern="0">
                <a:solidFill>
                  <a:schemeClr val="tx2">
                    <a:lumMod val="75000"/>
                  </a:schemeClr>
                </a:solidFill>
              </a:rPr>
              <a:t>hvem</a:t>
            </a:r>
            <a:r>
              <a:rPr lang="nb-NO" sz="1200" kern="0">
                <a:solidFill>
                  <a:schemeClr val="tx2">
                    <a:lumMod val="75000"/>
                  </a:schemeClr>
                </a:solidFill>
              </a:rPr>
              <a:t> som skal ha ansvaret for å gjennomføre testing av ny teknologi og funksjonalitet. Involver ressurser med ulik bakgrunn (helse, IT/Teknisk, systemforvaltere).</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Sørg for at all dokumentasjon blir levert fra leverandør innen avtalt frist (løsningsbeskrivelser, funksjonelle krav, testscript osv.).</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Utarbeid rutine og ansvar for hvem som skal følge opp leverandør vedrørende utbedringer og feilrettinger.</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Definer tidshorisonten for testing før det settes i produksjon. Konsekvenser ved feil kan bli mye større i virkeligheten enn i et testmiljø. Opprett gjerne et testmiljø. </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Test at all funksjonalitet som har blitt forespeilet faktisk er der. Påse at gamle funksjoner fremdeles fungerer i tillegg til de nye. Gjennomfør også test av ytelse og stabilitet. Ny løsning må fungere som forventet i drift.</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Vurder omfang av test basert på hvor omfattende endringene er.</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Vurder om ny løsning stiller nye krav til infrastruktur, personvern og informasjonssikkerhet.</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Etterstreb at testing foregår i reelle settinger. Testing foretas helst av personer som skal bruke teknologien i daglig drift.</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Dokumenter resultatene fra testen. Uavhengig om løsningen er i skyen eller lokalt («on-</a:t>
            </a:r>
            <a:r>
              <a:rPr lang="nb-NO" sz="1200" kern="0" err="1">
                <a:solidFill>
                  <a:schemeClr val="tx2">
                    <a:lumMod val="75000"/>
                  </a:schemeClr>
                </a:solidFill>
              </a:rPr>
              <a:t>prem</a:t>
            </a:r>
            <a:r>
              <a:rPr lang="nb-NO" sz="1200" kern="0">
                <a:solidFill>
                  <a:schemeClr val="tx2">
                    <a:lumMod val="75000"/>
                  </a:schemeClr>
                </a:solidFill>
              </a:rPr>
              <a:t>»).</a:t>
            </a:r>
          </a:p>
          <a:p>
            <a:endParaRPr lang="nb-NO" sz="1200">
              <a:solidFill>
                <a:schemeClr val="tx2">
                  <a:lumMod val="75000"/>
                </a:schemeClr>
              </a:solidFill>
            </a:endParaRPr>
          </a:p>
        </p:txBody>
      </p:sp>
    </p:spTree>
    <p:extLst>
      <p:ext uri="{BB962C8B-B14F-4D97-AF65-F5344CB8AC3E}">
        <p14:creationId xmlns:p14="http://schemas.microsoft.com/office/powerpoint/2010/main" val="6691912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3433930"/>
          </a:xfrm>
          <a:prstGeom prst="rect">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Definert hvem som skal være med i testing av nye løsninger. </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og ansvar for å følge opp leverandør, både i forkant og etterkant av testing.</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kriterier for testing av stabilitet og funksjonalitet.</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script og andre rutiner for gjennomføring av selve testingen.</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Krav til informasjonssikkerhet ivaretas.</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for dokumentere resultater fra testingen.</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Resultater blir kommunisert til interessenter.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716290" y="953401"/>
            <a:ext cx="7947378" cy="707886"/>
          </a:xfrm>
          <a:prstGeom prst="rect">
            <a:avLst/>
          </a:prstGeom>
          <a:noFill/>
          <a:ln>
            <a:noFill/>
          </a:ln>
        </p:spPr>
        <p:txBody>
          <a:bodyPr wrap="square" rtlCol="0">
            <a:spAutoFit/>
          </a:bodyPr>
          <a:lstStyle/>
          <a:p>
            <a:pPr marL="452438" defTabSz="914400">
              <a:defRPr/>
            </a:pPr>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a:t>
            </a:r>
            <a:r>
              <a:rPr kumimoji="0" lang="nb-NO" sz="2000" b="1" i="1" u="none" strike="noStrike" kern="1200" cap="none" spc="0" normalizeH="0" baseline="0" noProof="0">
                <a:ln>
                  <a:noFill/>
                </a:ln>
                <a:solidFill>
                  <a:schemeClr val="tx2">
                    <a:lumMod val="75000"/>
                  </a:schemeClr>
                </a:solidFill>
                <a:effectLst/>
                <a:uLnTx/>
                <a:uFillTx/>
                <a:latin typeface="+mj-lt"/>
                <a:ea typeface="+mj-ea"/>
                <a:cs typeface="+mj-cs"/>
              </a:rPr>
              <a:t>: </a:t>
            </a:r>
            <a:r>
              <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rPr>
              <a:t>Teste nye løsninger </a:t>
            </a:r>
          </a:p>
          <a:p>
            <a:pPr marL="452438"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chemeClr val="tx2">
                  <a:lumMod val="75000"/>
                </a:schemeClr>
              </a:solidFill>
              <a:effectLst/>
              <a:uLnTx/>
              <a:uFillTx/>
              <a:ea typeface="+mn-ea"/>
              <a:cs typeface="+mn-cs"/>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sp>
        <p:nvSpPr>
          <p:cNvPr id="4" name="Rectangle: Rounded Corners 33">
            <a:extLst>
              <a:ext uri="{FF2B5EF4-FFF2-40B4-BE49-F238E27FC236}">
                <a16:creationId xmlns:a16="http://schemas.microsoft.com/office/drawing/2014/main" id="{E77CC81D-EE3E-B525-B533-C483E50EA0A0}"/>
              </a:ext>
            </a:extLst>
          </p:cNvPr>
          <p:cNvSpPr/>
          <p:nvPr/>
        </p:nvSpPr>
        <p:spPr>
          <a:xfrm>
            <a:off x="609599" y="5257800"/>
            <a:ext cx="5343938" cy="716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pic>
        <p:nvPicPr>
          <p:cNvPr id="7" name="Graphic 2" descr="Magnifying glass">
            <a:extLst>
              <a:ext uri="{FF2B5EF4-FFF2-40B4-BE49-F238E27FC236}">
                <a16:creationId xmlns:a16="http://schemas.microsoft.com/office/drawing/2014/main" id="{3E7C8A6B-15A6-C6FD-9FDB-EACA29A4C4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980" y="5370884"/>
            <a:ext cx="490587" cy="490587"/>
          </a:xfrm>
          <a:prstGeom prst="rect">
            <a:avLst/>
          </a:prstGeom>
        </p:spPr>
      </p:pic>
      <p:sp>
        <p:nvSpPr>
          <p:cNvPr id="8" name="TekstSylinder 7">
            <a:extLst>
              <a:ext uri="{FF2B5EF4-FFF2-40B4-BE49-F238E27FC236}">
                <a16:creationId xmlns:a16="http://schemas.microsoft.com/office/drawing/2014/main" id="{80C9D3E4-B3FD-4BE8-0A0D-0FE369F55957}"/>
              </a:ext>
            </a:extLst>
          </p:cNvPr>
          <p:cNvSpPr txBox="1"/>
          <p:nvPr/>
        </p:nvSpPr>
        <p:spPr>
          <a:xfrm>
            <a:off x="1186567" y="5280345"/>
            <a:ext cx="5289550" cy="697627"/>
          </a:xfrm>
          <a:prstGeom prst="rect">
            <a:avLst/>
          </a:prstGeom>
          <a:noFill/>
        </p:spPr>
        <p:txBody>
          <a:bodyPr wrap="square" rtlCol="0">
            <a:spAutoFit/>
          </a:bodyPr>
          <a:lstStyle/>
          <a:p>
            <a:pPr marL="171450" marR="0" lvl="0" indent="-1714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a:solidFill>
                  <a:schemeClr val="tx2">
                    <a:lumMod val="7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Anskaffelser.no: Test og godkjenning av leveranse</a:t>
            </a:r>
            <a:endParaRPr lang="nb-NO" sz="1200">
              <a:solidFill>
                <a:schemeClr val="tx2">
                  <a:lumMod val="75000"/>
                </a:schemeClr>
              </a:solidFill>
              <a:latin typeface="Arial" panose="020B0604020202020204" pitchFamily="34" charset="0"/>
              <a:cs typeface="Arial" panose="020B0604020202020204" pitchFamily="34" charset="0"/>
            </a:endParaRPr>
          </a:p>
          <a:p>
            <a:pPr marL="171450" marR="0" lvl="0" indent="-1714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Normens faktaark 43: Testing og </a:t>
            </a:r>
            <a:r>
              <a:rPr kumimoji="0" lang="nb-NO" sz="1200" i="0" u="none" strike="noStrike" kern="1200" cap="none" spc="0" normalizeH="0" baseline="0" noProof="0" err="1">
                <a:ln>
                  <a:noFill/>
                </a:ln>
                <a:solidFill>
                  <a:schemeClr val="tx2">
                    <a:lumMod val="75000"/>
                  </a:schemeClr>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testdata</a:t>
            </a:r>
            <a:r>
              <a:rPr kumimoji="0" lang="nb-NO" sz="1200"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 </a:t>
            </a:r>
            <a:endParaRPr lang="nb-NO" sz="1200">
              <a:solidFill>
                <a:schemeClr val="tx2">
                  <a:lumMod val="75000"/>
                </a:schemeClr>
              </a:solidFill>
              <a:latin typeface="Arial" panose="020B0604020202020204" pitchFamily="34" charset="0"/>
              <a:cs typeface="Arial" panose="020B0604020202020204" pitchFamily="34" charset="0"/>
            </a:endParaRPr>
          </a:p>
          <a:p>
            <a:pPr marL="171450" marR="0" lvl="0" indent="-1714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Kvikkguide til ans</a:t>
            </a:r>
            <a:r>
              <a:rPr lang="nb-NO" sz="1200" err="1">
                <a:solidFill>
                  <a:schemeClr val="tx2">
                    <a:lumMod val="7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kaffelser</a:t>
            </a:r>
            <a:r>
              <a:rPr lang="nb-NO" sz="1200">
                <a:solidFill>
                  <a:schemeClr val="tx2">
                    <a:lumMod val="7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 av velferdsteknologi (side 14)</a:t>
            </a:r>
            <a:endParaRPr kumimoji="0" lang="nb-NO" sz="1200"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endParaRPr>
          </a:p>
        </p:txBody>
      </p:sp>
      <p:pic>
        <p:nvPicPr>
          <p:cNvPr id="13" name="Grafikk 12" descr="Blandet utklippstavle kontur">
            <a:extLst>
              <a:ext uri="{FF2B5EF4-FFF2-40B4-BE49-F238E27FC236}">
                <a16:creationId xmlns:a16="http://schemas.microsoft.com/office/drawing/2014/main" id="{469D3469-8B80-F14C-C15C-001CFBA5E7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81380" y="2756440"/>
            <a:ext cx="2164575" cy="2164575"/>
          </a:xfrm>
          <a:prstGeom prst="rect">
            <a:avLst/>
          </a:prstGeom>
        </p:spPr>
      </p:pic>
    </p:spTree>
    <p:extLst>
      <p:ext uri="{BB962C8B-B14F-4D97-AF65-F5344CB8AC3E}">
        <p14:creationId xmlns:p14="http://schemas.microsoft.com/office/powerpoint/2010/main" val="2757998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9">
            <a:extLst>
              <a:ext uri="{FF2B5EF4-FFF2-40B4-BE49-F238E27FC236}">
                <a16:creationId xmlns:a16="http://schemas.microsoft.com/office/drawing/2014/main" id="{B04F7EFC-7F33-4C62-9A87-C75992E0CA55}"/>
              </a:ext>
            </a:extLst>
          </p:cNvPr>
          <p:cNvPicPr>
            <a:picLocks noChangeAspect="1"/>
          </p:cNvPicPr>
          <p:nvPr/>
        </p:nvPicPr>
        <p:blipFill>
          <a:blip r:embed="rId2"/>
          <a:srcRect l="45" r="45"/>
          <a:stretch>
            <a:fillRect/>
          </a:stretch>
        </p:blipFill>
        <p:spPr>
          <a:xfrm>
            <a:off x="0" y="-1"/>
            <a:ext cx="12192000" cy="2915392"/>
          </a:xfrm>
          <a:prstGeom prst="rect">
            <a:avLst/>
          </a:prstGeom>
        </p:spPr>
      </p:pic>
      <p:sp>
        <p:nvSpPr>
          <p:cNvPr id="6" name="Text Placeholder 2">
            <a:extLst>
              <a:ext uri="{FF2B5EF4-FFF2-40B4-BE49-F238E27FC236}">
                <a16:creationId xmlns:a16="http://schemas.microsoft.com/office/drawing/2014/main" id="{AC37F387-93A2-45ED-9ADE-C3893B340B39}"/>
              </a:ext>
            </a:extLst>
          </p:cNvPr>
          <p:cNvSpPr txBox="1">
            <a:spLocks/>
          </p:cNvSpPr>
          <p:nvPr/>
        </p:nvSpPr>
        <p:spPr>
          <a:xfrm>
            <a:off x="471690" y="3061970"/>
            <a:ext cx="10953498" cy="541310"/>
          </a:xfrm>
          <a:prstGeom prst="rect">
            <a:avLst/>
          </a:prstGeom>
        </p:spPr>
        <p:txBody>
          <a:bodyPr/>
          <a:lstStyle>
            <a:lvl1pPr marL="146235" indent="-146235" algn="l" defTabSz="742839" rtl="0" eaLnBrk="1" latinLnBrk="0" hangingPunct="1">
              <a:lnSpc>
                <a:spcPct val="100000"/>
              </a:lnSpc>
              <a:spcBef>
                <a:spcPts val="0"/>
              </a:spcBef>
              <a:buFont typeface="Arial" panose="020B0604020202020204" pitchFamily="34" charset="0"/>
              <a:buChar char="•"/>
              <a:defRPr sz="1868" kern="1200">
                <a:solidFill>
                  <a:srgbClr val="202020"/>
                </a:solidFill>
                <a:latin typeface="+mn-lt"/>
                <a:ea typeface="+mn-ea"/>
                <a:cs typeface="+mn-cs"/>
              </a:defRPr>
            </a:lvl1pPr>
            <a:lvl2pPr marL="292471" indent="-146235" algn="l" defTabSz="742839" rtl="0" eaLnBrk="1" latinLnBrk="0" hangingPunct="1">
              <a:lnSpc>
                <a:spcPct val="100000"/>
              </a:lnSpc>
              <a:spcBef>
                <a:spcPts val="0"/>
              </a:spcBef>
              <a:buFont typeface="Arial" panose="020B0604020202020204" pitchFamily="34" charset="0"/>
              <a:buChar char="•"/>
              <a:defRPr sz="1624" kern="1200">
                <a:solidFill>
                  <a:srgbClr val="202020"/>
                </a:solidFill>
                <a:latin typeface="+mn-lt"/>
                <a:ea typeface="+mn-ea"/>
                <a:cs typeface="+mn-cs"/>
              </a:defRPr>
            </a:lvl2pPr>
            <a:lvl3pPr marL="438706" indent="-146235" algn="l" defTabSz="742839" rtl="0" eaLnBrk="1" latinLnBrk="0" hangingPunct="1">
              <a:lnSpc>
                <a:spcPct val="100000"/>
              </a:lnSpc>
              <a:spcBef>
                <a:spcPts val="0"/>
              </a:spcBef>
              <a:buFont typeface="Arial" panose="020B0604020202020204" pitchFamily="34" charset="0"/>
              <a:buChar char="•"/>
              <a:defRPr sz="1462" kern="1200">
                <a:solidFill>
                  <a:srgbClr val="202020"/>
                </a:solidFill>
                <a:latin typeface="+mn-lt"/>
                <a:ea typeface="+mn-ea"/>
                <a:cs typeface="+mn-cs"/>
              </a:defRPr>
            </a:lvl3pPr>
            <a:lvl4pPr marL="584942" indent="-146235" algn="l" defTabSz="742839" rtl="0" eaLnBrk="1" latinLnBrk="0" hangingPunct="1">
              <a:lnSpc>
                <a:spcPct val="100000"/>
              </a:lnSpc>
              <a:spcBef>
                <a:spcPts val="0"/>
              </a:spcBef>
              <a:buFont typeface="Arial" panose="020B0604020202020204" pitchFamily="34" charset="0"/>
              <a:buChar char="•"/>
              <a:defRPr sz="1300" kern="1200">
                <a:solidFill>
                  <a:srgbClr val="202020"/>
                </a:solidFill>
                <a:latin typeface="+mn-lt"/>
                <a:ea typeface="+mn-ea"/>
                <a:cs typeface="+mn-cs"/>
              </a:defRPr>
            </a:lvl4pPr>
            <a:lvl5pPr marL="731177" indent="-146235" algn="l" defTabSz="742839" rtl="0" eaLnBrk="1" latinLnBrk="0" hangingPunct="1">
              <a:lnSpc>
                <a:spcPct val="100000"/>
              </a:lnSpc>
              <a:spcBef>
                <a:spcPts val="0"/>
              </a:spcBef>
              <a:buFont typeface="Arial" panose="020B0604020202020204" pitchFamily="34" charset="0"/>
              <a:buChar char="•"/>
              <a:defRPr sz="1138" kern="1200">
                <a:solidFill>
                  <a:srgbClr val="202020"/>
                </a:solidFill>
                <a:latin typeface="+mn-lt"/>
                <a:ea typeface="+mn-ea"/>
                <a:cs typeface="+mn-cs"/>
              </a:defRPr>
            </a:lvl5pPr>
            <a:lvl6pPr marL="2042806"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6pPr>
            <a:lvl7pPr marL="2414225"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7pPr>
            <a:lvl8pPr marL="2785644"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8pPr>
            <a:lvl9pPr marL="3157064"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9pPr>
          </a:lstStyle>
          <a:p>
            <a:pPr marL="0" marR="0" lvl="0" indent="0" algn="l" defTabSz="74283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2800" b="1" i="0" u="none" strike="noStrike" kern="1200" cap="none" spc="0" normalizeH="0" baseline="0" noProof="0">
                <a:ln>
                  <a:noFill/>
                </a:ln>
                <a:solidFill>
                  <a:schemeClr val="tx2">
                    <a:lumMod val="75000"/>
                  </a:schemeClr>
                </a:solidFill>
                <a:effectLst/>
                <a:uLnTx/>
                <a:uFillTx/>
                <a:latin typeface="Arial" panose="020B0604020202020204"/>
                <a:ea typeface="+mn-ea"/>
                <a:cs typeface="+mn-cs"/>
              </a:rPr>
              <a:t>Tjenesten krever én eier på toppen</a:t>
            </a:r>
            <a:endParaRPr kumimoji="0" lang="en-US" sz="2800" b="1" i="0" u="none" strike="noStrike" kern="1200" cap="none" spc="0" normalizeH="0" baseline="0" noProof="0">
              <a:ln>
                <a:noFill/>
              </a:ln>
              <a:solidFill>
                <a:schemeClr val="tx2">
                  <a:lumMod val="75000"/>
                </a:schemeClr>
              </a:solidFill>
              <a:effectLst/>
              <a:uLnTx/>
              <a:uFillTx/>
              <a:latin typeface="Arial" panose="020B0604020202020204"/>
              <a:ea typeface="+mn-ea"/>
              <a:cs typeface="+mn-cs"/>
            </a:endParaRPr>
          </a:p>
        </p:txBody>
      </p:sp>
      <p:sp>
        <p:nvSpPr>
          <p:cNvPr id="7" name="Content Placeholder 1">
            <a:extLst>
              <a:ext uri="{FF2B5EF4-FFF2-40B4-BE49-F238E27FC236}">
                <a16:creationId xmlns:a16="http://schemas.microsoft.com/office/drawing/2014/main" id="{C30F1E7F-FE6A-46EF-BC22-CC9BE851D04B}"/>
              </a:ext>
            </a:extLst>
          </p:cNvPr>
          <p:cNvSpPr txBox="1">
            <a:spLocks/>
          </p:cNvSpPr>
          <p:nvPr/>
        </p:nvSpPr>
        <p:spPr>
          <a:xfrm>
            <a:off x="471690" y="3942610"/>
            <a:ext cx="11248620" cy="1854566"/>
          </a:xfrm>
          <a:prstGeom prst="rect">
            <a:avLst/>
          </a:prstGeom>
        </p:spPr>
        <p:txBody>
          <a:bodyPr vert="horz" wrap="square" lIns="0" tIns="0" rIns="0" bIns="0" numCol="1" rtlCol="0">
            <a:noAutofit/>
          </a:bodyPr>
          <a:lstStyle>
            <a:lvl1pPr marL="179982" indent="-179982" algn="l" defTabSz="914263" rtl="0" eaLnBrk="1" latinLnBrk="0" hangingPunct="1">
              <a:lnSpc>
                <a:spcPct val="100000"/>
              </a:lnSpc>
              <a:spcBef>
                <a:spcPts val="0"/>
              </a:spcBef>
              <a:buFont typeface="Arial" panose="020B0604020202020204" pitchFamily="34" charset="0"/>
              <a:buChar char="•"/>
              <a:defRPr sz="2299" kern="1200">
                <a:solidFill>
                  <a:srgbClr val="202020"/>
                </a:solidFill>
                <a:latin typeface="+mn-lt"/>
                <a:ea typeface="+mn-ea"/>
                <a:cs typeface="+mn-cs"/>
              </a:defRPr>
            </a:lvl1pPr>
            <a:lvl2pPr marL="359964" indent="-179982" algn="l" defTabSz="914263" rtl="0" eaLnBrk="1" latinLnBrk="0" hangingPunct="1">
              <a:lnSpc>
                <a:spcPct val="100000"/>
              </a:lnSpc>
              <a:spcBef>
                <a:spcPts val="0"/>
              </a:spcBef>
              <a:buFont typeface="Arial" panose="020B0604020202020204" pitchFamily="34" charset="0"/>
              <a:buChar char="•"/>
              <a:defRPr sz="1999" kern="1200">
                <a:solidFill>
                  <a:srgbClr val="202020"/>
                </a:solidFill>
                <a:latin typeface="+mn-lt"/>
                <a:ea typeface="+mn-ea"/>
                <a:cs typeface="+mn-cs"/>
              </a:defRPr>
            </a:lvl2pPr>
            <a:lvl3pPr marL="539946" indent="-179982" algn="l" defTabSz="914263" rtl="0" eaLnBrk="1" latinLnBrk="0" hangingPunct="1">
              <a:lnSpc>
                <a:spcPct val="100000"/>
              </a:lnSpc>
              <a:spcBef>
                <a:spcPts val="0"/>
              </a:spcBef>
              <a:buFont typeface="Arial" panose="020B0604020202020204" pitchFamily="34" charset="0"/>
              <a:buChar char="•"/>
              <a:defRPr sz="1799" kern="1200">
                <a:solidFill>
                  <a:srgbClr val="202020"/>
                </a:solidFill>
                <a:latin typeface="+mn-lt"/>
                <a:ea typeface="+mn-ea"/>
                <a:cs typeface="+mn-cs"/>
              </a:defRPr>
            </a:lvl3pPr>
            <a:lvl4pPr marL="719928" indent="-179982" algn="l" defTabSz="914263" rtl="0" eaLnBrk="1" latinLnBrk="0" hangingPunct="1">
              <a:lnSpc>
                <a:spcPct val="100000"/>
              </a:lnSpc>
              <a:spcBef>
                <a:spcPts val="0"/>
              </a:spcBef>
              <a:buFont typeface="Arial" panose="020B0604020202020204" pitchFamily="34" charset="0"/>
              <a:buChar char="•"/>
              <a:defRPr sz="1600" kern="1200">
                <a:solidFill>
                  <a:srgbClr val="202020"/>
                </a:solidFill>
                <a:latin typeface="+mn-lt"/>
                <a:ea typeface="+mn-ea"/>
                <a:cs typeface="+mn-cs"/>
              </a:defRPr>
            </a:lvl4pPr>
            <a:lvl5pPr marL="899910" indent="-179982" algn="l" defTabSz="914263" rtl="0" eaLnBrk="1" latinLnBrk="0" hangingPunct="1">
              <a:lnSpc>
                <a:spcPct val="100000"/>
              </a:lnSpc>
              <a:spcBef>
                <a:spcPts val="0"/>
              </a:spcBef>
              <a:buFont typeface="Arial" panose="020B0604020202020204" pitchFamily="34" charset="0"/>
              <a:buChar char="•"/>
              <a:defRPr sz="1400" kern="1200">
                <a:solidFill>
                  <a:srgbClr val="202020"/>
                </a:solidFill>
                <a:latin typeface="+mn-lt"/>
                <a:ea typeface="+mn-ea"/>
                <a:cs typeface="+mn-cs"/>
              </a:defRPr>
            </a:lvl5pPr>
            <a:lvl6pPr marL="2514223"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354"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485"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617"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232115" marR="0" lvl="0" indent="-232115" algn="l" defTabSz="91426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Kommunen bør peke ut én tjenesteeier som har ansvar for den sektorovergripende tjenesten fra A til Å.</a:t>
            </a:r>
          </a:p>
          <a:p>
            <a:pPr marL="232115" marR="0" lvl="0" indent="-232115" algn="l" defTabSz="91426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Tjenesteeieren har overordnet ansvar for tjenesten, og må tildeles myndighet til å godkjenne endringer i den. </a:t>
            </a:r>
          </a:p>
          <a:p>
            <a:pPr marL="232115" marR="0" lvl="0" indent="-232115" algn="l" defTabSz="91426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Ansvaret innebærer «ansvar for alt»: Brukernære tjenester, systemer, utstyr og leverandører. </a:t>
            </a:r>
          </a:p>
          <a:p>
            <a:pPr marL="232115" marR="0" lvl="0" indent="-232115" algn="l" defTabSz="91426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Tjenesteeieren skal se alt i sammenheng, ha helhetlig ansvar og sikre at tjenesten ikke blir stykkevis og delt. </a:t>
            </a:r>
          </a:p>
          <a:p>
            <a:pPr marL="232115" marR="0" lvl="0" indent="-232115" algn="l" defTabSz="91426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Tjenesteeieren skal koordinere oppgavene på tvers av organisasjonskartet, ikke bare innenfor sin egen «boks» i organisasjonen. </a:t>
            </a:r>
          </a:p>
          <a:p>
            <a:pPr marL="232115" marR="0" lvl="0" indent="-232115" algn="l" defTabSz="91426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Tjenesteeieren må få delegert ansvar og myndighet fra høyeste hold i kommunen til å ta dette ansvaret på tvers av organisatoriske skillelinjer. </a:t>
            </a:r>
          </a:p>
        </p:txBody>
      </p:sp>
    </p:spTree>
    <p:extLst>
      <p:ext uri="{BB962C8B-B14F-4D97-AF65-F5344CB8AC3E}">
        <p14:creationId xmlns:p14="http://schemas.microsoft.com/office/powerpoint/2010/main" val="11247677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OPPDATERE TEKNISK DOKUMENTASJON</a:t>
            </a: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9AA3E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4</a:t>
            </a:r>
          </a:p>
        </p:txBody>
      </p:sp>
      <p:sp>
        <p:nvSpPr>
          <p:cNvPr id="4" name="Rektangel 3">
            <a:extLst>
              <a:ext uri="{FF2B5EF4-FFF2-40B4-BE49-F238E27FC236}">
                <a16:creationId xmlns:a16="http://schemas.microsoft.com/office/drawing/2014/main" id="{2CD2A644-B56D-0A78-B743-95401C8CEDDA}"/>
              </a:ext>
            </a:extLst>
          </p:cNvPr>
          <p:cNvSpPr/>
          <p:nvPr/>
        </p:nvSpPr>
        <p:spPr>
          <a:xfrm>
            <a:off x="6309375" y="2072191"/>
            <a:ext cx="5568974" cy="4597792"/>
          </a:xfrm>
          <a:prstGeom prst="rect">
            <a:avLst/>
          </a:prstGeom>
          <a:solidFill>
            <a:srgbClr val="C4C9EE"/>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78C4B37E-1796-B21C-ACB4-745F296E70EF}"/>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064226CE-A2B5-977C-040C-B0C626DB0150}"/>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E9E0A87A-4FC5-9093-B17B-5942A19CD8FB}"/>
              </a:ext>
            </a:extLst>
          </p:cNvPr>
          <p:cNvSpPr txBox="1"/>
          <p:nvPr/>
        </p:nvSpPr>
        <p:spPr>
          <a:xfrm>
            <a:off x="1399013" y="1471672"/>
            <a:ext cx="10911268" cy="4873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Nyeste tekniske dokumentasjon er tilgjengelig ved behov.</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Oppdaterte versjoner finnes i kommunens kvalitetssystem.</a:t>
            </a:r>
          </a:p>
        </p:txBody>
      </p:sp>
      <p:pic>
        <p:nvPicPr>
          <p:cNvPr id="8" name="Grafikk 7" descr="Flagg med heldekkende fyll">
            <a:extLst>
              <a:ext uri="{FF2B5EF4-FFF2-40B4-BE49-F238E27FC236}">
                <a16:creationId xmlns:a16="http://schemas.microsoft.com/office/drawing/2014/main" id="{C53D7F42-B6A3-3237-833B-BA46759D2C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A2D70AE2-AE08-5DF4-4E4F-FA71D028DEB1}"/>
              </a:ext>
            </a:extLst>
          </p:cNvPr>
          <p:cNvSpPr/>
          <p:nvPr/>
        </p:nvSpPr>
        <p:spPr>
          <a:xfrm>
            <a:off x="584954" y="2072193"/>
            <a:ext cx="5613030" cy="4597789"/>
          </a:xfrm>
          <a:prstGeom prst="rect">
            <a:avLst/>
          </a:prstGeom>
          <a:noFill/>
          <a:ln w="12700">
            <a:solidFill>
              <a:srgbClr val="C4C9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765EE680-D2CF-AB80-4DF4-0BA3018379C3}"/>
              </a:ext>
            </a:extLst>
          </p:cNvPr>
          <p:cNvSpPr txBox="1"/>
          <p:nvPr/>
        </p:nvSpPr>
        <p:spPr>
          <a:xfrm>
            <a:off x="667911" y="2089979"/>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4C485C42-0D1A-596A-EEC5-2558D7D3EE7F}"/>
              </a:ext>
            </a:extLst>
          </p:cNvPr>
          <p:cNvSpPr txBox="1"/>
          <p:nvPr/>
        </p:nvSpPr>
        <p:spPr>
          <a:xfrm>
            <a:off x="6423334" y="2527350"/>
            <a:ext cx="4979839" cy="4229363"/>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Hvis leverandør har ansvar for å vedlikeholde deler av den tekniske dokumentasjonen: Etterspør oppdatert teknisk dokumentasjon og eventuelt veiledningsmateriale fra leverandør. Spesielt ved vesentlige endringer i funksjonalitet og bruksmåte på eksisterende system og enheter, eller ved nyanskaffelser.</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Teknisk dokumentasjon og ROS-analyser fra leverandør er viktig for å utarbeide gode analyser og dokumenter internt.</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Husk at enkelte typer teknologi oppdaterer seg hele tiden. Eksempelvis en monteringsanvisning kan være utdatert allerede i løpet av et år.</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Husk å ta vare på all underliggende dokumentasjon når ROS-analyser gjennomføres. Dette er viktig ved oppdatering slik at man vet hva som ligger til grunn for vurderinger som er gjort tidligere. Det kan spare mye tid.</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Få med all dokumentasjon fra prosjekt over i drift.</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Sørg for at dokumentasjonen er lett tilgjengelig og ikke blir personavhengig.</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Ved å ha alt liggende i et «mastersystem» og dele alt derfra slipper man å ha utdaterte versjoner som «flyter rundt».</a:t>
            </a:r>
          </a:p>
          <a:p>
            <a:pPr>
              <a:spcBef>
                <a:spcPts val="300"/>
              </a:spcBef>
              <a:spcAft>
                <a:spcPts val="400"/>
              </a:spcAft>
              <a:defRPr/>
            </a:pPr>
            <a:endParaRPr lang="nb-NO" sz="1200">
              <a:solidFill>
                <a:schemeClr val="tx2">
                  <a:lumMod val="75000"/>
                </a:schemeClr>
              </a:solidFill>
            </a:endParaRPr>
          </a:p>
        </p:txBody>
      </p:sp>
      <p:sp>
        <p:nvSpPr>
          <p:cNvPr id="12" name="TekstSylinder 11">
            <a:extLst>
              <a:ext uri="{FF2B5EF4-FFF2-40B4-BE49-F238E27FC236}">
                <a16:creationId xmlns:a16="http://schemas.microsoft.com/office/drawing/2014/main" id="{08829E96-0FD2-B2BD-0902-09C1CC779487}"/>
              </a:ext>
            </a:extLst>
          </p:cNvPr>
          <p:cNvSpPr txBox="1"/>
          <p:nvPr/>
        </p:nvSpPr>
        <p:spPr>
          <a:xfrm>
            <a:off x="667911" y="2371454"/>
            <a:ext cx="5530073" cy="4362733"/>
          </a:xfrm>
          <a:prstGeom prst="rect">
            <a:avLst/>
          </a:prstGeom>
          <a:noFill/>
        </p:spPr>
        <p:txBody>
          <a:bodyPr wrap="square" rtlCol="0">
            <a:spAutoFit/>
          </a:bodyPr>
          <a:lstStyle/>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Etabler rutiner for gjennomgang av teknisk dokumentasjon ved nye versjoner.</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Ha en ansvarlig som sørger for at dokumenter er oppdatert og i henhold til standarder.</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Teknisk dokumentasjon bør omfatte:</a:t>
            </a:r>
          </a:p>
          <a:p>
            <a:pPr marL="628581" lvl="1" indent="-171450">
              <a:spcBef>
                <a:spcPts val="200"/>
              </a:spcBef>
              <a:spcAft>
                <a:spcPts val="100"/>
              </a:spcAft>
              <a:buFont typeface="Arial" panose="020B0604020202020204" pitchFamily="34" charset="0"/>
              <a:buChar char="•"/>
              <a:defRPr/>
            </a:pPr>
            <a:r>
              <a:rPr lang="nb-NO" sz="1200" kern="0">
                <a:solidFill>
                  <a:schemeClr val="tx2">
                    <a:lumMod val="75000"/>
                  </a:schemeClr>
                </a:solidFill>
              </a:rPr>
              <a:t>Krav til strømforsyning, nettverk og annen infrastruktur</a:t>
            </a:r>
          </a:p>
          <a:p>
            <a:pPr marL="628581" lvl="1" indent="-171450">
              <a:spcBef>
                <a:spcPts val="200"/>
              </a:spcBef>
              <a:spcAft>
                <a:spcPts val="100"/>
              </a:spcAft>
              <a:buFont typeface="Arial" panose="020B0604020202020204" pitchFamily="34" charset="0"/>
              <a:buChar char="•"/>
              <a:defRPr/>
            </a:pPr>
            <a:r>
              <a:rPr lang="nb-NO" sz="1200" kern="0">
                <a:solidFill>
                  <a:schemeClr val="tx2">
                    <a:lumMod val="75000"/>
                  </a:schemeClr>
                </a:solidFill>
              </a:rPr>
              <a:t>Skisse over informasjons- og applikasjonsarkitektur</a:t>
            </a:r>
          </a:p>
          <a:p>
            <a:pPr marL="628581" lvl="1" indent="-171450">
              <a:spcBef>
                <a:spcPts val="200"/>
              </a:spcBef>
              <a:spcAft>
                <a:spcPts val="100"/>
              </a:spcAft>
              <a:buFont typeface="Arial" panose="020B0604020202020204" pitchFamily="34" charset="0"/>
              <a:buChar char="•"/>
              <a:defRPr/>
            </a:pPr>
            <a:r>
              <a:rPr lang="nb-NO" sz="1200" kern="0">
                <a:solidFill>
                  <a:schemeClr val="tx2">
                    <a:lumMod val="75000"/>
                  </a:schemeClr>
                </a:solidFill>
              </a:rPr>
              <a:t>Brukermanualer</a:t>
            </a:r>
          </a:p>
          <a:p>
            <a:pPr marL="628581" lvl="1" indent="-171450">
              <a:spcBef>
                <a:spcPts val="200"/>
              </a:spcBef>
              <a:spcAft>
                <a:spcPts val="100"/>
              </a:spcAft>
              <a:buFont typeface="Arial" panose="020B0604020202020204" pitchFamily="34" charset="0"/>
              <a:buChar char="•"/>
              <a:defRPr/>
            </a:pPr>
            <a:r>
              <a:rPr lang="nb-NO" sz="1200" kern="0">
                <a:solidFill>
                  <a:schemeClr val="tx2">
                    <a:lumMod val="75000"/>
                  </a:schemeClr>
                </a:solidFill>
              </a:rPr>
              <a:t>Tjenestenivåavtalte (SLA – (Service Level agrement))</a:t>
            </a:r>
          </a:p>
          <a:p>
            <a:pPr marL="628581" lvl="1" indent="-171450">
              <a:spcBef>
                <a:spcPts val="200"/>
              </a:spcBef>
              <a:spcAft>
                <a:spcPts val="100"/>
              </a:spcAft>
              <a:buFont typeface="Arial" panose="020B0604020202020204" pitchFamily="34" charset="0"/>
              <a:buChar char="•"/>
              <a:defRPr/>
            </a:pPr>
            <a:r>
              <a:rPr lang="nb-NO" sz="1200" kern="0">
                <a:solidFill>
                  <a:schemeClr val="tx2">
                    <a:lumMod val="75000"/>
                  </a:schemeClr>
                </a:solidFill>
              </a:rPr>
              <a:t>Dokumentasjon av integrasjoner og </a:t>
            </a:r>
            <a:r>
              <a:rPr lang="nb-NO" sz="1200" kern="0" err="1">
                <a:solidFill>
                  <a:schemeClr val="tx2">
                    <a:lumMod val="75000"/>
                  </a:schemeClr>
                </a:solidFill>
              </a:rPr>
              <a:t>APIer</a:t>
            </a:r>
            <a:endParaRPr lang="nb-NO" sz="1200" kern="0">
              <a:solidFill>
                <a:schemeClr val="tx2">
                  <a:lumMod val="75000"/>
                </a:schemeClr>
              </a:solidFill>
            </a:endParaRP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Hold alle dokumenter er samlet på ett sted slik at det er enklere å holde kontroll på ulike versjoner. Marker dokumenter med versjonsnummer og dato. Etterstreb å gjøre all teknisk dokumentasjon heldigital, og på den måten unngå utdaterte versjoner på ulike steder.</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Jevnlig dialog med leverandør for å sikre et dere har siste versjoner av tekniske spesifikasjoner.</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Dokumenter fra anskaffelsen (kravspesifikasjoner, løsningsbeskrivelser og teknisk dokumentasjon) må gjøres tilgjengelig og brukes aktivt for å sikre funksjonalitet og følge opp avtalen med leverandør. </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Se teknisk dokumentasjon i sammenheng med beredskapsplaner, opplæringsplaner og andre relevante dokumenter.</a:t>
            </a:r>
          </a:p>
        </p:txBody>
      </p:sp>
    </p:spTree>
    <p:extLst>
      <p:ext uri="{BB962C8B-B14F-4D97-AF65-F5344CB8AC3E}">
        <p14:creationId xmlns:p14="http://schemas.microsoft.com/office/powerpoint/2010/main" val="32862540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Definert roller og ansvar for oppdatering av dokumentasjon</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Fastsatt rutiner for at dokumentasjon blir oppdatert og vedlikeholdt.</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Siste versjoner av dokumenter er tilgjengelig i kommunens kvalitetssystem.</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Rutiner, veiledningsmateriale, opplæringsmateriale osv. er tilpasset oppdatert teknisk dokumentasjon</a:t>
            </a: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716290" y="953401"/>
            <a:ext cx="7947378" cy="707886"/>
          </a:xfrm>
          <a:prstGeom prst="rect">
            <a:avLst/>
          </a:prstGeom>
          <a:noFill/>
          <a:ln>
            <a:noFill/>
          </a:ln>
        </p:spPr>
        <p:txBody>
          <a:bodyPr wrap="square" rtlCol="0">
            <a:spAutoFit/>
          </a:bodyPr>
          <a:lstStyle/>
          <a:p>
            <a:pPr marL="452438" defTabSz="914400">
              <a:defRPr/>
            </a:pPr>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rPr>
              <a:t>Oppdatere teknisk dokumentasjon</a:t>
            </a:r>
          </a:p>
          <a:p>
            <a:pPr marL="452438"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chemeClr val="tx2">
                  <a:lumMod val="75000"/>
                </a:schemeClr>
              </a:solidFill>
              <a:effectLst/>
              <a:uLnTx/>
              <a:uFillTx/>
              <a:ea typeface="+mn-ea"/>
              <a:cs typeface="+mn-cs"/>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7" name="Grafikk 6" descr="Mappesøk kontur">
            <a:extLst>
              <a:ext uri="{FF2B5EF4-FFF2-40B4-BE49-F238E27FC236}">
                <a16:creationId xmlns:a16="http://schemas.microsoft.com/office/drawing/2014/main" id="{FC879797-74D1-F03C-CAF6-93C7C218DE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4492" y="2924174"/>
            <a:ext cx="2194833" cy="2194833"/>
          </a:xfrm>
          <a:prstGeom prst="rect">
            <a:avLst/>
          </a:prstGeom>
        </p:spPr>
      </p:pic>
    </p:spTree>
    <p:extLst>
      <p:ext uri="{BB962C8B-B14F-4D97-AF65-F5344CB8AC3E}">
        <p14:creationId xmlns:p14="http://schemas.microsoft.com/office/powerpoint/2010/main" val="2611262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180F62A2-A513-8597-0858-1CB3AFA455F3}"/>
              </a:ext>
            </a:extLst>
          </p:cNvPr>
          <p:cNvSpPr/>
          <p:nvPr/>
        </p:nvSpPr>
        <p:spPr>
          <a:xfrm>
            <a:off x="0" y="660400"/>
            <a:ext cx="11105532" cy="1558703"/>
          </a:xfrm>
          <a:prstGeom prst="rect">
            <a:avLst/>
          </a:prstGeom>
          <a:solidFill>
            <a:srgbClr val="93C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Arrow: Pentagon 3">
            <a:extLst>
              <a:ext uri="{FF2B5EF4-FFF2-40B4-BE49-F238E27FC236}">
                <a16:creationId xmlns:a16="http://schemas.microsoft.com/office/drawing/2014/main" id="{0B7F5473-7E90-4628-B63A-15EB602731BA}"/>
              </a:ext>
            </a:extLst>
          </p:cNvPr>
          <p:cNvSpPr/>
          <p:nvPr/>
        </p:nvSpPr>
        <p:spPr>
          <a:xfrm>
            <a:off x="1086468" y="2434287"/>
            <a:ext cx="4552332" cy="806245"/>
          </a:xfrm>
          <a:prstGeom prst="homePlate">
            <a:avLst>
              <a:gd name="adj" fmla="val 24390"/>
            </a:avLst>
          </a:prstGeom>
          <a:solidFill>
            <a:srgbClr val="93CDDD"/>
          </a:solidFill>
          <a:ln>
            <a:solidFill>
              <a:srgbClr val="93C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latin typeface="+mj-lt"/>
                <a:cs typeface="Arial" panose="020B0604020202020204" pitchFamily="34" charset="0"/>
              </a:rPr>
              <a:t>Gjennomføre anskaffelser og avrop på avtaler</a:t>
            </a:r>
          </a:p>
        </p:txBody>
      </p:sp>
      <p:sp>
        <p:nvSpPr>
          <p:cNvPr id="3" name="Oval 9">
            <a:extLst>
              <a:ext uri="{FF2B5EF4-FFF2-40B4-BE49-F238E27FC236}">
                <a16:creationId xmlns:a16="http://schemas.microsoft.com/office/drawing/2014/main" id="{66A515C5-BAE7-F017-6796-3DDCBCF06494}"/>
              </a:ext>
            </a:extLst>
          </p:cNvPr>
          <p:cNvSpPr/>
          <p:nvPr/>
        </p:nvSpPr>
        <p:spPr>
          <a:xfrm>
            <a:off x="681467" y="2434287"/>
            <a:ext cx="810000" cy="810000"/>
          </a:xfrm>
          <a:prstGeom prst="ellipse">
            <a:avLst/>
          </a:prstGeom>
          <a:solidFill>
            <a:srgbClr val="6ABAD0"/>
          </a:solidFill>
          <a:ln w="28575">
            <a:solidFill>
              <a:srgbClr val="6AB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4" name="Arrow: Pentagon 14">
            <a:extLst>
              <a:ext uri="{FF2B5EF4-FFF2-40B4-BE49-F238E27FC236}">
                <a16:creationId xmlns:a16="http://schemas.microsoft.com/office/drawing/2014/main" id="{8E9792B1-F792-44A6-53AF-4EFFD1B63516}"/>
              </a:ext>
            </a:extLst>
          </p:cNvPr>
          <p:cNvSpPr/>
          <p:nvPr/>
        </p:nvSpPr>
        <p:spPr>
          <a:xfrm>
            <a:off x="1086467" y="3363418"/>
            <a:ext cx="4552332" cy="806245"/>
          </a:xfrm>
          <a:prstGeom prst="homePlate">
            <a:avLst>
              <a:gd name="adj" fmla="val 24390"/>
            </a:avLst>
          </a:prstGeom>
          <a:solidFill>
            <a:srgbClr val="93CDDD"/>
          </a:solidFill>
          <a:ln>
            <a:solidFill>
              <a:srgbClr val="93C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latin typeface="+mj-lt"/>
                <a:cs typeface="Arial" panose="020B0604020202020204" pitchFamily="34" charset="0"/>
              </a:rPr>
              <a:t>Forvalte og følge opp avtaler</a:t>
            </a:r>
          </a:p>
        </p:txBody>
      </p:sp>
      <p:sp>
        <p:nvSpPr>
          <p:cNvPr id="5" name="Oval 15">
            <a:extLst>
              <a:ext uri="{FF2B5EF4-FFF2-40B4-BE49-F238E27FC236}">
                <a16:creationId xmlns:a16="http://schemas.microsoft.com/office/drawing/2014/main" id="{A9A42FF6-E6AA-57A9-7295-65D093D29920}"/>
              </a:ext>
            </a:extLst>
          </p:cNvPr>
          <p:cNvSpPr/>
          <p:nvPr/>
        </p:nvSpPr>
        <p:spPr>
          <a:xfrm>
            <a:off x="681466" y="3363418"/>
            <a:ext cx="810000" cy="810000"/>
          </a:xfrm>
          <a:prstGeom prst="ellipse">
            <a:avLst/>
          </a:prstGeom>
          <a:solidFill>
            <a:srgbClr val="6ABAD0"/>
          </a:solidFill>
          <a:ln w="28575">
            <a:solidFill>
              <a:srgbClr val="6AB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6" name="Arrow: Pentagon 23">
            <a:extLst>
              <a:ext uri="{FF2B5EF4-FFF2-40B4-BE49-F238E27FC236}">
                <a16:creationId xmlns:a16="http://schemas.microsoft.com/office/drawing/2014/main" id="{94C8137D-AE37-6F81-9D33-4C1A0D4208B8}"/>
              </a:ext>
            </a:extLst>
          </p:cNvPr>
          <p:cNvSpPr/>
          <p:nvPr/>
        </p:nvSpPr>
        <p:spPr>
          <a:xfrm>
            <a:off x="681464" y="875584"/>
            <a:ext cx="4957333" cy="969603"/>
          </a:xfrm>
          <a:prstGeom prst="homePlat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a:ln>
                  <a:noFill/>
                </a:ln>
                <a:solidFill>
                  <a:schemeClr val="tx2">
                    <a:lumMod val="75000"/>
                  </a:schemeClr>
                </a:solidFill>
                <a:effectLst/>
                <a:uLnTx/>
                <a:uFillTx/>
                <a:latin typeface="+mj-lt"/>
                <a:cs typeface="Arial" panose="020B0604020202020204" pitchFamily="34" charset="0"/>
              </a:rPr>
              <a:t>Anskaffelser og avtaleforvaltning</a:t>
            </a:r>
          </a:p>
        </p:txBody>
      </p:sp>
      <p:pic>
        <p:nvPicPr>
          <p:cNvPr id="14" name="Bilde 13" descr="Et bilde som inneholder tegnefilm, clip art, klær, Tegnefilm&#10;&#10;Automatisk generert beskrivelse">
            <a:extLst>
              <a:ext uri="{FF2B5EF4-FFF2-40B4-BE49-F238E27FC236}">
                <a16:creationId xmlns:a16="http://schemas.microsoft.com/office/drawing/2014/main" id="{93FFB8D3-830B-403F-92EC-0BDC05BC5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437" y="2434287"/>
            <a:ext cx="5009095" cy="3005457"/>
          </a:xfrm>
          <a:prstGeom prst="rect">
            <a:avLst/>
          </a:prstGeom>
        </p:spPr>
      </p:pic>
    </p:spTree>
    <p:extLst>
      <p:ext uri="{BB962C8B-B14F-4D97-AF65-F5344CB8AC3E}">
        <p14:creationId xmlns:p14="http://schemas.microsoft.com/office/powerpoint/2010/main" val="40077263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latin typeface="+mj-lt"/>
                <a:cs typeface="Arial" panose="020B0604020202020204" pitchFamily="34" charset="0"/>
              </a:rPr>
              <a:t>GJENNOMFØRE ANSKAFFELSER OG AVROP PÅ AVTALER</a:t>
            </a: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6ABAD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sp>
        <p:nvSpPr>
          <p:cNvPr id="4" name="Rektangel 3">
            <a:extLst>
              <a:ext uri="{FF2B5EF4-FFF2-40B4-BE49-F238E27FC236}">
                <a16:creationId xmlns:a16="http://schemas.microsoft.com/office/drawing/2014/main" id="{D70F4590-5F72-0E0D-A125-22CA980AF4A8}"/>
              </a:ext>
            </a:extLst>
          </p:cNvPr>
          <p:cNvSpPr/>
          <p:nvPr/>
        </p:nvSpPr>
        <p:spPr>
          <a:xfrm>
            <a:off x="6309375" y="2072191"/>
            <a:ext cx="5568974" cy="4597792"/>
          </a:xfrm>
          <a:prstGeom prst="rect">
            <a:avLst/>
          </a:prstGeom>
          <a:solidFill>
            <a:srgbClr val="93CDD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84FDF18F-03F2-152D-45DC-6DB3A81392D3}"/>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1BEFE39D-1D25-D34B-8E4A-1EE8F23A47F1}"/>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B6B68887-2ED5-7098-72DF-3BF62A786095}"/>
              </a:ext>
            </a:extLst>
          </p:cNvPr>
          <p:cNvSpPr txBox="1"/>
          <p:nvPr/>
        </p:nvSpPr>
        <p:spPr>
          <a:xfrm>
            <a:off x="1399013" y="1471672"/>
            <a:ext cx="10911268" cy="69762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Gjennomføre nyanskaffelser ved behov</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Gjennomføre avrop på eksisterende kontrakter ved behov </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endParaRPr>
          </a:p>
        </p:txBody>
      </p:sp>
      <p:pic>
        <p:nvPicPr>
          <p:cNvPr id="8" name="Grafikk 7" descr="Flagg med heldekkende fyll">
            <a:extLst>
              <a:ext uri="{FF2B5EF4-FFF2-40B4-BE49-F238E27FC236}">
                <a16:creationId xmlns:a16="http://schemas.microsoft.com/office/drawing/2014/main" id="{E348BBB8-E2E3-ECD5-8E37-D3F441CD7F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D5150123-27BE-94FE-8CFC-A98FB526ABE1}"/>
              </a:ext>
            </a:extLst>
          </p:cNvPr>
          <p:cNvSpPr/>
          <p:nvPr/>
        </p:nvSpPr>
        <p:spPr>
          <a:xfrm>
            <a:off x="584954" y="2072193"/>
            <a:ext cx="5613030" cy="4597789"/>
          </a:xfrm>
          <a:prstGeom prst="rect">
            <a:avLst/>
          </a:prstGeom>
          <a:noFill/>
          <a:ln w="12700">
            <a:solidFill>
              <a:srgbClr val="93CDD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DBB89ADB-DF1F-EFA6-3048-43CA35324BE8}"/>
              </a:ext>
            </a:extLst>
          </p:cNvPr>
          <p:cNvSpPr txBox="1"/>
          <p:nvPr/>
        </p:nvSpPr>
        <p:spPr>
          <a:xfrm>
            <a:off x="667911" y="2089979"/>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C50DF10F-294F-E038-8B9F-973D2977FA62}"/>
              </a:ext>
            </a:extLst>
          </p:cNvPr>
          <p:cNvSpPr txBox="1"/>
          <p:nvPr/>
        </p:nvSpPr>
        <p:spPr>
          <a:xfrm>
            <a:off x="6423334" y="2527350"/>
            <a:ext cx="4979839" cy="4049827"/>
          </a:xfrm>
          <a:prstGeom prst="rect">
            <a:avLst/>
          </a:prstGeom>
          <a:noFill/>
        </p:spPr>
        <p:txBody>
          <a:bodyPr wrap="square" lIns="91440" tIns="45720" rIns="91440" bIns="45720" rtlCol="0" anchor="t">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Involver IT underveis i hele anskaffelsen. IT er sentral kravstiller til arkitektur, standarder og infrastruktur.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Vær tydelig på hvilket ansvar kommunen skal ta for telefoni, nettverk og strøm, og hva som er leverandørens ansvar. Dette bør nedfelles tydelig i kontrakt.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Involver implementeringsansvarlig fra tjenesten i anskaffelsesteamet. Dette er den personen i kommunen som skal være prosjektleder under implementeringen. Uten implementeringsansvarlig tilstede underveis i anskaffelsen, vil mye informasjon og læring gå tapt.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Still krav til godkjenningskriterier/akseptansetest i kontrakten.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Ved godkjenningsprøver er det viktig å teste at det er sammenheng mellom behov, krav og testen som gjennomføres. Sett av nok ressurser og sikre at alt praktisk for godkjenningsprøven er på plass før oppstart. Sikre at løsningen fyller kravene før implementering kan starte. Å implementere løsninger som ikke testet tilstrekkelig kan skape unødvendig støy og frustrasjon i tjenesten og hos brukere.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Husk overleveringsprotokoll med informasjon om hva som er anskaffet og signert, utestående aktiviteter, detaljer om forvaltningsansvar- og rutiner og gevinstrealiseringsplan. </a:t>
            </a:r>
            <a:endParaRPr lang="nb-NO" sz="1200">
              <a:solidFill>
                <a:schemeClr val="tx2">
                  <a:lumMod val="75000"/>
                </a:schemeClr>
              </a:solidFill>
              <a:ea typeface="Calibri"/>
              <a:cs typeface="Calibri"/>
            </a:endParaRPr>
          </a:p>
        </p:txBody>
      </p:sp>
      <p:sp>
        <p:nvSpPr>
          <p:cNvPr id="12" name="TekstSylinder 11">
            <a:extLst>
              <a:ext uri="{FF2B5EF4-FFF2-40B4-BE49-F238E27FC236}">
                <a16:creationId xmlns:a16="http://schemas.microsoft.com/office/drawing/2014/main" id="{5D661F4D-F39B-28CA-7041-47C686258E67}"/>
              </a:ext>
            </a:extLst>
          </p:cNvPr>
          <p:cNvSpPr txBox="1"/>
          <p:nvPr/>
        </p:nvSpPr>
        <p:spPr>
          <a:xfrm>
            <a:off x="667911" y="2471761"/>
            <a:ext cx="5530073" cy="4242187"/>
          </a:xfrm>
          <a:prstGeom prst="rect">
            <a:avLst/>
          </a:prstGeom>
          <a:noFill/>
        </p:spPr>
        <p:txBody>
          <a:bodyPr wrap="square" rtlCol="0">
            <a:spAutoFit/>
          </a:bodyPr>
          <a:lstStyle/>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Ha oversikt over sentrale føringer kommunen har for anskaffelser, eksempelvis overordnet anskaffelsesstrategi og etiske retningslinjer.</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Undersøk gjerne erfaringer andre kommuner har hatt med anskaffelser av velferdsteknologi.</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Planlegg anskaffelsen – etabler et tverrfaglig anskaffelsesteam og velg en anskaffelsesstrategi og -prosedyre. Vurdere om felles anskaffelse med andre kommuner kan være fordelaktig. </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Utarbeid konkurransegrunnlag og avklar ev. avropsmetode</a:t>
            </a:r>
          </a:p>
          <a:p>
            <a:pPr marL="628581" lvl="1"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Bruk gjerne </a:t>
            </a:r>
            <a:r>
              <a:rPr lang="nb-NO" sz="1200" kern="0" dirty="0">
                <a:solidFill>
                  <a:schemeClr val="tx2">
                    <a:lumMod val="75000"/>
                  </a:schemeClr>
                </a:solidFill>
                <a:hlinkClick r:id="rId4"/>
              </a:rPr>
              <a:t>Kvikk-guide for anskaffelser av velferdsteknologi </a:t>
            </a:r>
            <a:r>
              <a:rPr lang="nb-NO" sz="1200" kern="0" dirty="0">
                <a:solidFill>
                  <a:schemeClr val="tx2">
                    <a:lumMod val="75000"/>
                  </a:schemeClr>
                </a:solidFill>
              </a:rPr>
              <a:t>som støtte. </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Gjennomfør selve anskaffelsen i henhold til valgt prosedyre.</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Utarbeide plan for implementering. Sikre at alle parter har forstått frister, roller og ansvar og at implementeringsplanen er realistisk sett på mot tjenestens behov for testing, både opplæring og kapasitet i tjenesten til gjennomføring.</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Definer forvaltningsansvar for avtalen med tydelig rolle- og ansvarsfordeling og rutiner for oppfølging og evaluering av leveransene og valgt leverandør.</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Planlegg og gjennomfør avrop – ha jevnlig dialog med leverandør om planlagte avrop for å sikre at utstyr og teknologi kan leveres.</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Ha etablere rutiner og en godt kjent struktur for å melde fra om avvik</a:t>
            </a:r>
          </a:p>
          <a:p>
            <a:pPr marL="171450" indent="-171450">
              <a:spcBef>
                <a:spcPts val="200"/>
              </a:spcBef>
              <a:spcAft>
                <a:spcPts val="300"/>
              </a:spcAft>
              <a:buFont typeface="Arial" panose="020B0604020202020204" pitchFamily="34" charset="0"/>
              <a:buChar char="•"/>
              <a:defRPr/>
            </a:pPr>
            <a:endParaRPr lang="nb-NO" sz="1200" kern="0" dirty="0">
              <a:solidFill>
                <a:schemeClr val="tx2">
                  <a:lumMod val="75000"/>
                </a:schemeClr>
              </a:solidFill>
            </a:endParaRPr>
          </a:p>
        </p:txBody>
      </p:sp>
    </p:spTree>
    <p:extLst>
      <p:ext uri="{BB962C8B-B14F-4D97-AF65-F5344CB8AC3E}">
        <p14:creationId xmlns:p14="http://schemas.microsoft.com/office/powerpoint/2010/main" val="16874049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3157432"/>
          </a:xfrm>
          <a:prstGeom prst="rect">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lnSpcReduction="10000"/>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tverrfaglig anskaffelsesteam</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Innbygger- og tjenestebehov er avklart</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Det er laget plan med tydelige roller og ansvar for implementering</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Forvaltningsansvaret er definert</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Prosedyrer for avrop eller ny anskaffelse er fulgt</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Kontrakten har en eier i linjen</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Det er gjennomført akseptansetest</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Det er etablert rutiner for samarbeid og løpende dialog med leverandøren.</a:t>
            </a: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48341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716289" y="953401"/>
            <a:ext cx="9892829" cy="1015663"/>
          </a:xfrm>
          <a:prstGeom prst="rect">
            <a:avLst/>
          </a:prstGeom>
          <a:noFill/>
          <a:ln>
            <a:noFill/>
          </a:ln>
        </p:spPr>
        <p:txBody>
          <a:bodyPr wrap="square" rtlCol="0">
            <a:spAutoFit/>
          </a:bodyPr>
          <a:lstStyle/>
          <a:p>
            <a:pPr marL="452438" defTabSz="914400">
              <a:defRPr/>
            </a:pPr>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Arial" panose="020B0604020202020204" pitchFamily="34" charset="0"/>
              </a:rPr>
              <a:t>Gjennomføre anskaffelser og avrop på avtaler</a:t>
            </a:r>
          </a:p>
          <a:p>
            <a:pPr marL="452438" defTabSz="914400">
              <a:defRPr/>
            </a:pPr>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a:p>
            <a:pPr marL="452438"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chemeClr val="tx2">
                  <a:lumMod val="75000"/>
                </a:schemeClr>
              </a:solidFill>
              <a:effectLst/>
              <a:uLnTx/>
              <a:uFillTx/>
              <a:ea typeface="+mn-ea"/>
              <a:cs typeface="+mn-cs"/>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Ulike vekter kontur">
            <a:extLst>
              <a:ext uri="{FF2B5EF4-FFF2-40B4-BE49-F238E27FC236}">
                <a16:creationId xmlns:a16="http://schemas.microsoft.com/office/drawing/2014/main" id="{4AD8B887-782B-0660-9314-189B7886A3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88381" y="2740664"/>
            <a:ext cx="2550768" cy="2550768"/>
          </a:xfrm>
          <a:prstGeom prst="rect">
            <a:avLst/>
          </a:prstGeom>
        </p:spPr>
      </p:pic>
      <p:sp>
        <p:nvSpPr>
          <p:cNvPr id="9" name="Rectangle: Rounded Corners 33">
            <a:extLst>
              <a:ext uri="{FF2B5EF4-FFF2-40B4-BE49-F238E27FC236}">
                <a16:creationId xmlns:a16="http://schemas.microsoft.com/office/drawing/2014/main" id="{A33ADFB1-85B8-4B8B-11CB-2D6EAE383C95}"/>
              </a:ext>
            </a:extLst>
          </p:cNvPr>
          <p:cNvSpPr/>
          <p:nvPr/>
        </p:nvSpPr>
        <p:spPr>
          <a:xfrm>
            <a:off x="609599" y="5029200"/>
            <a:ext cx="5343938" cy="12780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pic>
        <p:nvPicPr>
          <p:cNvPr id="11" name="Graphic 2" descr="Magnifying glass">
            <a:extLst>
              <a:ext uri="{FF2B5EF4-FFF2-40B4-BE49-F238E27FC236}">
                <a16:creationId xmlns:a16="http://schemas.microsoft.com/office/drawing/2014/main" id="{11315DDD-CF62-D482-97B7-06B7C9CC43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5980" y="5339711"/>
            <a:ext cx="490587" cy="490587"/>
          </a:xfrm>
          <a:prstGeom prst="rect">
            <a:avLst/>
          </a:prstGeom>
        </p:spPr>
      </p:pic>
      <p:sp>
        <p:nvSpPr>
          <p:cNvPr id="13" name="TekstSylinder 12">
            <a:extLst>
              <a:ext uri="{FF2B5EF4-FFF2-40B4-BE49-F238E27FC236}">
                <a16:creationId xmlns:a16="http://schemas.microsoft.com/office/drawing/2014/main" id="{FC044BF9-160E-E570-36B4-55C984F855FF}"/>
              </a:ext>
            </a:extLst>
          </p:cNvPr>
          <p:cNvSpPr txBox="1"/>
          <p:nvPr/>
        </p:nvSpPr>
        <p:spPr>
          <a:xfrm>
            <a:off x="1186567" y="5147585"/>
            <a:ext cx="5289550" cy="1041311"/>
          </a:xfrm>
          <a:prstGeom prst="rect">
            <a:avLst/>
          </a:prstGeom>
          <a:noFill/>
        </p:spPr>
        <p:txBody>
          <a:bodyPr wrap="square" rtlCol="0">
            <a:spAutoFit/>
          </a:bodyPr>
          <a:lstStyle/>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100" kern="0">
                <a:solidFill>
                  <a:schemeClr val="tx2">
                    <a:lumMod val="7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Stavanger kommune: Eksempel på innovasjonspartnerskap</a:t>
            </a:r>
            <a:endParaRPr lang="nb-NO" sz="1100" b="1" kern="0">
              <a:solidFill>
                <a:schemeClr val="tx2">
                  <a:lumMod val="75000"/>
                </a:schemeClr>
              </a:solidFill>
              <a:latin typeface="Arial" panose="020B0604020202020204" pitchFamily="34" charset="0"/>
              <a:cs typeface="Arial" panose="020B0604020202020204" pitchFamily="34" charset="0"/>
            </a:endParaRPr>
          </a:p>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100" kern="0">
                <a:solidFill>
                  <a:schemeClr val="tx2">
                    <a:lumMod val="75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Trondheim kommune: Eksempel på anskaffelse med forhandling</a:t>
            </a:r>
            <a:endParaRPr lang="nb-NO" sz="1100" kern="0">
              <a:solidFill>
                <a:schemeClr val="tx2">
                  <a:lumMod val="75000"/>
                </a:schemeClr>
              </a:solidFill>
              <a:latin typeface="Arial" panose="020B0604020202020204" pitchFamily="34" charset="0"/>
              <a:cs typeface="Arial" panose="020B0604020202020204" pitchFamily="34" charset="0"/>
            </a:endParaRPr>
          </a:p>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100" kern="0">
                <a:solidFill>
                  <a:schemeClr val="tx2">
                    <a:lumMod val="75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Kristiansand kommune: Eksempel på fellesanskaffelse</a:t>
            </a:r>
            <a:endParaRPr lang="nb-NO" sz="1100" kern="0">
              <a:solidFill>
                <a:schemeClr val="tx2">
                  <a:lumMod val="75000"/>
                </a:schemeClr>
              </a:solidFill>
              <a:latin typeface="Arial" panose="020B0604020202020204" pitchFamily="34" charset="0"/>
              <a:cs typeface="Arial" panose="020B0604020202020204" pitchFamily="34" charset="0"/>
            </a:endParaRPr>
          </a:p>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100">
                <a:solidFill>
                  <a:schemeClr val="tx2">
                    <a:lumMod val="75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Prosjektside – </a:t>
            </a:r>
            <a:r>
              <a:rPr lang="nb-NO" sz="1100" err="1">
                <a:solidFill>
                  <a:schemeClr val="tx2">
                    <a:lumMod val="75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eHelse</a:t>
            </a:r>
            <a:r>
              <a:rPr lang="nb-NO" sz="1100">
                <a:solidFill>
                  <a:schemeClr val="tx2">
                    <a:lumMod val="75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 Agder</a:t>
            </a:r>
            <a:endParaRPr lang="nb-NO" sz="1100" kern="0">
              <a:solidFill>
                <a:schemeClr val="tx2">
                  <a:lumMod val="75000"/>
                </a:schemeClr>
              </a:solidFill>
              <a:latin typeface="Arial" panose="020B0604020202020204" pitchFamily="34" charset="0"/>
              <a:cs typeface="Arial" panose="020B0604020202020204" pitchFamily="34" charset="0"/>
            </a:endParaRPr>
          </a:p>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100" kern="0">
                <a:solidFill>
                  <a:schemeClr val="tx2">
                    <a:lumMod val="75000"/>
                  </a:schemeClr>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Lindås kommune: Eksempel på felles innovativ anskaffelse (video)</a:t>
            </a:r>
            <a:r>
              <a:rPr lang="nb-NO" sz="1100" b="1" kern="0">
                <a:solidFill>
                  <a:schemeClr val="tx2">
                    <a:lumMod val="7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93890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latin typeface="+mj-lt"/>
                <a:cs typeface="Arial" panose="020B0604020202020204" pitchFamily="34" charset="0"/>
              </a:rPr>
              <a:t>FORVALTE OG FØLGE OP</a:t>
            </a:r>
            <a:r>
              <a:rPr lang="nb-NO" sz="2400" b="1">
                <a:solidFill>
                  <a:schemeClr val="tx2">
                    <a:lumMod val="75000"/>
                  </a:schemeClr>
                </a:solidFill>
                <a:latin typeface="+mj-lt"/>
                <a:cs typeface="Arial" panose="020B0604020202020204" pitchFamily="34" charset="0"/>
              </a:rPr>
              <a:t>P AVTALER</a:t>
            </a:r>
            <a:endParaRPr kumimoji="0" lang="nb-NO" sz="2400" b="1" i="0" u="none" strike="noStrike" kern="1200" cap="none" spc="0" normalizeH="0" baseline="0" noProof="0">
              <a:ln>
                <a:noFill/>
              </a:ln>
              <a:solidFill>
                <a:schemeClr val="tx2">
                  <a:lumMod val="75000"/>
                </a:schemeClr>
              </a:solidFill>
              <a:effectLst/>
              <a:uLnTx/>
              <a:uFillTx/>
              <a:latin typeface="+mj-lt"/>
              <a:cs typeface="Arial" panose="020B0604020202020204" pitchFamily="34" charset="0"/>
            </a:endParaRP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6ABAD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sp>
        <p:nvSpPr>
          <p:cNvPr id="4" name="Rektangel 3">
            <a:extLst>
              <a:ext uri="{FF2B5EF4-FFF2-40B4-BE49-F238E27FC236}">
                <a16:creationId xmlns:a16="http://schemas.microsoft.com/office/drawing/2014/main" id="{FC0C6179-4E6E-664F-A92F-46FD99E8E6EB}"/>
              </a:ext>
            </a:extLst>
          </p:cNvPr>
          <p:cNvSpPr/>
          <p:nvPr/>
        </p:nvSpPr>
        <p:spPr>
          <a:xfrm>
            <a:off x="6309375" y="2072191"/>
            <a:ext cx="5568974" cy="4597792"/>
          </a:xfrm>
          <a:prstGeom prst="rect">
            <a:avLst/>
          </a:prstGeom>
          <a:solidFill>
            <a:srgbClr val="93CDD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109ED9F6-4120-5C68-5212-9E928C60A810}"/>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AD021EBD-F24F-8FD0-4203-010773F541E0}"/>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C42F5D15-180E-7D06-B7A2-DBD867C467F1}"/>
              </a:ext>
            </a:extLst>
          </p:cNvPr>
          <p:cNvSpPr txBox="1"/>
          <p:nvPr/>
        </p:nvSpPr>
        <p:spPr>
          <a:xfrm>
            <a:off x="1399013" y="1471672"/>
            <a:ext cx="10911268" cy="4873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Etablere tydelig eierskap, organisering og prosess for avtaleforvaltning</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Gjennomføre oppfølging, styring, avviks- og endringshåndtering av kontrakt</a:t>
            </a:r>
          </a:p>
        </p:txBody>
      </p:sp>
      <p:pic>
        <p:nvPicPr>
          <p:cNvPr id="8" name="Grafikk 7" descr="Flagg med heldekkende fyll">
            <a:extLst>
              <a:ext uri="{FF2B5EF4-FFF2-40B4-BE49-F238E27FC236}">
                <a16:creationId xmlns:a16="http://schemas.microsoft.com/office/drawing/2014/main" id="{45850C06-F4AE-9A2A-A996-127830BFFA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FA215007-7FE4-B70A-07D3-CA0AD7193F22}"/>
              </a:ext>
            </a:extLst>
          </p:cNvPr>
          <p:cNvSpPr/>
          <p:nvPr/>
        </p:nvSpPr>
        <p:spPr>
          <a:xfrm>
            <a:off x="584954" y="2072193"/>
            <a:ext cx="5613030" cy="4597789"/>
          </a:xfrm>
          <a:prstGeom prst="rect">
            <a:avLst/>
          </a:prstGeom>
          <a:noFill/>
          <a:ln w="12700">
            <a:solidFill>
              <a:srgbClr val="93CDD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E88CF6D7-3326-B695-AFD9-811CDD96D06C}"/>
              </a:ext>
            </a:extLst>
          </p:cNvPr>
          <p:cNvSpPr txBox="1"/>
          <p:nvPr/>
        </p:nvSpPr>
        <p:spPr>
          <a:xfrm>
            <a:off x="667911" y="2089979"/>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BDC24C74-11DD-174E-B650-7DF3CD62700F}"/>
              </a:ext>
            </a:extLst>
          </p:cNvPr>
          <p:cNvSpPr txBox="1"/>
          <p:nvPr/>
        </p:nvSpPr>
        <p:spPr>
          <a:xfrm>
            <a:off x="6423334" y="2527350"/>
            <a:ext cx="4979839" cy="4503797"/>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Involver personer med anskaffelsesfaglig kompetanse i kommunen.</a:t>
            </a:r>
          </a:p>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Dersom kommunen din har lite erfaringer med anskaffelser, hente gjerne erfaringer fra andre kommuner og vurder ev. samarbeid. </a:t>
            </a:r>
          </a:p>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Tydelig avklaring over hvem som gjør hvilke oppgaver er viktig. Hvem skal stille på kundemøter med leverandør? Hvem sikrer at forvaltningsrutinene oppdateres? Hvem skal innhente og oppsummere erfaringer fra brukerne og tjenesten, og formidle dette tilbake til leverandør? </a:t>
            </a:r>
          </a:p>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Pass på at det utarbeides formaliserte statusrapporter og referater fra møter med leverandør. </a:t>
            </a:r>
          </a:p>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Pass på at kontrakten evalueres i henhold til avtalte måleparametere. Avdekk om kontraktens formål er oppfylt, avtalte resultater er nådd, kostnadsutvikling, kvalitet på produktene og om produktene leveres til avtalt tid. </a:t>
            </a:r>
          </a:p>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Dersom anskaffelser gjøres sammen med andre kommuner, bør årlig oppfølgingsmøter kommunene imellom legges inn i avtalen mellom kommunene.</a:t>
            </a:r>
          </a:p>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Se mer generell informasjon om kontraktsoppfølging her: </a:t>
            </a:r>
            <a:r>
              <a:rPr lang="en-US" sz="1200" kern="0" dirty="0">
                <a:solidFill>
                  <a:schemeClr val="tx2">
                    <a:lumMod val="75000"/>
                  </a:schemeClr>
                </a:solidFill>
                <a:cs typeface="Arial" panose="020B0604020202020204" pitchFamily="34" charset="0"/>
                <a:hlinkClick r:id="rId4">
                  <a:extLst>
                    <a:ext uri="{A12FA001-AC4F-418D-AE19-62706E023703}">
                      <ahyp:hlinkClr xmlns:ahyp="http://schemas.microsoft.com/office/drawing/2018/hyperlinkcolor" val="tx"/>
                    </a:ext>
                  </a:extLst>
                </a:hlinkClick>
              </a:rPr>
              <a:t>Anskaffelser.no – </a:t>
            </a:r>
            <a:r>
              <a:rPr lang="en-US" sz="1200" kern="0" dirty="0" err="1">
                <a:solidFill>
                  <a:schemeClr val="tx2">
                    <a:lumMod val="75000"/>
                  </a:schemeClr>
                </a:solidFill>
                <a:cs typeface="Arial" panose="020B0604020202020204" pitchFamily="34" charset="0"/>
                <a:hlinkClick r:id="rId4">
                  <a:extLst>
                    <a:ext uri="{A12FA001-AC4F-418D-AE19-62706E023703}">
                      <ahyp:hlinkClr xmlns:ahyp="http://schemas.microsoft.com/office/drawing/2018/hyperlinkcolor" val="tx"/>
                    </a:ext>
                  </a:extLst>
                </a:hlinkClick>
              </a:rPr>
              <a:t>Kontraktsoppfølging</a:t>
            </a:r>
            <a:endParaRPr lang="en-US" sz="1200" kern="0" dirty="0">
              <a:solidFill>
                <a:schemeClr val="tx2">
                  <a:lumMod val="75000"/>
                </a:schemeClr>
              </a:solidFill>
              <a:cs typeface="Arial" panose="020B0604020202020204" pitchFamily="34" charset="0"/>
            </a:endParaRPr>
          </a:p>
          <a:p>
            <a:pPr marL="171450" indent="-171450">
              <a:spcBef>
                <a:spcPts val="300"/>
              </a:spcBef>
              <a:spcAft>
                <a:spcPts val="400"/>
              </a:spcAft>
              <a:buFont typeface="Arial" panose="020B0604020202020204" pitchFamily="34" charset="0"/>
              <a:buChar char="•"/>
              <a:defRPr/>
            </a:pPr>
            <a:endParaRPr lang="nb-NO" sz="1200" dirty="0">
              <a:solidFill>
                <a:schemeClr val="tx2">
                  <a:lumMod val="75000"/>
                </a:schemeClr>
              </a:solidFill>
            </a:endParaRPr>
          </a:p>
          <a:p>
            <a:pPr marL="171450" indent="-171450">
              <a:spcBef>
                <a:spcPts val="300"/>
              </a:spcBef>
              <a:spcAft>
                <a:spcPts val="400"/>
              </a:spcAft>
              <a:buFont typeface="Arial" panose="020B0604020202020204" pitchFamily="34" charset="0"/>
              <a:buChar char="•"/>
              <a:defRPr/>
            </a:pPr>
            <a:endParaRPr lang="nb-NO" sz="1200" dirty="0">
              <a:solidFill>
                <a:schemeClr val="tx2">
                  <a:lumMod val="75000"/>
                </a:schemeClr>
              </a:solidFill>
            </a:endParaRPr>
          </a:p>
        </p:txBody>
      </p:sp>
      <p:sp>
        <p:nvSpPr>
          <p:cNvPr id="12" name="TekstSylinder 11">
            <a:extLst>
              <a:ext uri="{FF2B5EF4-FFF2-40B4-BE49-F238E27FC236}">
                <a16:creationId xmlns:a16="http://schemas.microsoft.com/office/drawing/2014/main" id="{550B4183-FE68-DDFD-03A7-B01E3236CCEE}"/>
              </a:ext>
            </a:extLst>
          </p:cNvPr>
          <p:cNvSpPr txBox="1"/>
          <p:nvPr/>
        </p:nvSpPr>
        <p:spPr>
          <a:xfrm>
            <a:off x="667911" y="2476969"/>
            <a:ext cx="5530073" cy="4242187"/>
          </a:xfrm>
          <a:prstGeom prst="rect">
            <a:avLst/>
          </a:prstGeom>
          <a:noFill/>
        </p:spPr>
        <p:txBody>
          <a:bodyPr wrap="square" rtlCol="0">
            <a:spAutoFit/>
          </a:bodyPr>
          <a:lstStyle/>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Avklar roller og ansvar for avtaleforvaltning ut fra kompetanse, samarbeidsparter og kompleksitet i anskaffelsen. Store og komplekse anskaffelser krever ofte mer kompetanse og flere ansvarsroller.</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Definer en avtaleeier med budsjettansvar som kan godkjenne opsjoner og endringsordre.</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Avklar hvem som eier avtalen og hvem som har ansvar for den daglige oppfølgingen, inkludert support og dialog med enhetene i kommunen.</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Ved anskaffelser gjennom interkommunale samarbeid bør det etableres en samarbeidsavtale for hvordan avtalen skal forvaltes. </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Avklar hvem som skal ha myndighet til å gjennomføre bestillinger.</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Etabler rutiner for faste møter med leverandør: </a:t>
            </a:r>
          </a:p>
          <a:p>
            <a:pPr marL="628581" lvl="1"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Ta opp utviklingsplaner, fremdrift, avvik og punkter til forbedring.</a:t>
            </a:r>
          </a:p>
          <a:p>
            <a:pPr marL="628581" lvl="1"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Involver relevante personer i disse møtene – personell fra både helse, IT og teknisk.</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Gi leverandørene forståelse av kommunens behov for løsninger. En forutsetning for dette er godt kartleggingsarbeid. </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Bruk innsikten fra kartleggingsarbeidet til å gjennomføre nye avrop.</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Bli kjent med nye teknologier og funksjonaliteter fra leverandør, og se dette i sammenheng med kommunens behov</a:t>
            </a:r>
          </a:p>
        </p:txBody>
      </p:sp>
    </p:spTree>
    <p:extLst>
      <p:ext uri="{BB962C8B-B14F-4D97-AF65-F5344CB8AC3E}">
        <p14:creationId xmlns:p14="http://schemas.microsoft.com/office/powerpoint/2010/main" val="22267159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3464694"/>
          </a:xfrm>
          <a:prstGeom prst="rect">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Eierskap, organisering og prosess for avtaleforvaltning følges opp.</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faste møtepunkter internt og med leverandør.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for å melde avvik knyttet til det som inngår i avtalen.</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Kontrakten evalueres i henhold til avtalte måleparametere. </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Det jobbes med evaluering og videreutvikling av forvaltningsrutiner for avtaler og kontrakter. </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Definert rutiner for gjennomføring av nye avrop.</a:t>
            </a:r>
          </a:p>
          <a:p>
            <a:pPr marR="0" lvl="0" defTabSz="457200" fontAlgn="auto">
              <a:lnSpc>
                <a:spcPct val="90000"/>
              </a:lnSpc>
              <a:spcBef>
                <a:spcPts val="700"/>
              </a:spcBef>
              <a:spcAft>
                <a:spcPts val="3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716289" y="953401"/>
            <a:ext cx="9892829" cy="707886"/>
          </a:xfrm>
          <a:prstGeom prst="rect">
            <a:avLst/>
          </a:prstGeom>
          <a:noFill/>
          <a:ln>
            <a:noFill/>
          </a:ln>
        </p:spPr>
        <p:txBody>
          <a:bodyPr wrap="square" rtlCol="0">
            <a:spAutoFit/>
          </a:bodyP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Arial" panose="020B0604020202020204" pitchFamily="34" charset="0"/>
              </a:rPr>
              <a:t>Forvalte og følge op</a:t>
            </a:r>
            <a:r>
              <a:rPr lang="nb-NO" sz="2000" b="1" i="1">
                <a:solidFill>
                  <a:schemeClr val="tx2">
                    <a:lumMod val="75000"/>
                  </a:schemeClr>
                </a:solidFill>
                <a:latin typeface="+mj-lt"/>
                <a:cs typeface="Arial" panose="020B0604020202020204" pitchFamily="34" charset="0"/>
              </a:rPr>
              <a:t>p avtaler</a:t>
            </a:r>
            <a:endParaRPr kumimoji="0" lang="nb-NO" sz="2000" b="1" i="1" u="none" strike="noStrike" kern="1200" cap="none" spc="0" normalizeH="0" baseline="0" noProof="0">
              <a:ln>
                <a:noFill/>
              </a:ln>
              <a:solidFill>
                <a:schemeClr val="tx2">
                  <a:lumMod val="75000"/>
                </a:schemeClr>
              </a:solidFill>
              <a:effectLst/>
              <a:uLnTx/>
              <a:uFillTx/>
              <a:latin typeface="+mj-lt"/>
              <a:cs typeface="Arial" panose="020B0604020202020204" pitchFamily="34" charset="0"/>
            </a:endParaRPr>
          </a:p>
          <a:p>
            <a:pPr marL="452438"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chemeClr val="tx2">
                  <a:lumMod val="75000"/>
                </a:schemeClr>
              </a:solidFill>
              <a:effectLst/>
              <a:uLnTx/>
              <a:uFillTx/>
              <a:ea typeface="+mn-ea"/>
              <a:cs typeface="+mn-cs"/>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7" name="Grafikk 6" descr="Liste kontur">
            <a:extLst>
              <a:ext uri="{FF2B5EF4-FFF2-40B4-BE49-F238E27FC236}">
                <a16:creationId xmlns:a16="http://schemas.microsoft.com/office/drawing/2014/main" id="{97B89F98-5F49-26F6-6447-5A9424C383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38755" y="3717731"/>
            <a:ext cx="716972" cy="716972"/>
          </a:xfrm>
          <a:prstGeom prst="rect">
            <a:avLst/>
          </a:prstGeom>
        </p:spPr>
      </p:pic>
      <p:pic>
        <p:nvPicPr>
          <p:cNvPr id="10" name="Grafikk 9" descr="Chat kontur">
            <a:extLst>
              <a:ext uri="{FF2B5EF4-FFF2-40B4-BE49-F238E27FC236}">
                <a16:creationId xmlns:a16="http://schemas.microsoft.com/office/drawing/2014/main" id="{7CFA2F61-FE5C-B82C-5CB6-B555DD31EB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84095" y="2496644"/>
            <a:ext cx="3159146" cy="3159146"/>
          </a:xfrm>
          <a:prstGeom prst="rect">
            <a:avLst/>
          </a:prstGeom>
        </p:spPr>
      </p:pic>
      <p:sp>
        <p:nvSpPr>
          <p:cNvPr id="11" name="Rectangle: Rounded Corners 33">
            <a:extLst>
              <a:ext uri="{FF2B5EF4-FFF2-40B4-BE49-F238E27FC236}">
                <a16:creationId xmlns:a16="http://schemas.microsoft.com/office/drawing/2014/main" id="{E444F1CC-8164-E7DE-06C8-93C521AB28AF}"/>
              </a:ext>
            </a:extLst>
          </p:cNvPr>
          <p:cNvSpPr/>
          <p:nvPr/>
        </p:nvSpPr>
        <p:spPr>
          <a:xfrm>
            <a:off x="609599" y="5339711"/>
            <a:ext cx="5343938" cy="6348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pic>
        <p:nvPicPr>
          <p:cNvPr id="13" name="Graphic 2" descr="Magnifying glass">
            <a:extLst>
              <a:ext uri="{FF2B5EF4-FFF2-40B4-BE49-F238E27FC236}">
                <a16:creationId xmlns:a16="http://schemas.microsoft.com/office/drawing/2014/main" id="{053C7395-A366-E3F3-502E-783F765664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5980" y="5339711"/>
            <a:ext cx="490587" cy="490587"/>
          </a:xfrm>
          <a:prstGeom prst="rect">
            <a:avLst/>
          </a:prstGeom>
        </p:spPr>
      </p:pic>
      <p:sp>
        <p:nvSpPr>
          <p:cNvPr id="14" name="TekstSylinder 13">
            <a:extLst>
              <a:ext uri="{FF2B5EF4-FFF2-40B4-BE49-F238E27FC236}">
                <a16:creationId xmlns:a16="http://schemas.microsoft.com/office/drawing/2014/main" id="{B84F7D82-4205-57A4-F718-29F3BA467DD0}"/>
              </a:ext>
            </a:extLst>
          </p:cNvPr>
          <p:cNvSpPr txBox="1"/>
          <p:nvPr/>
        </p:nvSpPr>
        <p:spPr>
          <a:xfrm>
            <a:off x="1272948" y="5339711"/>
            <a:ext cx="5289550" cy="487313"/>
          </a:xfrm>
          <a:prstGeom prst="rect">
            <a:avLst/>
          </a:prstGeom>
          <a:noFill/>
        </p:spPr>
        <p:txBody>
          <a:bodyPr wrap="square" rtlCol="0">
            <a:spAutoFit/>
          </a:bodyPr>
          <a:lstStyle/>
          <a:p>
            <a:pPr marL="171450" indent="-171450">
              <a:spcAft>
                <a:spcPts val="200"/>
              </a:spcAft>
              <a:buFont typeface="Arial" panose="020B0604020202020204" pitchFamily="34" charset="0"/>
              <a:buChar char="•"/>
            </a:pPr>
            <a:r>
              <a:rPr lang="nb-NO" sz="1200">
                <a:solidFill>
                  <a:schemeClr val="tx2">
                    <a:lumMod val="75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Anskaffelser.no: Kontraktsoppfølging</a:t>
            </a:r>
            <a:r>
              <a:rPr lang="nb-NO" sz="1200">
                <a:solidFill>
                  <a:schemeClr val="tx2">
                    <a:lumMod val="75000"/>
                  </a:schemeClr>
                </a:solidFill>
                <a:highlight>
                  <a:srgbClr val="FFFF00"/>
                </a:highlight>
                <a:latin typeface="Arial" panose="020B0604020202020204" pitchFamily="34" charset="0"/>
                <a:cs typeface="Arial" panose="020B0604020202020204" pitchFamily="34" charset="0"/>
              </a:rPr>
              <a:t> </a:t>
            </a:r>
          </a:p>
          <a:p>
            <a:pPr marL="171450" indent="-171450">
              <a:spcAft>
                <a:spcPts val="200"/>
              </a:spcAft>
              <a:buFont typeface="Arial" panose="020B0604020202020204" pitchFamily="34" charset="0"/>
              <a:buChar char="•"/>
            </a:pPr>
            <a:r>
              <a:rPr lang="nb-NO" sz="1200">
                <a:solidFill>
                  <a:schemeClr val="tx2">
                    <a:lumMod val="75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Kvikkguide til anskaffelser</a:t>
            </a:r>
            <a:endParaRPr lang="nb-NO" sz="120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7516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CE2D0ED8-B428-4DC4-9996-27D97BBE51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42" b="42"/>
          <a:stretch/>
        </p:blipFill>
        <p:spPr>
          <a:xfrm>
            <a:off x="-1" y="0"/>
            <a:ext cx="12192001" cy="2915392"/>
          </a:xfrm>
          <a:prstGeom prst="rect">
            <a:avLst/>
          </a:prstGeom>
        </p:spPr>
      </p:pic>
      <p:sp>
        <p:nvSpPr>
          <p:cNvPr id="4" name="Slide Number Placeholder 3">
            <a:extLst>
              <a:ext uri="{FF2B5EF4-FFF2-40B4-BE49-F238E27FC236}">
                <a16:creationId xmlns:a16="http://schemas.microsoft.com/office/drawing/2014/main" id="{B9D2FB0A-8ECB-4966-AEB9-50CBB09F4B08}"/>
              </a:ext>
            </a:extLst>
          </p:cNvPr>
          <p:cNvSpPr>
            <a:spLocks noGrp="1"/>
          </p:cNvSpPr>
          <p:nvPr>
            <p:ph type="sldNum" sz="quarter" idx="12"/>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1670A82E-6091-4B79-BDC9-9FEC8E0D8D32}" type="slidenum">
              <a:rPr kumimoji="0" lang="nn-NO" sz="7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8</a:t>
            </a:fld>
            <a:endParaRPr kumimoji="0" lang="nn-NO" sz="7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2" name="Text Placeholder 2">
            <a:extLst>
              <a:ext uri="{FF2B5EF4-FFF2-40B4-BE49-F238E27FC236}">
                <a16:creationId xmlns:a16="http://schemas.microsoft.com/office/drawing/2014/main" id="{B4D22140-8323-42F1-93BE-1A94C0D2074A}"/>
              </a:ext>
            </a:extLst>
          </p:cNvPr>
          <p:cNvSpPr txBox="1">
            <a:spLocks/>
          </p:cNvSpPr>
          <p:nvPr/>
        </p:nvSpPr>
        <p:spPr>
          <a:xfrm>
            <a:off x="471690" y="3061969"/>
            <a:ext cx="10953498" cy="880640"/>
          </a:xfrm>
          <a:prstGeom prst="rect">
            <a:avLst/>
          </a:prstGeom>
        </p:spPr>
        <p:txBody>
          <a:bodyPr/>
          <a:lstStyle>
            <a:lvl1pPr marL="146235" indent="-146235" algn="l" defTabSz="742839" rtl="0" eaLnBrk="1" latinLnBrk="0" hangingPunct="1">
              <a:lnSpc>
                <a:spcPct val="100000"/>
              </a:lnSpc>
              <a:spcBef>
                <a:spcPts val="0"/>
              </a:spcBef>
              <a:buFont typeface="Arial" panose="020B0604020202020204" pitchFamily="34" charset="0"/>
              <a:buChar char="•"/>
              <a:defRPr sz="1868" kern="1200">
                <a:solidFill>
                  <a:srgbClr val="202020"/>
                </a:solidFill>
                <a:latin typeface="+mn-lt"/>
                <a:ea typeface="+mn-ea"/>
                <a:cs typeface="+mn-cs"/>
              </a:defRPr>
            </a:lvl1pPr>
            <a:lvl2pPr marL="292471" indent="-146235" algn="l" defTabSz="742839" rtl="0" eaLnBrk="1" latinLnBrk="0" hangingPunct="1">
              <a:lnSpc>
                <a:spcPct val="100000"/>
              </a:lnSpc>
              <a:spcBef>
                <a:spcPts val="0"/>
              </a:spcBef>
              <a:buFont typeface="Arial" panose="020B0604020202020204" pitchFamily="34" charset="0"/>
              <a:buChar char="•"/>
              <a:defRPr sz="1624" kern="1200">
                <a:solidFill>
                  <a:srgbClr val="202020"/>
                </a:solidFill>
                <a:latin typeface="+mn-lt"/>
                <a:ea typeface="+mn-ea"/>
                <a:cs typeface="+mn-cs"/>
              </a:defRPr>
            </a:lvl2pPr>
            <a:lvl3pPr marL="438706" indent="-146235" algn="l" defTabSz="742839" rtl="0" eaLnBrk="1" latinLnBrk="0" hangingPunct="1">
              <a:lnSpc>
                <a:spcPct val="100000"/>
              </a:lnSpc>
              <a:spcBef>
                <a:spcPts val="0"/>
              </a:spcBef>
              <a:buFont typeface="Arial" panose="020B0604020202020204" pitchFamily="34" charset="0"/>
              <a:buChar char="•"/>
              <a:defRPr sz="1462" kern="1200">
                <a:solidFill>
                  <a:srgbClr val="202020"/>
                </a:solidFill>
                <a:latin typeface="+mn-lt"/>
                <a:ea typeface="+mn-ea"/>
                <a:cs typeface="+mn-cs"/>
              </a:defRPr>
            </a:lvl3pPr>
            <a:lvl4pPr marL="584942" indent="-146235" algn="l" defTabSz="742839" rtl="0" eaLnBrk="1" latinLnBrk="0" hangingPunct="1">
              <a:lnSpc>
                <a:spcPct val="100000"/>
              </a:lnSpc>
              <a:spcBef>
                <a:spcPts val="0"/>
              </a:spcBef>
              <a:buFont typeface="Arial" panose="020B0604020202020204" pitchFamily="34" charset="0"/>
              <a:buChar char="•"/>
              <a:defRPr sz="1300" kern="1200">
                <a:solidFill>
                  <a:srgbClr val="202020"/>
                </a:solidFill>
                <a:latin typeface="+mn-lt"/>
                <a:ea typeface="+mn-ea"/>
                <a:cs typeface="+mn-cs"/>
              </a:defRPr>
            </a:lvl4pPr>
            <a:lvl5pPr marL="731177" indent="-146235" algn="l" defTabSz="742839" rtl="0" eaLnBrk="1" latinLnBrk="0" hangingPunct="1">
              <a:lnSpc>
                <a:spcPct val="100000"/>
              </a:lnSpc>
              <a:spcBef>
                <a:spcPts val="0"/>
              </a:spcBef>
              <a:buFont typeface="Arial" panose="020B0604020202020204" pitchFamily="34" charset="0"/>
              <a:buChar char="•"/>
              <a:defRPr sz="1138" kern="1200">
                <a:solidFill>
                  <a:srgbClr val="202020"/>
                </a:solidFill>
                <a:latin typeface="+mn-lt"/>
                <a:ea typeface="+mn-ea"/>
                <a:cs typeface="+mn-cs"/>
              </a:defRPr>
            </a:lvl5pPr>
            <a:lvl6pPr marL="2042806"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6pPr>
            <a:lvl7pPr marL="2414225"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7pPr>
            <a:lvl8pPr marL="2785644"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8pPr>
            <a:lvl9pPr marL="3157064"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9pPr>
          </a:lstStyle>
          <a:p>
            <a:pPr marL="0" marR="0" lvl="0" indent="0" algn="l" defTabSz="742839"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2800" b="1">
                <a:solidFill>
                  <a:schemeClr val="tx2">
                    <a:lumMod val="75000"/>
                  </a:schemeClr>
                </a:solidFill>
                <a:latin typeface="Arial" panose="020B0604020202020204"/>
              </a:rPr>
              <a:t>Velferdsteknologi </a:t>
            </a:r>
            <a:r>
              <a:rPr kumimoji="0" lang="nb-NO" sz="2800" b="1" i="0" u="none" strike="noStrike" kern="1200" cap="none" spc="0" normalizeH="0" baseline="0" noProof="0">
                <a:ln>
                  <a:noFill/>
                </a:ln>
                <a:solidFill>
                  <a:schemeClr val="tx2">
                    <a:lumMod val="75000"/>
                  </a:schemeClr>
                </a:solidFill>
                <a:effectLst/>
                <a:uLnTx/>
                <a:uFillTx/>
                <a:latin typeface="Arial" panose="020B0604020202020204"/>
                <a:ea typeface="+mn-ea"/>
                <a:cs typeface="+mn-cs"/>
              </a:rPr>
              <a:t>krever etablerte roller og ansvar </a:t>
            </a:r>
            <a:br>
              <a:rPr kumimoji="0" lang="nb-NO" sz="2800" b="1" i="0" u="none" strike="noStrike" kern="1200" cap="none" spc="0" normalizeH="0" baseline="0" noProof="0">
                <a:ln>
                  <a:noFill/>
                </a:ln>
                <a:solidFill>
                  <a:schemeClr val="tx2">
                    <a:lumMod val="75000"/>
                  </a:schemeClr>
                </a:solidFill>
                <a:effectLst/>
                <a:uLnTx/>
                <a:uFillTx/>
                <a:latin typeface="Arial" panose="020B0604020202020204"/>
                <a:ea typeface="+mn-ea"/>
                <a:cs typeface="+mn-cs"/>
              </a:rPr>
            </a:br>
            <a:r>
              <a:rPr kumimoji="0" lang="nb-NO" sz="2800" b="1" i="0" u="none" strike="noStrike" kern="1200" cap="none" spc="0" normalizeH="0" baseline="0" noProof="0">
                <a:ln>
                  <a:noFill/>
                </a:ln>
                <a:solidFill>
                  <a:schemeClr val="tx2">
                    <a:lumMod val="75000"/>
                  </a:schemeClr>
                </a:solidFill>
                <a:effectLst/>
                <a:uLnTx/>
                <a:uFillTx/>
                <a:latin typeface="Arial" panose="020B0604020202020204"/>
                <a:ea typeface="+mn-ea"/>
                <a:cs typeface="+mn-cs"/>
              </a:rPr>
              <a:t>for å sikre at oppgavene blir ivaretatt</a:t>
            </a:r>
            <a:endParaRPr kumimoji="0" lang="en-US" sz="2800" b="1" i="0" u="none" strike="noStrike" kern="1200" cap="none" spc="0" normalizeH="0" baseline="0" noProof="0">
              <a:ln>
                <a:noFill/>
              </a:ln>
              <a:solidFill>
                <a:schemeClr val="tx2">
                  <a:lumMod val="75000"/>
                </a:schemeClr>
              </a:solidFill>
              <a:effectLst/>
              <a:uLnTx/>
              <a:uFillTx/>
              <a:latin typeface="Arial" panose="020B0604020202020204"/>
              <a:ea typeface="+mn-ea"/>
              <a:cs typeface="+mn-cs"/>
            </a:endParaRPr>
          </a:p>
        </p:txBody>
      </p:sp>
      <p:sp>
        <p:nvSpPr>
          <p:cNvPr id="14" name="Content Placeholder 1">
            <a:extLst>
              <a:ext uri="{FF2B5EF4-FFF2-40B4-BE49-F238E27FC236}">
                <a16:creationId xmlns:a16="http://schemas.microsoft.com/office/drawing/2014/main" id="{FE04CBA1-4C85-4A26-979D-E6F87AF7FD97}"/>
              </a:ext>
            </a:extLst>
          </p:cNvPr>
          <p:cNvSpPr txBox="1">
            <a:spLocks/>
          </p:cNvSpPr>
          <p:nvPr/>
        </p:nvSpPr>
        <p:spPr>
          <a:xfrm>
            <a:off x="471690" y="4200526"/>
            <a:ext cx="10953498" cy="1739028"/>
          </a:xfrm>
          <a:prstGeom prst="rect">
            <a:avLst/>
          </a:prstGeom>
        </p:spPr>
        <p:txBody>
          <a:bodyPr vert="horz" wrap="square" lIns="0" tIns="0" rIns="0" bIns="0" numCol="1" rtlCol="0" anchor="t">
            <a:normAutofit lnSpcReduction="10000"/>
          </a:bodyPr>
          <a:lstStyle>
            <a:lvl1pPr marL="179982" indent="-179982" algn="l" defTabSz="914263" rtl="0" eaLnBrk="1" latinLnBrk="0" hangingPunct="1">
              <a:lnSpc>
                <a:spcPct val="100000"/>
              </a:lnSpc>
              <a:spcBef>
                <a:spcPts val="0"/>
              </a:spcBef>
              <a:buFont typeface="Arial" panose="020B0604020202020204" pitchFamily="34" charset="0"/>
              <a:buChar char="•"/>
              <a:defRPr sz="2299" kern="1200">
                <a:solidFill>
                  <a:srgbClr val="202020"/>
                </a:solidFill>
                <a:latin typeface="+mn-lt"/>
                <a:ea typeface="+mn-ea"/>
                <a:cs typeface="+mn-cs"/>
              </a:defRPr>
            </a:lvl1pPr>
            <a:lvl2pPr marL="359964" indent="-179982" algn="l" defTabSz="914263" rtl="0" eaLnBrk="1" latinLnBrk="0" hangingPunct="1">
              <a:lnSpc>
                <a:spcPct val="100000"/>
              </a:lnSpc>
              <a:spcBef>
                <a:spcPts val="0"/>
              </a:spcBef>
              <a:buFont typeface="Arial" panose="020B0604020202020204" pitchFamily="34" charset="0"/>
              <a:buChar char="•"/>
              <a:defRPr sz="1999" kern="1200">
                <a:solidFill>
                  <a:srgbClr val="202020"/>
                </a:solidFill>
                <a:latin typeface="+mn-lt"/>
                <a:ea typeface="+mn-ea"/>
                <a:cs typeface="+mn-cs"/>
              </a:defRPr>
            </a:lvl2pPr>
            <a:lvl3pPr marL="539946" indent="-179982" algn="l" defTabSz="914263" rtl="0" eaLnBrk="1" latinLnBrk="0" hangingPunct="1">
              <a:lnSpc>
                <a:spcPct val="100000"/>
              </a:lnSpc>
              <a:spcBef>
                <a:spcPts val="0"/>
              </a:spcBef>
              <a:buFont typeface="Arial" panose="020B0604020202020204" pitchFamily="34" charset="0"/>
              <a:buChar char="•"/>
              <a:defRPr sz="1799" kern="1200">
                <a:solidFill>
                  <a:srgbClr val="202020"/>
                </a:solidFill>
                <a:latin typeface="+mn-lt"/>
                <a:ea typeface="+mn-ea"/>
                <a:cs typeface="+mn-cs"/>
              </a:defRPr>
            </a:lvl3pPr>
            <a:lvl4pPr marL="719928" indent="-179982" algn="l" defTabSz="914263" rtl="0" eaLnBrk="1" latinLnBrk="0" hangingPunct="1">
              <a:lnSpc>
                <a:spcPct val="100000"/>
              </a:lnSpc>
              <a:spcBef>
                <a:spcPts val="0"/>
              </a:spcBef>
              <a:buFont typeface="Arial" panose="020B0604020202020204" pitchFamily="34" charset="0"/>
              <a:buChar char="•"/>
              <a:defRPr sz="1600" kern="1200">
                <a:solidFill>
                  <a:srgbClr val="202020"/>
                </a:solidFill>
                <a:latin typeface="+mn-lt"/>
                <a:ea typeface="+mn-ea"/>
                <a:cs typeface="+mn-cs"/>
              </a:defRPr>
            </a:lvl4pPr>
            <a:lvl5pPr marL="899910" indent="-179982" algn="l" defTabSz="914263" rtl="0" eaLnBrk="1" latinLnBrk="0" hangingPunct="1">
              <a:lnSpc>
                <a:spcPct val="100000"/>
              </a:lnSpc>
              <a:spcBef>
                <a:spcPts val="0"/>
              </a:spcBef>
              <a:buFont typeface="Arial" panose="020B0604020202020204" pitchFamily="34" charset="0"/>
              <a:buChar char="•"/>
              <a:defRPr sz="1400" kern="1200">
                <a:solidFill>
                  <a:srgbClr val="202020"/>
                </a:solidFill>
                <a:latin typeface="+mn-lt"/>
                <a:ea typeface="+mn-ea"/>
                <a:cs typeface="+mn-cs"/>
              </a:defRPr>
            </a:lvl5pPr>
            <a:lvl6pPr marL="2514223"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354"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485"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617"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179705" indent="-179705" defTabSz="742839">
              <a:spcAft>
                <a:spcPts val="600"/>
              </a:spcAft>
              <a:defRPr/>
            </a:pPr>
            <a:r>
              <a:rPr kumimoji="0" lang="nb-NO" sz="1300" b="0" i="0" u="none" strike="noStrike" kern="1200" cap="none" spc="0" normalizeH="0" baseline="0" noProof="0">
                <a:ln>
                  <a:noFill/>
                </a:ln>
                <a:effectLst/>
                <a:uLnTx/>
                <a:uFillTx/>
                <a:latin typeface="Arial" panose="020B0604020202020204"/>
                <a:ea typeface="+mn-ea"/>
                <a:cs typeface="+mn-cs"/>
              </a:rPr>
              <a:t>Arbeid med helhetlig tjenestemodell </a:t>
            </a:r>
            <a:r>
              <a:rPr lang="nb-NO" sz="1300">
                <a:latin typeface="Arial" panose="020B0604020202020204"/>
              </a:rPr>
              <a:t>handler om få på plass en </a:t>
            </a:r>
            <a:r>
              <a:rPr kumimoji="0" lang="nb-NO" sz="1300" b="0" i="0" u="none" strike="noStrike" kern="1200" cap="none" spc="0" normalizeH="0" baseline="0" noProof="0">
                <a:ln>
                  <a:noFill/>
                </a:ln>
                <a:effectLst/>
                <a:uLnTx/>
                <a:uFillTx/>
                <a:latin typeface="Arial" panose="020B0604020202020204"/>
                <a:ea typeface="+mn-ea"/>
                <a:cs typeface="+mn-cs"/>
              </a:rPr>
              <a:t>helhetlige organisering og inkluderer IT, teknisk drift, juridisk, leverandører og andre eksterne aktører</a:t>
            </a:r>
            <a:r>
              <a:rPr lang="nb-NO" sz="1300">
                <a:latin typeface="Arial" panose="020B0604020202020204"/>
              </a:rPr>
              <a:t> i tillegg til de relevante tjenesteområdene. </a:t>
            </a:r>
            <a:endParaRPr lang="en-US">
              <a:ea typeface="+mn-ea"/>
              <a:cs typeface="+mn-cs"/>
            </a:endParaRPr>
          </a:p>
          <a:p>
            <a:pPr marL="179705" marR="0" lvl="0" indent="-179705" algn="l" defTabSz="74283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nb-NO" sz="1300" b="0" i="0" u="none" strike="noStrike" kern="1200" cap="none" spc="0" normalizeH="0" baseline="0" noProof="0">
                <a:ln>
                  <a:noFill/>
                </a:ln>
                <a:solidFill>
                  <a:prstClr val="black"/>
                </a:solidFill>
                <a:effectLst/>
                <a:uLnTx/>
                <a:uFillTx/>
                <a:latin typeface="Arial" panose="020B0604020202020204"/>
                <a:ea typeface="+mn-ea"/>
                <a:cs typeface="+mn-cs"/>
              </a:rPr>
              <a:t>Det er viktig å være klar over alle oppgavene som må ivaretas, hvilke aktører som er involvert og formelt etablere roller og ansvar. Det er en klar lederoppgave å sørge for at dette skjer. </a:t>
            </a:r>
            <a:endParaRPr lang="nb-NO" sz="1300" b="0" i="0" u="none" strike="noStrike" kern="1200" cap="none" spc="0" normalizeH="0" baseline="0" noProof="0">
              <a:ln>
                <a:noFill/>
              </a:ln>
              <a:solidFill>
                <a:prstClr val="black"/>
              </a:solidFill>
              <a:effectLst/>
              <a:uLnTx/>
              <a:uFillTx/>
              <a:latin typeface="Arial" panose="020B0604020202020204"/>
              <a:cs typeface="Arial" panose="020B0604020202020204"/>
            </a:endParaRPr>
          </a:p>
          <a:p>
            <a:pPr marL="179705" marR="0" lvl="0" indent="-179705" algn="l" defTabSz="74283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nb-NO" sz="1300" b="0" i="0" u="none" strike="noStrike" kern="1200" cap="none" spc="0" normalizeH="0" baseline="0" noProof="0">
                <a:ln>
                  <a:noFill/>
                </a:ln>
                <a:solidFill>
                  <a:prstClr val="black"/>
                </a:solidFill>
                <a:effectLst/>
                <a:uLnTx/>
                <a:uFillTx/>
                <a:latin typeface="Arial" panose="020B0604020202020204"/>
                <a:ea typeface="+mn-ea"/>
                <a:cs typeface="+mn-cs"/>
              </a:rPr>
              <a:t>Organisasjonskartet må være tydelig, slik at det aldri er tvil om hvem som skal henvende seg til hvem, og alle roller og ansvar må være godt forankret i linjen. </a:t>
            </a:r>
            <a:endParaRPr lang="nb-NO" sz="1300" b="0" i="0" u="none" strike="noStrike" kern="1200" cap="none" spc="0" normalizeH="0" baseline="0" noProof="0">
              <a:ln>
                <a:noFill/>
              </a:ln>
              <a:solidFill>
                <a:prstClr val="black"/>
              </a:solidFill>
              <a:effectLst/>
              <a:uLnTx/>
              <a:uFillTx/>
              <a:latin typeface="Arial" panose="020B0604020202020204"/>
              <a:cs typeface="Arial" panose="020B0604020202020204"/>
            </a:endParaRPr>
          </a:p>
          <a:p>
            <a:pPr marL="179705" marR="0" lvl="0" indent="-179705" algn="l" defTabSz="74283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nb-NO" sz="1300" b="0" i="0" u="none" strike="noStrike" kern="1200" cap="none" spc="0" normalizeH="0" baseline="0" noProof="0">
                <a:ln>
                  <a:noFill/>
                </a:ln>
                <a:solidFill>
                  <a:prstClr val="black"/>
                </a:solidFill>
                <a:effectLst/>
                <a:uLnTx/>
                <a:uFillTx/>
                <a:latin typeface="Arial" panose="020B0604020202020204"/>
                <a:ea typeface="+mn-ea"/>
                <a:cs typeface="+mn-cs"/>
              </a:rPr>
              <a:t>Fordeling av roller og ansvar vil kunne variere avhengig av størrelsen på kommunen, hvilke teknologier som er satt i drift, om kommunen utfører oppgavene selv, samarbeider med andre kommuner og/eller får hjelp fra leverandører til å løse oppgavene. </a:t>
            </a:r>
            <a:endParaRPr lang="en-US" sz="1300" b="0" i="0" u="none" strike="noStrike" kern="1200" cap="none" spc="0" normalizeH="0" baseline="0" noProof="0">
              <a:ln>
                <a:noFill/>
              </a:ln>
              <a:solidFill>
                <a:prstClr val="black"/>
              </a:solidFill>
              <a:effectLst/>
              <a:uLnTx/>
              <a:uFillTx/>
              <a:latin typeface="Arial" panose="020B0604020202020204"/>
              <a:cs typeface="Arial" panose="020B0604020202020204"/>
            </a:endParaRPr>
          </a:p>
          <a:p>
            <a:pPr marL="0" marR="0" lvl="0" indent="0" algn="l" defTabSz="914263"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nb-NO"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15040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629715C-19A1-468E-AB74-9C95781D4F07}"/>
              </a:ext>
            </a:extLst>
          </p:cNvPr>
          <p:cNvSpPr txBox="1">
            <a:spLocks/>
          </p:cNvSpPr>
          <p:nvPr/>
        </p:nvSpPr>
        <p:spPr>
          <a:xfrm>
            <a:off x="1156466" y="283399"/>
            <a:ext cx="10663932" cy="1157511"/>
          </a:xfrm>
          <a:prstGeom prst="rect">
            <a:avLst/>
          </a:prstGeom>
        </p:spPr>
        <p:txBody>
          <a:bodyPr vert="horz" wrap="square" lIns="0" tIns="0" rIns="0" bIns="0" rtlCol="0" anchor="t" anchorCtr="0">
            <a:normAutofit/>
          </a:bodyPr>
          <a:lstStyle>
            <a:lvl1pPr algn="l" defTabSz="914263" rtl="0" eaLnBrk="1" latinLnBrk="0" hangingPunct="1">
              <a:lnSpc>
                <a:spcPct val="100000"/>
              </a:lnSpc>
              <a:spcBef>
                <a:spcPts val="0"/>
              </a:spcBef>
              <a:buNone/>
              <a:defRPr sz="3499" b="1" kern="1200">
                <a:solidFill>
                  <a:srgbClr val="202020"/>
                </a:solidFill>
                <a:latin typeface="+mj-lt"/>
                <a:ea typeface="+mj-ea"/>
                <a:cs typeface="+mj-cs"/>
              </a:defRPr>
            </a:lvl1pPr>
          </a:lstStyle>
          <a:p>
            <a:r>
              <a:rPr lang="nb-NO" dirty="0">
                <a:solidFill>
                  <a:schemeClr val="tx2">
                    <a:lumMod val="75000"/>
                  </a:schemeClr>
                </a:solidFill>
              </a:rPr>
              <a:t>Mange ulike aktører kan påvirke tjenestemodellen</a:t>
            </a:r>
          </a:p>
        </p:txBody>
      </p:sp>
      <p:sp>
        <p:nvSpPr>
          <p:cNvPr id="3" name="Rektangel: avrundede hjørner 2">
            <a:extLst>
              <a:ext uri="{FF2B5EF4-FFF2-40B4-BE49-F238E27FC236}">
                <a16:creationId xmlns:a16="http://schemas.microsoft.com/office/drawing/2014/main" id="{253C486B-1F27-DD4F-207A-130BD5F7E766}"/>
              </a:ext>
            </a:extLst>
          </p:cNvPr>
          <p:cNvSpPr/>
          <p:nvPr/>
        </p:nvSpPr>
        <p:spPr>
          <a:xfrm>
            <a:off x="1184061" y="1142730"/>
            <a:ext cx="5536152" cy="1311772"/>
          </a:xfrm>
          <a:prstGeom prst="roundRect">
            <a:avLst/>
          </a:prstGeom>
          <a:solidFill>
            <a:schemeClr val="bg1"/>
          </a:solidFill>
          <a:ln w="3810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nb-NO" sz="1200" b="1" kern="0" dirty="0">
                <a:solidFill>
                  <a:schemeClr val="tx1"/>
                </a:solidFill>
                <a:cs typeface="Arial" charset="0"/>
              </a:rPr>
              <a:t>Leverandører</a:t>
            </a:r>
            <a:r>
              <a:rPr lang="nb-NO" sz="1200" kern="0" dirty="0">
                <a:solidFill>
                  <a:schemeClr val="tx1"/>
                </a:solidFill>
                <a:cs typeface="Arial" charset="0"/>
              </a:rPr>
              <a:t> bidrar til mer enn salg av teknologi. De kan bistå med opplæring, driftsoppgaver, responstjenester og installering, og de vil kunne samarbeide med kommunen om nye innovative løsninger. </a:t>
            </a:r>
          </a:p>
        </p:txBody>
      </p:sp>
      <p:sp>
        <p:nvSpPr>
          <p:cNvPr id="4" name="Rektangel: avrundede hjørner 3">
            <a:extLst>
              <a:ext uri="{FF2B5EF4-FFF2-40B4-BE49-F238E27FC236}">
                <a16:creationId xmlns:a16="http://schemas.microsoft.com/office/drawing/2014/main" id="{F7B1AAF8-05E4-6094-76C8-E13756CFEE48}"/>
              </a:ext>
            </a:extLst>
          </p:cNvPr>
          <p:cNvSpPr/>
          <p:nvPr/>
        </p:nvSpPr>
        <p:spPr>
          <a:xfrm>
            <a:off x="1184061" y="2556216"/>
            <a:ext cx="3175101" cy="1311772"/>
          </a:xfrm>
          <a:prstGeom prst="roundRect">
            <a:avLst/>
          </a:prstGeom>
          <a:solidFill>
            <a:schemeClr val="bg1"/>
          </a:solid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nb-NO" sz="1200" kern="0">
                <a:solidFill>
                  <a:schemeClr val="tx1"/>
                </a:solidFill>
                <a:cs typeface="Arial" charset="0"/>
              </a:rPr>
              <a:t>Brukeren forholder seg ofte til </a:t>
            </a:r>
            <a:r>
              <a:rPr lang="nb-NO" sz="1200" b="1" kern="0" dirty="0">
                <a:solidFill>
                  <a:schemeClr val="tx1"/>
                </a:solidFill>
                <a:cs typeface="Arial" charset="0"/>
              </a:rPr>
              <a:t>mange aktører utenfor kommunehelsetjenesten</a:t>
            </a:r>
            <a:r>
              <a:rPr lang="nb-NO" sz="1200" kern="0">
                <a:solidFill>
                  <a:schemeClr val="tx1"/>
                </a:solidFill>
                <a:cs typeface="Arial" charset="0"/>
              </a:rPr>
              <a:t>: DPS og andre deler av spesialisthelsetjenesten. </a:t>
            </a:r>
          </a:p>
        </p:txBody>
      </p:sp>
      <p:sp>
        <p:nvSpPr>
          <p:cNvPr id="47" name="Rektangel: avrundede hjørner 46">
            <a:extLst>
              <a:ext uri="{FF2B5EF4-FFF2-40B4-BE49-F238E27FC236}">
                <a16:creationId xmlns:a16="http://schemas.microsoft.com/office/drawing/2014/main" id="{0DB8271C-4A37-F5DB-E753-0451A53C3F5D}"/>
              </a:ext>
            </a:extLst>
          </p:cNvPr>
          <p:cNvSpPr/>
          <p:nvPr/>
        </p:nvSpPr>
        <p:spPr>
          <a:xfrm>
            <a:off x="1201750" y="3962887"/>
            <a:ext cx="4460014" cy="1311772"/>
          </a:xfrm>
          <a:prstGeom prst="roundRect">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defTabSz="737107" eaLnBrk="0" hangingPunct="0">
              <a:spcAft>
                <a:spcPts val="185"/>
              </a:spcAft>
              <a:defRPr/>
            </a:pPr>
            <a:r>
              <a:rPr lang="nb-NO" sz="1200" b="1" kern="0" dirty="0">
                <a:solidFill>
                  <a:schemeClr val="tx1"/>
                </a:solidFill>
                <a:cs typeface="Arial" charset="0"/>
              </a:rPr>
              <a:t>Helse og omsorg</a:t>
            </a:r>
            <a:r>
              <a:rPr lang="nb-NO" sz="1200" kern="0" dirty="0">
                <a:solidFill>
                  <a:schemeClr val="tx1"/>
                </a:solidFill>
                <a:cs typeface="Arial" charset="0"/>
              </a:rPr>
              <a:t> jobber tett på brukeren, og definerer tjenestene med velferdsteknologi innenfor helse. Brukeren mottar ofte tjenester fra flere aktører som helsehuset, hjemmetjenesten eller sykehjemmet.</a:t>
            </a:r>
          </a:p>
        </p:txBody>
      </p:sp>
      <p:sp>
        <p:nvSpPr>
          <p:cNvPr id="48" name="Rektangel: avrundede hjørner 47">
            <a:extLst>
              <a:ext uri="{FF2B5EF4-FFF2-40B4-BE49-F238E27FC236}">
                <a16:creationId xmlns:a16="http://schemas.microsoft.com/office/drawing/2014/main" id="{03E57B01-7DCD-CC8F-794B-C47505C78F70}"/>
              </a:ext>
            </a:extLst>
          </p:cNvPr>
          <p:cNvSpPr/>
          <p:nvPr/>
        </p:nvSpPr>
        <p:spPr>
          <a:xfrm>
            <a:off x="1201750" y="5369558"/>
            <a:ext cx="5518463" cy="1311772"/>
          </a:xfrm>
          <a:prstGeom prst="roundRect">
            <a:avLst/>
          </a:prstGeom>
          <a:solidFill>
            <a:schemeClr val="bg1"/>
          </a:solidFill>
          <a:ln w="38100">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defTabSz="737107" eaLnBrk="0" hangingPunct="0">
              <a:spcAft>
                <a:spcPts val="185"/>
              </a:spcAft>
              <a:defRPr/>
            </a:pPr>
            <a:r>
              <a:rPr lang="nb-NO" sz="1200" b="1" kern="0">
                <a:solidFill>
                  <a:schemeClr val="tx1"/>
                </a:solidFill>
                <a:cs typeface="Arial" charset="0"/>
              </a:rPr>
              <a:t>Hjelpemiddeladministrasjonen</a:t>
            </a:r>
            <a:r>
              <a:rPr lang="nb-NO" sz="1200" kern="0">
                <a:solidFill>
                  <a:schemeClr val="tx1"/>
                </a:solidFill>
                <a:cs typeface="Arial" charset="0"/>
              </a:rPr>
              <a:t> i kommunen kan bistå med drift av utstyrslager og håndtere logistikk og vedlikehold av utstyr.  </a:t>
            </a:r>
          </a:p>
        </p:txBody>
      </p:sp>
      <p:sp>
        <p:nvSpPr>
          <p:cNvPr id="49" name="Rektangel: avrundede hjørner 48">
            <a:extLst>
              <a:ext uri="{FF2B5EF4-FFF2-40B4-BE49-F238E27FC236}">
                <a16:creationId xmlns:a16="http://schemas.microsoft.com/office/drawing/2014/main" id="{67EEB018-0075-D831-C59D-DB4C47C05C66}"/>
              </a:ext>
            </a:extLst>
          </p:cNvPr>
          <p:cNvSpPr/>
          <p:nvPr/>
        </p:nvSpPr>
        <p:spPr>
          <a:xfrm>
            <a:off x="4459266" y="2556216"/>
            <a:ext cx="2725056" cy="1311772"/>
          </a:xfrm>
          <a:prstGeom prst="roundRect">
            <a:avLst/>
          </a:prstGeom>
          <a:solidFill>
            <a:schemeClr val="accent6"/>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3200" b="1" kern="0" dirty="0">
                <a:solidFill>
                  <a:schemeClr val="bg1"/>
                </a:solidFill>
                <a:cs typeface="Arial" charset="0"/>
              </a:rPr>
              <a:t>BRUKER</a:t>
            </a:r>
            <a:endParaRPr lang="nb-NO" sz="3200" kern="0" dirty="0">
              <a:solidFill>
                <a:schemeClr val="bg1"/>
              </a:solidFill>
              <a:cs typeface="Arial" charset="0"/>
            </a:endParaRPr>
          </a:p>
        </p:txBody>
      </p:sp>
      <p:sp>
        <p:nvSpPr>
          <p:cNvPr id="53" name="Rektangel: avrundede hjørner 52">
            <a:extLst>
              <a:ext uri="{FF2B5EF4-FFF2-40B4-BE49-F238E27FC236}">
                <a16:creationId xmlns:a16="http://schemas.microsoft.com/office/drawing/2014/main" id="{AEDF45FB-59AD-A02C-8A2F-29D464797724}"/>
              </a:ext>
            </a:extLst>
          </p:cNvPr>
          <p:cNvSpPr/>
          <p:nvPr/>
        </p:nvSpPr>
        <p:spPr>
          <a:xfrm>
            <a:off x="6792015" y="1142730"/>
            <a:ext cx="4011684" cy="1311772"/>
          </a:xfrm>
          <a:prstGeom prst="roundRect">
            <a:avLst/>
          </a:prstGeom>
          <a:solidFill>
            <a:schemeClr val="bg1"/>
          </a:solidFill>
          <a:ln w="381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defTabSz="737107" eaLnBrk="0" hangingPunct="0">
              <a:spcAft>
                <a:spcPts val="185"/>
              </a:spcAft>
              <a:defRPr/>
            </a:pPr>
            <a:r>
              <a:rPr lang="nb-NO" sz="1200" b="1" kern="0" dirty="0">
                <a:solidFill>
                  <a:schemeClr val="tx1"/>
                </a:solidFill>
                <a:cs typeface="Arial" charset="0"/>
              </a:rPr>
              <a:t>Familie og pårørende </a:t>
            </a:r>
            <a:r>
              <a:rPr lang="nb-NO" sz="1200" kern="0" dirty="0">
                <a:solidFill>
                  <a:schemeClr val="tx1"/>
                </a:solidFill>
                <a:cs typeface="Arial" charset="0"/>
              </a:rPr>
              <a:t>forholder seg til brukerens tjenester i hverdagen, og kan bidra ved behov. </a:t>
            </a:r>
          </a:p>
        </p:txBody>
      </p:sp>
      <p:sp>
        <p:nvSpPr>
          <p:cNvPr id="54" name="Rektangel: avrundede hjørner 53">
            <a:extLst>
              <a:ext uri="{FF2B5EF4-FFF2-40B4-BE49-F238E27FC236}">
                <a16:creationId xmlns:a16="http://schemas.microsoft.com/office/drawing/2014/main" id="{CD544292-B28C-F96C-1E6B-B8316F921D06}"/>
              </a:ext>
            </a:extLst>
          </p:cNvPr>
          <p:cNvSpPr/>
          <p:nvPr/>
        </p:nvSpPr>
        <p:spPr>
          <a:xfrm>
            <a:off x="7284426" y="2557072"/>
            <a:ext cx="3519273" cy="1311772"/>
          </a:xfrm>
          <a:prstGeom prst="roundRect">
            <a:avLst/>
          </a:prstGeom>
          <a:solidFill>
            <a:schemeClr val="bg1"/>
          </a:solidFill>
          <a:ln w="38100">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defRPr/>
            </a:pPr>
            <a:r>
              <a:rPr lang="nb-NO" sz="1200" b="1" kern="0">
                <a:solidFill>
                  <a:schemeClr val="tx1"/>
                </a:solidFill>
                <a:cs typeface="Arial" charset="0"/>
              </a:rPr>
              <a:t>Teknisk</a:t>
            </a:r>
            <a:r>
              <a:rPr lang="nb-NO" sz="1200" kern="0">
                <a:solidFill>
                  <a:schemeClr val="tx1"/>
                </a:solidFill>
                <a:cs typeface="Arial" charset="0"/>
              </a:rPr>
              <a:t> bidrar ofte inn i tjenesten med installasjon, support på utstyr og tilrettelegging av bygg. I mange kommuner reiser teknikeren hjem til bruker for å håndtere hendelser på utstyr og installasjon. </a:t>
            </a:r>
          </a:p>
        </p:txBody>
      </p:sp>
      <p:sp>
        <p:nvSpPr>
          <p:cNvPr id="55" name="Rektangel: avrundede hjørner 54">
            <a:extLst>
              <a:ext uri="{FF2B5EF4-FFF2-40B4-BE49-F238E27FC236}">
                <a16:creationId xmlns:a16="http://schemas.microsoft.com/office/drawing/2014/main" id="{5B6A0B94-4A0F-FAFF-2265-939391A320B0}"/>
              </a:ext>
            </a:extLst>
          </p:cNvPr>
          <p:cNvSpPr/>
          <p:nvPr/>
        </p:nvSpPr>
        <p:spPr>
          <a:xfrm>
            <a:off x="5819438" y="3967851"/>
            <a:ext cx="4984261" cy="1311772"/>
          </a:xfrm>
          <a:prstGeom prst="roundRect">
            <a:avLst/>
          </a:prstGeom>
          <a:solidFill>
            <a:schemeClr val="bg1"/>
          </a:solid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lvl="0">
              <a:defRPr/>
            </a:pPr>
            <a:r>
              <a:rPr lang="nb-NO" sz="1200" b="1" kern="0">
                <a:solidFill>
                  <a:schemeClr val="tx1"/>
                </a:solidFill>
                <a:cs typeface="Arial" charset="0"/>
              </a:rPr>
              <a:t>IT-avdelingen</a:t>
            </a:r>
            <a:r>
              <a:rPr lang="nb-NO" sz="1200" kern="0">
                <a:solidFill>
                  <a:schemeClr val="tx1"/>
                </a:solidFill>
                <a:cs typeface="Arial" charset="0"/>
              </a:rPr>
              <a:t> er en viktig støttefunksjon og legger til rette for oppgraderinger, vedlikehold, teknisk drift og support. De har en viktig oppgave i å sørge for at teknisk infrastruktur og systemer virker som forventet.  </a:t>
            </a:r>
          </a:p>
        </p:txBody>
      </p:sp>
      <p:sp>
        <p:nvSpPr>
          <p:cNvPr id="56" name="Rektangel: avrundede hjørner 55">
            <a:extLst>
              <a:ext uri="{FF2B5EF4-FFF2-40B4-BE49-F238E27FC236}">
                <a16:creationId xmlns:a16="http://schemas.microsoft.com/office/drawing/2014/main" id="{64EA6429-8102-E721-68D2-92429F11097A}"/>
              </a:ext>
            </a:extLst>
          </p:cNvPr>
          <p:cNvSpPr/>
          <p:nvPr/>
        </p:nvSpPr>
        <p:spPr>
          <a:xfrm>
            <a:off x="6837763" y="5374522"/>
            <a:ext cx="3965936" cy="1311772"/>
          </a:xfrm>
          <a:prstGeom prst="roundRect">
            <a:avLst/>
          </a:prstGeom>
          <a:solidFill>
            <a:schemeClr val="bg1"/>
          </a:solidFill>
          <a:ln w="3810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defRPr/>
            </a:pPr>
            <a:r>
              <a:rPr lang="nb-NO" sz="1200" b="1" kern="0">
                <a:solidFill>
                  <a:schemeClr val="tx1"/>
                </a:solidFill>
                <a:cs typeface="Arial" charset="0"/>
              </a:rPr>
              <a:t>Innkjøp</a:t>
            </a:r>
            <a:r>
              <a:rPr lang="nb-NO" sz="1200" kern="0">
                <a:solidFill>
                  <a:schemeClr val="tx1"/>
                </a:solidFill>
                <a:cs typeface="Arial" charset="0"/>
              </a:rPr>
              <a:t> bistår med anskaffelser og avtaleforvaltning</a:t>
            </a:r>
          </a:p>
        </p:txBody>
      </p:sp>
    </p:spTree>
    <p:extLst>
      <p:ext uri="{BB962C8B-B14F-4D97-AF65-F5344CB8AC3E}">
        <p14:creationId xmlns:p14="http://schemas.microsoft.com/office/powerpoint/2010/main" val="3742586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176&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THINKCELLUNDODONOTDELETE" val="0"/>
  <p:tag name="ASSISTID" val="c47b949b-2420-4524-b60d-1c1fce3c0289"/>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S-ppt mal enkel  -  Skrivebeskyttet" id="{3623209C-AFC7-47B5-9C42-049A96DD7D6B}" vid="{2D5507F4-6FED-4805-A31D-1311BFB9875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0A8732A1136EA459F5FC0BA8AFE432C" ma:contentTypeVersion="16" ma:contentTypeDescription="Opprett et nytt dokument." ma:contentTypeScope="" ma:versionID="fc5cd1b35f36475ecc312ad10da032d5">
  <xsd:schema xmlns:xsd="http://www.w3.org/2001/XMLSchema" xmlns:xs="http://www.w3.org/2001/XMLSchema" xmlns:p="http://schemas.microsoft.com/office/2006/metadata/properties" xmlns:ns2="5118eddc-d087-4fa0-8426-576954858485" xmlns:ns3="80ad4e26-2548-4788-9a82-7691355dd6ae" targetNamespace="http://schemas.microsoft.com/office/2006/metadata/properties" ma:root="true" ma:fieldsID="fc70cd4ed706972ae079674e76d750ca" ns2:_="" ns3:_="">
    <xsd:import namespace="5118eddc-d087-4fa0-8426-576954858485"/>
    <xsd:import namespace="80ad4e26-2548-4788-9a82-7691355dd6a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18eddc-d087-4fa0-8426-5769548584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a5af897e-8ee3-44e6-a379-8efb93aa5b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0ad4e26-2548-4788-9a82-7691355dd6ae"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9552dee1-c45d-4c04-817e-e2bb0cf53650}" ma:internalName="TaxCatchAll" ma:showField="CatchAllData" ma:web="80ad4e26-2548-4788-9a82-7691355dd6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118eddc-d087-4fa0-8426-576954858485">
      <Terms xmlns="http://schemas.microsoft.com/office/infopath/2007/PartnerControls"/>
    </lcf76f155ced4ddcb4097134ff3c332f>
    <TaxCatchAll xmlns="80ad4e26-2548-4788-9a82-7691355dd6a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1A7281-13AB-4E50-AD4F-130D5AE093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18eddc-d087-4fa0-8426-576954858485"/>
    <ds:schemaRef ds:uri="80ad4e26-2548-4788-9a82-7691355dd6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60BEBC-C7EB-4187-BF56-983642CA7E9D}">
  <ds:schemaRefs>
    <ds:schemaRef ds:uri="http://purl.org/dc/elements/1.1/"/>
    <ds:schemaRef ds:uri="http://purl.org/dc/dcmitype/"/>
    <ds:schemaRef ds:uri="e8bb325c-304f-4057-9888-54aee97c0b32"/>
    <ds:schemaRef ds:uri="http://schemas.openxmlformats.org/package/2006/metadata/core-properties"/>
    <ds:schemaRef ds:uri="http://schemas.microsoft.com/office/2006/documentManagement/types"/>
    <ds:schemaRef ds:uri="http://schemas.microsoft.com/office/2006/metadata/properties"/>
    <ds:schemaRef ds:uri="http://purl.org/dc/terms/"/>
    <ds:schemaRef ds:uri="45988032-e697-4a7e-9586-3986271cae89"/>
    <ds:schemaRef ds:uri="http://schemas.microsoft.com/office/infopath/2007/PartnerControls"/>
    <ds:schemaRef ds:uri="http://www.w3.org/XML/1998/namespace"/>
    <ds:schemaRef ds:uri="5118eddc-d087-4fa0-8426-576954858485"/>
    <ds:schemaRef ds:uri="80ad4e26-2548-4788-9a82-7691355dd6ae"/>
  </ds:schemaRefs>
</ds:datastoreItem>
</file>

<file path=customXml/itemProps3.xml><?xml version="1.0" encoding="utf-8"?>
<ds:datastoreItem xmlns:ds="http://schemas.openxmlformats.org/officeDocument/2006/customXml" ds:itemID="{FCCDD5DE-BA15-4B24-B32A-F635843E05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2761</TotalTime>
  <Words>14443</Words>
  <Application>Microsoft Office PowerPoint</Application>
  <PresentationFormat>Widescreen</PresentationFormat>
  <Paragraphs>1089</Paragraphs>
  <Slides>76</Slides>
  <Notes>15</Notes>
  <HiddenSlides>0</HiddenSlides>
  <MMClips>0</MMClips>
  <ScaleCrop>false</ScaleCrop>
  <HeadingPairs>
    <vt:vector size="8" baseType="variant">
      <vt:variant>
        <vt:lpstr>Brukte skrifter</vt:lpstr>
      </vt:variant>
      <vt:variant>
        <vt:i4>5</vt:i4>
      </vt:variant>
      <vt:variant>
        <vt:lpstr>Tema</vt:lpstr>
      </vt:variant>
      <vt:variant>
        <vt:i4>1</vt:i4>
      </vt:variant>
      <vt:variant>
        <vt:lpstr>Innebygde OLE-servere</vt:lpstr>
      </vt:variant>
      <vt:variant>
        <vt:i4>1</vt:i4>
      </vt:variant>
      <vt:variant>
        <vt:lpstr>Lysbildetitler</vt:lpstr>
      </vt:variant>
      <vt:variant>
        <vt:i4>76</vt:i4>
      </vt:variant>
    </vt:vector>
  </HeadingPairs>
  <TitlesOfParts>
    <vt:vector size="83" baseType="lpstr">
      <vt:lpstr>Arial</vt:lpstr>
      <vt:lpstr>Calibri</vt:lpstr>
      <vt:lpstr>Courier New</vt:lpstr>
      <vt:lpstr>Roboto</vt:lpstr>
      <vt:lpstr>Wingdings</vt:lpstr>
      <vt:lpstr>KS-profiltema</vt:lpstr>
      <vt:lpstr>think-cell Slide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Helhetlig tjenestemodell for velferdsteknologi</dc:title>
  <dc:creator>Thomas Berg</dc:creator>
  <cp:lastModifiedBy>Tonje Torsgard</cp:lastModifiedBy>
  <cp:revision>3</cp:revision>
  <cp:lastPrinted>2020-01-22T08:39:50Z</cp:lastPrinted>
  <dcterms:created xsi:type="dcterms:W3CDTF">2019-11-04T14:34:27Z</dcterms:created>
  <dcterms:modified xsi:type="dcterms:W3CDTF">2023-08-28T09:47:13Z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0x01010010A8732A1136EA459F5FC0BA8AFE432C</vt:lpwstr>
  </property>
  <property fmtid="{D5CDD505-2E9C-101B-9397-08002B2CF9AE}" pid="3" name="Sector">
    <vt:lpwstr/>
  </property>
  <property fmtid="{D5CDD505-2E9C-101B-9397-08002B2CF9AE}" pid="4" name="Geography">
    <vt:lpwstr/>
  </property>
  <property fmtid="{D5CDD505-2E9C-101B-9397-08002B2CF9AE}" pid="5" name="Organisation">
    <vt:lpwstr/>
  </property>
  <property fmtid="{D5CDD505-2E9C-101B-9397-08002B2CF9AE}" pid="6" name="Confidentiality">
    <vt:lpwstr/>
  </property>
  <property fmtid="{D5CDD505-2E9C-101B-9397-08002B2CF9AE}" pid="7" name="Services">
    <vt:lpwstr/>
  </property>
  <property fmtid="{D5CDD505-2E9C-101B-9397-08002B2CF9AE}" pid="8" name="Accounts">
    <vt:lpwstr/>
  </property>
  <property fmtid="{D5CDD505-2E9C-101B-9397-08002B2CF9AE}" pid="9" name="_dlc_policyId">
    <vt:lpwstr>0x0101001B940DAB6AD6487085FD25BA3A462A9F|-1036952459</vt:lpwstr>
  </property>
  <property fmtid="{D5CDD505-2E9C-101B-9397-08002B2CF9AE}" pid="10" name="ItemRetentionFormula">
    <vt:lpwstr>&lt;formula id="Microsoft.Office.RecordsManagement.PolicyFeatures.Expiration.Formula.BuiltIn"&gt;&lt;number&gt;12&lt;/number&gt;&lt;property&gt;Modified&lt;/property&gt;&lt;period&gt;months&lt;/period&gt;&lt;/formula&gt;</vt:lpwstr>
  </property>
  <property fmtid="{D5CDD505-2E9C-101B-9397-08002B2CF9AE}" pid="11" name="CloudStatistics_StoryID">
    <vt:lpwstr>a33bf57a-7208-4842-b10d-4421679defe9</vt:lpwstr>
  </property>
  <property fmtid="{D5CDD505-2E9C-101B-9397-08002B2CF9AE}" pid="12" name="MediaServiceImageTags">
    <vt:lpwstr/>
  </property>
</Properties>
</file>