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73" r:id="rId2"/>
    <p:sldId id="290" r:id="rId3"/>
    <p:sldId id="293" r:id="rId4"/>
    <p:sldId id="295" r:id="rId5"/>
    <p:sldId id="296" r:id="rId6"/>
    <p:sldId id="297" r:id="rId7"/>
    <p:sldId id="274" r:id="rId8"/>
    <p:sldId id="291" r:id="rId9"/>
    <p:sldId id="299" r:id="rId10"/>
    <p:sldId id="300" r:id="rId11"/>
  </p:sldIdLst>
  <p:sldSz cx="9906000" cy="6858000" type="A4"/>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77">
          <p15:clr>
            <a:srgbClr val="A4A3A4"/>
          </p15:clr>
        </p15:guide>
        <p15:guide id="3" orient="horz" pos="4319">
          <p15:clr>
            <a:srgbClr val="A4A3A4"/>
          </p15:clr>
        </p15:guide>
        <p15:guide id="4" pos="570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te Kvernland-Berg" initials="GK"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DCE"/>
    <a:srgbClr val="CCD8DD"/>
    <a:srgbClr val="FFCBB6"/>
    <a:srgbClr val="FFA9A6"/>
    <a:srgbClr val="E6E6E6"/>
    <a:srgbClr val="CADCE4"/>
    <a:srgbClr val="DADBD6"/>
    <a:srgbClr val="F6FFE1"/>
    <a:srgbClr val="DCDE44"/>
    <a:srgbClr val="FDF2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94" autoAdjust="0"/>
    <p:restoredTop sz="99072" autoAdjust="0"/>
  </p:normalViewPr>
  <p:slideViewPr>
    <p:cSldViewPr snapToObjects="1">
      <p:cViewPr varScale="1">
        <p:scale>
          <a:sx n="111" d="100"/>
          <a:sy n="111" d="100"/>
        </p:scale>
        <p:origin x="1548" y="114"/>
      </p:cViewPr>
      <p:guideLst>
        <p:guide orient="horz" pos="2160"/>
        <p:guide pos="177"/>
        <p:guide orient="horz" pos="4319"/>
        <p:guide pos="57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07" d="100"/>
          <a:sy n="107" d="100"/>
        </p:scale>
        <p:origin x="-424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8C9726-B2A7-B043-9B9C-5AE4AFA8CB82}" type="datetimeFigureOut">
              <a:rPr lang="en-US" smtClean="0"/>
              <a:t>1/25/2019</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F0AF78-0AB5-C747-AF02-BD58D80F9423}" type="slidenum">
              <a:rPr lang="nb-NO" smtClean="0"/>
              <a:t>‹#›</a:t>
            </a:fld>
            <a:endParaRPr lang="nb-NO"/>
          </a:p>
        </p:txBody>
      </p:sp>
    </p:spTree>
    <p:extLst>
      <p:ext uri="{BB962C8B-B14F-4D97-AF65-F5344CB8AC3E}">
        <p14:creationId xmlns:p14="http://schemas.microsoft.com/office/powerpoint/2010/main" val="19958506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32B043-62CF-3F45-9A7D-7BFFCFFC35FE}" type="datetimeFigureOut">
              <a:t>25.01.2019</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F862A-7837-4344-B614-104AFDA77177}" type="slidenum">
              <a:t>‹#›</a:t>
            </a:fld>
            <a:endParaRPr lang="en-US"/>
          </a:p>
        </p:txBody>
      </p:sp>
    </p:spTree>
    <p:extLst>
      <p:ext uri="{BB962C8B-B14F-4D97-AF65-F5344CB8AC3E}">
        <p14:creationId xmlns:p14="http://schemas.microsoft.com/office/powerpoint/2010/main" val="23045299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9" name="Picture 8" descr="SAMVEIS_Ph02_Illustrasjon_REV_1-02 AE.png"/>
          <p:cNvPicPr>
            <a:picLocks noChangeAspect="1"/>
          </p:cNvPicPr>
          <p:nvPr userDrawn="1"/>
        </p:nvPicPr>
        <p:blipFill rotWithShape="1">
          <a:blip r:embed="rId2">
            <a:extLst>
              <a:ext uri="{28A0092B-C50C-407E-A947-70E740481C1C}">
                <a14:useLocalDpi xmlns:a14="http://schemas.microsoft.com/office/drawing/2010/main" val="0"/>
              </a:ext>
            </a:extLst>
          </a:blip>
          <a:srcRect t="791" r="2061" b="-1"/>
          <a:stretch/>
        </p:blipFill>
        <p:spPr>
          <a:xfrm>
            <a:off x="190785" y="194134"/>
            <a:ext cx="9529684" cy="5376086"/>
          </a:xfrm>
          <a:prstGeom prst="rect">
            <a:avLst/>
          </a:prstGeom>
        </p:spPr>
      </p:pic>
      <p:sp>
        <p:nvSpPr>
          <p:cNvPr id="19" name="TextBox 18"/>
          <p:cNvSpPr txBox="1"/>
          <p:nvPr userDrawn="1"/>
        </p:nvSpPr>
        <p:spPr>
          <a:xfrm>
            <a:off x="1754096" y="4330000"/>
            <a:ext cx="6559374" cy="937504"/>
          </a:xfrm>
          <a:prstGeom prst="rect">
            <a:avLst/>
          </a:prstGeom>
          <a:noFill/>
        </p:spPr>
        <p:txBody>
          <a:bodyPr wrap="square" lIns="75416" tIns="75416" rIns="75416" bIns="75416" rtlCol="0">
            <a:noAutofit/>
          </a:bodyPr>
          <a:lstStyle/>
          <a:p>
            <a:pPr algn="l"/>
            <a:endParaRPr lang="nb-NO" sz="2000" dirty="0">
              <a:solidFill>
                <a:schemeClr val="bg1"/>
              </a:solidFill>
              <a:latin typeface="Arial"/>
              <a:cs typeface="Arial"/>
            </a:endParaRPr>
          </a:p>
        </p:txBody>
      </p:sp>
      <p:sp>
        <p:nvSpPr>
          <p:cNvPr id="20" name="TextBox 19"/>
          <p:cNvSpPr txBox="1"/>
          <p:nvPr userDrawn="1"/>
        </p:nvSpPr>
        <p:spPr>
          <a:xfrm>
            <a:off x="344487" y="2292448"/>
            <a:ext cx="9217025" cy="463607"/>
          </a:xfrm>
          <a:prstGeom prst="rect">
            <a:avLst/>
          </a:prstGeom>
          <a:noFill/>
          <a:effectLst/>
        </p:spPr>
        <p:txBody>
          <a:bodyPr wrap="square" lIns="36000" tIns="36000" rIns="36000" bIns="108000" rtlCol="0">
            <a:noAutofit/>
          </a:bodyPr>
          <a:lstStyle>
            <a:defPPr>
              <a:defRPr lang="en-US"/>
            </a:defPPr>
            <a:lvl1pPr marL="0" indent="0">
              <a:spcBef>
                <a:spcPct val="20000"/>
              </a:spcBef>
              <a:defRPr sz="6000" b="1">
                <a:solidFill>
                  <a:schemeClr val="bg1"/>
                </a:solidFill>
                <a:latin typeface="Arial"/>
                <a:cs typeface="Arial"/>
              </a:defRPr>
            </a:lvl1pPr>
          </a:lstStyle>
          <a:p>
            <a:pPr algn="l"/>
            <a:r>
              <a:rPr lang="nb-NO" sz="2800" b="0" dirty="0" smtClean="0">
                <a:solidFill>
                  <a:schemeClr val="tx1"/>
                </a:solidFill>
              </a:rPr>
              <a:t>Veikart for tjenesteinnovasjon</a:t>
            </a:r>
            <a:endParaRPr lang="nb-NO" sz="2000" b="0" dirty="0">
              <a:solidFill>
                <a:schemeClr val="tx1"/>
              </a:solidFill>
            </a:endParaRPr>
          </a:p>
        </p:txBody>
      </p:sp>
      <p:sp>
        <p:nvSpPr>
          <p:cNvPr id="21" name="Text Placeholder 6"/>
          <p:cNvSpPr>
            <a:spLocks noGrp="1"/>
          </p:cNvSpPr>
          <p:nvPr>
            <p:ph type="body" sz="quarter" idx="11" hasCustomPrompt="1"/>
          </p:nvPr>
        </p:nvSpPr>
        <p:spPr>
          <a:xfrm>
            <a:off x="416496" y="2773363"/>
            <a:ext cx="6662445" cy="432000"/>
          </a:xfrm>
        </p:spPr>
        <p:txBody>
          <a:bodyPr wrap="square" lIns="36000" tIns="36000" rIns="36000" bIns="36000">
            <a:normAutofit/>
          </a:bodyPr>
          <a:lstStyle>
            <a:lvl1pPr>
              <a:defRPr sz="2000" b="0">
                <a:solidFill>
                  <a:schemeClr val="tx2"/>
                </a:solidFill>
              </a:defRPr>
            </a:lvl1pPr>
          </a:lstStyle>
          <a:p>
            <a:pPr lvl="0"/>
            <a:r>
              <a:rPr lang="en-US" dirty="0" smtClean="0"/>
              <a:t>&lt;</a:t>
            </a:r>
            <a:r>
              <a:rPr lang="en-US" dirty="0" err="1" smtClean="0"/>
              <a:t>Klikk</a:t>
            </a:r>
            <a:r>
              <a:rPr lang="en-US" dirty="0" smtClean="0"/>
              <a:t> for </a:t>
            </a:r>
            <a:r>
              <a:rPr lang="en-US" dirty="0" err="1" smtClean="0"/>
              <a:t>å</a:t>
            </a:r>
            <a:r>
              <a:rPr lang="en-US" dirty="0" smtClean="0"/>
              <a:t> </a:t>
            </a:r>
            <a:r>
              <a:rPr lang="en-US" dirty="0" err="1" smtClean="0"/>
              <a:t>legge</a:t>
            </a:r>
            <a:r>
              <a:rPr lang="en-US" dirty="0" smtClean="0"/>
              <a:t> inn </a:t>
            </a:r>
            <a:r>
              <a:rPr lang="en-US" dirty="0" err="1" smtClean="0"/>
              <a:t>navn</a:t>
            </a:r>
            <a:r>
              <a:rPr lang="en-US" dirty="0" smtClean="0"/>
              <a:t>&lt;</a:t>
            </a:r>
          </a:p>
        </p:txBody>
      </p:sp>
      <p:pic>
        <p:nvPicPr>
          <p:cNvPr id="25" name="Picture 24" descr="temptlogo_aho.png"/>
          <p:cNvPicPr>
            <a:picLocks noChangeAspect="1"/>
          </p:cNvPicPr>
          <p:nvPr userDrawn="1"/>
        </p:nvPicPr>
        <p:blipFill>
          <a:blip r:embed="rId3" cstate="print">
            <a:alphaModFix amt="50000"/>
            <a:extLst>
              <a:ext uri="{28A0092B-C50C-407E-A947-70E740481C1C}">
                <a14:useLocalDpi xmlns:a14="http://schemas.microsoft.com/office/drawing/2010/main"/>
              </a:ext>
            </a:extLst>
          </a:blip>
          <a:stretch>
            <a:fillRect/>
          </a:stretch>
        </p:blipFill>
        <p:spPr>
          <a:xfrm>
            <a:off x="128464" y="5915729"/>
            <a:ext cx="6865022" cy="609615"/>
          </a:xfrm>
          <a:prstGeom prst="rect">
            <a:avLst/>
          </a:prstGeom>
        </p:spPr>
      </p:pic>
    </p:spTree>
    <p:extLst>
      <p:ext uri="{BB962C8B-B14F-4D97-AF65-F5344CB8AC3E}">
        <p14:creationId xmlns:p14="http://schemas.microsoft.com/office/powerpoint/2010/main" val="606421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overskrift">
    <p:spTree>
      <p:nvGrpSpPr>
        <p:cNvPr id="1" name=""/>
        <p:cNvGrpSpPr/>
        <p:nvPr/>
      </p:nvGrpSpPr>
      <p:grpSpPr>
        <a:xfrm>
          <a:off x="0" y="0"/>
          <a:ext cx="0" cy="0"/>
          <a:chOff x="0" y="0"/>
          <a:chExt cx="0" cy="0"/>
        </a:xfrm>
      </p:grpSpPr>
      <p:sp>
        <p:nvSpPr>
          <p:cNvPr id="21" name="Picture Placeholder 20"/>
          <p:cNvSpPr>
            <a:spLocks noGrp="1"/>
          </p:cNvSpPr>
          <p:nvPr>
            <p:ph type="pic" sz="quarter" idx="12" hasCustomPrompt="1"/>
          </p:nvPr>
        </p:nvSpPr>
        <p:spPr>
          <a:xfrm>
            <a:off x="209550" y="1181100"/>
            <a:ext cx="9503023" cy="5487988"/>
          </a:xfrm>
          <a:solidFill>
            <a:srgbClr val="DCDE44"/>
          </a:solidFill>
        </p:spPr>
        <p:txBody>
          <a:bodyPr/>
          <a:lstStyle>
            <a:lvl1pPr>
              <a:defRPr b="0" baseline="0">
                <a:solidFill>
                  <a:schemeClr val="tx1"/>
                </a:solidFill>
              </a:defRPr>
            </a:lvl1pPr>
          </a:lstStyle>
          <a:p>
            <a:r>
              <a:rPr lang="nb-NO" dirty="0" smtClean="0"/>
              <a:t>Klikk på ikon for å sette inn bilde som viser kontekst / workshop, hvis nødvendig</a:t>
            </a:r>
            <a:endParaRPr lang="nb-NO" dirty="0"/>
          </a:p>
        </p:txBody>
      </p:sp>
      <p:sp>
        <p:nvSpPr>
          <p:cNvPr id="18" name="Title Placeholder 1"/>
          <p:cNvSpPr>
            <a:spLocks noGrp="1"/>
          </p:cNvSpPr>
          <p:nvPr>
            <p:ph type="title" hasCustomPrompt="1"/>
          </p:nvPr>
        </p:nvSpPr>
        <p:spPr>
          <a:xfrm>
            <a:off x="209551" y="341780"/>
            <a:ext cx="9503022"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tittel</a:t>
            </a:r>
            <a:endParaRPr lang="nb-NO" dirty="0"/>
          </a:p>
        </p:txBody>
      </p:sp>
    </p:spTree>
    <p:extLst>
      <p:ext uri="{BB962C8B-B14F-4D97-AF65-F5344CB8AC3E}">
        <p14:creationId xmlns:p14="http://schemas.microsoft.com/office/powerpoint/2010/main" val="293405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tekst_vertikal">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220933" y="327262"/>
            <a:ext cx="9505950"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tittel</a:t>
            </a:r>
            <a:endParaRPr lang="nb-NO" dirty="0"/>
          </a:p>
        </p:txBody>
      </p:sp>
      <p:sp>
        <p:nvSpPr>
          <p:cNvPr id="34" name="Text Placeholder 25"/>
          <p:cNvSpPr>
            <a:spLocks noGrp="1"/>
          </p:cNvSpPr>
          <p:nvPr>
            <p:ph type="body" sz="quarter" idx="18" hasCustomPrompt="1"/>
          </p:nvPr>
        </p:nvSpPr>
        <p:spPr>
          <a:xfrm>
            <a:off x="209549" y="943270"/>
            <a:ext cx="9517333" cy="294191"/>
          </a:xfrm>
        </p:spPr>
        <p:txBody>
          <a:bodyPr>
            <a:noAutofit/>
          </a:bodyPr>
          <a:lstStyle>
            <a:lvl1pPr>
              <a:defRPr b="1" baseline="0">
                <a:solidFill>
                  <a:srgbClr val="3A7EC0"/>
                </a:solidFill>
              </a:defRPr>
            </a:lvl1pPr>
            <a:lvl2pPr marL="457200" indent="0">
              <a:buNone/>
              <a:defRPr/>
            </a:lvl2pPr>
          </a:lstStyle>
          <a:p>
            <a:pPr lvl="0"/>
            <a:r>
              <a:rPr lang="nb-NO" dirty="0" smtClean="0"/>
              <a:t>.</a:t>
            </a:r>
          </a:p>
        </p:txBody>
      </p:sp>
      <p:sp>
        <p:nvSpPr>
          <p:cNvPr id="7" name="Text Placeholder 6"/>
          <p:cNvSpPr>
            <a:spLocks noGrp="1"/>
          </p:cNvSpPr>
          <p:nvPr>
            <p:ph type="body" sz="quarter" idx="19" hasCustomPrompt="1"/>
          </p:nvPr>
        </p:nvSpPr>
        <p:spPr>
          <a:xfrm>
            <a:off x="220933" y="1635125"/>
            <a:ext cx="9505950" cy="946693"/>
          </a:xfrm>
        </p:spPr>
        <p:txBody>
          <a:bodyPr>
            <a:noAutofit/>
          </a:bodyPr>
          <a:lstStyle>
            <a:lvl1pPr marL="0" indent="0">
              <a:buFont typeface="Arial" panose="020B0604020202020204" pitchFamily="34" charset="0"/>
              <a:buNone/>
              <a:defRPr b="0"/>
            </a:lvl1pPr>
          </a:lstStyle>
          <a:p>
            <a:pPr lvl="0"/>
            <a:r>
              <a:rPr lang="en-US" dirty="0" err="1" smtClean="0"/>
              <a:t>Klikk</a:t>
            </a:r>
            <a:r>
              <a:rPr lang="en-US" dirty="0" smtClean="0"/>
              <a:t> for å </a:t>
            </a:r>
            <a:r>
              <a:rPr lang="en-US" dirty="0" err="1" smtClean="0"/>
              <a:t>skrive</a:t>
            </a:r>
            <a:r>
              <a:rPr lang="en-US" dirty="0" smtClean="0"/>
              <a:t> inn </a:t>
            </a:r>
            <a:r>
              <a:rPr lang="en-US" dirty="0" err="1" smtClean="0"/>
              <a:t>tekst</a:t>
            </a:r>
            <a:endParaRPr lang="nb-NO" dirty="0"/>
          </a:p>
        </p:txBody>
      </p:sp>
      <p:sp>
        <p:nvSpPr>
          <p:cNvPr id="8" name="Picture Placeholder 7"/>
          <p:cNvSpPr>
            <a:spLocks noGrp="1"/>
          </p:cNvSpPr>
          <p:nvPr>
            <p:ph type="pic" sz="quarter" idx="20" hasCustomPrompt="1"/>
          </p:nvPr>
        </p:nvSpPr>
        <p:spPr>
          <a:xfrm>
            <a:off x="220933" y="2719613"/>
            <a:ext cx="9505950" cy="2941635"/>
          </a:xfrm>
          <a:solidFill>
            <a:srgbClr val="DCDE44"/>
          </a:solidFill>
        </p:spPr>
        <p:txBody>
          <a:bodyPr/>
          <a:lstStyle>
            <a:lvl1pPr>
              <a:defRPr baseline="0"/>
            </a:lvl1pPr>
          </a:lstStyle>
          <a:p>
            <a:r>
              <a:rPr lang="nb-NO" dirty="0" smtClean="0"/>
              <a:t>Klikk på ikonet for å sette inn bilde</a:t>
            </a:r>
            <a:endParaRPr lang="nb-NO" dirty="0"/>
          </a:p>
        </p:txBody>
      </p:sp>
      <p:sp>
        <p:nvSpPr>
          <p:cNvPr id="9" name="Text Placeholder 25"/>
          <p:cNvSpPr>
            <a:spLocks noGrp="1"/>
          </p:cNvSpPr>
          <p:nvPr>
            <p:ph type="body" sz="quarter" idx="15" hasCustomPrompt="1"/>
          </p:nvPr>
        </p:nvSpPr>
        <p:spPr>
          <a:xfrm>
            <a:off x="360603" y="5913360"/>
            <a:ext cx="2880000" cy="756000"/>
          </a:xfrm>
        </p:spPr>
        <p:txBody>
          <a:bodyPr>
            <a:noAutofit/>
          </a:bodyPr>
          <a:lstStyle>
            <a:lvl1pPr>
              <a:defRPr/>
            </a:lvl1pPr>
            <a:lvl2pPr marL="457200" indent="0">
              <a:buNone/>
              <a:defRPr/>
            </a:lvl2pPr>
          </a:lstStyle>
          <a:p>
            <a:pPr lvl="0"/>
            <a:r>
              <a:rPr lang="nb-NO" dirty="0" smtClean="0"/>
              <a:t>Klikk her for å skrive inn tittel og hvordan utarbeides</a:t>
            </a:r>
          </a:p>
        </p:txBody>
      </p:sp>
      <p:sp>
        <p:nvSpPr>
          <p:cNvPr id="10" name="Text Placeholder 25"/>
          <p:cNvSpPr>
            <a:spLocks noGrp="1"/>
          </p:cNvSpPr>
          <p:nvPr>
            <p:ph type="body" sz="quarter" idx="21" hasCustomPrompt="1"/>
          </p:nvPr>
        </p:nvSpPr>
        <p:spPr>
          <a:xfrm>
            <a:off x="3530312" y="5913360"/>
            <a:ext cx="2880000" cy="756000"/>
          </a:xfrm>
        </p:spPr>
        <p:txBody>
          <a:bodyPr>
            <a:noAutofit/>
          </a:bodyPr>
          <a:lstStyle>
            <a:lvl1pPr>
              <a:defRPr/>
            </a:lvl1pPr>
            <a:lvl2pPr marL="457200" indent="0">
              <a:buNone/>
              <a:defRPr/>
            </a:lvl2pPr>
          </a:lstStyle>
          <a:p>
            <a:pPr lvl="0"/>
            <a:r>
              <a:rPr lang="nb-NO" dirty="0" smtClean="0"/>
              <a:t>Klikk her for å skrive inn tittel og hvordan utarbeides</a:t>
            </a:r>
          </a:p>
        </p:txBody>
      </p:sp>
      <p:sp>
        <p:nvSpPr>
          <p:cNvPr id="11" name="Text Placeholder 25"/>
          <p:cNvSpPr>
            <a:spLocks noGrp="1"/>
          </p:cNvSpPr>
          <p:nvPr>
            <p:ph type="body" sz="quarter" idx="22" hasCustomPrompt="1"/>
          </p:nvPr>
        </p:nvSpPr>
        <p:spPr>
          <a:xfrm>
            <a:off x="6700021" y="5913360"/>
            <a:ext cx="2880000" cy="756000"/>
          </a:xfrm>
        </p:spPr>
        <p:txBody>
          <a:bodyPr>
            <a:noAutofit/>
          </a:bodyPr>
          <a:lstStyle>
            <a:lvl1pPr>
              <a:defRPr/>
            </a:lvl1pPr>
            <a:lvl2pPr marL="457200" indent="0">
              <a:buNone/>
              <a:defRPr/>
            </a:lvl2pPr>
          </a:lstStyle>
          <a:p>
            <a:pPr lvl="0"/>
            <a:r>
              <a:rPr lang="nb-NO" dirty="0" smtClean="0"/>
              <a:t>Klikk her for å skrive inn tittel og hvordan utarbeides</a:t>
            </a:r>
          </a:p>
        </p:txBody>
      </p:sp>
      <p:sp>
        <p:nvSpPr>
          <p:cNvPr id="13"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531837818"/>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09551" y="188913"/>
            <a:ext cx="9496424" cy="6480176"/>
          </a:xfrm>
          <a:solidFill>
            <a:srgbClr val="DCDE44"/>
          </a:solidFill>
        </p:spPr>
        <p:txBody>
          <a:bodyPr/>
          <a:lstStyle>
            <a:lvl1pPr>
              <a:defRPr/>
            </a:lvl1pPr>
          </a:lstStyle>
          <a:p>
            <a:r>
              <a:rPr lang="nb-NO" dirty="0" smtClean="0"/>
              <a:t>Klikk på ikon for å sette inn bilde</a:t>
            </a:r>
            <a:endParaRPr lang="nb-NO" dirty="0"/>
          </a:p>
        </p:txBody>
      </p:sp>
    </p:spTree>
    <p:extLst>
      <p:ext uri="{BB962C8B-B14F-4D97-AF65-F5344CB8AC3E}">
        <p14:creationId xmlns:p14="http://schemas.microsoft.com/office/powerpoint/2010/main" val="3955251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vslutnin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252"/>
          <a:stretch/>
        </p:blipFill>
        <p:spPr>
          <a:xfrm>
            <a:off x="199364" y="188639"/>
            <a:ext cx="9506164" cy="5400601"/>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pPr algn="l"/>
            <a:endParaRPr lang="nb-NO" sz="2000" dirty="0">
              <a:solidFill>
                <a:schemeClr val="bg1"/>
              </a:solidFill>
              <a:latin typeface="Arial"/>
              <a:cs typeface="Arial"/>
            </a:endParaRPr>
          </a:p>
        </p:txBody>
      </p:sp>
      <p:sp>
        <p:nvSpPr>
          <p:cNvPr id="4" name="Text Placeholder 3"/>
          <p:cNvSpPr>
            <a:spLocks noGrp="1"/>
          </p:cNvSpPr>
          <p:nvPr>
            <p:ph type="body" sz="quarter" idx="10" hasCustomPrompt="1"/>
          </p:nvPr>
        </p:nvSpPr>
        <p:spPr>
          <a:xfrm>
            <a:off x="343933" y="367266"/>
            <a:ext cx="9217025" cy="2125630"/>
          </a:xfrm>
        </p:spPr>
        <p:txBody>
          <a:bodyPr anchor="b">
            <a:normAutofit/>
          </a:bodyPr>
          <a:lstStyle>
            <a:lvl1pPr>
              <a:defRPr sz="2800" b="0" baseline="0">
                <a:solidFill>
                  <a:schemeClr val="tx2"/>
                </a:solidFill>
              </a:defRPr>
            </a:lvl1pPr>
          </a:lstStyle>
          <a:p>
            <a:pPr lvl="0"/>
            <a:r>
              <a:rPr lang="nb-NO" dirty="0" smtClean="0"/>
              <a:t>Klikk for å skrive inn avslutning</a:t>
            </a:r>
            <a:endParaRPr lang="nb-NO" dirty="0"/>
          </a:p>
        </p:txBody>
      </p:sp>
      <p:pic>
        <p:nvPicPr>
          <p:cNvPr id="10" name="Picture 9" descr="temptlogo_aho.png"/>
          <p:cNvPicPr>
            <a:picLocks noChangeAspect="1"/>
          </p:cNvPicPr>
          <p:nvPr userDrawn="1"/>
        </p:nvPicPr>
        <p:blipFill>
          <a:blip r:embed="rId3" cstate="print">
            <a:alphaModFix amt="50000"/>
            <a:extLst>
              <a:ext uri="{28A0092B-C50C-407E-A947-70E740481C1C}">
                <a14:useLocalDpi xmlns:a14="http://schemas.microsoft.com/office/drawing/2010/main"/>
              </a:ext>
            </a:extLst>
          </a:blip>
          <a:stretch>
            <a:fillRect/>
          </a:stretch>
        </p:blipFill>
        <p:spPr>
          <a:xfrm>
            <a:off x="128464" y="5915729"/>
            <a:ext cx="6865022" cy="609615"/>
          </a:xfrm>
          <a:prstGeom prst="rect">
            <a:avLst/>
          </a:prstGeom>
        </p:spPr>
      </p:pic>
    </p:spTree>
    <p:extLst>
      <p:ext uri="{BB962C8B-B14F-4D97-AF65-F5344CB8AC3E}">
        <p14:creationId xmlns:p14="http://schemas.microsoft.com/office/powerpoint/2010/main" val="172850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670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8" name="TextBox 7"/>
          <p:cNvSpPr txBox="1"/>
          <p:nvPr userDrawn="1"/>
        </p:nvSpPr>
        <p:spPr>
          <a:xfrm>
            <a:off x="210149" y="327262"/>
            <a:ext cx="5317527" cy="554269"/>
          </a:xfrm>
          <a:prstGeom prst="rect">
            <a:avLst/>
          </a:prstGeom>
          <a:noFill/>
        </p:spPr>
        <p:txBody>
          <a:bodyPr wrap="square" lIns="71990" tIns="71990" rIns="71990" bIns="71990" rtlCol="0">
            <a:noAutofit/>
          </a:bodyPr>
          <a:lstStyle/>
          <a:p>
            <a:pPr algn="l"/>
            <a:r>
              <a:rPr lang="nb-NO" sz="2800" dirty="0" smtClean="0">
                <a:solidFill>
                  <a:schemeClr val="tx2"/>
                </a:solidFill>
                <a:latin typeface="Arial"/>
                <a:cs typeface="Arial"/>
              </a:rPr>
              <a:t>Innholdsfortegnelse</a:t>
            </a:r>
          </a:p>
          <a:p>
            <a:pPr algn="l"/>
            <a:r>
              <a:rPr lang="nb-NO" sz="2800" dirty="0">
                <a:solidFill>
                  <a:schemeClr val="tx2"/>
                </a:solidFill>
                <a:latin typeface="Arial"/>
                <a:cs typeface="Arial"/>
              </a:rPr>
              <a:t> </a:t>
            </a:r>
            <a:r>
              <a:rPr lang="nb-NO" sz="2800" dirty="0" smtClean="0">
                <a:solidFill>
                  <a:schemeClr val="tx2"/>
                </a:solidFill>
                <a:latin typeface="Arial"/>
                <a:cs typeface="Arial"/>
              </a:rPr>
              <a:t>  </a:t>
            </a:r>
          </a:p>
        </p:txBody>
      </p:sp>
      <p:sp>
        <p:nvSpPr>
          <p:cNvPr id="4" name="TextBox 3"/>
          <p:cNvSpPr txBox="1"/>
          <p:nvPr userDrawn="1"/>
        </p:nvSpPr>
        <p:spPr>
          <a:xfrm>
            <a:off x="210149" y="1310350"/>
            <a:ext cx="543739" cy="307777"/>
          </a:xfrm>
          <a:prstGeom prst="rect">
            <a:avLst/>
          </a:prstGeom>
          <a:noFill/>
        </p:spPr>
        <p:txBody>
          <a:bodyPr wrap="none" rtlCol="0">
            <a:spAutoFit/>
          </a:bodyPr>
          <a:lstStyle/>
          <a:p>
            <a:r>
              <a:rPr lang="nb-NO" sz="1400" dirty="0" smtClean="0">
                <a:solidFill>
                  <a:srgbClr val="3A7EC0"/>
                </a:solidFill>
                <a:latin typeface="Arial" panose="020B0604020202020204" pitchFamily="34" charset="0"/>
                <a:cs typeface="Arial" panose="020B0604020202020204" pitchFamily="34" charset="0"/>
              </a:rPr>
              <a:t>Side</a:t>
            </a:r>
            <a:endParaRPr lang="nb-NO" sz="1400" dirty="0">
              <a:solidFill>
                <a:srgbClr val="3A7EC0"/>
              </a:solidFill>
              <a:latin typeface="Arial" panose="020B0604020202020204" pitchFamily="34" charset="0"/>
              <a:cs typeface="Arial" panose="020B0604020202020204" pitchFamily="34" charset="0"/>
            </a:endParaRPr>
          </a:p>
        </p:txBody>
      </p:sp>
      <p:sp>
        <p:nvSpPr>
          <p:cNvPr id="14" name="TextBox 13"/>
          <p:cNvSpPr txBox="1"/>
          <p:nvPr userDrawn="1"/>
        </p:nvSpPr>
        <p:spPr>
          <a:xfrm>
            <a:off x="1067062" y="1310350"/>
            <a:ext cx="621645" cy="307777"/>
          </a:xfrm>
          <a:prstGeom prst="rect">
            <a:avLst/>
          </a:prstGeom>
          <a:noFill/>
        </p:spPr>
        <p:txBody>
          <a:bodyPr wrap="none" rtlCol="0">
            <a:spAutoFit/>
          </a:bodyPr>
          <a:lstStyle/>
          <a:p>
            <a:r>
              <a:rPr lang="nb-NO" sz="1400" dirty="0" smtClean="0">
                <a:solidFill>
                  <a:srgbClr val="3A7EC0"/>
                </a:solidFill>
                <a:latin typeface="Arial" panose="020B0604020202020204" pitchFamily="34" charset="0"/>
                <a:cs typeface="Arial" panose="020B0604020202020204" pitchFamily="34" charset="0"/>
              </a:rPr>
              <a:t>Tema</a:t>
            </a:r>
            <a:endParaRPr lang="nb-NO" sz="1400" dirty="0">
              <a:solidFill>
                <a:srgbClr val="3A7EC0"/>
              </a:solidFill>
              <a:latin typeface="Arial" panose="020B0604020202020204" pitchFamily="34" charset="0"/>
              <a:cs typeface="Arial" panose="020B0604020202020204" pitchFamily="34" charset="0"/>
            </a:endParaRPr>
          </a:p>
        </p:txBody>
      </p:sp>
      <p:sp>
        <p:nvSpPr>
          <p:cNvPr id="15" name="Text Placeholder 14"/>
          <p:cNvSpPr>
            <a:spLocks noGrp="1"/>
          </p:cNvSpPr>
          <p:nvPr>
            <p:ph type="body" sz="quarter" idx="13" hasCustomPrompt="1"/>
          </p:nvPr>
        </p:nvSpPr>
        <p:spPr>
          <a:xfrm>
            <a:off x="209550" y="1779071"/>
            <a:ext cx="5655979" cy="4313754"/>
          </a:xfrm>
        </p:spPr>
        <p:txBody>
          <a:bodyPr>
            <a:noAutofit/>
          </a:bodyPr>
          <a:lstStyle>
            <a:lvl1pPr>
              <a:tabLst>
                <a:tab pos="803275" algn="l"/>
              </a:tabLst>
              <a:defRPr b="0" baseline="0">
                <a:solidFill>
                  <a:schemeClr val="tx1"/>
                </a:solidFill>
              </a:defRPr>
            </a:lvl1pPr>
          </a:lstStyle>
          <a:p>
            <a:pPr lvl="0"/>
            <a:r>
              <a:rPr lang="en-US" dirty="0" err="1" smtClean="0"/>
              <a:t>Klikk</a:t>
            </a:r>
            <a:r>
              <a:rPr lang="en-US" dirty="0" smtClean="0"/>
              <a:t> for å </a:t>
            </a:r>
            <a:r>
              <a:rPr lang="en-US" dirty="0" err="1" smtClean="0"/>
              <a:t>legge</a:t>
            </a:r>
            <a:r>
              <a:rPr lang="en-US" dirty="0" smtClean="0"/>
              <a:t> inn </a:t>
            </a:r>
            <a:r>
              <a:rPr lang="en-US" dirty="0" err="1" smtClean="0"/>
              <a:t>sidenummer</a:t>
            </a:r>
            <a:r>
              <a:rPr lang="en-US" dirty="0" smtClean="0"/>
              <a:t> </a:t>
            </a:r>
            <a:r>
              <a:rPr lang="en-US" dirty="0" err="1" smtClean="0"/>
              <a:t>og</a:t>
            </a:r>
            <a:r>
              <a:rPr lang="en-US" dirty="0" smtClean="0"/>
              <a:t> </a:t>
            </a:r>
            <a:r>
              <a:rPr lang="en-US" dirty="0" err="1" smtClean="0"/>
              <a:t>kapittel</a:t>
            </a:r>
            <a:r>
              <a:rPr lang="en-US" dirty="0" smtClean="0"/>
              <a:t>. </a:t>
            </a:r>
            <a:r>
              <a:rPr lang="en-US" dirty="0" err="1" smtClean="0"/>
              <a:t>Bruk</a:t>
            </a:r>
            <a:r>
              <a:rPr lang="en-US" dirty="0" smtClean="0"/>
              <a:t> tab </a:t>
            </a:r>
            <a:r>
              <a:rPr lang="en-US" dirty="0" err="1" smtClean="0"/>
              <a:t>etter</a:t>
            </a:r>
            <a:r>
              <a:rPr lang="en-US" dirty="0" smtClean="0"/>
              <a:t> </a:t>
            </a:r>
            <a:r>
              <a:rPr lang="en-US" dirty="0" err="1" smtClean="0"/>
              <a:t>sidenummer</a:t>
            </a:r>
            <a:endParaRPr lang="en-US" dirty="0" smtClean="0"/>
          </a:p>
          <a:p>
            <a:pPr lvl="0"/>
            <a:r>
              <a:rPr lang="en-US" dirty="0" smtClean="0"/>
              <a:t>	</a:t>
            </a:r>
          </a:p>
        </p:txBody>
      </p:sp>
      <p:cxnSp>
        <p:nvCxnSpPr>
          <p:cNvPr id="17" name="Straight Connector 16"/>
          <p:cNvCxnSpPr/>
          <p:nvPr userDrawn="1"/>
        </p:nvCxnSpPr>
        <p:spPr>
          <a:xfrm>
            <a:off x="198439" y="1634133"/>
            <a:ext cx="5667090" cy="0"/>
          </a:xfrm>
          <a:prstGeom prst="line">
            <a:avLst/>
          </a:prstGeom>
          <a:ln w="12700">
            <a:solidFill>
              <a:srgbClr val="9BA5AE"/>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pic>
        <p:nvPicPr>
          <p:cNvPr id="20" name="Picture 19"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23" name="Text Placeholder 6"/>
          <p:cNvSpPr>
            <a:spLocks noGrp="1"/>
          </p:cNvSpPr>
          <p:nvPr>
            <p:ph type="body" sz="quarter" idx="23" hasCustomPrompt="1"/>
          </p:nvPr>
        </p:nvSpPr>
        <p:spPr>
          <a:xfrm>
            <a:off x="6402882" y="1628800"/>
            <a:ext cx="3177878" cy="335200"/>
          </a:xfrm>
        </p:spPr>
        <p:txBody>
          <a:bodyPr/>
          <a:lstStyle>
            <a:lvl1pPr marL="0" indent="0">
              <a:buNone/>
              <a:defRPr b="1"/>
            </a:lvl1pPr>
          </a:lstStyle>
          <a:p>
            <a:pPr marL="0" indent="0">
              <a:buNone/>
            </a:pPr>
            <a:r>
              <a:rPr lang="nb-NO" sz="1400" b="1" dirty="0" smtClean="0">
                <a:solidFill>
                  <a:schemeClr val="tx1"/>
                </a:solidFill>
                <a:latin typeface="Arial"/>
                <a:ea typeface="Calibri"/>
                <a:cs typeface="Arial"/>
              </a:rPr>
              <a:t>OM VEIKART FOR TJENESTEINNOVASJON</a:t>
            </a:r>
          </a:p>
        </p:txBody>
      </p:sp>
      <p:sp>
        <p:nvSpPr>
          <p:cNvPr id="13" name="Text Placeholder 6"/>
          <p:cNvSpPr>
            <a:spLocks noGrp="1"/>
          </p:cNvSpPr>
          <p:nvPr>
            <p:ph type="body" sz="quarter" idx="19" hasCustomPrompt="1"/>
          </p:nvPr>
        </p:nvSpPr>
        <p:spPr>
          <a:xfrm>
            <a:off x="6393160" y="2080593"/>
            <a:ext cx="3177878" cy="2356517"/>
          </a:xfrm>
        </p:spPr>
        <p:txBody>
          <a:bodyPr/>
          <a:lstStyle>
            <a:lvl1pPr marL="0" marR="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baseline="0">
                <a:solidFill>
                  <a:schemeClr val="tx1"/>
                </a:solidFill>
              </a:defRPr>
            </a:lvl1pPr>
          </a:lstStyle>
          <a:p>
            <a:pPr marL="0" indent="0">
              <a:spcBef>
                <a:spcPts val="300"/>
              </a:spcBef>
              <a:spcAft>
                <a:spcPts val="600"/>
              </a:spcAft>
              <a:buNone/>
            </a:pPr>
            <a:r>
              <a:rPr lang="nb-NO" sz="1400" dirty="0" smtClean="0">
                <a:solidFill>
                  <a:schemeClr val="tx1"/>
                </a:solidFill>
                <a:latin typeface="Arial"/>
                <a:ea typeface="Calibri"/>
                <a:cs typeface="Arial"/>
              </a:rPr>
              <a:t>Veikart for tjenesteinnovasjon er en praktisk metodikk som setter kommunene i stand til å endre offentlige tjenester for å møte fremtiden. </a:t>
            </a:r>
          </a:p>
          <a:p>
            <a:pPr marL="0" indent="0">
              <a:spcBef>
                <a:spcPts val="300"/>
              </a:spcBef>
              <a:spcAft>
                <a:spcPts val="600"/>
              </a:spcAft>
              <a:buNone/>
            </a:pPr>
            <a:r>
              <a:rPr lang="nb-NO" sz="1400" dirty="0" smtClean="0">
                <a:solidFill>
                  <a:schemeClr val="tx1"/>
                </a:solidFill>
                <a:latin typeface="Arial"/>
                <a:ea typeface="Calibri"/>
                <a:cs typeface="Arial"/>
              </a:rPr>
              <a:t>For å få tilgang til hele metodikken for tjenesteinnovasjon kan dere gå til </a:t>
            </a:r>
            <a:r>
              <a:rPr lang="nb-NO" sz="1400" dirty="0" err="1" smtClean="0">
                <a:solidFill>
                  <a:schemeClr val="tx1"/>
                </a:solidFill>
                <a:latin typeface="Arial"/>
                <a:ea typeface="Calibri"/>
                <a:cs typeface="Arial"/>
              </a:rPr>
              <a:t>www.ks.no</a:t>
            </a:r>
            <a:r>
              <a:rPr lang="nb-NO" sz="1400" dirty="0" smtClean="0">
                <a:solidFill>
                  <a:schemeClr val="tx1"/>
                </a:solidFill>
                <a:latin typeface="Arial"/>
                <a:ea typeface="Calibri"/>
                <a:cs typeface="Arial"/>
              </a:rPr>
              <a:t>/</a:t>
            </a:r>
            <a:r>
              <a:rPr lang="nb-NO" sz="1400" dirty="0" err="1" smtClean="0">
                <a:solidFill>
                  <a:schemeClr val="tx1"/>
                </a:solidFill>
                <a:latin typeface="Arial"/>
                <a:ea typeface="Calibri"/>
                <a:cs typeface="Arial"/>
              </a:rPr>
              <a:t>samveis</a:t>
            </a:r>
            <a:r>
              <a:rPr lang="nb-NO" sz="1400" dirty="0" smtClean="0">
                <a:solidFill>
                  <a:schemeClr val="tx1"/>
                </a:solidFill>
                <a:latin typeface="Arial"/>
                <a:ea typeface="Calibri"/>
                <a:cs typeface="Arial"/>
              </a:rPr>
              <a:t> </a:t>
            </a:r>
          </a:p>
          <a:p>
            <a:pPr marL="0" indent="0">
              <a:spcBef>
                <a:spcPts val="300"/>
              </a:spcBef>
              <a:spcAft>
                <a:spcPts val="600"/>
              </a:spcAft>
              <a:buNone/>
            </a:pPr>
            <a:r>
              <a:rPr lang="nb-NO" sz="1400" dirty="0" smtClean="0">
                <a:solidFill>
                  <a:schemeClr val="tx1"/>
                </a:solidFill>
                <a:latin typeface="Arial"/>
                <a:ea typeface="Calibri"/>
                <a:cs typeface="Arial"/>
              </a:rPr>
              <a:t>Dette dokumentet er et av verktøyene i metodikken, og dere finner det referert til i </a:t>
            </a:r>
            <a:r>
              <a:rPr lang="en-US" dirty="0" smtClean="0"/>
              <a:t>[</a:t>
            </a:r>
            <a:r>
              <a:rPr lang="en-US" dirty="0" err="1" smtClean="0"/>
              <a:t>Fase</a:t>
            </a:r>
            <a:r>
              <a:rPr lang="en-US" dirty="0" smtClean="0"/>
              <a:t> </a:t>
            </a:r>
            <a:r>
              <a:rPr lang="en-US" dirty="0" err="1" smtClean="0"/>
              <a:t>nr</a:t>
            </a:r>
            <a:r>
              <a:rPr lang="en-US" dirty="0" smtClean="0"/>
              <a:t>, </a:t>
            </a:r>
            <a:r>
              <a:rPr lang="en-US" dirty="0" err="1" smtClean="0"/>
              <a:t>Fasenavn</a:t>
            </a:r>
            <a:r>
              <a:rPr lang="en-US" dirty="0" smtClean="0"/>
              <a:t>.]</a:t>
            </a:r>
          </a:p>
          <a:p>
            <a:pPr marL="0" indent="0">
              <a:spcBef>
                <a:spcPts val="300"/>
              </a:spcBef>
              <a:spcAft>
                <a:spcPts val="600"/>
              </a:spcAft>
              <a:buNone/>
            </a:pPr>
            <a:endParaRPr lang="nb-NO" sz="1400" b="1" dirty="0">
              <a:solidFill>
                <a:schemeClr val="tx1"/>
              </a:solidFill>
              <a:latin typeface="Arial"/>
              <a:ea typeface="Calibri"/>
              <a:cs typeface="Aria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3244" y="4728614"/>
            <a:ext cx="3147432" cy="1795824"/>
          </a:xfrm>
          <a:prstGeom prst="rect">
            <a:avLst/>
          </a:prstGeom>
          <a:ln>
            <a:solidFill>
              <a:schemeClr val="bg1"/>
            </a:solidFill>
          </a:ln>
        </p:spPr>
      </p:pic>
    </p:spTree>
    <p:extLst>
      <p:ext uri="{BB962C8B-B14F-4D97-AF65-F5344CB8AC3E}">
        <p14:creationId xmlns:p14="http://schemas.microsoft.com/office/powerpoint/2010/main" val="4129202853"/>
      </p:ext>
    </p:extLst>
  </p:cSld>
  <p:clrMapOvr>
    <a:masterClrMapping/>
  </p:clrMapOvr>
  <p:extLst mod="1">
    <p:ext uri="{DCECCB84-F9BA-43D5-87BE-67443E8EF086}">
      <p15:sldGuideLst xmlns:p15="http://schemas.microsoft.com/office/powerpoint/2012/main">
        <p15:guide id="1" pos="3120" userDrawn="1">
          <p15:clr>
            <a:srgbClr val="FBAE40"/>
          </p15:clr>
        </p15:guide>
        <p15:guide id="2" pos="580" userDrawn="1">
          <p15:clr>
            <a:srgbClr val="FBAE40"/>
          </p15:clr>
        </p15:guide>
        <p15:guide id="3" pos="3846" userDrawn="1">
          <p15:clr>
            <a:srgbClr val="FBAE40"/>
          </p15:clr>
        </p15:guide>
        <p15:guide id="4" pos="1578" userDrawn="1">
          <p15:clr>
            <a:srgbClr val="FBAE40"/>
          </p15:clr>
        </p15:guide>
        <p15:guide id="5" orient="horz" pos="2160" userDrawn="1">
          <p15:clr>
            <a:srgbClr val="FBAE40"/>
          </p15:clr>
        </p15:guide>
        <p15:guide id="6" orient="horz" pos="84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tel">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205"/>
          <a:stretch/>
        </p:blipFill>
        <p:spPr>
          <a:xfrm>
            <a:off x="199364" y="188640"/>
            <a:ext cx="9506164" cy="6480448"/>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pPr algn="l"/>
            <a:endParaRPr lang="nb-NO" sz="2000" dirty="0">
              <a:solidFill>
                <a:schemeClr val="bg1"/>
              </a:solidFill>
              <a:latin typeface="Arial"/>
              <a:cs typeface="Arial"/>
            </a:endParaRPr>
          </a:p>
        </p:txBody>
      </p:sp>
      <p:sp>
        <p:nvSpPr>
          <p:cNvPr id="4" name="Text Placeholder 3"/>
          <p:cNvSpPr>
            <a:spLocks noGrp="1"/>
          </p:cNvSpPr>
          <p:nvPr>
            <p:ph type="body" sz="quarter" idx="10" hasCustomPrompt="1"/>
          </p:nvPr>
        </p:nvSpPr>
        <p:spPr>
          <a:xfrm>
            <a:off x="359655" y="1628776"/>
            <a:ext cx="9217025" cy="1803722"/>
          </a:xfrm>
        </p:spPr>
        <p:txBody>
          <a:bodyPr anchor="b">
            <a:normAutofit/>
          </a:bodyPr>
          <a:lstStyle>
            <a:lvl1pPr>
              <a:defRPr sz="2800" b="0" baseline="0">
                <a:solidFill>
                  <a:srgbClr val="3A7EC0"/>
                </a:solidFill>
              </a:defRPr>
            </a:lvl1pPr>
          </a:lstStyle>
          <a:p>
            <a:pPr lvl="0"/>
            <a:r>
              <a:rPr lang="nb-NO" dirty="0" smtClean="0"/>
              <a:t>Klikk for å skrive inn navn på kapittel</a:t>
            </a:r>
            <a:endParaRPr lang="nb-NO" dirty="0"/>
          </a:p>
        </p:txBody>
      </p:sp>
    </p:spTree>
    <p:extLst>
      <p:ext uri="{BB962C8B-B14F-4D97-AF65-F5344CB8AC3E}">
        <p14:creationId xmlns:p14="http://schemas.microsoft.com/office/powerpoint/2010/main" val="191482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slide_Introduksjon">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08387" y="327262"/>
            <a:ext cx="9504186"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introduksjon til &lt;tema&gt;</a:t>
            </a:r>
            <a:endParaRPr lang="nb-NO" dirty="0"/>
          </a:p>
        </p:txBody>
      </p:sp>
      <p:sp>
        <p:nvSpPr>
          <p:cNvPr id="26" name="Text Placeholder 25"/>
          <p:cNvSpPr>
            <a:spLocks noGrp="1"/>
          </p:cNvSpPr>
          <p:nvPr>
            <p:ph type="body" sz="quarter" idx="14" hasCustomPrompt="1"/>
          </p:nvPr>
        </p:nvSpPr>
        <p:spPr>
          <a:xfrm>
            <a:off x="209549" y="1634464"/>
            <a:ext cx="5655979" cy="360000"/>
          </a:xfrm>
        </p:spPr>
        <p:txBody>
          <a:bodyPr>
            <a:noAutofit/>
          </a:bodyPr>
          <a:lstStyle>
            <a:lvl1pPr>
              <a:defRPr b="1" baseline="0">
                <a:solidFill>
                  <a:srgbClr val="3A7EC0"/>
                </a:solidFill>
              </a:defRPr>
            </a:lvl1pPr>
            <a:lvl2pPr marL="457200" indent="0">
              <a:buNone/>
              <a:defRPr/>
            </a:lvl2pPr>
          </a:lstStyle>
          <a:p>
            <a:pPr lvl="0"/>
            <a:r>
              <a:rPr lang="nb-NO" dirty="0" smtClean="0"/>
              <a:t>Klikk for å skrive inn overskrift for hva er &lt;tema&gt;</a:t>
            </a:r>
          </a:p>
        </p:txBody>
      </p:sp>
      <p:sp>
        <p:nvSpPr>
          <p:cNvPr id="29" name="Text Placeholder 25"/>
          <p:cNvSpPr>
            <a:spLocks noGrp="1"/>
          </p:cNvSpPr>
          <p:nvPr>
            <p:ph type="body" sz="quarter" idx="16" hasCustomPrompt="1"/>
          </p:nvPr>
        </p:nvSpPr>
        <p:spPr>
          <a:xfrm>
            <a:off x="209551" y="5805264"/>
            <a:ext cx="5655978" cy="647924"/>
          </a:xfrm>
        </p:spPr>
        <p:txBody>
          <a:bodyPr anchor="b"/>
          <a:lstStyle>
            <a:lvl1pPr>
              <a:defRPr b="0">
                <a:solidFill>
                  <a:srgbClr val="3A7EC0"/>
                </a:solidFill>
              </a:defRPr>
            </a:lvl1pPr>
            <a:lvl2pPr marL="457200" indent="0">
              <a:buNone/>
              <a:defRPr b="0">
                <a:solidFill>
                  <a:srgbClr val="2E69B3"/>
                </a:solidFill>
              </a:defRPr>
            </a:lvl2pPr>
          </a:lstStyle>
          <a:p>
            <a:pPr lvl="0"/>
            <a:r>
              <a:rPr lang="nb-NO" dirty="0" smtClean="0"/>
              <a:t>Klikk for å skrive inn evt. sitat</a:t>
            </a:r>
          </a:p>
        </p:txBody>
      </p:sp>
      <p:sp>
        <p:nvSpPr>
          <p:cNvPr id="30" name="Text Placeholder 25"/>
          <p:cNvSpPr>
            <a:spLocks noGrp="1"/>
          </p:cNvSpPr>
          <p:nvPr>
            <p:ph type="body" sz="quarter" idx="17" hasCustomPrompt="1"/>
          </p:nvPr>
        </p:nvSpPr>
        <p:spPr>
          <a:xfrm>
            <a:off x="208387" y="1994464"/>
            <a:ext cx="5657142" cy="1434808"/>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sp>
        <p:nvSpPr>
          <p:cNvPr id="34" name="Text Placeholder 25"/>
          <p:cNvSpPr>
            <a:spLocks noGrp="1"/>
          </p:cNvSpPr>
          <p:nvPr>
            <p:ph type="body" sz="quarter" idx="18" hasCustomPrompt="1"/>
          </p:nvPr>
        </p:nvSpPr>
        <p:spPr>
          <a:xfrm>
            <a:off x="209549" y="943270"/>
            <a:ext cx="9503023" cy="294191"/>
          </a:xfrm>
        </p:spPr>
        <p:txBody>
          <a:bodyPr>
            <a:noAutofit/>
          </a:bodyPr>
          <a:lstStyle>
            <a:lvl1pPr>
              <a:defRPr b="1" baseline="0">
                <a:solidFill>
                  <a:srgbClr val="3A7EC0"/>
                </a:solidFill>
              </a:defRPr>
            </a:lvl1pPr>
            <a:lvl2pPr marL="457200" indent="0">
              <a:buNone/>
              <a:defRPr/>
            </a:lvl2pPr>
          </a:lstStyle>
          <a:p>
            <a:pPr lvl="0"/>
            <a:r>
              <a:rPr lang="nb-NO" dirty="0" smtClean="0"/>
              <a:t>.</a:t>
            </a:r>
          </a:p>
        </p:txBody>
      </p:sp>
      <p:sp>
        <p:nvSpPr>
          <p:cNvPr id="7" name="Text Placeholder 6"/>
          <p:cNvSpPr>
            <a:spLocks noGrp="1"/>
          </p:cNvSpPr>
          <p:nvPr>
            <p:ph type="body" sz="quarter" idx="19" hasCustomPrompt="1"/>
          </p:nvPr>
        </p:nvSpPr>
        <p:spPr>
          <a:xfrm>
            <a:off x="6393160" y="2080594"/>
            <a:ext cx="3177878" cy="1564430"/>
          </a:xfrm>
        </p:spPr>
        <p:txBody>
          <a:bodyPr/>
          <a:lstStyle>
            <a:lvl1pPr>
              <a:defRPr/>
            </a:lvl1pPr>
          </a:lstStyle>
          <a:p>
            <a:pPr lvl="0"/>
            <a:r>
              <a:rPr lang="en-US" dirty="0" err="1" smtClean="0"/>
              <a:t>.</a:t>
            </a:r>
            <a:endParaRPr lang="nb-NO" dirty="0"/>
          </a:p>
        </p:txBody>
      </p:sp>
      <p:sp>
        <p:nvSpPr>
          <p:cNvPr id="20" name="Text Placeholder 6"/>
          <p:cNvSpPr>
            <a:spLocks noGrp="1"/>
          </p:cNvSpPr>
          <p:nvPr>
            <p:ph type="body" sz="quarter" idx="20" hasCustomPrompt="1"/>
          </p:nvPr>
        </p:nvSpPr>
        <p:spPr>
          <a:xfrm>
            <a:off x="6388025" y="4136586"/>
            <a:ext cx="3161141" cy="1430337"/>
          </a:xfrm>
        </p:spPr>
        <p:txBody>
          <a:bodyPr/>
          <a:lstStyle>
            <a:lvl1pPr marL="180975" indent="-180975">
              <a:buFont typeface="Arial" panose="020B0604020202020204" pitchFamily="34" charset="0"/>
              <a:buChar char="•"/>
              <a:defRPr/>
            </a:lvl1pPr>
          </a:lstStyle>
          <a:p>
            <a:pPr lvl="0"/>
            <a:r>
              <a:rPr lang="en-US" dirty="0" err="1" smtClean="0"/>
              <a:t>.</a:t>
            </a:r>
            <a:endParaRPr lang="nb-NO" dirty="0"/>
          </a:p>
        </p:txBody>
      </p:sp>
      <p:sp>
        <p:nvSpPr>
          <p:cNvPr id="21" name="Text Placeholder 25"/>
          <p:cNvSpPr>
            <a:spLocks noGrp="1"/>
          </p:cNvSpPr>
          <p:nvPr>
            <p:ph type="body" sz="quarter" idx="21" hasCustomPrompt="1"/>
          </p:nvPr>
        </p:nvSpPr>
        <p:spPr>
          <a:xfrm>
            <a:off x="209551" y="3565249"/>
            <a:ext cx="5655978" cy="360000"/>
          </a:xfrm>
        </p:spPr>
        <p:txBody>
          <a:bodyPr>
            <a:noAutofit/>
          </a:bodyPr>
          <a:lstStyle>
            <a:lvl1pPr>
              <a:defRPr b="1">
                <a:solidFill>
                  <a:srgbClr val="3A7EC0"/>
                </a:solidFill>
              </a:defRPr>
            </a:lvl1pPr>
            <a:lvl2pPr marL="457200" indent="0">
              <a:buNone/>
              <a:defRPr/>
            </a:lvl2pPr>
          </a:lstStyle>
          <a:p>
            <a:pPr lvl="0"/>
            <a:r>
              <a:rPr lang="nb-NO" dirty="0" smtClean="0"/>
              <a:t>Klikk for å skrive inn hvordan utarbeides &lt;tema&gt;</a:t>
            </a:r>
          </a:p>
        </p:txBody>
      </p:sp>
      <p:sp>
        <p:nvSpPr>
          <p:cNvPr id="22" name="Text Placeholder 25"/>
          <p:cNvSpPr>
            <a:spLocks noGrp="1"/>
          </p:cNvSpPr>
          <p:nvPr>
            <p:ph type="body" sz="quarter" idx="22" hasCustomPrompt="1"/>
          </p:nvPr>
        </p:nvSpPr>
        <p:spPr>
          <a:xfrm>
            <a:off x="208387" y="3925249"/>
            <a:ext cx="5657142" cy="1501940"/>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sp>
        <p:nvSpPr>
          <p:cNvPr id="14"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a:t>
            </a:r>
            <a:endParaRPr lang="nb-NO" dirty="0"/>
          </a:p>
        </p:txBody>
      </p:sp>
      <p:sp>
        <p:nvSpPr>
          <p:cNvPr id="23" name="Text Placeholder 6"/>
          <p:cNvSpPr>
            <a:spLocks noGrp="1"/>
          </p:cNvSpPr>
          <p:nvPr>
            <p:ph type="body" sz="quarter" idx="24" hasCustomPrompt="1"/>
          </p:nvPr>
        </p:nvSpPr>
        <p:spPr>
          <a:xfrm>
            <a:off x="6386642" y="3755954"/>
            <a:ext cx="3177878" cy="335200"/>
          </a:xfrm>
        </p:spPr>
        <p:txBody>
          <a:bodyPr/>
          <a:lstStyle>
            <a:lvl1pPr>
              <a:defRPr b="1"/>
            </a:lvl1pPr>
          </a:lstStyle>
          <a:p>
            <a:pPr lvl="0"/>
            <a:r>
              <a:rPr lang="en-US" dirty="0" err="1" smtClean="0"/>
              <a:t>.</a:t>
            </a:r>
            <a:endParaRPr lang="nb-NO" dirty="0"/>
          </a:p>
        </p:txBody>
      </p:sp>
      <p:sp>
        <p:nvSpPr>
          <p:cNvPr id="16"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6073326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20" userDrawn="1">
          <p15:clr>
            <a:srgbClr val="FBAE40"/>
          </p15:clr>
        </p15:guide>
        <p15:guide id="2" pos="3619" userDrawn="1">
          <p15:clr>
            <a:srgbClr val="FBAE40"/>
          </p15:clr>
        </p15:guide>
        <p15:guide id="3" pos="393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kstslide_Introduksjon">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08387" y="327262"/>
            <a:ext cx="9504186"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introduksjon til &lt;tema&gt;</a:t>
            </a:r>
            <a:endParaRPr lang="nb-NO" dirty="0"/>
          </a:p>
        </p:txBody>
      </p:sp>
      <p:sp>
        <p:nvSpPr>
          <p:cNvPr id="29" name="Text Placeholder 25"/>
          <p:cNvSpPr>
            <a:spLocks noGrp="1"/>
          </p:cNvSpPr>
          <p:nvPr>
            <p:ph type="body" sz="quarter" idx="16" hasCustomPrompt="1"/>
          </p:nvPr>
        </p:nvSpPr>
        <p:spPr>
          <a:xfrm>
            <a:off x="209551" y="5805264"/>
            <a:ext cx="5655978" cy="647924"/>
          </a:xfrm>
        </p:spPr>
        <p:txBody>
          <a:bodyPr anchor="b"/>
          <a:lstStyle>
            <a:lvl1pPr>
              <a:defRPr b="0">
                <a:solidFill>
                  <a:srgbClr val="3A7EC0"/>
                </a:solidFill>
              </a:defRPr>
            </a:lvl1pPr>
            <a:lvl2pPr marL="457200" indent="0">
              <a:buNone/>
              <a:defRPr b="0">
                <a:solidFill>
                  <a:srgbClr val="2E69B3"/>
                </a:solidFill>
              </a:defRPr>
            </a:lvl2pPr>
          </a:lstStyle>
          <a:p>
            <a:pPr lvl="0"/>
            <a:r>
              <a:rPr lang="nb-NO" dirty="0" smtClean="0"/>
              <a:t>Klikk for å skrive inn evt. sitat</a:t>
            </a:r>
          </a:p>
        </p:txBody>
      </p:sp>
      <p:sp>
        <p:nvSpPr>
          <p:cNvPr id="30" name="Text Placeholder 25"/>
          <p:cNvSpPr>
            <a:spLocks noGrp="1"/>
          </p:cNvSpPr>
          <p:nvPr>
            <p:ph type="body" sz="quarter" idx="17" hasCustomPrompt="1"/>
          </p:nvPr>
        </p:nvSpPr>
        <p:spPr>
          <a:xfrm>
            <a:off x="208387" y="1634463"/>
            <a:ext cx="5657142" cy="3932459"/>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sp>
        <p:nvSpPr>
          <p:cNvPr id="34" name="Text Placeholder 25"/>
          <p:cNvSpPr>
            <a:spLocks noGrp="1"/>
          </p:cNvSpPr>
          <p:nvPr>
            <p:ph type="body" sz="quarter" idx="18" hasCustomPrompt="1"/>
          </p:nvPr>
        </p:nvSpPr>
        <p:spPr>
          <a:xfrm>
            <a:off x="209549" y="943270"/>
            <a:ext cx="9503023" cy="294191"/>
          </a:xfrm>
        </p:spPr>
        <p:txBody>
          <a:bodyPr>
            <a:noAutofit/>
          </a:bodyPr>
          <a:lstStyle>
            <a:lvl1pPr>
              <a:defRPr b="1" baseline="0">
                <a:solidFill>
                  <a:srgbClr val="3A7EC0"/>
                </a:solidFill>
              </a:defRPr>
            </a:lvl1pPr>
            <a:lvl2pPr marL="457200" indent="0">
              <a:buNone/>
              <a:defRPr/>
            </a:lvl2pPr>
          </a:lstStyle>
          <a:p>
            <a:pPr lvl="0"/>
            <a:r>
              <a:rPr lang="nb-NO" dirty="0" smtClean="0"/>
              <a:t>.</a:t>
            </a:r>
          </a:p>
        </p:txBody>
      </p:sp>
      <p:sp>
        <p:nvSpPr>
          <p:cNvPr id="7" name="Text Placeholder 6"/>
          <p:cNvSpPr>
            <a:spLocks noGrp="1"/>
          </p:cNvSpPr>
          <p:nvPr>
            <p:ph type="body" sz="quarter" idx="19" hasCustomPrompt="1"/>
          </p:nvPr>
        </p:nvSpPr>
        <p:spPr>
          <a:xfrm>
            <a:off x="6393160" y="2080594"/>
            <a:ext cx="3177878" cy="1564430"/>
          </a:xfrm>
        </p:spPr>
        <p:txBody>
          <a:bodyPr/>
          <a:lstStyle>
            <a:lvl1pPr>
              <a:defRPr/>
            </a:lvl1pPr>
          </a:lstStyle>
          <a:p>
            <a:pPr lvl="0"/>
            <a:r>
              <a:rPr lang="en-US" dirty="0" err="1" smtClean="0"/>
              <a:t>.</a:t>
            </a:r>
            <a:endParaRPr lang="nb-NO" dirty="0"/>
          </a:p>
        </p:txBody>
      </p:sp>
      <p:sp>
        <p:nvSpPr>
          <p:cNvPr id="20" name="Text Placeholder 6"/>
          <p:cNvSpPr>
            <a:spLocks noGrp="1"/>
          </p:cNvSpPr>
          <p:nvPr>
            <p:ph type="body" sz="quarter" idx="20" hasCustomPrompt="1"/>
          </p:nvPr>
        </p:nvSpPr>
        <p:spPr>
          <a:xfrm>
            <a:off x="6388025" y="4136586"/>
            <a:ext cx="3161141" cy="1430337"/>
          </a:xfrm>
        </p:spPr>
        <p:txBody>
          <a:bodyPr/>
          <a:lstStyle>
            <a:lvl1pPr marL="180975" indent="-180975">
              <a:buFont typeface="Arial" panose="020B0604020202020204" pitchFamily="34" charset="0"/>
              <a:buChar char="•"/>
              <a:defRPr/>
            </a:lvl1pPr>
          </a:lstStyle>
          <a:p>
            <a:pPr lvl="0"/>
            <a:r>
              <a:rPr lang="en-US" dirty="0" err="1" smtClean="0"/>
              <a:t>.</a:t>
            </a:r>
            <a:endParaRPr lang="nb-NO" dirty="0"/>
          </a:p>
        </p:txBody>
      </p:sp>
      <p:sp>
        <p:nvSpPr>
          <p:cNvPr id="14"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a:t>
            </a:r>
            <a:endParaRPr lang="nb-NO" dirty="0"/>
          </a:p>
        </p:txBody>
      </p:sp>
      <p:sp>
        <p:nvSpPr>
          <p:cNvPr id="23" name="Text Placeholder 6"/>
          <p:cNvSpPr>
            <a:spLocks noGrp="1"/>
          </p:cNvSpPr>
          <p:nvPr>
            <p:ph type="body" sz="quarter" idx="24" hasCustomPrompt="1"/>
          </p:nvPr>
        </p:nvSpPr>
        <p:spPr>
          <a:xfrm>
            <a:off x="6386642" y="3755954"/>
            <a:ext cx="3177878" cy="335200"/>
          </a:xfrm>
        </p:spPr>
        <p:txBody>
          <a:bodyPr/>
          <a:lstStyle>
            <a:lvl1pPr>
              <a:defRPr b="1"/>
            </a:lvl1pPr>
          </a:lstStyle>
          <a:p>
            <a:pPr lvl="0"/>
            <a:r>
              <a:rPr lang="en-US" dirty="0" err="1" smtClean="0"/>
              <a:t>.</a:t>
            </a:r>
            <a:endParaRPr lang="nb-NO" dirty="0"/>
          </a:p>
        </p:txBody>
      </p:sp>
      <p:sp>
        <p:nvSpPr>
          <p:cNvPr id="12"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18588680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20" userDrawn="1">
          <p15:clr>
            <a:srgbClr val="FBAE40"/>
          </p15:clr>
        </p15:guide>
        <p15:guide id="2" pos="3619" userDrawn="1">
          <p15:clr>
            <a:srgbClr val="FBAE40"/>
          </p15:clr>
        </p15:guide>
        <p15:guide id="3" pos="39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slide_Introduksjon_2 kolonner">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215433" y="327262"/>
            <a:ext cx="9497140" cy="557836"/>
          </a:xfrm>
          <a:prstGeom prst="rect">
            <a:avLst/>
          </a:prstGeom>
        </p:spPr>
        <p:txBody>
          <a:bodyPr vert="horz" lIns="91440" tIns="45720" rIns="91440" bIns="45720" rtlCol="0" anchor="ctr">
            <a:normAutofit/>
          </a:bodyPr>
          <a:lstStyle>
            <a:lvl1pPr>
              <a:defRPr baseline="0">
                <a:solidFill>
                  <a:schemeClr val="tx2"/>
                </a:solidFill>
              </a:defRPr>
            </a:lvl1pPr>
          </a:lstStyle>
          <a:p>
            <a:r>
              <a:rPr lang="nb-NO" dirty="0" smtClean="0"/>
              <a:t>Klikk for å skrive inn introduksjon til &lt;tema&gt;</a:t>
            </a:r>
            <a:endParaRPr lang="nb-NO" dirty="0"/>
          </a:p>
        </p:txBody>
      </p:sp>
      <p:sp>
        <p:nvSpPr>
          <p:cNvPr id="26" name="Text Placeholder 25"/>
          <p:cNvSpPr>
            <a:spLocks noGrp="1"/>
          </p:cNvSpPr>
          <p:nvPr>
            <p:ph type="body" sz="quarter" idx="14" hasCustomPrompt="1"/>
          </p:nvPr>
        </p:nvSpPr>
        <p:spPr>
          <a:xfrm>
            <a:off x="215433" y="1634462"/>
            <a:ext cx="2694117" cy="570561"/>
          </a:xfrm>
        </p:spPr>
        <p:txBody>
          <a:bodyPr>
            <a:noAutofit/>
          </a:bodyPr>
          <a:lstStyle>
            <a:lvl1pPr>
              <a:defRPr b="1" baseline="0">
                <a:solidFill>
                  <a:schemeClr val="tx2"/>
                </a:solidFill>
              </a:defRPr>
            </a:lvl1pPr>
            <a:lvl2pPr marL="457200" indent="0">
              <a:buNone/>
              <a:defRPr/>
            </a:lvl2pPr>
          </a:lstStyle>
          <a:p>
            <a:pPr lvl="0"/>
            <a:r>
              <a:rPr lang="nb-NO" dirty="0" smtClean="0"/>
              <a:t>.</a:t>
            </a:r>
          </a:p>
        </p:txBody>
      </p:sp>
      <p:sp>
        <p:nvSpPr>
          <p:cNvPr id="29" name="Text Placeholder 25"/>
          <p:cNvSpPr>
            <a:spLocks noGrp="1"/>
          </p:cNvSpPr>
          <p:nvPr>
            <p:ph type="body" sz="quarter" idx="16" hasCustomPrompt="1"/>
          </p:nvPr>
        </p:nvSpPr>
        <p:spPr>
          <a:xfrm>
            <a:off x="207964" y="5613752"/>
            <a:ext cx="5657566" cy="839436"/>
          </a:xfrm>
        </p:spPr>
        <p:txBody>
          <a:bodyPr anchor="b"/>
          <a:lstStyle>
            <a:lvl1pPr>
              <a:defRPr b="0">
                <a:solidFill>
                  <a:schemeClr val="tx2"/>
                </a:solidFill>
              </a:defRPr>
            </a:lvl1pPr>
            <a:lvl2pPr marL="457200" indent="0">
              <a:buNone/>
              <a:defRPr b="0">
                <a:solidFill>
                  <a:srgbClr val="2E69B3"/>
                </a:solidFill>
              </a:defRPr>
            </a:lvl2pPr>
          </a:lstStyle>
          <a:p>
            <a:pPr lvl="0"/>
            <a:r>
              <a:rPr lang="nb-NO" dirty="0" smtClean="0"/>
              <a:t>.</a:t>
            </a:r>
          </a:p>
        </p:txBody>
      </p:sp>
      <p:sp>
        <p:nvSpPr>
          <p:cNvPr id="30" name="Text Placeholder 25"/>
          <p:cNvSpPr>
            <a:spLocks noGrp="1"/>
          </p:cNvSpPr>
          <p:nvPr>
            <p:ph type="body" sz="quarter" idx="17" hasCustomPrompt="1"/>
          </p:nvPr>
        </p:nvSpPr>
        <p:spPr>
          <a:xfrm>
            <a:off x="216596" y="2205024"/>
            <a:ext cx="2700002" cy="3104506"/>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a:t>
            </a:r>
          </a:p>
        </p:txBody>
      </p:sp>
      <p:sp>
        <p:nvSpPr>
          <p:cNvPr id="34" name="Text Placeholder 25"/>
          <p:cNvSpPr>
            <a:spLocks noGrp="1"/>
          </p:cNvSpPr>
          <p:nvPr>
            <p:ph type="body" sz="quarter" idx="18" hasCustomPrompt="1"/>
          </p:nvPr>
        </p:nvSpPr>
        <p:spPr>
          <a:xfrm>
            <a:off x="216595" y="943270"/>
            <a:ext cx="9495977" cy="294191"/>
          </a:xfrm>
        </p:spPr>
        <p:txBody>
          <a:bodyPr>
            <a:noAutofit/>
          </a:bodyPr>
          <a:lstStyle>
            <a:lvl1pPr>
              <a:defRPr b="1" baseline="0">
                <a:solidFill>
                  <a:schemeClr val="tx2"/>
                </a:solidFill>
              </a:defRPr>
            </a:lvl1pPr>
            <a:lvl2pPr marL="457200" indent="0">
              <a:buNone/>
              <a:defRPr/>
            </a:lvl2pPr>
          </a:lstStyle>
          <a:p>
            <a:pPr lvl="0"/>
            <a:r>
              <a:rPr lang="nb-NO" dirty="0" smtClean="0"/>
              <a:t>.</a:t>
            </a:r>
          </a:p>
        </p:txBody>
      </p:sp>
      <p:sp>
        <p:nvSpPr>
          <p:cNvPr id="21" name="Text Placeholder 25"/>
          <p:cNvSpPr>
            <a:spLocks noGrp="1"/>
          </p:cNvSpPr>
          <p:nvPr>
            <p:ph type="body" sz="quarter" idx="21" hasCustomPrompt="1"/>
          </p:nvPr>
        </p:nvSpPr>
        <p:spPr>
          <a:xfrm>
            <a:off x="3165529" y="1639678"/>
            <a:ext cx="2700000" cy="565346"/>
          </a:xfrm>
        </p:spPr>
        <p:txBody>
          <a:bodyPr>
            <a:noAutofit/>
          </a:bodyPr>
          <a:lstStyle>
            <a:lvl1pPr>
              <a:defRPr b="1">
                <a:solidFill>
                  <a:schemeClr val="tx2"/>
                </a:solidFill>
              </a:defRPr>
            </a:lvl1pPr>
            <a:lvl2pPr marL="457200" indent="0">
              <a:buNone/>
              <a:defRPr/>
            </a:lvl2pPr>
          </a:lstStyle>
          <a:p>
            <a:pPr lvl="0"/>
            <a:r>
              <a:rPr lang="nb-NO" dirty="0" smtClean="0"/>
              <a:t>.</a:t>
            </a:r>
          </a:p>
        </p:txBody>
      </p:sp>
      <p:sp>
        <p:nvSpPr>
          <p:cNvPr id="22" name="Text Placeholder 25"/>
          <p:cNvSpPr>
            <a:spLocks noGrp="1"/>
          </p:cNvSpPr>
          <p:nvPr>
            <p:ph type="body" sz="quarter" idx="22" hasCustomPrompt="1"/>
          </p:nvPr>
        </p:nvSpPr>
        <p:spPr>
          <a:xfrm>
            <a:off x="3161868" y="2205024"/>
            <a:ext cx="2700000" cy="3104506"/>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a:t>
            </a:r>
          </a:p>
        </p:txBody>
      </p:sp>
      <p:pic>
        <p:nvPicPr>
          <p:cNvPr id="14" name="Picture 13"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6" name="Text Placeholder 6"/>
          <p:cNvSpPr>
            <a:spLocks noGrp="1"/>
          </p:cNvSpPr>
          <p:nvPr>
            <p:ph type="body" sz="quarter" idx="19" hasCustomPrompt="1"/>
          </p:nvPr>
        </p:nvSpPr>
        <p:spPr>
          <a:xfrm>
            <a:off x="6393160" y="2080594"/>
            <a:ext cx="3177878" cy="1564430"/>
          </a:xfrm>
        </p:spPr>
        <p:txBody>
          <a:bodyPr/>
          <a:lstStyle>
            <a:lvl1pPr>
              <a:defRPr/>
            </a:lvl1pPr>
          </a:lstStyle>
          <a:p>
            <a:pPr lvl="0"/>
            <a:r>
              <a:rPr lang="en-US" dirty="0" err="1" smtClean="0"/>
              <a:t>.</a:t>
            </a:r>
            <a:endParaRPr lang="nb-NO" dirty="0"/>
          </a:p>
        </p:txBody>
      </p:sp>
      <p:sp>
        <p:nvSpPr>
          <p:cNvPr id="18" name="Text Placeholder 6"/>
          <p:cNvSpPr>
            <a:spLocks noGrp="1"/>
          </p:cNvSpPr>
          <p:nvPr>
            <p:ph type="body" sz="quarter" idx="20" hasCustomPrompt="1"/>
          </p:nvPr>
        </p:nvSpPr>
        <p:spPr>
          <a:xfrm>
            <a:off x="6388025" y="4136586"/>
            <a:ext cx="3161141" cy="1956239"/>
          </a:xfrm>
        </p:spPr>
        <p:txBody>
          <a:bodyPr/>
          <a:lstStyle>
            <a:lvl1pPr marL="180975" indent="-180975">
              <a:buFont typeface="Arial" panose="020B0604020202020204" pitchFamily="34" charset="0"/>
              <a:buChar char="•"/>
              <a:defRPr/>
            </a:lvl1pPr>
          </a:lstStyle>
          <a:p>
            <a:pPr lvl="0"/>
            <a:r>
              <a:rPr lang="en-US" dirty="0" err="1" smtClean="0"/>
              <a:t>.</a:t>
            </a:r>
            <a:endParaRPr lang="nb-NO" dirty="0"/>
          </a:p>
        </p:txBody>
      </p:sp>
      <p:sp>
        <p:nvSpPr>
          <p:cNvPr id="23"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a:t>
            </a:r>
            <a:endParaRPr lang="nb-NO" dirty="0"/>
          </a:p>
        </p:txBody>
      </p:sp>
      <p:sp>
        <p:nvSpPr>
          <p:cNvPr id="24" name="Text Placeholder 6"/>
          <p:cNvSpPr>
            <a:spLocks noGrp="1"/>
          </p:cNvSpPr>
          <p:nvPr>
            <p:ph type="body" sz="quarter" idx="24" hasCustomPrompt="1"/>
          </p:nvPr>
        </p:nvSpPr>
        <p:spPr>
          <a:xfrm>
            <a:off x="6386642" y="3755954"/>
            <a:ext cx="3177878" cy="335200"/>
          </a:xfrm>
        </p:spPr>
        <p:txBody>
          <a:bodyPr/>
          <a:lstStyle>
            <a:lvl1pPr>
              <a:defRPr b="1"/>
            </a:lvl1pPr>
          </a:lstStyle>
          <a:p>
            <a:pPr lvl="0"/>
            <a:r>
              <a:rPr lang="en-US" dirty="0" err="1" smtClean="0"/>
              <a:t>.</a:t>
            </a:r>
            <a:endParaRPr lang="nb-NO" dirty="0"/>
          </a:p>
        </p:txBody>
      </p:sp>
      <p:sp>
        <p:nvSpPr>
          <p:cNvPr id="17"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570907417"/>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slide_steg">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15435" y="327262"/>
            <a:ext cx="9497138" cy="557836"/>
          </a:xfrm>
          <a:prstGeom prst="rect">
            <a:avLst/>
          </a:prstGeom>
        </p:spPr>
        <p:txBody>
          <a:bodyPr vert="horz" lIns="91440" tIns="45720" rIns="91440" bIns="45720" rtlCol="0" anchor="ctr">
            <a:normAutofit/>
          </a:bodyPr>
          <a:lstStyle>
            <a:lvl1pPr>
              <a:defRPr baseline="0">
                <a:solidFill>
                  <a:schemeClr val="tx2"/>
                </a:solidFill>
              </a:defRPr>
            </a:lvl1pPr>
          </a:lstStyle>
          <a:p>
            <a:r>
              <a:rPr lang="nb-NO" dirty="0" smtClean="0"/>
              <a:t>Klikk for å skrive inn introduksjon til &lt;tema&gt;</a:t>
            </a:r>
            <a:endParaRPr lang="nb-NO" dirty="0"/>
          </a:p>
        </p:txBody>
      </p:sp>
      <p:sp>
        <p:nvSpPr>
          <p:cNvPr id="30" name="Text Placeholder 25"/>
          <p:cNvSpPr>
            <a:spLocks noGrp="1"/>
          </p:cNvSpPr>
          <p:nvPr>
            <p:ph type="body" sz="quarter" idx="17" hasCustomPrompt="1"/>
          </p:nvPr>
        </p:nvSpPr>
        <p:spPr>
          <a:xfrm>
            <a:off x="209550" y="1628774"/>
            <a:ext cx="5652318" cy="5040586"/>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stegene</a:t>
            </a:r>
          </a:p>
        </p:txBody>
      </p:sp>
      <p:sp>
        <p:nvSpPr>
          <p:cNvPr id="34" name="Text Placeholder 25"/>
          <p:cNvSpPr>
            <a:spLocks noGrp="1"/>
          </p:cNvSpPr>
          <p:nvPr>
            <p:ph type="body" sz="quarter" idx="18" hasCustomPrompt="1"/>
          </p:nvPr>
        </p:nvSpPr>
        <p:spPr>
          <a:xfrm>
            <a:off x="216597" y="943270"/>
            <a:ext cx="9495975" cy="294191"/>
          </a:xfrm>
        </p:spPr>
        <p:txBody>
          <a:bodyPr>
            <a:noAutofit/>
          </a:bodyPr>
          <a:lstStyle>
            <a:lvl1pPr>
              <a:defRPr b="1" baseline="0">
                <a:solidFill>
                  <a:schemeClr val="tx2"/>
                </a:solidFill>
              </a:defRPr>
            </a:lvl1pPr>
            <a:lvl2pPr marL="457200" indent="0">
              <a:buNone/>
              <a:defRPr/>
            </a:lvl2pPr>
          </a:lstStyle>
          <a:p>
            <a:pPr lvl="0"/>
            <a:r>
              <a:rPr lang="nb-NO" dirty="0" smtClean="0"/>
              <a:t>.</a:t>
            </a:r>
          </a:p>
        </p:txBody>
      </p:sp>
      <p:sp>
        <p:nvSpPr>
          <p:cNvPr id="7" name="Text Placeholder 6"/>
          <p:cNvSpPr>
            <a:spLocks noGrp="1"/>
          </p:cNvSpPr>
          <p:nvPr>
            <p:ph type="body" sz="quarter" idx="19" hasCustomPrompt="1"/>
          </p:nvPr>
        </p:nvSpPr>
        <p:spPr>
          <a:xfrm>
            <a:off x="6393160" y="2080594"/>
            <a:ext cx="3177878" cy="1564430"/>
          </a:xfrm>
        </p:spPr>
        <p:txBody>
          <a:bodyPr/>
          <a:lstStyle>
            <a:lvl1pPr marL="285750" indent="-285750">
              <a:buFont typeface="Arial" panose="020B0604020202020204" pitchFamily="34" charset="0"/>
              <a:buChar char="•"/>
              <a:defRPr/>
            </a:lvl1pPr>
          </a:lstStyle>
          <a:p>
            <a:pPr lvl="0"/>
            <a:r>
              <a:rPr lang="en-US" dirty="0" err="1" smtClean="0"/>
              <a:t>.</a:t>
            </a:r>
            <a:endParaRPr lang="nb-NO" dirty="0"/>
          </a:p>
        </p:txBody>
      </p:sp>
      <p:sp>
        <p:nvSpPr>
          <p:cNvPr id="6" name="Picture Placeholder 5"/>
          <p:cNvSpPr>
            <a:spLocks noGrp="1"/>
          </p:cNvSpPr>
          <p:nvPr>
            <p:ph type="pic" sz="quarter" idx="20" hasCustomPrompt="1"/>
          </p:nvPr>
        </p:nvSpPr>
        <p:spPr>
          <a:xfrm>
            <a:off x="6393159" y="4149080"/>
            <a:ext cx="3168353" cy="1955800"/>
          </a:xfrm>
          <a:solidFill>
            <a:srgbClr val="DCDE44"/>
          </a:solidFill>
        </p:spPr>
        <p:txBody>
          <a:bodyPr/>
          <a:lstStyle>
            <a:lvl1pPr>
              <a:defRPr/>
            </a:lvl1pPr>
          </a:lstStyle>
          <a:p>
            <a:r>
              <a:rPr lang="nb-NO" dirty="0" smtClean="0"/>
              <a:t>.</a:t>
            </a:r>
            <a:endParaRPr lang="nb-NO" dirty="0"/>
          </a:p>
        </p:txBody>
      </p:sp>
      <p:sp>
        <p:nvSpPr>
          <p:cNvPr id="10"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a:t>
            </a:r>
            <a:endParaRPr lang="nb-NO" dirty="0"/>
          </a:p>
        </p:txBody>
      </p:sp>
      <p:sp>
        <p:nvSpPr>
          <p:cNvPr id="11" name="Text Placeholder 6"/>
          <p:cNvSpPr>
            <a:spLocks noGrp="1"/>
          </p:cNvSpPr>
          <p:nvPr>
            <p:ph type="body" sz="quarter" idx="24" hasCustomPrompt="1"/>
          </p:nvPr>
        </p:nvSpPr>
        <p:spPr>
          <a:xfrm>
            <a:off x="6383635" y="3784319"/>
            <a:ext cx="3177878" cy="335200"/>
          </a:xfrm>
        </p:spPr>
        <p:txBody>
          <a:bodyPr/>
          <a:lstStyle>
            <a:lvl1pPr>
              <a:defRPr b="1"/>
            </a:lvl1pPr>
          </a:lstStyle>
          <a:p>
            <a:pPr lvl="0"/>
            <a:r>
              <a:rPr lang="en-US" dirty="0" err="1" smtClean="0"/>
              <a:t>.</a:t>
            </a:r>
            <a:endParaRPr lang="nb-NO" dirty="0"/>
          </a:p>
        </p:txBody>
      </p:sp>
      <p:sp>
        <p:nvSpPr>
          <p:cNvPr id="12"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1095162497"/>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ilde+tekst_horisontal">
    <p:bg>
      <p:bgRef idx="1001">
        <a:schemeClr val="bg1"/>
      </p:bgRef>
    </p:bg>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09551" y="327262"/>
            <a:ext cx="9503022"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tittel</a:t>
            </a:r>
            <a:endParaRPr lang="nb-NO" dirty="0"/>
          </a:p>
        </p:txBody>
      </p:sp>
      <p:sp>
        <p:nvSpPr>
          <p:cNvPr id="34" name="Text Placeholder 25"/>
          <p:cNvSpPr>
            <a:spLocks noGrp="1"/>
          </p:cNvSpPr>
          <p:nvPr>
            <p:ph type="body" sz="quarter" idx="18" hasCustomPrompt="1"/>
          </p:nvPr>
        </p:nvSpPr>
        <p:spPr>
          <a:xfrm>
            <a:off x="209551" y="943270"/>
            <a:ext cx="9503022" cy="294191"/>
          </a:xfrm>
        </p:spPr>
        <p:txBody>
          <a:bodyPr>
            <a:noAutofit/>
          </a:bodyPr>
          <a:lstStyle>
            <a:lvl1pPr>
              <a:defRPr b="1" baseline="0">
                <a:solidFill>
                  <a:srgbClr val="3A7EC0"/>
                </a:solidFill>
              </a:defRPr>
            </a:lvl1pPr>
            <a:lvl2pPr marL="457200" indent="0">
              <a:buNone/>
              <a:defRPr/>
            </a:lvl2pPr>
          </a:lstStyle>
          <a:p>
            <a:pPr lvl="0"/>
            <a:r>
              <a:rPr lang="nb-NO" dirty="0" smtClean="0"/>
              <a:t>.</a:t>
            </a:r>
          </a:p>
        </p:txBody>
      </p:sp>
      <p:sp>
        <p:nvSpPr>
          <p:cNvPr id="7" name="Text Placeholder 6"/>
          <p:cNvSpPr>
            <a:spLocks noGrp="1"/>
          </p:cNvSpPr>
          <p:nvPr>
            <p:ph type="body" sz="quarter" idx="19" hasCustomPrompt="1"/>
          </p:nvPr>
        </p:nvSpPr>
        <p:spPr>
          <a:xfrm>
            <a:off x="6393160" y="1772815"/>
            <a:ext cx="3177878" cy="4680373"/>
          </a:xfrm>
        </p:spPr>
        <p:txBody>
          <a:bodyPr/>
          <a:lstStyle>
            <a:lvl1pPr marL="0" indent="0">
              <a:buFont typeface="Arial" panose="020B0604020202020204" pitchFamily="34" charset="0"/>
              <a:buNone/>
              <a:defRPr b="0"/>
            </a:lvl1pPr>
          </a:lstStyle>
          <a:p>
            <a:pPr lvl="0"/>
            <a:r>
              <a:rPr lang="en-US" dirty="0" err="1" smtClean="0"/>
              <a:t>.</a:t>
            </a:r>
            <a:endParaRPr lang="nb-NO" dirty="0"/>
          </a:p>
        </p:txBody>
      </p:sp>
      <p:sp>
        <p:nvSpPr>
          <p:cNvPr id="8" name="Picture Placeholder 7"/>
          <p:cNvSpPr>
            <a:spLocks noGrp="1"/>
          </p:cNvSpPr>
          <p:nvPr>
            <p:ph type="pic" sz="quarter" idx="20" hasCustomPrompt="1"/>
          </p:nvPr>
        </p:nvSpPr>
        <p:spPr>
          <a:xfrm>
            <a:off x="209550" y="1635124"/>
            <a:ext cx="5652318" cy="5034236"/>
          </a:xfrm>
          <a:solidFill>
            <a:srgbClr val="DCDE44"/>
          </a:solidFill>
        </p:spPr>
        <p:txBody>
          <a:bodyPr/>
          <a:lstStyle>
            <a:lvl1pPr>
              <a:defRPr baseline="0">
                <a:solidFill>
                  <a:schemeClr val="bg1"/>
                </a:solidFill>
              </a:defRPr>
            </a:lvl1pPr>
          </a:lstStyle>
          <a:p>
            <a:r>
              <a:rPr lang="nb-NO" dirty="0"/>
              <a:t>.</a:t>
            </a:r>
          </a:p>
        </p:txBody>
      </p:sp>
    </p:spTree>
    <p:extLst>
      <p:ext uri="{BB962C8B-B14F-4D97-AF65-F5344CB8AC3E}">
        <p14:creationId xmlns:p14="http://schemas.microsoft.com/office/powerpoint/2010/main" val="16104015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ilde+tekst_horisontal">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209551" y="327262"/>
            <a:ext cx="9503022"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tittel</a:t>
            </a:r>
            <a:endParaRPr lang="nb-NO" dirty="0"/>
          </a:p>
        </p:txBody>
      </p:sp>
      <p:sp>
        <p:nvSpPr>
          <p:cNvPr id="34" name="Text Placeholder 25"/>
          <p:cNvSpPr>
            <a:spLocks noGrp="1"/>
          </p:cNvSpPr>
          <p:nvPr>
            <p:ph type="body" sz="quarter" idx="18" hasCustomPrompt="1"/>
          </p:nvPr>
        </p:nvSpPr>
        <p:spPr>
          <a:xfrm>
            <a:off x="209551" y="943270"/>
            <a:ext cx="9503022" cy="294191"/>
          </a:xfrm>
        </p:spPr>
        <p:txBody>
          <a:bodyPr>
            <a:noAutofit/>
          </a:bodyPr>
          <a:lstStyle>
            <a:lvl1pPr>
              <a:defRPr b="1" baseline="0">
                <a:solidFill>
                  <a:srgbClr val="3A7EC0"/>
                </a:solidFill>
              </a:defRPr>
            </a:lvl1pPr>
            <a:lvl2pPr marL="457200" indent="0">
              <a:buNone/>
              <a:defRPr/>
            </a:lvl2pPr>
          </a:lstStyle>
          <a:p>
            <a:pPr lvl="0"/>
            <a:r>
              <a:rPr lang="nb-NO" dirty="0" smtClean="0"/>
              <a:t>.</a:t>
            </a:r>
          </a:p>
        </p:txBody>
      </p:sp>
      <p:sp>
        <p:nvSpPr>
          <p:cNvPr id="8" name="Picture Placeholder 7"/>
          <p:cNvSpPr>
            <a:spLocks noGrp="1"/>
          </p:cNvSpPr>
          <p:nvPr>
            <p:ph type="pic" sz="quarter" idx="20" hasCustomPrompt="1"/>
          </p:nvPr>
        </p:nvSpPr>
        <p:spPr>
          <a:xfrm>
            <a:off x="205301" y="1635123"/>
            <a:ext cx="2888025" cy="1958041"/>
          </a:xfrm>
          <a:solidFill>
            <a:srgbClr val="DCDE44"/>
          </a:solidFill>
        </p:spPr>
        <p:txBody>
          <a:bodyPr/>
          <a:lstStyle>
            <a:lvl1pPr>
              <a:defRPr baseline="0">
                <a:solidFill>
                  <a:schemeClr val="bg1"/>
                </a:solidFill>
              </a:defRPr>
            </a:lvl1pPr>
          </a:lstStyle>
          <a:p>
            <a:r>
              <a:rPr lang="nb-NO" dirty="0"/>
              <a:t>.</a:t>
            </a:r>
          </a:p>
        </p:txBody>
      </p:sp>
      <p:sp>
        <p:nvSpPr>
          <p:cNvPr id="9" name="Text Placeholder 25"/>
          <p:cNvSpPr>
            <a:spLocks noGrp="1"/>
          </p:cNvSpPr>
          <p:nvPr>
            <p:ph type="body" sz="quarter" idx="15" hasCustomPrompt="1"/>
          </p:nvPr>
        </p:nvSpPr>
        <p:spPr>
          <a:xfrm>
            <a:off x="209551" y="3635438"/>
            <a:ext cx="2888025" cy="381564"/>
          </a:xfrm>
        </p:spPr>
        <p:txBody>
          <a:bodyPr anchor="ctr">
            <a:noAutofit/>
          </a:bodyPr>
          <a:lstStyle>
            <a:lvl1pPr>
              <a:defRPr b="1">
                <a:solidFill>
                  <a:srgbClr val="3A7EC0"/>
                </a:solidFill>
              </a:defRPr>
            </a:lvl1pPr>
            <a:lvl2pPr marL="457200" indent="0">
              <a:buNone/>
              <a:defRPr/>
            </a:lvl2pPr>
          </a:lstStyle>
          <a:p>
            <a:pPr lvl="0"/>
            <a:r>
              <a:rPr lang="nb-NO" dirty="0" smtClean="0"/>
              <a:t>Klikk her for å skrive inn tittel</a:t>
            </a:r>
          </a:p>
        </p:txBody>
      </p:sp>
      <p:sp>
        <p:nvSpPr>
          <p:cNvPr id="10" name="Picture Placeholder 7"/>
          <p:cNvSpPr>
            <a:spLocks noGrp="1"/>
          </p:cNvSpPr>
          <p:nvPr>
            <p:ph type="pic" sz="quarter" idx="21" hasCustomPrompt="1"/>
          </p:nvPr>
        </p:nvSpPr>
        <p:spPr>
          <a:xfrm>
            <a:off x="3512839" y="1635123"/>
            <a:ext cx="2888025" cy="1958041"/>
          </a:xfrm>
          <a:solidFill>
            <a:srgbClr val="DCDE44"/>
          </a:solidFill>
        </p:spPr>
        <p:txBody>
          <a:bodyPr/>
          <a:lstStyle>
            <a:lvl1pPr>
              <a:defRPr baseline="0">
                <a:solidFill>
                  <a:schemeClr val="bg1"/>
                </a:solidFill>
              </a:defRPr>
            </a:lvl1pPr>
          </a:lstStyle>
          <a:p>
            <a:r>
              <a:rPr lang="nb-NO" dirty="0"/>
              <a:t>.</a:t>
            </a:r>
          </a:p>
        </p:txBody>
      </p:sp>
      <p:sp>
        <p:nvSpPr>
          <p:cNvPr id="11" name="Picture Placeholder 7"/>
          <p:cNvSpPr>
            <a:spLocks noGrp="1"/>
          </p:cNvSpPr>
          <p:nvPr>
            <p:ph type="pic" sz="quarter" idx="22" hasCustomPrompt="1"/>
          </p:nvPr>
        </p:nvSpPr>
        <p:spPr>
          <a:xfrm>
            <a:off x="6824548" y="1636819"/>
            <a:ext cx="2888025" cy="1958041"/>
          </a:xfrm>
          <a:solidFill>
            <a:srgbClr val="DCDE44"/>
          </a:solidFill>
        </p:spPr>
        <p:txBody>
          <a:bodyPr/>
          <a:lstStyle>
            <a:lvl1pPr>
              <a:defRPr baseline="0">
                <a:solidFill>
                  <a:schemeClr val="bg1"/>
                </a:solidFill>
              </a:defRPr>
            </a:lvl1pPr>
          </a:lstStyle>
          <a:p>
            <a:r>
              <a:rPr lang="nb-NO" dirty="0"/>
              <a:t>.</a:t>
            </a:r>
          </a:p>
        </p:txBody>
      </p:sp>
      <p:sp>
        <p:nvSpPr>
          <p:cNvPr id="19" name="Text Placeholder 25"/>
          <p:cNvSpPr>
            <a:spLocks noGrp="1"/>
          </p:cNvSpPr>
          <p:nvPr>
            <p:ph type="body" sz="quarter" idx="23" hasCustomPrompt="1"/>
          </p:nvPr>
        </p:nvSpPr>
        <p:spPr>
          <a:xfrm>
            <a:off x="3512839" y="3637134"/>
            <a:ext cx="2888025" cy="381564"/>
          </a:xfrm>
        </p:spPr>
        <p:txBody>
          <a:bodyPr anchor="ctr">
            <a:noAutofit/>
          </a:bodyPr>
          <a:lstStyle>
            <a:lvl1pPr>
              <a:defRPr b="1">
                <a:solidFill>
                  <a:srgbClr val="3A7EC0"/>
                </a:solidFill>
              </a:defRPr>
            </a:lvl1pPr>
            <a:lvl2pPr marL="457200" indent="0">
              <a:buNone/>
              <a:defRPr/>
            </a:lvl2pPr>
          </a:lstStyle>
          <a:p>
            <a:pPr lvl="0"/>
            <a:r>
              <a:rPr lang="nb-NO" dirty="0" smtClean="0"/>
              <a:t>Klikk her for å skrive inn tittel</a:t>
            </a:r>
          </a:p>
        </p:txBody>
      </p:sp>
      <p:sp>
        <p:nvSpPr>
          <p:cNvPr id="20" name="Text Placeholder 25"/>
          <p:cNvSpPr>
            <a:spLocks noGrp="1"/>
          </p:cNvSpPr>
          <p:nvPr>
            <p:ph type="body" sz="quarter" idx="24" hasCustomPrompt="1"/>
          </p:nvPr>
        </p:nvSpPr>
        <p:spPr>
          <a:xfrm>
            <a:off x="6824548" y="3637134"/>
            <a:ext cx="2888025" cy="381564"/>
          </a:xfrm>
        </p:spPr>
        <p:txBody>
          <a:bodyPr anchor="ctr">
            <a:noAutofit/>
          </a:bodyPr>
          <a:lstStyle>
            <a:lvl1pPr>
              <a:defRPr b="1">
                <a:solidFill>
                  <a:srgbClr val="3A7EC0"/>
                </a:solidFill>
              </a:defRPr>
            </a:lvl1pPr>
            <a:lvl2pPr marL="457200" indent="0">
              <a:buNone/>
              <a:defRPr/>
            </a:lvl2pPr>
          </a:lstStyle>
          <a:p>
            <a:pPr lvl="0"/>
            <a:r>
              <a:rPr lang="nb-NO" dirty="0" smtClean="0"/>
              <a:t>Klikk her for å skrive inn tittel</a:t>
            </a:r>
          </a:p>
        </p:txBody>
      </p:sp>
      <p:sp>
        <p:nvSpPr>
          <p:cNvPr id="21" name="Picture Placeholder 7"/>
          <p:cNvSpPr>
            <a:spLocks noGrp="1"/>
          </p:cNvSpPr>
          <p:nvPr>
            <p:ph type="pic" sz="quarter" idx="25" hasCustomPrompt="1"/>
          </p:nvPr>
        </p:nvSpPr>
        <p:spPr>
          <a:xfrm>
            <a:off x="205301" y="4113583"/>
            <a:ext cx="2888025" cy="1958041"/>
          </a:xfrm>
          <a:solidFill>
            <a:srgbClr val="DCDE44"/>
          </a:solidFill>
        </p:spPr>
        <p:txBody>
          <a:bodyPr/>
          <a:lstStyle>
            <a:lvl1pPr>
              <a:defRPr baseline="0">
                <a:solidFill>
                  <a:schemeClr val="bg1"/>
                </a:solidFill>
              </a:defRPr>
            </a:lvl1pPr>
          </a:lstStyle>
          <a:p>
            <a:r>
              <a:rPr lang="nb-NO" dirty="0"/>
              <a:t>.</a:t>
            </a:r>
          </a:p>
        </p:txBody>
      </p:sp>
      <p:sp>
        <p:nvSpPr>
          <p:cNvPr id="22" name="Text Placeholder 25"/>
          <p:cNvSpPr>
            <a:spLocks noGrp="1"/>
          </p:cNvSpPr>
          <p:nvPr>
            <p:ph type="body" sz="quarter" idx="26" hasCustomPrompt="1"/>
          </p:nvPr>
        </p:nvSpPr>
        <p:spPr>
          <a:xfrm>
            <a:off x="209551" y="6113898"/>
            <a:ext cx="2888025" cy="381564"/>
          </a:xfrm>
        </p:spPr>
        <p:txBody>
          <a:bodyPr anchor="ctr">
            <a:noAutofit/>
          </a:bodyPr>
          <a:lstStyle>
            <a:lvl1pPr>
              <a:defRPr b="1">
                <a:solidFill>
                  <a:srgbClr val="3A7EC0"/>
                </a:solidFill>
              </a:defRPr>
            </a:lvl1pPr>
            <a:lvl2pPr marL="457200" indent="0">
              <a:buNone/>
              <a:defRPr/>
            </a:lvl2pPr>
          </a:lstStyle>
          <a:p>
            <a:pPr lvl="0"/>
            <a:r>
              <a:rPr lang="nb-NO" dirty="0" smtClean="0"/>
              <a:t>Klikk her for å skrive inn tittel</a:t>
            </a:r>
          </a:p>
        </p:txBody>
      </p:sp>
      <p:sp>
        <p:nvSpPr>
          <p:cNvPr id="23" name="Picture Placeholder 7"/>
          <p:cNvSpPr>
            <a:spLocks noGrp="1"/>
          </p:cNvSpPr>
          <p:nvPr>
            <p:ph type="pic" sz="quarter" idx="27" hasCustomPrompt="1"/>
          </p:nvPr>
        </p:nvSpPr>
        <p:spPr>
          <a:xfrm>
            <a:off x="3512839" y="4111887"/>
            <a:ext cx="2888025" cy="1958041"/>
          </a:xfrm>
          <a:solidFill>
            <a:srgbClr val="DCDE44"/>
          </a:solidFill>
        </p:spPr>
        <p:txBody>
          <a:bodyPr/>
          <a:lstStyle>
            <a:lvl1pPr>
              <a:defRPr baseline="0">
                <a:solidFill>
                  <a:schemeClr val="bg1"/>
                </a:solidFill>
              </a:defRPr>
            </a:lvl1pPr>
          </a:lstStyle>
          <a:p>
            <a:r>
              <a:rPr lang="nb-NO" dirty="0"/>
              <a:t>.</a:t>
            </a:r>
          </a:p>
        </p:txBody>
      </p:sp>
      <p:sp>
        <p:nvSpPr>
          <p:cNvPr id="24" name="Picture Placeholder 7"/>
          <p:cNvSpPr>
            <a:spLocks noGrp="1"/>
          </p:cNvSpPr>
          <p:nvPr>
            <p:ph type="pic" sz="quarter" idx="28" hasCustomPrompt="1"/>
          </p:nvPr>
        </p:nvSpPr>
        <p:spPr>
          <a:xfrm>
            <a:off x="6824548" y="4113583"/>
            <a:ext cx="2888025" cy="1958041"/>
          </a:xfrm>
          <a:solidFill>
            <a:srgbClr val="DCDE44"/>
          </a:solidFill>
        </p:spPr>
        <p:txBody>
          <a:bodyPr/>
          <a:lstStyle>
            <a:lvl1pPr>
              <a:defRPr baseline="0">
                <a:solidFill>
                  <a:schemeClr val="bg1"/>
                </a:solidFill>
              </a:defRPr>
            </a:lvl1pPr>
          </a:lstStyle>
          <a:p>
            <a:r>
              <a:rPr lang="nb-NO" dirty="0"/>
              <a:t>.</a:t>
            </a:r>
          </a:p>
        </p:txBody>
      </p:sp>
      <p:sp>
        <p:nvSpPr>
          <p:cNvPr id="25" name="Text Placeholder 25"/>
          <p:cNvSpPr>
            <a:spLocks noGrp="1"/>
          </p:cNvSpPr>
          <p:nvPr>
            <p:ph type="body" sz="quarter" idx="29" hasCustomPrompt="1"/>
          </p:nvPr>
        </p:nvSpPr>
        <p:spPr>
          <a:xfrm>
            <a:off x="3512839" y="6113898"/>
            <a:ext cx="2888025" cy="381564"/>
          </a:xfrm>
        </p:spPr>
        <p:txBody>
          <a:bodyPr anchor="ctr">
            <a:noAutofit/>
          </a:bodyPr>
          <a:lstStyle>
            <a:lvl1pPr>
              <a:defRPr b="1">
                <a:solidFill>
                  <a:srgbClr val="3A7EC0"/>
                </a:solidFill>
              </a:defRPr>
            </a:lvl1pPr>
            <a:lvl2pPr marL="457200" indent="0">
              <a:buNone/>
              <a:defRPr/>
            </a:lvl2pPr>
          </a:lstStyle>
          <a:p>
            <a:pPr lvl="0"/>
            <a:r>
              <a:rPr lang="nb-NO" dirty="0" smtClean="0"/>
              <a:t>Klikk her for å skrive inn tittel</a:t>
            </a:r>
          </a:p>
        </p:txBody>
      </p:sp>
      <p:sp>
        <p:nvSpPr>
          <p:cNvPr id="26" name="Text Placeholder 25"/>
          <p:cNvSpPr>
            <a:spLocks noGrp="1"/>
          </p:cNvSpPr>
          <p:nvPr>
            <p:ph type="body" sz="quarter" idx="30" hasCustomPrompt="1"/>
          </p:nvPr>
        </p:nvSpPr>
        <p:spPr>
          <a:xfrm>
            <a:off x="6824548" y="6113898"/>
            <a:ext cx="2888025" cy="381564"/>
          </a:xfrm>
        </p:spPr>
        <p:txBody>
          <a:bodyPr anchor="ctr">
            <a:noAutofit/>
          </a:bodyPr>
          <a:lstStyle>
            <a:lvl1pPr>
              <a:defRPr b="1">
                <a:solidFill>
                  <a:srgbClr val="3A7EC0"/>
                </a:solidFill>
              </a:defRPr>
            </a:lvl1pPr>
            <a:lvl2pPr marL="457200" indent="0">
              <a:buNone/>
              <a:defRPr/>
            </a:lvl2pPr>
          </a:lstStyle>
          <a:p>
            <a:pPr lvl="0"/>
            <a:r>
              <a:rPr lang="nb-NO" dirty="0" smtClean="0"/>
              <a:t>Klikk her for å skrive inn tittel</a:t>
            </a:r>
          </a:p>
        </p:txBody>
      </p:sp>
    </p:spTree>
    <p:extLst>
      <p:ext uri="{BB962C8B-B14F-4D97-AF65-F5344CB8AC3E}">
        <p14:creationId xmlns:p14="http://schemas.microsoft.com/office/powerpoint/2010/main" val="56185415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7"/>
            </p:custDataLst>
            <p:extLst>
              <p:ext uri="{D42A27DB-BD31-4B8C-83A1-F6EECF244321}">
                <p14:modId xmlns:p14="http://schemas.microsoft.com/office/powerpoint/2010/main" val="8477784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9"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44488" y="327262"/>
            <a:ext cx="9217024" cy="557836"/>
          </a:xfrm>
          <a:prstGeom prst="rect">
            <a:avLst/>
          </a:prstGeom>
        </p:spPr>
        <p:txBody>
          <a:bodyPr vert="horz" lIns="91440" tIns="45720" rIns="91440" bIns="45720" rtlCol="0" anchor="ctr">
            <a:normAutofit/>
          </a:bodyPr>
          <a:lstStyle/>
          <a:p>
            <a:r>
              <a:rPr lang="nb-NO" dirty="0" err="1" smtClean="0"/>
              <a:t>Click to edit Master title style</a:t>
            </a:r>
            <a:endParaRPr lang="nb-NO" dirty="0"/>
          </a:p>
        </p:txBody>
      </p:sp>
      <p:sp>
        <p:nvSpPr>
          <p:cNvPr id="4" name="Date Placeholder 3"/>
          <p:cNvSpPr>
            <a:spLocks noGrp="1"/>
          </p:cNvSpPr>
          <p:nvPr>
            <p:ph type="dt" sz="half" idx="2"/>
          </p:nvPr>
        </p:nvSpPr>
        <p:spPr>
          <a:xfrm>
            <a:off x="356198" y="64139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BF5B6-D0F7-434D-A1B9-4D7DD45ED8EB}" type="datetime1">
              <a:t>25.01.2019</a:t>
            </a:fld>
            <a:endParaRPr lang="nb-NO"/>
          </a:p>
        </p:txBody>
      </p:sp>
      <p:sp>
        <p:nvSpPr>
          <p:cNvPr id="6" name="Slide Number Placeholder 5"/>
          <p:cNvSpPr>
            <a:spLocks noGrp="1"/>
          </p:cNvSpPr>
          <p:nvPr>
            <p:ph type="sldNum" sz="quarter" idx="4"/>
          </p:nvPr>
        </p:nvSpPr>
        <p:spPr>
          <a:xfrm>
            <a:off x="7108727" y="6413951"/>
            <a:ext cx="2462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60949-4B9F-9B4C-948A-35244A0B85F5}" type="slidenum">
              <a:rPr lang="nb-NO" smtClean="0"/>
              <a:t>‹#›</a:t>
            </a:fld>
            <a:endParaRPr lang="nb-NO"/>
          </a:p>
        </p:txBody>
      </p:sp>
      <p:sp>
        <p:nvSpPr>
          <p:cNvPr id="9" name="Text Placeholder 2"/>
          <p:cNvSpPr>
            <a:spLocks noGrp="1"/>
          </p:cNvSpPr>
          <p:nvPr>
            <p:ph type="body" idx="1"/>
          </p:nvPr>
        </p:nvSpPr>
        <p:spPr>
          <a:xfrm>
            <a:off x="344487" y="1628775"/>
            <a:ext cx="9217025" cy="4464050"/>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smtClean="0"/>
          </a:p>
        </p:txBody>
      </p:sp>
    </p:spTree>
    <p:extLst>
      <p:ext uri="{BB962C8B-B14F-4D97-AF65-F5344CB8AC3E}">
        <p14:creationId xmlns:p14="http://schemas.microsoft.com/office/powerpoint/2010/main" val="3491839361"/>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3" r:id="rId4"/>
    <p:sldLayoutId id="2147483680" r:id="rId5"/>
    <p:sldLayoutId id="2147483674" r:id="rId6"/>
    <p:sldLayoutId id="2147483675" r:id="rId7"/>
    <p:sldLayoutId id="2147483677" r:id="rId8"/>
    <p:sldLayoutId id="2147483681" r:id="rId9"/>
    <p:sldLayoutId id="2147483661" r:id="rId10"/>
    <p:sldLayoutId id="2147483678" r:id="rId11"/>
    <p:sldLayoutId id="2147483669" r:id="rId12"/>
    <p:sldLayoutId id="2147483673" r:id="rId13"/>
    <p:sldLayoutId id="2147483679" r:id="rId14"/>
  </p:sldLayoutIdLst>
  <p:hf hdr="0" ftr="0" dt="0"/>
  <p:txStyles>
    <p:titleStyle>
      <a:lvl1pPr algn="l" defTabSz="457200" rtl="0" eaLnBrk="1" latinLnBrk="0" hangingPunct="1">
        <a:spcBef>
          <a:spcPct val="0"/>
        </a:spcBef>
        <a:buNone/>
        <a:defRPr sz="2800" kern="1200">
          <a:solidFill>
            <a:srgbClr val="3A7EC0"/>
          </a:solidFill>
          <a:latin typeface="Arial"/>
          <a:ea typeface="+mj-ea"/>
          <a:cs typeface="Arial"/>
        </a:defRPr>
      </a:lvl1pPr>
    </p:titleStyle>
    <p:body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pos="126" userDrawn="1">
          <p15:clr>
            <a:srgbClr val="F26B43"/>
          </p15:clr>
        </p15:guide>
        <p15:guide id="4" pos="6114" userDrawn="1">
          <p15:clr>
            <a:srgbClr val="F26B43"/>
          </p15:clr>
        </p15:guide>
        <p15:guide id="5" orient="horz" pos="119" userDrawn="1">
          <p15:clr>
            <a:srgbClr val="F26B43"/>
          </p15:clr>
        </p15:guide>
        <p15:guide id="6" orient="horz" pos="4065" userDrawn="1">
          <p15:clr>
            <a:srgbClr val="F26B43"/>
          </p15:clr>
        </p15:guide>
        <p15:guide id="7" orient="horz" pos="1026" userDrawn="1">
          <p15:clr>
            <a:srgbClr val="F26B43"/>
          </p15:clr>
        </p15:guide>
        <p15:guide id="8" orient="horz" pos="3838" userDrawn="1">
          <p15:clr>
            <a:srgbClr val="F26B43"/>
          </p15:clr>
        </p15:guide>
        <p15:guide id="9" orient="horz" pos="210" userDrawn="1">
          <p15:clr>
            <a:srgbClr val="F26B43"/>
          </p15:clr>
        </p15:guide>
        <p15:guide id="10" pos="217" userDrawn="1">
          <p15:clr>
            <a:srgbClr val="F26B43"/>
          </p15:clr>
        </p15:guide>
        <p15:guide id="11" pos="6023" userDrawn="1">
          <p15:clr>
            <a:srgbClr val="F26B43"/>
          </p15:clr>
        </p15:guide>
        <p15:guide id="12" orient="horz" pos="4201" userDrawn="1">
          <p15:clr>
            <a:srgbClr val="F26B43"/>
          </p15:clr>
        </p15:guide>
        <p15:guide id="13" pos="2984" userDrawn="1">
          <p15:clr>
            <a:srgbClr val="F26B43"/>
          </p15:clr>
        </p15:guide>
        <p15:guide id="14" pos="32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nb-NO" dirty="0" smtClean="0"/>
              <a:t>Arbeidsprosesser, roller og ansvar</a:t>
            </a:r>
          </a:p>
        </p:txBody>
      </p:sp>
    </p:spTree>
    <p:extLst>
      <p:ext uri="{BB962C8B-B14F-4D97-AF65-F5344CB8AC3E}">
        <p14:creationId xmlns:p14="http://schemas.microsoft.com/office/powerpoint/2010/main" val="4003307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9"/>
          <p:cNvSpPr>
            <a:spLocks noGrp="1"/>
          </p:cNvSpPr>
          <p:nvPr>
            <p:ph type="title"/>
          </p:nvPr>
        </p:nvSpPr>
        <p:spPr/>
        <p:txBody>
          <a:bodyPr/>
          <a:lstStyle/>
          <a:p>
            <a:r>
              <a:rPr lang="nb-NO" dirty="0" smtClean="0"/>
              <a:t>Mal for rutiner</a:t>
            </a:r>
            <a:endParaRPr lang="nb-NO" dirty="0"/>
          </a:p>
        </p:txBody>
      </p:sp>
      <p:sp>
        <p:nvSpPr>
          <p:cNvPr id="11" name="Rectangle 10"/>
          <p:cNvSpPr/>
          <p:nvPr/>
        </p:nvSpPr>
        <p:spPr>
          <a:xfrm>
            <a:off x="209551" y="1181100"/>
            <a:ext cx="9503022" cy="5487988"/>
          </a:xfrm>
          <a:prstGeom prst="rect">
            <a:avLst/>
          </a:prstGeom>
          <a:noFill/>
          <a:ln>
            <a:solidFill>
              <a:srgbClr val="595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Text Placeholder 1"/>
          <p:cNvSpPr txBox="1">
            <a:spLocks/>
          </p:cNvSpPr>
          <p:nvPr/>
        </p:nvSpPr>
        <p:spPr>
          <a:xfrm>
            <a:off x="344488" y="1315130"/>
            <a:ext cx="9107643" cy="323952"/>
          </a:xfrm>
          <a:prstGeom prst="rect">
            <a:avLst/>
          </a:prstGeom>
        </p:spPr>
        <p:txBody>
          <a:bodyPr/>
          <a:lst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b="1" dirty="0" smtClean="0"/>
              <a:t>Rutine nr. [Fyll inn] «[Navn]»</a:t>
            </a:r>
          </a:p>
        </p:txBody>
      </p:sp>
      <p:sp>
        <p:nvSpPr>
          <p:cNvPr id="17" name="Text Placeholder 1"/>
          <p:cNvSpPr txBox="1">
            <a:spLocks/>
          </p:cNvSpPr>
          <p:nvPr/>
        </p:nvSpPr>
        <p:spPr>
          <a:xfrm>
            <a:off x="344488" y="1694166"/>
            <a:ext cx="9107643" cy="323952"/>
          </a:xfrm>
          <a:prstGeom prst="rect">
            <a:avLst/>
          </a:prstGeom>
        </p:spPr>
        <p:txBody>
          <a:bodyPr/>
          <a:lst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sz="1000" dirty="0" smtClean="0"/>
              <a:t>Hovedarbeidsprosess: [Fyll inn]</a:t>
            </a:r>
          </a:p>
          <a:p>
            <a:r>
              <a:rPr lang="nb-NO" sz="1000" dirty="0" smtClean="0"/>
              <a:t>Delarbeidsprosess: [Fyll inn]</a:t>
            </a:r>
          </a:p>
          <a:p>
            <a:r>
              <a:rPr lang="nb-NO" sz="1000" dirty="0" smtClean="0"/>
              <a:t>Sist oppdatert: [DD.MM.ÅÅÅÅ]</a:t>
            </a:r>
          </a:p>
        </p:txBody>
      </p:sp>
      <p:graphicFrame>
        <p:nvGraphicFramePr>
          <p:cNvPr id="2" name="Table 1"/>
          <p:cNvGraphicFramePr>
            <a:graphicFrameLocks noGrp="1"/>
          </p:cNvGraphicFramePr>
          <p:nvPr>
            <p:extLst>
              <p:ext uri="{D42A27DB-BD31-4B8C-83A1-F6EECF244321}">
                <p14:modId xmlns:p14="http://schemas.microsoft.com/office/powerpoint/2010/main" val="3927285766"/>
              </p:ext>
            </p:extLst>
          </p:nvPr>
        </p:nvGraphicFramePr>
        <p:xfrm>
          <a:off x="467772" y="2348880"/>
          <a:ext cx="9073009" cy="4277253"/>
        </p:xfrm>
        <a:graphic>
          <a:graphicData uri="http://schemas.openxmlformats.org/drawingml/2006/table">
            <a:tbl>
              <a:tblPr firstRow="1" firstCol="1" bandRow="1">
                <a:tableStyleId>{5C22544A-7EE6-4342-B048-85BDC9FD1C3A}</a:tableStyleId>
              </a:tblPr>
              <a:tblGrid>
                <a:gridCol w="379248">
                  <a:extLst>
                    <a:ext uri="{9D8B030D-6E8A-4147-A177-3AD203B41FA5}">
                      <a16:colId xmlns:a16="http://schemas.microsoft.com/office/drawing/2014/main" val="20000"/>
                    </a:ext>
                  </a:extLst>
                </a:gridCol>
                <a:gridCol w="1471706">
                  <a:extLst>
                    <a:ext uri="{9D8B030D-6E8A-4147-A177-3AD203B41FA5}">
                      <a16:colId xmlns:a16="http://schemas.microsoft.com/office/drawing/2014/main" val="20001"/>
                    </a:ext>
                  </a:extLst>
                </a:gridCol>
                <a:gridCol w="1173382">
                  <a:extLst>
                    <a:ext uri="{9D8B030D-6E8A-4147-A177-3AD203B41FA5}">
                      <a16:colId xmlns:a16="http://schemas.microsoft.com/office/drawing/2014/main" val="20002"/>
                    </a:ext>
                  </a:extLst>
                </a:gridCol>
                <a:gridCol w="2571292">
                  <a:extLst>
                    <a:ext uri="{9D8B030D-6E8A-4147-A177-3AD203B41FA5}">
                      <a16:colId xmlns:a16="http://schemas.microsoft.com/office/drawing/2014/main" val="20003"/>
                    </a:ext>
                  </a:extLst>
                </a:gridCol>
                <a:gridCol w="1159127">
                  <a:extLst>
                    <a:ext uri="{9D8B030D-6E8A-4147-A177-3AD203B41FA5}">
                      <a16:colId xmlns:a16="http://schemas.microsoft.com/office/drawing/2014/main" val="20004"/>
                    </a:ext>
                  </a:extLst>
                </a:gridCol>
                <a:gridCol w="1159127">
                  <a:extLst>
                    <a:ext uri="{9D8B030D-6E8A-4147-A177-3AD203B41FA5}">
                      <a16:colId xmlns:a16="http://schemas.microsoft.com/office/drawing/2014/main" val="20005"/>
                    </a:ext>
                  </a:extLst>
                </a:gridCol>
                <a:gridCol w="1159127">
                  <a:extLst>
                    <a:ext uri="{9D8B030D-6E8A-4147-A177-3AD203B41FA5}">
                      <a16:colId xmlns:a16="http://schemas.microsoft.com/office/drawing/2014/main" val="20006"/>
                    </a:ext>
                  </a:extLst>
                </a:gridCol>
              </a:tblGrid>
              <a:tr h="459438">
                <a:tc>
                  <a:txBody>
                    <a:bodyPr/>
                    <a:lstStyle/>
                    <a:p>
                      <a:pPr>
                        <a:lnSpc>
                          <a:spcPct val="115000"/>
                        </a:lnSpc>
                        <a:spcAft>
                          <a:spcPts val="0"/>
                        </a:spcAft>
                      </a:pPr>
                      <a:r>
                        <a:rPr lang="nb-NO" sz="1000" dirty="0">
                          <a:effectLst/>
                          <a:latin typeface="+mn-lt"/>
                        </a:rPr>
                        <a:t>Nr.</a:t>
                      </a:r>
                      <a:endParaRPr lang="en-US" sz="1000" dirty="0">
                        <a:effectLst/>
                        <a:latin typeface="+mn-lt"/>
                        <a:ea typeface="Calibri"/>
                        <a:cs typeface="Times New Roman"/>
                      </a:endParaRPr>
                    </a:p>
                  </a:txBody>
                  <a:tcPr marL="68580" marR="68580" marT="0" marB="0"/>
                </a:tc>
                <a:tc>
                  <a:txBody>
                    <a:bodyPr/>
                    <a:lstStyle/>
                    <a:p>
                      <a:pPr>
                        <a:lnSpc>
                          <a:spcPct val="115000"/>
                        </a:lnSpc>
                        <a:spcAft>
                          <a:spcPts val="0"/>
                        </a:spcAft>
                      </a:pPr>
                      <a:r>
                        <a:rPr lang="nb-NO" sz="1000" dirty="0">
                          <a:effectLst/>
                          <a:latin typeface="+mn-lt"/>
                        </a:rPr>
                        <a:t>Prosess-steg</a:t>
                      </a:r>
                      <a:endParaRPr lang="en-US" sz="1000" dirty="0">
                        <a:effectLst/>
                        <a:latin typeface="+mn-lt"/>
                        <a:ea typeface="Calibri"/>
                        <a:cs typeface="Times New Roman"/>
                      </a:endParaRPr>
                    </a:p>
                  </a:txBody>
                  <a:tcPr marL="68580" marR="68580" marT="0" marB="0"/>
                </a:tc>
                <a:tc>
                  <a:txBody>
                    <a:bodyPr/>
                    <a:lstStyle/>
                    <a:p>
                      <a:pPr>
                        <a:lnSpc>
                          <a:spcPct val="115000"/>
                        </a:lnSpc>
                        <a:spcAft>
                          <a:spcPts val="0"/>
                        </a:spcAft>
                      </a:pPr>
                      <a:r>
                        <a:rPr lang="en-US" sz="1000" dirty="0" err="1" smtClean="0">
                          <a:effectLst/>
                          <a:latin typeface="+mn-lt"/>
                          <a:ea typeface="Calibri"/>
                          <a:cs typeface="Times New Roman"/>
                        </a:rPr>
                        <a:t>Utfører</a:t>
                      </a:r>
                      <a:endParaRPr lang="en-US" sz="1000" dirty="0">
                        <a:effectLst/>
                        <a:latin typeface="+mn-lt"/>
                        <a:ea typeface="Calibri"/>
                        <a:cs typeface="Times New Roman"/>
                      </a:endParaRPr>
                    </a:p>
                  </a:txBody>
                  <a:tcPr marL="68580" marR="68580" marT="0" marB="0"/>
                </a:tc>
                <a:tc>
                  <a:txBody>
                    <a:bodyPr/>
                    <a:lstStyle/>
                    <a:p>
                      <a:pPr>
                        <a:lnSpc>
                          <a:spcPct val="115000"/>
                        </a:lnSpc>
                        <a:spcAft>
                          <a:spcPts val="0"/>
                        </a:spcAft>
                      </a:pPr>
                      <a:r>
                        <a:rPr lang="nb-NO" sz="1000" dirty="0" smtClean="0">
                          <a:effectLst/>
                          <a:latin typeface="+mn-lt"/>
                        </a:rPr>
                        <a:t>Fremgangsmåte</a:t>
                      </a:r>
                      <a:endParaRPr lang="en-US" sz="1000" dirty="0">
                        <a:effectLst/>
                        <a:latin typeface="+mn-lt"/>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nb-NO" sz="1000" dirty="0" smtClean="0">
                          <a:effectLst/>
                          <a:latin typeface="+mn-lt"/>
                        </a:rPr>
                        <a:t>Bruk</a:t>
                      </a:r>
                      <a:r>
                        <a:rPr lang="nb-NO" sz="1000" baseline="0" dirty="0" smtClean="0">
                          <a:effectLst/>
                          <a:latin typeface="+mn-lt"/>
                        </a:rPr>
                        <a:t> av t</a:t>
                      </a:r>
                      <a:r>
                        <a:rPr lang="nb-NO" sz="1000" dirty="0" smtClean="0">
                          <a:effectLst/>
                          <a:latin typeface="+mn-lt"/>
                        </a:rPr>
                        <a:t>eknologi</a:t>
                      </a:r>
                      <a:endParaRPr lang="en-US" sz="1000" dirty="0" smtClean="0">
                        <a:effectLst/>
                        <a:latin typeface="+mn-lt"/>
                        <a:ea typeface="Calibri"/>
                        <a:cs typeface="Times New Roman"/>
                      </a:endParaRPr>
                    </a:p>
                    <a:p>
                      <a:pPr>
                        <a:lnSpc>
                          <a:spcPct val="115000"/>
                        </a:lnSpc>
                        <a:spcAft>
                          <a:spcPts val="0"/>
                        </a:spcAft>
                      </a:pPr>
                      <a:endParaRPr lang="en-US" sz="1000" dirty="0">
                        <a:effectLst/>
                        <a:latin typeface="+mn-lt"/>
                        <a:ea typeface="Calibri"/>
                        <a:cs typeface="Times New Roman"/>
                      </a:endParaRPr>
                    </a:p>
                  </a:txBody>
                  <a:tcPr marL="68580" marR="68580" marT="0" marB="0"/>
                </a:tc>
                <a:tc>
                  <a:txBody>
                    <a:bodyPr/>
                    <a:lstStyle/>
                    <a:p>
                      <a:pPr>
                        <a:lnSpc>
                          <a:spcPct val="115000"/>
                        </a:lnSpc>
                        <a:spcAft>
                          <a:spcPts val="0"/>
                        </a:spcAft>
                      </a:pPr>
                      <a:r>
                        <a:rPr lang="nb-NO" sz="1000" dirty="0" smtClean="0">
                          <a:effectLst/>
                          <a:latin typeface="+mn-lt"/>
                          <a:ea typeface="+mn-ea"/>
                          <a:cs typeface="+mn-cs"/>
                        </a:rPr>
                        <a:t>Krav</a:t>
                      </a:r>
                      <a:endParaRPr lang="en-US" sz="1000" dirty="0">
                        <a:effectLst/>
                        <a:latin typeface="+mn-lt"/>
                        <a:ea typeface="Calibri"/>
                        <a:cs typeface="Times New Roman"/>
                      </a:endParaRPr>
                    </a:p>
                  </a:txBody>
                  <a:tcPr marL="68580" marR="68580" marT="0" marB="0"/>
                </a:tc>
                <a:tc>
                  <a:txBody>
                    <a:bodyPr/>
                    <a:lstStyle/>
                    <a:p>
                      <a:pPr>
                        <a:lnSpc>
                          <a:spcPct val="115000"/>
                        </a:lnSpc>
                        <a:spcAft>
                          <a:spcPts val="0"/>
                        </a:spcAft>
                      </a:pPr>
                      <a:r>
                        <a:rPr lang="en-US" sz="1000" dirty="0" smtClean="0">
                          <a:effectLst/>
                          <a:latin typeface="+mn-lt"/>
                          <a:ea typeface="Calibri"/>
                          <a:cs typeface="Times New Roman"/>
                        </a:rPr>
                        <a:t>Maler </a:t>
                      </a:r>
                      <a:r>
                        <a:rPr lang="en-US" sz="1000" dirty="0" err="1" smtClean="0">
                          <a:effectLst/>
                          <a:latin typeface="+mn-lt"/>
                          <a:ea typeface="Calibri"/>
                          <a:cs typeface="Times New Roman"/>
                        </a:rPr>
                        <a:t>og</a:t>
                      </a:r>
                      <a:r>
                        <a:rPr lang="en-US" sz="1000" dirty="0" smtClean="0">
                          <a:effectLst/>
                          <a:latin typeface="+mn-lt"/>
                          <a:ea typeface="Calibri"/>
                          <a:cs typeface="Times New Roman"/>
                        </a:rPr>
                        <a:t> </a:t>
                      </a:r>
                      <a:r>
                        <a:rPr lang="en-US" sz="1000" dirty="0" err="1" smtClean="0">
                          <a:effectLst/>
                          <a:latin typeface="+mn-lt"/>
                          <a:ea typeface="Calibri"/>
                          <a:cs typeface="Times New Roman"/>
                        </a:rPr>
                        <a:t>sjekklister</a:t>
                      </a:r>
                      <a:endParaRPr lang="en-US" sz="1000" dirty="0">
                        <a:effectLst/>
                        <a:latin typeface="+mn-lt"/>
                        <a:ea typeface="Calibri"/>
                        <a:cs typeface="Times New Roman"/>
                      </a:endParaRPr>
                    </a:p>
                  </a:txBody>
                  <a:tcPr marL="68580" marR="68580" marT="0" marB="0"/>
                </a:tc>
                <a:extLst>
                  <a:ext uri="{0D108BD9-81ED-4DB2-BD59-A6C34878D82A}">
                    <a16:rowId xmlns:a16="http://schemas.microsoft.com/office/drawing/2014/main" val="10000"/>
                  </a:ext>
                </a:extLst>
              </a:tr>
              <a:tr h="1657839">
                <a:tc>
                  <a:txBody>
                    <a:bodyPr/>
                    <a:lstStyle/>
                    <a:p>
                      <a:pPr>
                        <a:lnSpc>
                          <a:spcPct val="115000"/>
                        </a:lnSpc>
                        <a:spcAft>
                          <a:spcPts val="0"/>
                        </a:spcAft>
                      </a:pPr>
                      <a:r>
                        <a:rPr lang="nb-NO" sz="1000">
                          <a:effectLst/>
                          <a:latin typeface="+mn-lt"/>
                        </a:rPr>
                        <a:t>[#]</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dirty="0" smtClean="0">
                          <a:effectLst/>
                          <a:latin typeface="+mn-lt"/>
                        </a:rPr>
                        <a:t>[Angi navn </a:t>
                      </a:r>
                      <a:r>
                        <a:rPr lang="nb-NO" sz="1000" dirty="0">
                          <a:effectLst/>
                          <a:latin typeface="+mn-lt"/>
                        </a:rPr>
                        <a:t>på </a:t>
                      </a:r>
                      <a:r>
                        <a:rPr lang="nb-NO" sz="1000" dirty="0" smtClean="0">
                          <a:effectLst/>
                          <a:latin typeface="+mn-lt"/>
                        </a:rPr>
                        <a:t>prosess-steget, som f.eks.</a:t>
                      </a:r>
                      <a:r>
                        <a:rPr lang="nb-NO" sz="1000" baseline="0" dirty="0" smtClean="0">
                          <a:effectLst/>
                          <a:latin typeface="+mn-lt"/>
                        </a:rPr>
                        <a:t> «Registrere søknad i systemet»</a:t>
                      </a:r>
                      <a:r>
                        <a:rPr lang="nb-NO" sz="1000" dirty="0" smtClean="0">
                          <a:effectLst/>
                          <a:latin typeface="+mn-lt"/>
                        </a:rPr>
                        <a:t>]</a:t>
                      </a:r>
                      <a:endParaRPr lang="en-US" sz="1000" dirty="0">
                        <a:effectLst/>
                        <a:latin typeface="+mn-lt"/>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nb-NO" sz="1000" dirty="0" smtClean="0">
                          <a:effectLst/>
                          <a:latin typeface="+mn-lt"/>
                        </a:rPr>
                        <a:t>[Angi</a:t>
                      </a:r>
                      <a:r>
                        <a:rPr lang="nb-NO" sz="1000" baseline="0" dirty="0" smtClean="0">
                          <a:effectLst/>
                          <a:latin typeface="+mn-lt"/>
                        </a:rPr>
                        <a:t> r</a:t>
                      </a:r>
                      <a:r>
                        <a:rPr lang="nb-NO" sz="1000" dirty="0" smtClean="0">
                          <a:effectLst/>
                          <a:latin typeface="+mn-lt"/>
                        </a:rPr>
                        <a:t>olle, som f.eks. «Saksbehandler»]</a:t>
                      </a:r>
                      <a:endParaRPr lang="en-US" sz="1000" dirty="0" smtClean="0">
                        <a:effectLst/>
                        <a:latin typeface="+mn-lt"/>
                        <a:ea typeface="Calibri"/>
                        <a:cs typeface="Times New Roman"/>
                      </a:endParaRPr>
                    </a:p>
                    <a:p>
                      <a:pPr>
                        <a:lnSpc>
                          <a:spcPct val="115000"/>
                        </a:lnSpc>
                        <a:spcAft>
                          <a:spcPts val="0"/>
                        </a:spcAft>
                      </a:pPr>
                      <a:endParaRPr lang="en-US" sz="1000" dirty="0">
                        <a:effectLst/>
                        <a:latin typeface="+mn-lt"/>
                        <a:ea typeface="Calibri"/>
                        <a:cs typeface="Times New Roman"/>
                      </a:endParaRPr>
                    </a:p>
                  </a:txBody>
                  <a:tcPr marL="68580" marR="68580" marT="0" marB="0"/>
                </a:tc>
                <a:tc>
                  <a:txBody>
                    <a:bodyPr/>
                    <a:lstStyle/>
                    <a:p>
                      <a:pPr>
                        <a:lnSpc>
                          <a:spcPct val="115000"/>
                        </a:lnSpc>
                        <a:spcAft>
                          <a:spcPts val="0"/>
                        </a:spcAft>
                      </a:pPr>
                      <a:r>
                        <a:rPr lang="nb-NO" sz="1000" dirty="0" smtClean="0">
                          <a:effectLst/>
                          <a:latin typeface="+mn-lt"/>
                        </a:rPr>
                        <a:t>[Beskriv hvilke oppgaver som skal</a:t>
                      </a:r>
                      <a:r>
                        <a:rPr lang="nb-NO" sz="1000" baseline="0" dirty="0" smtClean="0">
                          <a:effectLst/>
                          <a:latin typeface="+mn-lt"/>
                        </a:rPr>
                        <a:t> utføres, og hvordan</a:t>
                      </a:r>
                      <a:r>
                        <a:rPr lang="nb-NO" sz="1000" dirty="0" smtClean="0">
                          <a:effectLst/>
                          <a:latin typeface="+mn-lt"/>
                        </a:rPr>
                        <a:t>]</a:t>
                      </a:r>
                      <a:endParaRPr lang="en-US" sz="1000" dirty="0">
                        <a:effectLst/>
                        <a:latin typeface="+mn-lt"/>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nb-NO" sz="1000" dirty="0" smtClean="0">
                          <a:effectLst/>
                          <a:latin typeface="+mn-lt"/>
                        </a:rPr>
                        <a:t>[Beskriv kort hvilken teknologi</a:t>
                      </a:r>
                      <a:r>
                        <a:rPr lang="nb-NO" sz="1000" baseline="0" dirty="0" smtClean="0">
                          <a:effectLst/>
                          <a:latin typeface="+mn-lt"/>
                        </a:rPr>
                        <a:t> som skal brukes under dette prosess-steget, og hvordan</a:t>
                      </a:r>
                      <a:r>
                        <a:rPr lang="nb-NO" sz="1000" dirty="0" smtClean="0">
                          <a:effectLst/>
                          <a:latin typeface="+mn-lt"/>
                        </a:rPr>
                        <a:t>]</a:t>
                      </a:r>
                      <a:endParaRPr lang="en-US" sz="1000" dirty="0" smtClean="0">
                        <a:effectLst/>
                        <a:latin typeface="+mn-lt"/>
                        <a:ea typeface="Calibri"/>
                        <a:cs typeface="Times New Roman"/>
                      </a:endParaRPr>
                    </a:p>
                    <a:p>
                      <a:pPr>
                        <a:lnSpc>
                          <a:spcPct val="115000"/>
                        </a:lnSpc>
                        <a:spcAft>
                          <a:spcPts val="0"/>
                        </a:spcAft>
                      </a:pPr>
                      <a:endParaRPr lang="en-US" sz="1000" dirty="0">
                        <a:effectLst/>
                        <a:latin typeface="+mn-lt"/>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nb-NO" sz="1000" dirty="0" smtClean="0">
                          <a:effectLst/>
                          <a:latin typeface="+mn-lt"/>
                        </a:rPr>
                        <a:t>[Angi</a:t>
                      </a:r>
                      <a:r>
                        <a:rPr lang="nb-NO" sz="1000" baseline="0" dirty="0" smtClean="0">
                          <a:effectLst/>
                          <a:latin typeface="+mn-lt"/>
                        </a:rPr>
                        <a:t> krav til prosess-steget og/eller legg inn henvisninger til lover, forskrifter og lokale dokumenter knyttet til internkontroll</a:t>
                      </a:r>
                      <a:r>
                        <a:rPr lang="nb-NO" sz="1000" dirty="0" smtClean="0">
                          <a:effectLst/>
                          <a:latin typeface="+mn-lt"/>
                        </a:rPr>
                        <a:t>]</a:t>
                      </a:r>
                      <a:endParaRPr lang="en-US" sz="1000" dirty="0" smtClean="0">
                        <a:effectLst/>
                        <a:latin typeface="+mn-lt"/>
                        <a:ea typeface="Calibri"/>
                        <a:cs typeface="Times New Roman"/>
                      </a:endParaRPr>
                    </a:p>
                    <a:p>
                      <a:pPr>
                        <a:lnSpc>
                          <a:spcPct val="115000"/>
                        </a:lnSpc>
                        <a:spcAft>
                          <a:spcPts val="0"/>
                        </a:spcAft>
                      </a:pPr>
                      <a:endParaRPr lang="en-US" sz="1000" dirty="0">
                        <a:effectLst/>
                        <a:latin typeface="+mn-lt"/>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nb-NO" sz="1000" dirty="0" smtClean="0">
                          <a:effectLst/>
                          <a:latin typeface="+mn-lt"/>
                        </a:rPr>
                        <a:t>[Legg inn henvisninger</a:t>
                      </a:r>
                      <a:r>
                        <a:rPr lang="nb-NO" sz="1000" baseline="0" dirty="0" smtClean="0">
                          <a:effectLst/>
                          <a:latin typeface="+mn-lt"/>
                        </a:rPr>
                        <a:t> til maler, sjekklister og andre arbeidsverktøy som kan brukes under dette prosess-steget</a:t>
                      </a:r>
                      <a:r>
                        <a:rPr lang="nb-NO" sz="1000" dirty="0" smtClean="0">
                          <a:effectLst/>
                          <a:latin typeface="+mn-lt"/>
                        </a:rPr>
                        <a:t>]</a:t>
                      </a:r>
                      <a:endParaRPr lang="en-US" sz="1000" dirty="0" smtClean="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222097">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dirty="0">
                          <a:effectLst/>
                          <a:latin typeface="+mn-lt"/>
                        </a:rPr>
                        <a:t> </a:t>
                      </a:r>
                      <a:endParaRPr lang="en-US" sz="1000" dirty="0">
                        <a:effectLst/>
                        <a:latin typeface="+mn-lt"/>
                        <a:ea typeface="Calibri"/>
                        <a:cs typeface="Times New Roman"/>
                      </a:endParaRPr>
                    </a:p>
                  </a:txBody>
                  <a:tcPr marL="68580" marR="68580" marT="0" marB="0"/>
                </a:tc>
                <a:tc>
                  <a:txBody>
                    <a:bodyPr/>
                    <a:lstStyle/>
                    <a:p>
                      <a:pPr>
                        <a:lnSpc>
                          <a:spcPct val="115000"/>
                        </a:lnSpc>
                        <a:spcAft>
                          <a:spcPts val="0"/>
                        </a:spcAft>
                      </a:pP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endParaRPr lang="en-US" sz="100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r h="222097">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endParaRPr lang="en-US" sz="1000">
                        <a:effectLst/>
                        <a:latin typeface="+mn-lt"/>
                        <a:ea typeface="Calibri"/>
                        <a:cs typeface="Times New Roman"/>
                      </a:endParaRPr>
                    </a:p>
                  </a:txBody>
                  <a:tcPr marL="68580" marR="68580" marT="0" marB="0"/>
                </a:tc>
                <a:extLst>
                  <a:ext uri="{0D108BD9-81ED-4DB2-BD59-A6C34878D82A}">
                    <a16:rowId xmlns:a16="http://schemas.microsoft.com/office/drawing/2014/main" val="10003"/>
                  </a:ext>
                </a:extLst>
              </a:tr>
              <a:tr h="222097">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endParaRPr lang="en-US" sz="1000">
                        <a:effectLst/>
                        <a:latin typeface="+mn-lt"/>
                        <a:ea typeface="Calibri"/>
                        <a:cs typeface="Times New Roman"/>
                      </a:endParaRPr>
                    </a:p>
                  </a:txBody>
                  <a:tcPr marL="68580" marR="68580" marT="0" marB="0"/>
                </a:tc>
                <a:extLst>
                  <a:ext uri="{0D108BD9-81ED-4DB2-BD59-A6C34878D82A}">
                    <a16:rowId xmlns:a16="http://schemas.microsoft.com/office/drawing/2014/main" val="10004"/>
                  </a:ext>
                </a:extLst>
              </a:tr>
              <a:tr h="222097">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endParaRPr lang="en-US" sz="1000">
                        <a:effectLst/>
                        <a:latin typeface="+mn-lt"/>
                        <a:ea typeface="Calibri"/>
                        <a:cs typeface="Times New Roman"/>
                      </a:endParaRPr>
                    </a:p>
                  </a:txBody>
                  <a:tcPr marL="68580" marR="68580" marT="0" marB="0"/>
                </a:tc>
                <a:extLst>
                  <a:ext uri="{0D108BD9-81ED-4DB2-BD59-A6C34878D82A}">
                    <a16:rowId xmlns:a16="http://schemas.microsoft.com/office/drawing/2014/main" val="10005"/>
                  </a:ext>
                </a:extLst>
              </a:tr>
              <a:tr h="222097">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endParaRPr lang="en-US" sz="1000">
                        <a:effectLst/>
                        <a:latin typeface="+mn-lt"/>
                        <a:ea typeface="Calibri"/>
                        <a:cs typeface="Times New Roman"/>
                      </a:endParaRPr>
                    </a:p>
                  </a:txBody>
                  <a:tcPr marL="68580" marR="68580" marT="0" marB="0"/>
                </a:tc>
                <a:extLst>
                  <a:ext uri="{0D108BD9-81ED-4DB2-BD59-A6C34878D82A}">
                    <a16:rowId xmlns:a16="http://schemas.microsoft.com/office/drawing/2014/main" val="10006"/>
                  </a:ext>
                </a:extLst>
              </a:tr>
              <a:tr h="222097">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endParaRPr lang="en-US" sz="1000">
                        <a:effectLst/>
                        <a:latin typeface="+mn-lt"/>
                        <a:ea typeface="Calibri"/>
                        <a:cs typeface="Times New Roman"/>
                      </a:endParaRPr>
                    </a:p>
                  </a:txBody>
                  <a:tcPr marL="68580" marR="68580" marT="0" marB="0"/>
                </a:tc>
                <a:extLst>
                  <a:ext uri="{0D108BD9-81ED-4DB2-BD59-A6C34878D82A}">
                    <a16:rowId xmlns:a16="http://schemas.microsoft.com/office/drawing/2014/main" val="10007"/>
                  </a:ext>
                </a:extLst>
              </a:tr>
              <a:tr h="222097">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endParaRPr lang="en-US" sz="1000">
                        <a:effectLst/>
                        <a:latin typeface="+mn-lt"/>
                        <a:ea typeface="Calibri"/>
                        <a:cs typeface="Times New Roman"/>
                      </a:endParaRPr>
                    </a:p>
                  </a:txBody>
                  <a:tcPr marL="68580" marR="68580" marT="0" marB="0"/>
                </a:tc>
                <a:extLst>
                  <a:ext uri="{0D108BD9-81ED-4DB2-BD59-A6C34878D82A}">
                    <a16:rowId xmlns:a16="http://schemas.microsoft.com/office/drawing/2014/main" val="10008"/>
                  </a:ext>
                </a:extLst>
              </a:tr>
              <a:tr h="222097">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endParaRPr lang="en-US" sz="1000">
                        <a:effectLst/>
                        <a:latin typeface="+mn-lt"/>
                        <a:ea typeface="Calibri"/>
                        <a:cs typeface="Times New Roman"/>
                      </a:endParaRPr>
                    </a:p>
                  </a:txBody>
                  <a:tcPr marL="68580" marR="68580" marT="0" marB="0"/>
                </a:tc>
                <a:extLst>
                  <a:ext uri="{0D108BD9-81ED-4DB2-BD59-A6C34878D82A}">
                    <a16:rowId xmlns:a16="http://schemas.microsoft.com/office/drawing/2014/main" val="10009"/>
                  </a:ext>
                </a:extLst>
              </a:tr>
              <a:tr h="222097">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r>
                        <a:rPr lang="nb-NO" sz="1000">
                          <a:effectLst/>
                          <a:latin typeface="+mn-lt"/>
                        </a:rPr>
                        <a:t> </a:t>
                      </a:r>
                      <a:endParaRPr lang="en-US" sz="1000">
                        <a:effectLst/>
                        <a:latin typeface="+mn-lt"/>
                        <a:ea typeface="Calibri"/>
                        <a:cs typeface="Times New Roman"/>
                      </a:endParaRPr>
                    </a:p>
                  </a:txBody>
                  <a:tcPr marL="68580" marR="68580" marT="0" marB="0"/>
                </a:tc>
                <a:tc>
                  <a:txBody>
                    <a:bodyPr/>
                    <a:lstStyle/>
                    <a:p>
                      <a:pPr>
                        <a:lnSpc>
                          <a:spcPct val="115000"/>
                        </a:lnSpc>
                        <a:spcAft>
                          <a:spcPts val="0"/>
                        </a:spcAft>
                      </a:pPr>
                      <a:endParaRPr lang="en-US" sz="1000" dirty="0">
                        <a:effectLst/>
                        <a:latin typeface="+mn-lt"/>
                        <a:ea typeface="Calibri"/>
                        <a:cs typeface="Times New Roman"/>
                      </a:endParaRPr>
                    </a:p>
                  </a:txBody>
                  <a:tcPr marL="68580" marR="68580" marT="0" marB="0"/>
                </a:tc>
                <a:tc>
                  <a:txBody>
                    <a:bodyPr/>
                    <a:lstStyle/>
                    <a:p>
                      <a:pPr>
                        <a:lnSpc>
                          <a:spcPct val="115000"/>
                        </a:lnSpc>
                        <a:spcAft>
                          <a:spcPts val="0"/>
                        </a:spcAft>
                      </a:pPr>
                      <a:r>
                        <a:rPr lang="nb-NO" sz="1000" dirty="0">
                          <a:effectLst/>
                          <a:latin typeface="+mn-lt"/>
                        </a:rPr>
                        <a:t> </a:t>
                      </a:r>
                      <a:endParaRPr lang="en-US" sz="1000" dirty="0">
                        <a:effectLst/>
                        <a:latin typeface="+mn-lt"/>
                        <a:ea typeface="Calibri"/>
                        <a:cs typeface="Times New Roman"/>
                      </a:endParaRPr>
                    </a:p>
                  </a:txBody>
                  <a:tcPr marL="68580" marR="68580" marT="0" marB="0"/>
                </a:tc>
                <a:tc>
                  <a:txBody>
                    <a:bodyPr/>
                    <a:lstStyle/>
                    <a:p>
                      <a:pPr>
                        <a:lnSpc>
                          <a:spcPct val="115000"/>
                        </a:lnSpc>
                        <a:spcAft>
                          <a:spcPts val="0"/>
                        </a:spcAft>
                      </a:pPr>
                      <a:r>
                        <a:rPr lang="nb-NO" sz="1000" dirty="0">
                          <a:effectLst/>
                          <a:latin typeface="+mn-lt"/>
                        </a:rPr>
                        <a:t> </a:t>
                      </a:r>
                      <a:endParaRPr lang="en-US" sz="1000" dirty="0">
                        <a:effectLst/>
                        <a:latin typeface="+mn-lt"/>
                        <a:ea typeface="Calibri"/>
                        <a:cs typeface="Times New Roman"/>
                      </a:endParaRPr>
                    </a:p>
                  </a:txBody>
                  <a:tcPr marL="68580" marR="68580" marT="0" marB="0"/>
                </a:tc>
                <a:tc>
                  <a:txBody>
                    <a:bodyPr/>
                    <a:lstStyle/>
                    <a:p>
                      <a:pPr>
                        <a:lnSpc>
                          <a:spcPct val="115000"/>
                        </a:lnSpc>
                        <a:spcAft>
                          <a:spcPts val="0"/>
                        </a:spcAft>
                      </a:pPr>
                      <a:r>
                        <a:rPr lang="nb-NO" sz="1000" dirty="0">
                          <a:effectLst/>
                          <a:latin typeface="+mn-lt"/>
                        </a:rPr>
                        <a:t> </a:t>
                      </a:r>
                      <a:endParaRPr lang="en-US" sz="1000" dirty="0">
                        <a:effectLst/>
                        <a:latin typeface="+mn-lt"/>
                        <a:ea typeface="Calibri"/>
                        <a:cs typeface="Times New Roman"/>
                      </a:endParaRPr>
                    </a:p>
                  </a:txBody>
                  <a:tcPr marL="68580" marR="68580" marT="0" marB="0"/>
                </a:tc>
                <a:tc>
                  <a:txBody>
                    <a:bodyPr/>
                    <a:lstStyle/>
                    <a:p>
                      <a:pPr>
                        <a:lnSpc>
                          <a:spcPct val="115000"/>
                        </a:lnSpc>
                        <a:spcAft>
                          <a:spcPts val="0"/>
                        </a:spcAft>
                      </a:pPr>
                      <a:endParaRPr lang="en-US" sz="1000" dirty="0">
                        <a:effectLst/>
                        <a:latin typeface="+mn-lt"/>
                        <a:ea typeface="Calibri"/>
                        <a:cs typeface="Times New Roman"/>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62319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nb-NO" dirty="0" smtClean="0"/>
              <a:t>Introduksjon til arbeidsprosesser, roller og ansvar</a:t>
            </a:r>
            <a:endParaRPr lang="nb-NO" dirty="0"/>
          </a:p>
        </p:txBody>
      </p:sp>
      <p:sp>
        <p:nvSpPr>
          <p:cNvPr id="19" name="Text Placeholder 18"/>
          <p:cNvSpPr>
            <a:spLocks noGrp="1"/>
          </p:cNvSpPr>
          <p:nvPr>
            <p:ph type="body" sz="quarter" idx="20"/>
          </p:nvPr>
        </p:nvSpPr>
        <p:spPr>
          <a:xfrm>
            <a:off x="6388025" y="4365104"/>
            <a:ext cx="3161141" cy="1430337"/>
          </a:xfrm>
        </p:spPr>
        <p:txBody>
          <a:bodyPr/>
          <a:lstStyle/>
          <a:p>
            <a:r>
              <a:rPr lang="nb-NO" dirty="0" smtClean="0"/>
              <a:t>Prosjektleder og team</a:t>
            </a:r>
          </a:p>
          <a:p>
            <a:r>
              <a:rPr lang="nb-NO" dirty="0" smtClean="0"/>
              <a:t>Ansatte og tredjeparter som er involvert i de nye arbeidsprosessene</a:t>
            </a:r>
            <a:endParaRPr lang="nb-NO" dirty="0"/>
          </a:p>
        </p:txBody>
      </p:sp>
      <p:sp>
        <p:nvSpPr>
          <p:cNvPr id="21" name="Text Placeholder 20"/>
          <p:cNvSpPr>
            <a:spLocks noGrp="1"/>
          </p:cNvSpPr>
          <p:nvPr>
            <p:ph type="body" sz="quarter" idx="24"/>
          </p:nvPr>
        </p:nvSpPr>
        <p:spPr>
          <a:xfrm>
            <a:off x="6386642" y="3984472"/>
            <a:ext cx="3177878" cy="335200"/>
          </a:xfrm>
        </p:spPr>
        <p:txBody>
          <a:bodyPr/>
          <a:lstStyle/>
          <a:p>
            <a:pPr lvl="0"/>
            <a:r>
              <a:rPr lang="nb-NO" dirty="0" smtClean="0">
                <a:solidFill>
                  <a:srgbClr val="000000"/>
                </a:solidFill>
                <a:ea typeface="Helvetica"/>
              </a:rPr>
              <a:t>Hvem </a:t>
            </a:r>
            <a:r>
              <a:rPr lang="nb-NO" dirty="0">
                <a:solidFill>
                  <a:srgbClr val="000000"/>
                </a:solidFill>
                <a:ea typeface="Helvetica"/>
              </a:rPr>
              <a:t>er </a:t>
            </a:r>
            <a:r>
              <a:rPr lang="nb-NO" dirty="0" smtClean="0">
                <a:solidFill>
                  <a:srgbClr val="000000"/>
                </a:solidFill>
                <a:ea typeface="Helvetica"/>
              </a:rPr>
              <a:t>med?</a:t>
            </a:r>
            <a:endParaRPr lang="nb-NO" dirty="0">
              <a:solidFill>
                <a:srgbClr val="000000"/>
              </a:solidFill>
              <a:ea typeface="Helvetica"/>
            </a:endParaRPr>
          </a:p>
          <a:p>
            <a:endParaRPr lang="en-US" dirty="0"/>
          </a:p>
        </p:txBody>
      </p:sp>
      <p:sp>
        <p:nvSpPr>
          <p:cNvPr id="13" name="Slide Number Placeholder 12"/>
          <p:cNvSpPr>
            <a:spLocks noGrp="1"/>
          </p:cNvSpPr>
          <p:nvPr>
            <p:ph type="sldNum" sz="quarter" idx="4"/>
          </p:nvPr>
        </p:nvSpPr>
        <p:spPr>
          <a:xfrm>
            <a:off x="128464" y="6526437"/>
            <a:ext cx="2462212" cy="156257"/>
          </a:xfrm>
        </p:spPr>
        <p:txBody>
          <a:bodyPr/>
          <a:lstStyle/>
          <a:p>
            <a:fld id="{51360949-4B9F-9B4C-948A-35244A0B85F5}" type="slidenum">
              <a:rPr lang="nb-NO" smtClean="0"/>
              <a:pPr/>
              <a:t>2</a:t>
            </a:fld>
            <a:endParaRPr lang="nb-NO" dirty="0"/>
          </a:p>
        </p:txBody>
      </p:sp>
      <p:sp>
        <p:nvSpPr>
          <p:cNvPr id="4" name="Text Placeholder 3"/>
          <p:cNvSpPr>
            <a:spLocks noGrp="1"/>
          </p:cNvSpPr>
          <p:nvPr>
            <p:ph type="body" sz="quarter" idx="17"/>
          </p:nvPr>
        </p:nvSpPr>
        <p:spPr>
          <a:xfrm>
            <a:off x="208386" y="1634463"/>
            <a:ext cx="5824733" cy="4746865"/>
          </a:xfrm>
        </p:spPr>
        <p:txBody>
          <a:bodyPr>
            <a:noAutofit/>
          </a:bodyPr>
          <a:lstStyle/>
          <a:p>
            <a:r>
              <a:rPr lang="nb-NO" b="1" dirty="0">
                <a:solidFill>
                  <a:srgbClr val="3A7EC0"/>
                </a:solidFill>
              </a:rPr>
              <a:t>Hva er dokumentasjon på arbeidsprosesser, roller og ansvar?</a:t>
            </a:r>
          </a:p>
          <a:p>
            <a:r>
              <a:rPr lang="nb-NO" b="1" dirty="0" smtClean="0"/>
              <a:t>Hovedarbeidsprosesser </a:t>
            </a:r>
            <a:r>
              <a:rPr lang="nb-NO" dirty="0" smtClean="0"/>
              <a:t>dokumenteres i tjenestereise, mens delarbeidsprosesser tegnes opp i mer detaljerte flytskjemaer. Flytskjemaene bør ta utgangspunkt i tjenestereisen og inkludere hvert lille steg i arbeidsflyten, alle beslutningspunkter og veiskiller. Denne detaljeringsgraden er nødvendig for at ansatte skal vite hvordan de skal jobbe under pilot og når kommunen er over til ny praksis. Flytskjema kan utarbeides ved hjelp av standard Office-verktøy (Word, Excel, PowerPoint, Visio) eller spesialisert programvare (f.eks. gratis verktøy fra Bizagi.com).</a:t>
            </a:r>
          </a:p>
          <a:p>
            <a:endParaRPr lang="nb-NO" dirty="0"/>
          </a:p>
          <a:p>
            <a:r>
              <a:rPr lang="nb-NO" b="1" dirty="0" smtClean="0"/>
              <a:t>Roller og ansvar </a:t>
            </a:r>
            <a:r>
              <a:rPr lang="nb-NO" dirty="0" smtClean="0"/>
              <a:t>dokumenteres i en rolle- og ansvarsmatrise. Matrisen skal skape tydelighet rundt hvem som er hovedansvarlig for hvert prosess-steg, hvem som er utførende, hvem som skal konsulteres dersom utførende lurer på noe, og hvem som bør informeres underveis i arbeidet.</a:t>
            </a:r>
          </a:p>
          <a:p>
            <a:endParaRPr lang="en-GB" b="1" dirty="0" smtClean="0"/>
          </a:p>
          <a:p>
            <a:r>
              <a:rPr lang="nb-NO" b="1" dirty="0" smtClean="0">
                <a:solidFill>
                  <a:srgbClr val="3A7EC0"/>
                </a:solidFill>
              </a:rPr>
              <a:t>Hvorfor utarbeide dokumentasjonen?</a:t>
            </a:r>
            <a:endParaRPr lang="nb-NO" b="1" dirty="0">
              <a:solidFill>
                <a:srgbClr val="3A7EC0"/>
              </a:solidFill>
            </a:endParaRPr>
          </a:p>
          <a:p>
            <a:r>
              <a:rPr lang="nb-NO" dirty="0" smtClean="0"/>
              <a:t>Alle </a:t>
            </a:r>
            <a:r>
              <a:rPr lang="nb-NO" dirty="0"/>
              <a:t>som er involvert i arbeidsprosessene må ha forstått sin rolle </a:t>
            </a:r>
            <a:r>
              <a:rPr lang="nb-NO" dirty="0" smtClean="0"/>
              <a:t>og sitt </a:t>
            </a:r>
            <a:r>
              <a:rPr lang="nb-NO" dirty="0"/>
              <a:t>ansvar. Uten dette vil det bli for mange tilfeldigheter i tjenesten, og den kan kollapse når dere </a:t>
            </a:r>
            <a:r>
              <a:rPr lang="nb-NO" dirty="0" smtClean="0"/>
              <a:t>oppskalerer den i </a:t>
            </a:r>
            <a:r>
              <a:rPr lang="nb-NO" dirty="0"/>
              <a:t>overgangen til drift</a:t>
            </a:r>
            <a:r>
              <a:rPr lang="nb-NO" dirty="0" smtClean="0"/>
              <a:t>.</a:t>
            </a:r>
            <a:endParaRPr lang="en-GB" b="1" dirty="0"/>
          </a:p>
        </p:txBody>
      </p:sp>
      <p:sp>
        <p:nvSpPr>
          <p:cNvPr id="16" name="Text Placeholder 17"/>
          <p:cNvSpPr>
            <a:spLocks noGrp="1"/>
          </p:cNvSpPr>
          <p:nvPr>
            <p:ph type="body" sz="quarter" idx="19"/>
          </p:nvPr>
        </p:nvSpPr>
        <p:spPr>
          <a:xfrm>
            <a:off x="6393160" y="2080594"/>
            <a:ext cx="3177878" cy="1564430"/>
          </a:xfrm>
        </p:spPr>
        <p:txBody>
          <a:bodyPr>
            <a:noAutofit/>
          </a:bodyPr>
          <a:lstStyle/>
          <a:p>
            <a:pPr marL="171450" indent="-171450">
              <a:spcBef>
                <a:spcPts val="600"/>
              </a:spcBef>
              <a:buFont typeface="Arial" panose="020B0604020202020204" pitchFamily="34" charset="0"/>
              <a:buChar char="•"/>
            </a:pPr>
            <a:r>
              <a:rPr lang="nb-NO" dirty="0"/>
              <a:t>Fase 2: </a:t>
            </a:r>
            <a:r>
              <a:rPr lang="nb-NO" dirty="0" smtClean="0"/>
              <a:t>Definere og dokumentere hovedarbeidsprosesser.</a:t>
            </a:r>
            <a:endParaRPr lang="nb-NO" dirty="0"/>
          </a:p>
          <a:p>
            <a:pPr marL="171450" indent="-171450">
              <a:spcBef>
                <a:spcPts val="600"/>
              </a:spcBef>
              <a:buFont typeface="Arial" panose="020B0604020202020204" pitchFamily="34" charset="0"/>
              <a:buChar char="•"/>
            </a:pPr>
            <a:r>
              <a:rPr lang="nb-NO" dirty="0"/>
              <a:t>Fase 3: </a:t>
            </a:r>
            <a:r>
              <a:rPr lang="nb-NO" dirty="0" smtClean="0"/>
              <a:t>Dokumentere delarbeidsprosesser og utarbeide rolle- og ansvarsmatrise.</a:t>
            </a:r>
            <a:endParaRPr lang="nb-NO" dirty="0"/>
          </a:p>
          <a:p>
            <a:pPr marL="171450" indent="-171450">
              <a:spcBef>
                <a:spcPts val="600"/>
              </a:spcBef>
              <a:buFont typeface="Arial" panose="020B0604020202020204" pitchFamily="34" charset="0"/>
              <a:buChar char="•"/>
            </a:pPr>
            <a:endParaRPr lang="nb-NO" dirty="0"/>
          </a:p>
        </p:txBody>
      </p:sp>
      <p:sp>
        <p:nvSpPr>
          <p:cNvPr id="17" name="Text Placeholder 19"/>
          <p:cNvSpPr>
            <a:spLocks noGrp="1"/>
          </p:cNvSpPr>
          <p:nvPr>
            <p:ph type="body" sz="quarter" idx="23"/>
          </p:nvPr>
        </p:nvSpPr>
        <p:spPr>
          <a:xfrm>
            <a:off x="6402882" y="1759948"/>
            <a:ext cx="3177878" cy="335200"/>
          </a:xfrm>
        </p:spPr>
        <p:txBody>
          <a:bodyPr/>
          <a:lstStyle/>
          <a:p>
            <a:pPr lvl="0"/>
            <a:r>
              <a:rPr lang="nb-NO" dirty="0">
                <a:solidFill>
                  <a:srgbClr val="000000"/>
                </a:solidFill>
                <a:ea typeface="Helvetica"/>
                <a:sym typeface="Helvetica"/>
              </a:rPr>
              <a:t>Når </a:t>
            </a:r>
            <a:r>
              <a:rPr lang="nb-NO" dirty="0" smtClean="0">
                <a:solidFill>
                  <a:srgbClr val="000000"/>
                </a:solidFill>
                <a:ea typeface="Helvetica"/>
                <a:sym typeface="Helvetica"/>
              </a:rPr>
              <a:t>utarbeides dette</a:t>
            </a:r>
            <a:r>
              <a:rPr lang="nb-NO" dirty="0">
                <a:solidFill>
                  <a:srgbClr val="000000"/>
                </a:solidFill>
                <a:ea typeface="Helvetica"/>
                <a:sym typeface="Helvetica"/>
              </a:rPr>
              <a:t>?</a:t>
            </a:r>
          </a:p>
          <a:p>
            <a:endParaRPr lang="en-US" dirty="0"/>
          </a:p>
        </p:txBody>
      </p:sp>
    </p:spTree>
    <p:extLst>
      <p:ext uri="{BB962C8B-B14F-4D97-AF65-F5344CB8AC3E}">
        <p14:creationId xmlns:p14="http://schemas.microsoft.com/office/powerpoint/2010/main" val="3947669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nb-NO" dirty="0" smtClean="0"/>
              <a:t>Introduksjon til arbeidsprosesser, roller og ansvar</a:t>
            </a:r>
            <a:endParaRPr lang="nb-NO" dirty="0"/>
          </a:p>
        </p:txBody>
      </p:sp>
      <p:sp>
        <p:nvSpPr>
          <p:cNvPr id="13" name="Slide Number Placeholder 12"/>
          <p:cNvSpPr>
            <a:spLocks noGrp="1"/>
          </p:cNvSpPr>
          <p:nvPr>
            <p:ph type="sldNum" sz="quarter" idx="4"/>
          </p:nvPr>
        </p:nvSpPr>
        <p:spPr>
          <a:xfrm>
            <a:off x="128464" y="6526437"/>
            <a:ext cx="2462212" cy="156257"/>
          </a:xfrm>
        </p:spPr>
        <p:txBody>
          <a:bodyPr/>
          <a:lstStyle/>
          <a:p>
            <a:fld id="{51360949-4B9F-9B4C-948A-35244A0B85F5}" type="slidenum">
              <a:rPr lang="nb-NO" smtClean="0"/>
              <a:pPr/>
              <a:t>3</a:t>
            </a:fld>
            <a:endParaRPr lang="nb-NO" dirty="0"/>
          </a:p>
        </p:txBody>
      </p:sp>
      <p:sp>
        <p:nvSpPr>
          <p:cNvPr id="4" name="Text Placeholder 3"/>
          <p:cNvSpPr>
            <a:spLocks noGrp="1"/>
          </p:cNvSpPr>
          <p:nvPr>
            <p:ph type="body" sz="quarter" idx="17"/>
          </p:nvPr>
        </p:nvSpPr>
        <p:spPr>
          <a:xfrm>
            <a:off x="208386" y="1634463"/>
            <a:ext cx="5824733" cy="4746865"/>
          </a:xfrm>
        </p:spPr>
        <p:txBody>
          <a:bodyPr>
            <a:noAutofit/>
          </a:bodyPr>
          <a:lstStyle/>
          <a:p>
            <a:r>
              <a:rPr lang="nb-NO" b="1" dirty="0">
                <a:solidFill>
                  <a:srgbClr val="3A7EC0"/>
                </a:solidFill>
              </a:rPr>
              <a:t>Hvordan utarbeide flytskjema for arbeidsprosesser?</a:t>
            </a:r>
          </a:p>
          <a:p>
            <a:r>
              <a:rPr lang="nb-NO" dirty="0" smtClean="0"/>
              <a:t>Flytskjemaer utarbeides i </a:t>
            </a:r>
            <a:r>
              <a:rPr lang="nb-NO" dirty="0"/>
              <a:t>workshops, med deltagere </a:t>
            </a:r>
            <a:r>
              <a:rPr lang="nb-NO" dirty="0" smtClean="0"/>
              <a:t>til stede på </a:t>
            </a:r>
            <a:r>
              <a:rPr lang="nb-NO" dirty="0"/>
              <a:t>tvers av tjenesten. Det kan være lurt å ha med en nøytral person uten for dyp fagekspertise til å lede </a:t>
            </a:r>
            <a:r>
              <a:rPr lang="nb-NO" dirty="0" smtClean="0"/>
              <a:t>arbeidsmøtene. Bruk post it-lapper og gråpapir under arbeidsmøtene og dokumenter i digitalt format i etterkant.</a:t>
            </a:r>
            <a:endParaRPr lang="nb-NO" b="1" dirty="0" smtClean="0">
              <a:solidFill>
                <a:srgbClr val="3A7EC0"/>
              </a:solidFill>
            </a:endParaRPr>
          </a:p>
          <a:p>
            <a:endParaRPr lang="nb-NO" sz="1200" b="1" dirty="0" smtClean="0">
              <a:solidFill>
                <a:srgbClr val="3A7EC0"/>
              </a:solidFill>
            </a:endParaRPr>
          </a:p>
          <a:p>
            <a:r>
              <a:rPr lang="nb-NO" b="1" dirty="0" smtClean="0">
                <a:solidFill>
                  <a:srgbClr val="3A7EC0"/>
                </a:solidFill>
              </a:rPr>
              <a:t>Steg </a:t>
            </a:r>
            <a:r>
              <a:rPr lang="nb-NO" b="1" dirty="0">
                <a:solidFill>
                  <a:srgbClr val="3A7EC0"/>
                </a:solidFill>
              </a:rPr>
              <a:t>1</a:t>
            </a:r>
            <a:r>
              <a:rPr lang="nb-NO" dirty="0"/>
              <a:t>  </a:t>
            </a:r>
            <a:r>
              <a:rPr lang="nb-NO" dirty="0" smtClean="0"/>
              <a:t>Ta utgangspunkt i tjenestereisen dere har utarbeidet for den nye tjenesten. Tjenestereisen viser overordnede steg i arbeidsflyten. Dette er hovedarbeidsprosess. Se «Verktøy for tjenestereise» for detaljer.</a:t>
            </a:r>
            <a:endParaRPr lang="nb-NO" dirty="0"/>
          </a:p>
          <a:p>
            <a:endParaRPr lang="nb-NO" sz="1200" dirty="0"/>
          </a:p>
          <a:p>
            <a:r>
              <a:rPr lang="nb-NO" b="1" dirty="0">
                <a:solidFill>
                  <a:srgbClr val="3A7EC0"/>
                </a:solidFill>
              </a:rPr>
              <a:t>Steg 2 </a:t>
            </a:r>
            <a:r>
              <a:rPr lang="nb-NO" dirty="0"/>
              <a:t> </a:t>
            </a:r>
            <a:r>
              <a:rPr lang="nb-NO" dirty="0" smtClean="0"/>
              <a:t>Tegn opp et flytskjema for hvert steg i tjenestereisen. Dette blir delarbeidsprosesser. Start med å definere hva som starter og stopper prosessen. Dette vil sette rammer for prosesskartleggingen. Identifiser videre alle parter som er involvert i prosessen og skriv dem inn i en kolonne til venstre. Tegn opp alle prosess-steg bortover. Stegene skal plasseres på den raden som representerer utførende rolle.</a:t>
            </a:r>
          </a:p>
          <a:p>
            <a:endParaRPr lang="nb-NO" sz="1200" dirty="0"/>
          </a:p>
          <a:p>
            <a:r>
              <a:rPr lang="nb-NO" b="1" dirty="0">
                <a:solidFill>
                  <a:srgbClr val="3A7EC0"/>
                </a:solidFill>
              </a:rPr>
              <a:t>Steg </a:t>
            </a:r>
            <a:r>
              <a:rPr lang="nb-NO" b="1" dirty="0" smtClean="0">
                <a:solidFill>
                  <a:srgbClr val="3A7EC0"/>
                </a:solidFill>
              </a:rPr>
              <a:t>3  </a:t>
            </a:r>
            <a:r>
              <a:rPr lang="nb-NO" dirty="0"/>
              <a:t>Lag en tabell med oversikt over delarbeidsprosesser som er utarbeidet, og når de er sist endret</a:t>
            </a:r>
            <a:r>
              <a:rPr lang="nb-NO" dirty="0" smtClean="0"/>
              <a:t>. Hold </a:t>
            </a:r>
            <a:r>
              <a:rPr lang="nb-NO" dirty="0"/>
              <a:t>flytskjemaene oppdatert gjennom hele innovasjonsprosjektet og i drift. </a:t>
            </a:r>
            <a:endParaRPr lang="nb-NO" dirty="0" smtClean="0"/>
          </a:p>
        </p:txBody>
      </p:sp>
      <p:sp>
        <p:nvSpPr>
          <p:cNvPr id="15" name="Text Placeholder 13"/>
          <p:cNvSpPr>
            <a:spLocks noGrp="1"/>
          </p:cNvSpPr>
          <p:nvPr>
            <p:ph type="body" sz="quarter" idx="19"/>
          </p:nvPr>
        </p:nvSpPr>
        <p:spPr>
          <a:xfrm>
            <a:off x="6393160" y="2080594"/>
            <a:ext cx="3177878" cy="3004590"/>
          </a:xfrm>
        </p:spPr>
        <p:txBody>
          <a:bodyPr>
            <a:noAutofit/>
          </a:bodyPr>
          <a:lstStyle/>
          <a:p>
            <a:pPr marL="285750" indent="-285750">
              <a:lnSpc>
                <a:spcPct val="90000"/>
              </a:lnSpc>
              <a:buFont typeface="Arial" panose="020B0604020202020204" pitchFamily="34" charset="0"/>
              <a:buChar char="•"/>
            </a:pPr>
            <a:r>
              <a:rPr lang="nb-NO" dirty="0" smtClean="0"/>
              <a:t>Gråpapir</a:t>
            </a:r>
          </a:p>
          <a:p>
            <a:pPr marL="285750" indent="-285750">
              <a:lnSpc>
                <a:spcPct val="90000"/>
              </a:lnSpc>
              <a:buFont typeface="Arial" panose="020B0604020202020204" pitchFamily="34" charset="0"/>
              <a:buChar char="•"/>
            </a:pPr>
            <a:r>
              <a:rPr lang="nb-NO" dirty="0" smtClean="0"/>
              <a:t>Post-its</a:t>
            </a:r>
          </a:p>
          <a:p>
            <a:pPr marL="285750" indent="-285750">
              <a:lnSpc>
                <a:spcPct val="90000"/>
              </a:lnSpc>
              <a:buFont typeface="Arial" panose="020B0604020202020204" pitchFamily="34" charset="0"/>
              <a:buChar char="•"/>
            </a:pPr>
            <a:r>
              <a:rPr lang="nb-NO" dirty="0" smtClean="0"/>
              <a:t>Tape</a:t>
            </a:r>
          </a:p>
          <a:p>
            <a:pPr marL="285750" indent="-285750">
              <a:lnSpc>
                <a:spcPct val="90000"/>
              </a:lnSpc>
              <a:buFont typeface="Arial" panose="020B0604020202020204" pitchFamily="34" charset="0"/>
              <a:buChar char="•"/>
            </a:pPr>
            <a:r>
              <a:rPr lang="nb-NO" dirty="0"/>
              <a:t>T</a:t>
            </a:r>
            <a:r>
              <a:rPr lang="nb-NO" dirty="0" smtClean="0"/>
              <a:t>usjpenner</a:t>
            </a:r>
          </a:p>
          <a:p>
            <a:pPr marL="0" indent="0">
              <a:lnSpc>
                <a:spcPct val="90000"/>
              </a:lnSpc>
              <a:buNone/>
            </a:pPr>
            <a:endParaRPr lang="nb-NO" dirty="0"/>
          </a:p>
          <a:p>
            <a:pPr marL="0" indent="0">
              <a:lnSpc>
                <a:spcPct val="90000"/>
              </a:lnSpc>
              <a:buNone/>
            </a:pPr>
            <a:r>
              <a:rPr lang="nb-NO" b="1" dirty="0" smtClean="0"/>
              <a:t>Flytskjemaer kan dokumenteres ved hjelp av:</a:t>
            </a:r>
          </a:p>
          <a:p>
            <a:pPr marL="0" indent="0">
              <a:lnSpc>
                <a:spcPct val="90000"/>
              </a:lnSpc>
              <a:buNone/>
            </a:pPr>
            <a:endParaRPr lang="nb-NO" sz="300" b="1" dirty="0" smtClean="0"/>
          </a:p>
          <a:p>
            <a:pPr marL="285750" indent="-285750">
              <a:lnSpc>
                <a:spcPct val="90000"/>
              </a:lnSpc>
              <a:buFont typeface="Arial" panose="020B0604020202020204" pitchFamily="34" charset="0"/>
              <a:buChar char="•"/>
            </a:pPr>
            <a:r>
              <a:rPr lang="en-US" dirty="0" smtClean="0"/>
              <a:t>Word</a:t>
            </a:r>
          </a:p>
          <a:p>
            <a:pPr marL="285750" indent="-285750">
              <a:lnSpc>
                <a:spcPct val="90000"/>
              </a:lnSpc>
              <a:buFont typeface="Arial" panose="020B0604020202020204" pitchFamily="34" charset="0"/>
              <a:buChar char="•"/>
            </a:pPr>
            <a:r>
              <a:rPr lang="en-US" dirty="0" smtClean="0"/>
              <a:t>PowerPoint</a:t>
            </a:r>
          </a:p>
          <a:p>
            <a:pPr marL="285750" indent="-285750">
              <a:lnSpc>
                <a:spcPct val="90000"/>
              </a:lnSpc>
              <a:buFont typeface="Arial" panose="020B0604020202020204" pitchFamily="34" charset="0"/>
              <a:buChar char="•"/>
            </a:pPr>
            <a:r>
              <a:rPr lang="en-US" dirty="0" smtClean="0"/>
              <a:t>Excel</a:t>
            </a:r>
          </a:p>
          <a:p>
            <a:pPr marL="285750" indent="-285750">
              <a:lnSpc>
                <a:spcPct val="90000"/>
              </a:lnSpc>
              <a:buFont typeface="Arial" panose="020B0604020202020204" pitchFamily="34" charset="0"/>
              <a:buChar char="•"/>
            </a:pPr>
            <a:r>
              <a:rPr lang="en-US" dirty="0" smtClean="0"/>
              <a:t>Visio</a:t>
            </a:r>
          </a:p>
          <a:p>
            <a:pPr>
              <a:lnSpc>
                <a:spcPct val="90000"/>
              </a:lnSpc>
            </a:pPr>
            <a:r>
              <a:rPr lang="en-US" dirty="0" smtClean="0"/>
              <a:t> </a:t>
            </a:r>
            <a:endParaRPr lang="en-US" dirty="0"/>
          </a:p>
        </p:txBody>
      </p:sp>
      <p:sp>
        <p:nvSpPr>
          <p:cNvPr id="18" name="Text Placeholder 15"/>
          <p:cNvSpPr>
            <a:spLocks noGrp="1"/>
          </p:cNvSpPr>
          <p:nvPr>
            <p:ph type="body" sz="quarter" idx="23"/>
          </p:nvPr>
        </p:nvSpPr>
        <p:spPr>
          <a:xfrm>
            <a:off x="6402882" y="1759948"/>
            <a:ext cx="3177878" cy="335200"/>
          </a:xfrm>
        </p:spPr>
        <p:txBody>
          <a:bodyPr/>
          <a:lstStyle/>
          <a:p>
            <a:r>
              <a:rPr lang="en-US" dirty="0" err="1"/>
              <a:t>Utstyr</a:t>
            </a:r>
            <a:r>
              <a:rPr lang="en-US" dirty="0"/>
              <a:t>: </a:t>
            </a:r>
          </a:p>
        </p:txBody>
      </p:sp>
    </p:spTree>
    <p:extLst>
      <p:ext uri="{BB962C8B-B14F-4D97-AF65-F5344CB8AC3E}">
        <p14:creationId xmlns:p14="http://schemas.microsoft.com/office/powerpoint/2010/main" val="384989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9"/>
          <p:cNvSpPr>
            <a:spLocks noGrp="1"/>
          </p:cNvSpPr>
          <p:nvPr>
            <p:ph type="title"/>
          </p:nvPr>
        </p:nvSpPr>
        <p:spPr/>
        <p:txBody>
          <a:bodyPr/>
          <a:lstStyle/>
          <a:p>
            <a:r>
              <a:rPr lang="nb-NO" dirty="0" smtClean="0"/>
              <a:t>Eksempel på flytskjema for delarbeidsprosess</a:t>
            </a:r>
            <a:endParaRPr lang="nb-NO" dirty="0"/>
          </a:p>
        </p:txBody>
      </p:sp>
      <p:sp>
        <p:nvSpPr>
          <p:cNvPr id="11" name="Rectangle 10"/>
          <p:cNvSpPr/>
          <p:nvPr/>
        </p:nvSpPr>
        <p:spPr>
          <a:xfrm>
            <a:off x="209551" y="1181100"/>
            <a:ext cx="9503022" cy="5487988"/>
          </a:xfrm>
          <a:prstGeom prst="rect">
            <a:avLst/>
          </a:prstGeom>
          <a:noFill/>
          <a:ln>
            <a:solidFill>
              <a:srgbClr val="595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66" y="1683997"/>
            <a:ext cx="3769049" cy="2465083"/>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xmlns="">
                <a:solidFill>
                  <a:schemeClr val="accent1"/>
                </a:solidFill>
              </a14:hiddenFill>
            </a:ext>
          </a:extLst>
        </p:spPr>
      </p:pic>
      <p:sp>
        <p:nvSpPr>
          <p:cNvPr id="2" name="Rectangle 1"/>
          <p:cNvSpPr/>
          <p:nvPr/>
        </p:nvSpPr>
        <p:spPr>
          <a:xfrm>
            <a:off x="3415194" y="2932010"/>
            <a:ext cx="394157" cy="379332"/>
          </a:xfrm>
          <a:prstGeom prst="rect">
            <a:avLst/>
          </a:prstGeom>
          <a:no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 name="Text Placeholder 1"/>
          <p:cNvSpPr txBox="1">
            <a:spLocks/>
          </p:cNvSpPr>
          <p:nvPr/>
        </p:nvSpPr>
        <p:spPr>
          <a:xfrm>
            <a:off x="373766" y="1288037"/>
            <a:ext cx="2880000" cy="323952"/>
          </a:xfrm>
          <a:prstGeom prst="rect">
            <a:avLst/>
          </a:prstGeom>
        </p:spPr>
        <p:txBody>
          <a:bodyPr/>
          <a:lst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smtClean="0"/>
              <a:t>Tjenestereise</a:t>
            </a:r>
            <a:endParaRPr lang="nb-NO" dirty="0"/>
          </a:p>
        </p:txBody>
      </p:sp>
      <p:sp>
        <p:nvSpPr>
          <p:cNvPr id="24" name="Rectangle 23"/>
          <p:cNvSpPr/>
          <p:nvPr/>
        </p:nvSpPr>
        <p:spPr>
          <a:xfrm>
            <a:off x="399404" y="2602599"/>
            <a:ext cx="3714133" cy="826401"/>
          </a:xfrm>
          <a:prstGeom prst="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5" name="Text Placeholder 1"/>
          <p:cNvSpPr txBox="1">
            <a:spLocks/>
          </p:cNvSpPr>
          <p:nvPr/>
        </p:nvSpPr>
        <p:spPr>
          <a:xfrm>
            <a:off x="2432720" y="2583900"/>
            <a:ext cx="1863986" cy="323952"/>
          </a:xfrm>
          <a:prstGeom prst="rect">
            <a:avLst/>
          </a:prstGeom>
        </p:spPr>
        <p:txBody>
          <a:bodyPr vert="horz" lIns="91440" tIns="45720" rIns="91440" bIns="45720" rtlCol="0" anchor="ctr">
            <a:normAutofit/>
          </a:bodyPr>
          <a:lstStyle>
            <a:lvl1pPr>
              <a:spcBef>
                <a:spcPct val="0"/>
              </a:spcBef>
              <a:buNone/>
              <a:defRPr sz="2800" baseline="0">
                <a:solidFill>
                  <a:srgbClr val="3A7EC0"/>
                </a:solidFill>
                <a:latin typeface="Arial"/>
                <a:ea typeface="+mj-ea"/>
                <a:cs typeface="Arial"/>
              </a:defRPr>
            </a:lvl1pPr>
          </a:lstStyle>
          <a:p>
            <a:r>
              <a:rPr lang="nb-NO" sz="1200" dirty="0"/>
              <a:t>Hovedarbeidsprosess</a:t>
            </a:r>
          </a:p>
        </p:txBody>
      </p:sp>
      <p:cxnSp>
        <p:nvCxnSpPr>
          <p:cNvPr id="27" name="Straight Arrow Connector 26"/>
          <p:cNvCxnSpPr>
            <a:stCxn id="2" idx="2"/>
          </p:cNvCxnSpPr>
          <p:nvPr/>
        </p:nvCxnSpPr>
        <p:spPr>
          <a:xfrm>
            <a:off x="3612273" y="3311342"/>
            <a:ext cx="0" cy="1053762"/>
          </a:xfrm>
          <a:prstGeom prst="straightConnector1">
            <a:avLst/>
          </a:prstGeom>
          <a:ln>
            <a:solidFill>
              <a:schemeClr val="bg1">
                <a:lumMod val="7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3008784" y="4365104"/>
            <a:ext cx="6624008" cy="2160156"/>
            <a:chOff x="6033120" y="1808904"/>
            <a:chExt cx="6624008" cy="2160156"/>
          </a:xfrm>
        </p:grpSpPr>
        <p:sp>
          <p:nvSpPr>
            <p:cNvPr id="23" name="Text Placeholder 1"/>
            <p:cNvSpPr txBox="1">
              <a:spLocks/>
            </p:cNvSpPr>
            <p:nvPr/>
          </p:nvSpPr>
          <p:spPr>
            <a:xfrm>
              <a:off x="6033120" y="1808904"/>
              <a:ext cx="2880000" cy="323952"/>
            </a:xfrm>
            <a:prstGeom prst="rect">
              <a:avLst/>
            </a:prstGeom>
          </p:spPr>
          <p:txBody>
            <a:bodyPr/>
            <a:lst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smtClean="0"/>
                <a:t>Flytskjema</a:t>
              </a:r>
              <a:endParaRPr lang="nb-NO" dirty="0"/>
            </a:p>
          </p:txBody>
        </p:sp>
        <p:sp>
          <p:nvSpPr>
            <p:cNvPr id="5" name="Rectangle 4"/>
            <p:cNvSpPr/>
            <p:nvPr/>
          </p:nvSpPr>
          <p:spPr>
            <a:xfrm>
              <a:off x="6105128" y="2204864"/>
              <a:ext cx="6552000" cy="1764196"/>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9" name="Text Placeholder 1"/>
            <p:cNvSpPr txBox="1">
              <a:spLocks/>
            </p:cNvSpPr>
            <p:nvPr/>
          </p:nvSpPr>
          <p:spPr>
            <a:xfrm>
              <a:off x="6105128" y="2205032"/>
              <a:ext cx="5760640" cy="323952"/>
            </a:xfrm>
            <a:prstGeom prst="rect">
              <a:avLst/>
            </a:prstGeom>
          </p:spPr>
          <p:txBody>
            <a:bodyPr vert="horz" lIns="91440" tIns="45720" rIns="91440" bIns="45720" rtlCol="0" anchor="ctr">
              <a:noAutofit/>
            </a:bodyPr>
            <a:lstStyle>
              <a:lvl1pPr>
                <a:spcBef>
                  <a:spcPct val="0"/>
                </a:spcBef>
                <a:buNone/>
                <a:defRPr sz="2800" baseline="0">
                  <a:solidFill>
                    <a:srgbClr val="3A7EC0"/>
                  </a:solidFill>
                  <a:latin typeface="Arial"/>
                  <a:ea typeface="+mj-ea"/>
                  <a:cs typeface="Arial"/>
                </a:defRPr>
              </a:lvl1pPr>
            </a:lstStyle>
            <a:p>
              <a:r>
                <a:rPr lang="nb-NO" sz="1200" dirty="0" smtClean="0"/>
                <a:t>Delarbeidsprosessen «Møte for å forberede hjemmebesøk»</a:t>
              </a:r>
              <a:endParaRPr lang="nb-NO" sz="1200" dirty="0"/>
            </a:p>
          </p:txBody>
        </p:sp>
      </p:grpSp>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246" t="4457" r="1225" b="29059"/>
          <a:stretch/>
        </p:blipFill>
        <p:spPr bwMode="auto">
          <a:xfrm>
            <a:off x="3110070" y="5039202"/>
            <a:ext cx="6514176" cy="14843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668471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nb-NO" dirty="0" smtClean="0"/>
              <a:t>Introduksjon til arbeidsprosesser, roller og ansvar</a:t>
            </a:r>
            <a:endParaRPr lang="nb-NO" dirty="0"/>
          </a:p>
        </p:txBody>
      </p:sp>
      <p:sp>
        <p:nvSpPr>
          <p:cNvPr id="13" name="Slide Number Placeholder 12"/>
          <p:cNvSpPr>
            <a:spLocks noGrp="1"/>
          </p:cNvSpPr>
          <p:nvPr>
            <p:ph type="sldNum" sz="quarter" idx="4"/>
          </p:nvPr>
        </p:nvSpPr>
        <p:spPr>
          <a:xfrm>
            <a:off x="128464" y="6526437"/>
            <a:ext cx="2462212" cy="156257"/>
          </a:xfrm>
        </p:spPr>
        <p:txBody>
          <a:bodyPr/>
          <a:lstStyle/>
          <a:p>
            <a:fld id="{51360949-4B9F-9B4C-948A-35244A0B85F5}" type="slidenum">
              <a:rPr lang="nb-NO" smtClean="0"/>
              <a:pPr/>
              <a:t>5</a:t>
            </a:fld>
            <a:endParaRPr lang="nb-NO" dirty="0"/>
          </a:p>
        </p:txBody>
      </p:sp>
      <p:sp>
        <p:nvSpPr>
          <p:cNvPr id="4" name="Text Placeholder 3"/>
          <p:cNvSpPr>
            <a:spLocks noGrp="1"/>
          </p:cNvSpPr>
          <p:nvPr>
            <p:ph type="body" sz="quarter" idx="17"/>
          </p:nvPr>
        </p:nvSpPr>
        <p:spPr>
          <a:xfrm>
            <a:off x="208386" y="1634463"/>
            <a:ext cx="5824733" cy="4746865"/>
          </a:xfrm>
        </p:spPr>
        <p:txBody>
          <a:bodyPr>
            <a:noAutofit/>
          </a:bodyPr>
          <a:lstStyle/>
          <a:p>
            <a:r>
              <a:rPr lang="nb-NO" b="1" dirty="0">
                <a:solidFill>
                  <a:srgbClr val="3A7EC0"/>
                </a:solidFill>
              </a:rPr>
              <a:t>Hvordan utarbeide rolle- og ansvarsmatrise?</a:t>
            </a:r>
          </a:p>
          <a:p>
            <a:endParaRPr lang="nb-NO" sz="1200" b="1" dirty="0" smtClean="0">
              <a:solidFill>
                <a:srgbClr val="3A7EC0"/>
              </a:solidFill>
            </a:endParaRPr>
          </a:p>
          <a:p>
            <a:r>
              <a:rPr lang="nb-NO" b="1" dirty="0" smtClean="0">
                <a:solidFill>
                  <a:srgbClr val="3A7EC0"/>
                </a:solidFill>
              </a:rPr>
              <a:t>Steg </a:t>
            </a:r>
            <a:r>
              <a:rPr lang="nb-NO" b="1" dirty="0">
                <a:solidFill>
                  <a:srgbClr val="3A7EC0"/>
                </a:solidFill>
              </a:rPr>
              <a:t>1</a:t>
            </a:r>
            <a:r>
              <a:rPr lang="nb-NO" dirty="0"/>
              <a:t>  Definer en hovedansvarlig </a:t>
            </a:r>
            <a:r>
              <a:rPr lang="nb-NO" dirty="0" smtClean="0"/>
              <a:t>på tvers av prosessforløpet, </a:t>
            </a:r>
            <a:r>
              <a:rPr lang="nb-NO" dirty="0"/>
              <a:t>som sikrer at tjenesten henger sammen. </a:t>
            </a:r>
          </a:p>
          <a:p>
            <a:endParaRPr lang="nb-NO" sz="1200" dirty="0"/>
          </a:p>
          <a:p>
            <a:r>
              <a:rPr lang="nb-NO" b="1" dirty="0" smtClean="0">
                <a:solidFill>
                  <a:srgbClr val="3A7EC0"/>
                </a:solidFill>
              </a:rPr>
              <a:t>Steg 2  </a:t>
            </a:r>
            <a:r>
              <a:rPr lang="nb-NO" dirty="0" smtClean="0"/>
              <a:t>Definer videre roller og ansvar gjennom prosessforløpet. For hver delarbeidsprosess bør dere identifisere: </a:t>
            </a:r>
            <a:endParaRPr lang="nb-NO" dirty="0"/>
          </a:p>
          <a:p>
            <a:pPr marL="285750" lvl="1" indent="-285750">
              <a:buFont typeface="Arial" panose="020B0604020202020204" pitchFamily="34" charset="0"/>
              <a:buChar char="•"/>
            </a:pPr>
            <a:r>
              <a:rPr lang="nb-NO" b="1" dirty="0">
                <a:solidFill>
                  <a:schemeClr val="tx1"/>
                </a:solidFill>
              </a:rPr>
              <a:t>H</a:t>
            </a:r>
            <a:r>
              <a:rPr lang="nb-NO" b="1" dirty="0" smtClean="0">
                <a:solidFill>
                  <a:schemeClr val="tx1"/>
                </a:solidFill>
              </a:rPr>
              <a:t>ovedansvarlig</a:t>
            </a:r>
            <a:r>
              <a:rPr lang="nb-NO" b="1" dirty="0">
                <a:solidFill>
                  <a:schemeClr val="tx1"/>
                </a:solidFill>
              </a:rPr>
              <a:t>. </a:t>
            </a:r>
            <a:r>
              <a:rPr lang="nb-NO" dirty="0">
                <a:solidFill>
                  <a:schemeClr val="tx1"/>
                </a:solidFill>
              </a:rPr>
              <a:t>Hvem har hovedansvar for </a:t>
            </a:r>
            <a:r>
              <a:rPr lang="nb-NO" dirty="0" smtClean="0">
                <a:solidFill>
                  <a:schemeClr val="tx1"/>
                </a:solidFill>
              </a:rPr>
              <a:t>denne prosessen?</a:t>
            </a:r>
            <a:endParaRPr lang="en-US" dirty="0">
              <a:solidFill>
                <a:schemeClr val="tx1"/>
              </a:solidFill>
            </a:endParaRPr>
          </a:p>
          <a:p>
            <a:pPr marL="285750" lvl="1" indent="-285750">
              <a:buFont typeface="Arial" panose="020B0604020202020204" pitchFamily="34" charset="0"/>
              <a:buChar char="•"/>
            </a:pPr>
            <a:r>
              <a:rPr lang="nb-NO" b="1" dirty="0" smtClean="0">
                <a:solidFill>
                  <a:schemeClr val="tx1"/>
                </a:solidFill>
              </a:rPr>
              <a:t>Utførende</a:t>
            </a:r>
            <a:r>
              <a:rPr lang="nb-NO" dirty="0" smtClean="0">
                <a:solidFill>
                  <a:schemeClr val="tx1"/>
                </a:solidFill>
              </a:rPr>
              <a:t>. </a:t>
            </a:r>
            <a:r>
              <a:rPr lang="nb-NO" dirty="0">
                <a:solidFill>
                  <a:schemeClr val="tx1"/>
                </a:solidFill>
              </a:rPr>
              <a:t>Hvem utfører arbeidet og rapporterer til hovedansvarlig</a:t>
            </a:r>
            <a:r>
              <a:rPr lang="nb-NO" dirty="0" smtClean="0">
                <a:solidFill>
                  <a:schemeClr val="tx1"/>
                </a:solidFill>
              </a:rPr>
              <a:t>? </a:t>
            </a:r>
            <a:endParaRPr lang="en-US" dirty="0">
              <a:solidFill>
                <a:schemeClr val="tx1"/>
              </a:solidFill>
            </a:endParaRPr>
          </a:p>
          <a:p>
            <a:pPr marL="285750" lvl="1" indent="-285750">
              <a:buFont typeface="Arial" panose="020B0604020202020204" pitchFamily="34" charset="0"/>
              <a:buChar char="•"/>
            </a:pPr>
            <a:r>
              <a:rPr lang="nb-NO" b="1" dirty="0" smtClean="0">
                <a:solidFill>
                  <a:schemeClr val="tx1"/>
                </a:solidFill>
              </a:rPr>
              <a:t>Person som utførende kan konsulteres med</a:t>
            </a:r>
            <a:r>
              <a:rPr lang="nb-NO" dirty="0" smtClean="0">
                <a:solidFill>
                  <a:schemeClr val="tx1"/>
                </a:solidFill>
              </a:rPr>
              <a:t>. </a:t>
            </a:r>
            <a:r>
              <a:rPr lang="nb-NO" dirty="0">
                <a:solidFill>
                  <a:schemeClr val="tx1"/>
                </a:solidFill>
              </a:rPr>
              <a:t>Hvem skal </a:t>
            </a:r>
            <a:r>
              <a:rPr lang="nb-NO" dirty="0" smtClean="0">
                <a:solidFill>
                  <a:schemeClr val="tx1"/>
                </a:solidFill>
              </a:rPr>
              <a:t>utførende snakke med for å få mer informasjon og veiledning?</a:t>
            </a:r>
            <a:endParaRPr lang="en-US" dirty="0">
              <a:solidFill>
                <a:schemeClr val="tx1"/>
              </a:solidFill>
            </a:endParaRPr>
          </a:p>
          <a:p>
            <a:pPr marL="285750" lvl="1" indent="-285750">
              <a:buFont typeface="Arial" panose="020B0604020202020204" pitchFamily="34" charset="0"/>
              <a:buChar char="•"/>
            </a:pPr>
            <a:r>
              <a:rPr lang="nb-NO" b="1" dirty="0" smtClean="0">
                <a:solidFill>
                  <a:schemeClr val="tx1"/>
                </a:solidFill>
              </a:rPr>
              <a:t>Person som bør informeres</a:t>
            </a:r>
            <a:r>
              <a:rPr lang="nb-NO" dirty="0" smtClean="0">
                <a:solidFill>
                  <a:schemeClr val="tx1"/>
                </a:solidFill>
              </a:rPr>
              <a:t>. </a:t>
            </a:r>
            <a:r>
              <a:rPr lang="nb-NO" dirty="0">
                <a:solidFill>
                  <a:schemeClr val="tx1"/>
                </a:solidFill>
              </a:rPr>
              <a:t>Hvem </a:t>
            </a:r>
            <a:r>
              <a:rPr lang="nb-NO" dirty="0" smtClean="0">
                <a:solidFill>
                  <a:schemeClr val="tx1"/>
                </a:solidFill>
              </a:rPr>
              <a:t>bør holdes informert underveis i </a:t>
            </a:r>
            <a:r>
              <a:rPr lang="nb-NO" dirty="0">
                <a:solidFill>
                  <a:schemeClr val="tx1"/>
                </a:solidFill>
              </a:rPr>
              <a:t>arbeidet</a:t>
            </a:r>
            <a:r>
              <a:rPr lang="nb-NO" dirty="0" smtClean="0">
                <a:solidFill>
                  <a:schemeClr val="tx1"/>
                </a:solidFill>
              </a:rPr>
              <a:t>?</a:t>
            </a:r>
          </a:p>
          <a:p>
            <a:pPr marL="0" lvl="1"/>
            <a:endParaRPr lang="nb-NO" sz="1200" dirty="0" smtClean="0">
              <a:solidFill>
                <a:schemeClr val="tx1"/>
              </a:solidFill>
            </a:endParaRPr>
          </a:p>
          <a:p>
            <a:pPr lvl="0"/>
            <a:r>
              <a:rPr lang="nb-NO" b="1" dirty="0">
                <a:solidFill>
                  <a:srgbClr val="3A7EC0"/>
                </a:solidFill>
              </a:rPr>
              <a:t>Steg </a:t>
            </a:r>
            <a:r>
              <a:rPr lang="nb-NO" b="1" dirty="0" smtClean="0">
                <a:solidFill>
                  <a:srgbClr val="3A7EC0"/>
                </a:solidFill>
              </a:rPr>
              <a:t>3  </a:t>
            </a:r>
            <a:r>
              <a:rPr lang="nb-NO" dirty="0" smtClean="0"/>
              <a:t>Fyll ut roller og ansvar i malen som følger. </a:t>
            </a:r>
            <a:r>
              <a:rPr lang="nb-NO" dirty="0"/>
              <a:t>Skriv inn </a:t>
            </a:r>
            <a:r>
              <a:rPr lang="nb-NO" dirty="0" smtClean="0"/>
              <a:t>delarbeidsprosesser </a:t>
            </a:r>
            <a:r>
              <a:rPr lang="nb-NO" dirty="0"/>
              <a:t>i første </a:t>
            </a:r>
            <a:r>
              <a:rPr lang="nb-NO" dirty="0" smtClean="0"/>
              <a:t>kolonne i tabellen. Legg inn flere kolonner ved behov. List opp alle involverte roller på </a:t>
            </a:r>
            <a:r>
              <a:rPr lang="nb-NO" dirty="0"/>
              <a:t>første </a:t>
            </a:r>
            <a:r>
              <a:rPr lang="nb-NO" dirty="0" smtClean="0"/>
              <a:t>rad i tabellen. Legg inn flere rader ved behov. Sett </a:t>
            </a:r>
            <a:r>
              <a:rPr lang="nb-NO" dirty="0"/>
              <a:t>inn bokstav «H», «U», «K» eller «I» under rollene som er henholdsvis «hovedansvarlig», «</a:t>
            </a:r>
            <a:r>
              <a:rPr lang="nb-NO" dirty="0" smtClean="0"/>
              <a:t>utførende», </a:t>
            </a:r>
            <a:r>
              <a:rPr lang="nb-NO" dirty="0"/>
              <a:t>«</a:t>
            </a:r>
            <a:r>
              <a:rPr lang="nb-NO" dirty="0" smtClean="0"/>
              <a:t>konsulteres </a:t>
            </a:r>
            <a:r>
              <a:rPr lang="nb-NO" dirty="0"/>
              <a:t>med» eller «informeres</a:t>
            </a:r>
            <a:r>
              <a:rPr lang="nb-NO" dirty="0" smtClean="0"/>
              <a:t>» i hver delarbeidsprosess.</a:t>
            </a:r>
            <a:endParaRPr lang="nb-NO" dirty="0">
              <a:solidFill>
                <a:schemeClr val="tx1"/>
              </a:solidFill>
            </a:endParaRPr>
          </a:p>
          <a:p>
            <a:pPr marL="0" lvl="1"/>
            <a:endParaRPr lang="nb-NO" dirty="0">
              <a:solidFill>
                <a:schemeClr val="tx1"/>
              </a:solidFill>
            </a:endParaRPr>
          </a:p>
          <a:p>
            <a:endParaRPr lang="nb-NO" dirty="0" smtClean="0"/>
          </a:p>
        </p:txBody>
      </p:sp>
      <p:sp>
        <p:nvSpPr>
          <p:cNvPr id="18" name="Text Placeholder 15"/>
          <p:cNvSpPr>
            <a:spLocks noGrp="1"/>
          </p:cNvSpPr>
          <p:nvPr>
            <p:ph type="body" sz="quarter" idx="23"/>
          </p:nvPr>
        </p:nvSpPr>
        <p:spPr>
          <a:xfrm>
            <a:off x="6402882" y="1759948"/>
            <a:ext cx="3177878" cy="335200"/>
          </a:xfrm>
        </p:spPr>
        <p:txBody>
          <a:bodyPr>
            <a:noAutofit/>
          </a:bodyPr>
          <a:lstStyle/>
          <a:p>
            <a:r>
              <a:rPr lang="en-US" dirty="0" smtClean="0"/>
              <a:t>Mal for </a:t>
            </a:r>
            <a:r>
              <a:rPr lang="en-US" dirty="0" err="1" smtClean="0"/>
              <a:t>rolle</a:t>
            </a:r>
            <a:r>
              <a:rPr lang="en-US" dirty="0" smtClean="0"/>
              <a:t>- </a:t>
            </a:r>
            <a:r>
              <a:rPr lang="en-US" dirty="0" err="1" smtClean="0"/>
              <a:t>og</a:t>
            </a:r>
            <a:r>
              <a:rPr lang="en-US" dirty="0" smtClean="0"/>
              <a:t> </a:t>
            </a:r>
            <a:r>
              <a:rPr lang="en-US" dirty="0" err="1" smtClean="0"/>
              <a:t>ansvarsmatrise</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461" y="2204864"/>
            <a:ext cx="3089299" cy="17444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Scenarie for Metodikken_v2-13.jpg"/>
          <p:cNvPicPr>
            <a:picLocks noChangeAspect="1"/>
          </p:cNvPicPr>
          <p:nvPr/>
        </p:nvPicPr>
        <p:blipFill rotWithShape="1">
          <a:blip r:embed="rId3">
            <a:extLst>
              <a:ext uri="{BEBA8EAE-BF5A-486C-A8C5-ECC9F3942E4B}">
                <a14:imgProps xmlns:a14="http://schemas.microsoft.com/office/drawing/2010/main">
                  <a14:imgLayer r:embed="rId4">
                    <a14:imgEffect>
                      <a14:backgroundRemoval t="29133" b="100000" l="0" r="40437">
                        <a14:foregroundMark x1="27249" y1="46127" x2="4192" y2="94566"/>
                        <a14:foregroundMark x1="3231" y1="58150" x2="10306" y2="72486"/>
                        <a14:foregroundMark x1="20961" y1="78960" x2="23930" y2="91445"/>
                        <a14:foregroundMark x1="26463" y1="83931" x2="27860" y2="87630"/>
                        <a14:foregroundMark x1="32402" y1="45087" x2="34498" y2="70058"/>
                        <a14:foregroundMark x1="21135" y1="75260" x2="20524" y2="67746"/>
                        <a14:foregroundMark x1="17205" y1="52370" x2="30830" y2="71098"/>
                        <a14:foregroundMark x1="5764" y1="37457" x2="31790" y2="33526"/>
                        <a14:foregroundMark x1="38253" y1="32254" x2="5328" y2="33295"/>
                      </a14:backgroundRemoval>
                    </a14:imgEffect>
                  </a14:imgLayer>
                </a14:imgProps>
              </a:ext>
              <a:ext uri="{28A0092B-C50C-407E-A947-70E740481C1C}">
                <a14:useLocalDpi xmlns:a14="http://schemas.microsoft.com/office/drawing/2010/main" val="0"/>
              </a:ext>
            </a:extLst>
          </a:blip>
          <a:srcRect t="27798" r="58562"/>
          <a:stretch/>
        </p:blipFill>
        <p:spPr>
          <a:xfrm>
            <a:off x="6307504" y="4148434"/>
            <a:ext cx="1885856" cy="2482421"/>
          </a:xfrm>
          <a:prstGeom prst="rect">
            <a:avLst/>
          </a:prstGeom>
        </p:spPr>
      </p:pic>
    </p:spTree>
    <p:extLst>
      <p:ext uri="{BB962C8B-B14F-4D97-AF65-F5344CB8AC3E}">
        <p14:creationId xmlns:p14="http://schemas.microsoft.com/office/powerpoint/2010/main" val="2908598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9"/>
          <p:cNvSpPr>
            <a:spLocks noGrp="1"/>
          </p:cNvSpPr>
          <p:nvPr>
            <p:ph type="title"/>
          </p:nvPr>
        </p:nvSpPr>
        <p:spPr/>
        <p:txBody>
          <a:bodyPr/>
          <a:lstStyle/>
          <a:p>
            <a:r>
              <a:rPr lang="nb-NO" dirty="0" smtClean="0"/>
              <a:t>Mal for rolle- og ansvarsmatrise</a:t>
            </a:r>
            <a:endParaRPr lang="nb-NO" dirty="0"/>
          </a:p>
        </p:txBody>
      </p:sp>
      <p:sp>
        <p:nvSpPr>
          <p:cNvPr id="11" name="Rectangle 10"/>
          <p:cNvSpPr/>
          <p:nvPr/>
        </p:nvSpPr>
        <p:spPr>
          <a:xfrm>
            <a:off x="209551" y="1181100"/>
            <a:ext cx="9503022" cy="5487988"/>
          </a:xfrm>
          <a:prstGeom prst="rect">
            <a:avLst/>
          </a:prstGeom>
          <a:noFill/>
          <a:ln>
            <a:solidFill>
              <a:srgbClr val="5959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aphicFrame>
        <p:nvGraphicFramePr>
          <p:cNvPr id="3" name="Table 2"/>
          <p:cNvGraphicFramePr>
            <a:graphicFrameLocks noGrp="1"/>
          </p:cNvGraphicFramePr>
          <p:nvPr>
            <p:extLst>
              <p:ext uri="{D42A27DB-BD31-4B8C-83A1-F6EECF244321}">
                <p14:modId xmlns:p14="http://schemas.microsoft.com/office/powerpoint/2010/main" val="3854448678"/>
              </p:ext>
            </p:extLst>
          </p:nvPr>
        </p:nvGraphicFramePr>
        <p:xfrm>
          <a:off x="379124" y="2476838"/>
          <a:ext cx="9217025" cy="4048506"/>
        </p:xfrm>
        <a:graphic>
          <a:graphicData uri="http://schemas.openxmlformats.org/drawingml/2006/table">
            <a:tbl>
              <a:tblPr firstRow="1" firstCol="1" bandRow="1">
                <a:tableStyleId>{5C22544A-7EE6-4342-B048-85BDC9FD1C3A}</a:tableStyleId>
              </a:tblPr>
              <a:tblGrid>
                <a:gridCol w="2704020">
                  <a:extLst>
                    <a:ext uri="{9D8B030D-6E8A-4147-A177-3AD203B41FA5}">
                      <a16:colId xmlns:a16="http://schemas.microsoft.com/office/drawing/2014/main" val="20000"/>
                    </a:ext>
                  </a:extLst>
                </a:gridCol>
                <a:gridCol w="1301829">
                  <a:extLst>
                    <a:ext uri="{9D8B030D-6E8A-4147-A177-3AD203B41FA5}">
                      <a16:colId xmlns:a16="http://schemas.microsoft.com/office/drawing/2014/main" val="20001"/>
                    </a:ext>
                  </a:extLst>
                </a:gridCol>
                <a:gridCol w="1302794">
                  <a:extLst>
                    <a:ext uri="{9D8B030D-6E8A-4147-A177-3AD203B41FA5}">
                      <a16:colId xmlns:a16="http://schemas.microsoft.com/office/drawing/2014/main" val="20002"/>
                    </a:ext>
                  </a:extLst>
                </a:gridCol>
                <a:gridCol w="1302794">
                  <a:extLst>
                    <a:ext uri="{9D8B030D-6E8A-4147-A177-3AD203B41FA5}">
                      <a16:colId xmlns:a16="http://schemas.microsoft.com/office/drawing/2014/main" val="20003"/>
                    </a:ext>
                  </a:extLst>
                </a:gridCol>
                <a:gridCol w="1302794">
                  <a:extLst>
                    <a:ext uri="{9D8B030D-6E8A-4147-A177-3AD203B41FA5}">
                      <a16:colId xmlns:a16="http://schemas.microsoft.com/office/drawing/2014/main" val="20004"/>
                    </a:ext>
                  </a:extLst>
                </a:gridCol>
                <a:gridCol w="1302794">
                  <a:extLst>
                    <a:ext uri="{9D8B030D-6E8A-4147-A177-3AD203B41FA5}">
                      <a16:colId xmlns:a16="http://schemas.microsoft.com/office/drawing/2014/main" val="20005"/>
                    </a:ext>
                  </a:extLst>
                </a:gridCol>
              </a:tblGrid>
              <a:tr h="183293">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nb-NO" sz="1100" dirty="0">
                          <a:effectLst/>
                          <a:latin typeface="+mn-lt"/>
                        </a:rPr>
                        <a:t>[Rolle 1]</a:t>
                      </a: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[Rolle 2]</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[Rolle 3]</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[Rolle 4]</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[Rolle 5]</a:t>
                      </a:r>
                      <a:endParaRPr lang="en-US" sz="1100">
                        <a:effectLst/>
                        <a:latin typeface="+mn-lt"/>
                        <a:ea typeface="Calibri"/>
                        <a:cs typeface="Times New Roman"/>
                      </a:endParaRPr>
                    </a:p>
                  </a:txBody>
                  <a:tcPr marL="68580" marR="68580" marT="0" marB="0"/>
                </a:tc>
                <a:extLst>
                  <a:ext uri="{0D108BD9-81ED-4DB2-BD59-A6C34878D82A}">
                    <a16:rowId xmlns:a16="http://schemas.microsoft.com/office/drawing/2014/main" val="10000"/>
                  </a:ext>
                </a:extLst>
              </a:tr>
              <a:tr h="183293">
                <a:tc>
                  <a:txBody>
                    <a:bodyPr/>
                    <a:lstStyle/>
                    <a:p>
                      <a:pPr>
                        <a:lnSpc>
                          <a:spcPct val="115000"/>
                        </a:lnSpc>
                        <a:spcAft>
                          <a:spcPts val="0"/>
                        </a:spcAft>
                      </a:pPr>
                      <a:r>
                        <a:rPr lang="nb-NO" sz="1100" dirty="0" smtClean="0">
                          <a:effectLst/>
                          <a:latin typeface="+mn-lt"/>
                        </a:rPr>
                        <a:t>[Delarbeidsprosess 1]</a:t>
                      </a: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dirty="0">
                          <a:effectLst/>
                          <a:latin typeface="+mn-lt"/>
                        </a:rPr>
                        <a:t>[H]</a:t>
                      </a: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dirty="0">
                          <a:effectLst/>
                          <a:latin typeface="+mn-lt"/>
                        </a:rPr>
                        <a:t>[U]</a:t>
                      </a: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dirty="0">
                          <a:effectLst/>
                          <a:latin typeface="+mn-lt"/>
                        </a:rPr>
                        <a:t>[K]</a:t>
                      </a: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dirty="0">
                          <a:effectLst/>
                          <a:latin typeface="+mn-lt"/>
                        </a:rPr>
                        <a:t>[I]</a:t>
                      </a: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183293">
                <a:tc>
                  <a:txBody>
                    <a:bodyPr/>
                    <a:lstStyle/>
                    <a:p>
                      <a:pPr>
                        <a:lnSpc>
                          <a:spcPct val="115000"/>
                        </a:lnSpc>
                        <a:spcAft>
                          <a:spcPts val="0"/>
                        </a:spcAft>
                      </a:pPr>
                      <a:r>
                        <a:rPr lang="nb-NO" sz="1100" dirty="0" smtClean="0">
                          <a:effectLst/>
                          <a:latin typeface="+mn-lt"/>
                        </a:rPr>
                        <a:t>[Delarbeidsprosess 2]</a:t>
                      </a: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nb-NO" sz="1100" dirty="0">
                          <a:effectLst/>
                          <a:latin typeface="+mn-lt"/>
                        </a:rPr>
                        <a:t> </a:t>
                      </a:r>
                      <a:r>
                        <a:rPr lang="nb-NO" sz="1100" dirty="0" smtClean="0">
                          <a:effectLst/>
                          <a:latin typeface="+mn-lt"/>
                        </a:rPr>
                        <a:t>[U]</a:t>
                      </a:r>
                      <a:endParaRPr lang="en-US" sz="1100" dirty="0" smtClean="0">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nb-NO" sz="1100" dirty="0">
                          <a:effectLst/>
                          <a:latin typeface="+mn-lt"/>
                        </a:rPr>
                        <a:t> </a:t>
                      </a:r>
                      <a:r>
                        <a:rPr lang="nb-NO" sz="1100" dirty="0" smtClean="0">
                          <a:effectLst/>
                          <a:latin typeface="+mn-lt"/>
                        </a:rPr>
                        <a:t>[H]</a:t>
                      </a:r>
                      <a:endParaRPr lang="en-US" sz="1100" dirty="0" smtClean="0">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nb-NO" sz="1100" dirty="0" smtClean="0">
                          <a:effectLst/>
                          <a:latin typeface="+mn-lt"/>
                        </a:rPr>
                        <a:t>[K]</a:t>
                      </a:r>
                      <a:r>
                        <a:rPr lang="nb-NO" sz="1100" dirty="0">
                          <a:effectLst/>
                          <a:latin typeface="+mn-lt"/>
                        </a:rPr>
                        <a:t> </a:t>
                      </a:r>
                      <a:endParaRPr lang="en-US" sz="1100" dirty="0">
                        <a:effectLst/>
                        <a:latin typeface="+mn-lt"/>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nb-NO" sz="1100" dirty="0">
                          <a:effectLst/>
                          <a:latin typeface="+mn-lt"/>
                        </a:rPr>
                        <a:t> </a:t>
                      </a:r>
                      <a:r>
                        <a:rPr lang="nb-NO" sz="1100" dirty="0" smtClean="0">
                          <a:effectLst/>
                          <a:latin typeface="+mn-lt"/>
                        </a:rPr>
                        <a:t>[I]</a:t>
                      </a:r>
                      <a:endParaRPr lang="en-US" sz="1100" dirty="0" smtClean="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r h="183293">
                <a:tc>
                  <a:txBody>
                    <a:bodyPr/>
                    <a:lstStyle/>
                    <a:p>
                      <a:pPr>
                        <a:lnSpc>
                          <a:spcPct val="115000"/>
                        </a:lnSpc>
                        <a:spcAft>
                          <a:spcPts val="0"/>
                        </a:spcAft>
                      </a:pPr>
                      <a:r>
                        <a:rPr lang="en-US" sz="1100" dirty="0" smtClean="0">
                          <a:effectLst/>
                          <a:latin typeface="+mn-lt"/>
                          <a:ea typeface="Calibri"/>
                          <a:cs typeface="Times New Roman"/>
                        </a:rPr>
                        <a:t>…</a:t>
                      </a: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dirty="0">
                          <a:effectLst/>
                          <a:latin typeface="+mn-lt"/>
                        </a:rPr>
                        <a:t> </a:t>
                      </a: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extLst>
                  <a:ext uri="{0D108BD9-81ED-4DB2-BD59-A6C34878D82A}">
                    <a16:rowId xmlns:a16="http://schemas.microsoft.com/office/drawing/2014/main" val="10003"/>
                  </a:ext>
                </a:extLst>
              </a:tr>
              <a:tr h="183293">
                <a:tc>
                  <a:txBody>
                    <a:bodyPr/>
                    <a:lstStyle/>
                    <a:p>
                      <a:pP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extLst>
                  <a:ext uri="{0D108BD9-81ED-4DB2-BD59-A6C34878D82A}">
                    <a16:rowId xmlns:a16="http://schemas.microsoft.com/office/drawing/2014/main" val="10004"/>
                  </a:ext>
                </a:extLst>
              </a:tr>
              <a:tr h="183293">
                <a:tc>
                  <a:txBody>
                    <a:bodyPr/>
                    <a:lstStyle/>
                    <a:p>
                      <a:pP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dirty="0">
                          <a:effectLst/>
                          <a:latin typeface="+mn-lt"/>
                        </a:rPr>
                        <a:t> </a:t>
                      </a: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extLst>
                  <a:ext uri="{0D108BD9-81ED-4DB2-BD59-A6C34878D82A}">
                    <a16:rowId xmlns:a16="http://schemas.microsoft.com/office/drawing/2014/main" val="10005"/>
                  </a:ext>
                </a:extLst>
              </a:tr>
              <a:tr h="183293">
                <a:tc>
                  <a:txBody>
                    <a:bodyPr/>
                    <a:lstStyle/>
                    <a:p>
                      <a:pP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dirty="0">
                          <a:effectLst/>
                          <a:latin typeface="+mn-lt"/>
                        </a:rPr>
                        <a:t> </a:t>
                      </a: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extLst>
                  <a:ext uri="{0D108BD9-81ED-4DB2-BD59-A6C34878D82A}">
                    <a16:rowId xmlns:a16="http://schemas.microsoft.com/office/drawing/2014/main" val="10006"/>
                  </a:ext>
                </a:extLst>
              </a:tr>
              <a:tr h="183293">
                <a:tc>
                  <a:txBody>
                    <a:bodyPr/>
                    <a:lstStyle/>
                    <a:p>
                      <a:pP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dirty="0">
                          <a:effectLst/>
                          <a:latin typeface="+mn-lt"/>
                        </a:rPr>
                        <a:t> </a:t>
                      </a: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extLst>
                  <a:ext uri="{0D108BD9-81ED-4DB2-BD59-A6C34878D82A}">
                    <a16:rowId xmlns:a16="http://schemas.microsoft.com/office/drawing/2014/main" val="10007"/>
                  </a:ext>
                </a:extLst>
              </a:tr>
              <a:tr h="183293">
                <a:tc>
                  <a:txBody>
                    <a:bodyPr/>
                    <a:lstStyle/>
                    <a:p>
                      <a:pP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extLst>
                  <a:ext uri="{0D108BD9-81ED-4DB2-BD59-A6C34878D82A}">
                    <a16:rowId xmlns:a16="http://schemas.microsoft.com/office/drawing/2014/main" val="10008"/>
                  </a:ext>
                </a:extLst>
              </a:tr>
              <a:tr h="183293">
                <a:tc>
                  <a:txBody>
                    <a:bodyPr/>
                    <a:lstStyle/>
                    <a:p>
                      <a:pP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dirty="0">
                          <a:effectLst/>
                          <a:latin typeface="+mn-lt"/>
                        </a:rPr>
                        <a:t> </a:t>
                      </a: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extLst>
                  <a:ext uri="{0D108BD9-81ED-4DB2-BD59-A6C34878D82A}">
                    <a16:rowId xmlns:a16="http://schemas.microsoft.com/office/drawing/2014/main" val="10009"/>
                  </a:ext>
                </a:extLst>
              </a:tr>
              <a:tr h="183293">
                <a:tc>
                  <a:txBody>
                    <a:bodyPr/>
                    <a:lstStyle/>
                    <a:p>
                      <a:pP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a:effectLst/>
                          <a:latin typeface="+mn-lt"/>
                        </a:rPr>
                        <a:t> </a:t>
                      </a: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dirty="0">
                          <a:effectLst/>
                          <a:latin typeface="+mn-lt"/>
                        </a:rPr>
                        <a:t> </a:t>
                      </a: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nb-NO" sz="1100" dirty="0">
                          <a:effectLst/>
                          <a:latin typeface="+mn-lt"/>
                        </a:rPr>
                        <a:t> </a:t>
                      </a:r>
                      <a:endParaRPr lang="en-US" sz="1100" dirty="0">
                        <a:effectLst/>
                        <a:latin typeface="+mn-lt"/>
                        <a:ea typeface="Calibri"/>
                        <a:cs typeface="Times New Roman"/>
                      </a:endParaRPr>
                    </a:p>
                  </a:txBody>
                  <a:tcPr marL="68580" marR="68580" marT="0" marB="0"/>
                </a:tc>
                <a:extLst>
                  <a:ext uri="{0D108BD9-81ED-4DB2-BD59-A6C34878D82A}">
                    <a16:rowId xmlns:a16="http://schemas.microsoft.com/office/drawing/2014/main" val="10010"/>
                  </a:ext>
                </a:extLst>
              </a:tr>
              <a:tr h="183293">
                <a:tc>
                  <a:txBody>
                    <a:bodyPr/>
                    <a:lstStyle/>
                    <a:p>
                      <a:pP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extLst>
                  <a:ext uri="{0D108BD9-81ED-4DB2-BD59-A6C34878D82A}">
                    <a16:rowId xmlns:a16="http://schemas.microsoft.com/office/drawing/2014/main" val="10011"/>
                  </a:ext>
                </a:extLst>
              </a:tr>
              <a:tr h="183293">
                <a:tc>
                  <a:txBody>
                    <a:bodyPr/>
                    <a:lstStyle/>
                    <a:p>
                      <a:pP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extLst>
                  <a:ext uri="{0D108BD9-81ED-4DB2-BD59-A6C34878D82A}">
                    <a16:rowId xmlns:a16="http://schemas.microsoft.com/office/drawing/2014/main" val="10012"/>
                  </a:ext>
                </a:extLst>
              </a:tr>
              <a:tr h="183293">
                <a:tc>
                  <a:txBody>
                    <a:bodyPr/>
                    <a:lstStyle/>
                    <a:p>
                      <a:pP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extLst>
                  <a:ext uri="{0D108BD9-81ED-4DB2-BD59-A6C34878D82A}">
                    <a16:rowId xmlns:a16="http://schemas.microsoft.com/office/drawing/2014/main" val="10013"/>
                  </a:ext>
                </a:extLst>
              </a:tr>
              <a:tr h="183293">
                <a:tc>
                  <a:txBody>
                    <a:bodyPr/>
                    <a:lstStyle/>
                    <a:p>
                      <a:pP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extLst>
                  <a:ext uri="{0D108BD9-81ED-4DB2-BD59-A6C34878D82A}">
                    <a16:rowId xmlns:a16="http://schemas.microsoft.com/office/drawing/2014/main" val="10014"/>
                  </a:ext>
                </a:extLst>
              </a:tr>
              <a:tr h="183293">
                <a:tc>
                  <a:txBody>
                    <a:bodyPr/>
                    <a:lstStyle/>
                    <a:p>
                      <a:pP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extLst>
                  <a:ext uri="{0D108BD9-81ED-4DB2-BD59-A6C34878D82A}">
                    <a16:rowId xmlns:a16="http://schemas.microsoft.com/office/drawing/2014/main" val="10015"/>
                  </a:ext>
                </a:extLst>
              </a:tr>
              <a:tr h="183293">
                <a:tc>
                  <a:txBody>
                    <a:bodyPr/>
                    <a:lstStyle/>
                    <a:p>
                      <a:pP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extLst>
                  <a:ext uri="{0D108BD9-81ED-4DB2-BD59-A6C34878D82A}">
                    <a16:rowId xmlns:a16="http://schemas.microsoft.com/office/drawing/2014/main" val="10016"/>
                  </a:ext>
                </a:extLst>
              </a:tr>
              <a:tr h="183293">
                <a:tc>
                  <a:txBody>
                    <a:bodyPr/>
                    <a:lstStyle/>
                    <a:p>
                      <a:pP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extLst>
                  <a:ext uri="{0D108BD9-81ED-4DB2-BD59-A6C34878D82A}">
                    <a16:rowId xmlns:a16="http://schemas.microsoft.com/office/drawing/2014/main" val="10017"/>
                  </a:ext>
                </a:extLst>
              </a:tr>
              <a:tr h="183293">
                <a:tc>
                  <a:txBody>
                    <a:bodyPr/>
                    <a:lstStyle/>
                    <a:p>
                      <a:pP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extLst>
                  <a:ext uri="{0D108BD9-81ED-4DB2-BD59-A6C34878D82A}">
                    <a16:rowId xmlns:a16="http://schemas.microsoft.com/office/drawing/2014/main" val="10018"/>
                  </a:ext>
                </a:extLst>
              </a:tr>
              <a:tr h="183293">
                <a:tc>
                  <a:txBody>
                    <a:bodyPr/>
                    <a:lstStyle/>
                    <a:p>
                      <a:pP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extLst>
                  <a:ext uri="{0D108BD9-81ED-4DB2-BD59-A6C34878D82A}">
                    <a16:rowId xmlns:a16="http://schemas.microsoft.com/office/drawing/2014/main" val="10019"/>
                  </a:ext>
                </a:extLst>
              </a:tr>
              <a:tr h="183293">
                <a:tc>
                  <a:txBody>
                    <a:bodyPr/>
                    <a:lstStyle/>
                    <a:p>
                      <a:pP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100" dirty="0">
                        <a:effectLst/>
                        <a:latin typeface="+mn-lt"/>
                        <a:ea typeface="Calibri"/>
                        <a:cs typeface="Times New Roman"/>
                      </a:endParaRPr>
                    </a:p>
                  </a:txBody>
                  <a:tcPr marL="68580" marR="68580" marT="0" marB="0"/>
                </a:tc>
                <a:extLst>
                  <a:ext uri="{0D108BD9-81ED-4DB2-BD59-A6C34878D82A}">
                    <a16:rowId xmlns:a16="http://schemas.microsoft.com/office/drawing/2014/main" val="10020"/>
                  </a:ext>
                </a:extLst>
              </a:tr>
            </a:tbl>
          </a:graphicData>
        </a:graphic>
      </p:graphicFrame>
      <p:sp>
        <p:nvSpPr>
          <p:cNvPr id="16" name="Text Placeholder 1"/>
          <p:cNvSpPr txBox="1">
            <a:spLocks/>
          </p:cNvSpPr>
          <p:nvPr/>
        </p:nvSpPr>
        <p:spPr>
          <a:xfrm>
            <a:off x="344488" y="1315130"/>
            <a:ext cx="9107643" cy="323952"/>
          </a:xfrm>
          <a:prstGeom prst="rect">
            <a:avLst/>
          </a:prstGeom>
        </p:spPr>
        <p:txBody>
          <a:bodyPr/>
          <a:lst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b="1" dirty="0" smtClean="0"/>
              <a:t>Rolle- og ansvarsmatrise for hovedarbeidsprosessen «[Fyll inn]»</a:t>
            </a:r>
          </a:p>
        </p:txBody>
      </p:sp>
      <p:sp>
        <p:nvSpPr>
          <p:cNvPr id="17" name="Text Placeholder 1"/>
          <p:cNvSpPr txBox="1">
            <a:spLocks/>
          </p:cNvSpPr>
          <p:nvPr/>
        </p:nvSpPr>
        <p:spPr>
          <a:xfrm>
            <a:off x="344488" y="1694166"/>
            <a:ext cx="9107643" cy="323952"/>
          </a:xfrm>
          <a:prstGeom prst="rect">
            <a:avLst/>
          </a:prstGeom>
        </p:spPr>
        <p:txBody>
          <a:bodyPr/>
          <a:lst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smtClean="0"/>
              <a:t>Hovedansvarlig for hele prosessforløpet: [Fyll inn]</a:t>
            </a:r>
          </a:p>
        </p:txBody>
      </p:sp>
      <p:sp>
        <p:nvSpPr>
          <p:cNvPr id="18" name="Text Placeholder 1"/>
          <p:cNvSpPr txBox="1">
            <a:spLocks/>
          </p:cNvSpPr>
          <p:nvPr/>
        </p:nvSpPr>
        <p:spPr>
          <a:xfrm>
            <a:off x="344488" y="2125538"/>
            <a:ext cx="9107643" cy="323952"/>
          </a:xfrm>
          <a:prstGeom prst="rect">
            <a:avLst/>
          </a:prstGeom>
        </p:spPr>
        <p:txBody>
          <a:bodyPr/>
          <a:lst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smtClean="0"/>
              <a:t>Roller og ansvar gjennom prosessforløpet:</a:t>
            </a:r>
          </a:p>
        </p:txBody>
      </p:sp>
    </p:spTree>
    <p:extLst>
      <p:ext uri="{BB962C8B-B14F-4D97-AF65-F5344CB8AC3E}">
        <p14:creationId xmlns:p14="http://schemas.microsoft.com/office/powerpoint/2010/main" val="627659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nb-NO" dirty="0" smtClean="0"/>
              <a:t>Rutiner, maler og sjekklister</a:t>
            </a:r>
            <a:endParaRPr lang="nb-NO" dirty="0"/>
          </a:p>
        </p:txBody>
      </p:sp>
    </p:spTree>
    <p:extLst>
      <p:ext uri="{BB962C8B-B14F-4D97-AF65-F5344CB8AC3E}">
        <p14:creationId xmlns:p14="http://schemas.microsoft.com/office/powerpoint/2010/main" val="4003307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nb-NO" dirty="0" smtClean="0"/>
              <a:t>Introduksjon til rutiner, maler og sjekklister</a:t>
            </a:r>
            <a:endParaRPr lang="nb-NO" dirty="0"/>
          </a:p>
        </p:txBody>
      </p:sp>
      <p:sp>
        <p:nvSpPr>
          <p:cNvPr id="19" name="Text Placeholder 18"/>
          <p:cNvSpPr>
            <a:spLocks noGrp="1"/>
          </p:cNvSpPr>
          <p:nvPr>
            <p:ph type="body" sz="quarter" idx="20"/>
          </p:nvPr>
        </p:nvSpPr>
        <p:spPr>
          <a:xfrm>
            <a:off x="6388025" y="4365104"/>
            <a:ext cx="3161141" cy="1430337"/>
          </a:xfrm>
        </p:spPr>
        <p:txBody>
          <a:bodyPr/>
          <a:lstStyle/>
          <a:p>
            <a:r>
              <a:rPr lang="nb-NO" dirty="0"/>
              <a:t>Prosjektleder og team</a:t>
            </a:r>
          </a:p>
          <a:p>
            <a:r>
              <a:rPr lang="nb-NO" dirty="0"/>
              <a:t>Ansatte og tredjeparter som er involvert i de nye arbeidsprosessene</a:t>
            </a:r>
          </a:p>
          <a:p>
            <a:endParaRPr lang="nb-NO" dirty="0"/>
          </a:p>
        </p:txBody>
      </p:sp>
      <p:sp>
        <p:nvSpPr>
          <p:cNvPr id="21" name="Text Placeholder 20"/>
          <p:cNvSpPr>
            <a:spLocks noGrp="1"/>
          </p:cNvSpPr>
          <p:nvPr>
            <p:ph type="body" sz="quarter" idx="24"/>
          </p:nvPr>
        </p:nvSpPr>
        <p:spPr>
          <a:xfrm>
            <a:off x="6386642" y="3984472"/>
            <a:ext cx="3177878" cy="335200"/>
          </a:xfrm>
        </p:spPr>
        <p:txBody>
          <a:bodyPr/>
          <a:lstStyle/>
          <a:p>
            <a:pPr lvl="0"/>
            <a:r>
              <a:rPr lang="nb-NO" dirty="0" smtClean="0">
                <a:solidFill>
                  <a:srgbClr val="000000"/>
                </a:solidFill>
                <a:ea typeface="Helvetica"/>
              </a:rPr>
              <a:t>Hvem </a:t>
            </a:r>
            <a:r>
              <a:rPr lang="nb-NO" dirty="0">
                <a:solidFill>
                  <a:srgbClr val="000000"/>
                </a:solidFill>
                <a:ea typeface="Helvetica"/>
              </a:rPr>
              <a:t>er </a:t>
            </a:r>
            <a:r>
              <a:rPr lang="nb-NO" dirty="0" smtClean="0">
                <a:solidFill>
                  <a:srgbClr val="000000"/>
                </a:solidFill>
                <a:ea typeface="Helvetica"/>
              </a:rPr>
              <a:t>med?</a:t>
            </a:r>
            <a:endParaRPr lang="nb-NO" dirty="0">
              <a:solidFill>
                <a:srgbClr val="000000"/>
              </a:solidFill>
              <a:ea typeface="Helvetica"/>
            </a:endParaRPr>
          </a:p>
          <a:p>
            <a:endParaRPr lang="en-US" dirty="0"/>
          </a:p>
        </p:txBody>
      </p:sp>
      <p:sp>
        <p:nvSpPr>
          <p:cNvPr id="13" name="Slide Number Placeholder 12"/>
          <p:cNvSpPr>
            <a:spLocks noGrp="1"/>
          </p:cNvSpPr>
          <p:nvPr>
            <p:ph type="sldNum" sz="quarter" idx="4"/>
          </p:nvPr>
        </p:nvSpPr>
        <p:spPr>
          <a:xfrm>
            <a:off x="128464" y="6526437"/>
            <a:ext cx="2462212" cy="156257"/>
          </a:xfrm>
        </p:spPr>
        <p:txBody>
          <a:bodyPr/>
          <a:lstStyle/>
          <a:p>
            <a:fld id="{51360949-4B9F-9B4C-948A-35244A0B85F5}" type="slidenum">
              <a:rPr lang="nb-NO" smtClean="0"/>
              <a:pPr/>
              <a:t>8</a:t>
            </a:fld>
            <a:endParaRPr lang="nb-NO" dirty="0"/>
          </a:p>
        </p:txBody>
      </p:sp>
      <p:sp>
        <p:nvSpPr>
          <p:cNvPr id="4" name="Text Placeholder 3"/>
          <p:cNvSpPr>
            <a:spLocks noGrp="1"/>
          </p:cNvSpPr>
          <p:nvPr>
            <p:ph type="body" sz="quarter" idx="17"/>
          </p:nvPr>
        </p:nvSpPr>
        <p:spPr>
          <a:xfrm>
            <a:off x="208386" y="1634463"/>
            <a:ext cx="5824733" cy="4674857"/>
          </a:xfrm>
        </p:spPr>
        <p:txBody>
          <a:bodyPr>
            <a:noAutofit/>
          </a:bodyPr>
          <a:lstStyle/>
          <a:p>
            <a:r>
              <a:rPr lang="nb-NO" b="1" dirty="0" smtClean="0">
                <a:solidFill>
                  <a:srgbClr val="3A7EC0"/>
                </a:solidFill>
              </a:rPr>
              <a:t>Hva er rutiner?</a:t>
            </a:r>
            <a:endParaRPr lang="nb-NO" b="1" dirty="0">
              <a:solidFill>
                <a:srgbClr val="3A7EC0"/>
              </a:solidFill>
            </a:endParaRPr>
          </a:p>
          <a:p>
            <a:r>
              <a:rPr lang="nb-NO" dirty="0"/>
              <a:t>R</a:t>
            </a:r>
            <a:r>
              <a:rPr lang="nb-NO" dirty="0" smtClean="0"/>
              <a:t>utiner utarbeides </a:t>
            </a:r>
            <a:r>
              <a:rPr lang="nb-NO" dirty="0"/>
              <a:t>som en del av utviklingsarbeidet i fase 3. </a:t>
            </a:r>
            <a:r>
              <a:rPr lang="nb-NO" dirty="0" smtClean="0"/>
              <a:t>Rutinene beskriver hvordan hvert steg i delarbeidsprosessene skal utføres. Rutiner </a:t>
            </a:r>
            <a:r>
              <a:rPr lang="nb-NO" dirty="0"/>
              <a:t>må være </a:t>
            </a:r>
            <a:r>
              <a:rPr lang="nb-NO" dirty="0" smtClean="0"/>
              <a:t>såpass detaljerte </a:t>
            </a:r>
            <a:r>
              <a:rPr lang="nb-NO" dirty="0"/>
              <a:t>og </a:t>
            </a:r>
            <a:r>
              <a:rPr lang="nb-NO" dirty="0" smtClean="0"/>
              <a:t>selvforklarende </a:t>
            </a:r>
            <a:r>
              <a:rPr lang="nb-NO" dirty="0"/>
              <a:t>at alle skal kunne lese seg frem til hva som skal gjøres og hvordan. </a:t>
            </a:r>
            <a:endParaRPr lang="nb-NO" dirty="0" smtClean="0"/>
          </a:p>
          <a:p>
            <a:endParaRPr lang="nb-NO" b="1" dirty="0"/>
          </a:p>
          <a:p>
            <a:r>
              <a:rPr lang="nb-NO" b="1" dirty="0" smtClean="0">
                <a:solidFill>
                  <a:srgbClr val="3A7EC0"/>
                </a:solidFill>
              </a:rPr>
              <a:t>Hva er maler og sjekklister?</a:t>
            </a:r>
            <a:endParaRPr lang="nb-NO" b="1" dirty="0">
              <a:solidFill>
                <a:srgbClr val="3A7EC0"/>
              </a:solidFill>
            </a:endParaRPr>
          </a:p>
          <a:p>
            <a:r>
              <a:rPr lang="nb-NO" dirty="0" smtClean="0"/>
              <a:t>For enkelte oppgaver kan det være lurt å utarbeide maler og sjekklister som kan gjenbrukes på tvers av kommunen. Dette kan f.eks. være en sjekkliste for hva som skal forberedes før et kartleggingsbesøk hos brukeren.</a:t>
            </a:r>
          </a:p>
          <a:p>
            <a:endParaRPr lang="nb-NO" b="1" dirty="0" smtClean="0"/>
          </a:p>
          <a:p>
            <a:r>
              <a:rPr lang="nb-NO" b="1" dirty="0" smtClean="0">
                <a:solidFill>
                  <a:srgbClr val="3A7EC0"/>
                </a:solidFill>
              </a:rPr>
              <a:t>Hvorfor utarbeide dette?</a:t>
            </a:r>
          </a:p>
          <a:p>
            <a:r>
              <a:rPr lang="nb-NO" dirty="0"/>
              <a:t>Gode rutinebeskrivelser, maler og sjekklister:</a:t>
            </a:r>
          </a:p>
          <a:p>
            <a:pPr marL="285750" indent="-285750">
              <a:buFont typeface="Arial" panose="020B0604020202020204" pitchFamily="34" charset="0"/>
              <a:buChar char="•"/>
            </a:pPr>
            <a:r>
              <a:rPr lang="nb-NO" dirty="0"/>
              <a:t>gjør det tydelig for alle parter hvordan oppgavene skal løses</a:t>
            </a:r>
          </a:p>
          <a:p>
            <a:pPr marL="285750" indent="-285750">
              <a:buFont typeface="Arial" panose="020B0604020202020204" pitchFamily="34" charset="0"/>
              <a:buChar char="•"/>
            </a:pPr>
            <a:r>
              <a:rPr lang="nb-NO" dirty="0"/>
              <a:t>gjør det enklere for nyansatte og vikariater å sette seg inn i jobben</a:t>
            </a:r>
          </a:p>
          <a:p>
            <a:pPr marL="285750" indent="-285750">
              <a:buFont typeface="Arial" panose="020B0604020202020204" pitchFamily="34" charset="0"/>
              <a:buChar char="•"/>
            </a:pPr>
            <a:r>
              <a:rPr lang="nb-NO" dirty="0"/>
              <a:t>bidrar til at ansatte møter viktige kvalitetskrav</a:t>
            </a:r>
          </a:p>
          <a:p>
            <a:pPr marL="285750" indent="-285750">
              <a:buFont typeface="Arial" panose="020B0604020202020204" pitchFamily="34" charset="0"/>
              <a:buChar char="•"/>
            </a:pPr>
            <a:r>
              <a:rPr lang="nb-NO" dirty="0"/>
              <a:t>bidrar til økt effektivitet gjennom at ansatte følger beste praksis og kan gjenbruke nyttige maler, sjekklister og andre arbeidsverktøy</a:t>
            </a:r>
          </a:p>
          <a:p>
            <a:endParaRPr lang="nb-NO" b="1" dirty="0">
              <a:solidFill>
                <a:srgbClr val="3A7EC0"/>
              </a:solidFill>
            </a:endParaRPr>
          </a:p>
          <a:p>
            <a:endParaRPr lang="nb-NO" b="1" dirty="0"/>
          </a:p>
          <a:p>
            <a:endParaRPr lang="en-GB" dirty="0"/>
          </a:p>
        </p:txBody>
      </p:sp>
    </p:spTree>
    <p:extLst>
      <p:ext uri="{BB962C8B-B14F-4D97-AF65-F5344CB8AC3E}">
        <p14:creationId xmlns:p14="http://schemas.microsoft.com/office/powerpoint/2010/main" val="776513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nb-NO" dirty="0" smtClean="0"/>
              <a:t>Introduksjon til rutiner, maler og sjekklister</a:t>
            </a:r>
            <a:endParaRPr lang="nb-NO" dirty="0"/>
          </a:p>
        </p:txBody>
      </p:sp>
      <p:sp>
        <p:nvSpPr>
          <p:cNvPr id="13" name="Slide Number Placeholder 12"/>
          <p:cNvSpPr>
            <a:spLocks noGrp="1"/>
          </p:cNvSpPr>
          <p:nvPr>
            <p:ph type="sldNum" sz="quarter" idx="4"/>
          </p:nvPr>
        </p:nvSpPr>
        <p:spPr>
          <a:xfrm>
            <a:off x="128464" y="6526437"/>
            <a:ext cx="2462212" cy="156257"/>
          </a:xfrm>
        </p:spPr>
        <p:txBody>
          <a:bodyPr/>
          <a:lstStyle/>
          <a:p>
            <a:fld id="{51360949-4B9F-9B4C-948A-35244A0B85F5}" type="slidenum">
              <a:rPr lang="nb-NO" smtClean="0"/>
              <a:pPr/>
              <a:t>9</a:t>
            </a:fld>
            <a:endParaRPr lang="nb-NO" dirty="0"/>
          </a:p>
        </p:txBody>
      </p:sp>
      <p:sp>
        <p:nvSpPr>
          <p:cNvPr id="4" name="Text Placeholder 3"/>
          <p:cNvSpPr>
            <a:spLocks noGrp="1"/>
          </p:cNvSpPr>
          <p:nvPr>
            <p:ph type="body" sz="quarter" idx="17"/>
          </p:nvPr>
        </p:nvSpPr>
        <p:spPr>
          <a:xfrm>
            <a:off x="209549" y="1634463"/>
            <a:ext cx="5824733" cy="4314817"/>
          </a:xfrm>
        </p:spPr>
        <p:txBody>
          <a:bodyPr>
            <a:noAutofit/>
          </a:bodyPr>
          <a:lstStyle/>
          <a:p>
            <a:r>
              <a:rPr lang="nb-NO" b="1" dirty="0">
                <a:solidFill>
                  <a:srgbClr val="3A7EC0"/>
                </a:solidFill>
              </a:rPr>
              <a:t>Hvordan utarbeide rutiner?</a:t>
            </a:r>
          </a:p>
          <a:p>
            <a:endParaRPr lang="nb-NO" sz="1200" b="1" dirty="0" smtClean="0">
              <a:solidFill>
                <a:srgbClr val="3A7EC0"/>
              </a:solidFill>
            </a:endParaRPr>
          </a:p>
          <a:p>
            <a:r>
              <a:rPr lang="nb-NO" b="1" dirty="0" smtClean="0">
                <a:solidFill>
                  <a:srgbClr val="3A7EC0"/>
                </a:solidFill>
              </a:rPr>
              <a:t>Steg </a:t>
            </a:r>
            <a:r>
              <a:rPr lang="nb-NO" b="1" dirty="0">
                <a:solidFill>
                  <a:srgbClr val="3A7EC0"/>
                </a:solidFill>
              </a:rPr>
              <a:t>1</a:t>
            </a:r>
            <a:r>
              <a:rPr lang="nb-NO" dirty="0"/>
              <a:t>  </a:t>
            </a:r>
            <a:r>
              <a:rPr lang="nb-NO" dirty="0" smtClean="0"/>
              <a:t>Skriv inn alle prosess-steg fra delarbeidsprosessen i malen som følger.</a:t>
            </a:r>
            <a:endParaRPr lang="nb-NO" dirty="0"/>
          </a:p>
          <a:p>
            <a:endParaRPr lang="nb-NO" sz="1200" dirty="0"/>
          </a:p>
          <a:p>
            <a:r>
              <a:rPr lang="nb-NO" b="1" dirty="0">
                <a:solidFill>
                  <a:srgbClr val="3A7EC0"/>
                </a:solidFill>
              </a:rPr>
              <a:t>Steg 2  </a:t>
            </a:r>
            <a:r>
              <a:rPr lang="nb-NO" dirty="0" smtClean="0"/>
              <a:t>Angi utfører for hvert prosess-steg.</a:t>
            </a:r>
            <a:endParaRPr lang="nb-NO" dirty="0">
              <a:solidFill>
                <a:schemeClr val="tx1"/>
              </a:solidFill>
            </a:endParaRPr>
          </a:p>
          <a:p>
            <a:pPr marL="0" lvl="1"/>
            <a:endParaRPr lang="nb-NO" sz="1200" dirty="0">
              <a:solidFill>
                <a:schemeClr val="tx1"/>
              </a:solidFill>
            </a:endParaRPr>
          </a:p>
          <a:p>
            <a:pPr lvl="0"/>
            <a:r>
              <a:rPr lang="nb-NO" b="1" dirty="0">
                <a:solidFill>
                  <a:srgbClr val="3A7EC0"/>
                </a:solidFill>
              </a:rPr>
              <a:t>Steg 3 </a:t>
            </a:r>
            <a:r>
              <a:rPr lang="nb-NO" b="1" dirty="0" smtClean="0">
                <a:solidFill>
                  <a:srgbClr val="3A7EC0"/>
                </a:solidFill>
              </a:rPr>
              <a:t> </a:t>
            </a:r>
            <a:r>
              <a:rPr lang="nb-NO" dirty="0" smtClean="0"/>
              <a:t>Fyll ut tabellen med informasjon om:</a:t>
            </a:r>
          </a:p>
          <a:p>
            <a:pPr marL="285750" indent="-285750">
              <a:buFont typeface="Arial" panose="020B0604020202020204" pitchFamily="34" charset="0"/>
              <a:buChar char="•"/>
            </a:pPr>
            <a:r>
              <a:rPr lang="nb-NO" b="1" dirty="0" smtClean="0"/>
              <a:t>Fremgangsmåte</a:t>
            </a:r>
            <a:r>
              <a:rPr lang="nb-NO" dirty="0" smtClean="0"/>
              <a:t> </a:t>
            </a:r>
            <a:r>
              <a:rPr lang="nb-NO" dirty="0"/>
              <a:t>– detaljert beskrivelse av hvilke oppgaver som skal løses under hvert prosess-steg, og hvordan</a:t>
            </a:r>
          </a:p>
          <a:p>
            <a:pPr marL="285750" indent="-285750">
              <a:buFont typeface="Arial" panose="020B0604020202020204" pitchFamily="34" charset="0"/>
              <a:buChar char="•"/>
            </a:pPr>
            <a:r>
              <a:rPr lang="nb-NO" b="1" dirty="0"/>
              <a:t>Bruk av teknologi </a:t>
            </a:r>
            <a:r>
              <a:rPr lang="nb-NO" dirty="0"/>
              <a:t>– forklaring på hvordan teknologien skal benyttes for å løse oppgavene</a:t>
            </a:r>
          </a:p>
          <a:p>
            <a:pPr marL="285750" indent="-285750">
              <a:buFont typeface="Arial" panose="020B0604020202020204" pitchFamily="34" charset="0"/>
              <a:buChar char="•"/>
            </a:pPr>
            <a:r>
              <a:rPr lang="nb-NO" b="1" dirty="0"/>
              <a:t>Krav</a:t>
            </a:r>
            <a:r>
              <a:rPr lang="nb-NO" dirty="0"/>
              <a:t> – oversikt over sentrale krav som må møtes og/eller henvisninger til lover og forskrifter som må følges </a:t>
            </a:r>
          </a:p>
          <a:p>
            <a:pPr marL="285750" indent="-285750">
              <a:buFont typeface="Arial" panose="020B0604020202020204" pitchFamily="34" charset="0"/>
              <a:buChar char="•"/>
            </a:pPr>
            <a:r>
              <a:rPr lang="nb-NO" b="1" dirty="0"/>
              <a:t>Maler og sjekklister </a:t>
            </a:r>
            <a:r>
              <a:rPr lang="nb-NO" dirty="0"/>
              <a:t>– henvisninger til maler, sjekklister og andre arbeidsverktøy som kan brukes for å løse </a:t>
            </a:r>
            <a:r>
              <a:rPr lang="nb-NO" dirty="0" smtClean="0"/>
              <a:t>oppgavene</a:t>
            </a:r>
          </a:p>
          <a:p>
            <a:pPr marL="285750" indent="-285750">
              <a:buFont typeface="Arial" panose="020B0604020202020204" pitchFamily="34" charset="0"/>
              <a:buChar char="•"/>
            </a:pPr>
            <a:endParaRPr lang="nb-NO" sz="1200" dirty="0"/>
          </a:p>
          <a:p>
            <a:r>
              <a:rPr lang="nb-NO" b="1" dirty="0">
                <a:solidFill>
                  <a:srgbClr val="3A7EC0"/>
                </a:solidFill>
              </a:rPr>
              <a:t>Steg </a:t>
            </a:r>
            <a:r>
              <a:rPr lang="nb-NO" b="1" dirty="0" smtClean="0">
                <a:solidFill>
                  <a:srgbClr val="3A7EC0"/>
                </a:solidFill>
              </a:rPr>
              <a:t>4  </a:t>
            </a:r>
            <a:r>
              <a:rPr lang="nb-NO" dirty="0"/>
              <a:t>Lag en tabell med oversikt over </a:t>
            </a:r>
            <a:r>
              <a:rPr lang="nb-NO" dirty="0" smtClean="0"/>
              <a:t>rutiner </a:t>
            </a:r>
            <a:r>
              <a:rPr lang="nb-NO" dirty="0"/>
              <a:t>som er utarbeidet, og når de er sist endret. Hold </a:t>
            </a:r>
            <a:r>
              <a:rPr lang="nb-NO" dirty="0" smtClean="0"/>
              <a:t>rutinene </a:t>
            </a:r>
            <a:r>
              <a:rPr lang="nb-NO" dirty="0"/>
              <a:t>oppdatert gjennom hele innovasjonsprosjektet og i drift. </a:t>
            </a:r>
          </a:p>
          <a:p>
            <a:endParaRPr lang="nb-NO" dirty="0"/>
          </a:p>
          <a:p>
            <a:endParaRPr lang="nb-NO" dirty="0"/>
          </a:p>
          <a:p>
            <a:pPr lvl="0"/>
            <a:endParaRPr lang="nb-NO" dirty="0"/>
          </a:p>
          <a:p>
            <a:pPr lvl="0"/>
            <a:endParaRPr lang="nb-NO" dirty="0">
              <a:solidFill>
                <a:schemeClr val="tx1"/>
              </a:solidFill>
            </a:endParaRPr>
          </a:p>
        </p:txBody>
      </p:sp>
      <p:sp>
        <p:nvSpPr>
          <p:cNvPr id="7" name="Text Placeholder 15"/>
          <p:cNvSpPr>
            <a:spLocks noGrp="1"/>
          </p:cNvSpPr>
          <p:nvPr>
            <p:ph type="body" sz="quarter" idx="23"/>
          </p:nvPr>
        </p:nvSpPr>
        <p:spPr>
          <a:xfrm>
            <a:off x="6402882" y="1759948"/>
            <a:ext cx="3177878" cy="335200"/>
          </a:xfrm>
        </p:spPr>
        <p:txBody>
          <a:bodyPr>
            <a:noAutofit/>
          </a:bodyPr>
          <a:lstStyle/>
          <a:p>
            <a:r>
              <a:rPr lang="en-US" dirty="0" smtClean="0"/>
              <a:t>Mal for </a:t>
            </a:r>
            <a:r>
              <a:rPr lang="en-US" dirty="0" err="1" smtClean="0"/>
              <a:t>rutiner</a:t>
            </a:r>
            <a:endParaRPr lang="en-US" dirty="0"/>
          </a:p>
        </p:txBody>
      </p:sp>
      <p:pic>
        <p:nvPicPr>
          <p:cNvPr id="10" name="Picture 9" descr="Scenarie for Metodikken_v2-21.jpg"/>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47" b="100000" l="0" r="70480">
                        <a14:foregroundMark x1="24454" y1="27746" x2="33974" y2="53757"/>
                        <a14:foregroundMark x1="9956" y1="48786" x2="10480" y2="57803"/>
                        <a14:foregroundMark x1="20175" y1="28439" x2="25852" y2="58497"/>
                        <a14:foregroundMark x1="32227" y1="39538" x2="33537" y2="44046"/>
                        <a14:foregroundMark x1="18428" y1="38035" x2="19563" y2="41965"/>
                        <a14:foregroundMark x1="50044" y1="50520" x2="45677" y2="78035"/>
                        <a14:foregroundMark x1="60087" y1="59538" x2="46026" y2="85896"/>
                      </a14:backgroundRemoval>
                    </a14:imgEffect>
                  </a14:imgLayer>
                </a14:imgProps>
              </a:ext>
              <a:ext uri="{28A0092B-C50C-407E-A947-70E740481C1C}">
                <a14:useLocalDpi xmlns:a14="http://schemas.microsoft.com/office/drawing/2010/main" val="0"/>
              </a:ext>
            </a:extLst>
          </a:blip>
          <a:srcRect t="555" r="31070"/>
          <a:stretch/>
        </p:blipFill>
        <p:spPr>
          <a:xfrm>
            <a:off x="6321152" y="4365104"/>
            <a:ext cx="2114203" cy="2304256"/>
          </a:xfrm>
          <a:prstGeom prst="rect">
            <a:avLst/>
          </a:prstGeom>
        </p:spPr>
      </p:pic>
      <p:pic>
        <p:nvPicPr>
          <p:cNvPr id="716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432" y="2207628"/>
            <a:ext cx="3106996" cy="17974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2563859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amveis_Mal_KHE_NEW">
  <a:themeElements>
    <a:clrScheme name="Farger samveis">
      <a:dk1>
        <a:sysClr val="windowText" lastClr="000000"/>
      </a:dk1>
      <a:lt1>
        <a:sysClr val="window" lastClr="FFFFFF"/>
      </a:lt1>
      <a:dk2>
        <a:srgbClr val="3A7EC0"/>
      </a:dk2>
      <a:lt2>
        <a:srgbClr val="F7F8D9"/>
      </a:lt2>
      <a:accent1>
        <a:srgbClr val="3A7EC0"/>
      </a:accent1>
      <a:accent2>
        <a:srgbClr val="8BAE4A"/>
      </a:accent2>
      <a:accent3>
        <a:srgbClr val="9BA5AE"/>
      </a:accent3>
      <a:accent4>
        <a:srgbClr val="67674B"/>
      </a:accent4>
      <a:accent5>
        <a:srgbClr val="DCDE44"/>
      </a:accent5>
      <a:accent6>
        <a:srgbClr val="FCF21A"/>
      </a:accent6>
      <a:hlink>
        <a:srgbClr val="8BAE4A"/>
      </a:hlink>
      <a:folHlink>
        <a:srgbClr val="67674B"/>
      </a:folHlink>
    </a:clrScheme>
    <a:fontScheme name="Samveis fon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amveis_mal" id="{36C031A2-F6DB-4C80-8301-5F3E73719B8E}" vid="{69C62D17-C552-45C8-9653-7B01577BA8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6287</TotalTime>
  <Words>1188</Words>
  <Application>Microsoft Office PowerPoint</Application>
  <PresentationFormat>A4 (210 x 297 mm)</PresentationFormat>
  <Paragraphs>220</Paragraphs>
  <Slides>10</Slides>
  <Notes>0</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10</vt:i4>
      </vt:variant>
    </vt:vector>
  </HeadingPairs>
  <TitlesOfParts>
    <vt:vector size="16" baseType="lpstr">
      <vt:lpstr>Arial</vt:lpstr>
      <vt:lpstr>Calibri</vt:lpstr>
      <vt:lpstr>Helvetica</vt:lpstr>
      <vt:lpstr>Times New Roman</vt:lpstr>
      <vt:lpstr>Samveis_Mal_KHE_NEW</vt:lpstr>
      <vt:lpstr>think-cell Slide</vt:lpstr>
      <vt:lpstr>PowerPoint-presentasjon</vt:lpstr>
      <vt:lpstr>Introduksjon til arbeidsprosesser, roller og ansvar</vt:lpstr>
      <vt:lpstr>Introduksjon til arbeidsprosesser, roller og ansvar</vt:lpstr>
      <vt:lpstr>Eksempel på flytskjema for delarbeidsprosess</vt:lpstr>
      <vt:lpstr>Introduksjon til arbeidsprosesser, roller og ansvar</vt:lpstr>
      <vt:lpstr>Mal for rolle- og ansvarsmatrise</vt:lpstr>
      <vt:lpstr>PowerPoint-presentasjon</vt:lpstr>
      <vt:lpstr>Introduksjon til rutiner, maler og sjekklister</vt:lpstr>
      <vt:lpstr>Introduksjon til rutiner, maler og sjekklister</vt:lpstr>
      <vt:lpstr>Mal for rutiner</vt:lpstr>
    </vt:vector>
  </TitlesOfParts>
  <Company>Making Waves Group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Making Waves</dc:creator>
  <cp:lastModifiedBy>Une Tangen</cp:lastModifiedBy>
  <cp:revision>482</cp:revision>
  <dcterms:created xsi:type="dcterms:W3CDTF">2015-06-22T13:44:25Z</dcterms:created>
  <dcterms:modified xsi:type="dcterms:W3CDTF">2019-01-25T13:55:10Z</dcterms:modified>
</cp:coreProperties>
</file>