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10"/>
  </p:notesMasterIdLst>
  <p:sldIdLst>
    <p:sldId id="256" r:id="rId5"/>
    <p:sldId id="258" r:id="rId6"/>
    <p:sldId id="257" r:id="rId7"/>
    <p:sldId id="259" r:id="rId8"/>
    <p:sldId id="260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kroll, Ole" initials="EO" lastIdx="7" clrIdx="0">
    <p:extLst>
      <p:ext uri="{19B8F6BF-5375-455C-9EA6-DF929625EA0E}">
        <p15:presenceInfo xmlns:p15="http://schemas.microsoft.com/office/powerpoint/2012/main" userId="S::ole.ekroll_bergen.kommune.no#ext#@ksiskyen.onmicrosoft.com::c346a5bc-a252-4c53-897c-ae8b892d19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A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652754-050A-410B-96E4-155E12AF9D86}" v="2" dt="2023-10-06T08:04:09.1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ddels stil 1 – utheving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E9639D4-E3E2-4D34-9284-5A2195B3D0D7}" styleName="Lys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ys stil 2 – uthev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21" autoAdjust="0"/>
    <p:restoredTop sz="96601" autoAdjust="0"/>
  </p:normalViewPr>
  <p:slideViewPr>
    <p:cSldViewPr snapToGrid="0">
      <p:cViewPr varScale="1">
        <p:scale>
          <a:sx n="74" d="100"/>
          <a:sy n="74" d="100"/>
        </p:scale>
        <p:origin x="162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inar Hjelset" userId="900bcac5-039b-480b-8b37-a8273c2e007f" providerId="ADAL" clId="{3E85265A-30A1-4D66-88C2-731ACA83930C}"/>
    <pc:docChg chg="addSld delSld">
      <pc:chgData name="Steinar Hjelset" userId="900bcac5-039b-480b-8b37-a8273c2e007f" providerId="ADAL" clId="{3E85265A-30A1-4D66-88C2-731ACA83930C}" dt="2022-05-23T09:36:34.269" v="1" actId="680"/>
      <pc:docMkLst>
        <pc:docMk/>
      </pc:docMkLst>
      <pc:sldChg chg="new">
        <pc:chgData name="Steinar Hjelset" userId="900bcac5-039b-480b-8b37-a8273c2e007f" providerId="ADAL" clId="{3E85265A-30A1-4D66-88C2-731ACA83930C}" dt="2022-05-23T09:36:34.269" v="1" actId="680"/>
        <pc:sldMkLst>
          <pc:docMk/>
          <pc:sldMk cId="2350411187" sldId="256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4241648534" sldId="266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1157876418" sldId="279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2220915096" sldId="280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2721611454" sldId="281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42040210" sldId="282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3608461262" sldId="283"/>
        </pc:sldMkLst>
      </pc:sldChg>
    </pc:docChg>
  </pc:docChgLst>
  <pc:docChgLst>
    <pc:chgData name="Steinar Hjelset" userId="900bcac5-039b-480b-8b37-a8273c2e007f" providerId="ADAL" clId="{8A2AD9DE-BC5A-406E-93C6-34DE891000AA}"/>
    <pc:docChg chg="undo custSel addSld delSld modSld">
      <pc:chgData name="Steinar Hjelset" userId="900bcac5-039b-480b-8b37-a8273c2e007f" providerId="ADAL" clId="{8A2AD9DE-BC5A-406E-93C6-34DE891000AA}" dt="2022-01-04T11:27:03.439" v="963" actId="13926"/>
      <pc:docMkLst>
        <pc:docMk/>
      </pc:docMkLst>
      <pc:sldChg chg="del">
        <pc:chgData name="Steinar Hjelset" userId="900bcac5-039b-480b-8b37-a8273c2e007f" providerId="ADAL" clId="{8A2AD9DE-BC5A-406E-93C6-34DE891000AA}" dt="2021-12-14T07:18:13.035" v="2" actId="47"/>
        <pc:sldMkLst>
          <pc:docMk/>
          <pc:sldMk cId="3618597751" sldId="257"/>
        </pc:sldMkLst>
      </pc:sldChg>
      <pc:sldChg chg="add del">
        <pc:chgData name="Steinar Hjelset" userId="900bcac5-039b-480b-8b37-a8273c2e007f" providerId="ADAL" clId="{8A2AD9DE-BC5A-406E-93C6-34DE891000AA}" dt="2021-12-14T07:18:13.035" v="2" actId="47"/>
        <pc:sldMkLst>
          <pc:docMk/>
          <pc:sldMk cId="73393998" sldId="265"/>
        </pc:sldMkLst>
      </pc:sldChg>
      <pc:sldChg chg="add del">
        <pc:chgData name="Steinar Hjelset" userId="900bcac5-039b-480b-8b37-a8273c2e007f" providerId="ADAL" clId="{8A2AD9DE-BC5A-406E-93C6-34DE891000AA}" dt="2021-12-14T07:18:13.035" v="2" actId="47"/>
        <pc:sldMkLst>
          <pc:docMk/>
          <pc:sldMk cId="3463005662" sldId="266"/>
        </pc:sldMkLst>
      </pc:sldChg>
      <pc:sldChg chg="addSp delSp modSp new mod">
        <pc:chgData name="Steinar Hjelset" userId="900bcac5-039b-480b-8b37-a8273c2e007f" providerId="ADAL" clId="{8A2AD9DE-BC5A-406E-93C6-34DE891000AA}" dt="2022-01-04T11:27:03.439" v="963" actId="13926"/>
        <pc:sldMkLst>
          <pc:docMk/>
          <pc:sldMk cId="1047557919" sldId="275"/>
        </pc:sldMkLst>
        <pc:spChg chg="mod">
          <ac:chgData name="Steinar Hjelset" userId="900bcac5-039b-480b-8b37-a8273c2e007f" providerId="ADAL" clId="{8A2AD9DE-BC5A-406E-93C6-34DE891000AA}" dt="2021-12-14T07:20:35.371" v="131" actId="20577"/>
          <ac:spMkLst>
            <pc:docMk/>
            <pc:sldMk cId="1047557919" sldId="275"/>
            <ac:spMk id="2" creationId="{581FBF51-5396-4CF6-8F55-206A505AB774}"/>
          </ac:spMkLst>
        </pc:spChg>
        <pc:spChg chg="del">
          <ac:chgData name="Steinar Hjelset" userId="900bcac5-039b-480b-8b37-a8273c2e007f" providerId="ADAL" clId="{8A2AD9DE-BC5A-406E-93C6-34DE891000AA}" dt="2021-12-14T07:19:56.485" v="95" actId="3680"/>
          <ac:spMkLst>
            <pc:docMk/>
            <pc:sldMk cId="1047557919" sldId="275"/>
            <ac:spMk id="3" creationId="{249FC8D7-E211-47EA-842B-54561FD4ADA5}"/>
          </ac:spMkLst>
        </pc:spChg>
        <pc:graphicFrameChg chg="add mod ord modGraphic">
          <ac:chgData name="Steinar Hjelset" userId="900bcac5-039b-480b-8b37-a8273c2e007f" providerId="ADAL" clId="{8A2AD9DE-BC5A-406E-93C6-34DE891000AA}" dt="2022-01-04T11:27:03.439" v="963" actId="13926"/>
          <ac:graphicFrameMkLst>
            <pc:docMk/>
            <pc:sldMk cId="1047557919" sldId="275"/>
            <ac:graphicFrameMk id="4" creationId="{41E3AF84-6BFE-476A-AEEC-94EDBE90F617}"/>
          </ac:graphicFrameMkLst>
        </pc:graphicFrameChg>
      </pc:sldChg>
      <pc:sldChg chg="add del">
        <pc:chgData name="Steinar Hjelset" userId="900bcac5-039b-480b-8b37-a8273c2e007f" providerId="ADAL" clId="{8A2AD9DE-BC5A-406E-93C6-34DE891000AA}" dt="2021-12-14T07:20:43.629" v="133" actId="47"/>
        <pc:sldMkLst>
          <pc:docMk/>
          <pc:sldMk cId="4296934" sldId="276"/>
        </pc:sldMkLst>
      </pc:sldChg>
      <pc:sldChg chg="addSp delSp modSp add del mod">
        <pc:chgData name="Steinar Hjelset" userId="900bcac5-039b-480b-8b37-a8273c2e007f" providerId="ADAL" clId="{8A2AD9DE-BC5A-406E-93C6-34DE891000AA}" dt="2021-12-14T07:20:01.917" v="96" actId="47"/>
        <pc:sldMkLst>
          <pc:docMk/>
          <pc:sldMk cId="2449071863" sldId="276"/>
        </pc:sldMkLst>
        <pc:spChg chg="mod">
          <ac:chgData name="Steinar Hjelset" userId="900bcac5-039b-480b-8b37-a8273c2e007f" providerId="ADAL" clId="{8A2AD9DE-BC5A-406E-93C6-34DE891000AA}" dt="2021-12-14T07:19:29.514" v="93" actId="20577"/>
          <ac:spMkLst>
            <pc:docMk/>
            <pc:sldMk cId="2449071863" sldId="276"/>
            <ac:spMk id="2" creationId="{581FBF51-5396-4CF6-8F55-206A505AB774}"/>
          </ac:spMkLst>
        </pc:spChg>
        <pc:spChg chg="del">
          <ac:chgData name="Steinar Hjelset" userId="900bcac5-039b-480b-8b37-a8273c2e007f" providerId="ADAL" clId="{8A2AD9DE-BC5A-406E-93C6-34DE891000AA}" dt="2021-12-14T07:19:49.619" v="94" actId="3680"/>
          <ac:spMkLst>
            <pc:docMk/>
            <pc:sldMk cId="2449071863" sldId="276"/>
            <ac:spMk id="3" creationId="{249FC8D7-E211-47EA-842B-54561FD4ADA5}"/>
          </ac:spMkLst>
        </pc:spChg>
        <pc:graphicFrameChg chg="add mod ord modGraphic">
          <ac:chgData name="Steinar Hjelset" userId="900bcac5-039b-480b-8b37-a8273c2e007f" providerId="ADAL" clId="{8A2AD9DE-BC5A-406E-93C6-34DE891000AA}" dt="2021-12-14T07:19:49.619" v="94" actId="3680"/>
          <ac:graphicFrameMkLst>
            <pc:docMk/>
            <pc:sldMk cId="2449071863" sldId="276"/>
            <ac:graphicFrameMk id="4" creationId="{8DDB41F7-3B7F-46E7-9DE7-FE7F35120C35}"/>
          </ac:graphicFrameMkLst>
        </pc:graphicFrameChg>
      </pc:sldChg>
      <pc:sldChg chg="modSp add del mod">
        <pc:chgData name="Steinar Hjelset" userId="900bcac5-039b-480b-8b37-a8273c2e007f" providerId="ADAL" clId="{8A2AD9DE-BC5A-406E-93C6-34DE891000AA}" dt="2021-12-14T07:27:55.931" v="230" actId="47"/>
        <pc:sldMkLst>
          <pc:docMk/>
          <pc:sldMk cId="2464293647" sldId="276"/>
        </pc:sldMkLst>
        <pc:spChg chg="mod">
          <ac:chgData name="Steinar Hjelset" userId="900bcac5-039b-480b-8b37-a8273c2e007f" providerId="ADAL" clId="{8A2AD9DE-BC5A-406E-93C6-34DE891000AA}" dt="2021-12-14T07:21:14.061" v="150" actId="20577"/>
          <ac:spMkLst>
            <pc:docMk/>
            <pc:sldMk cId="2464293647" sldId="276"/>
            <ac:spMk id="2" creationId="{581FBF51-5396-4CF6-8F55-206A505AB774}"/>
          </ac:spMkLst>
        </pc:spChg>
      </pc:sldChg>
      <pc:sldChg chg="modSp add mod">
        <pc:chgData name="Steinar Hjelset" userId="900bcac5-039b-480b-8b37-a8273c2e007f" providerId="ADAL" clId="{8A2AD9DE-BC5A-406E-93C6-34DE891000AA}" dt="2022-01-04T08:58:37.250" v="912" actId="20577"/>
        <pc:sldMkLst>
          <pc:docMk/>
          <pc:sldMk cId="2501802241" sldId="276"/>
        </pc:sldMkLst>
        <pc:spChg chg="mod">
          <ac:chgData name="Steinar Hjelset" userId="900bcac5-039b-480b-8b37-a8273c2e007f" providerId="ADAL" clId="{8A2AD9DE-BC5A-406E-93C6-34DE891000AA}" dt="2021-12-14T07:28:41.376" v="294" actId="20577"/>
          <ac:spMkLst>
            <pc:docMk/>
            <pc:sldMk cId="2501802241" sldId="276"/>
            <ac:spMk id="2" creationId="{581FBF51-5396-4CF6-8F55-206A505AB774}"/>
          </ac:spMkLst>
        </pc:spChg>
        <pc:graphicFrameChg chg="mod modGraphic">
          <ac:chgData name="Steinar Hjelset" userId="900bcac5-039b-480b-8b37-a8273c2e007f" providerId="ADAL" clId="{8A2AD9DE-BC5A-406E-93C6-34DE891000AA}" dt="2022-01-04T08:58:37.250" v="912" actId="20577"/>
          <ac:graphicFrameMkLst>
            <pc:docMk/>
            <pc:sldMk cId="2501802241" sldId="276"/>
            <ac:graphicFrameMk id="4" creationId="{41E3AF84-6BFE-476A-AEEC-94EDBE90F617}"/>
          </ac:graphicFrameMkLst>
        </pc:graphicFrameChg>
      </pc:sldChg>
    </pc:docChg>
  </pc:docChgLst>
  <pc:docChgLst>
    <pc:chgData name="Steinar Hjelset" userId="900bcac5-039b-480b-8b37-a8273c2e007f" providerId="ADAL" clId="{78276FE2-0CA8-457A-8EC6-230B237050DD}"/>
    <pc:docChg chg="custSel addSld delSld modSld">
      <pc:chgData name="Steinar Hjelset" userId="900bcac5-039b-480b-8b37-a8273c2e007f" providerId="ADAL" clId="{78276FE2-0CA8-457A-8EC6-230B237050DD}" dt="2022-01-14T08:40:40.944" v="754" actId="2165"/>
      <pc:docMkLst>
        <pc:docMk/>
      </pc:docMkLst>
      <pc:sldChg chg="del">
        <pc:chgData name="Steinar Hjelset" userId="900bcac5-039b-480b-8b37-a8273c2e007f" providerId="ADAL" clId="{78276FE2-0CA8-457A-8EC6-230B237050DD}" dt="2022-01-14T07:39:51.604" v="1" actId="47"/>
        <pc:sldMkLst>
          <pc:docMk/>
          <pc:sldMk cId="694676538" sldId="256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2544406798" sldId="267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1086888048" sldId="268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3608461262" sldId="271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3422015642" sldId="272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2497073314" sldId="273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1752599194" sldId="274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1047557919" sldId="275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2501802241" sldId="276"/>
        </pc:sldMkLst>
      </pc:sldChg>
      <pc:sldChg chg="addSp delSp modSp new mod">
        <pc:chgData name="Steinar Hjelset" userId="900bcac5-039b-480b-8b37-a8273c2e007f" providerId="ADAL" clId="{78276FE2-0CA8-457A-8EC6-230B237050DD}" dt="2022-01-14T08:39:25.084" v="702" actId="2165"/>
        <pc:sldMkLst>
          <pc:docMk/>
          <pc:sldMk cId="2901984840" sldId="277"/>
        </pc:sldMkLst>
        <pc:spChg chg="mod">
          <ac:chgData name="Steinar Hjelset" userId="900bcac5-039b-480b-8b37-a8273c2e007f" providerId="ADAL" clId="{78276FE2-0CA8-457A-8EC6-230B237050DD}" dt="2022-01-14T07:40:12.112" v="11" actId="20577"/>
          <ac:spMkLst>
            <pc:docMk/>
            <pc:sldMk cId="2901984840" sldId="277"/>
            <ac:spMk id="2" creationId="{5DF5780B-5B50-4139-919D-A11F4376F13A}"/>
          </ac:spMkLst>
        </pc:spChg>
        <pc:spChg chg="del">
          <ac:chgData name="Steinar Hjelset" userId="900bcac5-039b-480b-8b37-a8273c2e007f" providerId="ADAL" clId="{78276FE2-0CA8-457A-8EC6-230B237050DD}" dt="2022-01-14T07:40:07.885" v="3" actId="3680"/>
          <ac:spMkLst>
            <pc:docMk/>
            <pc:sldMk cId="2901984840" sldId="277"/>
            <ac:spMk id="3" creationId="{DD071979-C563-4B3B-A836-066DF0678907}"/>
          </ac:spMkLst>
        </pc:spChg>
        <pc:graphicFrameChg chg="add mod ord modGraphic">
          <ac:chgData name="Steinar Hjelset" userId="900bcac5-039b-480b-8b37-a8273c2e007f" providerId="ADAL" clId="{78276FE2-0CA8-457A-8EC6-230B237050DD}" dt="2022-01-14T08:39:25.084" v="702" actId="2165"/>
          <ac:graphicFrameMkLst>
            <pc:docMk/>
            <pc:sldMk cId="2901984840" sldId="277"/>
            <ac:graphicFrameMk id="4" creationId="{F0E17247-EC8C-4D48-A560-5FA295E27B46}"/>
          </ac:graphicFrameMkLst>
        </pc:graphicFrameChg>
      </pc:sldChg>
      <pc:sldChg chg="modSp add mod">
        <pc:chgData name="Steinar Hjelset" userId="900bcac5-039b-480b-8b37-a8273c2e007f" providerId="ADAL" clId="{78276FE2-0CA8-457A-8EC6-230B237050DD}" dt="2022-01-14T08:40:40.944" v="754" actId="2165"/>
        <pc:sldMkLst>
          <pc:docMk/>
          <pc:sldMk cId="959468413" sldId="278"/>
        </pc:sldMkLst>
        <pc:graphicFrameChg chg="modGraphic">
          <ac:chgData name="Steinar Hjelset" userId="900bcac5-039b-480b-8b37-a8273c2e007f" providerId="ADAL" clId="{78276FE2-0CA8-457A-8EC6-230B237050DD}" dt="2022-01-14T08:40:40.944" v="754" actId="2165"/>
          <ac:graphicFrameMkLst>
            <pc:docMk/>
            <pc:sldMk cId="959468413" sldId="278"/>
            <ac:graphicFrameMk id="4" creationId="{F0E17247-EC8C-4D48-A560-5FA295E27B46}"/>
          </ac:graphicFrameMkLst>
        </pc:graphicFrameChg>
      </pc:sldChg>
    </pc:docChg>
  </pc:docChgLst>
  <pc:docChgLst>
    <pc:chgData name="Steinar Hjelset" userId="900bcac5-039b-480b-8b37-a8273c2e007f" providerId="ADAL" clId="{AA652754-050A-410B-96E4-155E12AF9D86}"/>
    <pc:docChg chg="undo custSel addSld modSld sldOrd">
      <pc:chgData name="Steinar Hjelset" userId="900bcac5-039b-480b-8b37-a8273c2e007f" providerId="ADAL" clId="{AA652754-050A-410B-96E4-155E12AF9D86}" dt="2023-10-06T08:11:21.991" v="298" actId="20577"/>
      <pc:docMkLst>
        <pc:docMk/>
      </pc:docMkLst>
      <pc:sldChg chg="modSp mod">
        <pc:chgData name="Steinar Hjelset" userId="900bcac5-039b-480b-8b37-a8273c2e007f" providerId="ADAL" clId="{AA652754-050A-410B-96E4-155E12AF9D86}" dt="2023-10-06T08:11:21.991" v="298" actId="20577"/>
        <pc:sldMkLst>
          <pc:docMk/>
          <pc:sldMk cId="2582456720" sldId="257"/>
        </pc:sldMkLst>
        <pc:spChg chg="mod">
          <ac:chgData name="Steinar Hjelset" userId="900bcac5-039b-480b-8b37-a8273c2e007f" providerId="ADAL" clId="{AA652754-050A-410B-96E4-155E12AF9D86}" dt="2023-10-06T08:11:21.991" v="298" actId="20577"/>
          <ac:spMkLst>
            <pc:docMk/>
            <pc:sldMk cId="2582456720" sldId="257"/>
            <ac:spMk id="3" creationId="{43D71347-E1C2-4EC4-99C7-B696A9F28CB2}"/>
          </ac:spMkLst>
        </pc:spChg>
      </pc:sldChg>
      <pc:sldChg chg="modSp mod ord">
        <pc:chgData name="Steinar Hjelset" userId="900bcac5-039b-480b-8b37-a8273c2e007f" providerId="ADAL" clId="{AA652754-050A-410B-96E4-155E12AF9D86}" dt="2023-10-06T08:08:57.774" v="122" actId="20577"/>
        <pc:sldMkLst>
          <pc:docMk/>
          <pc:sldMk cId="4208761043" sldId="258"/>
        </pc:sldMkLst>
        <pc:spChg chg="mod">
          <ac:chgData name="Steinar Hjelset" userId="900bcac5-039b-480b-8b37-a8273c2e007f" providerId="ADAL" clId="{AA652754-050A-410B-96E4-155E12AF9D86}" dt="2023-10-06T08:08:57.774" v="122" actId="20577"/>
          <ac:spMkLst>
            <pc:docMk/>
            <pc:sldMk cId="4208761043" sldId="258"/>
            <ac:spMk id="3" creationId="{43D71347-E1C2-4EC4-99C7-B696A9F28CB2}"/>
          </ac:spMkLst>
        </pc:spChg>
      </pc:sldChg>
      <pc:sldChg chg="addSp delSp modSp new mod">
        <pc:chgData name="Steinar Hjelset" userId="900bcac5-039b-480b-8b37-a8273c2e007f" providerId="ADAL" clId="{AA652754-050A-410B-96E4-155E12AF9D86}" dt="2023-10-06T08:04:35.103" v="57" actId="113"/>
        <pc:sldMkLst>
          <pc:docMk/>
          <pc:sldMk cId="72843232" sldId="259"/>
        </pc:sldMkLst>
        <pc:spChg chg="mod">
          <ac:chgData name="Steinar Hjelset" userId="900bcac5-039b-480b-8b37-a8273c2e007f" providerId="ADAL" clId="{AA652754-050A-410B-96E4-155E12AF9D86}" dt="2023-10-06T08:03:27.701" v="37" actId="20577"/>
          <ac:spMkLst>
            <pc:docMk/>
            <pc:sldMk cId="72843232" sldId="259"/>
            <ac:spMk id="2" creationId="{133D67BE-67D8-C647-9064-D0B5A172D21C}"/>
          </ac:spMkLst>
        </pc:spChg>
        <pc:spChg chg="mod">
          <ac:chgData name="Steinar Hjelset" userId="900bcac5-039b-480b-8b37-a8273c2e007f" providerId="ADAL" clId="{AA652754-050A-410B-96E4-155E12AF9D86}" dt="2023-10-06T08:04:35.103" v="57" actId="113"/>
          <ac:spMkLst>
            <pc:docMk/>
            <pc:sldMk cId="72843232" sldId="259"/>
            <ac:spMk id="3" creationId="{6E99DCD2-C95C-AD86-AD15-BE901DA80D2B}"/>
          </ac:spMkLst>
        </pc:spChg>
        <pc:spChg chg="add del mod">
          <ac:chgData name="Steinar Hjelset" userId="900bcac5-039b-480b-8b37-a8273c2e007f" providerId="ADAL" clId="{AA652754-050A-410B-96E4-155E12AF9D86}" dt="2023-10-06T08:04:09.152" v="50"/>
          <ac:spMkLst>
            <pc:docMk/>
            <pc:sldMk cId="72843232" sldId="259"/>
            <ac:spMk id="5" creationId="{7EE84870-81B5-4CE7-2385-91474D10ECCD}"/>
          </ac:spMkLst>
        </pc:spChg>
        <pc:graphicFrameChg chg="add del mod">
          <ac:chgData name="Steinar Hjelset" userId="900bcac5-039b-480b-8b37-a8273c2e007f" providerId="ADAL" clId="{AA652754-050A-410B-96E4-155E12AF9D86}" dt="2023-10-06T08:04:09.152" v="50"/>
          <ac:graphicFrameMkLst>
            <pc:docMk/>
            <pc:sldMk cId="72843232" sldId="259"/>
            <ac:graphicFrameMk id="4" creationId="{FD380B31-C1BB-3B75-D708-FC4E9FC544DB}"/>
          </ac:graphicFrameMkLst>
        </pc:graphicFrameChg>
      </pc:sldChg>
      <pc:sldChg chg="modSp new mod">
        <pc:chgData name="Steinar Hjelset" userId="900bcac5-039b-480b-8b37-a8273c2e007f" providerId="ADAL" clId="{AA652754-050A-410B-96E4-155E12AF9D86}" dt="2023-10-06T08:05:22.609" v="101" actId="20577"/>
        <pc:sldMkLst>
          <pc:docMk/>
          <pc:sldMk cId="3463071541" sldId="260"/>
        </pc:sldMkLst>
        <pc:spChg chg="mod">
          <ac:chgData name="Steinar Hjelset" userId="900bcac5-039b-480b-8b37-a8273c2e007f" providerId="ADAL" clId="{AA652754-050A-410B-96E4-155E12AF9D86}" dt="2023-10-06T08:04:57.803" v="85" actId="20577"/>
          <ac:spMkLst>
            <pc:docMk/>
            <pc:sldMk cId="3463071541" sldId="260"/>
            <ac:spMk id="2" creationId="{96A8E612-1CB9-0E42-C05D-AB8AB4DE4666}"/>
          </ac:spMkLst>
        </pc:spChg>
        <pc:spChg chg="mod">
          <ac:chgData name="Steinar Hjelset" userId="900bcac5-039b-480b-8b37-a8273c2e007f" providerId="ADAL" clId="{AA652754-050A-410B-96E4-155E12AF9D86}" dt="2023-10-06T08:05:22.609" v="101" actId="20577"/>
          <ac:spMkLst>
            <pc:docMk/>
            <pc:sldMk cId="3463071541" sldId="260"/>
            <ac:spMk id="3" creationId="{D6923690-87E3-8FC7-26C5-9650EA982F97}"/>
          </ac:spMkLst>
        </pc:spChg>
      </pc:sldChg>
    </pc:docChg>
  </pc:docChgLst>
  <pc:docChgLst>
    <pc:chgData name="Steinar Hjelset" userId="S::steinar.hjelset@ks.no::900bcac5-039b-480b-8b37-a8273c2e007f" providerId="AD" clId="Web-{7054BF8E-6950-4E25-B098-0D01A40314A6}"/>
    <pc:docChg chg="sldOrd">
      <pc:chgData name="Steinar Hjelset" userId="S::steinar.hjelset@ks.no::900bcac5-039b-480b-8b37-a8273c2e007f" providerId="AD" clId="Web-{7054BF8E-6950-4E25-B098-0D01A40314A6}" dt="2023-09-28T09:34:41.384" v="0"/>
      <pc:docMkLst>
        <pc:docMk/>
      </pc:docMkLst>
      <pc:sldChg chg="ord">
        <pc:chgData name="Steinar Hjelset" userId="S::steinar.hjelset@ks.no::900bcac5-039b-480b-8b37-a8273c2e007f" providerId="AD" clId="Web-{7054BF8E-6950-4E25-B098-0D01A40314A6}" dt="2023-09-28T09:34:41.384" v="0"/>
        <pc:sldMkLst>
          <pc:docMk/>
          <pc:sldMk cId="4208761043" sldId="258"/>
        </pc:sldMkLst>
      </pc:sldChg>
    </pc:docChg>
  </pc:docChgLst>
  <pc:docChgLst>
    <pc:chgData name="Steinar Hjelset" userId="900bcac5-039b-480b-8b37-a8273c2e007f" providerId="ADAL" clId="{04667F79-13A1-4E8B-91A3-D1CEA7DF2794}"/>
    <pc:docChg chg="undo custSel addSld modSld">
      <pc:chgData name="Steinar Hjelset" userId="900bcac5-039b-480b-8b37-a8273c2e007f" providerId="ADAL" clId="{04667F79-13A1-4E8B-91A3-D1CEA7DF2794}" dt="2021-10-27T08:31:23.169" v="2074" actId="14734"/>
      <pc:docMkLst>
        <pc:docMk/>
      </pc:docMkLst>
      <pc:sldChg chg="addSp modSp mod">
        <pc:chgData name="Steinar Hjelset" userId="900bcac5-039b-480b-8b37-a8273c2e007f" providerId="ADAL" clId="{04667F79-13A1-4E8B-91A3-D1CEA7DF2794}" dt="2021-10-27T06:09:32.392" v="2044" actId="20577"/>
        <pc:sldMkLst>
          <pc:docMk/>
          <pc:sldMk cId="694676538" sldId="256"/>
        </pc:sldMkLst>
        <pc:spChg chg="mod">
          <ac:chgData name="Steinar Hjelset" userId="900bcac5-039b-480b-8b37-a8273c2e007f" providerId="ADAL" clId="{04667F79-13A1-4E8B-91A3-D1CEA7DF2794}" dt="2021-10-27T06:09:32.392" v="2044" actId="20577"/>
          <ac:spMkLst>
            <pc:docMk/>
            <pc:sldMk cId="694676538" sldId="256"/>
            <ac:spMk id="2" creationId="{B274ABDF-749B-44CB-AC2A-0126F8845685}"/>
          </ac:spMkLst>
        </pc:spChg>
        <pc:spChg chg="add mod">
          <ac:chgData name="Steinar Hjelset" userId="900bcac5-039b-480b-8b37-a8273c2e007f" providerId="ADAL" clId="{04667F79-13A1-4E8B-91A3-D1CEA7DF2794}" dt="2021-10-21T12:19:52.256" v="27" actId="242"/>
          <ac:spMkLst>
            <pc:docMk/>
            <pc:sldMk cId="694676538" sldId="256"/>
            <ac:spMk id="4" creationId="{1947A0C2-09C7-45A2-B480-9D3F3755D281}"/>
          </ac:spMkLst>
        </pc:spChg>
      </pc:sldChg>
      <pc:sldChg chg="modSp mod">
        <pc:chgData name="Steinar Hjelset" userId="900bcac5-039b-480b-8b37-a8273c2e007f" providerId="ADAL" clId="{04667F79-13A1-4E8B-91A3-D1CEA7DF2794}" dt="2021-10-26T12:14:37.444" v="1030" actId="20577"/>
        <pc:sldMkLst>
          <pc:docMk/>
          <pc:sldMk cId="2544406798" sldId="267"/>
        </pc:sldMkLst>
        <pc:spChg chg="mod">
          <ac:chgData name="Steinar Hjelset" userId="900bcac5-039b-480b-8b37-a8273c2e007f" providerId="ADAL" clId="{04667F79-13A1-4E8B-91A3-D1CEA7DF2794}" dt="2021-10-26T12:14:37.444" v="1030" actId="20577"/>
          <ac:spMkLst>
            <pc:docMk/>
            <pc:sldMk cId="2544406798" sldId="267"/>
            <ac:spMk id="3" creationId="{22CF20B5-6BC9-4E92-97D8-D143AD9A9748}"/>
          </ac:spMkLst>
        </pc:spChg>
      </pc:sldChg>
      <pc:sldChg chg="modSp mod">
        <pc:chgData name="Steinar Hjelset" userId="900bcac5-039b-480b-8b37-a8273c2e007f" providerId="ADAL" clId="{04667F79-13A1-4E8B-91A3-D1CEA7DF2794}" dt="2021-10-27T08:31:23.169" v="2074" actId="14734"/>
        <pc:sldMkLst>
          <pc:docMk/>
          <pc:sldMk cId="3608461262" sldId="271"/>
        </pc:sldMkLst>
        <pc:spChg chg="mod">
          <ac:chgData name="Steinar Hjelset" userId="900bcac5-039b-480b-8b37-a8273c2e007f" providerId="ADAL" clId="{04667F79-13A1-4E8B-91A3-D1CEA7DF2794}" dt="2021-10-27T06:09:42.440" v="2054" actId="20577"/>
          <ac:spMkLst>
            <pc:docMk/>
            <pc:sldMk cId="3608461262" sldId="271"/>
            <ac:spMk id="2" creationId="{79E1C52F-8213-4527-9B5B-70092E13A61F}"/>
          </ac:spMkLst>
        </pc:spChg>
        <pc:graphicFrameChg chg="modGraphic">
          <ac:chgData name="Steinar Hjelset" userId="900bcac5-039b-480b-8b37-a8273c2e007f" providerId="ADAL" clId="{04667F79-13A1-4E8B-91A3-D1CEA7DF2794}" dt="2021-10-27T08:31:23.169" v="2074" actId="14734"/>
          <ac:graphicFrameMkLst>
            <pc:docMk/>
            <pc:sldMk cId="3608461262" sldId="271"/>
            <ac:graphicFrameMk id="4" creationId="{4A5E37EC-0C6B-4E54-831B-B65C62B44AB4}"/>
          </ac:graphicFrameMkLst>
        </pc:graphicFrameChg>
      </pc:sldChg>
      <pc:sldChg chg="modSp mod">
        <pc:chgData name="Steinar Hjelset" userId="900bcac5-039b-480b-8b37-a8273c2e007f" providerId="ADAL" clId="{04667F79-13A1-4E8B-91A3-D1CEA7DF2794}" dt="2021-10-27T06:09:51.613" v="2066" actId="20577"/>
        <pc:sldMkLst>
          <pc:docMk/>
          <pc:sldMk cId="3422015642" sldId="272"/>
        </pc:sldMkLst>
        <pc:spChg chg="mod">
          <ac:chgData name="Steinar Hjelset" userId="900bcac5-039b-480b-8b37-a8273c2e007f" providerId="ADAL" clId="{04667F79-13A1-4E8B-91A3-D1CEA7DF2794}" dt="2021-10-27T06:09:51.613" v="2066" actId="20577"/>
          <ac:spMkLst>
            <pc:docMk/>
            <pc:sldMk cId="3422015642" sldId="272"/>
            <ac:spMk id="2" creationId="{79E1C52F-8213-4527-9B5B-70092E13A61F}"/>
          </ac:spMkLst>
        </pc:spChg>
        <pc:graphicFrameChg chg="modGraphic">
          <ac:chgData name="Steinar Hjelset" userId="900bcac5-039b-480b-8b37-a8273c2e007f" providerId="ADAL" clId="{04667F79-13A1-4E8B-91A3-D1CEA7DF2794}" dt="2021-10-26T12:08:51.665" v="892" actId="6549"/>
          <ac:graphicFrameMkLst>
            <pc:docMk/>
            <pc:sldMk cId="3422015642" sldId="272"/>
            <ac:graphicFrameMk id="4" creationId="{4A5E37EC-0C6B-4E54-831B-B65C62B44AB4}"/>
          </ac:graphicFrameMkLst>
        </pc:graphicFrameChg>
      </pc:sldChg>
      <pc:sldChg chg="modSp new mod">
        <pc:chgData name="Steinar Hjelset" userId="900bcac5-039b-480b-8b37-a8273c2e007f" providerId="ADAL" clId="{04667F79-13A1-4E8B-91A3-D1CEA7DF2794}" dt="2021-10-27T06:10:01.040" v="2068" actId="20577"/>
        <pc:sldMkLst>
          <pc:docMk/>
          <pc:sldMk cId="2497073314" sldId="273"/>
        </pc:sldMkLst>
        <pc:spChg chg="mod">
          <ac:chgData name="Steinar Hjelset" userId="900bcac5-039b-480b-8b37-a8273c2e007f" providerId="ADAL" clId="{04667F79-13A1-4E8B-91A3-D1CEA7DF2794}" dt="2021-10-27T06:10:01.040" v="2068" actId="20577"/>
          <ac:spMkLst>
            <pc:docMk/>
            <pc:sldMk cId="2497073314" sldId="273"/>
            <ac:spMk id="2" creationId="{4F98F400-D69E-47D7-97B8-FE688829BAA5}"/>
          </ac:spMkLst>
        </pc:spChg>
        <pc:spChg chg="mod">
          <ac:chgData name="Steinar Hjelset" userId="900bcac5-039b-480b-8b37-a8273c2e007f" providerId="ADAL" clId="{04667F79-13A1-4E8B-91A3-D1CEA7DF2794}" dt="2021-10-26T12:17:28.880" v="1332" actId="20577"/>
          <ac:spMkLst>
            <pc:docMk/>
            <pc:sldMk cId="2497073314" sldId="273"/>
            <ac:spMk id="3" creationId="{44EDB3E0-DF7C-40DE-A527-24C4DBDF361E}"/>
          </ac:spMkLst>
        </pc:spChg>
      </pc:sldChg>
      <pc:sldChg chg="modSp new mod">
        <pc:chgData name="Steinar Hjelset" userId="900bcac5-039b-480b-8b37-a8273c2e007f" providerId="ADAL" clId="{04667F79-13A1-4E8B-91A3-D1CEA7DF2794}" dt="2021-10-26T12:35:30.464" v="2020" actId="20577"/>
        <pc:sldMkLst>
          <pc:docMk/>
          <pc:sldMk cId="1752599194" sldId="274"/>
        </pc:sldMkLst>
        <pc:spChg chg="mod">
          <ac:chgData name="Steinar Hjelset" userId="900bcac5-039b-480b-8b37-a8273c2e007f" providerId="ADAL" clId="{04667F79-13A1-4E8B-91A3-D1CEA7DF2794}" dt="2021-10-26T12:32:26.536" v="1991" actId="20577"/>
          <ac:spMkLst>
            <pc:docMk/>
            <pc:sldMk cId="1752599194" sldId="274"/>
            <ac:spMk id="2" creationId="{8DE174B5-0A4D-4FAB-B0AA-75FC30B7935C}"/>
          </ac:spMkLst>
        </pc:spChg>
        <pc:spChg chg="mod">
          <ac:chgData name="Steinar Hjelset" userId="900bcac5-039b-480b-8b37-a8273c2e007f" providerId="ADAL" clId="{04667F79-13A1-4E8B-91A3-D1CEA7DF2794}" dt="2021-10-26T12:35:30.464" v="2020" actId="20577"/>
          <ac:spMkLst>
            <pc:docMk/>
            <pc:sldMk cId="1752599194" sldId="274"/>
            <ac:spMk id="3" creationId="{A90C33FE-5E13-4188-AAF2-BA77393905ED}"/>
          </ac:spMkLst>
        </pc:spChg>
      </pc:sldChg>
    </pc:docChg>
  </pc:docChgLst>
  <pc:docChgLst>
    <pc:chgData name="Steinar Hjelset" userId="S::steinar.hjelset@ks.no::900bcac5-039b-480b-8b37-a8273c2e007f" providerId="AD" clId="Web-{E984338E-E95F-4FD9-A249-C1A96597D2F8}"/>
    <pc:docChg chg="modSld">
      <pc:chgData name="Steinar Hjelset" userId="S::steinar.hjelset@ks.no::900bcac5-039b-480b-8b37-a8273c2e007f" providerId="AD" clId="Web-{E984338E-E95F-4FD9-A249-C1A96597D2F8}" dt="2023-09-28T06:07:09.908" v="13" actId="20577"/>
      <pc:docMkLst>
        <pc:docMk/>
      </pc:docMkLst>
      <pc:sldChg chg="modSp">
        <pc:chgData name="Steinar Hjelset" userId="S::steinar.hjelset@ks.no::900bcac5-039b-480b-8b37-a8273c2e007f" providerId="AD" clId="Web-{E984338E-E95F-4FD9-A249-C1A96597D2F8}" dt="2023-09-28T06:07:09.908" v="13" actId="20577"/>
        <pc:sldMkLst>
          <pc:docMk/>
          <pc:sldMk cId="2350411187" sldId="256"/>
        </pc:sldMkLst>
        <pc:spChg chg="mod">
          <ac:chgData name="Steinar Hjelset" userId="S::steinar.hjelset@ks.no::900bcac5-039b-480b-8b37-a8273c2e007f" providerId="AD" clId="Web-{E984338E-E95F-4FD9-A249-C1A96597D2F8}" dt="2023-09-28T06:07:09.908" v="13" actId="20577"/>
          <ac:spMkLst>
            <pc:docMk/>
            <pc:sldMk cId="2350411187" sldId="256"/>
            <ac:spMk id="3" creationId="{EAAE4623-BB01-47D5-850B-B7E71C39922B}"/>
          </ac:spMkLst>
        </pc:spChg>
      </pc:sldChg>
    </pc:docChg>
  </pc:docChgLst>
  <pc:docChgLst>
    <pc:chgData name="Steinar Hjelset" userId="900bcac5-039b-480b-8b37-a8273c2e007f" providerId="ADAL" clId="{EABC6D7B-9F5F-4991-9F4E-3D1032851DC7}"/>
    <pc:docChg chg="custSel addSld modSld sldOrd">
      <pc:chgData name="Steinar Hjelset" userId="900bcac5-039b-480b-8b37-a8273c2e007f" providerId="ADAL" clId="{EABC6D7B-9F5F-4991-9F4E-3D1032851DC7}" dt="2022-05-25T12:00:14.984" v="179" actId="20577"/>
      <pc:docMkLst>
        <pc:docMk/>
      </pc:docMkLst>
      <pc:sldChg chg="modSp mod">
        <pc:chgData name="Steinar Hjelset" userId="900bcac5-039b-480b-8b37-a8273c2e007f" providerId="ADAL" clId="{EABC6D7B-9F5F-4991-9F4E-3D1032851DC7}" dt="2022-05-25T11:58:58.509" v="58" actId="5793"/>
        <pc:sldMkLst>
          <pc:docMk/>
          <pc:sldMk cId="2350411187" sldId="256"/>
        </pc:sldMkLst>
        <pc:spChg chg="mod">
          <ac:chgData name="Steinar Hjelset" userId="900bcac5-039b-480b-8b37-a8273c2e007f" providerId="ADAL" clId="{EABC6D7B-9F5F-4991-9F4E-3D1032851DC7}" dt="2022-05-25T11:58:52.461" v="30" actId="20577"/>
          <ac:spMkLst>
            <pc:docMk/>
            <pc:sldMk cId="2350411187" sldId="256"/>
            <ac:spMk id="2" creationId="{2E9EF593-AA82-4714-97F5-8DB112ACDBD0}"/>
          </ac:spMkLst>
        </pc:spChg>
        <pc:spChg chg="mod">
          <ac:chgData name="Steinar Hjelset" userId="900bcac5-039b-480b-8b37-a8273c2e007f" providerId="ADAL" clId="{EABC6D7B-9F5F-4991-9F4E-3D1032851DC7}" dt="2022-05-25T11:58:58.509" v="58" actId="5793"/>
          <ac:spMkLst>
            <pc:docMk/>
            <pc:sldMk cId="2350411187" sldId="256"/>
            <ac:spMk id="3" creationId="{EAAE4623-BB01-47D5-850B-B7E71C39922B}"/>
          </ac:spMkLst>
        </pc:spChg>
      </pc:sldChg>
      <pc:sldChg chg="modSp new mod">
        <pc:chgData name="Steinar Hjelset" userId="900bcac5-039b-480b-8b37-a8273c2e007f" providerId="ADAL" clId="{EABC6D7B-9F5F-4991-9F4E-3D1032851DC7}" dt="2022-05-25T11:59:49.570" v="167" actId="6549"/>
        <pc:sldMkLst>
          <pc:docMk/>
          <pc:sldMk cId="2582456720" sldId="257"/>
        </pc:sldMkLst>
        <pc:spChg chg="mod">
          <ac:chgData name="Steinar Hjelset" userId="900bcac5-039b-480b-8b37-a8273c2e007f" providerId="ADAL" clId="{EABC6D7B-9F5F-4991-9F4E-3D1032851DC7}" dt="2022-05-25T11:59:10.706" v="102" actId="20577"/>
          <ac:spMkLst>
            <pc:docMk/>
            <pc:sldMk cId="2582456720" sldId="257"/>
            <ac:spMk id="2" creationId="{363547D0-3EB5-41B1-AD33-E713B4FAFFD9}"/>
          </ac:spMkLst>
        </pc:spChg>
        <pc:spChg chg="mod">
          <ac:chgData name="Steinar Hjelset" userId="900bcac5-039b-480b-8b37-a8273c2e007f" providerId="ADAL" clId="{EABC6D7B-9F5F-4991-9F4E-3D1032851DC7}" dt="2022-05-25T11:59:49.570" v="167" actId="6549"/>
          <ac:spMkLst>
            <pc:docMk/>
            <pc:sldMk cId="2582456720" sldId="257"/>
            <ac:spMk id="3" creationId="{43D71347-E1C2-4EC4-99C7-B696A9F28CB2}"/>
          </ac:spMkLst>
        </pc:spChg>
      </pc:sldChg>
      <pc:sldChg chg="modSp add mod ord">
        <pc:chgData name="Steinar Hjelset" userId="900bcac5-039b-480b-8b37-a8273c2e007f" providerId="ADAL" clId="{EABC6D7B-9F5F-4991-9F4E-3D1032851DC7}" dt="2022-05-25T12:00:14.984" v="179" actId="20577"/>
        <pc:sldMkLst>
          <pc:docMk/>
          <pc:sldMk cId="4208761043" sldId="258"/>
        </pc:sldMkLst>
        <pc:spChg chg="mod">
          <ac:chgData name="Steinar Hjelset" userId="900bcac5-039b-480b-8b37-a8273c2e007f" providerId="ADAL" clId="{EABC6D7B-9F5F-4991-9F4E-3D1032851DC7}" dt="2022-05-25T12:00:14.984" v="179" actId="20577"/>
          <ac:spMkLst>
            <pc:docMk/>
            <pc:sldMk cId="4208761043" sldId="258"/>
            <ac:spMk id="2" creationId="{363547D0-3EB5-41B1-AD33-E713B4FAFFD9}"/>
          </ac:spMkLst>
        </pc:spChg>
        <pc:spChg chg="mod">
          <ac:chgData name="Steinar Hjelset" userId="900bcac5-039b-480b-8b37-a8273c2e007f" providerId="ADAL" clId="{EABC6D7B-9F5F-4991-9F4E-3D1032851DC7}" dt="2022-05-25T12:00:07.957" v="168"/>
          <ac:spMkLst>
            <pc:docMk/>
            <pc:sldMk cId="4208761043" sldId="258"/>
            <ac:spMk id="3" creationId="{43D71347-E1C2-4EC4-99C7-B696A9F28CB2}"/>
          </ac:spMkLst>
        </pc:spChg>
      </pc:sldChg>
    </pc:docChg>
  </pc:docChgLst>
  <pc:docChgLst>
    <pc:chgData name="Steinar Hjelset" userId="900bcac5-039b-480b-8b37-a8273c2e007f" providerId="ADAL" clId="{FED0024C-63E1-49AB-8E71-038C13BEA465}"/>
    <pc:docChg chg="undo custSel addSld delSld modSld sldOrd">
      <pc:chgData name="Steinar Hjelset" userId="900bcac5-039b-480b-8b37-a8273c2e007f" providerId="ADAL" clId="{FED0024C-63E1-49AB-8E71-038C13BEA465}" dt="2022-02-14T08:23:47.987" v="2289" actId="20577"/>
      <pc:docMkLst>
        <pc:docMk/>
      </pc:docMkLst>
      <pc:sldChg chg="delSp modSp add mod ord">
        <pc:chgData name="Steinar Hjelset" userId="900bcac5-039b-480b-8b37-a8273c2e007f" providerId="ADAL" clId="{FED0024C-63E1-49AB-8E71-038C13BEA465}" dt="2022-02-14T08:23:47.987" v="2289" actId="20577"/>
        <pc:sldMkLst>
          <pc:docMk/>
          <pc:sldMk cId="4241648534" sldId="266"/>
        </pc:sldMkLst>
        <pc:spChg chg="mod">
          <ac:chgData name="Steinar Hjelset" userId="900bcac5-039b-480b-8b37-a8273c2e007f" providerId="ADAL" clId="{FED0024C-63E1-49AB-8E71-038C13BEA465}" dt="2022-02-14T08:23:32.857" v="2255" actId="20577"/>
          <ac:spMkLst>
            <pc:docMk/>
            <pc:sldMk cId="4241648534" sldId="266"/>
            <ac:spMk id="39" creationId="{B0829B36-1815-4A9E-A8D1-F2E08FCF4A6F}"/>
          </ac:spMkLst>
        </pc:spChg>
        <pc:spChg chg="mod">
          <ac:chgData name="Steinar Hjelset" userId="900bcac5-039b-480b-8b37-a8273c2e007f" providerId="ADAL" clId="{FED0024C-63E1-49AB-8E71-038C13BEA465}" dt="2022-02-14T08:23:23.350" v="2243" actId="20577"/>
          <ac:spMkLst>
            <pc:docMk/>
            <pc:sldMk cId="4241648534" sldId="266"/>
            <ac:spMk id="40" creationId="{97FB6505-B176-4A0C-9DE0-2679924F3BFD}"/>
          </ac:spMkLst>
        </pc:spChg>
        <pc:spChg chg="mod">
          <ac:chgData name="Steinar Hjelset" userId="900bcac5-039b-480b-8b37-a8273c2e007f" providerId="ADAL" clId="{FED0024C-63E1-49AB-8E71-038C13BEA465}" dt="2022-02-14T08:23:43.556" v="2280" actId="20577"/>
          <ac:spMkLst>
            <pc:docMk/>
            <pc:sldMk cId="4241648534" sldId="266"/>
            <ac:spMk id="43" creationId="{D9A4A0EB-62B6-4AC6-A9F9-6DBB25F3831E}"/>
          </ac:spMkLst>
        </pc:spChg>
        <pc:spChg chg="mod">
          <ac:chgData name="Steinar Hjelset" userId="900bcac5-039b-480b-8b37-a8273c2e007f" providerId="ADAL" clId="{FED0024C-63E1-49AB-8E71-038C13BEA465}" dt="2022-02-14T08:23:47.987" v="2289" actId="20577"/>
          <ac:spMkLst>
            <pc:docMk/>
            <pc:sldMk cId="4241648534" sldId="266"/>
            <ac:spMk id="45" creationId="{0E14865D-30B6-42EC-A744-AC16D0603923}"/>
          </ac:spMkLst>
        </pc:spChg>
        <pc:picChg chg="del">
          <ac:chgData name="Steinar Hjelset" userId="900bcac5-039b-480b-8b37-a8273c2e007f" providerId="ADAL" clId="{FED0024C-63E1-49AB-8E71-038C13BEA465}" dt="2022-01-24T09:39:03.287" v="911" actId="478"/>
          <ac:picMkLst>
            <pc:docMk/>
            <pc:sldMk cId="4241648534" sldId="266"/>
            <ac:picMk id="23" creationId="{D9515C86-46BC-4C1E-B098-1B1454CDAF9E}"/>
          </ac:picMkLst>
        </pc:picChg>
      </pc:sldChg>
      <pc:sldChg chg="del">
        <pc:chgData name="Steinar Hjelset" userId="900bcac5-039b-480b-8b37-a8273c2e007f" providerId="ADAL" clId="{FED0024C-63E1-49AB-8E71-038C13BEA465}" dt="2022-01-14T08:42:09.601" v="1" actId="47"/>
        <pc:sldMkLst>
          <pc:docMk/>
          <pc:sldMk cId="2901984840" sldId="277"/>
        </pc:sldMkLst>
      </pc:sldChg>
      <pc:sldChg chg="del">
        <pc:chgData name="Steinar Hjelset" userId="900bcac5-039b-480b-8b37-a8273c2e007f" providerId="ADAL" clId="{FED0024C-63E1-49AB-8E71-038C13BEA465}" dt="2022-01-14T08:42:10.742" v="2" actId="47"/>
        <pc:sldMkLst>
          <pc:docMk/>
          <pc:sldMk cId="959468413" sldId="278"/>
        </pc:sldMkLst>
      </pc:sldChg>
      <pc:sldChg chg="addSp delSp modSp new mod">
        <pc:chgData name="Steinar Hjelset" userId="900bcac5-039b-480b-8b37-a8273c2e007f" providerId="ADAL" clId="{FED0024C-63E1-49AB-8E71-038C13BEA465}" dt="2022-01-28T10:17:28.990" v="1845" actId="20577"/>
        <pc:sldMkLst>
          <pc:docMk/>
          <pc:sldMk cId="1157876418" sldId="279"/>
        </pc:sldMkLst>
        <pc:spChg chg="mod">
          <ac:chgData name="Steinar Hjelset" userId="900bcac5-039b-480b-8b37-a8273c2e007f" providerId="ADAL" clId="{FED0024C-63E1-49AB-8E71-038C13BEA465}" dt="2022-01-24T09:38:56.716" v="910" actId="114"/>
          <ac:spMkLst>
            <pc:docMk/>
            <pc:sldMk cId="1157876418" sldId="279"/>
            <ac:spMk id="2" creationId="{C0437382-1746-4E54-8B41-0DA5D23C6A79}"/>
          </ac:spMkLst>
        </pc:spChg>
        <pc:spChg chg="del">
          <ac:chgData name="Steinar Hjelset" userId="900bcac5-039b-480b-8b37-a8273c2e007f" providerId="ADAL" clId="{FED0024C-63E1-49AB-8E71-038C13BEA465}" dt="2022-01-14T08:42:22.769" v="3" actId="3680"/>
          <ac:spMkLst>
            <pc:docMk/>
            <pc:sldMk cId="1157876418" sldId="279"/>
            <ac:spMk id="3" creationId="{2B201908-3F0B-4072-AC08-30EEFF8C97F0}"/>
          </ac:spMkLst>
        </pc:spChg>
        <pc:graphicFrameChg chg="add mod ord modGraphic">
          <ac:chgData name="Steinar Hjelset" userId="900bcac5-039b-480b-8b37-a8273c2e007f" providerId="ADAL" clId="{FED0024C-63E1-49AB-8E71-038C13BEA465}" dt="2022-01-28T10:17:28.990" v="1845" actId="20577"/>
          <ac:graphicFrameMkLst>
            <pc:docMk/>
            <pc:sldMk cId="1157876418" sldId="279"/>
            <ac:graphicFrameMk id="4" creationId="{F35C4B03-DF44-458C-9D86-32BB374181A9}"/>
          </ac:graphicFrameMkLst>
        </pc:graphicFrameChg>
      </pc:sldChg>
      <pc:sldChg chg="modSp new mod ord">
        <pc:chgData name="Steinar Hjelset" userId="900bcac5-039b-480b-8b37-a8273c2e007f" providerId="ADAL" clId="{FED0024C-63E1-49AB-8E71-038C13BEA465}" dt="2022-01-28T08:58:34.212" v="979" actId="20577"/>
        <pc:sldMkLst>
          <pc:docMk/>
          <pc:sldMk cId="2220915096" sldId="280"/>
        </pc:sldMkLst>
        <pc:spChg chg="mod">
          <ac:chgData name="Steinar Hjelset" userId="900bcac5-039b-480b-8b37-a8273c2e007f" providerId="ADAL" clId="{FED0024C-63E1-49AB-8E71-038C13BEA465}" dt="2022-01-24T09:38:44.319" v="892" actId="114"/>
          <ac:spMkLst>
            <pc:docMk/>
            <pc:sldMk cId="2220915096" sldId="280"/>
            <ac:spMk id="2" creationId="{CA65186A-CE7D-42CC-909D-765D32BAC554}"/>
          </ac:spMkLst>
        </pc:spChg>
        <pc:spChg chg="mod">
          <ac:chgData name="Steinar Hjelset" userId="900bcac5-039b-480b-8b37-a8273c2e007f" providerId="ADAL" clId="{FED0024C-63E1-49AB-8E71-038C13BEA465}" dt="2022-01-28T08:58:34.212" v="979" actId="20577"/>
          <ac:spMkLst>
            <pc:docMk/>
            <pc:sldMk cId="2220915096" sldId="280"/>
            <ac:spMk id="3" creationId="{438C699C-2717-463A-8DC4-6C3294A8BF89}"/>
          </ac:spMkLst>
        </pc:spChg>
      </pc:sldChg>
      <pc:sldChg chg="modSp new mod">
        <pc:chgData name="Steinar Hjelset" userId="900bcac5-039b-480b-8b37-a8273c2e007f" providerId="ADAL" clId="{FED0024C-63E1-49AB-8E71-038C13BEA465}" dt="2022-01-28T10:26:13.397" v="2231" actId="20577"/>
        <pc:sldMkLst>
          <pc:docMk/>
          <pc:sldMk cId="2721611454" sldId="281"/>
        </pc:sldMkLst>
        <pc:spChg chg="mod">
          <ac:chgData name="Steinar Hjelset" userId="900bcac5-039b-480b-8b37-a8273c2e007f" providerId="ADAL" clId="{FED0024C-63E1-49AB-8E71-038C13BEA465}" dt="2022-01-24T08:53:32.327" v="566" actId="20577"/>
          <ac:spMkLst>
            <pc:docMk/>
            <pc:sldMk cId="2721611454" sldId="281"/>
            <ac:spMk id="2" creationId="{DD7CE39D-84F7-4D03-BF67-7D6D6CCE00C6}"/>
          </ac:spMkLst>
        </pc:spChg>
        <pc:spChg chg="mod">
          <ac:chgData name="Steinar Hjelset" userId="900bcac5-039b-480b-8b37-a8273c2e007f" providerId="ADAL" clId="{FED0024C-63E1-49AB-8E71-038C13BEA465}" dt="2022-01-28T10:26:13.397" v="2231" actId="20577"/>
          <ac:spMkLst>
            <pc:docMk/>
            <pc:sldMk cId="2721611454" sldId="281"/>
            <ac:spMk id="3" creationId="{03B1D429-9298-4CB4-8E9E-BCE2B66B106D}"/>
          </ac:spMkLst>
        </pc:spChg>
      </pc:sldChg>
      <pc:sldChg chg="modSp new mod">
        <pc:chgData name="Steinar Hjelset" userId="900bcac5-039b-480b-8b37-a8273c2e007f" providerId="ADAL" clId="{FED0024C-63E1-49AB-8E71-038C13BEA465}" dt="2022-01-28T09:08:01.324" v="1323" actId="13926"/>
        <pc:sldMkLst>
          <pc:docMk/>
          <pc:sldMk cId="42040210" sldId="282"/>
        </pc:sldMkLst>
        <pc:spChg chg="mod">
          <ac:chgData name="Steinar Hjelset" userId="900bcac5-039b-480b-8b37-a8273c2e007f" providerId="ADAL" clId="{FED0024C-63E1-49AB-8E71-038C13BEA465}" dt="2022-01-24T08:53:40.944" v="600" actId="20577"/>
          <ac:spMkLst>
            <pc:docMk/>
            <pc:sldMk cId="42040210" sldId="282"/>
            <ac:spMk id="2" creationId="{9DED2EF8-BFDA-4F2B-B7EB-3605AB3980EE}"/>
          </ac:spMkLst>
        </pc:spChg>
        <pc:spChg chg="mod">
          <ac:chgData name="Steinar Hjelset" userId="900bcac5-039b-480b-8b37-a8273c2e007f" providerId="ADAL" clId="{FED0024C-63E1-49AB-8E71-038C13BEA465}" dt="2022-01-28T09:08:01.324" v="1323" actId="13926"/>
          <ac:spMkLst>
            <pc:docMk/>
            <pc:sldMk cId="42040210" sldId="282"/>
            <ac:spMk id="3" creationId="{5F4B227D-C26E-49C3-9F14-14950C44F0DF}"/>
          </ac:spMkLst>
        </pc:spChg>
      </pc:sldChg>
      <pc:sldChg chg="add del ord">
        <pc:chgData name="Steinar Hjelset" userId="900bcac5-039b-480b-8b37-a8273c2e007f" providerId="ADAL" clId="{FED0024C-63E1-49AB-8E71-038C13BEA465}" dt="2022-01-24T09:35:36.275" v="865"/>
        <pc:sldMkLst>
          <pc:docMk/>
          <pc:sldMk cId="3608461262" sldId="2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9489C-1C46-400F-B294-9DF214C05E05}" type="datetimeFigureOut">
              <a:rPr lang="nb-NO" smtClean="0"/>
              <a:t>06.10.2023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49011B-5C11-4014-96E5-50558C38F7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7214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9915291" cy="466880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99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493466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91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78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90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361149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85585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171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7799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462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615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55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937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286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5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63906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913324"/>
            <a:ext cx="10972800" cy="3557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07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s.no/contentassets/554d0b947f104d6e809010e138a20a5f/dummy-dpia_stotteverktoy-oppvekstadministrativt-system.xlsx" TargetMode="External"/><Relationship Id="rId2" Type="http://schemas.openxmlformats.org/officeDocument/2006/relationships/hyperlink" Target="https://www.ks.no/fagomrader/digitalisering/felleslosninger/skolesec/videoleksjoner/skoleeie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ergenkommune.sharepoint.com/:w:/r/sites/BkS_BBSI_DigiVestlandOppvekst/Delte%20dokumenter/Personvern%20og%20informasjonssikkerhet/Veiledertjenesten%20-%20runde%203/Samling%204/Samling%204%20_%20Forberedelser%20for%20deltakere.docx?d=wf007bb4fefc74ad1b083f8ce14b11ec0&amp;csf=1&amp;web=1&amp;e=YydxT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s.no/fagomrader/digitalisering/felleslosninger/skolesec/videoleksjoner/skoleeie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E9EF593-AA82-4714-97F5-8DB112ACDB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Forberedelser til samling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AAE4623-BB01-47D5-850B-B7E71C3992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Samling 3 – Gjennomføring</a:t>
            </a:r>
          </a:p>
        </p:txBody>
      </p:sp>
    </p:spTree>
    <p:extLst>
      <p:ext uri="{BB962C8B-B14F-4D97-AF65-F5344CB8AC3E}">
        <p14:creationId xmlns:p14="http://schemas.microsoft.com/office/powerpoint/2010/main" val="2350411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63547D0-3EB5-41B1-AD33-E713B4FAF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Forberedelser for veiledere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D71347-E1C2-4EC4-99C7-B696A9F28CB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b="1" dirty="0"/>
              <a:t>Oppgave 1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nb-NO" sz="2000" dirty="0">
                <a:effectLst/>
                <a:ea typeface="Times New Roman" panose="02020603050405020304" pitchFamily="18" charset="0"/>
              </a:rPr>
              <a:t>På neste samling skal vi fokusere på arbeidet med vurdering av personvernkonsekvenser (DPIA). Gjør følgende forberedelser før samlingen: </a:t>
            </a: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nb-NO" sz="2000" dirty="0">
                <a:effectLst/>
                <a:ea typeface="Times New Roman" panose="02020603050405020304" pitchFamily="18" charset="0"/>
              </a:rPr>
              <a:t>Se gjennom videoleksjonen </a:t>
            </a:r>
            <a:r>
              <a:rPr lang="nb-NO" sz="2000" i="1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2"/>
              </a:rPr>
              <a:t>Vurdering av personvernkonsekvenser</a:t>
            </a:r>
            <a:r>
              <a:rPr lang="nb-NO" sz="2000" dirty="0">
                <a:effectLst/>
                <a:ea typeface="Times New Roman" panose="02020603050405020304" pitchFamily="18" charset="0"/>
              </a:rPr>
              <a:t> fra SkoleSec</a:t>
            </a:r>
            <a:endParaRPr lang="nb-NO" sz="20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nb-NO" sz="2000" dirty="0">
                <a:effectLst/>
                <a:ea typeface="Times New Roman" panose="02020603050405020304" pitchFamily="18" charset="0"/>
              </a:rPr>
              <a:t>SkoleSec har utarbeidet en «dummy»-DPIA som viser hvordan en DPIA kan se ut. Gjør dere kjent med innholdet i </a:t>
            </a:r>
            <a:r>
              <a:rPr lang="nb-NO" sz="20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3"/>
              </a:rPr>
              <a:t>denne</a:t>
            </a:r>
            <a:r>
              <a:rPr lang="nb-NO" sz="2000" dirty="0">
                <a:effectLst/>
                <a:ea typeface="Times New Roman" panose="02020603050405020304" pitchFamily="18" charset="0"/>
              </a:rPr>
              <a:t>. </a:t>
            </a:r>
            <a:endParaRPr lang="nb-NO" sz="20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nb-NO" sz="2000" dirty="0">
                <a:effectLst/>
                <a:ea typeface="Times New Roman" panose="02020603050405020304" pitchFamily="18" charset="0"/>
              </a:rPr>
              <a:t>Reflekter sammen om hva som er mest utfordrende med arbeidet med DPIA i egen kommune. Skriv inn deres refleksjoner i </a:t>
            </a:r>
            <a:r>
              <a:rPr lang="nb-NO" sz="2000" dirty="0"/>
              <a:t>følgende </a:t>
            </a:r>
            <a:r>
              <a:rPr lang="nb-NO" sz="2000" dirty="0">
                <a:hlinkClick r:id="rId4"/>
              </a:rPr>
              <a:t>refleksjonsnotat</a:t>
            </a:r>
            <a:r>
              <a:rPr lang="nb-NO" sz="2000" dirty="0">
                <a:effectLst/>
                <a:ea typeface="Times New Roman" panose="02020603050405020304" pitchFamily="18" charset="0"/>
              </a:rPr>
              <a:t>. </a:t>
            </a:r>
            <a:endParaRPr lang="nb-NO" sz="20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nb-NO" sz="2000" dirty="0">
                <a:effectLst/>
                <a:ea typeface="Times New Roman" panose="02020603050405020304" pitchFamily="18" charset="0"/>
              </a:rPr>
              <a:t>På samlingen vil vi få et kompetanseløft i DPIA. Noter ned 1-2 spørsmål til foredragsholder </a:t>
            </a:r>
            <a:r>
              <a:rPr lang="nb-NO" sz="2000" dirty="0"/>
              <a:t>i refleksjonsnotatet.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08761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63547D0-3EB5-41B1-AD33-E713B4FAF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Forberedelser for veiledere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D71347-E1C2-4EC4-99C7-B696A9F28CB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b="1" dirty="0"/>
              <a:t>Oppgave 2</a:t>
            </a:r>
          </a:p>
          <a:p>
            <a:pPr marL="0" indent="0">
              <a:buNone/>
            </a:pPr>
            <a:r>
              <a:rPr lang="nb-NO" dirty="0"/>
              <a:t>På forrige samling fikk deltakerkommunene følgende oppdrag:</a:t>
            </a:r>
          </a:p>
          <a:p>
            <a:r>
              <a:rPr lang="nb-NO" dirty="0"/>
              <a:t>Fullfør utfyllingen av handlingsplan for hvert av de prioriterte områdene</a:t>
            </a:r>
            <a:endParaRPr lang="nb-NO" dirty="0">
              <a:cs typeface="Calibri"/>
            </a:endParaRPr>
          </a:p>
          <a:p>
            <a:r>
              <a:rPr lang="nb-NO" dirty="0"/>
              <a:t>Diskuter handlingsplanen og få innspill fra 1-3 andre nøkkelpersoner i egen kommune</a:t>
            </a:r>
          </a:p>
          <a:p>
            <a:r>
              <a:rPr lang="nb-NO" dirty="0"/>
              <a:t>Gi beskjed til din veileder når du har fullført utfyllingen av handlingsplanen</a:t>
            </a:r>
          </a:p>
          <a:p>
            <a:r>
              <a:rPr lang="nb-NO" dirty="0"/>
              <a:t>Din veileder vil se gjennom handlingsplanen og komme med forslag/tilbakemeldinger til samlingen. Gjør derfor ferdig handlingsplanen i god tid før neste samling slik at veileder får tid til å gi sine tilbakemeldinger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Se gjennom handlingsplanen og forbered forslag/tilbakemeldinger til samlingen.</a:t>
            </a:r>
          </a:p>
        </p:txBody>
      </p:sp>
    </p:spTree>
    <p:extLst>
      <p:ext uri="{BB962C8B-B14F-4D97-AF65-F5344CB8AC3E}">
        <p14:creationId xmlns:p14="http://schemas.microsoft.com/office/powerpoint/2010/main" val="2582456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33D67BE-67D8-C647-9064-D0B5A172D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Forberedelser for deltakere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E99DCD2-C95C-AD86-AD15-BE901DA80D2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b="1" dirty="0"/>
              <a:t>Oppgave 1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video: </a:t>
            </a:r>
            <a:r>
              <a:rPr lang="nb-NO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Internkontroll</a:t>
            </a:r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–"/>
              <a:tabLst>
                <a:tab pos="914400" algn="l"/>
              </a:tabLst>
            </a:pPr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Oppgave: Sett deg inn i din kommunes internkontrollsystem. Forbered et kort muntlig rekkefremlegg på samlingen (ikke behov for skriftlig refleksjon).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video: </a:t>
            </a:r>
            <a:r>
              <a:rPr lang="nb-NO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Personopplysningssikkerhet</a:t>
            </a:r>
            <a:endParaRPr lang="nb-NO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–"/>
              <a:tabLst>
                <a:tab pos="914400" algn="l"/>
              </a:tabLst>
            </a:pPr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Oppgave: Formuler én refleksjon fra leksjonen i følgende dokument. Dette kan både være ting man opplever å lykkes med i egen praksis og ting man ikke lykkes med.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video: </a:t>
            </a:r>
            <a:r>
              <a:rPr lang="nb-NO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Brudd på personopplysningssikkerheten</a:t>
            </a:r>
            <a:endParaRPr lang="nb-NO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–"/>
              <a:tabLst>
                <a:tab pos="914400" algn="l"/>
              </a:tabLst>
            </a:pPr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Oppgave: Formuler én refleksjon fra leksjonen i følgende dokument. Dette kan både være ting man opplever å lykkes med i egen praksis og ting man ikke lykkes med.</a:t>
            </a:r>
          </a:p>
        </p:txBody>
      </p:sp>
    </p:spTree>
    <p:extLst>
      <p:ext uri="{BB962C8B-B14F-4D97-AF65-F5344CB8AC3E}">
        <p14:creationId xmlns:p14="http://schemas.microsoft.com/office/powerpoint/2010/main" val="72843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6A8E612-1CB9-0E42-C05D-AB8AB4DE4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Forberedelser for deltakere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6923690-87E3-8FC7-26C5-9650EA982F9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b="1" dirty="0"/>
              <a:t>Oppgave 2</a:t>
            </a:r>
          </a:p>
          <a:p>
            <a:r>
              <a:rPr lang="nb-NO" dirty="0"/>
              <a:t>Fullfør utfyllingen av handlingsplan for hvert av de prioriterte områdene</a:t>
            </a:r>
            <a:endParaRPr lang="nb-NO" dirty="0">
              <a:cs typeface="Calibri"/>
            </a:endParaRPr>
          </a:p>
          <a:p>
            <a:r>
              <a:rPr lang="nb-NO" dirty="0"/>
              <a:t>Diskuter handlingsplanen og få innspill fra 1-3 andre nøkkelpersoner i egen kommune</a:t>
            </a:r>
          </a:p>
          <a:p>
            <a:r>
              <a:rPr lang="nb-NO" dirty="0"/>
              <a:t>Gi beskjed til din veileder når du har fullført utfyllingen av handlingsplanen</a:t>
            </a:r>
          </a:p>
          <a:p>
            <a:r>
              <a:rPr lang="nb-NO" dirty="0"/>
              <a:t>Din veileder vil se gjennom handlingsplanen og komme med forslag/tilbakemeldinger til samlingen. Gjør derfor ferdig handlingsplanen i god tid før neste samling slik at veileder får tid til å gi sine tilbakemeldinger</a:t>
            </a:r>
          </a:p>
        </p:txBody>
      </p:sp>
    </p:spTree>
    <p:extLst>
      <p:ext uri="{BB962C8B-B14F-4D97-AF65-F5344CB8AC3E}">
        <p14:creationId xmlns:p14="http://schemas.microsoft.com/office/powerpoint/2010/main" val="3463071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KS-profil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S-ppt mal enkel  -  Skrivebeskyttet" id="{3623209C-AFC7-47B5-9C42-049A96DD7D6B}" vid="{2D5507F4-6FED-4805-A31D-1311BFB987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B2954BC1C6E1B4D8D043CDC6EE2A20F" ma:contentTypeVersion="18" ma:contentTypeDescription="Opprett et nytt dokument." ma:contentTypeScope="" ma:versionID="ed59e3df5e2d1873ce4930828d4fad4a">
  <xsd:schema xmlns:xsd="http://www.w3.org/2001/XMLSchema" xmlns:xs="http://www.w3.org/2001/XMLSchema" xmlns:p="http://schemas.microsoft.com/office/2006/metadata/properties" xmlns:ns2="44f892ea-d882-4a61-8ec7-e54b8bcb3b7b" xmlns:ns3="7d88db6c-a4a6-42bb-82c2-7a63f6a238f8" targetNamespace="http://schemas.microsoft.com/office/2006/metadata/properties" ma:root="true" ma:fieldsID="b3525a5f4704cb9251e5c594e2c933c4" ns2:_="" ns3:_="">
    <xsd:import namespace="44f892ea-d882-4a61-8ec7-e54b8bcb3b7b"/>
    <xsd:import namespace="7d88db6c-a4a6-42bb-82c2-7a63f6a238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f892ea-d882-4a61-8ec7-e54b8bcb3b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demerkelapper" ma:readOnly="false" ma:fieldId="{5cf76f15-5ced-4ddc-b409-7134ff3c332f}" ma:taxonomyMulti="true" ma:sspId="a5af897e-8ee3-44e6-a379-8efb93aa5b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8db6c-a4a6-42bb-82c2-7a63f6a238f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2f0b246-37a9-413f-af80-fc21dc572e87}" ma:internalName="TaxCatchAll" ma:showField="CatchAllData" ma:web="7d88db6c-a4a6-42bb-82c2-7a63f6a238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d88db6c-a4a6-42bb-82c2-7a63f6a238f8" xsi:nil="true"/>
    <lcf76f155ced4ddcb4097134ff3c332f xmlns="44f892ea-d882-4a61-8ec7-e54b8bcb3b7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2D0CAC8-97A2-47F3-9D03-25CF558CAFAC}"/>
</file>

<file path=customXml/itemProps2.xml><?xml version="1.0" encoding="utf-8"?>
<ds:datastoreItem xmlns:ds="http://schemas.openxmlformats.org/officeDocument/2006/customXml" ds:itemID="{D41CC9F4-4639-4758-B523-591649EC18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97C1D3-9B14-489C-B65D-642DD660EF35}">
  <ds:schemaRefs>
    <ds:schemaRef ds:uri="http://purl.org/dc/dcmitype/"/>
    <ds:schemaRef ds:uri="44f892ea-d882-4a61-8ec7-e54b8bcb3b7b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7d88db6c-a4a6-42bb-82c2-7a63f6a238f8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19814</TotalTime>
  <Words>381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1_KS-profiltema</vt:lpstr>
      <vt:lpstr>Forberedelser til samling</vt:lpstr>
      <vt:lpstr>Forberedelser for veiledere</vt:lpstr>
      <vt:lpstr>Forberedelser for veiledere</vt:lpstr>
      <vt:lpstr>Forberedelser for deltakere</vt:lpstr>
      <vt:lpstr>Forberedelser for deltakere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SkoleSec – Sammen om en tryggere innramming av digitale læringsmiljø</dc:title>
  <dc:creator>Christian Sørbye Larsen</dc:creator>
  <cp:lastModifiedBy>Steinar Hjelset</cp:lastModifiedBy>
  <cp:revision>4</cp:revision>
  <dcterms:created xsi:type="dcterms:W3CDTF">2020-10-12T15:37:52Z</dcterms:created>
  <dcterms:modified xsi:type="dcterms:W3CDTF">2023-10-06T08:11:24Z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0x0101009B2954BC1C6E1B4D8D043CDC6EE2A20F</vt:lpwstr>
  </property>
  <property fmtid="{D5CDD505-2E9C-101B-9397-08002B2CF9AE}" pid="3" name="MediaServiceImageTags">
    <vt:lpwstr/>
  </property>
</Properties>
</file>