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0"/>
  </p:notesMasterIdLst>
  <p:sldIdLst>
    <p:sldId id="256" r:id="rId5"/>
    <p:sldId id="258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652754-050A-410B-96E4-155E12AF9D86}" v="2" dt="2023-10-06T08:04:09.1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601" autoAdjust="0"/>
  </p:normalViewPr>
  <p:slideViewPr>
    <p:cSldViewPr snapToGrid="0">
      <p:cViewPr varScale="1">
        <p:scale>
          <a:sx n="74" d="100"/>
          <a:sy n="74" d="100"/>
        </p:scale>
        <p:origin x="162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AA652754-050A-410B-96E4-155E12AF9D86}"/>
    <pc:docChg chg="undo custSel addSld modSld sldOrd">
      <pc:chgData name="Steinar Hjelset" userId="900bcac5-039b-480b-8b37-a8273c2e007f" providerId="ADAL" clId="{AA652754-050A-410B-96E4-155E12AF9D86}" dt="2023-10-06T08:11:21.991" v="298" actId="20577"/>
      <pc:docMkLst>
        <pc:docMk/>
      </pc:docMkLst>
      <pc:sldChg chg="modSp mod">
        <pc:chgData name="Steinar Hjelset" userId="900bcac5-039b-480b-8b37-a8273c2e007f" providerId="ADAL" clId="{AA652754-050A-410B-96E4-155E12AF9D86}" dt="2023-10-06T08:11:21.991" v="298" actId="20577"/>
        <pc:sldMkLst>
          <pc:docMk/>
          <pc:sldMk cId="2582456720" sldId="257"/>
        </pc:sldMkLst>
        <pc:spChg chg="mod">
          <ac:chgData name="Steinar Hjelset" userId="900bcac5-039b-480b-8b37-a8273c2e007f" providerId="ADAL" clId="{AA652754-050A-410B-96E4-155E12AF9D86}" dt="2023-10-06T08:11:21.991" v="298" actId="20577"/>
          <ac:spMkLst>
            <pc:docMk/>
            <pc:sldMk cId="2582456720" sldId="257"/>
            <ac:spMk id="3" creationId="{43D71347-E1C2-4EC4-99C7-B696A9F28CB2}"/>
          </ac:spMkLst>
        </pc:spChg>
      </pc:sldChg>
      <pc:sldChg chg="modSp mod ord">
        <pc:chgData name="Steinar Hjelset" userId="900bcac5-039b-480b-8b37-a8273c2e007f" providerId="ADAL" clId="{AA652754-050A-410B-96E4-155E12AF9D86}" dt="2023-10-06T08:08:57.774" v="122" actId="20577"/>
        <pc:sldMkLst>
          <pc:docMk/>
          <pc:sldMk cId="4208761043" sldId="258"/>
        </pc:sldMkLst>
        <pc:spChg chg="mod">
          <ac:chgData name="Steinar Hjelset" userId="900bcac5-039b-480b-8b37-a8273c2e007f" providerId="ADAL" clId="{AA652754-050A-410B-96E4-155E12AF9D86}" dt="2023-10-06T08:08:57.774" v="122" actId="20577"/>
          <ac:spMkLst>
            <pc:docMk/>
            <pc:sldMk cId="4208761043" sldId="258"/>
            <ac:spMk id="3" creationId="{43D71347-E1C2-4EC4-99C7-B696A9F28CB2}"/>
          </ac:spMkLst>
        </pc:spChg>
      </pc:sldChg>
      <pc:sldChg chg="addSp delSp modSp new mod">
        <pc:chgData name="Steinar Hjelset" userId="900bcac5-039b-480b-8b37-a8273c2e007f" providerId="ADAL" clId="{AA652754-050A-410B-96E4-155E12AF9D86}" dt="2023-10-06T08:04:35.103" v="57" actId="113"/>
        <pc:sldMkLst>
          <pc:docMk/>
          <pc:sldMk cId="72843232" sldId="259"/>
        </pc:sldMkLst>
        <pc:spChg chg="mod">
          <ac:chgData name="Steinar Hjelset" userId="900bcac5-039b-480b-8b37-a8273c2e007f" providerId="ADAL" clId="{AA652754-050A-410B-96E4-155E12AF9D86}" dt="2023-10-06T08:03:27.701" v="37" actId="20577"/>
          <ac:spMkLst>
            <pc:docMk/>
            <pc:sldMk cId="72843232" sldId="259"/>
            <ac:spMk id="2" creationId="{133D67BE-67D8-C647-9064-D0B5A172D21C}"/>
          </ac:spMkLst>
        </pc:spChg>
        <pc:spChg chg="mod">
          <ac:chgData name="Steinar Hjelset" userId="900bcac5-039b-480b-8b37-a8273c2e007f" providerId="ADAL" clId="{AA652754-050A-410B-96E4-155E12AF9D86}" dt="2023-10-06T08:04:35.103" v="57" actId="113"/>
          <ac:spMkLst>
            <pc:docMk/>
            <pc:sldMk cId="72843232" sldId="259"/>
            <ac:spMk id="3" creationId="{6E99DCD2-C95C-AD86-AD15-BE901DA80D2B}"/>
          </ac:spMkLst>
        </pc:spChg>
        <pc:spChg chg="add del mod">
          <ac:chgData name="Steinar Hjelset" userId="900bcac5-039b-480b-8b37-a8273c2e007f" providerId="ADAL" clId="{AA652754-050A-410B-96E4-155E12AF9D86}" dt="2023-10-06T08:04:09.152" v="50"/>
          <ac:spMkLst>
            <pc:docMk/>
            <pc:sldMk cId="72843232" sldId="259"/>
            <ac:spMk id="5" creationId="{7EE84870-81B5-4CE7-2385-91474D10ECCD}"/>
          </ac:spMkLst>
        </pc:spChg>
        <pc:graphicFrameChg chg="add del mod">
          <ac:chgData name="Steinar Hjelset" userId="900bcac5-039b-480b-8b37-a8273c2e007f" providerId="ADAL" clId="{AA652754-050A-410B-96E4-155E12AF9D86}" dt="2023-10-06T08:04:09.152" v="50"/>
          <ac:graphicFrameMkLst>
            <pc:docMk/>
            <pc:sldMk cId="72843232" sldId="259"/>
            <ac:graphicFrameMk id="4" creationId="{FD380B31-C1BB-3B75-D708-FC4E9FC544DB}"/>
          </ac:graphicFrameMkLst>
        </pc:graphicFrameChg>
      </pc:sldChg>
      <pc:sldChg chg="modSp new mod">
        <pc:chgData name="Steinar Hjelset" userId="900bcac5-039b-480b-8b37-a8273c2e007f" providerId="ADAL" clId="{AA652754-050A-410B-96E4-155E12AF9D86}" dt="2023-10-06T08:05:22.609" v="101" actId="20577"/>
        <pc:sldMkLst>
          <pc:docMk/>
          <pc:sldMk cId="3463071541" sldId="260"/>
        </pc:sldMkLst>
        <pc:spChg chg="mod">
          <ac:chgData name="Steinar Hjelset" userId="900bcac5-039b-480b-8b37-a8273c2e007f" providerId="ADAL" clId="{AA652754-050A-410B-96E4-155E12AF9D86}" dt="2023-10-06T08:04:57.803" v="85" actId="20577"/>
          <ac:spMkLst>
            <pc:docMk/>
            <pc:sldMk cId="3463071541" sldId="260"/>
            <ac:spMk id="2" creationId="{96A8E612-1CB9-0E42-C05D-AB8AB4DE4666}"/>
          </ac:spMkLst>
        </pc:spChg>
        <pc:spChg chg="mod">
          <ac:chgData name="Steinar Hjelset" userId="900bcac5-039b-480b-8b37-a8273c2e007f" providerId="ADAL" clId="{AA652754-050A-410B-96E4-155E12AF9D86}" dt="2023-10-06T08:05:22.609" v="101" actId="20577"/>
          <ac:spMkLst>
            <pc:docMk/>
            <pc:sldMk cId="3463071541" sldId="260"/>
            <ac:spMk id="3" creationId="{D6923690-87E3-8FC7-26C5-9650EA982F97}"/>
          </ac:spMkLst>
        </pc:spChg>
      </pc:sldChg>
    </pc:docChg>
  </pc:docChgLst>
  <pc:docChgLst>
    <pc:chgData name="Steinar Hjelset" userId="S::steinar.hjelset@ks.no::900bcac5-039b-480b-8b37-a8273c2e007f" providerId="AD" clId="Web-{7054BF8E-6950-4E25-B098-0D01A40314A6}"/>
    <pc:docChg chg="sldOrd">
      <pc:chgData name="Steinar Hjelset" userId="S::steinar.hjelset@ks.no::900bcac5-039b-480b-8b37-a8273c2e007f" providerId="AD" clId="Web-{7054BF8E-6950-4E25-B098-0D01A40314A6}" dt="2023-09-28T09:34:41.384" v="0"/>
      <pc:docMkLst>
        <pc:docMk/>
      </pc:docMkLst>
      <pc:sldChg chg="ord">
        <pc:chgData name="Steinar Hjelset" userId="S::steinar.hjelset@ks.no::900bcac5-039b-480b-8b37-a8273c2e007f" providerId="AD" clId="Web-{7054BF8E-6950-4E25-B098-0D01A40314A6}" dt="2023-09-28T09:34:41.384" v="0"/>
        <pc:sldMkLst>
          <pc:docMk/>
          <pc:sldMk cId="4208761043" sldId="258"/>
        </pc:sldMkLst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S::steinar.hjelset@ks.no::900bcac5-039b-480b-8b37-a8273c2e007f" providerId="AD" clId="Web-{E984338E-E95F-4FD9-A249-C1A96597D2F8}"/>
    <pc:docChg chg="modSld">
      <pc:chgData name="Steinar Hjelset" userId="S::steinar.hjelset@ks.no::900bcac5-039b-480b-8b37-a8273c2e007f" providerId="AD" clId="Web-{E984338E-E95F-4FD9-A249-C1A96597D2F8}" dt="2023-09-28T06:07:09.908" v="13" actId="20577"/>
      <pc:docMkLst>
        <pc:docMk/>
      </pc:docMkLst>
      <pc:sldChg chg="modSp">
        <pc:chgData name="Steinar Hjelset" userId="S::steinar.hjelset@ks.no::900bcac5-039b-480b-8b37-a8273c2e007f" providerId="AD" clId="Web-{E984338E-E95F-4FD9-A249-C1A96597D2F8}" dt="2023-09-28T06:07:09.908" v="13" actId="20577"/>
        <pc:sldMkLst>
          <pc:docMk/>
          <pc:sldMk cId="2350411187" sldId="256"/>
        </pc:sldMkLst>
        <pc:spChg chg="mod">
          <ac:chgData name="Steinar Hjelset" userId="S::steinar.hjelset@ks.no::900bcac5-039b-480b-8b37-a8273c2e007f" providerId="AD" clId="Web-{E984338E-E95F-4FD9-A249-C1A96597D2F8}" dt="2023-09-28T06:07:09.908" v="13" actId="20577"/>
          <ac:spMkLst>
            <pc:docMk/>
            <pc:sldMk cId="2350411187" sldId="256"/>
            <ac:spMk id="3" creationId="{EAAE4623-BB01-47D5-850B-B7E71C39922B}"/>
          </ac:spMkLst>
        </pc:spChg>
      </pc:sldChg>
    </pc:docChg>
  </pc:docChgLst>
  <pc:docChgLst>
    <pc:chgData name="Steinar Hjelset" userId="900bcac5-039b-480b-8b37-a8273c2e007f" providerId="ADAL" clId="{EABC6D7B-9F5F-4991-9F4E-3D1032851DC7}"/>
    <pc:docChg chg="custSel addSld modSld sldOrd">
      <pc:chgData name="Steinar Hjelset" userId="900bcac5-039b-480b-8b37-a8273c2e007f" providerId="ADAL" clId="{EABC6D7B-9F5F-4991-9F4E-3D1032851DC7}" dt="2022-05-25T12:00:14.984" v="179" actId="20577"/>
      <pc:docMkLst>
        <pc:docMk/>
      </pc:docMkLst>
      <pc:sldChg chg="modSp mod">
        <pc:chgData name="Steinar Hjelset" userId="900bcac5-039b-480b-8b37-a8273c2e007f" providerId="ADAL" clId="{EABC6D7B-9F5F-4991-9F4E-3D1032851DC7}" dt="2022-05-25T11:58:58.509" v="58" actId="5793"/>
        <pc:sldMkLst>
          <pc:docMk/>
          <pc:sldMk cId="2350411187" sldId="256"/>
        </pc:sldMkLst>
        <pc:spChg chg="mod">
          <ac:chgData name="Steinar Hjelset" userId="900bcac5-039b-480b-8b37-a8273c2e007f" providerId="ADAL" clId="{EABC6D7B-9F5F-4991-9F4E-3D1032851DC7}" dt="2022-05-25T11:58:52.461" v="30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EABC6D7B-9F5F-4991-9F4E-3D1032851DC7}" dt="2022-05-25T11:58:58.509" v="58" actId="5793"/>
          <ac:spMkLst>
            <pc:docMk/>
            <pc:sldMk cId="2350411187" sldId="256"/>
            <ac:spMk id="3" creationId="{EAAE4623-BB01-47D5-850B-B7E71C39922B}"/>
          </ac:spMkLst>
        </pc:spChg>
      </pc:sldChg>
      <pc:sldChg chg="modSp new mod">
        <pc:chgData name="Steinar Hjelset" userId="900bcac5-039b-480b-8b37-a8273c2e007f" providerId="ADAL" clId="{EABC6D7B-9F5F-4991-9F4E-3D1032851DC7}" dt="2022-05-25T11:59:49.570" v="167" actId="6549"/>
        <pc:sldMkLst>
          <pc:docMk/>
          <pc:sldMk cId="2582456720" sldId="257"/>
        </pc:sldMkLst>
        <pc:spChg chg="mod">
          <ac:chgData name="Steinar Hjelset" userId="900bcac5-039b-480b-8b37-a8273c2e007f" providerId="ADAL" clId="{EABC6D7B-9F5F-4991-9F4E-3D1032851DC7}" dt="2022-05-25T11:59:10.706" v="102" actId="20577"/>
          <ac:spMkLst>
            <pc:docMk/>
            <pc:sldMk cId="2582456720" sldId="257"/>
            <ac:spMk id="2" creationId="{363547D0-3EB5-41B1-AD33-E713B4FAFFD9}"/>
          </ac:spMkLst>
        </pc:spChg>
        <pc:spChg chg="mod">
          <ac:chgData name="Steinar Hjelset" userId="900bcac5-039b-480b-8b37-a8273c2e007f" providerId="ADAL" clId="{EABC6D7B-9F5F-4991-9F4E-3D1032851DC7}" dt="2022-05-25T11:59:49.570" v="167" actId="6549"/>
          <ac:spMkLst>
            <pc:docMk/>
            <pc:sldMk cId="2582456720" sldId="257"/>
            <ac:spMk id="3" creationId="{43D71347-E1C2-4EC4-99C7-B696A9F28CB2}"/>
          </ac:spMkLst>
        </pc:spChg>
      </pc:sldChg>
      <pc:sldChg chg="modSp add mod ord">
        <pc:chgData name="Steinar Hjelset" userId="900bcac5-039b-480b-8b37-a8273c2e007f" providerId="ADAL" clId="{EABC6D7B-9F5F-4991-9F4E-3D1032851DC7}" dt="2022-05-25T12:00:14.984" v="179" actId="20577"/>
        <pc:sldMkLst>
          <pc:docMk/>
          <pc:sldMk cId="4208761043" sldId="258"/>
        </pc:sldMkLst>
        <pc:spChg chg="mod">
          <ac:chgData name="Steinar Hjelset" userId="900bcac5-039b-480b-8b37-a8273c2e007f" providerId="ADAL" clId="{EABC6D7B-9F5F-4991-9F4E-3D1032851DC7}" dt="2022-05-25T12:00:14.984" v="179" actId="20577"/>
          <ac:spMkLst>
            <pc:docMk/>
            <pc:sldMk cId="4208761043" sldId="258"/>
            <ac:spMk id="2" creationId="{363547D0-3EB5-41B1-AD33-E713B4FAFFD9}"/>
          </ac:spMkLst>
        </pc:spChg>
        <pc:spChg chg="mod">
          <ac:chgData name="Steinar Hjelset" userId="900bcac5-039b-480b-8b37-a8273c2e007f" providerId="ADAL" clId="{EABC6D7B-9F5F-4991-9F4E-3D1032851DC7}" dt="2022-05-25T12:00:07.957" v="168"/>
          <ac:spMkLst>
            <pc:docMk/>
            <pc:sldMk cId="4208761043" sldId="258"/>
            <ac:spMk id="3" creationId="{43D71347-E1C2-4EC4-99C7-B696A9F28CB2}"/>
          </ac:spMkLst>
        </pc:spChg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06.10.2023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.no/contentassets/554d0b947f104d6e809010e138a20a5f/dummy-dpia_stotteverktoy-oppvekstadministrativt-system.xlsx" TargetMode="External"/><Relationship Id="rId2" Type="http://schemas.openxmlformats.org/officeDocument/2006/relationships/hyperlink" Target="https://www.ks.no/fagomrader/digitalisering/felleslosninger/skolesec/videoleksjoner/skoleei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rgenkommune.sharepoint.com/:w:/r/sites/BkS_BBSI_DigiVestlandOppvekst/Delte%20dokumenter/Personvern%20og%20informasjonssikkerhet/Veiledertjenesten%20-%20runde%203/Samling%204/Samling%204%20_%20Forberedelser%20for%20deltakere.docx?d=wf007bb4fefc74ad1b083f8ce14b11ec0&amp;csf=1&amp;web=1&amp;e=YydxT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s.no/fagomrader/digitalisering/felleslosninger/skolesec/videoleksjoner/skoleei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Forberedelser til 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Samling 3 – Gjennomføring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3547D0-3EB5-41B1-AD33-E713B4FA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for veiledere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D71347-E1C2-4EC4-99C7-B696A9F28CB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Oppgave 1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nb-NO" sz="2000" dirty="0">
                <a:effectLst/>
                <a:ea typeface="Times New Roman" panose="02020603050405020304" pitchFamily="18" charset="0"/>
              </a:rPr>
              <a:t>På neste samling skal vi fokusere på arbeidet med vurdering av personvernkonsekvenser (DPIA). Gjør følgende forberedelser før samlingen: 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nb-NO" sz="2000" dirty="0">
                <a:effectLst/>
                <a:ea typeface="Times New Roman" panose="02020603050405020304" pitchFamily="18" charset="0"/>
              </a:rPr>
              <a:t>Se gjennom videoleksjonen </a:t>
            </a:r>
            <a:r>
              <a:rPr lang="nb-NO" sz="2000" i="1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Vurdering av personvernkonsekvenser</a:t>
            </a:r>
            <a:r>
              <a:rPr lang="nb-NO" sz="2000" dirty="0">
                <a:effectLst/>
                <a:ea typeface="Times New Roman" panose="02020603050405020304" pitchFamily="18" charset="0"/>
              </a:rPr>
              <a:t> fra SkoleSec</a:t>
            </a:r>
            <a:endParaRPr lang="nb-NO" sz="20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nb-NO" sz="2000" dirty="0">
                <a:effectLst/>
                <a:ea typeface="Times New Roman" panose="02020603050405020304" pitchFamily="18" charset="0"/>
              </a:rPr>
              <a:t>SkoleSec har utarbeidet en «dummy»-DPIA som viser hvordan en DPIA kan se ut. Gjør dere kjent med innholdet i </a:t>
            </a:r>
            <a:r>
              <a:rPr lang="nb-NO" sz="20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3"/>
              </a:rPr>
              <a:t>denne</a:t>
            </a:r>
            <a:r>
              <a:rPr lang="nb-NO" sz="2000" dirty="0">
                <a:effectLst/>
                <a:ea typeface="Times New Roman" panose="02020603050405020304" pitchFamily="18" charset="0"/>
              </a:rPr>
              <a:t>. </a:t>
            </a:r>
            <a:endParaRPr lang="nb-NO" sz="20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nb-NO" sz="2000" dirty="0">
                <a:effectLst/>
                <a:ea typeface="Times New Roman" panose="02020603050405020304" pitchFamily="18" charset="0"/>
              </a:rPr>
              <a:t>Reflekter sammen om hva som er mest utfordrende med arbeidet med DPIA i egen kommune. Skriv inn deres refleksjoner i </a:t>
            </a:r>
            <a:r>
              <a:rPr lang="nb-NO" sz="2000" dirty="0"/>
              <a:t>følgende </a:t>
            </a:r>
            <a:r>
              <a:rPr lang="nb-NO" sz="2000" dirty="0">
                <a:hlinkClick r:id="rId4"/>
              </a:rPr>
              <a:t>refleksjonsnotat</a:t>
            </a:r>
            <a:r>
              <a:rPr lang="nb-NO" sz="2000" dirty="0">
                <a:effectLst/>
                <a:ea typeface="Times New Roman" panose="02020603050405020304" pitchFamily="18" charset="0"/>
              </a:rPr>
              <a:t>. </a:t>
            </a:r>
            <a:endParaRPr lang="nb-NO" sz="20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nb-NO" sz="2000" dirty="0">
                <a:effectLst/>
                <a:ea typeface="Times New Roman" panose="02020603050405020304" pitchFamily="18" charset="0"/>
              </a:rPr>
              <a:t>På samlingen vil vi få et kompetanseløft i DPIA. Noter ned 1-2 spørsmål til foredragsholder </a:t>
            </a:r>
            <a:r>
              <a:rPr lang="nb-NO" sz="2000" dirty="0"/>
              <a:t>i refleksjonsnotatet.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87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3547D0-3EB5-41B1-AD33-E713B4FA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for veiledere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D71347-E1C2-4EC4-99C7-B696A9F28CB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Oppgave 2</a:t>
            </a:r>
          </a:p>
          <a:p>
            <a:pPr marL="0" indent="0">
              <a:buNone/>
            </a:pPr>
            <a:r>
              <a:rPr lang="nb-NO" dirty="0"/>
              <a:t>På forrige samling fikk deltakerkommunene følgende oppdrag:</a:t>
            </a:r>
          </a:p>
          <a:p>
            <a:r>
              <a:rPr lang="nb-NO" dirty="0"/>
              <a:t>Fullfør utfyllingen av handlingsplan for hvert av de prioriterte områdene</a:t>
            </a:r>
            <a:endParaRPr lang="nb-NO" dirty="0">
              <a:cs typeface="Calibri"/>
            </a:endParaRPr>
          </a:p>
          <a:p>
            <a:r>
              <a:rPr lang="nb-NO" dirty="0"/>
              <a:t>Diskuter handlingsplanen og få innspill fra 1-3 andre nøkkelpersoner i egen kommune</a:t>
            </a:r>
          </a:p>
          <a:p>
            <a:r>
              <a:rPr lang="nb-NO" dirty="0"/>
              <a:t>Gi beskjed til din veileder når du har fullført utfyllingen av handlingsplanen</a:t>
            </a:r>
          </a:p>
          <a:p>
            <a:r>
              <a:rPr lang="nb-NO" dirty="0"/>
              <a:t>Din veileder vil se gjennom handlingsplanen og komme med forslag/tilbakemeldinger til samlingen. Gjør derfor ferdig handlingsplanen i god tid før neste samling slik at veileder får tid til å gi sine tilbakemeldinger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Se gjennom handlingsplanen og forbered forslag/tilbakemeldinger til samlingen.</a:t>
            </a:r>
          </a:p>
        </p:txBody>
      </p:sp>
    </p:spTree>
    <p:extLst>
      <p:ext uri="{BB962C8B-B14F-4D97-AF65-F5344CB8AC3E}">
        <p14:creationId xmlns:p14="http://schemas.microsoft.com/office/powerpoint/2010/main" val="258245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3D67BE-67D8-C647-9064-D0B5A172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for deltakere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99DCD2-C95C-AD86-AD15-BE901DA80D2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b="1" dirty="0"/>
              <a:t>Oppgave 1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video: </a:t>
            </a:r>
            <a:r>
              <a:rPr lang="nb-NO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Internkontroll</a:t>
            </a: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Oppgave: Sett deg inn i din kommunes internkontrollsystem. Forbered et kort muntlig rekkefremlegg på samlingen (ikke behov for skriftlig refleksjon).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video: </a:t>
            </a:r>
            <a:r>
              <a:rPr lang="nb-NO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Personopplysningssikkerhet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Oppgave: Formuler én refleksjon fra leksjonen i følgende dokument. Dette kan både være ting man opplever å lykkes med i egen praksis og ting man ikke lykkes med.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video: </a:t>
            </a:r>
            <a:r>
              <a:rPr lang="nb-NO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Brudd på personopplysningssikkerheten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Oppgave: Formuler én refleksjon fra leksjonen i følgende dokument. Dette kan både være ting man opplever å lykkes med i egen praksis og ting man ikke lykkes med.</a:t>
            </a:r>
          </a:p>
        </p:txBody>
      </p:sp>
    </p:spTree>
    <p:extLst>
      <p:ext uri="{BB962C8B-B14F-4D97-AF65-F5344CB8AC3E}">
        <p14:creationId xmlns:p14="http://schemas.microsoft.com/office/powerpoint/2010/main" val="7284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A8E612-1CB9-0E42-C05D-AB8AB4DE4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Forberedelser for deltakere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923690-87E3-8FC7-26C5-9650EA982F9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Oppgave 2</a:t>
            </a:r>
          </a:p>
          <a:p>
            <a:r>
              <a:rPr lang="nb-NO" dirty="0"/>
              <a:t>Fullfør utfyllingen av handlingsplan for hvert av de prioriterte områdene</a:t>
            </a:r>
            <a:endParaRPr lang="nb-NO" dirty="0">
              <a:cs typeface="Calibri"/>
            </a:endParaRPr>
          </a:p>
          <a:p>
            <a:r>
              <a:rPr lang="nb-NO" dirty="0"/>
              <a:t>Diskuter handlingsplanen og få innspill fra 1-3 andre nøkkelpersoner i egen kommune</a:t>
            </a:r>
          </a:p>
          <a:p>
            <a:r>
              <a:rPr lang="nb-NO" dirty="0"/>
              <a:t>Gi beskjed til din veileder når du har fullført utfyllingen av handlingsplanen</a:t>
            </a:r>
          </a:p>
          <a:p>
            <a:r>
              <a:rPr lang="nb-NO" dirty="0"/>
              <a:t>Din veileder vil se gjennom handlingsplanen og komme med forslag/tilbakemeldinger til samlingen. Gjør derfor ferdig handlingsplanen i god tid før neste samling slik at veileder får tid til å gi sine tilbakemeldinger</a:t>
            </a:r>
          </a:p>
        </p:txBody>
      </p:sp>
    </p:spTree>
    <p:extLst>
      <p:ext uri="{BB962C8B-B14F-4D97-AF65-F5344CB8AC3E}">
        <p14:creationId xmlns:p14="http://schemas.microsoft.com/office/powerpoint/2010/main" val="346307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954BC1C6E1B4D8D043CDC6EE2A20F" ma:contentTypeVersion="18" ma:contentTypeDescription="Opprett et nytt dokument." ma:contentTypeScope="" ma:versionID="ed59e3df5e2d1873ce4930828d4fad4a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b3525a5f4704cb9251e5c594e2c933c4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D0CAC8-97A2-47F3-9D03-25CF558CAFAC}"/>
</file>

<file path=customXml/itemProps2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7C1D3-9B14-489C-B65D-642DD660EF35}">
  <ds:schemaRefs>
    <ds:schemaRef ds:uri="http://purl.org/dc/dcmitype/"/>
    <ds:schemaRef ds:uri="44f892ea-d882-4a61-8ec7-e54b8bcb3b7b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7d88db6c-a4a6-42bb-82c2-7a63f6a238f8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19814</TotalTime>
  <Words>381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1_KS-profiltema</vt:lpstr>
      <vt:lpstr>Forberedelser til samling</vt:lpstr>
      <vt:lpstr>Forberedelser for veiledere</vt:lpstr>
      <vt:lpstr>Forberedelser for veiledere</vt:lpstr>
      <vt:lpstr>Forberedelser for deltakere</vt:lpstr>
      <vt:lpstr>Forberedelser for deltakere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4</cp:revision>
  <dcterms:created xsi:type="dcterms:W3CDTF">2020-10-12T15:37:52Z</dcterms:created>
  <dcterms:modified xsi:type="dcterms:W3CDTF">2023-10-06T08:11:24Z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