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0" r:id="rId2"/>
    <p:sldId id="312" r:id="rId3"/>
    <p:sldId id="365" r:id="rId4"/>
    <p:sldId id="272" r:id="rId5"/>
    <p:sldId id="371" r:id="rId6"/>
    <p:sldId id="315" r:id="rId7"/>
    <p:sldId id="317" r:id="rId8"/>
    <p:sldId id="318" r:id="rId9"/>
    <p:sldId id="368" r:id="rId10"/>
    <p:sldId id="372" r:id="rId11"/>
    <p:sldId id="320" r:id="rId12"/>
    <p:sldId id="321" r:id="rId13"/>
    <p:sldId id="322" r:id="rId14"/>
    <p:sldId id="323" r:id="rId15"/>
    <p:sldId id="325" r:id="rId16"/>
    <p:sldId id="326" r:id="rId17"/>
    <p:sldId id="382" r:id="rId18"/>
    <p:sldId id="376" r:id="rId19"/>
    <p:sldId id="388" r:id="rId20"/>
    <p:sldId id="389" r:id="rId21"/>
    <p:sldId id="391" r:id="rId22"/>
  </p:sldIdLst>
  <p:sldSz cx="9906000" cy="6858000" type="A4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77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te Kvernland-Berg" initials="GK" lastIdx="5" clrIdx="0"/>
  <p:cmAuthor id="1" name="Making Waves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D45"/>
    <a:srgbClr val="DBF3FF"/>
    <a:srgbClr val="CEDAE3"/>
    <a:srgbClr val="B3DAF4"/>
    <a:srgbClr val="ABD0EA"/>
    <a:srgbClr val="5BA5D9"/>
    <a:srgbClr val="5CA5DA"/>
    <a:srgbClr val="9CA5AE"/>
    <a:srgbClr val="9CA5A6"/>
    <a:srgbClr val="DCD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2A3CDB-1735-490D-9728-0903EC714B22}" v="560" dt="2023-12-12T14:57:34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4" autoAdjust="0"/>
    <p:restoredTop sz="99072" autoAdjust="0"/>
  </p:normalViewPr>
  <p:slideViewPr>
    <p:cSldViewPr snapToObjects="1">
      <p:cViewPr varScale="1">
        <p:scale>
          <a:sx n="109" d="100"/>
          <a:sy n="109" d="100"/>
        </p:scale>
        <p:origin x="1608" y="90"/>
      </p:cViewPr>
      <p:guideLst>
        <p:guide orient="horz" pos="2160"/>
        <p:guide pos="177"/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42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e Tangen" userId="ec6dd4d0-9964-4f1e-b96c-324c3d55b21c" providerId="ADAL" clId="{0D2A3CDB-1735-490D-9728-0903EC714B22}"/>
    <pc:docChg chg="custSel delSld modSld replTag">
      <pc:chgData name="Une Tangen" userId="ec6dd4d0-9964-4f1e-b96c-324c3d55b21c" providerId="ADAL" clId="{0D2A3CDB-1735-490D-9728-0903EC714B22}" dt="2023-12-12T15:21:57.097" v="2307" actId="1038"/>
      <pc:docMkLst>
        <pc:docMk/>
      </pc:docMkLst>
      <pc:sldChg chg="del">
        <pc:chgData name="Une Tangen" userId="ec6dd4d0-9964-4f1e-b96c-324c3d55b21c" providerId="ADAL" clId="{0D2A3CDB-1735-490D-9728-0903EC714B22}" dt="2023-12-11T22:15:09.638" v="0" actId="47"/>
        <pc:sldMkLst>
          <pc:docMk/>
          <pc:sldMk cId="3476690099" sldId="256"/>
        </pc:sldMkLst>
      </pc:sldChg>
      <pc:sldChg chg="del">
        <pc:chgData name="Une Tangen" userId="ec6dd4d0-9964-4f1e-b96c-324c3d55b21c" providerId="ADAL" clId="{0D2A3CDB-1735-490D-9728-0903EC714B22}" dt="2023-12-11T22:15:11.542" v="1" actId="47"/>
        <pc:sldMkLst>
          <pc:docMk/>
          <pc:sldMk cId="3578081420" sldId="257"/>
        </pc:sldMkLst>
      </pc:sldChg>
      <pc:sldChg chg="modSp mod">
        <pc:chgData name="Une Tangen" userId="ec6dd4d0-9964-4f1e-b96c-324c3d55b21c" providerId="ADAL" clId="{0D2A3CDB-1735-490D-9728-0903EC714B22}" dt="2023-12-12T14:57:34.140" v="2013"/>
        <pc:sldMkLst>
          <pc:docMk/>
          <pc:sldMk cId="1882803852" sldId="272"/>
        </pc:sldMkLst>
        <pc:spChg chg="mod">
          <ac:chgData name="Une Tangen" userId="ec6dd4d0-9964-4f1e-b96c-324c3d55b21c" providerId="ADAL" clId="{0D2A3CDB-1735-490D-9728-0903EC714B22}" dt="2023-12-12T14:57:32.907" v="1866"/>
          <ac:spMkLst>
            <pc:docMk/>
            <pc:sldMk cId="1882803852" sldId="272"/>
            <ac:spMk id="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140" v="2013"/>
          <ac:spMkLst>
            <pc:docMk/>
            <pc:sldMk cId="1882803852" sldId="272"/>
            <ac:spMk id="8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2.846" v="1856"/>
          <ac:picMkLst>
            <pc:docMk/>
            <pc:sldMk cId="1882803852" sldId="272"/>
            <ac:picMk id="11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4:57:34.115" v="2009"/>
        <pc:sldMkLst>
          <pc:docMk/>
          <pc:sldMk cId="3135965300" sldId="312"/>
        </pc:sldMkLst>
        <pc:spChg chg="mod">
          <ac:chgData name="Une Tangen" userId="ec6dd4d0-9964-4f1e-b96c-324c3d55b21c" providerId="ADAL" clId="{0D2A3CDB-1735-490D-9728-0903EC714B22}" dt="2023-12-12T14:57:34.115" v="2009"/>
          <ac:spMkLst>
            <pc:docMk/>
            <pc:sldMk cId="3135965300" sldId="312"/>
            <ac:spMk id="14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3.286" v="1926"/>
          <ac:picMkLst>
            <pc:docMk/>
            <pc:sldMk cId="3135965300" sldId="312"/>
            <ac:picMk id="3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4:57:34.005" v="1991"/>
        <pc:sldMkLst>
          <pc:docMk/>
          <pc:sldMk cId="3852803976" sldId="315"/>
        </pc:sldMkLst>
        <pc:spChg chg="mod">
          <ac:chgData name="Une Tangen" userId="ec6dd4d0-9964-4f1e-b96c-324c3d55b21c" providerId="ADAL" clId="{0D2A3CDB-1735-490D-9728-0903EC714B22}" dt="2023-12-12T14:57:32.960" v="1874"/>
          <ac:spMkLst>
            <pc:docMk/>
            <pc:sldMk cId="3852803976" sldId="315"/>
            <ac:spMk id="1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2.971" v="1876"/>
          <ac:spMkLst>
            <pc:docMk/>
            <pc:sldMk cId="3852803976" sldId="315"/>
            <ac:spMk id="19" creationId="{00000000-0000-0000-0000-000000000000}"/>
          </ac:spMkLst>
        </pc:spChg>
        <pc:grpChg chg="mod">
          <ac:chgData name="Une Tangen" userId="ec6dd4d0-9964-4f1e-b96c-324c3d55b21c" providerId="ADAL" clId="{0D2A3CDB-1735-490D-9728-0903EC714B22}" dt="2023-12-12T14:57:34.005" v="1991"/>
          <ac:grpSpMkLst>
            <pc:docMk/>
            <pc:sldMk cId="3852803976" sldId="315"/>
            <ac:grpSpMk id="9" creationId="{00000000-0000-0000-0000-000000000000}"/>
          </ac:grpSpMkLst>
        </pc:grpChg>
        <pc:picChg chg="mod">
          <ac:chgData name="Une Tangen" userId="ec6dd4d0-9964-4f1e-b96c-324c3d55b21c" providerId="ADAL" clId="{0D2A3CDB-1735-490D-9728-0903EC714B22}" dt="2023-12-12T14:57:33.339" v="1932"/>
          <ac:picMkLst>
            <pc:docMk/>
            <pc:sldMk cId="3852803976" sldId="315"/>
            <ac:picMk id="6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348" v="1934"/>
          <ac:picMkLst>
            <pc:docMk/>
            <pc:sldMk cId="3852803976" sldId="315"/>
            <ac:picMk id="10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364" v="1936"/>
          <ac:picMkLst>
            <pc:docMk/>
            <pc:sldMk cId="3852803976" sldId="315"/>
            <ac:picMk id="21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4:57:34.289" v="2035"/>
        <pc:sldMkLst>
          <pc:docMk/>
          <pc:sldMk cId="182233238" sldId="317"/>
        </pc:sldMkLst>
        <pc:spChg chg="mod">
          <ac:chgData name="Une Tangen" userId="ec6dd4d0-9964-4f1e-b96c-324c3d55b21c" providerId="ADAL" clId="{0D2A3CDB-1735-490D-9728-0903EC714B22}" dt="2023-12-12T14:57:32.983" v="1878"/>
          <ac:spMkLst>
            <pc:docMk/>
            <pc:sldMk cId="182233238" sldId="317"/>
            <ac:spMk id="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2.987" v="1880"/>
          <ac:spMkLst>
            <pc:docMk/>
            <pc:sldMk cId="182233238" sldId="317"/>
            <ac:spMk id="37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007" v="1882"/>
          <ac:spMkLst>
            <pc:docMk/>
            <pc:sldMk cId="182233238" sldId="317"/>
            <ac:spMk id="3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021" v="1884"/>
          <ac:spMkLst>
            <pc:docMk/>
            <pc:sldMk cId="182233238" sldId="317"/>
            <ac:spMk id="3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04" v="2025"/>
          <ac:spMkLst>
            <pc:docMk/>
            <pc:sldMk cId="182233238" sldId="317"/>
            <ac:spMk id="70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057" v="1890"/>
          <ac:spMkLst>
            <pc:docMk/>
            <pc:sldMk cId="182233238" sldId="317"/>
            <ac:spMk id="7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23" v="2027"/>
          <ac:spMkLst>
            <pc:docMk/>
            <pc:sldMk cId="182233238" sldId="317"/>
            <ac:spMk id="84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41" v="2029"/>
          <ac:spMkLst>
            <pc:docMk/>
            <pc:sldMk cId="182233238" sldId="317"/>
            <ac:spMk id="9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54" v="2031"/>
          <ac:spMkLst>
            <pc:docMk/>
            <pc:sldMk cId="182233238" sldId="317"/>
            <ac:spMk id="93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72" v="2033"/>
          <ac:spMkLst>
            <pc:docMk/>
            <pc:sldMk cId="182233238" sldId="317"/>
            <ac:spMk id="94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89" v="2035"/>
          <ac:spMkLst>
            <pc:docMk/>
            <pc:sldMk cId="182233238" sldId="317"/>
            <ac:spMk id="98" creationId="{00000000-0000-0000-0000-000000000000}"/>
          </ac:spMkLst>
        </pc:spChg>
        <pc:grpChg chg="mod">
          <ac:chgData name="Une Tangen" userId="ec6dd4d0-9964-4f1e-b96c-324c3d55b21c" providerId="ADAL" clId="{0D2A3CDB-1735-490D-9728-0903EC714B22}" dt="2023-12-12T14:57:34.029" v="1995"/>
          <ac:grpSpMkLst>
            <pc:docMk/>
            <pc:sldMk cId="182233238" sldId="317"/>
            <ac:grpSpMk id="6" creationId="{00000000-0000-0000-0000-000000000000}"/>
          </ac:grpSpMkLst>
        </pc:grpChg>
        <pc:grpChg chg="mod">
          <ac:chgData name="Une Tangen" userId="ec6dd4d0-9964-4f1e-b96c-324c3d55b21c" providerId="ADAL" clId="{0D2A3CDB-1735-490D-9728-0903EC714B22}" dt="2023-12-12T14:57:34.017" v="1993"/>
          <ac:grpSpMkLst>
            <pc:docMk/>
            <pc:sldMk cId="182233238" sldId="317"/>
            <ac:grpSpMk id="8" creationId="{00000000-0000-0000-0000-000000000000}"/>
          </ac:grpSpMkLst>
        </pc:grpChg>
        <pc:grpChg chg="mod">
          <ac:chgData name="Une Tangen" userId="ec6dd4d0-9964-4f1e-b96c-324c3d55b21c" providerId="ADAL" clId="{0D2A3CDB-1735-490D-9728-0903EC714B22}" dt="2023-12-12T14:57:34.041" v="1997"/>
          <ac:grpSpMkLst>
            <pc:docMk/>
            <pc:sldMk cId="182233238" sldId="317"/>
            <ac:grpSpMk id="9" creationId="{00000000-0000-0000-0000-000000000000}"/>
          </ac:grpSpMkLst>
        </pc:grpChg>
        <pc:picChg chg="mod">
          <ac:chgData name="Une Tangen" userId="ec6dd4d0-9964-4f1e-b96c-324c3d55b21c" providerId="ADAL" clId="{0D2A3CDB-1735-490D-9728-0903EC714B22}" dt="2023-12-12T14:57:33.419" v="1944"/>
          <ac:picMkLst>
            <pc:docMk/>
            <pc:sldMk cId="182233238" sldId="317"/>
            <ac:picMk id="72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472" v="1952"/>
          <ac:picMkLst>
            <pc:docMk/>
            <pc:sldMk cId="182233238" sldId="317"/>
            <ac:picMk id="73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375" v="1938"/>
          <ac:picMkLst>
            <pc:docMk/>
            <pc:sldMk cId="182233238" sldId="317"/>
            <ac:picMk id="74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388" v="1940"/>
          <ac:picMkLst>
            <pc:docMk/>
            <pc:sldMk cId="182233238" sldId="317"/>
            <ac:picMk id="75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406" v="1942"/>
          <ac:picMkLst>
            <pc:docMk/>
            <pc:sldMk cId="182233238" sldId="317"/>
            <ac:picMk id="76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432" v="1946"/>
          <ac:picMkLst>
            <pc:docMk/>
            <pc:sldMk cId="182233238" sldId="317"/>
            <ac:picMk id="79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445" v="1948"/>
          <ac:picMkLst>
            <pc:docMk/>
            <pc:sldMk cId="182233238" sldId="317"/>
            <ac:picMk id="89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457" v="1950"/>
          <ac:picMkLst>
            <pc:docMk/>
            <pc:sldMk cId="182233238" sldId="317"/>
            <ac:picMk id="90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484" v="1954"/>
          <ac:picMkLst>
            <pc:docMk/>
            <pc:sldMk cId="182233238" sldId="317"/>
            <ac:picMk id="91" creationId="{00000000-0000-0000-0000-000000000000}"/>
          </ac:picMkLst>
        </pc:picChg>
        <pc:cxnChg chg="mod">
          <ac:chgData name="Une Tangen" userId="ec6dd4d0-9964-4f1e-b96c-324c3d55b21c" providerId="ADAL" clId="{0D2A3CDB-1735-490D-9728-0903EC714B22}" dt="2023-12-12T14:57:33.032" v="1886"/>
          <ac:cxnSpMkLst>
            <pc:docMk/>
            <pc:sldMk cId="182233238" sldId="317"/>
            <ac:cxnSpMk id="40" creationId="{00000000-0000-0000-0000-000000000000}"/>
          </ac:cxnSpMkLst>
        </pc:cxnChg>
        <pc:cxnChg chg="mod">
          <ac:chgData name="Une Tangen" userId="ec6dd4d0-9964-4f1e-b96c-324c3d55b21c" providerId="ADAL" clId="{0D2A3CDB-1735-490D-9728-0903EC714B22}" dt="2023-12-12T14:57:33.044" v="1888"/>
          <ac:cxnSpMkLst>
            <pc:docMk/>
            <pc:sldMk cId="182233238" sldId="317"/>
            <ac:cxnSpMk id="41" creationId="{00000000-0000-0000-0000-000000000000}"/>
          </ac:cxnSpMkLst>
        </pc:cxnChg>
      </pc:sldChg>
      <pc:sldChg chg="modSp mod">
        <pc:chgData name="Une Tangen" userId="ec6dd4d0-9964-4f1e-b96c-324c3d55b21c" providerId="ADAL" clId="{0D2A3CDB-1735-490D-9728-0903EC714B22}" dt="2023-12-12T14:57:34.323" v="2039"/>
        <pc:sldMkLst>
          <pc:docMk/>
          <pc:sldMk cId="984039368" sldId="318"/>
        </pc:sldMkLst>
        <pc:spChg chg="mod">
          <ac:chgData name="Une Tangen" userId="ec6dd4d0-9964-4f1e-b96c-324c3d55b21c" providerId="ADAL" clId="{0D2A3CDB-1735-490D-9728-0903EC714B22}" dt="2023-12-11T22:23:55.336" v="94" actId="6549"/>
          <ac:spMkLst>
            <pc:docMk/>
            <pc:sldMk cId="984039368" sldId="318"/>
            <ac:spMk id="10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068" v="1892"/>
          <ac:spMkLst>
            <pc:docMk/>
            <pc:sldMk cId="984039368" sldId="318"/>
            <ac:spMk id="17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308" v="2037"/>
          <ac:spMkLst>
            <pc:docMk/>
            <pc:sldMk cId="984039368" sldId="318"/>
            <ac:spMk id="1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24" v="1902"/>
          <ac:spMkLst>
            <pc:docMk/>
            <pc:sldMk cId="984039368" sldId="318"/>
            <ac:spMk id="20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079" v="1894"/>
          <ac:spMkLst>
            <pc:docMk/>
            <pc:sldMk cId="984039368" sldId="318"/>
            <ac:spMk id="27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091" v="1896"/>
          <ac:spMkLst>
            <pc:docMk/>
            <pc:sldMk cId="984039368" sldId="318"/>
            <ac:spMk id="2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03" v="1898"/>
          <ac:spMkLst>
            <pc:docMk/>
            <pc:sldMk cId="984039368" sldId="318"/>
            <ac:spMk id="2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11" v="1900"/>
          <ac:spMkLst>
            <pc:docMk/>
            <pc:sldMk cId="984039368" sldId="318"/>
            <ac:spMk id="30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323" v="2039"/>
          <ac:spMkLst>
            <pc:docMk/>
            <pc:sldMk cId="984039368" sldId="318"/>
            <ac:spMk id="35" creationId="{00000000-0000-0000-0000-000000000000}"/>
          </ac:spMkLst>
        </pc:spChg>
        <pc:grpChg chg="mod">
          <ac:chgData name="Une Tangen" userId="ec6dd4d0-9964-4f1e-b96c-324c3d55b21c" providerId="ADAL" clId="{0D2A3CDB-1735-490D-9728-0903EC714B22}" dt="2023-12-12T14:57:34.054" v="1999"/>
          <ac:grpSpMkLst>
            <pc:docMk/>
            <pc:sldMk cId="984039368" sldId="318"/>
            <ac:grpSpMk id="26" creationId="{00000000-0000-0000-0000-000000000000}"/>
          </ac:grpSpMkLst>
        </pc:grpChg>
        <pc:picChg chg="mod">
          <ac:chgData name="Une Tangen" userId="ec6dd4d0-9964-4f1e-b96c-324c3d55b21c" providerId="ADAL" clId="{0D2A3CDB-1735-490D-9728-0903EC714B22}" dt="2023-12-12T14:57:33.494" v="1956"/>
          <ac:picMkLst>
            <pc:docMk/>
            <pc:sldMk cId="984039368" sldId="318"/>
            <ac:picMk id="18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505" v="1958"/>
          <ac:picMkLst>
            <pc:docMk/>
            <pc:sldMk cId="984039368" sldId="318"/>
            <ac:picMk id="34" creationId="{00000000-0000-0000-0000-000000000000}"/>
          </ac:picMkLst>
        </pc:picChg>
        <pc:cxnChg chg="mod">
          <ac:chgData name="Une Tangen" userId="ec6dd4d0-9964-4f1e-b96c-324c3d55b21c" providerId="ADAL" clId="{0D2A3CDB-1735-490D-9728-0903EC714B22}" dt="2023-12-12T14:57:34.065" v="2001"/>
          <ac:cxnSpMkLst>
            <pc:docMk/>
            <pc:sldMk cId="984039368" sldId="318"/>
            <ac:cxnSpMk id="24" creationId="{00000000-0000-0000-0000-000000000000}"/>
          </ac:cxnSpMkLst>
        </pc:cxnChg>
      </pc:sldChg>
      <pc:sldChg chg="modSp">
        <pc:chgData name="Une Tangen" userId="ec6dd4d0-9964-4f1e-b96c-324c3d55b21c" providerId="ADAL" clId="{0D2A3CDB-1735-490D-9728-0903EC714B22}" dt="2023-12-12T14:57:33.520" v="1959"/>
        <pc:sldMkLst>
          <pc:docMk/>
          <pc:sldMk cId="1159050569" sldId="320"/>
        </pc:sldMkLst>
        <pc:picChg chg="mod">
          <ac:chgData name="Une Tangen" userId="ec6dd4d0-9964-4f1e-b96c-324c3d55b21c" providerId="ADAL" clId="{0D2A3CDB-1735-490D-9728-0903EC714B22}" dt="2023-12-12T14:57:33.520" v="1959"/>
          <ac:picMkLst>
            <pc:docMk/>
            <pc:sldMk cId="1159050569" sldId="320"/>
            <ac:picMk id="8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5:11:23.201" v="2112" actId="20577"/>
        <pc:sldMkLst>
          <pc:docMk/>
          <pc:sldMk cId="3213983456" sldId="321"/>
        </pc:sldMkLst>
        <pc:spChg chg="mod">
          <ac:chgData name="Une Tangen" userId="ec6dd4d0-9964-4f1e-b96c-324c3d55b21c" providerId="ADAL" clId="{0D2A3CDB-1735-490D-9728-0903EC714B22}" dt="2023-12-12T15:11:23.201" v="2112" actId="20577"/>
          <ac:spMkLst>
            <pc:docMk/>
            <pc:sldMk cId="3213983456" sldId="321"/>
            <ac:spMk id="16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3.530" v="1961"/>
          <ac:picMkLst>
            <pc:docMk/>
            <pc:sldMk cId="3213983456" sldId="321"/>
            <ac:picMk id="7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4:57:33.542" v="1963"/>
        <pc:sldMkLst>
          <pc:docMk/>
          <pc:sldMk cId="706059879" sldId="322"/>
        </pc:sldMkLst>
        <pc:spChg chg="mod">
          <ac:chgData name="Une Tangen" userId="ec6dd4d0-9964-4f1e-b96c-324c3d55b21c" providerId="ADAL" clId="{0D2A3CDB-1735-490D-9728-0903EC714B22}" dt="2023-12-11T22:26:14.352" v="215" actId="20577"/>
          <ac:spMkLst>
            <pc:docMk/>
            <pc:sldMk cId="706059879" sldId="322"/>
            <ac:spMk id="16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3.542" v="1963"/>
          <ac:picMkLst>
            <pc:docMk/>
            <pc:sldMk cId="706059879" sldId="322"/>
            <ac:picMk id="3" creationId="{00000000-0000-0000-0000-000000000000}"/>
          </ac:picMkLst>
        </pc:picChg>
      </pc:sldChg>
      <pc:sldChg chg="del">
        <pc:chgData name="Une Tangen" userId="ec6dd4d0-9964-4f1e-b96c-324c3d55b21c" providerId="ADAL" clId="{0D2A3CDB-1735-490D-9728-0903EC714B22}" dt="2023-12-11T22:26:51.555" v="216" actId="47"/>
        <pc:sldMkLst>
          <pc:docMk/>
          <pc:sldMk cId="2287059500" sldId="324"/>
        </pc:sldMkLst>
      </pc:sldChg>
      <pc:sldChg chg="modSp mod">
        <pc:chgData name="Une Tangen" userId="ec6dd4d0-9964-4f1e-b96c-324c3d55b21c" providerId="ADAL" clId="{0D2A3CDB-1735-490D-9728-0903EC714B22}" dt="2023-12-12T15:13:02.638" v="2120" actId="20577"/>
        <pc:sldMkLst>
          <pc:docMk/>
          <pc:sldMk cId="278778031" sldId="325"/>
        </pc:sldMkLst>
        <pc:spChg chg="mod">
          <ac:chgData name="Une Tangen" userId="ec6dd4d0-9964-4f1e-b96c-324c3d55b21c" providerId="ADAL" clId="{0D2A3CDB-1735-490D-9728-0903EC714B22}" dt="2023-12-12T14:57:34.428" v="2047"/>
          <ac:spMkLst>
            <pc:docMk/>
            <pc:sldMk cId="278778031" sldId="325"/>
            <ac:spMk id="4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12:14.061" v="2119" actId="20577"/>
          <ac:spMkLst>
            <pc:docMk/>
            <pc:sldMk cId="278778031" sldId="325"/>
            <ac:spMk id="15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13:02.638" v="2120" actId="20577"/>
          <ac:spMkLst>
            <pc:docMk/>
            <pc:sldMk cId="278778031" sldId="325"/>
            <ac:spMk id="16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3.554" v="1965"/>
          <ac:picMkLst>
            <pc:docMk/>
            <pc:sldMk cId="278778031" sldId="325"/>
            <ac:picMk id="9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4:57:34.092" v="2005"/>
        <pc:sldMkLst>
          <pc:docMk/>
          <pc:sldMk cId="3633353103" sldId="326"/>
        </pc:sldMkLst>
        <pc:spChg chg="mod">
          <ac:chgData name="Une Tangen" userId="ec6dd4d0-9964-4f1e-b96c-324c3d55b21c" providerId="ADAL" clId="{0D2A3CDB-1735-490D-9728-0903EC714B22}" dt="2023-12-11T22:29:56.905" v="299" actId="20577"/>
          <ac:spMkLst>
            <pc:docMk/>
            <pc:sldMk cId="3633353103" sldId="326"/>
            <ac:spMk id="15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1T22:30:14.344" v="321" actId="20577"/>
          <ac:spMkLst>
            <pc:docMk/>
            <pc:sldMk cId="3633353103" sldId="326"/>
            <ac:spMk id="16" creationId="{00000000-0000-0000-0000-000000000000}"/>
          </ac:spMkLst>
        </pc:spChg>
        <pc:grpChg chg="mod">
          <ac:chgData name="Une Tangen" userId="ec6dd4d0-9964-4f1e-b96c-324c3d55b21c" providerId="ADAL" clId="{0D2A3CDB-1735-490D-9728-0903EC714B22}" dt="2023-12-12T14:57:34.092" v="2005"/>
          <ac:grpSpMkLst>
            <pc:docMk/>
            <pc:sldMk cId="3633353103" sldId="326"/>
            <ac:grpSpMk id="32" creationId="{00000000-0000-0000-0000-000000000000}"/>
          </ac:grpSpMkLst>
        </pc:grpChg>
        <pc:picChg chg="mod">
          <ac:chgData name="Une Tangen" userId="ec6dd4d0-9964-4f1e-b96c-324c3d55b21c" providerId="ADAL" clId="{0D2A3CDB-1735-490D-9728-0903EC714B22}" dt="2023-12-12T14:57:33.652" v="1979"/>
          <ac:picMkLst>
            <pc:docMk/>
            <pc:sldMk cId="3633353103" sldId="326"/>
            <ac:picMk id="26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2.886" v="1864"/>
          <ac:picMkLst>
            <pc:docMk/>
            <pc:sldMk cId="3633353103" sldId="326"/>
            <ac:picMk id="27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565" v="1967"/>
          <ac:picMkLst>
            <pc:docMk/>
            <pc:sldMk cId="3633353103" sldId="326"/>
            <ac:picMk id="33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640" v="1977"/>
          <ac:picMkLst>
            <pc:docMk/>
            <pc:sldMk cId="3633353103" sldId="326"/>
            <ac:picMk id="39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624" v="1975"/>
          <ac:picMkLst>
            <pc:docMk/>
            <pc:sldMk cId="3633353103" sldId="326"/>
            <ac:picMk id="41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607" v="1973"/>
          <ac:picMkLst>
            <pc:docMk/>
            <pc:sldMk cId="3633353103" sldId="326"/>
            <ac:picMk id="43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591" v="1971"/>
          <ac:picMkLst>
            <pc:docMk/>
            <pc:sldMk cId="3633353103" sldId="326"/>
            <ac:picMk id="45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3.577" v="1969"/>
          <ac:picMkLst>
            <pc:docMk/>
            <pc:sldMk cId="3633353103" sldId="326"/>
            <ac:picMk id="47" creationId="{00000000-0000-0000-0000-000000000000}"/>
          </ac:picMkLst>
        </pc:picChg>
      </pc:sldChg>
      <pc:sldChg chg="addSp delSp modSp del mod">
        <pc:chgData name="Une Tangen" userId="ec6dd4d0-9964-4f1e-b96c-324c3d55b21c" providerId="ADAL" clId="{0D2A3CDB-1735-490D-9728-0903EC714B22}" dt="2023-12-12T15:19:24.439" v="2210" actId="47"/>
        <pc:sldMkLst>
          <pc:docMk/>
          <pc:sldMk cId="128549378" sldId="330"/>
        </pc:sldMkLst>
        <pc:spChg chg="mod">
          <ac:chgData name="Une Tangen" userId="ec6dd4d0-9964-4f1e-b96c-324c3d55b21c" providerId="ADAL" clId="{0D2A3CDB-1735-490D-9728-0903EC714B22}" dt="2023-12-12T14:57:34.441" v="2049"/>
          <ac:spMkLst>
            <pc:docMk/>
            <pc:sldMk cId="128549378" sldId="330"/>
            <ac:spMk id="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453" v="2051"/>
          <ac:spMkLst>
            <pc:docMk/>
            <pc:sldMk cId="128549378" sldId="330"/>
            <ac:spMk id="3" creationId="{00000000-0000-0000-0000-000000000000}"/>
          </ac:spMkLst>
        </pc:spChg>
        <pc:spChg chg="add del mod">
          <ac:chgData name="Une Tangen" userId="ec6dd4d0-9964-4f1e-b96c-324c3d55b21c" providerId="ADAL" clId="{0D2A3CDB-1735-490D-9728-0903EC714B22}" dt="2023-12-11T22:35:33.976" v="559" actId="478"/>
          <ac:spMkLst>
            <pc:docMk/>
            <pc:sldMk cId="128549378" sldId="330"/>
            <ac:spMk id="6" creationId="{6C733D5A-827A-68A9-A067-98F2B7588602}"/>
          </ac:spMkLst>
        </pc:spChg>
        <pc:spChg chg="mod">
          <ac:chgData name="Une Tangen" userId="ec6dd4d0-9964-4f1e-b96c-324c3d55b21c" providerId="ADAL" clId="{0D2A3CDB-1735-490D-9728-0903EC714B22}" dt="2023-12-12T14:57:34.471" v="2053"/>
          <ac:spMkLst>
            <pc:docMk/>
            <pc:sldMk cId="128549378" sldId="330"/>
            <ac:spMk id="7" creationId="{00000000-0000-0000-0000-000000000000}"/>
          </ac:spMkLst>
        </pc:spChg>
        <pc:spChg chg="del">
          <ac:chgData name="Une Tangen" userId="ec6dd4d0-9964-4f1e-b96c-324c3d55b21c" providerId="ADAL" clId="{0D2A3CDB-1735-490D-9728-0903EC714B22}" dt="2023-12-11T22:35:35.959" v="560" actId="478"/>
          <ac:spMkLst>
            <pc:docMk/>
            <pc:sldMk cId="128549378" sldId="330"/>
            <ac:spMk id="16" creationId="{00000000-0000-0000-0000-000000000000}"/>
          </ac:spMkLst>
        </pc:spChg>
        <pc:spChg chg="del mod">
          <ac:chgData name="Une Tangen" userId="ec6dd4d0-9964-4f1e-b96c-324c3d55b21c" providerId="ADAL" clId="{0D2A3CDB-1735-490D-9728-0903EC714B22}" dt="2023-12-11T22:35:27.675" v="558" actId="478"/>
          <ac:spMkLst>
            <pc:docMk/>
            <pc:sldMk cId="128549378" sldId="330"/>
            <ac:spMk id="19" creationId="{00000000-0000-0000-0000-000000000000}"/>
          </ac:spMkLst>
        </pc:spChg>
        <pc:picChg chg="del">
          <ac:chgData name="Une Tangen" userId="ec6dd4d0-9964-4f1e-b96c-324c3d55b21c" providerId="ADAL" clId="{0D2A3CDB-1735-490D-9728-0903EC714B22}" dt="2023-12-11T22:35:38.811" v="561" actId="478"/>
          <ac:picMkLst>
            <pc:docMk/>
            <pc:sldMk cId="128549378" sldId="330"/>
            <ac:picMk id="4" creationId="{00000000-0000-0000-0000-000000000000}"/>
          </ac:picMkLst>
        </pc:picChg>
      </pc:sldChg>
      <pc:sldChg chg="modSp del mod">
        <pc:chgData name="Une Tangen" userId="ec6dd4d0-9964-4f1e-b96c-324c3d55b21c" providerId="ADAL" clId="{0D2A3CDB-1735-490D-9728-0903EC714B22}" dt="2023-12-11T22:42:39.099" v="950" actId="47"/>
        <pc:sldMkLst>
          <pc:docMk/>
          <pc:sldMk cId="3665369264" sldId="332"/>
        </pc:sldMkLst>
        <pc:picChg chg="mod">
          <ac:chgData name="Une Tangen" userId="ec6dd4d0-9964-4f1e-b96c-324c3d55b21c" providerId="ADAL" clId="{0D2A3CDB-1735-490D-9728-0903EC714B22}" dt="2023-12-11T22:42:35.492" v="949" actId="14100"/>
          <ac:picMkLst>
            <pc:docMk/>
            <pc:sldMk cId="3665369264" sldId="332"/>
            <ac:picMk id="4" creationId="{00000000-0000-0000-0000-000000000000}"/>
          </ac:picMkLst>
        </pc:picChg>
      </pc:sldChg>
      <pc:sldChg chg="del">
        <pc:chgData name="Une Tangen" userId="ec6dd4d0-9964-4f1e-b96c-324c3d55b21c" providerId="ADAL" clId="{0D2A3CDB-1735-490D-9728-0903EC714B22}" dt="2023-12-11T22:43:03.257" v="952" actId="47"/>
        <pc:sldMkLst>
          <pc:docMk/>
          <pc:sldMk cId="3412596249" sldId="334"/>
        </pc:sldMkLst>
      </pc:sldChg>
      <pc:sldChg chg="del">
        <pc:chgData name="Une Tangen" userId="ec6dd4d0-9964-4f1e-b96c-324c3d55b21c" providerId="ADAL" clId="{0D2A3CDB-1735-490D-9728-0903EC714B22}" dt="2023-12-11T22:43:04.661" v="953" actId="47"/>
        <pc:sldMkLst>
          <pc:docMk/>
          <pc:sldMk cId="2213707489" sldId="336"/>
        </pc:sldMkLst>
      </pc:sldChg>
      <pc:sldChg chg="del">
        <pc:chgData name="Une Tangen" userId="ec6dd4d0-9964-4f1e-b96c-324c3d55b21c" providerId="ADAL" clId="{0D2A3CDB-1735-490D-9728-0903EC714B22}" dt="2023-12-11T22:43:05.561" v="954" actId="47"/>
        <pc:sldMkLst>
          <pc:docMk/>
          <pc:sldMk cId="1297888959" sldId="337"/>
        </pc:sldMkLst>
      </pc:sldChg>
      <pc:sldChg chg="del">
        <pc:chgData name="Une Tangen" userId="ec6dd4d0-9964-4f1e-b96c-324c3d55b21c" providerId="ADAL" clId="{0D2A3CDB-1735-490D-9728-0903EC714B22}" dt="2023-12-11T22:43:06.244" v="955" actId="47"/>
        <pc:sldMkLst>
          <pc:docMk/>
          <pc:sldMk cId="1032644009" sldId="338"/>
        </pc:sldMkLst>
      </pc:sldChg>
      <pc:sldChg chg="del">
        <pc:chgData name="Une Tangen" userId="ec6dd4d0-9964-4f1e-b96c-324c3d55b21c" providerId="ADAL" clId="{0D2A3CDB-1735-490D-9728-0903EC714B22}" dt="2023-12-11T22:43:44.574" v="961" actId="47"/>
        <pc:sldMkLst>
          <pc:docMk/>
          <pc:sldMk cId="757425558" sldId="339"/>
        </pc:sldMkLst>
      </pc:sldChg>
      <pc:sldChg chg="del">
        <pc:chgData name="Une Tangen" userId="ec6dd4d0-9964-4f1e-b96c-324c3d55b21c" providerId="ADAL" clId="{0D2A3CDB-1735-490D-9728-0903EC714B22}" dt="2023-12-11T22:43:42.407" v="960" actId="47"/>
        <pc:sldMkLst>
          <pc:docMk/>
          <pc:sldMk cId="573431490" sldId="340"/>
        </pc:sldMkLst>
      </pc:sldChg>
      <pc:sldChg chg="del">
        <pc:chgData name="Une Tangen" userId="ec6dd4d0-9964-4f1e-b96c-324c3d55b21c" providerId="ADAL" clId="{0D2A3CDB-1735-490D-9728-0903EC714B22}" dt="2023-12-11T22:43:34.376" v="956" actId="47"/>
        <pc:sldMkLst>
          <pc:docMk/>
          <pc:sldMk cId="2286503301" sldId="341"/>
        </pc:sldMkLst>
      </pc:sldChg>
      <pc:sldChg chg="del">
        <pc:chgData name="Une Tangen" userId="ec6dd4d0-9964-4f1e-b96c-324c3d55b21c" providerId="ADAL" clId="{0D2A3CDB-1735-490D-9728-0903EC714B22}" dt="2023-12-11T22:43:35.952" v="957" actId="47"/>
        <pc:sldMkLst>
          <pc:docMk/>
          <pc:sldMk cId="583759859" sldId="342"/>
        </pc:sldMkLst>
      </pc:sldChg>
      <pc:sldChg chg="del">
        <pc:chgData name="Une Tangen" userId="ec6dd4d0-9964-4f1e-b96c-324c3d55b21c" providerId="ADAL" clId="{0D2A3CDB-1735-490D-9728-0903EC714B22}" dt="2023-12-11T22:43:38.959" v="958" actId="47"/>
        <pc:sldMkLst>
          <pc:docMk/>
          <pc:sldMk cId="3772732547" sldId="343"/>
        </pc:sldMkLst>
      </pc:sldChg>
      <pc:sldChg chg="del">
        <pc:chgData name="Une Tangen" userId="ec6dd4d0-9964-4f1e-b96c-324c3d55b21c" providerId="ADAL" clId="{0D2A3CDB-1735-490D-9728-0903EC714B22}" dt="2023-12-11T22:43:39.938" v="959" actId="47"/>
        <pc:sldMkLst>
          <pc:docMk/>
          <pc:sldMk cId="3203171284" sldId="363"/>
        </pc:sldMkLst>
      </pc:sldChg>
      <pc:sldChg chg="modSp mod">
        <pc:chgData name="Une Tangen" userId="ec6dd4d0-9964-4f1e-b96c-324c3d55b21c" providerId="ADAL" clId="{0D2A3CDB-1735-490D-9728-0903EC714B22}" dt="2023-12-12T14:57:34.128" v="2011"/>
        <pc:sldMkLst>
          <pc:docMk/>
          <pc:sldMk cId="856950063" sldId="365"/>
        </pc:sldMkLst>
        <pc:spChg chg="mod">
          <ac:chgData name="Une Tangen" userId="ec6dd4d0-9964-4f1e-b96c-324c3d55b21c" providerId="ADAL" clId="{0D2A3CDB-1735-490D-9728-0903EC714B22}" dt="2023-12-12T14:57:34.128" v="2011"/>
          <ac:spMkLst>
            <pc:docMk/>
            <pc:sldMk cId="856950063" sldId="365"/>
            <ac:spMk id="7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3.301" v="1928"/>
          <ac:picMkLst>
            <pc:docMk/>
            <pc:sldMk cId="856950063" sldId="365"/>
            <ac:picMk id="2" creationId="{00000000-0000-0000-0000-000000000000}"/>
          </ac:picMkLst>
        </pc:picChg>
      </pc:sldChg>
      <pc:sldChg chg="addSp delSp modSp del mod">
        <pc:chgData name="Une Tangen" userId="ec6dd4d0-9964-4f1e-b96c-324c3d55b21c" providerId="ADAL" clId="{0D2A3CDB-1735-490D-9728-0903EC714B22}" dt="2023-12-11T22:15:30.044" v="3" actId="47"/>
        <pc:sldMkLst>
          <pc:docMk/>
          <pc:sldMk cId="457186311" sldId="366"/>
        </pc:sldMkLst>
        <pc:spChg chg="add mod">
          <ac:chgData name="Une Tangen" userId="ec6dd4d0-9964-4f1e-b96c-324c3d55b21c" providerId="ADAL" clId="{0D2A3CDB-1735-490D-9728-0903EC714B22}" dt="2023-12-11T22:15:21.939" v="2" actId="478"/>
          <ac:spMkLst>
            <pc:docMk/>
            <pc:sldMk cId="457186311" sldId="366"/>
            <ac:spMk id="3" creationId="{F378D383-3EF4-069F-DA2B-B05F46A666A1}"/>
          </ac:spMkLst>
        </pc:spChg>
        <pc:spChg chg="del">
          <ac:chgData name="Une Tangen" userId="ec6dd4d0-9964-4f1e-b96c-324c3d55b21c" providerId="ADAL" clId="{0D2A3CDB-1735-490D-9728-0903EC714B22}" dt="2023-12-11T22:15:21.939" v="2" actId="478"/>
          <ac:spMkLst>
            <pc:docMk/>
            <pc:sldMk cId="457186311" sldId="366"/>
            <ac:spMk id="9" creationId="{00000000-0000-0000-0000-000000000000}"/>
          </ac:spMkLst>
        </pc:spChg>
      </pc:sldChg>
      <pc:sldChg chg="modSp mod">
        <pc:chgData name="Une Tangen" userId="ec6dd4d0-9964-4f1e-b96c-324c3d55b21c" providerId="ADAL" clId="{0D2A3CDB-1735-490D-9728-0903EC714B22}" dt="2023-12-12T14:57:34.390" v="2045"/>
        <pc:sldMkLst>
          <pc:docMk/>
          <pc:sldMk cId="1926823845" sldId="368"/>
        </pc:sldMkLst>
        <pc:spChg chg="mod">
          <ac:chgData name="Une Tangen" userId="ec6dd4d0-9964-4f1e-b96c-324c3d55b21c" providerId="ADAL" clId="{0D2A3CDB-1735-490D-9728-0903EC714B22}" dt="2023-12-12T14:57:33.158" v="1906"/>
          <ac:spMkLst>
            <pc:docMk/>
            <pc:sldMk cId="1926823845" sldId="368"/>
            <ac:spMk id="4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80" v="1910"/>
          <ac:spMkLst>
            <pc:docMk/>
            <pc:sldMk cId="1926823845" sldId="368"/>
            <ac:spMk id="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346" v="2041"/>
          <ac:spMkLst>
            <pc:docMk/>
            <pc:sldMk cId="1926823845" sldId="368"/>
            <ac:spMk id="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372" v="2043"/>
          <ac:spMkLst>
            <pc:docMk/>
            <pc:sldMk cId="1926823845" sldId="368"/>
            <ac:spMk id="1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39" v="1904"/>
          <ac:spMkLst>
            <pc:docMk/>
            <pc:sldMk cId="1926823845" sldId="368"/>
            <ac:spMk id="20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390" v="2045"/>
          <ac:spMkLst>
            <pc:docMk/>
            <pc:sldMk cId="1926823845" sldId="368"/>
            <ac:spMk id="26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91" v="1912"/>
          <ac:spMkLst>
            <pc:docMk/>
            <pc:sldMk cId="1926823845" sldId="368"/>
            <ac:spMk id="27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169" v="1908"/>
          <ac:spMkLst>
            <pc:docMk/>
            <pc:sldMk cId="1926823845" sldId="368"/>
            <ac:spMk id="38" creationId="{00000000-0000-0000-0000-000000000000}"/>
          </ac:spMkLst>
        </pc:spChg>
        <pc:grpChg chg="mod">
          <ac:chgData name="Une Tangen" userId="ec6dd4d0-9964-4f1e-b96c-324c3d55b21c" providerId="ADAL" clId="{0D2A3CDB-1735-490D-9728-0903EC714B22}" dt="2023-12-12T14:57:34.078" v="2003"/>
          <ac:grpSpMkLst>
            <pc:docMk/>
            <pc:sldMk cId="1926823845" sldId="368"/>
            <ac:grpSpMk id="14" creationId="{00000000-0000-0000-0000-000000000000}"/>
          </ac:grpSpMkLst>
        </pc:grpChg>
        <pc:picChg chg="mod">
          <ac:chgData name="Une Tangen" userId="ec6dd4d0-9964-4f1e-b96c-324c3d55b21c" providerId="ADAL" clId="{0D2A3CDB-1735-490D-9728-0903EC714B22}" dt="2023-12-12T14:57:32.853" v="1858"/>
          <ac:picMkLst>
            <pc:docMk/>
            <pc:sldMk cId="1926823845" sldId="368"/>
            <ac:picMk id="25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2.869" v="1860"/>
          <ac:picMkLst>
            <pc:docMk/>
            <pc:sldMk cId="1926823845" sldId="368"/>
            <ac:picMk id="30" creationId="{00000000-0000-0000-0000-000000000000}"/>
          </ac:picMkLst>
        </pc:picChg>
        <pc:picChg chg="mod">
          <ac:chgData name="Une Tangen" userId="ec6dd4d0-9964-4f1e-b96c-324c3d55b21c" providerId="ADAL" clId="{0D2A3CDB-1735-490D-9728-0903EC714B22}" dt="2023-12-12T14:57:32.879" v="1862"/>
          <ac:picMkLst>
            <pc:docMk/>
            <pc:sldMk cId="1926823845" sldId="368"/>
            <ac:picMk id="31" creationId="{00000000-0000-0000-0000-000000000000}"/>
          </ac:picMkLst>
        </pc:picChg>
      </pc:sldChg>
      <pc:sldChg chg="addSp delSp modSp mod">
        <pc:chgData name="Une Tangen" userId="ec6dd4d0-9964-4f1e-b96c-324c3d55b21c" providerId="ADAL" clId="{0D2A3CDB-1735-490D-9728-0903EC714B22}" dt="2023-12-12T15:00:28.934" v="2108" actId="20577"/>
        <pc:sldMkLst>
          <pc:docMk/>
          <pc:sldMk cId="751167256" sldId="370"/>
        </pc:sldMkLst>
        <pc:spChg chg="add del mod">
          <ac:chgData name="Une Tangen" userId="ec6dd4d0-9964-4f1e-b96c-324c3d55b21c" providerId="ADAL" clId="{0D2A3CDB-1735-490D-9728-0903EC714B22}" dt="2023-12-11T22:16:11.870" v="55" actId="478"/>
          <ac:spMkLst>
            <pc:docMk/>
            <pc:sldMk cId="751167256" sldId="370"/>
            <ac:spMk id="3" creationId="{A59D8A8D-B193-A48D-4C18-A9F751BFEF31}"/>
          </ac:spMkLst>
        </pc:spChg>
        <pc:spChg chg="mod">
          <ac:chgData name="Une Tangen" userId="ec6dd4d0-9964-4f1e-b96c-324c3d55b21c" providerId="ADAL" clId="{0D2A3CDB-1735-490D-9728-0903EC714B22}" dt="2023-12-12T14:57:34.102" v="2007"/>
          <ac:spMkLst>
            <pc:docMk/>
            <pc:sldMk cId="751167256" sldId="370"/>
            <ac:spMk id="4" creationId="{00000000-0000-0000-0000-000000000000}"/>
          </ac:spMkLst>
        </pc:spChg>
        <pc:spChg chg="del mod">
          <ac:chgData name="Une Tangen" userId="ec6dd4d0-9964-4f1e-b96c-324c3d55b21c" providerId="ADAL" clId="{0D2A3CDB-1735-490D-9728-0903EC714B22}" dt="2023-12-11T22:16:05.750" v="53" actId="478"/>
          <ac:spMkLst>
            <pc:docMk/>
            <pc:sldMk cId="751167256" sldId="370"/>
            <ac:spMk id="15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00:28.934" v="2108" actId="20577"/>
          <ac:spMkLst>
            <pc:docMk/>
            <pc:sldMk cId="751167256" sldId="370"/>
            <ac:spMk id="16" creationId="{00000000-0000-0000-0000-000000000000}"/>
          </ac:spMkLst>
        </pc:spChg>
      </pc:sldChg>
      <pc:sldChg chg="modSp mod">
        <pc:chgData name="Une Tangen" userId="ec6dd4d0-9964-4f1e-b96c-324c3d55b21c" providerId="ADAL" clId="{0D2A3CDB-1735-490D-9728-0903EC714B22}" dt="2023-12-12T14:57:34.204" v="2023"/>
        <pc:sldMkLst>
          <pc:docMk/>
          <pc:sldMk cId="2088277073" sldId="371"/>
        </pc:sldMkLst>
        <pc:spChg chg="mod">
          <ac:chgData name="Une Tangen" userId="ec6dd4d0-9964-4f1e-b96c-324c3d55b21c" providerId="ADAL" clId="{0D2A3CDB-1735-490D-9728-0903EC714B22}" dt="2023-12-12T14:57:34.150" v="2015"/>
          <ac:spMkLst>
            <pc:docMk/>
            <pc:sldMk cId="2088277073" sldId="371"/>
            <ac:spMk id="25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163" v="2017"/>
          <ac:spMkLst>
            <pc:docMk/>
            <pc:sldMk cId="2088277073" sldId="371"/>
            <ac:spMk id="26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177" v="2019"/>
          <ac:spMkLst>
            <pc:docMk/>
            <pc:sldMk cId="2088277073" sldId="371"/>
            <ac:spMk id="33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2.924" v="1868"/>
          <ac:spMkLst>
            <pc:docMk/>
            <pc:sldMk cId="2088277073" sldId="371"/>
            <ac:spMk id="37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2.936" v="1870"/>
          <ac:spMkLst>
            <pc:docMk/>
            <pc:sldMk cId="2088277073" sldId="371"/>
            <ac:spMk id="3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2.938" v="1872"/>
          <ac:spMkLst>
            <pc:docMk/>
            <pc:sldMk cId="2088277073" sldId="371"/>
            <ac:spMk id="3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190" v="2021"/>
          <ac:spMkLst>
            <pc:docMk/>
            <pc:sldMk cId="2088277073" sldId="371"/>
            <ac:spMk id="40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204" v="2023"/>
          <ac:spMkLst>
            <pc:docMk/>
            <pc:sldMk cId="2088277073" sldId="371"/>
            <ac:spMk id="53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4:57:33.310" v="1930"/>
          <ac:picMkLst>
            <pc:docMk/>
            <pc:sldMk cId="2088277073" sldId="371"/>
            <ac:picMk id="55" creationId="{00000000-0000-0000-0000-000000000000}"/>
          </ac:picMkLst>
        </pc:picChg>
        <pc:cxnChg chg="mod">
          <ac:chgData name="Une Tangen" userId="ec6dd4d0-9964-4f1e-b96c-324c3d55b21c" providerId="ADAL" clId="{0D2A3CDB-1735-490D-9728-0903EC714B22}" dt="2023-12-12T14:57:33.963" v="1985"/>
          <ac:cxnSpMkLst>
            <pc:docMk/>
            <pc:sldMk cId="2088277073" sldId="371"/>
            <ac:cxnSpMk id="34" creationId="{00000000-0000-0000-0000-000000000000}"/>
          </ac:cxnSpMkLst>
        </pc:cxnChg>
        <pc:cxnChg chg="mod">
          <ac:chgData name="Une Tangen" userId="ec6dd4d0-9964-4f1e-b96c-324c3d55b21c" providerId="ADAL" clId="{0D2A3CDB-1735-490D-9728-0903EC714B22}" dt="2023-12-12T14:57:33.975" v="1987"/>
          <ac:cxnSpMkLst>
            <pc:docMk/>
            <pc:sldMk cId="2088277073" sldId="371"/>
            <ac:cxnSpMk id="35" creationId="{00000000-0000-0000-0000-000000000000}"/>
          </ac:cxnSpMkLst>
        </pc:cxnChg>
        <pc:cxnChg chg="mod">
          <ac:chgData name="Une Tangen" userId="ec6dd4d0-9964-4f1e-b96c-324c3d55b21c" providerId="ADAL" clId="{0D2A3CDB-1735-490D-9728-0903EC714B22}" dt="2023-12-12T14:57:33.991" v="1989"/>
          <ac:cxnSpMkLst>
            <pc:docMk/>
            <pc:sldMk cId="2088277073" sldId="371"/>
            <ac:cxnSpMk id="36" creationId="{00000000-0000-0000-0000-000000000000}"/>
          </ac:cxnSpMkLst>
        </pc:cxnChg>
      </pc:sldChg>
      <pc:sldChg chg="modSp mod">
        <pc:chgData name="Une Tangen" userId="ec6dd4d0-9964-4f1e-b96c-324c3d55b21c" providerId="ADAL" clId="{0D2A3CDB-1735-490D-9728-0903EC714B22}" dt="2023-12-12T15:18:29.769" v="2209" actId="20577"/>
        <pc:sldMkLst>
          <pc:docMk/>
          <pc:sldMk cId="484458915" sldId="376"/>
        </pc:sldMkLst>
        <pc:spChg chg="mod">
          <ac:chgData name="Une Tangen" userId="ec6dd4d0-9964-4f1e-b96c-324c3d55b21c" providerId="ADAL" clId="{0D2A3CDB-1735-490D-9728-0903EC714B22}" dt="2023-12-12T15:18:29.769" v="2209" actId="20577"/>
          <ac:spMkLst>
            <pc:docMk/>
            <pc:sldMk cId="484458915" sldId="376"/>
            <ac:spMk id="16" creationId="{00000000-0000-0000-0000-000000000000}"/>
          </ac:spMkLst>
        </pc:spChg>
      </pc:sldChg>
      <pc:sldChg chg="modSp mod">
        <pc:chgData name="Une Tangen" userId="ec6dd4d0-9964-4f1e-b96c-324c3d55b21c" providerId="ADAL" clId="{0D2A3CDB-1735-490D-9728-0903EC714B22}" dt="2023-12-11T22:33:27.092" v="509" actId="20577"/>
        <pc:sldMkLst>
          <pc:docMk/>
          <pc:sldMk cId="3258395818" sldId="382"/>
        </pc:sldMkLst>
        <pc:spChg chg="mod">
          <ac:chgData name="Une Tangen" userId="ec6dd4d0-9964-4f1e-b96c-324c3d55b21c" providerId="ADAL" clId="{0D2A3CDB-1735-490D-9728-0903EC714B22}" dt="2023-12-11T22:31:03.297" v="360" actId="20577"/>
          <ac:spMkLst>
            <pc:docMk/>
            <pc:sldMk cId="3258395818" sldId="382"/>
            <ac:spMk id="11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1T22:33:27.092" v="509" actId="20577"/>
          <ac:spMkLst>
            <pc:docMk/>
            <pc:sldMk cId="3258395818" sldId="382"/>
            <ac:spMk id="16" creationId="{00000000-0000-0000-0000-000000000000}"/>
          </ac:spMkLst>
        </pc:spChg>
      </pc:sldChg>
      <pc:sldChg chg="delSp modSp mod">
        <pc:chgData name="Une Tangen" userId="ec6dd4d0-9964-4f1e-b96c-324c3d55b21c" providerId="ADAL" clId="{0D2A3CDB-1735-490D-9728-0903EC714B22}" dt="2023-12-12T15:20:15.132" v="2254" actId="20577"/>
        <pc:sldMkLst>
          <pc:docMk/>
          <pc:sldMk cId="239183813" sldId="388"/>
        </pc:sldMkLst>
        <pc:spChg chg="mod">
          <ac:chgData name="Une Tangen" userId="ec6dd4d0-9964-4f1e-b96c-324c3d55b21c" providerId="ADAL" clId="{0D2A3CDB-1735-490D-9728-0903EC714B22}" dt="2023-12-12T14:57:33.203" v="1914"/>
          <ac:spMkLst>
            <pc:docMk/>
            <pc:sldMk cId="239183813" sldId="388"/>
            <ac:spMk id="16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220" v="1916"/>
          <ac:spMkLst>
            <pc:docMk/>
            <pc:sldMk cId="239183813" sldId="388"/>
            <ac:spMk id="17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491" v="2055"/>
          <ac:spMkLst>
            <pc:docMk/>
            <pc:sldMk cId="239183813" sldId="388"/>
            <ac:spMk id="22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20:15.132" v="2254" actId="20577"/>
          <ac:spMkLst>
            <pc:docMk/>
            <pc:sldMk cId="239183813" sldId="388"/>
            <ac:spMk id="23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19:46.995" v="2243" actId="14100"/>
          <ac:spMkLst>
            <pc:docMk/>
            <pc:sldMk cId="239183813" sldId="388"/>
            <ac:spMk id="24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544" v="2061"/>
          <ac:spMkLst>
            <pc:docMk/>
            <pc:sldMk cId="239183813" sldId="388"/>
            <ac:spMk id="28" creationId="{00000000-0000-0000-0000-000000000000}"/>
          </ac:spMkLst>
        </pc:spChg>
        <pc:picChg chg="del">
          <ac:chgData name="Une Tangen" userId="ec6dd4d0-9964-4f1e-b96c-324c3d55b21c" providerId="ADAL" clId="{0D2A3CDB-1735-490D-9728-0903EC714B22}" dt="2023-12-11T22:37:17.316" v="699" actId="478"/>
          <ac:picMkLst>
            <pc:docMk/>
            <pc:sldMk cId="239183813" sldId="388"/>
            <ac:picMk id="2" creationId="{00000000-0000-0000-0000-000000000000}"/>
          </ac:picMkLst>
        </pc:picChg>
      </pc:sldChg>
      <pc:sldChg chg="modSp mod">
        <pc:chgData name="Une Tangen" userId="ec6dd4d0-9964-4f1e-b96c-324c3d55b21c" providerId="ADAL" clId="{0D2A3CDB-1735-490D-9728-0903EC714B22}" dt="2023-12-12T15:20:42.890" v="2284" actId="1037"/>
        <pc:sldMkLst>
          <pc:docMk/>
          <pc:sldMk cId="2162797774" sldId="389"/>
        </pc:sldMkLst>
        <pc:spChg chg="mod">
          <ac:chgData name="Une Tangen" userId="ec6dd4d0-9964-4f1e-b96c-324c3d55b21c" providerId="ADAL" clId="{0D2A3CDB-1735-490D-9728-0903EC714B22}" dt="2023-12-12T14:57:33.234" v="1918"/>
          <ac:spMkLst>
            <pc:docMk/>
            <pc:sldMk cId="2162797774" sldId="389"/>
            <ac:spMk id="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242" v="1920"/>
          <ac:spMkLst>
            <pc:docMk/>
            <pc:sldMk cId="2162797774" sldId="389"/>
            <ac:spMk id="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20:37.577" v="2266" actId="20577"/>
          <ac:spMkLst>
            <pc:docMk/>
            <pc:sldMk cId="2162797774" sldId="389"/>
            <ac:spMk id="11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577" v="2065"/>
          <ac:spMkLst>
            <pc:docMk/>
            <pc:sldMk cId="2162797774" sldId="389"/>
            <ac:spMk id="13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590" v="2067"/>
          <ac:spMkLst>
            <pc:docMk/>
            <pc:sldMk cId="2162797774" sldId="389"/>
            <ac:spMk id="14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610" v="2069"/>
          <ac:spMkLst>
            <pc:docMk/>
            <pc:sldMk cId="2162797774" sldId="389"/>
            <ac:spMk id="15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5:20:42.890" v="2284" actId="1037"/>
          <ac:picMkLst>
            <pc:docMk/>
            <pc:sldMk cId="2162797774" sldId="389"/>
            <ac:picMk id="17" creationId="{00000000-0000-0000-0000-000000000000}"/>
          </ac:picMkLst>
        </pc:picChg>
      </pc:sldChg>
      <pc:sldChg chg="del">
        <pc:chgData name="Une Tangen" userId="ec6dd4d0-9964-4f1e-b96c-324c3d55b21c" providerId="ADAL" clId="{0D2A3CDB-1735-490D-9728-0903EC714B22}" dt="2023-12-11T22:39:47.336" v="807" actId="47"/>
        <pc:sldMkLst>
          <pc:docMk/>
          <pc:sldMk cId="655449080" sldId="390"/>
        </pc:sldMkLst>
      </pc:sldChg>
      <pc:sldChg chg="modSp mod">
        <pc:chgData name="Une Tangen" userId="ec6dd4d0-9964-4f1e-b96c-324c3d55b21c" providerId="ADAL" clId="{0D2A3CDB-1735-490D-9728-0903EC714B22}" dt="2023-12-12T15:21:57.097" v="2307" actId="1038"/>
        <pc:sldMkLst>
          <pc:docMk/>
          <pc:sldMk cId="1858881523" sldId="391"/>
        </pc:sldMkLst>
        <pc:spChg chg="mod">
          <ac:chgData name="Une Tangen" userId="ec6dd4d0-9964-4f1e-b96c-324c3d55b21c" providerId="ADAL" clId="{0D2A3CDB-1735-490D-9728-0903EC714B22}" dt="2023-12-12T14:57:33.259" v="1922"/>
          <ac:spMkLst>
            <pc:docMk/>
            <pc:sldMk cId="1858881523" sldId="391"/>
            <ac:spMk id="8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3.269" v="1924"/>
          <ac:spMkLst>
            <pc:docMk/>
            <pc:sldMk cId="1858881523" sldId="391"/>
            <ac:spMk id="9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5:21:53.563" v="2300" actId="20577"/>
          <ac:spMkLst>
            <pc:docMk/>
            <pc:sldMk cId="1858881523" sldId="391"/>
            <ac:spMk id="11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633" v="2073"/>
          <ac:spMkLst>
            <pc:docMk/>
            <pc:sldMk cId="1858881523" sldId="391"/>
            <ac:spMk id="13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646" v="2075"/>
          <ac:spMkLst>
            <pc:docMk/>
            <pc:sldMk cId="1858881523" sldId="391"/>
            <ac:spMk id="15" creationId="{00000000-0000-0000-0000-000000000000}"/>
          </ac:spMkLst>
        </pc:spChg>
        <pc:spChg chg="mod">
          <ac:chgData name="Une Tangen" userId="ec6dd4d0-9964-4f1e-b96c-324c3d55b21c" providerId="ADAL" clId="{0D2A3CDB-1735-490D-9728-0903EC714B22}" dt="2023-12-12T14:57:34.662" v="2077"/>
          <ac:spMkLst>
            <pc:docMk/>
            <pc:sldMk cId="1858881523" sldId="391"/>
            <ac:spMk id="17" creationId="{00000000-0000-0000-0000-000000000000}"/>
          </ac:spMkLst>
        </pc:spChg>
        <pc:picChg chg="mod">
          <ac:chgData name="Une Tangen" userId="ec6dd4d0-9964-4f1e-b96c-324c3d55b21c" providerId="ADAL" clId="{0D2A3CDB-1735-490D-9728-0903EC714B22}" dt="2023-12-12T15:21:57.097" v="2307" actId="1038"/>
          <ac:picMkLst>
            <pc:docMk/>
            <pc:sldMk cId="1858881523" sldId="391"/>
            <ac:picMk id="10" creationId="{00000000-0000-0000-0000-000000000000}"/>
          </ac:picMkLst>
        </pc:picChg>
      </pc:sldChg>
      <pc:sldChg chg="del">
        <pc:chgData name="Une Tangen" userId="ec6dd4d0-9964-4f1e-b96c-324c3d55b21c" providerId="ADAL" clId="{0D2A3CDB-1735-490D-9728-0903EC714B22}" dt="2023-12-11T22:42:40.920" v="951" actId="47"/>
        <pc:sldMkLst>
          <pc:docMk/>
          <pc:sldMk cId="378122125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C9726-B2A7-B043-9B9C-5AE4AFA8CB82}" type="datetimeFigureOut">
              <a:rPr lang="en-US" smtClean="0"/>
              <a:t>12/12/2023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0AF78-0AB5-C747-AF02-BD58D80F94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8506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043-62CF-3F45-9A7D-7BFFCFFC35FE}" type="datetimeFigureOut">
              <a:t>12.12.2023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F862A-7837-4344-B614-104AFDA771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29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87791-6CCB-4BE0-A894-4C9FFA862195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8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MVEIS_Ph02_Illustrasjon_REV_1-02 A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r="2061" b="-1"/>
          <a:stretch/>
        </p:blipFill>
        <p:spPr>
          <a:xfrm>
            <a:off x="190785" y="194134"/>
            <a:ext cx="9529684" cy="5376086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4487" y="2292448"/>
            <a:ext cx="9217025" cy="463607"/>
          </a:xfrm>
          <a:prstGeom prst="rect">
            <a:avLst/>
          </a:prstGeom>
          <a:noFill/>
          <a:effectLst/>
        </p:spPr>
        <p:txBody>
          <a:bodyPr wrap="square" lIns="36000" tIns="36000" rIns="36000" bIns="108000" rtlCol="0">
            <a:noAutofit/>
          </a:bodyPr>
          <a:lstStyle>
            <a:defPPr>
              <a:defRPr lang="en-US"/>
            </a:defPPr>
            <a:lvl1pPr marL="0" indent="0">
              <a:spcBef>
                <a:spcPct val="20000"/>
              </a:spcBef>
              <a:defRPr sz="6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nb-NO" sz="2800" b="0" dirty="0">
                <a:solidFill>
                  <a:schemeClr val="tx1"/>
                </a:solidFill>
              </a:rPr>
              <a:t>Veikart for tjenesteinnovasjon</a:t>
            </a:r>
            <a:endParaRPr lang="nb-NO" sz="20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16496" y="2773363"/>
            <a:ext cx="6662445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Klikk</a:t>
            </a:r>
            <a:r>
              <a:rPr lang="en-US" dirty="0"/>
              <a:t> for </a:t>
            </a:r>
            <a:r>
              <a:rPr lang="en-US" dirty="0" err="1"/>
              <a:t>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navn</a:t>
            </a:r>
            <a:r>
              <a:rPr lang="en-US" dirty="0"/>
              <a:t>&lt;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7329264" y="5911388"/>
            <a:ext cx="244827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b-NO" sz="1050" kern="0" spc="19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V1.0  JULI 2015</a:t>
            </a:r>
          </a:p>
        </p:txBody>
      </p:sp>
      <p:pic>
        <p:nvPicPr>
          <p:cNvPr id="23" name="Picture 22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 hasCustomPrompt="1"/>
          </p:nvPr>
        </p:nvSpPr>
        <p:spPr>
          <a:xfrm>
            <a:off x="209550" y="1635124"/>
            <a:ext cx="9503023" cy="5033964"/>
          </a:xfrm>
          <a:solidFill>
            <a:srgbClr val="DCDE44"/>
          </a:solidFill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på ikon for å sette inn bilde som viser kontekst / workshop, hvis nødvendig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41780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93405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+tekst_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0933" y="327262"/>
            <a:ext cx="950595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1733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0933" y="1635125"/>
            <a:ext cx="9505950" cy="946693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skrive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20933" y="2719613"/>
            <a:ext cx="9505950" cy="2941635"/>
          </a:xfrm>
          <a:solidFill>
            <a:srgbClr val="DCDE44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60603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530312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6700021" y="5913360"/>
            <a:ext cx="2880000" cy="756000"/>
          </a:xfrm>
        </p:spPr>
        <p:txBody>
          <a:bodyPr>
            <a:noAutofit/>
          </a:bodyPr>
          <a:lstStyle>
            <a:lvl1pPr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her for å skrive inn tittel og hvordan utarbeides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31837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09551" y="188913"/>
            <a:ext cx="9496424" cy="6480176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på ikon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95525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"/>
          <a:stretch/>
        </p:blipFill>
        <p:spPr>
          <a:xfrm>
            <a:off x="199364" y="188639"/>
            <a:ext cx="9506164" cy="540060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43933" y="367266"/>
            <a:ext cx="9217025" cy="2125630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dirty="0"/>
              <a:t>Klikk for å skrive inn avslutning</a:t>
            </a:r>
          </a:p>
        </p:txBody>
      </p:sp>
      <p:pic>
        <p:nvPicPr>
          <p:cNvPr id="11" name="Picture 10" descr="temptlogo_aho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64" y="5915729"/>
            <a:ext cx="6865022" cy="6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0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231495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99706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4524493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0" y="674136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079956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3987194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894432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7801670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708907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172718" y="-2150"/>
            <a:ext cx="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>
            <a:off x="128464" y="72008"/>
            <a:ext cx="9649071" cy="66693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97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67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8247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" b="-205"/>
          <a:stretch/>
        </p:blipFill>
        <p:spPr>
          <a:xfrm>
            <a:off x="-142856" y="-19982"/>
            <a:ext cx="10081249" cy="69886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126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210149" y="327262"/>
            <a:ext cx="5317527" cy="554269"/>
          </a:xfrm>
          <a:prstGeom prst="rect">
            <a:avLst/>
          </a:prstGeom>
          <a:noFill/>
        </p:spPr>
        <p:txBody>
          <a:bodyPr wrap="square" lIns="71990" tIns="71990" rIns="71990" bIns="71990" rtlCol="0">
            <a:noAutofit/>
          </a:bodyPr>
          <a:lstStyle/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Innholdsfortegnelse</a:t>
            </a:r>
          </a:p>
          <a:p>
            <a:pPr algn="l"/>
            <a:r>
              <a:rPr lang="nb-NO" sz="2800" dirty="0">
                <a:solidFill>
                  <a:schemeClr val="tx2"/>
                </a:solidFill>
                <a:latin typeface="Arial"/>
                <a:cs typeface="Arial"/>
              </a:rPr>
              <a:t>  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0149" y="131035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67062" y="1310350"/>
            <a:ext cx="621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rgbClr val="3A7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09550" y="1779071"/>
            <a:ext cx="5655979" cy="4313754"/>
          </a:xfrm>
        </p:spPr>
        <p:txBody>
          <a:bodyPr>
            <a:noAutofit/>
          </a:bodyPr>
          <a:lstStyle>
            <a:lvl1pPr>
              <a:tabLst>
                <a:tab pos="803275" algn="l"/>
              </a:tabLst>
              <a:defRPr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legge</a:t>
            </a:r>
            <a:r>
              <a:rPr lang="en-US" dirty="0"/>
              <a:t> inn </a:t>
            </a:r>
            <a:r>
              <a:rPr lang="en-US" dirty="0" err="1"/>
              <a:t>sidenummer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kapittel</a:t>
            </a:r>
            <a:r>
              <a:rPr lang="en-US" dirty="0"/>
              <a:t>. </a:t>
            </a:r>
            <a:r>
              <a:rPr lang="en-US" dirty="0" err="1"/>
              <a:t>Bruk</a:t>
            </a:r>
            <a:r>
              <a:rPr lang="en-US" dirty="0"/>
              <a:t> tab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sidenummer</a:t>
            </a:r>
            <a:endParaRPr lang="en-US" dirty="0"/>
          </a:p>
          <a:p>
            <a:pPr lvl="0"/>
            <a:r>
              <a:rPr lang="en-US" dirty="0"/>
              <a:t>	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98439" y="1634133"/>
            <a:ext cx="5667090" cy="0"/>
          </a:xfrm>
          <a:prstGeom prst="line">
            <a:avLst/>
          </a:prstGeom>
          <a:ln w="12700">
            <a:solidFill>
              <a:srgbClr val="9BA5A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0" name="Picture 19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628800"/>
            <a:ext cx="3177878" cy="3352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marL="0" indent="0">
              <a:buNone/>
            </a:pPr>
            <a:r>
              <a:rPr lang="nb-NO" sz="1400" b="1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OM VEIKART FOR TJENESTEINNOVASJON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3"/>
            <a:ext cx="3177878" cy="235651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</a:lstStyle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Veikart for tjenesteinnovasjon er en praktisk metodikk som setter kommunene i stand til å endre offentlige tjenester for å møte fremtiden.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For å få tilgang til hele metodikken for tjenesteinnovasjon kan dere gå til 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www.ks.no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/</a:t>
            </a:r>
            <a:r>
              <a:rPr lang="nb-NO" sz="1400" dirty="0" err="1">
                <a:solidFill>
                  <a:schemeClr val="tx1"/>
                </a:solidFill>
                <a:latin typeface="Arial"/>
                <a:ea typeface="Calibri"/>
                <a:cs typeface="Arial"/>
              </a:rPr>
              <a:t>samveis</a:t>
            </a: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r>
              <a:rPr lang="nb-NO" sz="1400" dirty="0">
                <a:solidFill>
                  <a:schemeClr val="tx1"/>
                </a:solidFill>
                <a:latin typeface="Arial"/>
                <a:ea typeface="Calibri"/>
                <a:cs typeface="Arial"/>
              </a:rPr>
              <a:t>Dette dokumentet er et av verktøyene i metodikken, og dere finner det referert til i </a:t>
            </a:r>
            <a:r>
              <a:rPr lang="en-US" dirty="0"/>
              <a:t>[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nr</a:t>
            </a:r>
            <a:r>
              <a:rPr lang="en-US" dirty="0"/>
              <a:t>, </a:t>
            </a:r>
            <a:r>
              <a:rPr lang="en-US" dirty="0" err="1"/>
              <a:t>Fasenavn</a:t>
            </a:r>
            <a:r>
              <a:rPr lang="en-US" dirty="0"/>
              <a:t>.]</a:t>
            </a:r>
          </a:p>
          <a:p>
            <a:pPr marL="0" indent="0">
              <a:spcBef>
                <a:spcPts val="300"/>
              </a:spcBef>
              <a:spcAft>
                <a:spcPts val="600"/>
              </a:spcAft>
              <a:buNone/>
            </a:pPr>
            <a:endParaRPr lang="nb-NO" sz="1400" b="1" dirty="0">
              <a:solidFill>
                <a:schemeClr val="tx1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44" y="4728614"/>
            <a:ext cx="3147432" cy="179582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29202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580" userDrawn="1">
          <p15:clr>
            <a:srgbClr val="FBAE40"/>
          </p15:clr>
        </p15:guide>
        <p15:guide id="3" pos="3846" userDrawn="1">
          <p15:clr>
            <a:srgbClr val="FBAE40"/>
          </p15:clr>
        </p15:guide>
        <p15:guide id="4" pos="1578" userDrawn="1">
          <p15:clr>
            <a:srgbClr val="FBAE40"/>
          </p15:clr>
        </p15:guide>
        <p15:guide id="5" orient="horz" pos="2160" userDrawn="1">
          <p15:clr>
            <a:srgbClr val="FBAE40"/>
          </p15:clr>
        </p15:guide>
        <p15:guide id="6" orient="horz" pos="8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5"/>
          <a:stretch/>
        </p:blipFill>
        <p:spPr>
          <a:xfrm>
            <a:off x="199364" y="188640"/>
            <a:ext cx="9506164" cy="648044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754096" y="4330000"/>
            <a:ext cx="6559374" cy="937504"/>
          </a:xfrm>
          <a:prstGeom prst="rect">
            <a:avLst/>
          </a:prstGeom>
          <a:noFill/>
        </p:spPr>
        <p:txBody>
          <a:bodyPr wrap="square" lIns="75416" tIns="75416" rIns="75416" bIns="75416" rtlCol="0">
            <a:noAutofit/>
          </a:bodyPr>
          <a:lstStyle/>
          <a:p>
            <a:pPr algn="l"/>
            <a:endParaRPr lang="nb-NO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9655" y="1628776"/>
            <a:ext cx="9217025" cy="1803722"/>
          </a:xfrm>
        </p:spPr>
        <p:txBody>
          <a:bodyPr anchor="b">
            <a:normAutofit/>
          </a:bodyPr>
          <a:lstStyle>
            <a:lvl1pPr>
              <a:defRPr sz="2800" b="0" baseline="0">
                <a:solidFill>
                  <a:srgbClr val="3A7EC0"/>
                </a:solidFill>
              </a:defRPr>
            </a:lvl1pPr>
          </a:lstStyle>
          <a:p>
            <a:pPr lvl="0"/>
            <a:r>
              <a:rPr lang="nb-NO" dirty="0"/>
              <a:t>Klikk for å skrive inn navn på kapittel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5628" y="3438248"/>
            <a:ext cx="6533596" cy="432000"/>
          </a:xfrm>
        </p:spPr>
        <p:txBody>
          <a:bodyPr wrap="square" lIns="36000" tIns="36000" rIns="36000" bIns="36000">
            <a:normAutofit/>
          </a:bodyPr>
          <a:lstStyle>
            <a:lvl1pPr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827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09549" y="1634464"/>
            <a:ext cx="5655979" cy="360000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overskrift for hva er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994464"/>
            <a:ext cx="5657142" cy="143480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209551" y="3565249"/>
            <a:ext cx="5655978" cy="360000"/>
          </a:xfrm>
        </p:spPr>
        <p:txBody>
          <a:bodyPr>
            <a:noAutofit/>
          </a:bodyPr>
          <a:lstStyle>
            <a:lvl1pPr>
              <a:defRPr b="1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Klikk for å skrive inn hvordan utarbeides &lt;tema&gt;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208387" y="3925249"/>
            <a:ext cx="5657142" cy="1501940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332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868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slide_Introduk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9551" y="5805264"/>
            <a:ext cx="5655978" cy="647924"/>
          </a:xfrm>
        </p:spPr>
        <p:txBody>
          <a:bodyPr anchor="b"/>
          <a:lstStyle>
            <a:lvl1pPr>
              <a:defRPr b="0">
                <a:solidFill>
                  <a:srgbClr val="3A7EC0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evt. sitat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8387" y="1634463"/>
            <a:ext cx="5657142" cy="3932459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beskrivelse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49" y="943270"/>
            <a:ext cx="9503023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430337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011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 userDrawn="1">
          <p15:clr>
            <a:srgbClr val="FBAE40"/>
          </p15:clr>
        </p15:guide>
        <p15:guide id="2" pos="3619" userDrawn="1">
          <p15:clr>
            <a:srgbClr val="FBAE40"/>
          </p15:clr>
        </p15:guide>
        <p15:guide id="3" pos="393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Introduksjon_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3" y="327262"/>
            <a:ext cx="949714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15433" y="1634462"/>
            <a:ext cx="2694117" cy="57056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07964" y="5613752"/>
            <a:ext cx="5657566" cy="839436"/>
          </a:xfrm>
        </p:spPr>
        <p:txBody>
          <a:bodyPr anchor="b"/>
          <a:lstStyle>
            <a:lvl1pPr>
              <a:defRPr b="0">
                <a:solidFill>
                  <a:schemeClr val="tx2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16596" y="2205024"/>
            <a:ext cx="2700002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5" y="943270"/>
            <a:ext cx="9495977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3165529" y="1639678"/>
            <a:ext cx="2700000" cy="565346"/>
          </a:xfrm>
        </p:spPr>
        <p:txBody>
          <a:bodyPr>
            <a:noAutofit/>
          </a:bodyPr>
          <a:lstStyle>
            <a:lvl1pPr>
              <a:defRPr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22" hasCustomPrompt="1"/>
          </p:nvPr>
        </p:nvSpPr>
        <p:spPr>
          <a:xfrm>
            <a:off x="3161868" y="2205024"/>
            <a:ext cx="2700000" cy="310450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.</a:t>
            </a:r>
          </a:p>
        </p:txBody>
      </p:sp>
      <p:pic>
        <p:nvPicPr>
          <p:cNvPr id="14" name="Picture 13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6388025" y="4136586"/>
            <a:ext cx="3161141" cy="1956239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6642" y="3755954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90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st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15435" y="327262"/>
            <a:ext cx="9497138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skrive inn introduksjon til &lt;tema&gt;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209550" y="1628774"/>
            <a:ext cx="5652318" cy="5040586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2pPr marL="457200" indent="0">
              <a:buNone/>
              <a:defRPr b="0">
                <a:solidFill>
                  <a:srgbClr val="2E69B3"/>
                </a:solidFill>
              </a:defRPr>
            </a:lvl2pPr>
          </a:lstStyle>
          <a:p>
            <a:pPr lvl="0"/>
            <a:r>
              <a:rPr lang="nb-NO" dirty="0"/>
              <a:t>Klikk for å skrive inn stegene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16597" y="943270"/>
            <a:ext cx="9495975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2080594"/>
            <a:ext cx="3177878" cy="156443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6393159" y="4149080"/>
            <a:ext cx="3168353" cy="1955800"/>
          </a:xfrm>
          <a:solidFill>
            <a:srgbClr val="DCDE44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402882" y="1759948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83635" y="3784319"/>
            <a:ext cx="3177878" cy="3352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kern="0" spc="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516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+tekst_horison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HIMME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7"/>
          <a:stretch/>
        </p:blipFill>
        <p:spPr>
          <a:xfrm>
            <a:off x="6262272" y="1634464"/>
            <a:ext cx="3450301" cy="5066998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9551" y="327262"/>
            <a:ext cx="9503022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3A7EC0"/>
                </a:solidFill>
              </a:defRPr>
            </a:lvl1pPr>
          </a:lstStyle>
          <a:p>
            <a:r>
              <a:rPr lang="nb-NO" dirty="0"/>
              <a:t>Klikk for å skrive inn tittel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209551" y="943270"/>
            <a:ext cx="9503022" cy="294191"/>
          </a:xfrm>
        </p:spPr>
        <p:txBody>
          <a:bodyPr>
            <a:noAutofit/>
          </a:bodyPr>
          <a:lstStyle>
            <a:lvl1pPr>
              <a:defRPr b="1" baseline="0">
                <a:solidFill>
                  <a:srgbClr val="3A7EC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393160" y="1772815"/>
            <a:ext cx="3177878" cy="468037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/>
            </a:lvl1pPr>
          </a:lstStyle>
          <a:p>
            <a:pPr lvl="0"/>
            <a:r>
              <a:rPr lang="en-US" dirty="0" err="1"/>
              <a:t>.</a:t>
            </a:r>
            <a:endParaRPr lang="nb-NO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209550" y="1635124"/>
            <a:ext cx="5652318" cy="5034236"/>
          </a:xfrm>
          <a:solidFill>
            <a:srgbClr val="DCDE44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0401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120">
          <p15:clr>
            <a:srgbClr val="FBAE40"/>
          </p15:clr>
        </p15:guide>
        <p15:guide id="2" pos="3619">
          <p15:clr>
            <a:srgbClr val="FBAE40"/>
          </p15:clr>
        </p15:guide>
        <p15:guide id="3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488" y="327262"/>
            <a:ext cx="9217024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 to edit Master 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6198" y="64139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BF5B6-D0F7-434D-A1B9-4D7DD45ED8EB}" type="datetime1">
              <a:t>12.12.2023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8727" y="6413951"/>
            <a:ext cx="2462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60949-4B9F-9B4C-948A-35244A0B85F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44487" y="1628775"/>
            <a:ext cx="92170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183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8" r:id="rId3"/>
    <p:sldLayoutId id="2147483663" r:id="rId4"/>
    <p:sldLayoutId id="2147483680" r:id="rId5"/>
    <p:sldLayoutId id="2147483681" r:id="rId6"/>
    <p:sldLayoutId id="2147483674" r:id="rId7"/>
    <p:sldLayoutId id="2147483675" r:id="rId8"/>
    <p:sldLayoutId id="2147483677" r:id="rId9"/>
    <p:sldLayoutId id="2147483661" r:id="rId10"/>
    <p:sldLayoutId id="2147483678" r:id="rId11"/>
    <p:sldLayoutId id="2147483669" r:id="rId12"/>
    <p:sldLayoutId id="2147483673" r:id="rId13"/>
    <p:sldLayoutId id="2147483682" r:id="rId14"/>
    <p:sldLayoutId id="2147483679" r:id="rId15"/>
    <p:sldLayoutId id="2147483683" r:id="rId16"/>
    <p:sldLayoutId id="214748368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3A7EC0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285750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465137" indent="-285750" algn="l" defTabSz="457200" rtl="0" eaLnBrk="1" latinLnBrk="0" hangingPunct="1">
        <a:spcBef>
          <a:spcPct val="20000"/>
        </a:spcBef>
        <a:buFont typeface="Arial" panose="020B0604020202020204" pitchFamily="34" charset="0"/>
        <a:buChar char="-"/>
        <a:defRPr sz="1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712788" indent="-2667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989013" indent="-276225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126" userDrawn="1">
          <p15:clr>
            <a:srgbClr val="F26B43"/>
          </p15:clr>
        </p15:guide>
        <p15:guide id="4" pos="6114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217" userDrawn="1">
          <p15:clr>
            <a:srgbClr val="F26B43"/>
          </p15:clr>
        </p15:guide>
        <p15:guide id="11" pos="6023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984" userDrawn="1">
          <p15:clr>
            <a:srgbClr val="F26B43"/>
          </p15:clr>
        </p15:guide>
        <p15:guide id="14" pos="32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Introduksjon til innsiktsarbeid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4945" y="1292062"/>
            <a:ext cx="5824734" cy="5223537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innsiktsarbeid?</a:t>
            </a:r>
          </a:p>
          <a:p>
            <a:r>
              <a:rPr lang="nb-NO" dirty="0"/>
              <a:t>Innsiktsarbeid er selve grunnmuren i et innovasjonsprosjekt uansett om dere ønsker å forbedre, evaluere eller å skape helt nye tjenester. Innsikt er kunnskap og kan defineres som evnen til å oppnå en presis og intuitiv forståelse av mennesker behov, handlinger og holdninger. </a:t>
            </a:r>
          </a:p>
          <a:p>
            <a:r>
              <a:rPr lang="nb-NO" dirty="0"/>
              <a:t>Dere bør sette av god tid til å forstå </a:t>
            </a:r>
            <a:r>
              <a:rPr lang="nb-NO" i="1" dirty="0"/>
              <a:t>brukernes</a:t>
            </a:r>
            <a:r>
              <a:rPr lang="nb-NO" dirty="0"/>
              <a:t> livssituasjon, </a:t>
            </a:r>
            <a:r>
              <a:rPr lang="nb-NO" i="1" dirty="0"/>
              <a:t>pårørendes</a:t>
            </a:r>
            <a:r>
              <a:rPr lang="nb-NO" dirty="0"/>
              <a:t> ønsker og </a:t>
            </a:r>
            <a:r>
              <a:rPr lang="nb-NO" i="1" dirty="0"/>
              <a:t>ansattes</a:t>
            </a:r>
            <a:r>
              <a:rPr lang="nb-NO" dirty="0"/>
              <a:t> arbeidshverdag. Få forståelse for deres </a:t>
            </a:r>
            <a:r>
              <a:rPr lang="nb-NO" i="1" dirty="0"/>
              <a:t>faktiske</a:t>
            </a:r>
            <a:r>
              <a:rPr lang="nb-NO" dirty="0"/>
              <a:t> behov, og hvordan de opplever dagens tjenester.</a:t>
            </a:r>
            <a:endParaRPr lang="nb-NO" dirty="0">
              <a:solidFill>
                <a:srgbClr val="FF0000"/>
              </a:solidFill>
            </a:endParaRP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Hvorfor utføre innsiktsarbeid?</a:t>
            </a:r>
          </a:p>
          <a:p>
            <a:r>
              <a:rPr lang="nb-NO" dirty="0"/>
              <a:t>Grundig arbeid med å avdekke faktiske behov og problemer </a:t>
            </a:r>
            <a:r>
              <a:rPr lang="nb-NO" i="1" dirty="0"/>
              <a:t>før</a:t>
            </a:r>
            <a:r>
              <a:rPr lang="nb-NO" dirty="0"/>
              <a:t> dere velger løsning vil redusere faren for at dere tar prosjektet i feil retning. Innsikten vil belyse nye temaer og inspirere til nye løsningsbilder. </a:t>
            </a:r>
            <a:endParaRPr lang="en-GB" dirty="0"/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Hvordan utføre innsiktsarbeid?</a:t>
            </a:r>
          </a:p>
          <a:p>
            <a:r>
              <a:rPr lang="nb-NO" dirty="0"/>
              <a:t>Gjennom observasjon og samtaler med ansatte, aktive og potensielle brukere av nye tjenester og deres pårørende vil dere få innsikt i eksisterende og fremtidige behov som må imøtekommes. Les videre for å lære mer om de mest sentrale metodene for å innhente innsikt. </a:t>
            </a:r>
          </a:p>
          <a:p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r>
              <a:rPr lang="nb-NO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11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/>
              <a:t>Metode 1: Gruppesamtale</a:t>
            </a:r>
          </a:p>
        </p:txBody>
      </p:sp>
    </p:spTree>
    <p:extLst>
      <p:ext uri="{BB962C8B-B14F-4D97-AF65-F5344CB8AC3E}">
        <p14:creationId xmlns:p14="http://schemas.microsoft.com/office/powerpoint/2010/main" val="38804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girl_cha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74"/>
          <a:stretch/>
        </p:blipFill>
        <p:spPr bwMode="auto">
          <a:xfrm>
            <a:off x="187174" y="1635124"/>
            <a:ext cx="9535431" cy="50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208387" y="327262"/>
            <a:ext cx="9504186" cy="557836"/>
          </a:xfrm>
        </p:spPr>
        <p:txBody>
          <a:bodyPr anchor="t"/>
          <a:lstStyle/>
          <a:p>
            <a:r>
              <a:rPr lang="nb-NO" dirty="0"/>
              <a:t>Gruppesamtale</a:t>
            </a:r>
          </a:p>
        </p:txBody>
      </p:sp>
    </p:spTree>
    <p:extLst>
      <p:ext uri="{BB962C8B-B14F-4D97-AF65-F5344CB8AC3E}">
        <p14:creationId xmlns:p14="http://schemas.microsoft.com/office/powerpoint/2010/main" val="11590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Introduksjon til gruppesamtale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582615"/>
            <a:ext cx="5968750" cy="5275385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en gruppesamtale?</a:t>
            </a:r>
          </a:p>
          <a:p>
            <a:r>
              <a:rPr lang="nb-NO" dirty="0"/>
              <a:t>En god måte å starte innsiktsarbeid på er å invitere en gruppe mennesker man ønsker å forstå bedre til en uformell samtale. En gruppesamtale kan gjennomføres med følgende grupper: </a:t>
            </a:r>
          </a:p>
          <a:p>
            <a:pPr marL="285750" indent="-285750">
              <a:buFont typeface="Arial"/>
              <a:buChar char="•"/>
            </a:pPr>
            <a:r>
              <a:rPr lang="nb-NO" b="1" dirty="0"/>
              <a:t>Brukere</a:t>
            </a:r>
            <a:r>
              <a:rPr lang="nb-NO" dirty="0"/>
              <a:t>: Forstå hvordan de opplever dagens tjenestetilbud og avdekke behov. </a:t>
            </a:r>
          </a:p>
          <a:p>
            <a:pPr marL="285750" indent="-285750">
              <a:buFont typeface="Arial"/>
              <a:buChar char="•"/>
            </a:pPr>
            <a:r>
              <a:rPr lang="nb-NO" b="1" dirty="0"/>
              <a:t>Potensielle brukere</a:t>
            </a:r>
          </a:p>
          <a:p>
            <a:pPr marL="285750" indent="-285750">
              <a:buFont typeface="Arial"/>
              <a:buChar char="•"/>
            </a:pPr>
            <a:r>
              <a:rPr lang="nb-NO" b="1" dirty="0"/>
              <a:t>Pårørende</a:t>
            </a:r>
            <a:r>
              <a:rPr lang="nb-NO" dirty="0"/>
              <a:t>: Forstå hvordan dagens tjenester påvirker dem.</a:t>
            </a:r>
          </a:p>
          <a:p>
            <a:pPr marL="285750" indent="-285750">
              <a:buFont typeface="Arial"/>
              <a:buChar char="•"/>
            </a:pPr>
            <a:r>
              <a:rPr lang="nb-NO" b="1" dirty="0"/>
              <a:t>Ansatte</a:t>
            </a:r>
            <a:r>
              <a:rPr lang="nb-NO" dirty="0"/>
              <a:t>: Lære om deres erfaringer med å utføre tjenestene. Avdekke kulturforskjeller, ulike tankesett og holdninger til arbeidsprosesser.</a:t>
            </a:r>
          </a:p>
          <a:p>
            <a:br>
              <a:rPr lang="nb-NO" dirty="0">
                <a:solidFill>
                  <a:srgbClr val="3A7EC0"/>
                </a:solidFill>
              </a:rPr>
            </a:br>
            <a:r>
              <a:rPr lang="nb-NO" dirty="0">
                <a:solidFill>
                  <a:srgbClr val="3A7EC0"/>
                </a:solidFill>
              </a:rPr>
              <a:t>Det anbefales å ikke blande disse gruppene i samme samtale for å sikre at folk er mest mulig ærlige og snakker om det som opptar dem mest. </a:t>
            </a:r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  <a:sym typeface="Helvetica"/>
              </a:rPr>
              <a:t>Når utføres dette?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En gruppesamtale kan utføres når som helst i prosjektet, men det anbefales å utføre en tidlig, som oppstart på innsiktsarbeidet. </a:t>
            </a:r>
          </a:p>
          <a:p>
            <a:pPr lvl="0">
              <a:spcBef>
                <a:spcPts val="600"/>
              </a:spcBef>
            </a:pP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</a:rPr>
              <a:t>Hvem er med? </a:t>
            </a:r>
          </a:p>
          <a:p>
            <a:pPr marL="171405" indent="-171405">
              <a:spcBef>
                <a:spcPts val="600"/>
              </a:spcBef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2 personer fra teamet</a:t>
            </a:r>
          </a:p>
          <a:p>
            <a:pPr marL="171405" indent="-171405">
              <a:spcBef>
                <a:spcPts val="600"/>
              </a:spcBef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6-8 inviterte personer</a:t>
            </a:r>
            <a:endParaRPr lang="nb-NO" dirty="0"/>
          </a:p>
        </p:txBody>
      </p:sp>
      <p:pic>
        <p:nvPicPr>
          <p:cNvPr id="7" name="Picture 6" descr="Illustrasjon_fra_til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208" y="4583717"/>
            <a:ext cx="2312260" cy="186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Introduksjon til gruppesamtale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466945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FØR (forberedelser)  </a:t>
            </a:r>
            <a:r>
              <a:rPr lang="nb-NO" dirty="0"/>
              <a:t>Diskuter i teamet og skriv ned hva dere ønsker å lære om i samtalen. Bruk dette som grunnlag til å formulere noen </a:t>
            </a:r>
            <a:r>
              <a:rPr lang="nb-NO" dirty="0">
                <a:solidFill>
                  <a:srgbClr val="000000"/>
                </a:solidFill>
              </a:rPr>
              <a:t>spørsmål (se eksempel senere)</a:t>
            </a:r>
            <a:endParaRPr lang="nb-NO" i="1" dirty="0">
              <a:solidFill>
                <a:srgbClr val="000000"/>
              </a:solidFill>
            </a:endParaRP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UNDER (utførelse) </a:t>
            </a:r>
            <a:r>
              <a:rPr lang="nb-NO" dirty="0"/>
              <a:t>Innled med å fortelle hvorfor dere er samlet og hva formålet med samtalen er. Ta en introduksjonsrunde og begynn så med å stille et spørsmål for å få samtalen i gang. </a:t>
            </a:r>
            <a:r>
              <a:rPr lang="nb-NO" i="1" dirty="0"/>
              <a:t>Ikke</a:t>
            </a:r>
            <a:r>
              <a:rPr lang="nb-NO" dirty="0"/>
              <a:t> moderer samtalen for strengt, da kan dere gå glipp av viktige temaer. Tanken er at de inviterte skal få muligheten til å snakke seg imellom og lede samtalen. Still spørsmål innimellom, men ikke overstyr dialogen. Dere kommer til å bli overrasket over hvor engasjerte de blir av temaet og hvor lett praten går selv om de ikke kjenner hverandre. </a:t>
            </a:r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ETTER (etterarbeid)  </a:t>
            </a:r>
            <a:r>
              <a:rPr lang="nb-NO" dirty="0"/>
              <a:t>Oppsummer det dere har lært rett etter intervjuet mens dere husker detaljene.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>
                <a:solidFill>
                  <a:srgbClr val="3A7EC0"/>
                </a:solidFill>
              </a:rPr>
              <a:t>I en gruppesamtale legger vi derfor vekt på å skape en avslappet atmosfære for å få folk til å by på seg selv. Hyggelige omgivelser er viktig.</a:t>
            </a:r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Helvetica"/>
              </a:rPr>
              <a:t>Utstyr: 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Hyggelige omgivelser. Tenk sofagruppe, </a:t>
            </a:r>
            <a:r>
              <a:rPr lang="nb-NO" i="1" dirty="0">
                <a:solidFill>
                  <a:srgbClr val="000000"/>
                </a:solidFill>
              </a:rPr>
              <a:t>ikke</a:t>
            </a:r>
            <a:r>
              <a:rPr lang="nb-NO" dirty="0">
                <a:solidFill>
                  <a:srgbClr val="000000"/>
                </a:solidFill>
              </a:rPr>
              <a:t> møterom!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Snacks og drikke (Kake?)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Intervjuguide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Kamera</a:t>
            </a:r>
          </a:p>
          <a:p>
            <a:pPr marL="171405" indent="-171405">
              <a:buFont typeface="Arial"/>
              <a:buChar char="•"/>
            </a:pPr>
            <a:r>
              <a:rPr lang="nb-NO" dirty="0">
                <a:solidFill>
                  <a:srgbClr val="000000"/>
                </a:solidFill>
              </a:rPr>
              <a:t>Videokamera (valgfritt)</a:t>
            </a:r>
          </a:p>
          <a:p>
            <a:pPr marL="171405" indent="-171405">
              <a:buFont typeface="Arial"/>
              <a:buChar char="•"/>
            </a:pPr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  <a:ea typeface="Helvetica"/>
              </a:rPr>
              <a:t>Annet: </a:t>
            </a:r>
            <a:r>
              <a:rPr lang="nb-NO" dirty="0"/>
              <a:t>Anbefalt tid: ca. 1,5  time</a:t>
            </a:r>
          </a:p>
          <a:p>
            <a:endParaRPr lang="nb-NO" b="1" dirty="0"/>
          </a:p>
          <a:p>
            <a:r>
              <a:rPr lang="nb-NO" b="1" dirty="0"/>
              <a:t>Mal for intervjuguide</a:t>
            </a:r>
          </a:p>
          <a:p>
            <a:endParaRPr lang="nb-NO" dirty="0"/>
          </a:p>
        </p:txBody>
      </p:sp>
      <p:pic>
        <p:nvPicPr>
          <p:cNvPr id="3" name="Picture 2" descr="Screen Shot 2015-06-30 at 00.24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49" y="4631364"/>
            <a:ext cx="2727805" cy="18840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605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Metode 2: Intervju</a:t>
            </a:r>
          </a:p>
        </p:txBody>
      </p:sp>
    </p:spTree>
    <p:extLst>
      <p:ext uri="{BB962C8B-B14F-4D97-AF65-F5344CB8AC3E}">
        <p14:creationId xmlns:p14="http://schemas.microsoft.com/office/powerpoint/2010/main" val="163224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Introduksjon til intervju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4818873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Hva er et intervju?</a:t>
            </a:r>
          </a:p>
          <a:p>
            <a:r>
              <a:rPr lang="nb-NO" dirty="0"/>
              <a:t>Det finnes ulike former for intervju avhengig av ønsket struktur og tidsbruk. I denne metodikken oppfordrer vi til å gå bort fra det tradisjonelle spørsmål-svar formatet, og bruke en mer dynamisk og halvstrukturert form for samtale. Et slikt intervju gir personen som blir intervjuet stor frihet til å fortelle historier om det han eller hun er opptatt av. Det er godt egnet til å avdekke eksisterende og fremtidige behov, både hos innbyggere og ansatte i kommunen.</a:t>
            </a:r>
          </a:p>
          <a:p>
            <a:endParaRPr lang="nb-NO" dirty="0"/>
          </a:p>
          <a:p>
            <a:r>
              <a:rPr lang="nb-NO" dirty="0"/>
              <a:t>Det er viktig at intervjuene foregår på et sted som er i riktig kontekst og på personens hjemmebane, for at de skal føle seg trygge. Dette kan være i hjemmet, på kontoret, på helsestasjonen e.l. Valg av sted avhenger av hva dere ønsker å lære.</a:t>
            </a:r>
          </a:p>
          <a:p>
            <a:endParaRPr lang="nb-NO" b="1" dirty="0">
              <a:solidFill>
                <a:srgbClr val="3A7EC0"/>
              </a:solidFill>
            </a:endParaRPr>
          </a:p>
          <a:p>
            <a:r>
              <a:rPr lang="nb-NO" b="1" dirty="0">
                <a:solidFill>
                  <a:srgbClr val="3A7EC0"/>
                </a:solidFill>
              </a:rPr>
              <a:t>Hvorfor utføre et intervju?</a:t>
            </a:r>
          </a:p>
          <a:p>
            <a:r>
              <a:rPr lang="nb-NO" dirty="0"/>
              <a:t>Samtaler og intervjuer vil gi dere verdifull innsikt i personers hverdag, følelser, forventninger og vaner, samt reaksjoner på tjenester og egen livssituasjon. </a:t>
            </a:r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15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177878" cy="4766488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  <a:sym typeface="Helvetica"/>
              </a:rPr>
              <a:t>Når utføres dette?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Mennesker som bruker og yter tjenestene bør holdes involvert igjennom </a:t>
            </a:r>
            <a:r>
              <a:rPr lang="nb-NO" i="1" dirty="0"/>
              <a:t>hele</a:t>
            </a:r>
            <a:r>
              <a:rPr lang="nb-NO" dirty="0"/>
              <a:t> prosjektet.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Involvere personer etter hvert som dere avdekker nye områder dere må lære mer om, eller for å få innspill på konkrete idéer.</a:t>
            </a: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endParaRPr lang="nb-NO" b="1" dirty="0">
              <a:solidFill>
                <a:srgbClr val="000000"/>
              </a:solidFill>
              <a:ea typeface="Helvetica"/>
            </a:endParaRPr>
          </a:p>
          <a:p>
            <a:pPr lvl="0">
              <a:spcBef>
                <a:spcPts val="600"/>
              </a:spcBef>
            </a:pPr>
            <a:r>
              <a:rPr lang="nb-NO" b="1" dirty="0">
                <a:solidFill>
                  <a:srgbClr val="000000"/>
                </a:solidFill>
                <a:ea typeface="Helvetica"/>
              </a:rPr>
              <a:t>Hvem er med? 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dirty="0"/>
              <a:t>To teammedlemmer per intervju. Dra aldri ut alene, to par øyne og ører fanger opp mer.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i="1" dirty="0"/>
              <a:t>Hele</a:t>
            </a:r>
            <a:r>
              <a:rPr lang="nb-NO" dirty="0"/>
              <a:t> prosjektteamet bør i løpet av prosjektet delta i </a:t>
            </a:r>
            <a:br>
              <a:rPr lang="nb-NO" dirty="0"/>
            </a:br>
            <a:r>
              <a:rPr lang="nb-NO" dirty="0"/>
              <a:t>innsiktsarbeid </a:t>
            </a:r>
            <a:br>
              <a:rPr lang="nb-NO" dirty="0"/>
            </a:br>
            <a:r>
              <a:rPr lang="nb-NO" dirty="0"/>
              <a:t>for å opparbeide </a:t>
            </a:r>
            <a:br>
              <a:rPr lang="nb-NO" dirty="0"/>
            </a:br>
            <a:r>
              <a:rPr lang="nb-NO" dirty="0"/>
              <a:t>empati og </a:t>
            </a:r>
            <a:br>
              <a:rPr lang="nb-NO" dirty="0"/>
            </a:br>
            <a:r>
              <a:rPr lang="nb-NO" dirty="0"/>
              <a:t>forståelse.</a:t>
            </a:r>
          </a:p>
        </p:txBody>
      </p:sp>
      <p:pic>
        <p:nvPicPr>
          <p:cNvPr id="9" name="Picture 8" descr="Alle tegningene-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470" y="5222537"/>
            <a:ext cx="1969066" cy="13846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0050" y="4784588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Introduksjon til intervju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208386" y="1634463"/>
            <a:ext cx="5968750" cy="5223537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3A7EC0"/>
                </a:solidFill>
              </a:rPr>
              <a:t>Hvordan utføre et intervju?</a:t>
            </a:r>
          </a:p>
          <a:p>
            <a:r>
              <a:rPr lang="nb-NO" b="1" dirty="0">
                <a:solidFill>
                  <a:srgbClr val="3A7EC0"/>
                </a:solidFill>
              </a:rPr>
              <a:t>FØR (forberedelser)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Sett opp tydelige kriterier for hvem dere bør snakke med. Inkluder brukere, pårørende og </a:t>
            </a:r>
            <a:r>
              <a:rPr lang="nb-NO" dirty="0">
                <a:solidFill>
                  <a:srgbClr val="000000"/>
                </a:solidFill>
              </a:rPr>
              <a:t>ansatte i tjenesten. (Se også tips på neste side)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Avtal tid og sted med personene.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Forbered en intervjuguide og vær bevisst på hva som er formålet med intervjuene og hva dere ønsker å få innsikt i.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Avtal roller – en stiller hovedsakelig spørsmål og den andre noterer.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Skriv ut prosess-notatark og samtykkeskjema og pakk utstyr.</a:t>
            </a:r>
          </a:p>
          <a:p>
            <a:pPr marL="285750" indent="-285750">
              <a:buFont typeface="Arial"/>
              <a:buChar char="•"/>
            </a:pPr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UNDER (utførelse) 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Legg vekt på å få personen til å føle seg trygg. Forklar at dette er en uformell samtale hvor dere ønsker å lære mer om dem og få innspill til prosjektet deres. Det handler ikke om å svare rett eller galt.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Disse samtalene er kun delvis strukturerte, men ved å være godt forberedt og opprette en intervjuguide på forhånd vil dere være i stand til å kontrollere </a:t>
            </a:r>
            <a:r>
              <a:rPr lang="nb-NO" dirty="0">
                <a:solidFill>
                  <a:srgbClr val="000000"/>
                </a:solidFill>
              </a:rPr>
              <a:t>kvaliteten på samtalen.</a:t>
            </a:r>
          </a:p>
          <a:p>
            <a:br>
              <a:rPr lang="nb-NO" dirty="0"/>
            </a:br>
            <a:r>
              <a:rPr lang="nb-NO" b="1" dirty="0">
                <a:solidFill>
                  <a:srgbClr val="3A7EC0"/>
                </a:solidFill>
              </a:rPr>
              <a:t>ETTER (etterarbeid) 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Oppsummer det dere har lært rett etterpå mens dere husker detaljer.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393160" y="1759949"/>
            <a:ext cx="3319412" cy="4766488"/>
          </a:xfrm>
        </p:spPr>
        <p:txBody>
          <a:bodyPr>
            <a:noAutofit/>
          </a:bodyPr>
          <a:lstStyle/>
          <a:p>
            <a:r>
              <a:rPr lang="nb-NO" b="1" dirty="0">
                <a:solidFill>
                  <a:srgbClr val="000000"/>
                </a:solidFill>
                <a:ea typeface="Helvetica"/>
              </a:rPr>
              <a:t>Utstyr: 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Prosess-notatark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Post it-lapper, pen og evt. notatbok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Lydopptaker og evt. kamera</a:t>
            </a:r>
          </a:p>
          <a:p>
            <a:pPr marL="210455" indent="-210455">
              <a:buFont typeface="Arial"/>
              <a:buChar char="•"/>
            </a:pPr>
            <a:r>
              <a:rPr lang="nb-NO" dirty="0"/>
              <a:t>Samtykkeskjema </a:t>
            </a:r>
          </a:p>
          <a:p>
            <a:endParaRPr lang="nb-NO" b="1" dirty="0"/>
          </a:p>
          <a:p>
            <a:r>
              <a:rPr lang="nb-NO" b="1" dirty="0"/>
              <a:t>Mal for prosess-notatark og intervjuguide og samtykke skjema</a:t>
            </a:r>
            <a:endParaRPr lang="nb-NO" dirty="0"/>
          </a:p>
          <a:p>
            <a:endParaRPr lang="nb-NO" dirty="0"/>
          </a:p>
        </p:txBody>
      </p:sp>
      <p:grpSp>
        <p:nvGrpSpPr>
          <p:cNvPr id="32" name="Group 31"/>
          <p:cNvGrpSpPr/>
          <p:nvPr/>
        </p:nvGrpSpPr>
        <p:grpSpPr>
          <a:xfrm>
            <a:off x="6465169" y="4750644"/>
            <a:ext cx="2212801" cy="1534496"/>
            <a:chOff x="8633047" y="6320195"/>
            <a:chExt cx="3533639" cy="2654653"/>
          </a:xfrm>
        </p:grpSpPr>
        <p:pic>
          <p:nvPicPr>
            <p:cNvPr id="33" name="Picture 32" descr="Skjermbilde 2014-10-13 kl. 20.31.51 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3047" y="6320195"/>
              <a:ext cx="3533639" cy="2654653"/>
            </a:xfrm>
            <a:prstGeom prst="rect">
              <a:avLst/>
            </a:prstGeom>
          </p:spPr>
        </p:pic>
        <p:pic>
          <p:nvPicPr>
            <p:cNvPr id="47" name="Picture 46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49072" y="6888832"/>
              <a:ext cx="576064" cy="522955"/>
            </a:xfrm>
            <a:prstGeom prst="rect">
              <a:avLst/>
            </a:prstGeom>
          </p:spPr>
        </p:pic>
        <p:pic>
          <p:nvPicPr>
            <p:cNvPr id="45" name="Picture 44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350378" y="7176864"/>
              <a:ext cx="576064" cy="522955"/>
            </a:xfrm>
            <a:prstGeom prst="rect">
              <a:avLst/>
            </a:prstGeom>
          </p:spPr>
        </p:pic>
        <p:pic>
          <p:nvPicPr>
            <p:cNvPr id="43" name="Picture 42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55261" y="7392889"/>
              <a:ext cx="576064" cy="522955"/>
            </a:xfrm>
            <a:prstGeom prst="rect">
              <a:avLst/>
            </a:prstGeom>
          </p:spPr>
        </p:pic>
        <p:pic>
          <p:nvPicPr>
            <p:cNvPr id="41" name="Picture 40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1325" y="7032848"/>
              <a:ext cx="576064" cy="522955"/>
            </a:xfrm>
            <a:prstGeom prst="rect">
              <a:avLst/>
            </a:prstGeom>
          </p:spPr>
        </p:pic>
        <p:pic>
          <p:nvPicPr>
            <p:cNvPr id="39" name="Picture 38" descr="postit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79396" y="6960841"/>
              <a:ext cx="576064" cy="522955"/>
            </a:xfrm>
            <a:prstGeom prst="rect">
              <a:avLst/>
            </a:prstGeom>
          </p:spPr>
        </p:pic>
      </p:grpSp>
      <p:pic>
        <p:nvPicPr>
          <p:cNvPr id="26" name="Picture 25" descr="Screen Shot 2015-06-30 at 00.24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06" y="5232429"/>
            <a:ext cx="1727816" cy="1193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6024" y="5233537"/>
            <a:ext cx="1353542" cy="9563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335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Tips for hvem dere bør snakke med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09549" y="1634464"/>
            <a:ext cx="5967587" cy="5223536"/>
          </a:xfrm>
        </p:spPr>
        <p:txBody>
          <a:bodyPr>
            <a:noAutofit/>
          </a:bodyPr>
          <a:lstStyle/>
          <a:p>
            <a:r>
              <a:rPr lang="nb-NO" b="0" dirty="0">
                <a:solidFill>
                  <a:schemeClr val="tx1"/>
                </a:solidFill>
              </a:rPr>
              <a:t>Hvilke mennesker dere bør snakke med er avhengig av prosjektets fokus og omfang. Husk at det ikke finnes gjennomsnittsbrukere. Dere bør derfor møte forskjellige mennesker som representerer en bredde i forhold til alder, kjønn, bakgrunn osv. </a:t>
            </a:r>
          </a:p>
          <a:p>
            <a:endParaRPr lang="nb-NO" dirty="0"/>
          </a:p>
          <a:p>
            <a:r>
              <a:rPr lang="nb-NO" dirty="0"/>
              <a:t>Ulike livssituasjoner  </a:t>
            </a:r>
            <a:r>
              <a:rPr lang="nb-NO" b="0" dirty="0">
                <a:solidFill>
                  <a:srgbClr val="000000"/>
                </a:solidFill>
              </a:rPr>
              <a:t>Behov og utfordringer kan være svært forskjellige dersom man er barn, har barn, er enslig, eldre, yngre, mann eller kvinne.</a:t>
            </a:r>
          </a:p>
          <a:p>
            <a:endParaRPr lang="nb-NO" sz="800" b="0" dirty="0">
              <a:solidFill>
                <a:srgbClr val="000000"/>
              </a:solidFill>
            </a:endParaRPr>
          </a:p>
          <a:p>
            <a:r>
              <a:rPr lang="nb-NO" dirty="0"/>
              <a:t>Ulike stadier </a:t>
            </a:r>
            <a:r>
              <a:rPr lang="nb-NO" b="0" dirty="0">
                <a:solidFill>
                  <a:srgbClr val="000000"/>
                </a:solidFill>
              </a:rPr>
              <a:t>Snakk med folk som har brukt tjenestene over kortere og lengre tid.</a:t>
            </a:r>
          </a:p>
          <a:p>
            <a:endParaRPr lang="nb-NO" sz="800" b="0" dirty="0">
              <a:solidFill>
                <a:srgbClr val="000000"/>
              </a:solidFill>
            </a:endParaRPr>
          </a:p>
          <a:p>
            <a:r>
              <a:rPr lang="nb-NO" dirty="0">
                <a:solidFill>
                  <a:schemeClr val="accent1"/>
                </a:solidFill>
              </a:rPr>
              <a:t>Ulike ressurser </a:t>
            </a:r>
            <a:r>
              <a:rPr lang="nb-NO" b="0" dirty="0">
                <a:solidFill>
                  <a:srgbClr val="000000"/>
                </a:solidFill>
              </a:rPr>
              <a:t>Det kan være personer som er marginalisert, eller ressurssterke mennesker som ønsker kontroll over eget liv, og som utfordrer systemet med egne ønsker. </a:t>
            </a:r>
          </a:p>
          <a:p>
            <a:endParaRPr lang="nb-NO" sz="800" dirty="0"/>
          </a:p>
          <a:p>
            <a:r>
              <a:rPr lang="nb-NO" dirty="0"/>
              <a:t>Ikke-brukere  </a:t>
            </a:r>
            <a:r>
              <a:rPr lang="nb-NO" b="0" dirty="0">
                <a:solidFill>
                  <a:srgbClr val="000000"/>
                </a:solidFill>
              </a:rPr>
              <a:t>Dette er personer som ikke bruker tjenesten. Det er viktig å forstå hvorfor de ikke gjør det, og hva de eventuelt gjør istedenfor. </a:t>
            </a:r>
          </a:p>
          <a:p>
            <a:endParaRPr lang="nb-NO" sz="800" dirty="0"/>
          </a:p>
          <a:p>
            <a:r>
              <a:rPr lang="nb-NO" dirty="0"/>
              <a:t>Positive avvikere  </a:t>
            </a:r>
            <a:r>
              <a:rPr lang="nb-NO" b="0" dirty="0">
                <a:solidFill>
                  <a:schemeClr val="tx1"/>
                </a:solidFill>
              </a:rPr>
              <a:t>Personer som har samme ressurser som andre, men som har lært seg å navigere systemet og jobbe rundt det.</a:t>
            </a:r>
            <a:r>
              <a:rPr lang="nb-NO" b="0" dirty="0">
                <a:solidFill>
                  <a:srgbClr val="000000"/>
                </a:solidFill>
              </a:rPr>
              <a:t> Hva har fungert for dem?</a:t>
            </a:r>
            <a:br>
              <a:rPr lang="nb-NO" b="0" dirty="0">
                <a:solidFill>
                  <a:srgbClr val="000000"/>
                </a:solidFill>
              </a:rPr>
            </a:br>
            <a:endParaRPr lang="nb-NO" b="0" dirty="0">
              <a:solidFill>
                <a:srgbClr val="000000"/>
              </a:solidFill>
            </a:endParaRPr>
          </a:p>
          <a:p>
            <a:endParaRPr lang="nb-NO" b="0" dirty="0">
              <a:solidFill>
                <a:srgbClr val="000000"/>
              </a:solidFill>
            </a:endParaRPr>
          </a:p>
          <a:p>
            <a:endParaRPr lang="nb-NO" b="0" dirty="0">
              <a:solidFill>
                <a:schemeClr val="tx1"/>
              </a:solidFill>
            </a:endParaRPr>
          </a:p>
          <a:p>
            <a:endParaRPr lang="nb-NO" b="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Bestem hvem dere ønsker å forstå og hva dere ønsker å lære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402881" y="1759948"/>
            <a:ext cx="3309691" cy="4922746"/>
          </a:xfrm>
        </p:spPr>
        <p:txBody>
          <a:bodyPr>
            <a:noAutofit/>
          </a:bodyPr>
          <a:lstStyle/>
          <a:p>
            <a:r>
              <a:rPr lang="nb-NO" dirty="0"/>
              <a:t>Ansatte i kommunen  </a:t>
            </a:r>
            <a:r>
              <a:rPr lang="nb-NO" b="0" dirty="0"/>
              <a:t>Snakk med ansatte som er i førstelinjen. Forstå hva som er vanskelig og hva som gir trivsel i deres arbeidsdag. </a:t>
            </a:r>
          </a:p>
          <a:p>
            <a:r>
              <a:rPr lang="nb-NO" b="0" dirty="0"/>
              <a:t>Snakk med personer som representerer ulike ledd i tjenesten. Ikke glem de ansatte i IKT. </a:t>
            </a:r>
          </a:p>
          <a:p>
            <a:r>
              <a:rPr lang="nb-NO" b="0" dirty="0"/>
              <a:t>Snakk med ildsjelene og de som er demotiverte og finn ut hvorfor.</a:t>
            </a:r>
          </a:p>
          <a:p>
            <a:endParaRPr lang="nb-NO" b="0" dirty="0"/>
          </a:p>
          <a:p>
            <a:r>
              <a:rPr lang="nb-NO" dirty="0"/>
              <a:t>Eksperter  </a:t>
            </a:r>
            <a:r>
              <a:rPr lang="nb-NO" b="0" dirty="0"/>
              <a:t>Folk med ekspertise på ulike fagområder kan trekkes inn etter behov. </a:t>
            </a:r>
          </a:p>
          <a:p>
            <a:endParaRPr lang="nb-NO" b="0" dirty="0"/>
          </a:p>
          <a:p>
            <a:r>
              <a:rPr lang="nb-NO" dirty="0"/>
              <a:t>Pårørende</a:t>
            </a:r>
            <a:r>
              <a:rPr lang="nb-NO" b="0" dirty="0"/>
              <a:t>  Hvordan opplever de dagens tjenester? Tilrettelegges det tilstrekkelig for at de kan bidra?</a:t>
            </a:r>
          </a:p>
          <a:p>
            <a:endParaRPr lang="nb-NO" b="0" dirty="0"/>
          </a:p>
          <a:p>
            <a:r>
              <a:rPr lang="nb-NO" b="0" dirty="0">
                <a:solidFill>
                  <a:srgbClr val="3A7EC0"/>
                </a:solidFill>
              </a:rPr>
              <a:t>Snakk med folk som har klaget, og folk som er fornøyde. Finn ut hvorfor!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83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b-NO" dirty="0"/>
              <a:t>Tips for hvordan føre samtalen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09549" y="1634464"/>
            <a:ext cx="5967587" cy="6619072"/>
          </a:xfrm>
        </p:spPr>
        <p:txBody>
          <a:bodyPr>
            <a:noAutofit/>
          </a:bodyPr>
          <a:lstStyle/>
          <a:p>
            <a:r>
              <a:rPr lang="nb-NO" b="0" dirty="0">
                <a:solidFill>
                  <a:schemeClr val="tx1"/>
                </a:solidFill>
              </a:rPr>
              <a:t>Vær tilstede i samtalen og lytt aktivt. Lytt oppmerksomt og engasjert til det som blir fortalt og vis respekt og interesse for det personen forteller.</a:t>
            </a:r>
          </a:p>
          <a:p>
            <a:r>
              <a:rPr lang="nb-NO" b="0" dirty="0">
                <a:solidFill>
                  <a:schemeClr val="tx1"/>
                </a:solidFill>
              </a:rPr>
              <a:t> </a:t>
            </a:r>
          </a:p>
          <a:p>
            <a:r>
              <a:rPr lang="nb-NO" dirty="0">
                <a:solidFill>
                  <a:schemeClr val="accent1"/>
                </a:solidFill>
              </a:rPr>
              <a:t>Still åpne spørsmål og bygg videre på det personen sier  </a:t>
            </a:r>
            <a:r>
              <a:rPr lang="nb-NO" b="0" dirty="0">
                <a:solidFill>
                  <a:srgbClr val="000000"/>
                </a:solidFill>
              </a:rPr>
              <a:t>Bruk intervjuguiden som referanse</a:t>
            </a:r>
            <a:r>
              <a:rPr lang="nb-NO" b="0" dirty="0">
                <a:solidFill>
                  <a:schemeClr val="tx1"/>
                </a:solidFill>
              </a:rPr>
              <a:t>, men legg den gjerne også til side hvis det dukker opp mer interessante tema. </a:t>
            </a:r>
            <a:br>
              <a:rPr lang="nb-NO" b="0" dirty="0">
                <a:solidFill>
                  <a:schemeClr val="tx1"/>
                </a:solidFill>
              </a:rPr>
            </a:br>
            <a:endParaRPr lang="nb-NO" sz="800" dirty="0"/>
          </a:p>
          <a:p>
            <a:r>
              <a:rPr lang="nb-NO" dirty="0"/>
              <a:t>Stillhet er gull  </a:t>
            </a:r>
            <a:r>
              <a:rPr lang="nb-NO" b="0" dirty="0">
                <a:solidFill>
                  <a:schemeClr val="tx1"/>
                </a:solidFill>
              </a:rPr>
              <a:t>Det er personen som skal snakke, ikke dere. Stillhet er helt ok, gi personen rom til å reflektere og formulere svarene.  </a:t>
            </a:r>
          </a:p>
          <a:p>
            <a:endParaRPr lang="nb-NO" sz="800" b="0" dirty="0">
              <a:solidFill>
                <a:schemeClr val="tx1"/>
              </a:solidFill>
            </a:endParaRPr>
          </a:p>
          <a:p>
            <a:r>
              <a:rPr lang="nb-NO" dirty="0"/>
              <a:t>Hold dere nøytrale slik at dere ikke påvirker hva personen forteller</a:t>
            </a:r>
            <a:br>
              <a:rPr lang="nb-NO" dirty="0"/>
            </a:br>
            <a:r>
              <a:rPr lang="nb-NO" b="0" dirty="0">
                <a:solidFill>
                  <a:schemeClr val="tx1"/>
                </a:solidFill>
              </a:rPr>
              <a:t>Ikke la deltakeren vite hva dere tenker om det de sier, f.eks. ved å lage bekreftende lyder eller nikke. Ha et nøytralt, men vennlig ansiktsuttrykk.</a:t>
            </a:r>
            <a:endParaRPr lang="nb-NO" dirty="0"/>
          </a:p>
          <a:p>
            <a:endParaRPr lang="nb-NO" sz="800" dirty="0"/>
          </a:p>
          <a:p>
            <a:r>
              <a:rPr lang="nb-NO" dirty="0"/>
              <a:t>Aldri fremhev deres egen kunnskap  </a:t>
            </a:r>
            <a:r>
              <a:rPr lang="nb-NO" b="0" dirty="0">
                <a:solidFill>
                  <a:schemeClr val="tx1"/>
                </a:solidFill>
              </a:rPr>
              <a:t>Ikke si “Er det slik at…….ikke sant?”</a:t>
            </a:r>
          </a:p>
          <a:p>
            <a:endParaRPr lang="nb-NO" sz="800" b="0" dirty="0"/>
          </a:p>
          <a:p>
            <a:r>
              <a:rPr lang="nb-NO" dirty="0"/>
              <a:t>Aldri korriger personen  </a:t>
            </a:r>
            <a:r>
              <a:rPr lang="nb-NO" b="0" dirty="0">
                <a:solidFill>
                  <a:schemeClr val="tx1"/>
                </a:solidFill>
              </a:rPr>
              <a:t>Det er mulig personen sier noe som er helt feil, men om dere retter på dem kan de 1) Bli nervøse 2) Dere har mistet muligheten til å lære noe viktig. Poenget er å forstå hvorfor de misforstod.</a:t>
            </a:r>
          </a:p>
          <a:p>
            <a:endParaRPr lang="nb-NO" b="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En forutsetning for en god samtale er gjensidig tillit og trygge rammer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402881" y="1759948"/>
            <a:ext cx="3309691" cy="4922746"/>
          </a:xfrm>
        </p:spPr>
        <p:txBody>
          <a:bodyPr>
            <a:noAutofit/>
          </a:bodyPr>
          <a:lstStyle/>
          <a:p>
            <a:r>
              <a:rPr lang="nb-NO" dirty="0"/>
              <a:t>Still åpne spørsmål: </a:t>
            </a:r>
          </a:p>
          <a:p>
            <a:pPr marL="285750" indent="-285750">
              <a:buFont typeface="Arial"/>
              <a:buChar char="•"/>
            </a:pPr>
            <a:r>
              <a:rPr lang="nb-NO" b="0" dirty="0"/>
              <a:t>”Hva er viktig for deg i denne sammenhengen?”</a:t>
            </a:r>
          </a:p>
          <a:p>
            <a:pPr marL="285750" indent="-285750">
              <a:buFont typeface="Arial"/>
              <a:buChar char="•"/>
            </a:pPr>
            <a:r>
              <a:rPr lang="nb-NO" b="0" dirty="0"/>
              <a:t>”Kan du fortelle litt om deg selv?” </a:t>
            </a:r>
          </a:p>
          <a:p>
            <a:endParaRPr lang="nb-NO" b="0" dirty="0"/>
          </a:p>
          <a:p>
            <a:r>
              <a:rPr lang="nb-NO" dirty="0"/>
              <a:t>Ikke still ledende spørsmål: </a:t>
            </a:r>
          </a:p>
          <a:p>
            <a:pPr marL="285750" indent="-285750">
              <a:buFont typeface="Arial"/>
              <a:buChar char="•"/>
            </a:pPr>
            <a:r>
              <a:rPr lang="nb-NO" b="0" dirty="0"/>
              <a:t>Ledende: “Liker du at…” </a:t>
            </a:r>
          </a:p>
          <a:p>
            <a:pPr marL="285750" indent="-285750">
              <a:buFont typeface="Arial"/>
              <a:buChar char="•"/>
            </a:pPr>
            <a:r>
              <a:rPr lang="nb-NO" b="0" dirty="0"/>
              <a:t>Ikke-ledende: “Hva tenker du om…”</a:t>
            </a:r>
          </a:p>
          <a:p>
            <a:pPr marL="285750" indent="-285750">
              <a:buFont typeface="Arial"/>
              <a:buChar char="•"/>
            </a:pPr>
            <a:endParaRPr lang="nb-NO" b="0" dirty="0"/>
          </a:p>
          <a:p>
            <a:r>
              <a:rPr lang="nb-NO" dirty="0"/>
              <a:t>Utenifra og inn perspektivet:</a:t>
            </a:r>
          </a:p>
          <a:p>
            <a:r>
              <a:rPr lang="nb-NO" b="0" dirty="0"/>
              <a:t>Ikke være redd for å stille «dumme» spørsmål selv om dere tror at dere vet svaret. Det får folk til å tenke over hva de faktisk gjør og hvorfor. Vær nysgjerrig og ha et åpent sinn.</a:t>
            </a:r>
            <a:endParaRPr lang="nb-NO" dirty="0"/>
          </a:p>
          <a:p>
            <a:endParaRPr lang="nb-NO" dirty="0"/>
          </a:p>
          <a:p>
            <a:r>
              <a:rPr lang="nb-NO" dirty="0"/>
              <a:t>Finn ut </a:t>
            </a:r>
            <a:r>
              <a:rPr lang="nb-NO" i="1" dirty="0"/>
              <a:t>hvorfor</a:t>
            </a:r>
            <a:r>
              <a:rPr lang="nb-NO" dirty="0"/>
              <a:t> og </a:t>
            </a:r>
            <a:r>
              <a:rPr lang="nb-NO" i="1" dirty="0"/>
              <a:t>hvordan</a:t>
            </a:r>
            <a:r>
              <a:rPr lang="nb-NO" dirty="0"/>
              <a:t>:</a:t>
            </a:r>
            <a:br>
              <a:rPr lang="nb-NO" dirty="0"/>
            </a:br>
            <a:r>
              <a:rPr lang="nb-NO" b="0" dirty="0"/>
              <a:t>Be personen om å utdype sine svar. Ikke anta at dere vet svaret, finn ut hva de egentlig tenker. </a:t>
            </a:r>
          </a:p>
          <a:p>
            <a:endParaRPr lang="nb-NO" b="0" dirty="0"/>
          </a:p>
          <a:p>
            <a:endParaRPr lang="nb-NO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28464" y="6526437"/>
            <a:ext cx="2462212" cy="156257"/>
          </a:xfrm>
        </p:spPr>
        <p:txBody>
          <a:bodyPr/>
          <a:lstStyle/>
          <a:p>
            <a:fld id="{51360949-4B9F-9B4C-948A-35244A0B85F5}" type="slidenum">
              <a:rPr lang="nb-NO" smtClean="0"/>
              <a:pPr/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44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accent1"/>
                </a:solidFill>
              </a:rPr>
              <a:t>Formålet med intervjuet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Bli kjent med </a:t>
            </a:r>
            <a:r>
              <a:rPr lang="nb-NO" i="1" dirty="0">
                <a:solidFill>
                  <a:schemeClr val="accent1"/>
                </a:solidFill>
              </a:rPr>
              <a:t>hele</a:t>
            </a:r>
            <a:r>
              <a:rPr lang="nb-NO" dirty="0">
                <a:solidFill>
                  <a:schemeClr val="accent1"/>
                </a:solidFill>
              </a:rPr>
              <a:t> mennesket og få innblikk i deres liv.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Forstå hvordan han / hun opplever tjenestene i dag.  </a:t>
            </a:r>
            <a:endParaRPr lang="en-GB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Kartlegge deres ”tjenestereise” i kronologisk rekkefølge.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Deres historier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Forventninger og håp for fremtidens tjenester.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r>
              <a:rPr lang="nb-NO" b="1" dirty="0">
                <a:solidFill>
                  <a:schemeClr val="accent1"/>
                </a:solidFill>
              </a:rPr>
              <a:t>Holdning og fokus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Hva er viktig for deg? 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Egenmestring.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Finn ut </a:t>
            </a:r>
            <a:r>
              <a:rPr lang="nb-NO" i="1" dirty="0">
                <a:solidFill>
                  <a:schemeClr val="accent1"/>
                </a:solidFill>
              </a:rPr>
              <a:t>hvorfor</a:t>
            </a:r>
            <a:r>
              <a:rPr lang="nb-NO" dirty="0">
                <a:solidFill>
                  <a:schemeClr val="accent1"/>
                </a:solidFill>
              </a:rPr>
              <a:t> og </a:t>
            </a:r>
            <a:r>
              <a:rPr lang="nb-NO" i="1" dirty="0">
                <a:solidFill>
                  <a:schemeClr val="accent1"/>
                </a:solidFill>
              </a:rPr>
              <a:t>hvordan</a:t>
            </a:r>
            <a:r>
              <a:rPr lang="nb-NO" dirty="0">
                <a:solidFill>
                  <a:schemeClr val="accent1"/>
                </a:solidFill>
              </a:rPr>
              <a:t> de   gjør det de gjør.</a:t>
            </a:r>
            <a:endParaRPr lang="en-GB" dirty="0">
              <a:solidFill>
                <a:schemeClr val="accent1"/>
              </a:solidFill>
            </a:endParaRPr>
          </a:p>
          <a:p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23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i="1" dirty="0">
                <a:solidFill>
                  <a:schemeClr val="accent1"/>
                </a:solidFill>
              </a:rPr>
              <a:t>Før dere begynner på spørsmålene er det fint å småsnakke litt         for å bli kjent. Fortell hvorfor dere er kommet. </a:t>
            </a:r>
          </a:p>
          <a:p>
            <a:pPr lvl="0"/>
            <a:endParaRPr lang="nb-NO" b="1" dirty="0">
              <a:solidFill>
                <a:schemeClr val="accent1"/>
              </a:solidFill>
            </a:endParaRPr>
          </a:p>
          <a:p>
            <a:pPr lvl="0"/>
            <a:r>
              <a:rPr lang="nb-NO" b="1" dirty="0">
                <a:solidFill>
                  <a:schemeClr val="accent1"/>
                </a:solidFill>
              </a:rPr>
              <a:t>Bli kjent 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/>
              <a:t>Kan du fortelle litt om deg selv? </a:t>
            </a:r>
            <a:r>
              <a:rPr lang="nb-NO" dirty="0">
                <a:solidFill>
                  <a:srgbClr val="9CA5AE"/>
                </a:solidFill>
              </a:rPr>
              <a:t>(alder, livssituasjon, jobb, hobby)</a:t>
            </a:r>
            <a:endParaRPr lang="en-GB" dirty="0">
              <a:solidFill>
                <a:srgbClr val="9CA5A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Kan du fortelle litt om din situasjon og personlige erfaringer med kommunale tjenester? </a:t>
            </a:r>
            <a:r>
              <a:rPr lang="nb-NO" dirty="0">
                <a:solidFill>
                  <a:srgbClr val="9CA5AE"/>
                </a:solidFill>
              </a:rPr>
              <a:t>(opplevelser, positive/negative)</a:t>
            </a:r>
            <a:endParaRPr lang="en-GB" dirty="0">
              <a:solidFill>
                <a:srgbClr val="9CA5A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Hvilke tjenester har du brukt tidligere og er i kontakt med i dag? </a:t>
            </a:r>
            <a:endParaRPr lang="nb-NO" dirty="0">
              <a:solidFill>
                <a:srgbClr val="A6A6A6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Kan du fortelle litt om hvordan familie/venner involverer seg i din situasjon? </a:t>
            </a:r>
            <a:r>
              <a:rPr lang="nb-NO" dirty="0">
                <a:solidFill>
                  <a:srgbClr val="9CA5AE"/>
                </a:solidFill>
              </a:rPr>
              <a:t>(hvordan påvirker tjenestene de pårørende?)</a:t>
            </a:r>
            <a:endParaRPr lang="en-GB" dirty="0">
              <a:solidFill>
                <a:srgbClr val="9CA5AE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Er det noen personer i kommunen som er spesielt viktig for dem, og som du er mye i kontakt med? Hva betyr dette forholdet for deg? </a:t>
            </a:r>
            <a:r>
              <a:rPr lang="nb-NO" dirty="0">
                <a:solidFill>
                  <a:srgbClr val="9CA5AE"/>
                </a:solidFill>
              </a:rPr>
              <a:t>(NB: Noen ”hverdagshelter” dere bør snakke med?)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er viktig for deg i din hverdag? </a:t>
            </a:r>
            <a:endParaRPr lang="en-GB" dirty="0">
              <a:solidFill>
                <a:srgbClr val="9CA5AE"/>
              </a:solidFill>
            </a:endParaRPr>
          </a:p>
          <a:p>
            <a:endParaRPr lang="nb-NO" b="1" dirty="0">
              <a:solidFill>
                <a:srgbClr val="3A7EC0"/>
              </a:solidFill>
            </a:endParaRPr>
          </a:p>
        </p:txBody>
      </p:sp>
      <p:sp>
        <p:nvSpPr>
          <p:cNvPr id="24" name="Title 13"/>
          <p:cNvSpPr txBox="1">
            <a:spLocks/>
          </p:cNvSpPr>
          <p:nvPr/>
        </p:nvSpPr>
        <p:spPr>
          <a:xfrm>
            <a:off x="208387" y="548680"/>
            <a:ext cx="6832845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(</a:t>
            </a:r>
            <a:r>
              <a:rPr lang="nb-NO" sz="1800" dirty="0"/>
              <a:t>tjenestemottaker)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28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/>
              <a:t>Side 1</a:t>
            </a:r>
            <a:endParaRPr lang="nb-NO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361487" cy="294191"/>
          </a:xfrm>
        </p:spPr>
        <p:txBody>
          <a:bodyPr/>
          <a:lstStyle/>
          <a:p>
            <a:r>
              <a:rPr lang="nb-NO" dirty="0"/>
              <a:t>Forstå mennesker og hvordan en tjeneste må passe inn i deres livssituasjon og arbeidshverdag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393160" y="1772815"/>
            <a:ext cx="3177878" cy="4896545"/>
          </a:xfrm>
        </p:spPr>
        <p:txBody>
          <a:bodyPr>
            <a:noAutofit/>
          </a:bodyPr>
          <a:lstStyle/>
          <a:p>
            <a:r>
              <a:rPr lang="nb-NO" sz="1600" b="1" dirty="0">
                <a:solidFill>
                  <a:srgbClr val="000000"/>
                </a:solidFill>
              </a:rPr>
              <a:t>Gir empati:</a:t>
            </a:r>
          </a:p>
          <a:p>
            <a:r>
              <a:rPr lang="nb-NO" dirty="0">
                <a:solidFill>
                  <a:srgbClr val="000000"/>
                </a:solidFill>
              </a:rPr>
              <a:t>Det å bruke tid sammen med mennesker vi trenger å forstå, gjør at vi kan sette oss inn i deres situasjon. Det gir dere en god intuisjon om en løsning vil fungere for den det gjelder. </a:t>
            </a:r>
          </a:p>
          <a:p>
            <a:endParaRPr lang="nb-NO" sz="1600" b="1" dirty="0">
              <a:solidFill>
                <a:schemeClr val="accent1"/>
              </a:solidFill>
            </a:endParaRPr>
          </a:p>
          <a:p>
            <a:r>
              <a:rPr lang="nb-NO" sz="1600" b="1" dirty="0">
                <a:solidFill>
                  <a:srgbClr val="000000"/>
                </a:solidFill>
              </a:rPr>
              <a:t>Gir inspirasjon:</a:t>
            </a:r>
          </a:p>
          <a:p>
            <a:r>
              <a:rPr lang="nb-NO" dirty="0">
                <a:solidFill>
                  <a:srgbClr val="000000"/>
                </a:solidFill>
              </a:rPr>
              <a:t>Innsiktsarbeid avdekker viktig informasjon som blir til inspirasjon for idémyldring. Dette danner grunnlaget for å kunne skape gode og meningsfulle tjenester som skaper verdi i folks liv.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sz="1600" b="1" dirty="0">
                <a:solidFill>
                  <a:srgbClr val="000000"/>
                </a:solidFill>
              </a:rPr>
              <a:t>Bygger kunnskap:</a:t>
            </a:r>
          </a:p>
          <a:p>
            <a:r>
              <a:rPr lang="nb-NO" dirty="0">
                <a:solidFill>
                  <a:srgbClr val="000000"/>
                </a:solidFill>
              </a:rPr>
              <a:t>Over tid bygger teamet opp verdifull og virkelighetsdrevet kunnskap om innbyggerne som også kan brukes i andre prosjekter.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  <a:p>
            <a:endParaRPr lang="nb-NO" dirty="0">
              <a:solidFill>
                <a:srgbClr val="000000"/>
              </a:solidFill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Introduksjon til innsiktsarbeid</a:t>
            </a:r>
          </a:p>
        </p:txBody>
      </p:sp>
      <p:pic>
        <p:nvPicPr>
          <p:cNvPr id="3" name="Picture Placeholder 2" descr="Hva er viktig for deg?.png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6" t="-2794" r="-2733" b="651"/>
          <a:stretch/>
        </p:blipFill>
        <p:spPr>
          <a:solidFill>
            <a:schemeClr val="bg1"/>
          </a:solidFill>
          <a:ln>
            <a:solidFill>
              <a:srgbClr val="7F7F7F"/>
            </a:solidFill>
          </a:ln>
        </p:spPr>
      </p:pic>
    </p:spTree>
    <p:extLst>
      <p:ext uri="{BB962C8B-B14F-4D97-AF65-F5344CB8AC3E}">
        <p14:creationId xmlns:p14="http://schemas.microsoft.com/office/powerpoint/2010/main" val="313596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rgbClr val="DBF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08387" y="548680"/>
            <a:ext cx="5824733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</a:t>
            </a:r>
            <a:r>
              <a:rPr lang="nb-NO" sz="1800" dirty="0"/>
              <a:t>(ansatt)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/>
              <a:t>Side 1</a:t>
            </a:r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4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accent1"/>
                </a:solidFill>
              </a:rPr>
              <a:t>Formålet med intervjuet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Bli kjent og få innblikk i hans / hennes arbeidshverdag.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Forstå hva som skaper trivsel i arbeidshverdagen.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Kartlegg en typisk arbeidshverdag for dem. Identifiser hvor det oppstår feil og mangler med prosesser, hjelpemidler, kommunikasjon og organisering.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Behov, smertepunkter og høydepunkter (historier!)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Avdekke forventninger og bekymringer relatert til prosjektet.</a:t>
            </a:r>
          </a:p>
          <a:p>
            <a:endParaRPr lang="nb-NO" dirty="0">
              <a:solidFill>
                <a:schemeClr val="accent1"/>
              </a:solidFill>
            </a:endParaRPr>
          </a:p>
          <a:p>
            <a:r>
              <a:rPr lang="nb-NO" b="1" dirty="0">
                <a:solidFill>
                  <a:schemeClr val="accent1"/>
                </a:solidFill>
              </a:rPr>
              <a:t>Holdning og fokus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Hva er viktig for deg? </a:t>
            </a:r>
          </a:p>
          <a:p>
            <a:pPr marL="285750" indent="-285750">
              <a:buFont typeface="Arial"/>
              <a:buChar char="•"/>
            </a:pPr>
            <a:r>
              <a:rPr lang="nb-NO" dirty="0">
                <a:solidFill>
                  <a:schemeClr val="accent1"/>
                </a:solidFill>
              </a:rPr>
              <a:t>Finn ut </a:t>
            </a:r>
            <a:r>
              <a:rPr lang="nb-NO" i="1" dirty="0">
                <a:solidFill>
                  <a:schemeClr val="accent1"/>
                </a:solidFill>
              </a:rPr>
              <a:t>hvorfor</a:t>
            </a:r>
            <a:r>
              <a:rPr lang="nb-NO" dirty="0">
                <a:solidFill>
                  <a:schemeClr val="accent1"/>
                </a:solidFill>
              </a:rPr>
              <a:t> og </a:t>
            </a:r>
            <a:r>
              <a:rPr lang="nb-NO" i="1" dirty="0">
                <a:solidFill>
                  <a:schemeClr val="accent1"/>
                </a:solidFill>
              </a:rPr>
              <a:t>hvordan</a:t>
            </a:r>
            <a:r>
              <a:rPr lang="nb-NO" dirty="0">
                <a:solidFill>
                  <a:schemeClr val="accent1"/>
                </a:solidFill>
              </a:rPr>
              <a:t> de   gjør det de gjør.</a:t>
            </a:r>
            <a:endParaRPr lang="en-GB" dirty="0">
              <a:solidFill>
                <a:schemeClr val="accent1"/>
              </a:solidFill>
            </a:endParaRPr>
          </a:p>
          <a:p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i="1" dirty="0">
                <a:solidFill>
                  <a:schemeClr val="accent1"/>
                </a:solidFill>
              </a:rPr>
              <a:t>Fortell litt om prosjektet og hensikten med samtalen. </a:t>
            </a:r>
          </a:p>
          <a:p>
            <a:pPr lvl="0"/>
            <a:r>
              <a:rPr lang="nb-NO" i="1" dirty="0">
                <a:solidFill>
                  <a:schemeClr val="accent1"/>
                </a:solidFill>
              </a:rPr>
              <a:t>Er de kjent med prosjektet fra før? </a:t>
            </a:r>
          </a:p>
          <a:p>
            <a:pPr lvl="0"/>
            <a:endParaRPr lang="nb-NO" b="1" dirty="0">
              <a:solidFill>
                <a:schemeClr val="accent1"/>
              </a:solidFill>
            </a:endParaRPr>
          </a:p>
          <a:p>
            <a:pPr lvl="0"/>
            <a:r>
              <a:rPr lang="nb-NO" b="1" dirty="0">
                <a:solidFill>
                  <a:schemeClr val="accent1"/>
                </a:solidFill>
              </a:rPr>
              <a:t>Bli kjent </a:t>
            </a:r>
          </a:p>
          <a:p>
            <a:pPr marL="285750" indent="-285750">
              <a:buFont typeface="Arial"/>
              <a:buChar char="•"/>
            </a:pPr>
            <a:r>
              <a:rPr lang="nb-NO" dirty="0"/>
              <a:t>Kan du fortelle litt om deg selv? </a:t>
            </a:r>
            <a:r>
              <a:rPr lang="nb-NO" dirty="0">
                <a:solidFill>
                  <a:srgbClr val="A6A6A6"/>
                </a:solidFill>
              </a:rPr>
              <a:t>(alder, utdanning, tidligere jobber)</a:t>
            </a:r>
            <a:endParaRPr lang="en-GB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/>
              <a:t>Fortelle litt om din stilling og oppgaver? </a:t>
            </a:r>
            <a:r>
              <a:rPr lang="nb-NO" dirty="0">
                <a:solidFill>
                  <a:srgbClr val="A6A6A6"/>
                </a:solidFill>
              </a:rPr>
              <a:t>(ansvarsområder, hvilke type tjenestemottakere? Tilleggsansvar?)</a:t>
            </a:r>
            <a:endParaRPr lang="en-GB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/>
              <a:t>Hvorfor bestemte du å begynne i nåværende stilling? </a:t>
            </a:r>
            <a:r>
              <a:rPr lang="nb-NO" dirty="0">
                <a:solidFill>
                  <a:srgbClr val="A6A6A6"/>
                </a:solidFill>
              </a:rPr>
              <a:t>(motivasjon)</a:t>
            </a:r>
            <a:endParaRPr lang="en-GB" dirty="0">
              <a:solidFill>
                <a:srgbClr val="A6A6A6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nb-NO" dirty="0"/>
              <a:t>Hva er det du liker med jobben din? Hva er det du synes er utfordrende? </a:t>
            </a:r>
            <a:r>
              <a:rPr lang="nb-NO" dirty="0">
                <a:solidFill>
                  <a:srgbClr val="A6A6A6"/>
                </a:solidFill>
              </a:rPr>
              <a:t>(generelt og relatert til prosjektets fokus)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er arbeidshverdagen nå?</a:t>
            </a:r>
            <a:endParaRPr lang="en-GB" dirty="0"/>
          </a:p>
          <a:p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Kartlegg personens </a:t>
            </a:r>
            <a:r>
              <a:rPr lang="nb-NO" b="1" dirty="0">
                <a:solidFill>
                  <a:schemeClr val="accent1"/>
                </a:solidFill>
              </a:rPr>
              <a:t>arbeidshverdag </a:t>
            </a:r>
            <a:br>
              <a:rPr lang="nb-NO" b="1" dirty="0">
                <a:solidFill>
                  <a:schemeClr val="accent1"/>
                </a:solidFill>
              </a:rPr>
            </a:br>
            <a:r>
              <a:rPr lang="nb-NO" dirty="0"/>
              <a:t>Fortelle litt om din arbeidshverdag?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(steg for steg, relater til prosjektfokus)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er høydepunktene, og hva oppleves som frustrerende?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Hvilke hjelpemidler har du til å utføre oppgavene i det daglige arbeidet? </a:t>
            </a:r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(kartleggingsskjema, dataprogram, nettbrett osv. Hvorfor brukes de og hvordan oppleves de? Hva kan forbedres?)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endParaRPr lang="en-GB" sz="1200" dirty="0">
              <a:solidFill>
                <a:srgbClr val="A6A6A6"/>
              </a:solidFill>
            </a:endParaRPr>
          </a:p>
        </p:txBody>
      </p:sp>
      <p:pic>
        <p:nvPicPr>
          <p:cNvPr id="17" name="Picture 16" descr="Hva er viktig for deg?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889104" y="146149"/>
            <a:ext cx="497002" cy="14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9551" y="1623165"/>
            <a:ext cx="582356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9144" y="1623165"/>
            <a:ext cx="3463429" cy="50459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 dirty="0">
              <a:solidFill>
                <a:srgbClr val="FF9900"/>
              </a:solidFill>
            </a:endParaRPr>
          </a:p>
        </p:txBody>
      </p:sp>
      <p:sp>
        <p:nvSpPr>
          <p:cNvPr id="11" name="Title 13"/>
          <p:cNvSpPr txBox="1">
            <a:spLocks/>
          </p:cNvSpPr>
          <p:nvPr/>
        </p:nvSpPr>
        <p:spPr>
          <a:xfrm>
            <a:off x="208387" y="548680"/>
            <a:ext cx="5824733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Eksempel på intervjuguide </a:t>
            </a:r>
            <a:r>
              <a:rPr lang="nb-NO" sz="1800" dirty="0">
                <a:solidFill>
                  <a:srgbClr val="000000"/>
                </a:solidFill>
              </a:rPr>
              <a:t>(ansatt)</a:t>
            </a:r>
            <a:endParaRPr lang="nb-NO" sz="900" dirty="0">
              <a:solidFill>
                <a:srgbClr val="000000"/>
              </a:solidFill>
            </a:endParaRPr>
          </a:p>
        </p:txBody>
      </p:sp>
      <p:sp>
        <p:nvSpPr>
          <p:cNvPr id="13" name="Title 13"/>
          <p:cNvSpPr txBox="1">
            <a:spLocks/>
          </p:cNvSpPr>
          <p:nvPr/>
        </p:nvSpPr>
        <p:spPr>
          <a:xfrm>
            <a:off x="8769424" y="146149"/>
            <a:ext cx="960838" cy="402531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nb-NO" sz="1600" dirty="0"/>
              <a:t>Side 2</a:t>
            </a:r>
            <a:endParaRPr lang="nb-NO" sz="1600" dirty="0">
              <a:solidFill>
                <a:srgbClr val="FFFFFF"/>
              </a:solidFill>
            </a:endParaRPr>
          </a:p>
        </p:txBody>
      </p:sp>
      <p:sp>
        <p:nvSpPr>
          <p:cNvPr id="15" name="Text Placeholder 15"/>
          <p:cNvSpPr txBox="1">
            <a:spLocks/>
          </p:cNvSpPr>
          <p:nvPr/>
        </p:nvSpPr>
        <p:spPr>
          <a:xfrm>
            <a:off x="280394" y="1778479"/>
            <a:ext cx="5680718" cy="48188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b-NO" b="1" dirty="0">
                <a:solidFill>
                  <a:schemeClr val="accent1"/>
                </a:solidFill>
              </a:rPr>
              <a:t>Kommunikasjon og ledelse</a:t>
            </a: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opplever du kommunikasjon på tvers av ulike parter? Hvem er du i kontakt med</a:t>
            </a:r>
            <a:endParaRPr lang="nb-NO" dirty="0">
              <a:solidFill>
                <a:srgbClr val="A6A6A6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er spesielt utfordrende?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opplever du organisering av tjenestene og ledelsen? </a:t>
            </a:r>
            <a:r>
              <a:rPr lang="nb-NO" dirty="0">
                <a:solidFill>
                  <a:srgbClr val="A6A6A6"/>
                </a:solidFill>
              </a:rPr>
              <a:t>(opplever han / hun støtte fra avdelingsledere og andre ledere?)</a:t>
            </a:r>
          </a:p>
          <a:p>
            <a:pPr lvl="0"/>
            <a:endParaRPr lang="nb-NO" dirty="0"/>
          </a:p>
          <a:p>
            <a:pPr marL="285750" lvl="0" indent="-285750">
              <a:buFont typeface="Arial"/>
              <a:buChar char="•"/>
            </a:pPr>
            <a:endParaRPr lang="en-GB" dirty="0"/>
          </a:p>
        </p:txBody>
      </p:sp>
      <p:sp>
        <p:nvSpPr>
          <p:cNvPr id="17" name="Text Placeholder 17"/>
          <p:cNvSpPr txBox="1">
            <a:spLocks/>
          </p:cNvSpPr>
          <p:nvPr/>
        </p:nvSpPr>
        <p:spPr>
          <a:xfrm>
            <a:off x="6393160" y="1759949"/>
            <a:ext cx="3177878" cy="47664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285750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465137" indent="-28575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-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2788" indent="-2667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989013" indent="-276225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solidFill>
                  <a:schemeClr val="accent1"/>
                </a:solidFill>
              </a:rPr>
              <a:t>Kultur</a:t>
            </a:r>
            <a:endParaRPr lang="en-GB" b="1" dirty="0">
              <a:solidFill>
                <a:schemeClr val="accent1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Hvordan vil du beskrive arbeidskulturen? Utdyp. (hvordan påvirker arbeidskulturen måten tjenestene utføres på?)</a:t>
            </a:r>
          </a:p>
          <a:p>
            <a:pPr lvl="0"/>
            <a:endParaRPr lang="nb-NO" dirty="0"/>
          </a:p>
          <a:p>
            <a:r>
              <a:rPr lang="nb-NO" b="1" dirty="0">
                <a:solidFill>
                  <a:srgbClr val="3A7EC0"/>
                </a:solidFill>
              </a:rPr>
              <a:t>Avslutningsvis</a:t>
            </a:r>
            <a:endParaRPr lang="en-GB" b="1" dirty="0">
              <a:solidFill>
                <a:srgbClr val="3A7EC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nb-NO" dirty="0"/>
              <a:t>Hva er dine største utfordringer i </a:t>
            </a:r>
            <a:r>
              <a:rPr lang="nb-NO" dirty="0" err="1"/>
              <a:t>hvordagen</a:t>
            </a:r>
            <a:r>
              <a:rPr lang="nb-NO" dirty="0"/>
              <a:t>? Hva hadde gjort din arbeidsdag bedre?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nb-NO" dirty="0"/>
              <a:t>Har du et siste råd til oss?</a:t>
            </a:r>
          </a:p>
          <a:p>
            <a:pPr marL="285750" lvl="0" indent="-285750">
              <a:buFont typeface="Arial"/>
              <a:buChar char="•"/>
            </a:pPr>
            <a:endParaRPr lang="nb-NO" dirty="0"/>
          </a:p>
          <a:p>
            <a:pPr marL="285750" lvl="0" indent="-285750">
              <a:buFont typeface="Arial"/>
              <a:buChar char="•"/>
            </a:pPr>
            <a:endParaRPr lang="nb-NO" dirty="0"/>
          </a:p>
          <a:p>
            <a:pPr lvl="0"/>
            <a:r>
              <a:rPr lang="nb-NO" i="1" dirty="0">
                <a:solidFill>
                  <a:schemeClr val="accent1"/>
                </a:solidFill>
              </a:rPr>
              <a:t>Ta frem intervjuguiden på slutten av samtalen og dobbeltsjekk at dere har fått svar på de viktigste spørsmålene.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r>
              <a:rPr lang="nb-NO" dirty="0"/>
              <a:t> </a:t>
            </a:r>
            <a:endParaRPr lang="en-GB" dirty="0"/>
          </a:p>
          <a:p>
            <a:pPr lvl="0"/>
            <a:endParaRPr lang="en-GB" dirty="0"/>
          </a:p>
        </p:txBody>
      </p:sp>
      <p:pic>
        <p:nvPicPr>
          <p:cNvPr id="10" name="Picture 9" descr="Hva er viktig for deg?2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5824150" y="146149"/>
            <a:ext cx="497002" cy="14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nkstockPhotos-469692004_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19683"/>
          <a:stretch/>
        </p:blipFill>
        <p:spPr>
          <a:xfrm>
            <a:off x="209551" y="1628143"/>
            <a:ext cx="5662148" cy="505304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Avdekke </a:t>
            </a:r>
            <a:r>
              <a:rPr lang="nb-NO" i="1" dirty="0"/>
              <a:t>faktiske</a:t>
            </a:r>
            <a:r>
              <a:rPr lang="nb-NO" dirty="0"/>
              <a:t> behov, ikke antatte</a:t>
            </a:r>
          </a:p>
          <a:p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nb-NO" b="1" dirty="0"/>
              <a:t>EN LITEN HISTORIE:</a:t>
            </a:r>
          </a:p>
          <a:p>
            <a:endParaRPr lang="nb-NO" b="1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Problem:                    </a:t>
            </a:r>
          </a:p>
          <a:p>
            <a:r>
              <a:rPr lang="nb-NO" dirty="0">
                <a:solidFill>
                  <a:srgbClr val="000000"/>
                </a:solidFill>
              </a:rPr>
              <a:t>En gammel mann på sykehjemmet bråkte om natten og forstyrret alle så ingen fikk sove.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Antatt behov:          </a:t>
            </a:r>
          </a:p>
          <a:p>
            <a:r>
              <a:rPr lang="nb-NO" dirty="0">
                <a:solidFill>
                  <a:srgbClr val="000000"/>
                </a:solidFill>
              </a:rPr>
              <a:t>Han trenger medisin for å roes ned.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Innsikt:                     </a:t>
            </a:r>
          </a:p>
          <a:p>
            <a:r>
              <a:rPr lang="nb-NO" dirty="0">
                <a:solidFill>
                  <a:srgbClr val="000000"/>
                </a:solidFill>
              </a:rPr>
              <a:t>De pårørende fortalte at han i hele sitt liv hadde jobbet som nattevakt.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Faktisk behov: </a:t>
            </a:r>
          </a:p>
          <a:p>
            <a:r>
              <a:rPr lang="nb-NO" dirty="0">
                <a:solidFill>
                  <a:srgbClr val="000000"/>
                </a:solidFill>
              </a:rPr>
              <a:t>Få gjøre jobben sin.</a:t>
            </a:r>
          </a:p>
          <a:p>
            <a:endParaRPr lang="nb-NO" dirty="0">
              <a:solidFill>
                <a:srgbClr val="000000"/>
              </a:solidFill>
            </a:endParaRPr>
          </a:p>
          <a:p>
            <a:r>
              <a:rPr lang="nb-NO" b="1" dirty="0">
                <a:solidFill>
                  <a:srgbClr val="000000"/>
                </a:solidFill>
              </a:rPr>
              <a:t>Løsning:                </a:t>
            </a:r>
          </a:p>
          <a:p>
            <a:r>
              <a:rPr lang="nb-NO" dirty="0">
                <a:solidFill>
                  <a:srgbClr val="000000"/>
                </a:solidFill>
              </a:rPr>
              <a:t>Han fikk være med på natterunden.</a:t>
            </a:r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Introduksjon til innsiktsarbeid</a:t>
            </a:r>
          </a:p>
        </p:txBody>
      </p:sp>
    </p:spTree>
    <p:extLst>
      <p:ext uri="{BB962C8B-B14F-4D97-AF65-F5344CB8AC3E}">
        <p14:creationId xmlns:p14="http://schemas.microsoft.com/office/powerpoint/2010/main" val="8569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503022" cy="679895"/>
          </a:xfrm>
        </p:spPr>
        <p:txBody>
          <a:bodyPr/>
          <a:lstStyle/>
          <a:p>
            <a:r>
              <a:rPr lang="nb-NO" dirty="0"/>
              <a:t>Se situasjonen fra en annen persons perspektiv, ikke kun deres eget.</a:t>
            </a:r>
          </a:p>
          <a:p>
            <a:r>
              <a:rPr lang="nb-NO" dirty="0"/>
              <a:t>Ikke anta at dere vet hva brukere, pårørende og ansatte tror og mener.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84031" y="96197"/>
            <a:ext cx="4913019" cy="8122241"/>
          </a:xfrm>
          <a:prstGeom prst="rect">
            <a:avLst/>
          </a:prstGeom>
        </p:spPr>
      </p:pic>
      <p:sp>
        <p:nvSpPr>
          <p:cNvPr id="8" name="Title 13"/>
          <p:cNvSpPr txBox="1">
            <a:spLocks/>
          </p:cNvSpPr>
          <p:nvPr/>
        </p:nvSpPr>
        <p:spPr>
          <a:xfrm>
            <a:off x="208387" y="327262"/>
            <a:ext cx="9504186" cy="5578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Introduksjon til innsiktsarbeid</a:t>
            </a:r>
          </a:p>
        </p:txBody>
      </p:sp>
    </p:spTree>
    <p:extLst>
      <p:ext uri="{BB962C8B-B14F-4D97-AF65-F5344CB8AC3E}">
        <p14:creationId xmlns:p14="http://schemas.microsoft.com/office/powerpoint/2010/main" val="188280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 descr="ThinkstockPhotos-95095557_small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0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5" name="Title 5"/>
          <p:cNvSpPr txBox="1">
            <a:spLocks/>
          </p:cNvSpPr>
          <p:nvPr/>
        </p:nvSpPr>
        <p:spPr bwMode="auto">
          <a:xfrm>
            <a:off x="2292912" y="1196752"/>
            <a:ext cx="3363287" cy="134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>
                <a:solidFill>
                  <a:schemeClr val="accent1"/>
                </a:solidFill>
                <a:latin typeface="+mn-lt"/>
                <a:cs typeface="Helvetica Neue"/>
              </a:rPr>
              <a:t>Statistikk og tall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accent1"/>
                </a:solidFill>
                <a:latin typeface="+mn-lt"/>
                <a:cs typeface="Helvetica Neue"/>
              </a:rPr>
              <a:t>Spørreundersøkelser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accent1"/>
                </a:solidFill>
                <a:latin typeface="+mn-lt"/>
                <a:cs typeface="Helvetica Neue"/>
              </a:rPr>
              <a:t>1000 mennesker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accent1"/>
                </a:solidFill>
                <a:latin typeface="+mn-lt"/>
                <a:cs typeface="Helvetica Neue"/>
              </a:rPr>
              <a:t>Forstå </a:t>
            </a:r>
            <a:r>
              <a:rPr lang="nb-NO" sz="1400" b="0" i="1" dirty="0">
                <a:solidFill>
                  <a:schemeClr val="accent1"/>
                </a:solidFill>
                <a:latin typeface="+mn-lt"/>
                <a:cs typeface="Helvetica Neue"/>
              </a:rPr>
              <a:t>hva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accent1"/>
                </a:solidFill>
                <a:latin typeface="+mn-lt"/>
                <a:cs typeface="Helvetica Neue"/>
              </a:rPr>
              <a:t>Anta behov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accent1"/>
                </a:solidFill>
                <a:latin typeface="+mn-lt"/>
                <a:cs typeface="Helvetica Neue"/>
              </a:rPr>
              <a:t>Ta utgangspunkt i det man vet</a:t>
            </a:r>
          </a:p>
          <a:p>
            <a:pPr>
              <a:lnSpc>
                <a:spcPct val="90000"/>
              </a:lnSpc>
            </a:pPr>
            <a:endParaRPr lang="nb-NO" sz="1400" b="0" dirty="0">
              <a:solidFill>
                <a:schemeClr val="accent1"/>
              </a:solidFill>
              <a:latin typeface="+mn-lt"/>
              <a:cs typeface="Helvetica Neue"/>
            </a:endParaRPr>
          </a:p>
          <a:p>
            <a:pPr>
              <a:lnSpc>
                <a:spcPct val="90000"/>
              </a:lnSpc>
            </a:pPr>
            <a:endParaRPr lang="nb-NO" sz="1400" b="0" dirty="0">
              <a:solidFill>
                <a:schemeClr val="accent1"/>
              </a:solidFill>
              <a:latin typeface="+mn-lt"/>
              <a:cs typeface="Helvetica Neue"/>
            </a:endParaRPr>
          </a:p>
        </p:txBody>
      </p:sp>
      <p:sp>
        <p:nvSpPr>
          <p:cNvPr id="26" name="Title 5"/>
          <p:cNvSpPr txBox="1">
            <a:spLocks/>
          </p:cNvSpPr>
          <p:nvPr/>
        </p:nvSpPr>
        <p:spPr bwMode="auto">
          <a:xfrm>
            <a:off x="2288704" y="3057952"/>
            <a:ext cx="3016214" cy="121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>
                <a:solidFill>
                  <a:schemeClr val="bg1"/>
                </a:solidFill>
                <a:latin typeface="+mn-lt"/>
                <a:cs typeface="Helvetica Neue"/>
              </a:rPr>
              <a:t>Intervju og observasjon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bg1"/>
                </a:solidFill>
                <a:latin typeface="+mn-lt"/>
                <a:cs typeface="Helvetica Neue"/>
              </a:rPr>
              <a:t>Snakke med mennesker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bg1"/>
                </a:solidFill>
                <a:latin typeface="+mn-lt"/>
                <a:cs typeface="Helvetica Neue"/>
              </a:rPr>
              <a:t>10 mennesker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bg1"/>
                </a:solidFill>
                <a:latin typeface="+mn-lt"/>
                <a:cs typeface="Helvetica Neue"/>
              </a:rPr>
              <a:t>Forstå </a:t>
            </a:r>
            <a:r>
              <a:rPr lang="nb-NO" sz="1400" b="0" i="1" dirty="0">
                <a:solidFill>
                  <a:schemeClr val="bg1"/>
                </a:solidFill>
                <a:latin typeface="+mn-lt"/>
                <a:cs typeface="Helvetica Neue"/>
              </a:rPr>
              <a:t>hvorfor</a:t>
            </a:r>
            <a:r>
              <a:rPr lang="nb-NO" sz="1400" b="0" dirty="0">
                <a:solidFill>
                  <a:schemeClr val="bg1"/>
                </a:solidFill>
                <a:latin typeface="+mn-lt"/>
                <a:cs typeface="Helvetica Neue"/>
              </a:rPr>
              <a:t> og </a:t>
            </a:r>
            <a:r>
              <a:rPr lang="nb-NO" sz="1400" b="0" i="1" dirty="0">
                <a:solidFill>
                  <a:schemeClr val="bg1"/>
                </a:solidFill>
                <a:latin typeface="+mn-lt"/>
                <a:cs typeface="Helvetica Neue"/>
              </a:rPr>
              <a:t>hvordan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bg1"/>
                </a:solidFill>
                <a:latin typeface="+mn-lt"/>
                <a:cs typeface="Helvetica Neue"/>
              </a:rPr>
              <a:t>Avdekke faktiske behov</a:t>
            </a: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chemeClr val="bg1"/>
                </a:solidFill>
                <a:latin typeface="+mn-lt"/>
                <a:cs typeface="Helvetica Neue"/>
              </a:rPr>
              <a:t>Belyse nye områder</a:t>
            </a:r>
          </a:p>
        </p:txBody>
      </p:sp>
      <p:sp>
        <p:nvSpPr>
          <p:cNvPr id="33" name="Title 5"/>
          <p:cNvSpPr txBox="1">
            <a:spLocks/>
          </p:cNvSpPr>
          <p:nvPr/>
        </p:nvSpPr>
        <p:spPr bwMode="auto">
          <a:xfrm>
            <a:off x="2288708" y="4556780"/>
            <a:ext cx="2179882" cy="103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b-NO" sz="1400" dirty="0" err="1">
                <a:solidFill>
                  <a:srgbClr val="FFFFFF"/>
                </a:solidFill>
                <a:latin typeface="+mn-lt"/>
                <a:cs typeface="Helvetica Neue"/>
              </a:rPr>
              <a:t>Samskaping</a:t>
            </a:r>
            <a:endParaRPr lang="nb-NO" sz="1400" dirty="0">
              <a:solidFill>
                <a:srgbClr val="FFFFFF"/>
              </a:solidFill>
              <a:latin typeface="+mn-lt"/>
              <a:cs typeface="Helvetica Neue"/>
            </a:endParaRPr>
          </a:p>
          <a:p>
            <a:pPr>
              <a:lnSpc>
                <a:spcPct val="90000"/>
              </a:lnSpc>
            </a:pPr>
            <a:r>
              <a:rPr lang="nb-NO" sz="1400" b="0" dirty="0">
                <a:solidFill>
                  <a:srgbClr val="FFFFFF"/>
                </a:solidFill>
                <a:latin typeface="+mn-lt"/>
                <a:cs typeface="Helvetica Neue"/>
              </a:rPr>
              <a:t>Utvikle tjenesten sammen med alle berørte parter.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822813" y="1317398"/>
            <a:ext cx="2026227" cy="0"/>
          </a:xfrm>
          <a:prstGeom prst="line">
            <a:avLst/>
          </a:prstGeom>
          <a:ln w="12700" cmpd="sng">
            <a:solidFill>
              <a:schemeClr val="accent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22813" y="3207551"/>
            <a:ext cx="2038409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22813" y="4728857"/>
            <a:ext cx="2046376" cy="0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767832" y="1268760"/>
            <a:ext cx="105386" cy="9727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/>
          </a:p>
        </p:txBody>
      </p:sp>
      <p:sp>
        <p:nvSpPr>
          <p:cNvPr id="38" name="Oval 37"/>
          <p:cNvSpPr/>
          <p:nvPr/>
        </p:nvSpPr>
        <p:spPr>
          <a:xfrm>
            <a:off x="6776867" y="3165986"/>
            <a:ext cx="105386" cy="972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/>
          </a:p>
        </p:txBody>
      </p:sp>
      <p:sp>
        <p:nvSpPr>
          <p:cNvPr id="39" name="Oval 38"/>
          <p:cNvSpPr/>
          <p:nvPr/>
        </p:nvSpPr>
        <p:spPr>
          <a:xfrm>
            <a:off x="6791830" y="4673308"/>
            <a:ext cx="105386" cy="9727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err="1"/>
          </a:p>
        </p:txBody>
      </p:sp>
      <p:sp>
        <p:nvSpPr>
          <p:cNvPr id="40" name="Title 5"/>
          <p:cNvSpPr txBox="1">
            <a:spLocks/>
          </p:cNvSpPr>
          <p:nvPr/>
        </p:nvSpPr>
        <p:spPr bwMode="auto">
          <a:xfrm>
            <a:off x="350489" y="2216404"/>
            <a:ext cx="2028225" cy="89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80808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nb-NO" sz="1400" dirty="0">
                <a:solidFill>
                  <a:schemeClr val="accent1"/>
                </a:solidFill>
                <a:latin typeface="+mn-lt"/>
                <a:cs typeface="Helvetica Neue"/>
              </a:rPr>
              <a:t>Rasjonelt</a:t>
            </a:r>
          </a:p>
          <a:p>
            <a:pPr>
              <a:lnSpc>
                <a:spcPct val="100000"/>
              </a:lnSpc>
            </a:pPr>
            <a:endParaRPr lang="nb-NO" sz="1400" dirty="0">
              <a:solidFill>
                <a:schemeClr val="accent1"/>
              </a:solidFill>
              <a:latin typeface="+mn-lt"/>
              <a:cs typeface="Helvetica Neue"/>
            </a:endParaRPr>
          </a:p>
          <a:p>
            <a:pPr>
              <a:lnSpc>
                <a:spcPct val="100000"/>
              </a:lnSpc>
            </a:pPr>
            <a:r>
              <a:rPr lang="nb-NO" sz="1400" dirty="0">
                <a:solidFill>
                  <a:schemeClr val="bg1"/>
                </a:solidFill>
                <a:latin typeface="+mn-lt"/>
                <a:cs typeface="Helvetica Neue"/>
              </a:rPr>
              <a:t>Emosjonelt</a:t>
            </a:r>
          </a:p>
        </p:txBody>
      </p:sp>
      <p:sp>
        <p:nvSpPr>
          <p:cNvPr id="53" name="Title 13"/>
          <p:cNvSpPr txBox="1">
            <a:spLocks/>
          </p:cNvSpPr>
          <p:nvPr/>
        </p:nvSpPr>
        <p:spPr>
          <a:xfrm>
            <a:off x="345358" y="327262"/>
            <a:ext cx="8516771" cy="557836"/>
          </a:xfrm>
          <a:prstGeom prst="rect">
            <a:avLst/>
          </a:prstGeom>
        </p:spPr>
        <p:txBody>
          <a:bodyPr anchor="t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>
                <a:solidFill>
                  <a:schemeClr val="bg1"/>
                </a:solidFill>
              </a:rPr>
              <a:t>Ulike nivåer av innsikt</a:t>
            </a:r>
          </a:p>
        </p:txBody>
      </p:sp>
    </p:spTree>
    <p:extLst>
      <p:ext uri="{BB962C8B-B14F-4D97-AF65-F5344CB8AC3E}">
        <p14:creationId xmlns:p14="http://schemas.microsoft.com/office/powerpoint/2010/main" val="20882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503022" cy="613522"/>
          </a:xfrm>
        </p:spPr>
        <p:txBody>
          <a:bodyPr/>
          <a:lstStyle/>
          <a:p>
            <a:r>
              <a:rPr lang="nb-NO" dirty="0"/>
              <a:t>De følgende tre metodene er de mest utbredte metodene for å samle innsikt. </a:t>
            </a:r>
            <a:br>
              <a:rPr lang="nb-NO" dirty="0"/>
            </a:br>
            <a:r>
              <a:rPr lang="nb-NO" dirty="0"/>
              <a:t>En kombinasjon av disse vil gi et helhetlig bilde av en persons situasjon og sammensatte behov.</a:t>
            </a:r>
          </a:p>
        </p:txBody>
      </p:sp>
      <p:pic>
        <p:nvPicPr>
          <p:cNvPr id="6" name="Picture 5" descr="Alle tegningene-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385" y="2411175"/>
            <a:ext cx="2526138" cy="1896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43464" y="4653136"/>
            <a:ext cx="2502024" cy="1126442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3. Deltagende observasjon </a:t>
            </a:r>
          </a:p>
          <a:p>
            <a:pPr>
              <a:lnSpc>
                <a:spcPct val="120000"/>
              </a:lnSpc>
            </a:pPr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og «skygging» 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Kontekstuell informasjon 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om hva som </a:t>
            </a:r>
            <a:r>
              <a:rPr lang="nb-NO" sz="1400" i="1" dirty="0">
                <a:solidFill>
                  <a:srgbClr val="000000"/>
                </a:solidFill>
                <a:latin typeface="Arial"/>
                <a:cs typeface="Arial"/>
              </a:rPr>
              <a:t>faktisk</a:t>
            </a: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 skjer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08035" y="2123143"/>
            <a:ext cx="2918001" cy="2788313"/>
            <a:chOff x="2771800" y="1628800"/>
            <a:chExt cx="2956449" cy="2825052"/>
          </a:xfrm>
        </p:grpSpPr>
        <p:pic>
          <p:nvPicPr>
            <p:cNvPr id="10" name="Picture 9" descr="Alle tegningene-02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1628800"/>
              <a:ext cx="2956449" cy="282505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2915816" y="2996952"/>
              <a:ext cx="720080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b-NO" dirty="0">
                <a:latin typeface="Arial"/>
                <a:cs typeface="Arial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19128" y="4653136"/>
            <a:ext cx="2502024" cy="602196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>
              <a:lnSpc>
                <a:spcPct val="120000"/>
              </a:lnSpc>
            </a:pPr>
            <a: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  <a:t>2. Intervju</a:t>
            </a:r>
            <a:br>
              <a:rPr lang="nb-NO" sz="1400" b="1" dirty="0">
                <a:solidFill>
                  <a:srgbClr val="3A7EC0"/>
                </a:solidFill>
                <a:latin typeface="Arial"/>
                <a:cs typeface="Arial"/>
              </a:rPr>
            </a:b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Detaljert informasjon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4792" y="4653137"/>
            <a:ext cx="2502024" cy="81764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nb-NO" sz="1400" b="1" dirty="0">
                <a:solidFill>
                  <a:schemeClr val="accent1"/>
                </a:solidFill>
                <a:latin typeface="Arial"/>
                <a:cs typeface="Arial"/>
              </a:rPr>
              <a:t>1. Gruppesamtale</a:t>
            </a:r>
          </a:p>
          <a:p>
            <a:pPr>
              <a:lnSpc>
                <a:spcPct val="120000"/>
              </a:lnSpc>
            </a:pPr>
            <a:r>
              <a:rPr lang="nb-NO" sz="1400" dirty="0">
                <a:solidFill>
                  <a:srgbClr val="000000"/>
                </a:solidFill>
                <a:latin typeface="Arial"/>
                <a:cs typeface="Arial"/>
              </a:rPr>
              <a:t>Retningsgivende informasjon</a:t>
            </a:r>
          </a:p>
          <a:p>
            <a:pPr>
              <a:lnSpc>
                <a:spcPct val="120000"/>
              </a:lnSpc>
            </a:pPr>
            <a:endParaRPr lang="nb-NO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1" name="Picture 20" descr="Illustrasjon_fra_til 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13" y="2528272"/>
            <a:ext cx="2009855" cy="162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Ulike metoder for å utføre innsiktsarbeid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0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157229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38470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599108" y="4792798"/>
            <a:ext cx="558546" cy="558546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nb-NO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4592960" y="5073086"/>
            <a:ext cx="452594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8" idx="2"/>
          </p:cNvCxnSpPr>
          <p:nvPr/>
        </p:nvCxnSpPr>
        <p:spPr>
          <a:xfrm flipH="1">
            <a:off x="730240" y="5072071"/>
            <a:ext cx="3808230" cy="1015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Prosessen for å utføre innsiktsarbeid </a:t>
            </a:r>
          </a:p>
        </p:txBody>
      </p:sp>
      <p:sp>
        <p:nvSpPr>
          <p:cNvPr id="70" name="Title 1"/>
          <p:cNvSpPr txBox="1">
            <a:spLocks/>
          </p:cNvSpPr>
          <p:nvPr/>
        </p:nvSpPr>
        <p:spPr>
          <a:xfrm>
            <a:off x="617538" y="354648"/>
            <a:ext cx="9244227" cy="711200"/>
          </a:xfrm>
          <a:prstGeom prst="rect">
            <a:avLst/>
          </a:prstGeom>
        </p:spPr>
        <p:txBody>
          <a:bodyPr lIns="91418" tIns="45710" rIns="91418" bIns="4571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endParaRPr lang="nb-NO" sz="2400" kern="0" dirty="0">
              <a:solidFill>
                <a:srgbClr val="EF8B0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513174" y="1834716"/>
            <a:ext cx="2890055" cy="2615544"/>
            <a:chOff x="6513174" y="1834716"/>
            <a:chExt cx="2890055" cy="2615544"/>
          </a:xfrm>
        </p:grpSpPr>
        <p:pic>
          <p:nvPicPr>
            <p:cNvPr id="74" name="Picture 73" descr="Diverse HÅNDTEGNINGER samlet _ 66-74-6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3174" y="1834716"/>
              <a:ext cx="1776291" cy="1533182"/>
            </a:xfrm>
            <a:prstGeom prst="rect">
              <a:avLst/>
            </a:prstGeom>
          </p:spPr>
        </p:pic>
        <p:pic>
          <p:nvPicPr>
            <p:cNvPr id="75" name="Picture 74" descr="Diverse HÅNDTEGNINGER samlet _ 66-74-7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3217" y="3346884"/>
              <a:ext cx="2390648" cy="1103376"/>
            </a:xfrm>
            <a:prstGeom prst="rect">
              <a:avLst/>
            </a:prstGeom>
          </p:spPr>
        </p:pic>
        <p:pic>
          <p:nvPicPr>
            <p:cNvPr id="76" name="Picture 75" descr="Diverse HÅNDTEGNINGER samlet _ 66-74-7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7329" y="1906724"/>
              <a:ext cx="1485900" cy="1286256"/>
            </a:xfrm>
            <a:prstGeom prst="rect">
              <a:avLst/>
            </a:prstGeom>
          </p:spPr>
        </p:pic>
      </p:grpSp>
      <p:sp>
        <p:nvSpPr>
          <p:cNvPr id="80" name="Rectangle 79"/>
          <p:cNvSpPr/>
          <p:nvPr/>
        </p:nvSpPr>
        <p:spPr>
          <a:xfrm>
            <a:off x="6969224" y="5482081"/>
            <a:ext cx="2710526" cy="52320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>
                <a:latin typeface="Arial"/>
                <a:cs typeface="Arial"/>
              </a:rPr>
              <a:t>Felles oppsummering og analyse av informasjonen.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48544" y="5482082"/>
            <a:ext cx="2270802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>
                <a:latin typeface="Arial"/>
                <a:cs typeface="Arial"/>
              </a:rPr>
              <a:t>Utføre innsiktsarbeid i form av gruppesamtale, intervju eller observasjon.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33208" y="7186083"/>
            <a:ext cx="9906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0" indent="0">
              <a:spcBef>
                <a:spcPct val="20000"/>
              </a:spcBef>
            </a:pPr>
            <a:endParaRPr lang="nb-NO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91947" y="5482081"/>
            <a:ext cx="2357197" cy="738644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pPr algn="l"/>
            <a:r>
              <a:rPr lang="nb-NO" sz="1400" dirty="0">
                <a:latin typeface="Arial"/>
                <a:cs typeface="Arial"/>
              </a:rPr>
              <a:t>Noter ned de viktigste lærdommene rett etterpå. Hva gjorde mest inntrykk?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8544" y="1896240"/>
            <a:ext cx="2050798" cy="2612880"/>
            <a:chOff x="617538" y="1896240"/>
            <a:chExt cx="2050798" cy="2612880"/>
          </a:xfrm>
        </p:grpSpPr>
        <p:pic>
          <p:nvPicPr>
            <p:cNvPr id="72" name="Picture 71" descr="Diverse HÅNDTEGNINGER samlet _ 66-74-7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533" y="2759132"/>
              <a:ext cx="1406508" cy="1217531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667986" y="3781720"/>
              <a:ext cx="2000350" cy="727400"/>
              <a:chOff x="1907704" y="2420888"/>
              <a:chExt cx="2376264" cy="936104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907704" y="2420888"/>
                <a:ext cx="2376264" cy="936104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8" tIns="45710" rIns="91418" bIns="45710" spcCol="0" rtlCol="0" anchor="t"/>
              <a:lstStyle/>
              <a:p>
                <a:pPr algn="ctr"/>
                <a:endParaRPr lang="nb-NO" dirty="0"/>
              </a:p>
            </p:txBody>
          </p:sp>
          <p:pic>
            <p:nvPicPr>
              <p:cNvPr id="79" name="Picture 78" descr="Diverse HÅNDTEGNINGER samlet _ 66-74-77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79713" y="2420888"/>
                <a:ext cx="2206752" cy="847344"/>
              </a:xfrm>
              <a:prstGeom prst="rect">
                <a:avLst/>
              </a:prstGeom>
            </p:spPr>
          </p:pic>
        </p:grpSp>
        <p:pic>
          <p:nvPicPr>
            <p:cNvPr id="89" name="Picture 88" descr="Diverse HÅNDTEGNINGER samlet _ 66-74-6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538" y="1896240"/>
              <a:ext cx="1525524" cy="1316736"/>
            </a:xfrm>
            <a:prstGeom prst="rect">
              <a:avLst/>
            </a:prstGeom>
          </p:spPr>
        </p:pic>
        <p:pic>
          <p:nvPicPr>
            <p:cNvPr id="90" name="Picture 89" descr="Diverse HÅNDTEGNINGER samlet _ 66-74-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034" y="2064719"/>
              <a:ext cx="1014965" cy="87605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903821" y="3192980"/>
            <a:ext cx="1900522" cy="1316736"/>
            <a:chOff x="3903821" y="3192980"/>
            <a:chExt cx="1900522" cy="1316736"/>
          </a:xfrm>
        </p:grpSpPr>
        <p:pic>
          <p:nvPicPr>
            <p:cNvPr id="73" name="Picture 72" descr="Diverse HÅNDTEGNINGER samlet _ 66-74-6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3821" y="3192980"/>
              <a:ext cx="1525524" cy="1316736"/>
            </a:xfrm>
            <a:prstGeom prst="rect">
              <a:avLst/>
            </a:prstGeom>
          </p:spPr>
        </p:pic>
        <p:pic>
          <p:nvPicPr>
            <p:cNvPr id="91" name="Picture 90" descr="Diverse HÅNDTEGNINGER samlet _ 66-74-66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9378" y="3260087"/>
              <a:ext cx="1014965" cy="876054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>
            <a:off x="1677315" y="4769403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55784" y="4760669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712477" y="4760669"/>
            <a:ext cx="539381" cy="554269"/>
          </a:xfrm>
          <a:prstGeom prst="rect">
            <a:avLst/>
          </a:prstGeom>
          <a:noFill/>
        </p:spPr>
        <p:txBody>
          <a:bodyPr wrap="square" lIns="71971" tIns="71971" rIns="71971" bIns="71971" rtlCol="0">
            <a:noAutofit/>
          </a:bodyPr>
          <a:lstStyle/>
          <a:p>
            <a:r>
              <a:rPr lang="nb-NO" sz="2800" b="1" dirty="0">
                <a:solidFill>
                  <a:schemeClr val="bg1"/>
                </a:solidFill>
                <a:latin typeface="Arial"/>
                <a:cs typeface="Arial"/>
              </a:rPr>
              <a:t>3</a:t>
            </a:r>
            <a:endParaRPr lang="nb-NO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4181" y="-1002693"/>
            <a:ext cx="102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Prosessen for å innhente innsikt, og bearbeide det dere har lært til viktige funn og prinsipper.</a:t>
            </a:r>
          </a:p>
        </p:txBody>
      </p:sp>
    </p:spTree>
    <p:extLst>
      <p:ext uri="{BB962C8B-B14F-4D97-AF65-F5344CB8AC3E}">
        <p14:creationId xmlns:p14="http://schemas.microsoft.com/office/powerpoint/2010/main" val="1822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r>
              <a:rPr lang="nb-NO" b="1" kern="0" dirty="0">
                <a:solidFill>
                  <a:srgbClr val="000000"/>
                </a:solidFill>
              </a:rPr>
              <a:t>Alt som definerer tjenesten skapes ikke på kontoret!</a:t>
            </a:r>
          </a:p>
          <a:p>
            <a:endParaRPr lang="nb-NO" b="1" kern="0" dirty="0">
              <a:solidFill>
                <a:srgbClr val="000000"/>
              </a:solidFill>
            </a:endParaRPr>
          </a:p>
          <a:p>
            <a:r>
              <a:rPr lang="nb-NO" kern="0" dirty="0">
                <a:solidFill>
                  <a:srgbClr val="000000"/>
                </a:solidFill>
              </a:rPr>
              <a:t>Folk som skal bruke eller utføre tjenesten må være involvert gjennom </a:t>
            </a:r>
            <a:r>
              <a:rPr lang="nb-NO" i="1" kern="0" dirty="0">
                <a:solidFill>
                  <a:srgbClr val="000000"/>
                </a:solidFill>
              </a:rPr>
              <a:t>hele</a:t>
            </a:r>
            <a:r>
              <a:rPr lang="nb-NO" kern="0" dirty="0">
                <a:solidFill>
                  <a:srgbClr val="000000"/>
                </a:solidFill>
              </a:rPr>
              <a:t> prosjektet. </a:t>
            </a:r>
          </a:p>
          <a:p>
            <a:endParaRPr lang="nb-NO" kern="0" dirty="0">
              <a:solidFill>
                <a:srgbClr val="000000"/>
              </a:solidFill>
            </a:endParaRPr>
          </a:p>
          <a:p>
            <a:r>
              <a:rPr lang="nb-NO" b="1" kern="0" dirty="0">
                <a:solidFill>
                  <a:srgbClr val="000000"/>
                </a:solidFill>
              </a:rPr>
              <a:t>Hvorfor?</a:t>
            </a:r>
          </a:p>
          <a:p>
            <a:r>
              <a:rPr lang="nb-NO" kern="0" dirty="0">
                <a:solidFill>
                  <a:srgbClr val="000000"/>
                </a:solidFill>
              </a:rPr>
              <a:t>Dere vil ikke lære alt i den første runden med innsiktsarbeid, og etter hvert som dere utvikler tjenesten melder nye spørsmål seg. </a:t>
            </a:r>
          </a:p>
          <a:p>
            <a:endParaRPr lang="nb-NO" kern="0" dirty="0">
              <a:solidFill>
                <a:srgbClr val="000000"/>
              </a:solidFill>
            </a:endParaRPr>
          </a:p>
          <a:p>
            <a:r>
              <a:rPr lang="nb-NO" kern="0" dirty="0">
                <a:solidFill>
                  <a:srgbClr val="000000"/>
                </a:solidFill>
              </a:rPr>
              <a:t>Det er viktig å prøve ut idéer og prototyper kontinuerlig med folk som bruker og utfører tjenestene, for å sikre at man lager en tjeneste som er relevant og møter faktiske behov. </a:t>
            </a:r>
          </a:p>
          <a:p>
            <a:endParaRPr lang="nb-NO" kern="0" dirty="0">
              <a:solidFill>
                <a:srgbClr val="000000"/>
              </a:solidFill>
            </a:endParaRPr>
          </a:p>
          <a:p>
            <a:r>
              <a:rPr lang="nb-NO" kern="0" dirty="0">
                <a:solidFill>
                  <a:srgbClr val="000000"/>
                </a:solidFill>
              </a:rPr>
              <a:t>Dette vil redusere risiko i prosjektet.</a:t>
            </a:r>
            <a:endParaRPr lang="nb-NO" dirty="0"/>
          </a:p>
        </p:txBody>
      </p:sp>
      <p:sp>
        <p:nvSpPr>
          <p:cNvPr id="17" name="Rectangle 16"/>
          <p:cNvSpPr/>
          <p:nvPr/>
        </p:nvSpPr>
        <p:spPr>
          <a:xfrm>
            <a:off x="209551" y="1623165"/>
            <a:ext cx="5652317" cy="504592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t"/>
          <a:lstStyle/>
          <a:p>
            <a:pPr algn="ctr"/>
            <a:endParaRPr lang="en-US" b="1">
              <a:solidFill>
                <a:srgbClr val="FF9900"/>
              </a:solidFill>
            </a:endParaRPr>
          </a:p>
        </p:txBody>
      </p:sp>
      <p:pic>
        <p:nvPicPr>
          <p:cNvPr id="18" name="Picture 17" descr="Innvolvering hele veien stre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948" t="37045" r="8832" b="42522"/>
          <a:stretch/>
        </p:blipFill>
        <p:spPr>
          <a:xfrm>
            <a:off x="1136576" y="4594212"/>
            <a:ext cx="4725292" cy="738801"/>
          </a:xfrm>
          <a:prstGeom prst="rect">
            <a:avLst/>
          </a:prstGeom>
        </p:spPr>
      </p:pic>
      <p:sp>
        <p:nvSpPr>
          <p:cNvPr id="19" name="Title 5"/>
          <p:cNvSpPr txBox="1">
            <a:spLocks/>
          </p:cNvSpPr>
          <p:nvPr/>
        </p:nvSpPr>
        <p:spPr>
          <a:xfrm>
            <a:off x="200472" y="4876091"/>
            <a:ext cx="1276870" cy="557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sz="2000" b="1" dirty="0">
                <a:solidFill>
                  <a:schemeClr val="tx1"/>
                </a:solidFill>
              </a:rPr>
              <a:t>Innsikt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136576" y="5452155"/>
            <a:ext cx="4536504" cy="428382"/>
            <a:chOff x="1136576" y="4578607"/>
            <a:chExt cx="4536504" cy="42838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36576" y="4792798"/>
              <a:ext cx="4536504" cy="0"/>
            </a:xfrm>
            <a:prstGeom prst="line">
              <a:avLst/>
            </a:prstGeom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2203615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3144079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084543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025008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5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1263151" y="4578607"/>
              <a:ext cx="428382" cy="4283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8" tIns="45710" rIns="91418" bIns="45710" rtlCol="0" anchor="ctr"/>
            <a:lstStyle/>
            <a:p>
              <a:pPr algn="ctr"/>
              <a:r>
                <a:rPr lang="nb-NO" b="1" dirty="0">
                  <a:solidFill>
                    <a:schemeClr val="bg1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pic>
        <p:nvPicPr>
          <p:cNvPr id="34" name="Picture 33" descr="Innvolvering hele veien stre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8556" t="2931" r="33217" b="64475"/>
          <a:stretch/>
        </p:blipFill>
        <p:spPr>
          <a:xfrm>
            <a:off x="1352600" y="2564904"/>
            <a:ext cx="3772009" cy="1924956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209551" y="341780"/>
            <a:ext cx="9207945" cy="557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Husk å involvere mennesker som er berørt av tjenesten gjennom </a:t>
            </a:r>
            <a:r>
              <a:rPr lang="nb-NO" i="1" dirty="0"/>
              <a:t>hele</a:t>
            </a:r>
            <a:r>
              <a:rPr lang="nb-NO" dirty="0"/>
              <a:t> prosjektet</a:t>
            </a:r>
          </a:p>
        </p:txBody>
      </p:sp>
    </p:spTree>
    <p:extLst>
      <p:ext uri="{BB962C8B-B14F-4D97-AF65-F5344CB8AC3E}">
        <p14:creationId xmlns:p14="http://schemas.microsoft.com/office/powerpoint/2010/main" val="9840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09551" y="1623165"/>
            <a:ext cx="9536785" cy="5045924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3081" y="2717800"/>
            <a:ext cx="1877631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pPr algn="r"/>
            <a:r>
              <a:rPr lang="nb-NO" sz="1400" b="0" kern="0" dirty="0">
                <a:solidFill>
                  <a:srgbClr val="7F7F7F"/>
                </a:solidFill>
              </a:rPr>
              <a:t>FRA å føle at det er utrygt å spørre brukeren.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257257" y="5157192"/>
            <a:ext cx="1872208" cy="711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chemeClr val="accent3"/>
                </a:solidFill>
                <a:latin typeface="+mn-lt"/>
                <a:ea typeface="+mj-ea"/>
                <a:cs typeface="Times New Roman" pitchFamily="18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5pPr>
            <a:lvl6pPr marL="51198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6pPr>
            <a:lvl7pPr marL="102396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7pPr>
            <a:lvl8pPr marL="153594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8pPr>
            <a:lvl9pPr marL="204792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333333"/>
                </a:solidFill>
                <a:latin typeface="Helvetica 65 Medium" pitchFamily="34" charset="0"/>
              </a:defRPr>
            </a:lvl9pPr>
          </a:lstStyle>
          <a:p>
            <a:r>
              <a:rPr lang="nb-NO" sz="1400" b="0" kern="0" dirty="0">
                <a:solidFill>
                  <a:srgbClr val="3A7EC0"/>
                </a:solidFill>
              </a:rPr>
              <a:t>TIL å føle dere utrygge dersom dere ikke spør brukeren. </a:t>
            </a:r>
            <a:endParaRPr lang="nb-NO" sz="1100" b="0" kern="0" dirty="0">
              <a:solidFill>
                <a:srgbClr val="3A7EC0"/>
              </a:solidFill>
            </a:endParaRPr>
          </a:p>
        </p:txBody>
      </p:sp>
      <p:pic>
        <p:nvPicPr>
          <p:cNvPr id="2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2978" flipV="1">
            <a:off x="4455320" y="3609082"/>
            <a:ext cx="1119181" cy="871037"/>
          </a:xfrm>
          <a:prstGeom prst="rect">
            <a:avLst/>
          </a:prstGeom>
        </p:spPr>
      </p:pic>
      <p:pic>
        <p:nvPicPr>
          <p:cNvPr id="30" name="Bilde 13"/>
          <p:cNvPicPr>
            <a:picLocks noChangeAspect="1"/>
          </p:cNvPicPr>
          <p:nvPr/>
        </p:nvPicPr>
        <p:blipFill rotWithShape="1">
          <a:blip r:embed="rId4"/>
          <a:srcRect l="62175" t="13021" r="8178" b="6137"/>
          <a:stretch/>
        </p:blipFill>
        <p:spPr>
          <a:xfrm>
            <a:off x="2888794" y="2326201"/>
            <a:ext cx="1230156" cy="1553882"/>
          </a:xfrm>
          <a:prstGeom prst="rect">
            <a:avLst/>
          </a:prstGeom>
          <a:ln>
            <a:noFill/>
          </a:ln>
        </p:spPr>
      </p:pic>
      <p:sp>
        <p:nvSpPr>
          <p:cNvPr id="26" name="Title 4"/>
          <p:cNvSpPr txBox="1">
            <a:spLocks/>
          </p:cNvSpPr>
          <p:nvPr/>
        </p:nvSpPr>
        <p:spPr>
          <a:xfrm>
            <a:off x="209551" y="341780"/>
            <a:ext cx="7551761" cy="5578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rgbClr val="3A7EC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nb-NO" dirty="0"/>
              <a:t>Å spørre brukeren eller ikke spørre brukeren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97016" y="4437112"/>
            <a:ext cx="1944216" cy="1944216"/>
            <a:chOff x="6668116" y="2128937"/>
            <a:chExt cx="1944216" cy="1944216"/>
          </a:xfrm>
        </p:grpSpPr>
        <p:grpSp>
          <p:nvGrpSpPr>
            <p:cNvPr id="10" name="Group 9"/>
            <p:cNvGrpSpPr/>
            <p:nvPr/>
          </p:nvGrpSpPr>
          <p:grpSpPr>
            <a:xfrm>
              <a:off x="6914300" y="2295835"/>
              <a:ext cx="1560173" cy="1526717"/>
              <a:chOff x="4644008" y="2564904"/>
              <a:chExt cx="1440160" cy="1526717"/>
            </a:xfrm>
          </p:grpSpPr>
          <p:pic>
            <p:nvPicPr>
              <p:cNvPr id="31" name="Bilde 14"/>
              <p:cNvPicPr>
                <a:picLocks noChangeAspect="1"/>
              </p:cNvPicPr>
              <p:nvPr/>
            </p:nvPicPr>
            <p:blipFill rotWithShape="1">
              <a:blip r:embed="rId5"/>
              <a:srcRect l="7981" t="8791" r="64849" b="11397"/>
              <a:stretch/>
            </p:blipFill>
            <p:spPr>
              <a:xfrm>
                <a:off x="4777356" y="2680716"/>
                <a:ext cx="1189299" cy="1410905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644008" y="2564904"/>
                <a:ext cx="288032" cy="2880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nb-NO" dirty="0" err="1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796136" y="2636912"/>
                <a:ext cx="288032" cy="2880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nb-NO" dirty="0" err="1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6668116" y="2128937"/>
              <a:ext cx="1944216" cy="1944216"/>
            </a:xfrm>
            <a:prstGeom prst="ellipse">
              <a:avLst/>
            </a:prstGeom>
            <a:noFill/>
            <a:ln w="76200" cmpd="sng">
              <a:solidFill>
                <a:srgbClr val="3A7E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7" name="Oval 26"/>
          <p:cNvSpPr/>
          <p:nvPr/>
        </p:nvSpPr>
        <p:spPr>
          <a:xfrm>
            <a:off x="2491476" y="2132856"/>
            <a:ext cx="1944216" cy="1944216"/>
          </a:xfrm>
          <a:prstGeom prst="ellipse">
            <a:avLst/>
          </a:prstGeom>
          <a:noFill/>
          <a:ln w="28575" cmpd="sng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09551" y="943270"/>
            <a:ext cx="9063929" cy="541514"/>
          </a:xfrm>
        </p:spPr>
        <p:txBody>
          <a:bodyPr/>
          <a:lstStyle/>
          <a:p>
            <a:r>
              <a:rPr lang="nb-NO" dirty="0"/>
              <a:t>Dersom en kommune ønsker å jobbe brukersentrert betyr det at dere går fra å føle at det er utrygt å spørre brukeren, til å føle dere utrygge dersom dere </a:t>
            </a:r>
            <a:r>
              <a:rPr lang="nb-NO" i="1" dirty="0"/>
              <a:t>ikke</a:t>
            </a:r>
            <a:r>
              <a:rPr lang="nb-NO" dirty="0"/>
              <a:t> spør brukeren.</a:t>
            </a:r>
          </a:p>
        </p:txBody>
      </p:sp>
    </p:spTree>
    <p:extLst>
      <p:ext uri="{BB962C8B-B14F-4D97-AF65-F5344CB8AC3E}">
        <p14:creationId xmlns:p14="http://schemas.microsoft.com/office/powerpoint/2010/main" val="192682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d94d7e2b-04ee-410d-a769-49a3f63467eb"/>
</p:tagLst>
</file>

<file path=ppt/theme/theme1.xml><?xml version="1.0" encoding="utf-8"?>
<a:theme xmlns:a="http://schemas.openxmlformats.org/drawingml/2006/main" name="Samveis_Mal_KHE_NEW">
  <a:themeElements>
    <a:clrScheme name="Farger samveis">
      <a:dk1>
        <a:sysClr val="windowText" lastClr="000000"/>
      </a:dk1>
      <a:lt1>
        <a:sysClr val="window" lastClr="FFFFFF"/>
      </a:lt1>
      <a:dk2>
        <a:srgbClr val="3A7EC0"/>
      </a:dk2>
      <a:lt2>
        <a:srgbClr val="F7F8D9"/>
      </a:lt2>
      <a:accent1>
        <a:srgbClr val="3A7EC0"/>
      </a:accent1>
      <a:accent2>
        <a:srgbClr val="8BAE4A"/>
      </a:accent2>
      <a:accent3>
        <a:srgbClr val="9BA5AE"/>
      </a:accent3>
      <a:accent4>
        <a:srgbClr val="67674B"/>
      </a:accent4>
      <a:accent5>
        <a:srgbClr val="DCDE44"/>
      </a:accent5>
      <a:accent6>
        <a:srgbClr val="FCF21A"/>
      </a:accent6>
      <a:hlink>
        <a:srgbClr val="8BAE4A"/>
      </a:hlink>
      <a:folHlink>
        <a:srgbClr val="67674B"/>
      </a:folHlink>
    </a:clrScheme>
    <a:fontScheme name="Samveis 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mveis_mal" id="{36C031A2-F6DB-4C80-8301-5F3E73719B8E}" vid="{69C62D17-C552-45C8-9653-7B01577BA8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2792</Words>
  <Application>Microsoft Office PowerPoint</Application>
  <PresentationFormat>A4 (210 x 297 mm)</PresentationFormat>
  <Paragraphs>293</Paragraphs>
  <Slides>21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4" baseType="lpstr">
      <vt:lpstr>Arial</vt:lpstr>
      <vt:lpstr>Calibri</vt:lpstr>
      <vt:lpstr>Samveis_Mal_KHE_NEW</vt:lpstr>
      <vt:lpstr>Introduksjon til innsiktsarbeid</vt:lpstr>
      <vt:lpstr>PowerPoint-presentasjon</vt:lpstr>
      <vt:lpstr>PowerPoint-presentasjon</vt:lpstr>
      <vt:lpstr>PowerPoint-presentasjon</vt:lpstr>
      <vt:lpstr>PowerPoint-presentasjon</vt:lpstr>
      <vt:lpstr>Ulike metoder for å utføre innsiktsarbeid</vt:lpstr>
      <vt:lpstr>Prosessen for å utføre innsiktsarbeid </vt:lpstr>
      <vt:lpstr>PowerPoint-presentasjon</vt:lpstr>
      <vt:lpstr>PowerPoint-presentasjon</vt:lpstr>
      <vt:lpstr>PowerPoint-presentasjon</vt:lpstr>
      <vt:lpstr>Gruppesamtale</vt:lpstr>
      <vt:lpstr>Introduksjon til gruppesamtale</vt:lpstr>
      <vt:lpstr>Introduksjon til gruppesamtale</vt:lpstr>
      <vt:lpstr>PowerPoint-presentasjon</vt:lpstr>
      <vt:lpstr>Introduksjon til intervju</vt:lpstr>
      <vt:lpstr>Introduksjon til intervju</vt:lpstr>
      <vt:lpstr>Tips for hvem dere bør snakke med</vt:lpstr>
      <vt:lpstr>Tips for hvordan føre samtalen</vt:lpstr>
      <vt:lpstr>PowerPoint-presentasjon</vt:lpstr>
      <vt:lpstr>PowerPoint-presentasjon</vt:lpstr>
      <vt:lpstr>PowerPoint-presentasjon</vt:lpstr>
    </vt:vector>
  </TitlesOfParts>
  <Company>Making Waves Group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Making Waves</dc:creator>
  <cp:lastModifiedBy>Une Tangen</cp:lastModifiedBy>
  <cp:revision>1103</cp:revision>
  <cp:lastPrinted>2015-07-02T10:43:13Z</cp:lastPrinted>
  <dcterms:created xsi:type="dcterms:W3CDTF">2015-06-22T13:44:25Z</dcterms:created>
  <dcterms:modified xsi:type="dcterms:W3CDTF">2023-12-12T15:21:59Z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b6d6a78e-4028-46b9-8da7-079228c0c858</vt:lpwstr>
  </property>
</Properties>
</file>