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B0C8"/>
    <a:srgbClr val="09B0AD"/>
    <a:srgbClr val="D3F1F2"/>
    <a:srgbClr val="ED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A1A033-E635-D744-8C64-1D64BC46E9BE}" v="3" dt="2024-02-15T10:44:31.2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15"/>
    <p:restoredTop sz="96327"/>
  </p:normalViewPr>
  <p:slideViewPr>
    <p:cSldViewPr snapToGrid="0">
      <p:cViewPr varScale="1">
        <p:scale>
          <a:sx n="123" d="100"/>
          <a:sy n="123" d="100"/>
        </p:scale>
        <p:origin x="4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ja Josefine Larsen" userId="0485d4eb-1267-4d1d-aa65-7173e94671b4" providerId="ADAL" clId="{6AA1A033-E635-D744-8C64-1D64BC46E9BE}"/>
    <pc:docChg chg="custSel modSld">
      <pc:chgData name="Kaja Josefine Larsen" userId="0485d4eb-1267-4d1d-aa65-7173e94671b4" providerId="ADAL" clId="{6AA1A033-E635-D744-8C64-1D64BC46E9BE}" dt="2024-02-15T10:44:45.719" v="14" actId="14734"/>
      <pc:docMkLst>
        <pc:docMk/>
      </pc:docMkLst>
      <pc:sldChg chg="modSp mod">
        <pc:chgData name="Kaja Josefine Larsen" userId="0485d4eb-1267-4d1d-aa65-7173e94671b4" providerId="ADAL" clId="{6AA1A033-E635-D744-8C64-1D64BC46E9BE}" dt="2024-02-15T10:44:45.719" v="14" actId="14734"/>
        <pc:sldMkLst>
          <pc:docMk/>
          <pc:sldMk cId="307322257" sldId="257"/>
        </pc:sldMkLst>
        <pc:graphicFrameChg chg="mod modGraphic">
          <ac:chgData name="Kaja Josefine Larsen" userId="0485d4eb-1267-4d1d-aa65-7173e94671b4" providerId="ADAL" clId="{6AA1A033-E635-D744-8C64-1D64BC46E9BE}" dt="2024-02-15T10:44:45.719" v="14" actId="14734"/>
          <ac:graphicFrameMkLst>
            <pc:docMk/>
            <pc:sldMk cId="307322257" sldId="257"/>
            <ac:graphicFrameMk id="10" creationId="{2FA3C5CC-372F-99C6-A3A2-D093CDA3B247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tel">
    <p:bg>
      <p:bgPr>
        <a:solidFill>
          <a:srgbClr val="ED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5CD0CF4-DD13-58E5-3813-0C2BFD4A1F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51202" y="474525"/>
            <a:ext cx="4034537" cy="662714"/>
          </a:xfrm>
        </p:spPr>
        <p:txBody>
          <a:bodyPr>
            <a:normAutofit/>
          </a:bodyPr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b-NO" dirty="0"/>
              <a:t>Tittel</a:t>
            </a:r>
          </a:p>
        </p:txBody>
      </p:sp>
      <p:pic>
        <p:nvPicPr>
          <p:cNvPr id="25" name="Bilde 24">
            <a:extLst>
              <a:ext uri="{FF2B5EF4-FFF2-40B4-BE49-F238E27FC236}">
                <a16:creationId xmlns:a16="http://schemas.microsoft.com/office/drawing/2014/main" id="{146A3283-41FB-5DB7-4369-FC4D5EC9DD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21678" y="408782"/>
            <a:ext cx="1211044" cy="338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854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81758F24-230F-11DB-A6E5-15856A6F6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1BDE30A-7D6E-958A-D1DE-D6AA0A6C5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924025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>
            <a:extLst>
              <a:ext uri="{FF2B5EF4-FFF2-40B4-BE49-F238E27FC236}">
                <a16:creationId xmlns:a16="http://schemas.microsoft.com/office/drawing/2014/main" id="{900261C0-727E-B332-5C76-3D89E47B9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1202" y="474525"/>
            <a:ext cx="5950265" cy="662714"/>
          </a:xfrm>
        </p:spPr>
        <p:txBody>
          <a:bodyPr>
            <a:normAutofit fontScale="90000"/>
          </a:bodyPr>
          <a:lstStyle/>
          <a:p>
            <a:r>
              <a:rPr lang="nb-NO" dirty="0"/>
              <a:t>Refleksjoner etter evaluering 2</a:t>
            </a:r>
          </a:p>
        </p:txBody>
      </p:sp>
      <p:pic>
        <p:nvPicPr>
          <p:cNvPr id="9" name="Grafikk 8">
            <a:extLst>
              <a:ext uri="{FF2B5EF4-FFF2-40B4-BE49-F238E27FC236}">
                <a16:creationId xmlns:a16="http://schemas.microsoft.com/office/drawing/2014/main" id="{FDFA9288-CDAA-9D59-08D4-8F489DEB3F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718512" y="413722"/>
            <a:ext cx="710615" cy="710615"/>
          </a:xfrm>
          <a:prstGeom prst="rect">
            <a:avLst/>
          </a:prstGeom>
        </p:spPr>
      </p:pic>
      <p:graphicFrame>
        <p:nvGraphicFramePr>
          <p:cNvPr id="10" name="Tabell 10">
            <a:extLst>
              <a:ext uri="{FF2B5EF4-FFF2-40B4-BE49-F238E27FC236}">
                <a16:creationId xmlns:a16="http://schemas.microsoft.com/office/drawing/2014/main" id="{2FA3C5CC-372F-99C6-A3A2-D093CDA3B2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5814148"/>
              </p:ext>
            </p:extLst>
          </p:nvPr>
        </p:nvGraphicFramePr>
        <p:xfrm>
          <a:off x="840706" y="1398494"/>
          <a:ext cx="10817895" cy="5100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4549">
                  <a:extLst>
                    <a:ext uri="{9D8B030D-6E8A-4147-A177-3AD203B41FA5}">
                      <a16:colId xmlns:a16="http://schemas.microsoft.com/office/drawing/2014/main" val="1019011198"/>
                    </a:ext>
                  </a:extLst>
                </a:gridCol>
                <a:gridCol w="3148445">
                  <a:extLst>
                    <a:ext uri="{9D8B030D-6E8A-4147-A177-3AD203B41FA5}">
                      <a16:colId xmlns:a16="http://schemas.microsoft.com/office/drawing/2014/main" val="1349355199"/>
                    </a:ext>
                  </a:extLst>
                </a:gridCol>
                <a:gridCol w="2441617">
                  <a:extLst>
                    <a:ext uri="{9D8B030D-6E8A-4147-A177-3AD203B41FA5}">
                      <a16:colId xmlns:a16="http://schemas.microsoft.com/office/drawing/2014/main" val="2926463786"/>
                    </a:ext>
                  </a:extLst>
                </a:gridCol>
                <a:gridCol w="2473284">
                  <a:extLst>
                    <a:ext uri="{9D8B030D-6E8A-4147-A177-3AD203B41FA5}">
                      <a16:colId xmlns:a16="http://schemas.microsoft.com/office/drawing/2014/main" val="2656438588"/>
                    </a:ext>
                  </a:extLst>
                </a:gridCol>
              </a:tblGrid>
              <a:tr h="85381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b-NO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Kjennetegn på dagens bemanningssituasjon</a:t>
                      </a:r>
                    </a:p>
                  </a:txBody>
                  <a:tcPr marL="144000" marT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1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b-NO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Kjennetegn på ønsket fremtidig bemanningssituasjon</a:t>
                      </a:r>
                      <a:endParaRPr lang="nb-NO" sz="105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marT="108000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1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b-NO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Utviklingsbehov</a:t>
                      </a:r>
                    </a:p>
                  </a:txBody>
                  <a:tcPr marL="144000" marT="108000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1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b-NO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Evaluering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nb-NO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ved utgang av neste planperiode</a:t>
                      </a:r>
                      <a:endParaRPr lang="nb-NO" sz="105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44000" marT="108000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B0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925454"/>
                  </a:ext>
                </a:extLst>
              </a:tr>
              <a:tr h="707829">
                <a:tc>
                  <a:txBody>
                    <a:bodyPr/>
                    <a:lstStyle/>
                    <a:p>
                      <a:endParaRPr lang="nb-NO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694414"/>
                  </a:ext>
                </a:extLst>
              </a:tr>
              <a:tr h="707829">
                <a:tc>
                  <a:txBody>
                    <a:bodyPr/>
                    <a:lstStyle/>
                    <a:p>
                      <a:endParaRPr lang="nb-NO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62996"/>
                  </a:ext>
                </a:extLst>
              </a:tr>
              <a:tr h="707829">
                <a:tc>
                  <a:txBody>
                    <a:bodyPr/>
                    <a:lstStyle/>
                    <a:p>
                      <a:endParaRPr lang="nb-NO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523940"/>
                  </a:ext>
                </a:extLst>
              </a:tr>
              <a:tr h="707829">
                <a:tc>
                  <a:txBody>
                    <a:bodyPr/>
                    <a:lstStyle/>
                    <a:p>
                      <a:endParaRPr lang="nb-NO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380074"/>
                  </a:ext>
                </a:extLst>
              </a:tr>
              <a:tr h="707829">
                <a:tc>
                  <a:txBody>
                    <a:bodyPr/>
                    <a:lstStyle/>
                    <a:p>
                      <a:endParaRPr lang="nb-NO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809409"/>
                  </a:ext>
                </a:extLst>
              </a:tr>
              <a:tr h="707829">
                <a:tc>
                  <a:txBody>
                    <a:bodyPr/>
                    <a:lstStyle/>
                    <a:p>
                      <a:endParaRPr lang="nb-NO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1303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322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øtereferat" id="{817ABA4C-B08D-EB41-A222-D5712B7DC7A1}" vid="{639C724D-F8F3-7E44-937D-A40EC8BF0E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41</TotalTime>
  <Words>20</Words>
  <Application>Microsoft Macintosh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1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3" baseType="lpstr">
      <vt:lpstr>Arial</vt:lpstr>
      <vt:lpstr>Office-tema</vt:lpstr>
      <vt:lpstr>Refleksjoner etter evaluering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Kaja Josefine Larsen</dc:creator>
  <cp:lastModifiedBy>Kaja Josefine Larsen</cp:lastModifiedBy>
  <cp:revision>2</cp:revision>
  <dcterms:created xsi:type="dcterms:W3CDTF">2023-09-21T13:48:45Z</dcterms:created>
  <dcterms:modified xsi:type="dcterms:W3CDTF">2024-02-15T10:44:48Z</dcterms:modified>
</cp:coreProperties>
</file>