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56" r:id="rId5"/>
    <p:sldId id="25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801EE-45BB-4350-B935-341875C508E9}" v="2" dt="2023-10-06T07:50:14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74" d="100"/>
          <a:sy n="74" d="100"/>
        </p:scale>
        <p:origin x="16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D437F088-A115-4B53-9FEC-44C7E3B74A20}"/>
    <pc:docChg chg="custSel addSld modSld">
      <pc:chgData name="Steinar Hjelset" userId="900bcac5-039b-480b-8b37-a8273c2e007f" providerId="ADAL" clId="{D437F088-A115-4B53-9FEC-44C7E3B74A20}" dt="2022-05-23T11:29:41.951" v="151" actId="20577"/>
      <pc:docMkLst>
        <pc:docMk/>
      </pc:docMkLst>
      <pc:sldChg chg="modSp mod">
        <pc:chgData name="Steinar Hjelset" userId="900bcac5-039b-480b-8b37-a8273c2e007f" providerId="ADAL" clId="{D437F088-A115-4B53-9FEC-44C7E3B74A20}" dt="2022-05-23T11:23:31.766" v="47" actId="20577"/>
        <pc:sldMkLst>
          <pc:docMk/>
          <pc:sldMk cId="2350411187" sldId="256"/>
        </pc:sldMkLst>
        <pc:spChg chg="mod">
          <ac:chgData name="Steinar Hjelset" userId="900bcac5-039b-480b-8b37-a8273c2e007f" providerId="ADAL" clId="{D437F088-A115-4B53-9FEC-44C7E3B74A20}" dt="2022-05-23T11:23:31.766" v="47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D437F088-A115-4B53-9FEC-44C7E3B74A20}" dt="2022-05-23T11:23:25.649" v="22" actId="20577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D437F088-A115-4B53-9FEC-44C7E3B74A20}" dt="2022-05-23T11:29:41.951" v="151" actId="20577"/>
        <pc:sldMkLst>
          <pc:docMk/>
          <pc:sldMk cId="822782385" sldId="257"/>
        </pc:sldMkLst>
        <pc:spChg chg="mod">
          <ac:chgData name="Steinar Hjelset" userId="900bcac5-039b-480b-8b37-a8273c2e007f" providerId="ADAL" clId="{D437F088-A115-4B53-9FEC-44C7E3B74A20}" dt="2022-05-23T11:25:05.692" v="74" actId="20577"/>
          <ac:spMkLst>
            <pc:docMk/>
            <pc:sldMk cId="822782385" sldId="257"/>
            <ac:spMk id="2" creationId="{97966055-FCFB-4FF2-8111-24181064ACF7}"/>
          </ac:spMkLst>
        </pc:spChg>
        <pc:spChg chg="mod">
          <ac:chgData name="Steinar Hjelset" userId="900bcac5-039b-480b-8b37-a8273c2e007f" providerId="ADAL" clId="{D437F088-A115-4B53-9FEC-44C7E3B74A20}" dt="2022-05-23T11:29:41.951" v="151" actId="20577"/>
          <ac:spMkLst>
            <pc:docMk/>
            <pc:sldMk cId="822782385" sldId="257"/>
            <ac:spMk id="3" creationId="{D0864FB9-5262-45E3-8A8A-E77FB53B0331}"/>
          </ac:spMkLst>
        </pc:sp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S::steinar.hjelset@ks.no::900bcac5-039b-480b-8b37-a8273c2e007f" providerId="AD" clId="Web-{711C0223-91D1-4327-B4CC-087E6AF1C783}"/>
    <pc:docChg chg="modSld">
      <pc:chgData name="Steinar Hjelset" userId="S::steinar.hjelset@ks.no::900bcac5-039b-480b-8b37-a8273c2e007f" providerId="AD" clId="Web-{711C0223-91D1-4327-B4CC-087E6AF1C783}" dt="2023-09-28T06:00:32.615" v="0" actId="20577"/>
      <pc:docMkLst>
        <pc:docMk/>
      </pc:docMkLst>
      <pc:sldChg chg="modSp">
        <pc:chgData name="Steinar Hjelset" userId="S::steinar.hjelset@ks.no::900bcac5-039b-480b-8b37-a8273c2e007f" providerId="AD" clId="Web-{711C0223-91D1-4327-B4CC-087E6AF1C783}" dt="2023-09-28T06:00:32.615" v="0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711C0223-91D1-4327-B4CC-087E6AF1C783}" dt="2023-09-28T06:00:32.615" v="0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900bcac5-039b-480b-8b37-a8273c2e007f" providerId="ADAL" clId="{2ED801EE-45BB-4350-B935-341875C508E9}"/>
    <pc:docChg chg="undo custSel addSld delSld modSld sldOrd">
      <pc:chgData name="Steinar Hjelset" userId="900bcac5-039b-480b-8b37-a8273c2e007f" providerId="ADAL" clId="{2ED801EE-45BB-4350-B935-341875C508E9}" dt="2023-10-06T07:55:08.150" v="13" actId="47"/>
      <pc:docMkLst>
        <pc:docMk/>
      </pc:docMkLst>
      <pc:sldChg chg="modSp del mod">
        <pc:chgData name="Steinar Hjelset" userId="900bcac5-039b-480b-8b37-a8273c2e007f" providerId="ADAL" clId="{2ED801EE-45BB-4350-B935-341875C508E9}" dt="2023-10-06T07:53:21.563" v="12" actId="47"/>
        <pc:sldMkLst>
          <pc:docMk/>
          <pc:sldMk cId="822782385" sldId="257"/>
        </pc:sldMkLst>
        <pc:spChg chg="mod">
          <ac:chgData name="Steinar Hjelset" userId="900bcac5-039b-480b-8b37-a8273c2e007f" providerId="ADAL" clId="{2ED801EE-45BB-4350-B935-341875C508E9}" dt="2023-09-28T08:50:51.019" v="7" actId="403"/>
          <ac:spMkLst>
            <pc:docMk/>
            <pc:sldMk cId="822782385" sldId="257"/>
            <ac:spMk id="3" creationId="{D0864FB9-5262-45E3-8A8A-E77FB53B0331}"/>
          </ac:spMkLst>
        </pc:spChg>
      </pc:sldChg>
      <pc:sldChg chg="add del ord">
        <pc:chgData name="Steinar Hjelset" userId="900bcac5-039b-480b-8b37-a8273c2e007f" providerId="ADAL" clId="{2ED801EE-45BB-4350-B935-341875C508E9}" dt="2023-10-06T07:55:08.150" v="13" actId="47"/>
        <pc:sldMkLst>
          <pc:docMk/>
          <pc:sldMk cId="1261943917" sldId="258"/>
        </pc:sldMkLst>
      </pc:sldChg>
      <pc:sldChg chg="add">
        <pc:chgData name="Steinar Hjelset" userId="900bcac5-039b-480b-8b37-a8273c2e007f" providerId="ADAL" clId="{2ED801EE-45BB-4350-B935-341875C508E9}" dt="2023-10-06T07:50:14.791" v="11"/>
        <pc:sldMkLst>
          <pc:docMk/>
          <pc:sldMk cId="2754500282" sldId="259"/>
        </pc:sldMkLst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.no/fagomrader/digitalisering/felleslosninger/skolesec/videoleksjoner/skoleei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Forberedelser til 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Samling 1 – Kartlegging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966055-FCFB-4FF2-8111-24181064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Oppgave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864FB9-5262-45E3-8A8A-E77FB53B033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1959428"/>
            <a:ext cx="10972800" cy="408115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gjennom følgende </a:t>
            </a:r>
            <a:r>
              <a:rPr lang="nb-NO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videoleksjoner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fra SkoleSec: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Personvern i skolen – sentrale begreper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Personvern i skolen – personvernprinsippene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Personvern i skolen – rettslige grunnlag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Formuler én refleksjon fra hver av leksjonene. Dette kan både være ting man lykkes med i egen praksis og ting man ikke lykkes med. </a:t>
            </a:r>
            <a:r>
              <a:rPr lang="nn-NO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Noter dine </a:t>
            </a:r>
            <a:r>
              <a:rPr lang="nn-NO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refleksjoner</a:t>
            </a:r>
            <a:r>
              <a:rPr lang="nn-NO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i Word-dokumentet på Teams-kanalen.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0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939B0F-6445-4606-B253-A8166E725569}"/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7d88db6c-a4a6-42bb-82c2-7a63f6a238f8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19819</TotalTime>
  <Words>67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1_KS-profiltema</vt:lpstr>
      <vt:lpstr>Forberedelser til samling</vt:lpstr>
      <vt:lpstr>Oppgave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4</cp:revision>
  <dcterms:created xsi:type="dcterms:W3CDTF">2020-10-12T15:37:52Z</dcterms:created>
  <dcterms:modified xsi:type="dcterms:W3CDTF">2023-10-06T07:55:18Z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