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4"/>
  </p:sldMasterIdLst>
  <p:notesMasterIdLst>
    <p:notesMasterId r:id="rId8"/>
  </p:notesMasterIdLst>
  <p:sldIdLst>
    <p:sldId id="256" r:id="rId5"/>
    <p:sldId id="259" r:id="rId6"/>
    <p:sldId id="260" r:id="rId7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kroll, Ole" initials="EO" lastIdx="7" clrIdx="0">
    <p:extLst>
      <p:ext uri="{19B8F6BF-5375-455C-9EA6-DF929625EA0E}">
        <p15:presenceInfo xmlns:p15="http://schemas.microsoft.com/office/powerpoint/2012/main" userId="S::ole.ekroll_bergen.kommune.no#ext#@ksiskyen.onmicrosoft.com::c346a5bc-a252-4c53-897c-ae8b892d193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1A5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51F73CB-71B5-4C3A-BFE6-76C19957FECB}" v="3" dt="2023-10-06T08:33:24.67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– uthev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CAF9ED-07DC-4A11-8D7F-57B35C25682E}" styleName="Middels stil 1 – utheving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7E9639D4-E3E2-4D34-9284-5A2195B3D0D7}" styleName="Lys stil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5940675A-B579-460E-94D1-54222C63F5DA}" styleName="Ingen stil, tabellrutenett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Middels sti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9012ECD-51FC-41F1-AA8D-1B2483CD663E}" styleName="Lys stil 2 – utheving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121" autoAdjust="0"/>
    <p:restoredTop sz="96601" autoAdjust="0"/>
  </p:normalViewPr>
  <p:slideViewPr>
    <p:cSldViewPr snapToGrid="0">
      <p:cViewPr varScale="1">
        <p:scale>
          <a:sx n="60" d="100"/>
          <a:sy n="60" d="100"/>
        </p:scale>
        <p:origin x="2184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commentAuthors" Target="commentAuthors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teinar Hjelset" userId="900bcac5-039b-480b-8b37-a8273c2e007f" providerId="ADAL" clId="{3E85265A-30A1-4D66-88C2-731ACA83930C}"/>
    <pc:docChg chg="addSld delSld">
      <pc:chgData name="Steinar Hjelset" userId="900bcac5-039b-480b-8b37-a8273c2e007f" providerId="ADAL" clId="{3E85265A-30A1-4D66-88C2-731ACA83930C}" dt="2022-05-23T09:36:34.269" v="1" actId="680"/>
      <pc:docMkLst>
        <pc:docMk/>
      </pc:docMkLst>
      <pc:sldChg chg="new">
        <pc:chgData name="Steinar Hjelset" userId="900bcac5-039b-480b-8b37-a8273c2e007f" providerId="ADAL" clId="{3E85265A-30A1-4D66-88C2-731ACA83930C}" dt="2022-05-23T09:36:34.269" v="1" actId="680"/>
        <pc:sldMkLst>
          <pc:docMk/>
          <pc:sldMk cId="2350411187" sldId="256"/>
        </pc:sldMkLst>
      </pc:sldChg>
      <pc:sldChg chg="del">
        <pc:chgData name="Steinar Hjelset" userId="900bcac5-039b-480b-8b37-a8273c2e007f" providerId="ADAL" clId="{3E85265A-30A1-4D66-88C2-731ACA83930C}" dt="2022-05-23T09:36:32.205" v="0" actId="47"/>
        <pc:sldMkLst>
          <pc:docMk/>
          <pc:sldMk cId="4241648534" sldId="266"/>
        </pc:sldMkLst>
      </pc:sldChg>
      <pc:sldChg chg="del">
        <pc:chgData name="Steinar Hjelset" userId="900bcac5-039b-480b-8b37-a8273c2e007f" providerId="ADAL" clId="{3E85265A-30A1-4D66-88C2-731ACA83930C}" dt="2022-05-23T09:36:32.205" v="0" actId="47"/>
        <pc:sldMkLst>
          <pc:docMk/>
          <pc:sldMk cId="1157876418" sldId="279"/>
        </pc:sldMkLst>
      </pc:sldChg>
      <pc:sldChg chg="del">
        <pc:chgData name="Steinar Hjelset" userId="900bcac5-039b-480b-8b37-a8273c2e007f" providerId="ADAL" clId="{3E85265A-30A1-4D66-88C2-731ACA83930C}" dt="2022-05-23T09:36:32.205" v="0" actId="47"/>
        <pc:sldMkLst>
          <pc:docMk/>
          <pc:sldMk cId="2220915096" sldId="280"/>
        </pc:sldMkLst>
      </pc:sldChg>
      <pc:sldChg chg="del">
        <pc:chgData name="Steinar Hjelset" userId="900bcac5-039b-480b-8b37-a8273c2e007f" providerId="ADAL" clId="{3E85265A-30A1-4D66-88C2-731ACA83930C}" dt="2022-05-23T09:36:32.205" v="0" actId="47"/>
        <pc:sldMkLst>
          <pc:docMk/>
          <pc:sldMk cId="2721611454" sldId="281"/>
        </pc:sldMkLst>
      </pc:sldChg>
      <pc:sldChg chg="del">
        <pc:chgData name="Steinar Hjelset" userId="900bcac5-039b-480b-8b37-a8273c2e007f" providerId="ADAL" clId="{3E85265A-30A1-4D66-88C2-731ACA83930C}" dt="2022-05-23T09:36:32.205" v="0" actId="47"/>
        <pc:sldMkLst>
          <pc:docMk/>
          <pc:sldMk cId="42040210" sldId="282"/>
        </pc:sldMkLst>
      </pc:sldChg>
      <pc:sldChg chg="del">
        <pc:chgData name="Steinar Hjelset" userId="900bcac5-039b-480b-8b37-a8273c2e007f" providerId="ADAL" clId="{3E85265A-30A1-4D66-88C2-731ACA83930C}" dt="2022-05-23T09:36:32.205" v="0" actId="47"/>
        <pc:sldMkLst>
          <pc:docMk/>
          <pc:sldMk cId="3608461262" sldId="283"/>
        </pc:sldMkLst>
      </pc:sldChg>
    </pc:docChg>
  </pc:docChgLst>
  <pc:docChgLst>
    <pc:chgData name="Steinar Hjelset" userId="900bcac5-039b-480b-8b37-a8273c2e007f" providerId="ADAL" clId="{8A2AD9DE-BC5A-406E-93C6-34DE891000AA}"/>
    <pc:docChg chg="undo custSel addSld delSld modSld">
      <pc:chgData name="Steinar Hjelset" userId="900bcac5-039b-480b-8b37-a8273c2e007f" providerId="ADAL" clId="{8A2AD9DE-BC5A-406E-93C6-34DE891000AA}" dt="2022-01-04T11:27:03.439" v="963" actId="13926"/>
      <pc:docMkLst>
        <pc:docMk/>
      </pc:docMkLst>
      <pc:sldChg chg="del">
        <pc:chgData name="Steinar Hjelset" userId="900bcac5-039b-480b-8b37-a8273c2e007f" providerId="ADAL" clId="{8A2AD9DE-BC5A-406E-93C6-34DE891000AA}" dt="2021-12-14T07:18:13.035" v="2" actId="47"/>
        <pc:sldMkLst>
          <pc:docMk/>
          <pc:sldMk cId="3618597751" sldId="257"/>
        </pc:sldMkLst>
      </pc:sldChg>
      <pc:sldChg chg="add del">
        <pc:chgData name="Steinar Hjelset" userId="900bcac5-039b-480b-8b37-a8273c2e007f" providerId="ADAL" clId="{8A2AD9DE-BC5A-406E-93C6-34DE891000AA}" dt="2021-12-14T07:18:13.035" v="2" actId="47"/>
        <pc:sldMkLst>
          <pc:docMk/>
          <pc:sldMk cId="73393998" sldId="265"/>
        </pc:sldMkLst>
      </pc:sldChg>
      <pc:sldChg chg="add del">
        <pc:chgData name="Steinar Hjelset" userId="900bcac5-039b-480b-8b37-a8273c2e007f" providerId="ADAL" clId="{8A2AD9DE-BC5A-406E-93C6-34DE891000AA}" dt="2021-12-14T07:18:13.035" v="2" actId="47"/>
        <pc:sldMkLst>
          <pc:docMk/>
          <pc:sldMk cId="3463005662" sldId="266"/>
        </pc:sldMkLst>
      </pc:sldChg>
      <pc:sldChg chg="addSp delSp modSp new mod">
        <pc:chgData name="Steinar Hjelset" userId="900bcac5-039b-480b-8b37-a8273c2e007f" providerId="ADAL" clId="{8A2AD9DE-BC5A-406E-93C6-34DE891000AA}" dt="2022-01-04T11:27:03.439" v="963" actId="13926"/>
        <pc:sldMkLst>
          <pc:docMk/>
          <pc:sldMk cId="1047557919" sldId="275"/>
        </pc:sldMkLst>
        <pc:spChg chg="mod">
          <ac:chgData name="Steinar Hjelset" userId="900bcac5-039b-480b-8b37-a8273c2e007f" providerId="ADAL" clId="{8A2AD9DE-BC5A-406E-93C6-34DE891000AA}" dt="2021-12-14T07:20:35.371" v="131" actId="20577"/>
          <ac:spMkLst>
            <pc:docMk/>
            <pc:sldMk cId="1047557919" sldId="275"/>
            <ac:spMk id="2" creationId="{581FBF51-5396-4CF6-8F55-206A505AB774}"/>
          </ac:spMkLst>
        </pc:spChg>
        <pc:spChg chg="del">
          <ac:chgData name="Steinar Hjelset" userId="900bcac5-039b-480b-8b37-a8273c2e007f" providerId="ADAL" clId="{8A2AD9DE-BC5A-406E-93C6-34DE891000AA}" dt="2021-12-14T07:19:56.485" v="95" actId="3680"/>
          <ac:spMkLst>
            <pc:docMk/>
            <pc:sldMk cId="1047557919" sldId="275"/>
            <ac:spMk id="3" creationId="{249FC8D7-E211-47EA-842B-54561FD4ADA5}"/>
          </ac:spMkLst>
        </pc:spChg>
        <pc:graphicFrameChg chg="add mod ord modGraphic">
          <ac:chgData name="Steinar Hjelset" userId="900bcac5-039b-480b-8b37-a8273c2e007f" providerId="ADAL" clId="{8A2AD9DE-BC5A-406E-93C6-34DE891000AA}" dt="2022-01-04T11:27:03.439" v="963" actId="13926"/>
          <ac:graphicFrameMkLst>
            <pc:docMk/>
            <pc:sldMk cId="1047557919" sldId="275"/>
            <ac:graphicFrameMk id="4" creationId="{41E3AF84-6BFE-476A-AEEC-94EDBE90F617}"/>
          </ac:graphicFrameMkLst>
        </pc:graphicFrameChg>
      </pc:sldChg>
      <pc:sldChg chg="add del">
        <pc:chgData name="Steinar Hjelset" userId="900bcac5-039b-480b-8b37-a8273c2e007f" providerId="ADAL" clId="{8A2AD9DE-BC5A-406E-93C6-34DE891000AA}" dt="2021-12-14T07:20:43.629" v="133" actId="47"/>
        <pc:sldMkLst>
          <pc:docMk/>
          <pc:sldMk cId="4296934" sldId="276"/>
        </pc:sldMkLst>
      </pc:sldChg>
      <pc:sldChg chg="addSp delSp modSp add del mod">
        <pc:chgData name="Steinar Hjelset" userId="900bcac5-039b-480b-8b37-a8273c2e007f" providerId="ADAL" clId="{8A2AD9DE-BC5A-406E-93C6-34DE891000AA}" dt="2021-12-14T07:20:01.917" v="96" actId="47"/>
        <pc:sldMkLst>
          <pc:docMk/>
          <pc:sldMk cId="2449071863" sldId="276"/>
        </pc:sldMkLst>
        <pc:spChg chg="mod">
          <ac:chgData name="Steinar Hjelset" userId="900bcac5-039b-480b-8b37-a8273c2e007f" providerId="ADAL" clId="{8A2AD9DE-BC5A-406E-93C6-34DE891000AA}" dt="2021-12-14T07:19:29.514" v="93" actId="20577"/>
          <ac:spMkLst>
            <pc:docMk/>
            <pc:sldMk cId="2449071863" sldId="276"/>
            <ac:spMk id="2" creationId="{581FBF51-5396-4CF6-8F55-206A505AB774}"/>
          </ac:spMkLst>
        </pc:spChg>
        <pc:spChg chg="del">
          <ac:chgData name="Steinar Hjelset" userId="900bcac5-039b-480b-8b37-a8273c2e007f" providerId="ADAL" clId="{8A2AD9DE-BC5A-406E-93C6-34DE891000AA}" dt="2021-12-14T07:19:49.619" v="94" actId="3680"/>
          <ac:spMkLst>
            <pc:docMk/>
            <pc:sldMk cId="2449071863" sldId="276"/>
            <ac:spMk id="3" creationId="{249FC8D7-E211-47EA-842B-54561FD4ADA5}"/>
          </ac:spMkLst>
        </pc:spChg>
        <pc:graphicFrameChg chg="add mod ord modGraphic">
          <ac:chgData name="Steinar Hjelset" userId="900bcac5-039b-480b-8b37-a8273c2e007f" providerId="ADAL" clId="{8A2AD9DE-BC5A-406E-93C6-34DE891000AA}" dt="2021-12-14T07:19:49.619" v="94" actId="3680"/>
          <ac:graphicFrameMkLst>
            <pc:docMk/>
            <pc:sldMk cId="2449071863" sldId="276"/>
            <ac:graphicFrameMk id="4" creationId="{8DDB41F7-3B7F-46E7-9DE7-FE7F35120C35}"/>
          </ac:graphicFrameMkLst>
        </pc:graphicFrameChg>
      </pc:sldChg>
      <pc:sldChg chg="modSp add del mod">
        <pc:chgData name="Steinar Hjelset" userId="900bcac5-039b-480b-8b37-a8273c2e007f" providerId="ADAL" clId="{8A2AD9DE-BC5A-406E-93C6-34DE891000AA}" dt="2021-12-14T07:27:55.931" v="230" actId="47"/>
        <pc:sldMkLst>
          <pc:docMk/>
          <pc:sldMk cId="2464293647" sldId="276"/>
        </pc:sldMkLst>
        <pc:spChg chg="mod">
          <ac:chgData name="Steinar Hjelset" userId="900bcac5-039b-480b-8b37-a8273c2e007f" providerId="ADAL" clId="{8A2AD9DE-BC5A-406E-93C6-34DE891000AA}" dt="2021-12-14T07:21:14.061" v="150" actId="20577"/>
          <ac:spMkLst>
            <pc:docMk/>
            <pc:sldMk cId="2464293647" sldId="276"/>
            <ac:spMk id="2" creationId="{581FBF51-5396-4CF6-8F55-206A505AB774}"/>
          </ac:spMkLst>
        </pc:spChg>
      </pc:sldChg>
      <pc:sldChg chg="modSp add mod">
        <pc:chgData name="Steinar Hjelset" userId="900bcac5-039b-480b-8b37-a8273c2e007f" providerId="ADAL" clId="{8A2AD9DE-BC5A-406E-93C6-34DE891000AA}" dt="2022-01-04T08:58:37.250" v="912" actId="20577"/>
        <pc:sldMkLst>
          <pc:docMk/>
          <pc:sldMk cId="2501802241" sldId="276"/>
        </pc:sldMkLst>
        <pc:spChg chg="mod">
          <ac:chgData name="Steinar Hjelset" userId="900bcac5-039b-480b-8b37-a8273c2e007f" providerId="ADAL" clId="{8A2AD9DE-BC5A-406E-93C6-34DE891000AA}" dt="2021-12-14T07:28:41.376" v="294" actId="20577"/>
          <ac:spMkLst>
            <pc:docMk/>
            <pc:sldMk cId="2501802241" sldId="276"/>
            <ac:spMk id="2" creationId="{581FBF51-5396-4CF6-8F55-206A505AB774}"/>
          </ac:spMkLst>
        </pc:spChg>
        <pc:graphicFrameChg chg="mod modGraphic">
          <ac:chgData name="Steinar Hjelset" userId="900bcac5-039b-480b-8b37-a8273c2e007f" providerId="ADAL" clId="{8A2AD9DE-BC5A-406E-93C6-34DE891000AA}" dt="2022-01-04T08:58:37.250" v="912" actId="20577"/>
          <ac:graphicFrameMkLst>
            <pc:docMk/>
            <pc:sldMk cId="2501802241" sldId="276"/>
            <ac:graphicFrameMk id="4" creationId="{41E3AF84-6BFE-476A-AEEC-94EDBE90F617}"/>
          </ac:graphicFrameMkLst>
        </pc:graphicFrameChg>
      </pc:sldChg>
    </pc:docChg>
  </pc:docChgLst>
  <pc:docChgLst>
    <pc:chgData name="Steinar Hjelset" userId="900bcac5-039b-480b-8b37-a8273c2e007f" providerId="ADAL" clId="{78276FE2-0CA8-457A-8EC6-230B237050DD}"/>
    <pc:docChg chg="custSel addSld delSld modSld">
      <pc:chgData name="Steinar Hjelset" userId="900bcac5-039b-480b-8b37-a8273c2e007f" providerId="ADAL" clId="{78276FE2-0CA8-457A-8EC6-230B237050DD}" dt="2022-01-14T08:40:40.944" v="754" actId="2165"/>
      <pc:docMkLst>
        <pc:docMk/>
      </pc:docMkLst>
      <pc:sldChg chg="del">
        <pc:chgData name="Steinar Hjelset" userId="900bcac5-039b-480b-8b37-a8273c2e007f" providerId="ADAL" clId="{78276FE2-0CA8-457A-8EC6-230B237050DD}" dt="2022-01-14T07:39:51.604" v="1" actId="47"/>
        <pc:sldMkLst>
          <pc:docMk/>
          <pc:sldMk cId="694676538" sldId="256"/>
        </pc:sldMkLst>
      </pc:sldChg>
      <pc:sldChg chg="del">
        <pc:chgData name="Steinar Hjelset" userId="900bcac5-039b-480b-8b37-a8273c2e007f" providerId="ADAL" clId="{78276FE2-0CA8-457A-8EC6-230B237050DD}" dt="2022-01-14T07:39:54.238" v="2" actId="47"/>
        <pc:sldMkLst>
          <pc:docMk/>
          <pc:sldMk cId="2544406798" sldId="267"/>
        </pc:sldMkLst>
      </pc:sldChg>
      <pc:sldChg chg="del">
        <pc:chgData name="Steinar Hjelset" userId="900bcac5-039b-480b-8b37-a8273c2e007f" providerId="ADAL" clId="{78276FE2-0CA8-457A-8EC6-230B237050DD}" dt="2022-01-14T07:39:54.238" v="2" actId="47"/>
        <pc:sldMkLst>
          <pc:docMk/>
          <pc:sldMk cId="1086888048" sldId="268"/>
        </pc:sldMkLst>
      </pc:sldChg>
      <pc:sldChg chg="del">
        <pc:chgData name="Steinar Hjelset" userId="900bcac5-039b-480b-8b37-a8273c2e007f" providerId="ADAL" clId="{78276FE2-0CA8-457A-8EC6-230B237050DD}" dt="2022-01-14T07:39:54.238" v="2" actId="47"/>
        <pc:sldMkLst>
          <pc:docMk/>
          <pc:sldMk cId="3608461262" sldId="271"/>
        </pc:sldMkLst>
      </pc:sldChg>
      <pc:sldChg chg="del">
        <pc:chgData name="Steinar Hjelset" userId="900bcac5-039b-480b-8b37-a8273c2e007f" providerId="ADAL" clId="{78276FE2-0CA8-457A-8EC6-230B237050DD}" dt="2022-01-14T07:39:54.238" v="2" actId="47"/>
        <pc:sldMkLst>
          <pc:docMk/>
          <pc:sldMk cId="3422015642" sldId="272"/>
        </pc:sldMkLst>
      </pc:sldChg>
      <pc:sldChg chg="del">
        <pc:chgData name="Steinar Hjelset" userId="900bcac5-039b-480b-8b37-a8273c2e007f" providerId="ADAL" clId="{78276FE2-0CA8-457A-8EC6-230B237050DD}" dt="2022-01-14T07:39:54.238" v="2" actId="47"/>
        <pc:sldMkLst>
          <pc:docMk/>
          <pc:sldMk cId="2497073314" sldId="273"/>
        </pc:sldMkLst>
      </pc:sldChg>
      <pc:sldChg chg="del">
        <pc:chgData name="Steinar Hjelset" userId="900bcac5-039b-480b-8b37-a8273c2e007f" providerId="ADAL" clId="{78276FE2-0CA8-457A-8EC6-230B237050DD}" dt="2022-01-14T07:39:54.238" v="2" actId="47"/>
        <pc:sldMkLst>
          <pc:docMk/>
          <pc:sldMk cId="1752599194" sldId="274"/>
        </pc:sldMkLst>
      </pc:sldChg>
      <pc:sldChg chg="del">
        <pc:chgData name="Steinar Hjelset" userId="900bcac5-039b-480b-8b37-a8273c2e007f" providerId="ADAL" clId="{78276FE2-0CA8-457A-8EC6-230B237050DD}" dt="2022-01-14T07:39:54.238" v="2" actId="47"/>
        <pc:sldMkLst>
          <pc:docMk/>
          <pc:sldMk cId="1047557919" sldId="275"/>
        </pc:sldMkLst>
      </pc:sldChg>
      <pc:sldChg chg="del">
        <pc:chgData name="Steinar Hjelset" userId="900bcac5-039b-480b-8b37-a8273c2e007f" providerId="ADAL" clId="{78276FE2-0CA8-457A-8EC6-230B237050DD}" dt="2022-01-14T07:39:54.238" v="2" actId="47"/>
        <pc:sldMkLst>
          <pc:docMk/>
          <pc:sldMk cId="2501802241" sldId="276"/>
        </pc:sldMkLst>
      </pc:sldChg>
      <pc:sldChg chg="addSp delSp modSp new mod">
        <pc:chgData name="Steinar Hjelset" userId="900bcac5-039b-480b-8b37-a8273c2e007f" providerId="ADAL" clId="{78276FE2-0CA8-457A-8EC6-230B237050DD}" dt="2022-01-14T08:39:25.084" v="702" actId="2165"/>
        <pc:sldMkLst>
          <pc:docMk/>
          <pc:sldMk cId="2901984840" sldId="277"/>
        </pc:sldMkLst>
        <pc:spChg chg="mod">
          <ac:chgData name="Steinar Hjelset" userId="900bcac5-039b-480b-8b37-a8273c2e007f" providerId="ADAL" clId="{78276FE2-0CA8-457A-8EC6-230B237050DD}" dt="2022-01-14T07:40:12.112" v="11" actId="20577"/>
          <ac:spMkLst>
            <pc:docMk/>
            <pc:sldMk cId="2901984840" sldId="277"/>
            <ac:spMk id="2" creationId="{5DF5780B-5B50-4139-919D-A11F4376F13A}"/>
          </ac:spMkLst>
        </pc:spChg>
        <pc:spChg chg="del">
          <ac:chgData name="Steinar Hjelset" userId="900bcac5-039b-480b-8b37-a8273c2e007f" providerId="ADAL" clId="{78276FE2-0CA8-457A-8EC6-230B237050DD}" dt="2022-01-14T07:40:07.885" v="3" actId="3680"/>
          <ac:spMkLst>
            <pc:docMk/>
            <pc:sldMk cId="2901984840" sldId="277"/>
            <ac:spMk id="3" creationId="{DD071979-C563-4B3B-A836-066DF0678907}"/>
          </ac:spMkLst>
        </pc:spChg>
        <pc:graphicFrameChg chg="add mod ord modGraphic">
          <ac:chgData name="Steinar Hjelset" userId="900bcac5-039b-480b-8b37-a8273c2e007f" providerId="ADAL" clId="{78276FE2-0CA8-457A-8EC6-230B237050DD}" dt="2022-01-14T08:39:25.084" v="702" actId="2165"/>
          <ac:graphicFrameMkLst>
            <pc:docMk/>
            <pc:sldMk cId="2901984840" sldId="277"/>
            <ac:graphicFrameMk id="4" creationId="{F0E17247-EC8C-4D48-A560-5FA295E27B46}"/>
          </ac:graphicFrameMkLst>
        </pc:graphicFrameChg>
      </pc:sldChg>
      <pc:sldChg chg="modSp add mod">
        <pc:chgData name="Steinar Hjelset" userId="900bcac5-039b-480b-8b37-a8273c2e007f" providerId="ADAL" clId="{78276FE2-0CA8-457A-8EC6-230B237050DD}" dt="2022-01-14T08:40:40.944" v="754" actId="2165"/>
        <pc:sldMkLst>
          <pc:docMk/>
          <pc:sldMk cId="959468413" sldId="278"/>
        </pc:sldMkLst>
        <pc:graphicFrameChg chg="modGraphic">
          <ac:chgData name="Steinar Hjelset" userId="900bcac5-039b-480b-8b37-a8273c2e007f" providerId="ADAL" clId="{78276FE2-0CA8-457A-8EC6-230B237050DD}" dt="2022-01-14T08:40:40.944" v="754" actId="2165"/>
          <ac:graphicFrameMkLst>
            <pc:docMk/>
            <pc:sldMk cId="959468413" sldId="278"/>
            <ac:graphicFrameMk id="4" creationId="{F0E17247-EC8C-4D48-A560-5FA295E27B46}"/>
          </ac:graphicFrameMkLst>
        </pc:graphicFrameChg>
      </pc:sldChg>
    </pc:docChg>
  </pc:docChgLst>
  <pc:docChgLst>
    <pc:chgData name="Steinar Hjelset" userId="900bcac5-039b-480b-8b37-a8273c2e007f" providerId="ADAL" clId="{04667F79-13A1-4E8B-91A3-D1CEA7DF2794}"/>
    <pc:docChg chg="undo custSel addSld modSld">
      <pc:chgData name="Steinar Hjelset" userId="900bcac5-039b-480b-8b37-a8273c2e007f" providerId="ADAL" clId="{04667F79-13A1-4E8B-91A3-D1CEA7DF2794}" dt="2021-10-27T08:31:23.169" v="2074" actId="14734"/>
      <pc:docMkLst>
        <pc:docMk/>
      </pc:docMkLst>
      <pc:sldChg chg="addSp modSp mod">
        <pc:chgData name="Steinar Hjelset" userId="900bcac5-039b-480b-8b37-a8273c2e007f" providerId="ADAL" clId="{04667F79-13A1-4E8B-91A3-D1CEA7DF2794}" dt="2021-10-27T06:09:32.392" v="2044" actId="20577"/>
        <pc:sldMkLst>
          <pc:docMk/>
          <pc:sldMk cId="694676538" sldId="256"/>
        </pc:sldMkLst>
        <pc:spChg chg="mod">
          <ac:chgData name="Steinar Hjelset" userId="900bcac5-039b-480b-8b37-a8273c2e007f" providerId="ADAL" clId="{04667F79-13A1-4E8B-91A3-D1CEA7DF2794}" dt="2021-10-27T06:09:32.392" v="2044" actId="20577"/>
          <ac:spMkLst>
            <pc:docMk/>
            <pc:sldMk cId="694676538" sldId="256"/>
            <ac:spMk id="2" creationId="{B274ABDF-749B-44CB-AC2A-0126F8845685}"/>
          </ac:spMkLst>
        </pc:spChg>
        <pc:spChg chg="add mod">
          <ac:chgData name="Steinar Hjelset" userId="900bcac5-039b-480b-8b37-a8273c2e007f" providerId="ADAL" clId="{04667F79-13A1-4E8B-91A3-D1CEA7DF2794}" dt="2021-10-21T12:19:52.256" v="27" actId="242"/>
          <ac:spMkLst>
            <pc:docMk/>
            <pc:sldMk cId="694676538" sldId="256"/>
            <ac:spMk id="4" creationId="{1947A0C2-09C7-45A2-B480-9D3F3755D281}"/>
          </ac:spMkLst>
        </pc:spChg>
      </pc:sldChg>
      <pc:sldChg chg="modSp mod">
        <pc:chgData name="Steinar Hjelset" userId="900bcac5-039b-480b-8b37-a8273c2e007f" providerId="ADAL" clId="{04667F79-13A1-4E8B-91A3-D1CEA7DF2794}" dt="2021-10-26T12:14:37.444" v="1030" actId="20577"/>
        <pc:sldMkLst>
          <pc:docMk/>
          <pc:sldMk cId="2544406798" sldId="267"/>
        </pc:sldMkLst>
        <pc:spChg chg="mod">
          <ac:chgData name="Steinar Hjelset" userId="900bcac5-039b-480b-8b37-a8273c2e007f" providerId="ADAL" clId="{04667F79-13A1-4E8B-91A3-D1CEA7DF2794}" dt="2021-10-26T12:14:37.444" v="1030" actId="20577"/>
          <ac:spMkLst>
            <pc:docMk/>
            <pc:sldMk cId="2544406798" sldId="267"/>
            <ac:spMk id="3" creationId="{22CF20B5-6BC9-4E92-97D8-D143AD9A9748}"/>
          </ac:spMkLst>
        </pc:spChg>
      </pc:sldChg>
      <pc:sldChg chg="modSp mod">
        <pc:chgData name="Steinar Hjelset" userId="900bcac5-039b-480b-8b37-a8273c2e007f" providerId="ADAL" clId="{04667F79-13A1-4E8B-91A3-D1CEA7DF2794}" dt="2021-10-27T08:31:23.169" v="2074" actId="14734"/>
        <pc:sldMkLst>
          <pc:docMk/>
          <pc:sldMk cId="3608461262" sldId="271"/>
        </pc:sldMkLst>
        <pc:spChg chg="mod">
          <ac:chgData name="Steinar Hjelset" userId="900bcac5-039b-480b-8b37-a8273c2e007f" providerId="ADAL" clId="{04667F79-13A1-4E8B-91A3-D1CEA7DF2794}" dt="2021-10-27T06:09:42.440" v="2054" actId="20577"/>
          <ac:spMkLst>
            <pc:docMk/>
            <pc:sldMk cId="3608461262" sldId="271"/>
            <ac:spMk id="2" creationId="{79E1C52F-8213-4527-9B5B-70092E13A61F}"/>
          </ac:spMkLst>
        </pc:spChg>
        <pc:graphicFrameChg chg="modGraphic">
          <ac:chgData name="Steinar Hjelset" userId="900bcac5-039b-480b-8b37-a8273c2e007f" providerId="ADAL" clId="{04667F79-13A1-4E8B-91A3-D1CEA7DF2794}" dt="2021-10-27T08:31:23.169" v="2074" actId="14734"/>
          <ac:graphicFrameMkLst>
            <pc:docMk/>
            <pc:sldMk cId="3608461262" sldId="271"/>
            <ac:graphicFrameMk id="4" creationId="{4A5E37EC-0C6B-4E54-831B-B65C62B44AB4}"/>
          </ac:graphicFrameMkLst>
        </pc:graphicFrameChg>
      </pc:sldChg>
      <pc:sldChg chg="modSp mod">
        <pc:chgData name="Steinar Hjelset" userId="900bcac5-039b-480b-8b37-a8273c2e007f" providerId="ADAL" clId="{04667F79-13A1-4E8B-91A3-D1CEA7DF2794}" dt="2021-10-27T06:09:51.613" v="2066" actId="20577"/>
        <pc:sldMkLst>
          <pc:docMk/>
          <pc:sldMk cId="3422015642" sldId="272"/>
        </pc:sldMkLst>
        <pc:spChg chg="mod">
          <ac:chgData name="Steinar Hjelset" userId="900bcac5-039b-480b-8b37-a8273c2e007f" providerId="ADAL" clId="{04667F79-13A1-4E8B-91A3-D1CEA7DF2794}" dt="2021-10-27T06:09:51.613" v="2066" actId="20577"/>
          <ac:spMkLst>
            <pc:docMk/>
            <pc:sldMk cId="3422015642" sldId="272"/>
            <ac:spMk id="2" creationId="{79E1C52F-8213-4527-9B5B-70092E13A61F}"/>
          </ac:spMkLst>
        </pc:spChg>
        <pc:graphicFrameChg chg="modGraphic">
          <ac:chgData name="Steinar Hjelset" userId="900bcac5-039b-480b-8b37-a8273c2e007f" providerId="ADAL" clId="{04667F79-13A1-4E8B-91A3-D1CEA7DF2794}" dt="2021-10-26T12:08:51.665" v="892" actId="6549"/>
          <ac:graphicFrameMkLst>
            <pc:docMk/>
            <pc:sldMk cId="3422015642" sldId="272"/>
            <ac:graphicFrameMk id="4" creationId="{4A5E37EC-0C6B-4E54-831B-B65C62B44AB4}"/>
          </ac:graphicFrameMkLst>
        </pc:graphicFrameChg>
      </pc:sldChg>
      <pc:sldChg chg="modSp new mod">
        <pc:chgData name="Steinar Hjelset" userId="900bcac5-039b-480b-8b37-a8273c2e007f" providerId="ADAL" clId="{04667F79-13A1-4E8B-91A3-D1CEA7DF2794}" dt="2021-10-27T06:10:01.040" v="2068" actId="20577"/>
        <pc:sldMkLst>
          <pc:docMk/>
          <pc:sldMk cId="2497073314" sldId="273"/>
        </pc:sldMkLst>
        <pc:spChg chg="mod">
          <ac:chgData name="Steinar Hjelset" userId="900bcac5-039b-480b-8b37-a8273c2e007f" providerId="ADAL" clId="{04667F79-13A1-4E8B-91A3-D1CEA7DF2794}" dt="2021-10-27T06:10:01.040" v="2068" actId="20577"/>
          <ac:spMkLst>
            <pc:docMk/>
            <pc:sldMk cId="2497073314" sldId="273"/>
            <ac:spMk id="2" creationId="{4F98F400-D69E-47D7-97B8-FE688829BAA5}"/>
          </ac:spMkLst>
        </pc:spChg>
        <pc:spChg chg="mod">
          <ac:chgData name="Steinar Hjelset" userId="900bcac5-039b-480b-8b37-a8273c2e007f" providerId="ADAL" clId="{04667F79-13A1-4E8B-91A3-D1CEA7DF2794}" dt="2021-10-26T12:17:28.880" v="1332" actId="20577"/>
          <ac:spMkLst>
            <pc:docMk/>
            <pc:sldMk cId="2497073314" sldId="273"/>
            <ac:spMk id="3" creationId="{44EDB3E0-DF7C-40DE-A527-24C4DBDF361E}"/>
          </ac:spMkLst>
        </pc:spChg>
      </pc:sldChg>
      <pc:sldChg chg="modSp new mod">
        <pc:chgData name="Steinar Hjelset" userId="900bcac5-039b-480b-8b37-a8273c2e007f" providerId="ADAL" clId="{04667F79-13A1-4E8B-91A3-D1CEA7DF2794}" dt="2021-10-26T12:35:30.464" v="2020" actId="20577"/>
        <pc:sldMkLst>
          <pc:docMk/>
          <pc:sldMk cId="1752599194" sldId="274"/>
        </pc:sldMkLst>
        <pc:spChg chg="mod">
          <ac:chgData name="Steinar Hjelset" userId="900bcac5-039b-480b-8b37-a8273c2e007f" providerId="ADAL" clId="{04667F79-13A1-4E8B-91A3-D1CEA7DF2794}" dt="2021-10-26T12:32:26.536" v="1991" actId="20577"/>
          <ac:spMkLst>
            <pc:docMk/>
            <pc:sldMk cId="1752599194" sldId="274"/>
            <ac:spMk id="2" creationId="{8DE174B5-0A4D-4FAB-B0AA-75FC30B7935C}"/>
          </ac:spMkLst>
        </pc:spChg>
        <pc:spChg chg="mod">
          <ac:chgData name="Steinar Hjelset" userId="900bcac5-039b-480b-8b37-a8273c2e007f" providerId="ADAL" clId="{04667F79-13A1-4E8B-91A3-D1CEA7DF2794}" dt="2021-10-26T12:35:30.464" v="2020" actId="20577"/>
          <ac:spMkLst>
            <pc:docMk/>
            <pc:sldMk cId="1752599194" sldId="274"/>
            <ac:spMk id="3" creationId="{A90C33FE-5E13-4188-AAF2-BA77393905ED}"/>
          </ac:spMkLst>
        </pc:spChg>
      </pc:sldChg>
    </pc:docChg>
  </pc:docChgLst>
  <pc:docChgLst>
    <pc:chgData name="Steinar Hjelset" userId="900bcac5-039b-480b-8b37-a8273c2e007f" providerId="ADAL" clId="{90BEE4D1-9189-4AFC-BFFF-925B5C4D55AF}"/>
    <pc:docChg chg="undo custSel addSld modSld">
      <pc:chgData name="Steinar Hjelset" userId="900bcac5-039b-480b-8b37-a8273c2e007f" providerId="ADAL" clId="{90BEE4D1-9189-4AFC-BFFF-925B5C4D55AF}" dt="2022-05-25T12:16:14.119" v="317" actId="20577"/>
      <pc:docMkLst>
        <pc:docMk/>
      </pc:docMkLst>
      <pc:sldChg chg="modSp mod">
        <pc:chgData name="Steinar Hjelset" userId="900bcac5-039b-480b-8b37-a8273c2e007f" providerId="ADAL" clId="{90BEE4D1-9189-4AFC-BFFF-925B5C4D55AF}" dt="2022-05-25T12:13:39.691" v="50" actId="5793"/>
        <pc:sldMkLst>
          <pc:docMk/>
          <pc:sldMk cId="2350411187" sldId="256"/>
        </pc:sldMkLst>
        <pc:spChg chg="mod">
          <ac:chgData name="Steinar Hjelset" userId="900bcac5-039b-480b-8b37-a8273c2e007f" providerId="ADAL" clId="{90BEE4D1-9189-4AFC-BFFF-925B5C4D55AF}" dt="2022-05-25T12:13:34.858" v="23" actId="20577"/>
          <ac:spMkLst>
            <pc:docMk/>
            <pc:sldMk cId="2350411187" sldId="256"/>
            <ac:spMk id="2" creationId="{2E9EF593-AA82-4714-97F5-8DB112ACDBD0}"/>
          </ac:spMkLst>
        </pc:spChg>
        <pc:spChg chg="mod">
          <ac:chgData name="Steinar Hjelset" userId="900bcac5-039b-480b-8b37-a8273c2e007f" providerId="ADAL" clId="{90BEE4D1-9189-4AFC-BFFF-925B5C4D55AF}" dt="2022-05-25T12:13:39.691" v="50" actId="5793"/>
          <ac:spMkLst>
            <pc:docMk/>
            <pc:sldMk cId="2350411187" sldId="256"/>
            <ac:spMk id="3" creationId="{EAAE4623-BB01-47D5-850B-B7E71C39922B}"/>
          </ac:spMkLst>
        </pc:spChg>
      </pc:sldChg>
      <pc:sldChg chg="addSp delSp modSp new mod">
        <pc:chgData name="Steinar Hjelset" userId="900bcac5-039b-480b-8b37-a8273c2e007f" providerId="ADAL" clId="{90BEE4D1-9189-4AFC-BFFF-925B5C4D55AF}" dt="2022-05-25T12:14:57.031" v="184" actId="20577"/>
        <pc:sldMkLst>
          <pc:docMk/>
          <pc:sldMk cId="3020815086" sldId="257"/>
        </pc:sldMkLst>
        <pc:spChg chg="mod">
          <ac:chgData name="Steinar Hjelset" userId="900bcac5-039b-480b-8b37-a8273c2e007f" providerId="ADAL" clId="{90BEE4D1-9189-4AFC-BFFF-925B5C4D55AF}" dt="2022-05-25T12:13:50.518" v="80" actId="5793"/>
          <ac:spMkLst>
            <pc:docMk/>
            <pc:sldMk cId="3020815086" sldId="257"/>
            <ac:spMk id="2" creationId="{E6542366-E6D6-4A6F-919B-F827CDE7BFB1}"/>
          </ac:spMkLst>
        </pc:spChg>
        <pc:spChg chg="del">
          <ac:chgData name="Steinar Hjelset" userId="900bcac5-039b-480b-8b37-a8273c2e007f" providerId="ADAL" clId="{90BEE4D1-9189-4AFC-BFFF-925B5C4D55AF}" dt="2022-05-25T12:13:55.161" v="81"/>
          <ac:spMkLst>
            <pc:docMk/>
            <pc:sldMk cId="3020815086" sldId="257"/>
            <ac:spMk id="3" creationId="{AD06F79D-C461-4600-8B3B-3011C065E9FD}"/>
          </ac:spMkLst>
        </pc:spChg>
        <pc:graphicFrameChg chg="add mod modGraphic">
          <ac:chgData name="Steinar Hjelset" userId="900bcac5-039b-480b-8b37-a8273c2e007f" providerId="ADAL" clId="{90BEE4D1-9189-4AFC-BFFF-925B5C4D55AF}" dt="2022-05-25T12:14:57.031" v="184" actId="20577"/>
          <ac:graphicFrameMkLst>
            <pc:docMk/>
            <pc:sldMk cId="3020815086" sldId="257"/>
            <ac:graphicFrameMk id="4" creationId="{F09E5CB8-BEE8-415A-A507-49943C24703E}"/>
          </ac:graphicFrameMkLst>
        </pc:graphicFrameChg>
      </pc:sldChg>
      <pc:sldChg chg="addSp delSp modSp new mod">
        <pc:chgData name="Steinar Hjelset" userId="900bcac5-039b-480b-8b37-a8273c2e007f" providerId="ADAL" clId="{90BEE4D1-9189-4AFC-BFFF-925B5C4D55AF}" dt="2022-05-25T12:16:14.119" v="317" actId="20577"/>
        <pc:sldMkLst>
          <pc:docMk/>
          <pc:sldMk cId="3283624746" sldId="258"/>
        </pc:sldMkLst>
        <pc:spChg chg="mod">
          <ac:chgData name="Steinar Hjelset" userId="900bcac5-039b-480b-8b37-a8273c2e007f" providerId="ADAL" clId="{90BEE4D1-9189-4AFC-BFFF-925B5C4D55AF}" dt="2022-05-25T12:14:32.458" v="169" actId="20577"/>
          <ac:spMkLst>
            <pc:docMk/>
            <pc:sldMk cId="3283624746" sldId="258"/>
            <ac:spMk id="2" creationId="{6E766F2C-A1B9-4CE6-A4D1-CB25B2B3411C}"/>
          </ac:spMkLst>
        </pc:spChg>
        <pc:spChg chg="del">
          <ac:chgData name="Steinar Hjelset" userId="900bcac5-039b-480b-8b37-a8273c2e007f" providerId="ADAL" clId="{90BEE4D1-9189-4AFC-BFFF-925B5C4D55AF}" dt="2022-05-25T12:15:31.719" v="185"/>
          <ac:spMkLst>
            <pc:docMk/>
            <pc:sldMk cId="3283624746" sldId="258"/>
            <ac:spMk id="3" creationId="{B60693A5-DB20-4038-9367-B376E0D77313}"/>
          </ac:spMkLst>
        </pc:spChg>
        <pc:graphicFrameChg chg="add mod modGraphic">
          <ac:chgData name="Steinar Hjelset" userId="900bcac5-039b-480b-8b37-a8273c2e007f" providerId="ADAL" clId="{90BEE4D1-9189-4AFC-BFFF-925B5C4D55AF}" dt="2022-05-25T12:16:14.119" v="317" actId="20577"/>
          <ac:graphicFrameMkLst>
            <pc:docMk/>
            <pc:sldMk cId="3283624746" sldId="258"/>
            <ac:graphicFrameMk id="4" creationId="{20C1A3C2-0D5D-4041-A448-A8AA338AD10F}"/>
          </ac:graphicFrameMkLst>
        </pc:graphicFrameChg>
      </pc:sldChg>
    </pc:docChg>
  </pc:docChgLst>
  <pc:docChgLst>
    <pc:chgData name="Steinar Hjelset" userId="900bcac5-039b-480b-8b37-a8273c2e007f" providerId="ADAL" clId="{A51F73CB-71B5-4C3A-BFE6-76C19957FECB}"/>
    <pc:docChg chg="custSel addSld delSld modSld">
      <pc:chgData name="Steinar Hjelset" userId="900bcac5-039b-480b-8b37-a8273c2e007f" providerId="ADAL" clId="{A51F73CB-71B5-4C3A-BFE6-76C19957FECB}" dt="2023-10-06T08:35:07.439" v="154" actId="20577"/>
      <pc:docMkLst>
        <pc:docMk/>
      </pc:docMkLst>
      <pc:sldChg chg="del">
        <pc:chgData name="Steinar Hjelset" userId="900bcac5-039b-480b-8b37-a8273c2e007f" providerId="ADAL" clId="{A51F73CB-71B5-4C3A-BFE6-76C19957FECB}" dt="2023-10-06T08:32:31.834" v="59" actId="47"/>
        <pc:sldMkLst>
          <pc:docMk/>
          <pc:sldMk cId="3020815086" sldId="257"/>
        </pc:sldMkLst>
      </pc:sldChg>
      <pc:sldChg chg="del">
        <pc:chgData name="Steinar Hjelset" userId="900bcac5-039b-480b-8b37-a8273c2e007f" providerId="ADAL" clId="{A51F73CB-71B5-4C3A-BFE6-76C19957FECB}" dt="2023-10-06T08:32:31.834" v="59" actId="47"/>
        <pc:sldMkLst>
          <pc:docMk/>
          <pc:sldMk cId="3283624746" sldId="258"/>
        </pc:sldMkLst>
      </pc:sldChg>
      <pc:sldChg chg="modSp new mod">
        <pc:chgData name="Steinar Hjelset" userId="900bcac5-039b-480b-8b37-a8273c2e007f" providerId="ADAL" clId="{A51F73CB-71B5-4C3A-BFE6-76C19957FECB}" dt="2023-10-06T08:33:48.088" v="142" actId="6549"/>
        <pc:sldMkLst>
          <pc:docMk/>
          <pc:sldMk cId="2178508006" sldId="259"/>
        </pc:sldMkLst>
        <pc:spChg chg="mod">
          <ac:chgData name="Steinar Hjelset" userId="900bcac5-039b-480b-8b37-a8273c2e007f" providerId="ADAL" clId="{A51F73CB-71B5-4C3A-BFE6-76C19957FECB}" dt="2023-10-06T08:32:02.962" v="29" actId="5793"/>
          <ac:spMkLst>
            <pc:docMk/>
            <pc:sldMk cId="2178508006" sldId="259"/>
            <ac:spMk id="2" creationId="{6E0E64B9-83E9-4C49-9102-9EAD970F71E6}"/>
          </ac:spMkLst>
        </pc:spChg>
        <pc:spChg chg="mod">
          <ac:chgData name="Steinar Hjelset" userId="900bcac5-039b-480b-8b37-a8273c2e007f" providerId="ADAL" clId="{A51F73CB-71B5-4C3A-BFE6-76C19957FECB}" dt="2023-10-06T08:33:48.088" v="142" actId="6549"/>
          <ac:spMkLst>
            <pc:docMk/>
            <pc:sldMk cId="2178508006" sldId="259"/>
            <ac:spMk id="3" creationId="{3E3866DF-A401-6ABB-FD17-F6D41B01C6C1}"/>
          </ac:spMkLst>
        </pc:spChg>
      </pc:sldChg>
      <pc:sldChg chg="modSp add mod">
        <pc:chgData name="Steinar Hjelset" userId="900bcac5-039b-480b-8b37-a8273c2e007f" providerId="ADAL" clId="{A51F73CB-71B5-4C3A-BFE6-76C19957FECB}" dt="2023-10-06T08:35:07.439" v="154" actId="20577"/>
        <pc:sldMkLst>
          <pc:docMk/>
          <pc:sldMk cId="984556100" sldId="260"/>
        </pc:sldMkLst>
        <pc:spChg chg="mod">
          <ac:chgData name="Steinar Hjelset" userId="900bcac5-039b-480b-8b37-a8273c2e007f" providerId="ADAL" clId="{A51F73CB-71B5-4C3A-BFE6-76C19957FECB}" dt="2023-10-06T08:32:16.952" v="58" actId="20577"/>
          <ac:spMkLst>
            <pc:docMk/>
            <pc:sldMk cId="984556100" sldId="260"/>
            <ac:spMk id="2" creationId="{6E0E64B9-83E9-4C49-9102-9EAD970F71E6}"/>
          </ac:spMkLst>
        </pc:spChg>
        <pc:spChg chg="mod">
          <ac:chgData name="Steinar Hjelset" userId="900bcac5-039b-480b-8b37-a8273c2e007f" providerId="ADAL" clId="{A51F73CB-71B5-4C3A-BFE6-76C19957FECB}" dt="2023-10-06T08:35:07.439" v="154" actId="20577"/>
          <ac:spMkLst>
            <pc:docMk/>
            <pc:sldMk cId="984556100" sldId="260"/>
            <ac:spMk id="3" creationId="{3E3866DF-A401-6ABB-FD17-F6D41B01C6C1}"/>
          </ac:spMkLst>
        </pc:spChg>
      </pc:sldChg>
    </pc:docChg>
  </pc:docChgLst>
  <pc:docChgLst>
    <pc:chgData name="Steinar Hjelset" userId="900bcac5-039b-480b-8b37-a8273c2e007f" providerId="ADAL" clId="{FED0024C-63E1-49AB-8E71-038C13BEA465}"/>
    <pc:docChg chg="undo custSel addSld delSld modSld sldOrd">
      <pc:chgData name="Steinar Hjelset" userId="900bcac5-039b-480b-8b37-a8273c2e007f" providerId="ADAL" clId="{FED0024C-63E1-49AB-8E71-038C13BEA465}" dt="2022-02-14T08:23:47.987" v="2289" actId="20577"/>
      <pc:docMkLst>
        <pc:docMk/>
      </pc:docMkLst>
      <pc:sldChg chg="delSp modSp add mod ord">
        <pc:chgData name="Steinar Hjelset" userId="900bcac5-039b-480b-8b37-a8273c2e007f" providerId="ADAL" clId="{FED0024C-63E1-49AB-8E71-038C13BEA465}" dt="2022-02-14T08:23:47.987" v="2289" actId="20577"/>
        <pc:sldMkLst>
          <pc:docMk/>
          <pc:sldMk cId="4241648534" sldId="266"/>
        </pc:sldMkLst>
        <pc:spChg chg="mod">
          <ac:chgData name="Steinar Hjelset" userId="900bcac5-039b-480b-8b37-a8273c2e007f" providerId="ADAL" clId="{FED0024C-63E1-49AB-8E71-038C13BEA465}" dt="2022-02-14T08:23:32.857" v="2255" actId="20577"/>
          <ac:spMkLst>
            <pc:docMk/>
            <pc:sldMk cId="4241648534" sldId="266"/>
            <ac:spMk id="39" creationId="{B0829B36-1815-4A9E-A8D1-F2E08FCF4A6F}"/>
          </ac:spMkLst>
        </pc:spChg>
        <pc:spChg chg="mod">
          <ac:chgData name="Steinar Hjelset" userId="900bcac5-039b-480b-8b37-a8273c2e007f" providerId="ADAL" clId="{FED0024C-63E1-49AB-8E71-038C13BEA465}" dt="2022-02-14T08:23:23.350" v="2243" actId="20577"/>
          <ac:spMkLst>
            <pc:docMk/>
            <pc:sldMk cId="4241648534" sldId="266"/>
            <ac:spMk id="40" creationId="{97FB6505-B176-4A0C-9DE0-2679924F3BFD}"/>
          </ac:spMkLst>
        </pc:spChg>
        <pc:spChg chg="mod">
          <ac:chgData name="Steinar Hjelset" userId="900bcac5-039b-480b-8b37-a8273c2e007f" providerId="ADAL" clId="{FED0024C-63E1-49AB-8E71-038C13BEA465}" dt="2022-02-14T08:23:43.556" v="2280" actId="20577"/>
          <ac:spMkLst>
            <pc:docMk/>
            <pc:sldMk cId="4241648534" sldId="266"/>
            <ac:spMk id="43" creationId="{D9A4A0EB-62B6-4AC6-A9F9-6DBB25F3831E}"/>
          </ac:spMkLst>
        </pc:spChg>
        <pc:spChg chg="mod">
          <ac:chgData name="Steinar Hjelset" userId="900bcac5-039b-480b-8b37-a8273c2e007f" providerId="ADAL" clId="{FED0024C-63E1-49AB-8E71-038C13BEA465}" dt="2022-02-14T08:23:47.987" v="2289" actId="20577"/>
          <ac:spMkLst>
            <pc:docMk/>
            <pc:sldMk cId="4241648534" sldId="266"/>
            <ac:spMk id="45" creationId="{0E14865D-30B6-42EC-A744-AC16D0603923}"/>
          </ac:spMkLst>
        </pc:spChg>
        <pc:picChg chg="del">
          <ac:chgData name="Steinar Hjelset" userId="900bcac5-039b-480b-8b37-a8273c2e007f" providerId="ADAL" clId="{FED0024C-63E1-49AB-8E71-038C13BEA465}" dt="2022-01-24T09:39:03.287" v="911" actId="478"/>
          <ac:picMkLst>
            <pc:docMk/>
            <pc:sldMk cId="4241648534" sldId="266"/>
            <ac:picMk id="23" creationId="{D9515C86-46BC-4C1E-B098-1B1454CDAF9E}"/>
          </ac:picMkLst>
        </pc:picChg>
      </pc:sldChg>
      <pc:sldChg chg="del">
        <pc:chgData name="Steinar Hjelset" userId="900bcac5-039b-480b-8b37-a8273c2e007f" providerId="ADAL" clId="{FED0024C-63E1-49AB-8E71-038C13BEA465}" dt="2022-01-14T08:42:09.601" v="1" actId="47"/>
        <pc:sldMkLst>
          <pc:docMk/>
          <pc:sldMk cId="2901984840" sldId="277"/>
        </pc:sldMkLst>
      </pc:sldChg>
      <pc:sldChg chg="del">
        <pc:chgData name="Steinar Hjelset" userId="900bcac5-039b-480b-8b37-a8273c2e007f" providerId="ADAL" clId="{FED0024C-63E1-49AB-8E71-038C13BEA465}" dt="2022-01-14T08:42:10.742" v="2" actId="47"/>
        <pc:sldMkLst>
          <pc:docMk/>
          <pc:sldMk cId="959468413" sldId="278"/>
        </pc:sldMkLst>
      </pc:sldChg>
      <pc:sldChg chg="addSp delSp modSp new mod">
        <pc:chgData name="Steinar Hjelset" userId="900bcac5-039b-480b-8b37-a8273c2e007f" providerId="ADAL" clId="{FED0024C-63E1-49AB-8E71-038C13BEA465}" dt="2022-01-28T10:17:28.990" v="1845" actId="20577"/>
        <pc:sldMkLst>
          <pc:docMk/>
          <pc:sldMk cId="1157876418" sldId="279"/>
        </pc:sldMkLst>
        <pc:spChg chg="mod">
          <ac:chgData name="Steinar Hjelset" userId="900bcac5-039b-480b-8b37-a8273c2e007f" providerId="ADAL" clId="{FED0024C-63E1-49AB-8E71-038C13BEA465}" dt="2022-01-24T09:38:56.716" v="910" actId="114"/>
          <ac:spMkLst>
            <pc:docMk/>
            <pc:sldMk cId="1157876418" sldId="279"/>
            <ac:spMk id="2" creationId="{C0437382-1746-4E54-8B41-0DA5D23C6A79}"/>
          </ac:spMkLst>
        </pc:spChg>
        <pc:spChg chg="del">
          <ac:chgData name="Steinar Hjelset" userId="900bcac5-039b-480b-8b37-a8273c2e007f" providerId="ADAL" clId="{FED0024C-63E1-49AB-8E71-038C13BEA465}" dt="2022-01-14T08:42:22.769" v="3" actId="3680"/>
          <ac:spMkLst>
            <pc:docMk/>
            <pc:sldMk cId="1157876418" sldId="279"/>
            <ac:spMk id="3" creationId="{2B201908-3F0B-4072-AC08-30EEFF8C97F0}"/>
          </ac:spMkLst>
        </pc:spChg>
        <pc:graphicFrameChg chg="add mod ord modGraphic">
          <ac:chgData name="Steinar Hjelset" userId="900bcac5-039b-480b-8b37-a8273c2e007f" providerId="ADAL" clId="{FED0024C-63E1-49AB-8E71-038C13BEA465}" dt="2022-01-28T10:17:28.990" v="1845" actId="20577"/>
          <ac:graphicFrameMkLst>
            <pc:docMk/>
            <pc:sldMk cId="1157876418" sldId="279"/>
            <ac:graphicFrameMk id="4" creationId="{F35C4B03-DF44-458C-9D86-32BB374181A9}"/>
          </ac:graphicFrameMkLst>
        </pc:graphicFrameChg>
      </pc:sldChg>
      <pc:sldChg chg="modSp new mod ord">
        <pc:chgData name="Steinar Hjelset" userId="900bcac5-039b-480b-8b37-a8273c2e007f" providerId="ADAL" clId="{FED0024C-63E1-49AB-8E71-038C13BEA465}" dt="2022-01-28T08:58:34.212" v="979" actId="20577"/>
        <pc:sldMkLst>
          <pc:docMk/>
          <pc:sldMk cId="2220915096" sldId="280"/>
        </pc:sldMkLst>
        <pc:spChg chg="mod">
          <ac:chgData name="Steinar Hjelset" userId="900bcac5-039b-480b-8b37-a8273c2e007f" providerId="ADAL" clId="{FED0024C-63E1-49AB-8E71-038C13BEA465}" dt="2022-01-24T09:38:44.319" v="892" actId="114"/>
          <ac:spMkLst>
            <pc:docMk/>
            <pc:sldMk cId="2220915096" sldId="280"/>
            <ac:spMk id="2" creationId="{CA65186A-CE7D-42CC-909D-765D32BAC554}"/>
          </ac:spMkLst>
        </pc:spChg>
        <pc:spChg chg="mod">
          <ac:chgData name="Steinar Hjelset" userId="900bcac5-039b-480b-8b37-a8273c2e007f" providerId="ADAL" clId="{FED0024C-63E1-49AB-8E71-038C13BEA465}" dt="2022-01-28T08:58:34.212" v="979" actId="20577"/>
          <ac:spMkLst>
            <pc:docMk/>
            <pc:sldMk cId="2220915096" sldId="280"/>
            <ac:spMk id="3" creationId="{438C699C-2717-463A-8DC4-6C3294A8BF89}"/>
          </ac:spMkLst>
        </pc:spChg>
      </pc:sldChg>
      <pc:sldChg chg="modSp new mod">
        <pc:chgData name="Steinar Hjelset" userId="900bcac5-039b-480b-8b37-a8273c2e007f" providerId="ADAL" clId="{FED0024C-63E1-49AB-8E71-038C13BEA465}" dt="2022-01-28T10:26:13.397" v="2231" actId="20577"/>
        <pc:sldMkLst>
          <pc:docMk/>
          <pc:sldMk cId="2721611454" sldId="281"/>
        </pc:sldMkLst>
        <pc:spChg chg="mod">
          <ac:chgData name="Steinar Hjelset" userId="900bcac5-039b-480b-8b37-a8273c2e007f" providerId="ADAL" clId="{FED0024C-63E1-49AB-8E71-038C13BEA465}" dt="2022-01-24T08:53:32.327" v="566" actId="20577"/>
          <ac:spMkLst>
            <pc:docMk/>
            <pc:sldMk cId="2721611454" sldId="281"/>
            <ac:spMk id="2" creationId="{DD7CE39D-84F7-4D03-BF67-7D6D6CCE00C6}"/>
          </ac:spMkLst>
        </pc:spChg>
        <pc:spChg chg="mod">
          <ac:chgData name="Steinar Hjelset" userId="900bcac5-039b-480b-8b37-a8273c2e007f" providerId="ADAL" clId="{FED0024C-63E1-49AB-8E71-038C13BEA465}" dt="2022-01-28T10:26:13.397" v="2231" actId="20577"/>
          <ac:spMkLst>
            <pc:docMk/>
            <pc:sldMk cId="2721611454" sldId="281"/>
            <ac:spMk id="3" creationId="{03B1D429-9298-4CB4-8E9E-BCE2B66B106D}"/>
          </ac:spMkLst>
        </pc:spChg>
      </pc:sldChg>
      <pc:sldChg chg="modSp new mod">
        <pc:chgData name="Steinar Hjelset" userId="900bcac5-039b-480b-8b37-a8273c2e007f" providerId="ADAL" clId="{FED0024C-63E1-49AB-8E71-038C13BEA465}" dt="2022-01-28T09:08:01.324" v="1323" actId="13926"/>
        <pc:sldMkLst>
          <pc:docMk/>
          <pc:sldMk cId="42040210" sldId="282"/>
        </pc:sldMkLst>
        <pc:spChg chg="mod">
          <ac:chgData name="Steinar Hjelset" userId="900bcac5-039b-480b-8b37-a8273c2e007f" providerId="ADAL" clId="{FED0024C-63E1-49AB-8E71-038C13BEA465}" dt="2022-01-24T08:53:40.944" v="600" actId="20577"/>
          <ac:spMkLst>
            <pc:docMk/>
            <pc:sldMk cId="42040210" sldId="282"/>
            <ac:spMk id="2" creationId="{9DED2EF8-BFDA-4F2B-B7EB-3605AB3980EE}"/>
          </ac:spMkLst>
        </pc:spChg>
        <pc:spChg chg="mod">
          <ac:chgData name="Steinar Hjelset" userId="900bcac5-039b-480b-8b37-a8273c2e007f" providerId="ADAL" clId="{FED0024C-63E1-49AB-8E71-038C13BEA465}" dt="2022-01-28T09:08:01.324" v="1323" actId="13926"/>
          <ac:spMkLst>
            <pc:docMk/>
            <pc:sldMk cId="42040210" sldId="282"/>
            <ac:spMk id="3" creationId="{5F4B227D-C26E-49C3-9F14-14950C44F0DF}"/>
          </ac:spMkLst>
        </pc:spChg>
      </pc:sldChg>
      <pc:sldChg chg="add del ord">
        <pc:chgData name="Steinar Hjelset" userId="900bcac5-039b-480b-8b37-a8273c2e007f" providerId="ADAL" clId="{FED0024C-63E1-49AB-8E71-038C13BEA465}" dt="2022-01-24T09:35:36.275" v="865"/>
        <pc:sldMkLst>
          <pc:docMk/>
          <pc:sldMk cId="3608461262" sldId="283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D9489C-1C46-400F-B294-9DF214C05E05}" type="datetimeFigureOut">
              <a:rPr lang="nb-NO" smtClean="0"/>
              <a:t>06.10.2023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49011B-5C11-4014-96E5-50558C38F71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7472141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 userDrawn="1"/>
        </p:nvSpPr>
        <p:spPr>
          <a:xfrm>
            <a:off x="0" y="1244600"/>
            <a:ext cx="12192000" cy="3378200"/>
          </a:xfrm>
          <a:prstGeom prst="rect">
            <a:avLst/>
          </a:prstGeom>
          <a:solidFill>
            <a:srgbClr val="00104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800"/>
          </a:p>
        </p:txBody>
      </p:sp>
      <p:sp>
        <p:nvSpPr>
          <p:cNvPr id="10" name="Rektangel 9"/>
          <p:cNvSpPr/>
          <p:nvPr userDrawn="1"/>
        </p:nvSpPr>
        <p:spPr>
          <a:xfrm>
            <a:off x="10244667" y="5911850"/>
            <a:ext cx="1701800" cy="8191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800"/>
          </a:p>
        </p:txBody>
      </p:sp>
      <p:sp>
        <p:nvSpPr>
          <p:cNvPr id="11" name="Title 19"/>
          <p:cNvSpPr>
            <a:spLocks noGrp="1"/>
          </p:cNvSpPr>
          <p:nvPr>
            <p:ph type="ctrTitle"/>
          </p:nvPr>
        </p:nvSpPr>
        <p:spPr>
          <a:xfrm>
            <a:off x="664227" y="2196036"/>
            <a:ext cx="9915291" cy="466880"/>
          </a:xfrm>
        </p:spPr>
        <p:txBody>
          <a:bodyPr>
            <a:noAutofit/>
          </a:bodyPr>
          <a:lstStyle>
            <a:lvl1pPr algn="l">
              <a:defRPr sz="3000">
                <a:solidFill>
                  <a:srgbClr val="FFFFFF"/>
                </a:solidFill>
              </a:defRPr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12" name="Subtitle 20"/>
          <p:cNvSpPr>
            <a:spLocks noGrp="1"/>
          </p:cNvSpPr>
          <p:nvPr>
            <p:ph type="subTitle" idx="1"/>
          </p:nvPr>
        </p:nvSpPr>
        <p:spPr>
          <a:xfrm>
            <a:off x="664227" y="2822895"/>
            <a:ext cx="8534400" cy="516192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2000">
                <a:solidFill>
                  <a:srgbClr val="FFFFFF"/>
                </a:solidFill>
              </a:defRPr>
            </a:lvl1pPr>
          </a:lstStyle>
          <a:p>
            <a:r>
              <a:rPr lang="nb-NO"/>
              <a:t>Klikk for å redigere undertittelstil i malen</a:t>
            </a:r>
          </a:p>
        </p:txBody>
      </p:sp>
      <p:pic>
        <p:nvPicPr>
          <p:cNvPr id="13" name="Bilde 12" descr="ks_hovedlogo_rgb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138" y="463550"/>
            <a:ext cx="953397" cy="476250"/>
          </a:xfrm>
          <a:prstGeom prst="rect">
            <a:avLst/>
          </a:prstGeom>
        </p:spPr>
      </p:pic>
      <p:pic>
        <p:nvPicPr>
          <p:cNvPr id="14" name="Bilde 13" descr="KS tagline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6438" y="6159500"/>
            <a:ext cx="3137662" cy="2879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39974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 userDrawn="1"/>
        </p:nvSpPr>
        <p:spPr>
          <a:xfrm>
            <a:off x="0" y="1244600"/>
            <a:ext cx="12192000" cy="5613400"/>
          </a:xfrm>
          <a:prstGeom prst="rect">
            <a:avLst/>
          </a:prstGeom>
          <a:solidFill>
            <a:srgbClr val="00104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800"/>
          </a:p>
        </p:txBody>
      </p:sp>
      <p:sp>
        <p:nvSpPr>
          <p:cNvPr id="8" name="Tittel 1"/>
          <p:cNvSpPr>
            <a:spLocks noGrp="1"/>
          </p:cNvSpPr>
          <p:nvPr>
            <p:ph type="ctrTitle"/>
          </p:nvPr>
        </p:nvSpPr>
        <p:spPr>
          <a:xfrm>
            <a:off x="664227" y="2196036"/>
            <a:ext cx="7493466" cy="1066928"/>
          </a:xfrm>
        </p:spPr>
        <p:txBody>
          <a:bodyPr lIns="0" tIns="0" rIns="0" bIns="0" anchor="t">
            <a:noAutofit/>
          </a:bodyPr>
          <a:lstStyle>
            <a:lvl1pPr marL="0" indent="0" algn="l">
              <a:defRPr sz="300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r>
              <a:rPr lang="nb-NO"/>
              <a:t>Klikk for å redigere tittelstil</a:t>
            </a:r>
          </a:p>
        </p:txBody>
      </p:sp>
      <p:pic>
        <p:nvPicPr>
          <p:cNvPr id="6" name="Bilde 5" descr="ks_hovedlogo_rgb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138" y="463550"/>
            <a:ext cx="953397" cy="476250"/>
          </a:xfrm>
          <a:prstGeom prst="rect">
            <a:avLst/>
          </a:prstGeom>
        </p:spPr>
      </p:pic>
      <p:pic>
        <p:nvPicPr>
          <p:cNvPr id="9" name="Bilde 8" descr="kommunelenka.png"/>
          <p:cNvPicPr>
            <a:picLocks noChangeAspect="1"/>
          </p:cNvPicPr>
          <p:nvPr userDrawn="1"/>
        </p:nvPicPr>
        <p:blipFill>
          <a:blip r:embed="rId3">
            <a:alphaModFix amt="27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7693" y="1450325"/>
            <a:ext cx="5117920" cy="5079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49111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Kapit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 userDrawn="1"/>
        </p:nvSpPr>
        <p:spPr>
          <a:xfrm>
            <a:off x="0" y="1244600"/>
            <a:ext cx="12192000" cy="5613400"/>
          </a:xfrm>
          <a:prstGeom prst="rect">
            <a:avLst/>
          </a:prstGeom>
          <a:solidFill>
            <a:srgbClr val="008CD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800"/>
          </a:p>
        </p:txBody>
      </p:sp>
      <p:sp>
        <p:nvSpPr>
          <p:cNvPr id="8" name="Tittel 1"/>
          <p:cNvSpPr>
            <a:spLocks noGrp="1"/>
          </p:cNvSpPr>
          <p:nvPr>
            <p:ph type="ctrTitle"/>
          </p:nvPr>
        </p:nvSpPr>
        <p:spPr>
          <a:xfrm>
            <a:off x="664227" y="2196036"/>
            <a:ext cx="7151487" cy="1230558"/>
          </a:xfrm>
        </p:spPr>
        <p:txBody>
          <a:bodyPr lIns="0" tIns="0" rIns="0" bIns="0" anchor="t">
            <a:noAutofit/>
          </a:bodyPr>
          <a:lstStyle>
            <a:lvl1pPr marL="0" indent="0" algn="l">
              <a:defRPr sz="300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r>
              <a:rPr lang="nb-NO"/>
              <a:t>Klikk for å redigere tittelstil</a:t>
            </a:r>
          </a:p>
        </p:txBody>
      </p:sp>
      <p:pic>
        <p:nvPicPr>
          <p:cNvPr id="6" name="Bilde 5" descr="ks_hovedlogo_rgb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138" y="463550"/>
            <a:ext cx="953397" cy="476250"/>
          </a:xfrm>
          <a:prstGeom prst="rect">
            <a:avLst/>
          </a:prstGeom>
        </p:spPr>
      </p:pic>
      <p:pic>
        <p:nvPicPr>
          <p:cNvPr id="9" name="Bilde 8" descr="kommunelenka.png"/>
          <p:cNvPicPr>
            <a:picLocks noChangeAspect="1"/>
          </p:cNvPicPr>
          <p:nvPr userDrawn="1"/>
        </p:nvPicPr>
        <p:blipFill>
          <a:blip r:embed="rId3">
            <a:alphaModFix amt="27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7693" y="1450325"/>
            <a:ext cx="5117920" cy="5079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27829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Kapit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 userDrawn="1"/>
        </p:nvSpPr>
        <p:spPr>
          <a:xfrm>
            <a:off x="0" y="1244600"/>
            <a:ext cx="12192000" cy="5613400"/>
          </a:xfrm>
          <a:prstGeom prst="rect">
            <a:avLst/>
          </a:prstGeom>
          <a:solidFill>
            <a:srgbClr val="BCCFE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800"/>
          </a:p>
        </p:txBody>
      </p:sp>
      <p:sp>
        <p:nvSpPr>
          <p:cNvPr id="8" name="Tittel 1"/>
          <p:cNvSpPr>
            <a:spLocks noGrp="1"/>
          </p:cNvSpPr>
          <p:nvPr>
            <p:ph type="ctrTitle"/>
          </p:nvPr>
        </p:nvSpPr>
        <p:spPr>
          <a:xfrm>
            <a:off x="664227" y="2196036"/>
            <a:ext cx="6756851" cy="1134305"/>
          </a:xfrm>
        </p:spPr>
        <p:txBody>
          <a:bodyPr lIns="0" tIns="0" rIns="0" bIns="0" anchor="t">
            <a:noAutofit/>
          </a:bodyPr>
          <a:lstStyle>
            <a:lvl1pPr marL="0" indent="0" algn="l">
              <a:defRPr sz="3000">
                <a:solidFill>
                  <a:srgbClr val="001A58"/>
                </a:solidFill>
                <a:latin typeface="Calibri"/>
                <a:cs typeface="Calibri"/>
              </a:defRPr>
            </a:lvl1pPr>
          </a:lstStyle>
          <a:p>
            <a:r>
              <a:rPr lang="nb-NO"/>
              <a:t>Klikk for å redigere tittelstil</a:t>
            </a:r>
          </a:p>
        </p:txBody>
      </p:sp>
      <p:pic>
        <p:nvPicPr>
          <p:cNvPr id="6" name="Bilde 5" descr="ks_hovedlogo_rgb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138" y="463550"/>
            <a:ext cx="953397" cy="476250"/>
          </a:xfrm>
          <a:prstGeom prst="rect">
            <a:avLst/>
          </a:prstGeom>
        </p:spPr>
      </p:pic>
      <p:pic>
        <p:nvPicPr>
          <p:cNvPr id="9" name="Bilde 8" descr="kommunelenka.png"/>
          <p:cNvPicPr>
            <a:picLocks noChangeAspect="1"/>
          </p:cNvPicPr>
          <p:nvPr userDrawn="1"/>
        </p:nvPicPr>
        <p:blipFill>
          <a:blip r:embed="rId3">
            <a:alphaModFix amt="27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7693" y="1450325"/>
            <a:ext cx="5117920" cy="5079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09070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ssholder for tittel 1"/>
          <p:cNvSpPr>
            <a:spLocks noGrp="1"/>
          </p:cNvSpPr>
          <p:nvPr>
            <p:ph type="title"/>
          </p:nvPr>
        </p:nvSpPr>
        <p:spPr>
          <a:xfrm>
            <a:off x="609600" y="732380"/>
            <a:ext cx="10972800" cy="113211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>
                <a:solidFill>
                  <a:srgbClr val="001046"/>
                </a:solidFill>
              </a:defRPr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9" name="Plassholder for dato 3"/>
          <p:cNvSpPr>
            <a:spLocks noGrp="1"/>
          </p:cNvSpPr>
          <p:nvPr>
            <p:ph type="dt" sz="half" idx="2"/>
          </p:nvPr>
        </p:nvSpPr>
        <p:spPr>
          <a:xfrm>
            <a:off x="609600" y="6173788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540C3D-7D2E-B046-9707-68B92A5A8B5C}" type="datetimeFigureOut">
              <a:t>06.10.2023</a:t>
            </a:fld>
            <a:endParaRPr lang="nb-NO"/>
          </a:p>
        </p:txBody>
      </p:sp>
      <p:sp>
        <p:nvSpPr>
          <p:cNvPr id="10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4165600" y="6173788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11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8737601" y="6173788"/>
            <a:ext cx="155905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31872E-8BFC-214A-B7E1-4CF644173512}" type="slidenum">
              <a:t>‹#›</a:t>
            </a:fld>
            <a:endParaRPr lang="nb-NO"/>
          </a:p>
        </p:txBody>
      </p:sp>
      <p:sp>
        <p:nvSpPr>
          <p:cNvPr id="14" name="Plassholder for innhold 13"/>
          <p:cNvSpPr>
            <a:spLocks noGrp="1"/>
          </p:cNvSpPr>
          <p:nvPr>
            <p:ph sz="quarter" idx="10"/>
          </p:nvPr>
        </p:nvSpPr>
        <p:spPr>
          <a:xfrm>
            <a:off x="609601" y="1959429"/>
            <a:ext cx="10972800" cy="3611496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18558551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609600" y="731276"/>
            <a:ext cx="10972800" cy="1143000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609600" y="1967113"/>
            <a:ext cx="5384800" cy="3688336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6197600" y="1967113"/>
            <a:ext cx="5384800" cy="3688336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40C3D-7D2E-B046-9707-68B92A5A8B5C}" type="datetimeFigureOut">
              <a:t>06.10.2023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1872E-8BFC-214A-B7E1-4CF644173512}" type="slidenum"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9517127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609600" y="731276"/>
            <a:ext cx="10972800" cy="1143000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40C3D-7D2E-B046-9707-68B92A5A8B5C}" type="datetimeFigureOut">
              <a:t>06.10.2023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1872E-8BFC-214A-B7E1-4CF644173512}" type="slidenum"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977999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40C3D-7D2E-B046-9707-68B92A5A8B5C}" type="datetimeFigureOut">
              <a:t>06.10.2023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1872E-8BFC-214A-B7E1-4CF644173512}" type="slidenum"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5846248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40C3D-7D2E-B046-9707-68B92A5A8B5C}" type="datetimeFigureOut">
              <a:t>06.10.2023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1872E-8BFC-214A-B7E1-4CF644173512}" type="slidenum"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1661528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/>
              <a:t>Klikk på ikonet for å legge til et bilde</a:t>
            </a:r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40C3D-7D2E-B046-9707-68B92A5A8B5C}" type="datetimeFigureOut">
              <a:t>06.10.2023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1872E-8BFC-214A-B7E1-4CF644173512}" type="slidenum"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2845524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40C3D-7D2E-B046-9707-68B92A5A8B5C}" type="datetimeFigureOut">
              <a:t>06.10.2023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1872E-8BFC-214A-B7E1-4CF644173512}" type="slidenum"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593782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40C3D-7D2E-B046-9707-68B92A5A8B5C}" type="datetimeFigureOut">
              <a:t>06.10.2023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1872E-8BFC-214A-B7E1-4CF644173512}" type="slidenum"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5428696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alphaModFix amt="5000"/>
            <a:lum/>
          </a:blip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609600" y="63906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609600" y="1913324"/>
            <a:ext cx="10972800" cy="35577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609600" y="6173788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540C3D-7D2E-B046-9707-68B92A5A8B5C}" type="datetimeFigureOut">
              <a:t>06.10.2023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4165600" y="6173788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8737601" y="6173788"/>
            <a:ext cx="155905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31872E-8BFC-214A-B7E1-4CF644173512}" type="slidenum">
              <a:t>‹#›</a:t>
            </a:fld>
            <a:endParaRPr lang="nb-NO"/>
          </a:p>
        </p:txBody>
      </p:sp>
      <p:pic>
        <p:nvPicPr>
          <p:cNvPr id="8" name="Bilde 7" descr="ks_hovedlogo_rgb.png"/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28244" y="6173787"/>
            <a:ext cx="730357" cy="364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80766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2800" kern="1200">
          <a:solidFill>
            <a:srgbClr val="001A58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rgbClr val="001A58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rgbClr val="001A58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rgbClr val="001A58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rgbClr val="001A58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rgbClr val="001A58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2E9EF593-AA82-4714-97F5-8DB112ACDBD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b-NO" dirty="0"/>
              <a:t>Presentasjon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EAAE4623-BB01-47D5-850B-B7E71C39922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b-NO" dirty="0"/>
              <a:t>Samling 4 – Gjennomføring </a:t>
            </a:r>
          </a:p>
        </p:txBody>
      </p:sp>
    </p:spTree>
    <p:extLst>
      <p:ext uri="{BB962C8B-B14F-4D97-AF65-F5344CB8AC3E}">
        <p14:creationId xmlns:p14="http://schemas.microsoft.com/office/powerpoint/2010/main" val="23504111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6E0E64B9-83E9-4C49-9102-9EAD970F71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Agenda del 1 – veiledermøte 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3E3866DF-A401-6ABB-FD17-F6D41B01C6C1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pPr marL="0" indent="0">
              <a:buNone/>
            </a:pPr>
            <a:r>
              <a:rPr lang="nb-NO" sz="2000" dirty="0"/>
              <a:t>NN.00	Velkommen											</a:t>
            </a:r>
            <a:r>
              <a:rPr lang="nb-NO" sz="2000" i="1" dirty="0"/>
              <a:t>Gruppeleder</a:t>
            </a:r>
          </a:p>
          <a:p>
            <a:pPr marL="0" indent="0">
              <a:buNone/>
            </a:pPr>
            <a:r>
              <a:rPr lang="nb-NO" sz="2000" dirty="0"/>
              <a:t>NN.05 	Rekkefremlegg av forberedelsene 						</a:t>
            </a:r>
            <a:r>
              <a:rPr lang="nb-NO" sz="2000" i="1" dirty="0"/>
              <a:t>Gruppeleder</a:t>
            </a:r>
          </a:p>
          <a:p>
            <a:pPr marL="0" indent="0">
              <a:buNone/>
            </a:pPr>
            <a:r>
              <a:rPr lang="nb-NO" sz="2000" dirty="0"/>
              <a:t>NN.20	Evaluering av veiledertjenesten og vei videre			</a:t>
            </a:r>
            <a:r>
              <a:rPr lang="nb-NO" sz="2000" i="1" dirty="0"/>
              <a:t>Gruppeleder</a:t>
            </a:r>
          </a:p>
          <a:p>
            <a:pPr marL="0" indent="0">
              <a:buNone/>
            </a:pPr>
            <a:r>
              <a:rPr lang="nb-NO" sz="2000" dirty="0"/>
              <a:t>NN.00	Dagens veiledningsgrupper			 				</a:t>
            </a:r>
            <a:r>
              <a:rPr lang="nb-NO" sz="2000" i="1" dirty="0"/>
              <a:t>Koordinator</a:t>
            </a:r>
          </a:p>
          <a:p>
            <a:pPr marL="0" indent="0">
              <a:buNone/>
            </a:pPr>
            <a:r>
              <a:rPr lang="nb-NO" dirty="0"/>
              <a:t>NN</a:t>
            </a:r>
            <a:r>
              <a:rPr lang="nb-NO" sz="2000" dirty="0"/>
              <a:t>.20	Pause</a:t>
            </a:r>
          </a:p>
        </p:txBody>
      </p:sp>
    </p:spTree>
    <p:extLst>
      <p:ext uri="{BB962C8B-B14F-4D97-AF65-F5344CB8AC3E}">
        <p14:creationId xmlns:p14="http://schemas.microsoft.com/office/powerpoint/2010/main" val="21785080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6E0E64B9-83E9-4C49-9102-9EAD970F71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Agenda del 2 – veiledningsmøte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3E3866DF-A401-6ABB-FD17-F6D41B01C6C1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pPr marL="0" indent="0">
              <a:buNone/>
            </a:pPr>
            <a:r>
              <a:rPr lang="nb-NO" sz="2000" dirty="0"/>
              <a:t>NN.30	Velkommen											</a:t>
            </a:r>
            <a:r>
              <a:rPr lang="nb-NO" sz="2000" i="1" dirty="0"/>
              <a:t>Gruppeleder</a:t>
            </a:r>
          </a:p>
          <a:p>
            <a:pPr marL="0" indent="0">
              <a:buNone/>
            </a:pPr>
            <a:r>
              <a:rPr lang="nb-NO" sz="2000" dirty="0"/>
              <a:t>NN.35 	Rekkefremlegg av forberedelsene 						</a:t>
            </a:r>
            <a:r>
              <a:rPr lang="nb-NO" sz="2000" i="1" dirty="0"/>
              <a:t>Gruppeleder</a:t>
            </a:r>
          </a:p>
          <a:p>
            <a:pPr marL="0" indent="0">
              <a:buNone/>
            </a:pPr>
            <a:r>
              <a:rPr lang="nb-NO" sz="2000" dirty="0"/>
              <a:t>NN.50	Kompetanseløft 										</a:t>
            </a:r>
            <a:r>
              <a:rPr lang="nb-NO" sz="2000" i="1" dirty="0"/>
              <a:t>Ekstern foredragsholder</a:t>
            </a:r>
          </a:p>
          <a:p>
            <a:pPr marL="0" indent="0">
              <a:buNone/>
            </a:pPr>
            <a:r>
              <a:rPr lang="nb-NO" i="1" dirty="0"/>
              <a:t>	</a:t>
            </a:r>
            <a:r>
              <a:rPr lang="nb-NO" i="1"/>
              <a:t>	(DPIA)</a:t>
            </a:r>
            <a:endParaRPr lang="nb-NO" sz="2000" i="1" dirty="0"/>
          </a:p>
          <a:p>
            <a:pPr marL="0" indent="0">
              <a:buNone/>
            </a:pPr>
            <a:r>
              <a:rPr lang="nb-NO" sz="2000" dirty="0"/>
              <a:t>NN.20	</a:t>
            </a:r>
            <a:r>
              <a:rPr lang="nb-NO" dirty="0"/>
              <a:t>Ve</a:t>
            </a:r>
            <a:r>
              <a:rPr lang="nb-NO" sz="2000" dirty="0"/>
              <a:t>iledningsgrupper					 				</a:t>
            </a:r>
            <a:r>
              <a:rPr lang="nb-NO" sz="2000" i="1" dirty="0"/>
              <a:t>Veiledere</a:t>
            </a:r>
          </a:p>
          <a:p>
            <a:pPr marL="0" indent="0">
              <a:buNone/>
            </a:pPr>
            <a:r>
              <a:rPr lang="nb-NO" dirty="0"/>
              <a:t>NN</a:t>
            </a:r>
            <a:r>
              <a:rPr lang="nb-NO" sz="2000" dirty="0"/>
              <a:t>.50	Slutt</a:t>
            </a:r>
          </a:p>
        </p:txBody>
      </p:sp>
    </p:spTree>
    <p:extLst>
      <p:ext uri="{BB962C8B-B14F-4D97-AF65-F5344CB8AC3E}">
        <p14:creationId xmlns:p14="http://schemas.microsoft.com/office/powerpoint/2010/main" val="9845561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1_KS-profil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KS-ppt mal enkel  -  Skrivebeskyttet" id="{3623209C-AFC7-47B5-9C42-049A96DD7D6B}" vid="{2D5507F4-6FED-4805-A31D-1311BFB9875E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7d88db6c-a4a6-42bb-82c2-7a63f6a238f8" xsi:nil="true"/>
    <lcf76f155ced4ddcb4097134ff3c332f xmlns="44f892ea-d882-4a61-8ec7-e54b8bcb3b7b">
      <Terms xmlns="http://schemas.microsoft.com/office/infopath/2007/PartnerControls"/>
    </lcf76f155ced4ddcb4097134ff3c332f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B2954BC1C6E1B4D8D043CDC6EE2A20F" ma:contentTypeVersion="18" ma:contentTypeDescription="Create a new document." ma:contentTypeScope="" ma:versionID="0ae89ccfb94e4ace996cb10d3dbdeda0">
  <xsd:schema xmlns:xsd="http://www.w3.org/2001/XMLSchema" xmlns:xs="http://www.w3.org/2001/XMLSchema" xmlns:p="http://schemas.microsoft.com/office/2006/metadata/properties" xmlns:ns2="44f892ea-d882-4a61-8ec7-e54b8bcb3b7b" xmlns:ns3="7d88db6c-a4a6-42bb-82c2-7a63f6a238f8" targetNamespace="http://schemas.microsoft.com/office/2006/metadata/properties" ma:root="true" ma:fieldsID="095798a6bff92c02f505ca5076d5a8b2" ns2:_="" ns3:_="">
    <xsd:import namespace="44f892ea-d882-4a61-8ec7-e54b8bcb3b7b"/>
    <xsd:import namespace="7d88db6c-a4a6-42bb-82c2-7a63f6a238f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Location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4f892ea-d882-4a61-8ec7-e54b8bcb3b7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a5af897e-8ee3-44e6-a379-8efb93aa5b2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Location" ma:index="24" nillable="true" ma:displayName="Location" ma:indexed="true" ma:internalName="MediaServiceLocation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d88db6c-a4a6-42bb-82c2-7a63f6a238f8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32f0b246-37a9-413f-af80-fc21dc572e87}" ma:internalName="TaxCatchAll" ma:showField="CatchAllData" ma:web="7d88db6c-a4a6-42bb-82c2-7a63f6a238f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41CC9F4-4639-4758-B523-591649EC189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797C1D3-9B14-489C-B65D-642DD660EF35}">
  <ds:schemaRefs>
    <ds:schemaRef ds:uri="7d88db6c-a4a6-42bb-82c2-7a63f6a238f8"/>
    <ds:schemaRef ds:uri="http://schemas.openxmlformats.org/package/2006/metadata/core-properties"/>
    <ds:schemaRef ds:uri="http://purl.org/dc/dcmitype/"/>
    <ds:schemaRef ds:uri="http://schemas.microsoft.com/office/2006/documentManagement/types"/>
    <ds:schemaRef ds:uri="http://www.w3.org/XML/1998/namespace"/>
    <ds:schemaRef ds:uri="http://schemas.microsoft.com/office/2006/metadata/properties"/>
    <ds:schemaRef ds:uri="http://schemas.microsoft.com/office/infopath/2007/PartnerControls"/>
    <ds:schemaRef ds:uri="44f892ea-d882-4a61-8ec7-e54b8bcb3b7b"/>
    <ds:schemaRef ds:uri="http://purl.org/dc/terms/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31FE0D12-ED44-494A-ABA8-6AD6CE3C76AA}"/>
</file>

<file path=docProps/app.xml><?xml version="1.0" encoding="utf-8"?>
<Properties xmlns="http://schemas.openxmlformats.org/officeDocument/2006/extended-properties" xmlns:vt="http://schemas.openxmlformats.org/officeDocument/2006/docPropsVTypes">
  <TotalTime>19808</TotalTime>
  <Words>154</Words>
  <Application>Microsoft Office PowerPoint</Application>
  <PresentationFormat>Widescreen</PresentationFormat>
  <Paragraphs>15</Paragraphs>
  <Slides>3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2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3</vt:i4>
      </vt:variant>
    </vt:vector>
  </HeadingPairs>
  <TitlesOfParts>
    <vt:vector size="6" baseType="lpstr">
      <vt:lpstr>Arial</vt:lpstr>
      <vt:lpstr>Calibri</vt:lpstr>
      <vt:lpstr>1_KS-profiltema</vt:lpstr>
      <vt:lpstr>Presentasjon</vt:lpstr>
      <vt:lpstr>Agenda del 1 – veiledermøte </vt:lpstr>
      <vt:lpstr>Agenda del 2 – veiledningsmøte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SkoleSec – Sammen om en tryggere innramming av digitale læringsmiljø</dc:title>
  <dc:creator>Christian Sørbye Larsen</dc:creator>
  <cp:lastModifiedBy>Steinar Hjelset</cp:lastModifiedBy>
  <cp:revision>1</cp:revision>
  <dcterms:created xsi:type="dcterms:W3CDTF">2020-10-12T15:37:52Z</dcterms:created>
  <dcterms:modified xsi:type="dcterms:W3CDTF">2023-10-06T08:35:08Z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0x0101009B2954BC1C6E1B4D8D043CDC6EE2A20F</vt:lpwstr>
  </property>
  <property fmtid="{D5CDD505-2E9C-101B-9397-08002B2CF9AE}" pid="3" name="MediaServiceImageTags">
    <vt:lpwstr/>
  </property>
</Properties>
</file>