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8" r:id="rId1"/>
    <p:sldMasterId id="2147483820" r:id="rId2"/>
    <p:sldMasterId id="2147483832" r:id="rId3"/>
    <p:sldMasterId id="2147483870" r:id="rId4"/>
    <p:sldMasterId id="2147483883" r:id="rId5"/>
    <p:sldMasterId id="2147483896" r:id="rId6"/>
  </p:sldMasterIdLst>
  <p:notesMasterIdLst>
    <p:notesMasterId r:id="rId12"/>
  </p:notesMasterIdLst>
  <p:handoutMasterIdLst>
    <p:handoutMasterId r:id="rId13"/>
  </p:handoutMasterIdLst>
  <p:sldIdLst>
    <p:sldId id="370" r:id="rId7"/>
    <p:sldId id="396" r:id="rId8"/>
    <p:sldId id="401" r:id="rId9"/>
    <p:sldId id="403" r:id="rId10"/>
    <p:sldId id="402" r:id="rId11"/>
  </p:sldIdLst>
  <p:sldSz cx="12192000" cy="6858000"/>
  <p:notesSz cx="6797675" cy="9872663"/>
  <p:custDataLst>
    <p:tags r:id="rId14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0A35F5-6F7D-E43E-8F52-CDF55CA47EC2}" name="Une Tangen" initials="UT" userId="S::une.tangen@ks.no::ec6dd4d0-9964-4f1e-b96c-324c3d55b2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EAFC5-F6C0-4FB7-A7B7-027073A1BA36}" v="60" dt="2023-12-12T14:26:17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95" autoAdjust="0"/>
  </p:normalViewPr>
  <p:slideViewPr>
    <p:cSldViewPr snapToGrid="0" snapToObjects="1">
      <p:cViewPr varScale="1">
        <p:scale>
          <a:sx n="107" d="100"/>
          <a:sy n="107" d="100"/>
        </p:scale>
        <p:origin x="138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-8155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ne Tangen" userId="ec6dd4d0-9964-4f1e-b96c-324c3d55b21c" providerId="ADAL" clId="{5EEEAFC5-F6C0-4FB7-A7B7-027073A1BA36}"/>
    <pc:docChg chg="undo custSel addSld delSld modSld sldOrd delMainMaster replTag">
      <pc:chgData name="Une Tangen" userId="ec6dd4d0-9964-4f1e-b96c-324c3d55b21c" providerId="ADAL" clId="{5EEEAFC5-F6C0-4FB7-A7B7-027073A1BA36}" dt="2023-12-12T14:28:33.507" v="3862" actId="20577"/>
      <pc:docMkLst>
        <pc:docMk/>
      </pc:docMkLst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0" sldId="256"/>
        </pc:sldMkLst>
      </pc:sldChg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0" sldId="259"/>
        </pc:sldMkLst>
      </pc:sldChg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0" sldId="260"/>
        </pc:sldMkLst>
      </pc:sldChg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0" sldId="261"/>
        </pc:sldMkLst>
      </pc:sldChg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0" sldId="263"/>
        </pc:sldMkLst>
      </pc:sldChg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0" sldId="272"/>
        </pc:sldMkLst>
      </pc:sldChg>
      <pc:sldChg chg="modSp mod">
        <pc:chgData name="Une Tangen" userId="ec6dd4d0-9964-4f1e-b96c-324c3d55b21c" providerId="ADAL" clId="{5EEEAFC5-F6C0-4FB7-A7B7-027073A1BA36}" dt="2023-12-12T14:26:36.543" v="3817" actId="20577"/>
        <pc:sldMkLst>
          <pc:docMk/>
          <pc:sldMk cId="2337954059" sldId="370"/>
        </pc:sldMkLst>
        <pc:spChg chg="mod">
          <ac:chgData name="Une Tangen" userId="ec6dd4d0-9964-4f1e-b96c-324c3d55b21c" providerId="ADAL" clId="{5EEEAFC5-F6C0-4FB7-A7B7-027073A1BA36}" dt="2023-12-12T14:26:36.543" v="3817" actId="20577"/>
          <ac:spMkLst>
            <pc:docMk/>
            <pc:sldMk cId="2337954059" sldId="370"/>
            <ac:spMk id="2" creationId="{00000000-0000-0000-0000-000000000000}"/>
          </ac:spMkLst>
        </pc:spChg>
      </pc:sldChg>
      <pc:sldChg chg="modSp mod">
        <pc:chgData name="Une Tangen" userId="ec6dd4d0-9964-4f1e-b96c-324c3d55b21c" providerId="ADAL" clId="{5EEEAFC5-F6C0-4FB7-A7B7-027073A1BA36}" dt="2023-12-12T14:26:52.200" v="3833" actId="20577"/>
        <pc:sldMkLst>
          <pc:docMk/>
          <pc:sldMk cId="1353318746" sldId="396"/>
        </pc:sldMkLst>
        <pc:spChg chg="mod">
          <ac:chgData name="Une Tangen" userId="ec6dd4d0-9964-4f1e-b96c-324c3d55b21c" providerId="ADAL" clId="{5EEEAFC5-F6C0-4FB7-A7B7-027073A1BA36}" dt="2023-12-12T14:26:17.619" v="3756"/>
          <ac:spMkLst>
            <pc:docMk/>
            <pc:sldMk cId="1353318746" sldId="396"/>
            <ac:spMk id="2" creationId="{CBD38024-8F0D-B95E-3436-8832D8E7C73E}"/>
          </ac:spMkLst>
        </pc:spChg>
        <pc:spChg chg="mod">
          <ac:chgData name="Une Tangen" userId="ec6dd4d0-9964-4f1e-b96c-324c3d55b21c" providerId="ADAL" clId="{5EEEAFC5-F6C0-4FB7-A7B7-027073A1BA36}" dt="2023-12-12T14:26:52.200" v="3833" actId="20577"/>
          <ac:spMkLst>
            <pc:docMk/>
            <pc:sldMk cId="1353318746" sldId="396"/>
            <ac:spMk id="4" creationId="{8447200A-BF30-CAAC-4816-24A521FE1F27}"/>
          </ac:spMkLst>
        </pc:spChg>
        <pc:spChg chg="mod">
          <ac:chgData name="Une Tangen" userId="ec6dd4d0-9964-4f1e-b96c-324c3d55b21c" providerId="ADAL" clId="{5EEEAFC5-F6C0-4FB7-A7B7-027073A1BA36}" dt="2023-12-12T14:26:17.606" v="3754"/>
          <ac:spMkLst>
            <pc:docMk/>
            <pc:sldMk cId="1353318746" sldId="396"/>
            <ac:spMk id="6" creationId="{00000000-0000-0000-0000-000000000000}"/>
          </ac:spMkLst>
        </pc:spChg>
      </pc:sldChg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2030216187" sldId="397"/>
        </pc:sldMkLst>
      </pc:sldChg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0" sldId="399"/>
        </pc:sldMkLst>
      </pc:sldChg>
      <pc:sldChg chg="del">
        <pc:chgData name="Une Tangen" userId="ec6dd4d0-9964-4f1e-b96c-324c3d55b21c" providerId="ADAL" clId="{5EEEAFC5-F6C0-4FB7-A7B7-027073A1BA36}" dt="2023-12-11T21:32:50.382" v="948" actId="47"/>
        <pc:sldMkLst>
          <pc:docMk/>
          <pc:sldMk cId="2767667762" sldId="400"/>
        </pc:sldMkLst>
      </pc:sldChg>
      <pc:sldChg chg="addSp delSp modSp add mod">
        <pc:chgData name="Une Tangen" userId="ec6dd4d0-9964-4f1e-b96c-324c3d55b21c" providerId="ADAL" clId="{5EEEAFC5-F6C0-4FB7-A7B7-027073A1BA36}" dt="2023-12-12T14:27:35.718" v="3851" actId="20577"/>
        <pc:sldMkLst>
          <pc:docMk/>
          <pc:sldMk cId="3436444504" sldId="401"/>
        </pc:sldMkLst>
        <pc:spChg chg="del">
          <ac:chgData name="Une Tangen" userId="ec6dd4d0-9964-4f1e-b96c-324c3d55b21c" providerId="ADAL" clId="{5EEEAFC5-F6C0-4FB7-A7B7-027073A1BA36}" dt="2023-12-11T21:15:31.680" v="2" actId="478"/>
          <ac:spMkLst>
            <pc:docMk/>
            <pc:sldMk cId="3436444504" sldId="401"/>
            <ac:spMk id="2" creationId="{CBD38024-8F0D-B95E-3436-8832D8E7C73E}"/>
          </ac:spMkLst>
        </pc:spChg>
        <pc:spChg chg="del">
          <ac:chgData name="Une Tangen" userId="ec6dd4d0-9964-4f1e-b96c-324c3d55b21c" providerId="ADAL" clId="{5EEEAFC5-F6C0-4FB7-A7B7-027073A1BA36}" dt="2023-12-11T21:15:29.679" v="1" actId="478"/>
          <ac:spMkLst>
            <pc:docMk/>
            <pc:sldMk cId="3436444504" sldId="401"/>
            <ac:spMk id="4" creationId="{8447200A-BF30-CAAC-4816-24A521FE1F27}"/>
          </ac:spMkLst>
        </pc:spChg>
        <pc:spChg chg="mod">
          <ac:chgData name="Une Tangen" userId="ec6dd4d0-9964-4f1e-b96c-324c3d55b21c" providerId="ADAL" clId="{5EEEAFC5-F6C0-4FB7-A7B7-027073A1BA36}" dt="2023-12-12T14:26:17.644" v="3760"/>
          <ac:spMkLst>
            <pc:docMk/>
            <pc:sldMk cId="3436444504" sldId="401"/>
            <ac:spMk id="6" creationId="{00000000-0000-0000-0000-000000000000}"/>
          </ac:spMkLst>
        </pc:spChg>
        <pc:spChg chg="add del mod">
          <ac:chgData name="Une Tangen" userId="ec6dd4d0-9964-4f1e-b96c-324c3d55b21c" providerId="ADAL" clId="{5EEEAFC5-F6C0-4FB7-A7B7-027073A1BA36}" dt="2023-12-11T21:16:22.434" v="18" actId="478"/>
          <ac:spMkLst>
            <pc:docMk/>
            <pc:sldMk cId="3436444504" sldId="401"/>
            <ac:spMk id="8" creationId="{A98F926B-D53E-6C7B-91E7-312560A7A2D9}"/>
          </ac:spMkLst>
        </pc:spChg>
        <pc:spChg chg="add del mod">
          <ac:chgData name="Une Tangen" userId="ec6dd4d0-9964-4f1e-b96c-324c3d55b21c" providerId="ADAL" clId="{5EEEAFC5-F6C0-4FB7-A7B7-027073A1BA36}" dt="2023-12-11T21:16:37.281" v="24" actId="478"/>
          <ac:spMkLst>
            <pc:docMk/>
            <pc:sldMk cId="3436444504" sldId="401"/>
            <ac:spMk id="10" creationId="{109AA769-47E2-A35A-E622-ACEEC3968D7F}"/>
          </ac:spMkLst>
        </pc:spChg>
        <pc:spChg chg="add mod">
          <ac:chgData name="Une Tangen" userId="ec6dd4d0-9964-4f1e-b96c-324c3d55b21c" providerId="ADAL" clId="{5EEEAFC5-F6C0-4FB7-A7B7-027073A1BA36}" dt="2023-12-12T14:26:17.651" v="3762"/>
          <ac:spMkLst>
            <pc:docMk/>
            <pc:sldMk cId="3436444504" sldId="401"/>
            <ac:spMk id="12" creationId="{C6ED0125-3E1A-7A89-BBFA-1AE9E0A5C576}"/>
          </ac:spMkLst>
        </pc:spChg>
        <pc:graphicFrameChg chg="add del mod modGraphic">
          <ac:chgData name="Une Tangen" userId="ec6dd4d0-9964-4f1e-b96c-324c3d55b21c" providerId="ADAL" clId="{5EEEAFC5-F6C0-4FB7-A7B7-027073A1BA36}" dt="2023-12-11T21:15:43.771" v="6" actId="478"/>
          <ac:graphicFrameMkLst>
            <pc:docMk/>
            <pc:sldMk cId="3436444504" sldId="401"/>
            <ac:graphicFrameMk id="3" creationId="{526BE425-87D9-A5A5-61B7-79D35C3EFFE6}"/>
          </ac:graphicFrameMkLst>
        </pc:graphicFrameChg>
        <pc:graphicFrameChg chg="add del mod">
          <ac:chgData name="Une Tangen" userId="ec6dd4d0-9964-4f1e-b96c-324c3d55b21c" providerId="ADAL" clId="{5EEEAFC5-F6C0-4FB7-A7B7-027073A1BA36}" dt="2023-12-11T21:15:49.488" v="8" actId="478"/>
          <ac:graphicFrameMkLst>
            <pc:docMk/>
            <pc:sldMk cId="3436444504" sldId="401"/>
            <ac:graphicFrameMk id="5" creationId="{CEE1BA7A-4F29-BF1C-DBED-179670C3652B}"/>
          </ac:graphicFrameMkLst>
        </pc:graphicFrameChg>
        <pc:graphicFrameChg chg="add del mod">
          <ac:chgData name="Une Tangen" userId="ec6dd4d0-9964-4f1e-b96c-324c3d55b21c" providerId="ADAL" clId="{5EEEAFC5-F6C0-4FB7-A7B7-027073A1BA36}" dt="2023-12-11T21:16:16.185" v="13" actId="478"/>
          <ac:graphicFrameMkLst>
            <pc:docMk/>
            <pc:sldMk cId="3436444504" sldId="401"/>
            <ac:graphicFrameMk id="7" creationId="{B46EBA72-773A-4ED5-C3AC-CC4D5CFFA38C}"/>
          </ac:graphicFrameMkLst>
        </pc:graphicFrameChg>
        <pc:graphicFrameChg chg="add del mod modGraphic">
          <ac:chgData name="Une Tangen" userId="ec6dd4d0-9964-4f1e-b96c-324c3d55b21c" providerId="ADAL" clId="{5EEEAFC5-F6C0-4FB7-A7B7-027073A1BA36}" dt="2023-12-11T21:37:47.931" v="1336" actId="478"/>
          <ac:graphicFrameMkLst>
            <pc:docMk/>
            <pc:sldMk cId="3436444504" sldId="401"/>
            <ac:graphicFrameMk id="11" creationId="{28A8B3DE-BBBB-2835-AE4B-76AD7F9F41DE}"/>
          </ac:graphicFrameMkLst>
        </pc:graphicFrameChg>
        <pc:graphicFrameChg chg="add mod modGraphic">
          <ac:chgData name="Une Tangen" userId="ec6dd4d0-9964-4f1e-b96c-324c3d55b21c" providerId="ADAL" clId="{5EEEAFC5-F6C0-4FB7-A7B7-027073A1BA36}" dt="2023-12-12T14:27:35.718" v="3851" actId="20577"/>
          <ac:graphicFrameMkLst>
            <pc:docMk/>
            <pc:sldMk cId="3436444504" sldId="401"/>
            <ac:graphicFrameMk id="13" creationId="{2F41E21F-8FF9-2CDE-82EC-6A2BA3BB9502}"/>
          </ac:graphicFrameMkLst>
        </pc:graphicFrameChg>
      </pc:sldChg>
      <pc:sldChg chg="addSp delSp modSp add mod ord">
        <pc:chgData name="Une Tangen" userId="ec6dd4d0-9964-4f1e-b96c-324c3d55b21c" providerId="ADAL" clId="{5EEEAFC5-F6C0-4FB7-A7B7-027073A1BA36}" dt="2023-12-12T14:28:33.507" v="3862" actId="20577"/>
        <pc:sldMkLst>
          <pc:docMk/>
          <pc:sldMk cId="4062333642" sldId="402"/>
        </pc:sldMkLst>
        <pc:spChg chg="add del mod">
          <ac:chgData name="Une Tangen" userId="ec6dd4d0-9964-4f1e-b96c-324c3d55b21c" providerId="ADAL" clId="{5EEEAFC5-F6C0-4FB7-A7B7-027073A1BA36}" dt="2023-12-12T14:26:17.701" v="3770"/>
          <ac:spMkLst>
            <pc:docMk/>
            <pc:sldMk cId="4062333642" sldId="402"/>
            <ac:spMk id="2" creationId="{CBD38024-8F0D-B95E-3436-8832D8E7C73E}"/>
          </ac:spMkLst>
        </pc:spChg>
        <pc:spChg chg="del">
          <ac:chgData name="Une Tangen" userId="ec6dd4d0-9964-4f1e-b96c-324c3d55b21c" providerId="ADAL" clId="{5EEEAFC5-F6C0-4FB7-A7B7-027073A1BA36}" dt="2023-12-11T21:43:37.141" v="1451" actId="478"/>
          <ac:spMkLst>
            <pc:docMk/>
            <pc:sldMk cId="4062333642" sldId="402"/>
            <ac:spMk id="4" creationId="{8447200A-BF30-CAAC-4816-24A521FE1F27}"/>
          </ac:spMkLst>
        </pc:spChg>
        <pc:spChg chg="del">
          <ac:chgData name="Une Tangen" userId="ec6dd4d0-9964-4f1e-b96c-324c3d55b21c" providerId="ADAL" clId="{5EEEAFC5-F6C0-4FB7-A7B7-027073A1BA36}" dt="2023-12-11T21:43:51.323" v="1454" actId="478"/>
          <ac:spMkLst>
            <pc:docMk/>
            <pc:sldMk cId="4062333642" sldId="402"/>
            <ac:spMk id="6" creationId="{00000000-0000-0000-0000-000000000000}"/>
          </ac:spMkLst>
        </pc:spChg>
        <pc:graphicFrameChg chg="add del mod">
          <ac:chgData name="Une Tangen" userId="ec6dd4d0-9964-4f1e-b96c-324c3d55b21c" providerId="ADAL" clId="{5EEEAFC5-F6C0-4FB7-A7B7-027073A1BA36}" dt="2023-12-11T21:43:45.511" v="1453"/>
          <ac:graphicFrameMkLst>
            <pc:docMk/>
            <pc:sldMk cId="4062333642" sldId="402"/>
            <ac:graphicFrameMk id="3" creationId="{D0EFFF3A-33A8-716E-5538-F200246FB732}"/>
          </ac:graphicFrameMkLst>
        </pc:graphicFrameChg>
        <pc:graphicFrameChg chg="add del mod modGraphic">
          <ac:chgData name="Une Tangen" userId="ec6dd4d0-9964-4f1e-b96c-324c3d55b21c" providerId="ADAL" clId="{5EEEAFC5-F6C0-4FB7-A7B7-027073A1BA36}" dt="2023-12-11T21:43:57.213" v="1457" actId="478"/>
          <ac:graphicFrameMkLst>
            <pc:docMk/>
            <pc:sldMk cId="4062333642" sldId="402"/>
            <ac:graphicFrameMk id="5" creationId="{277C9D20-75DD-11F2-CB6F-F7B4E80EB831}"/>
          </ac:graphicFrameMkLst>
        </pc:graphicFrameChg>
        <pc:graphicFrameChg chg="add del mod">
          <ac:chgData name="Une Tangen" userId="ec6dd4d0-9964-4f1e-b96c-324c3d55b21c" providerId="ADAL" clId="{5EEEAFC5-F6C0-4FB7-A7B7-027073A1BA36}" dt="2023-12-11T21:48:36.341" v="2222" actId="478"/>
          <ac:graphicFrameMkLst>
            <pc:docMk/>
            <pc:sldMk cId="4062333642" sldId="402"/>
            <ac:graphicFrameMk id="8" creationId="{A6F74802-54CE-E391-C4EE-36BFEE5BEC5E}"/>
          </ac:graphicFrameMkLst>
        </pc:graphicFrameChg>
        <pc:graphicFrameChg chg="add mod modGraphic">
          <ac:chgData name="Une Tangen" userId="ec6dd4d0-9964-4f1e-b96c-324c3d55b21c" providerId="ADAL" clId="{5EEEAFC5-F6C0-4FB7-A7B7-027073A1BA36}" dt="2023-12-12T14:28:33.507" v="3862" actId="20577"/>
          <ac:graphicFrameMkLst>
            <pc:docMk/>
            <pc:sldMk cId="4062333642" sldId="402"/>
            <ac:graphicFrameMk id="9" creationId="{52DB560B-09C5-DDC1-7FF6-02AE9F6BDC16}"/>
          </ac:graphicFrameMkLst>
        </pc:graphicFrameChg>
        <pc:picChg chg="add del">
          <ac:chgData name="Une Tangen" userId="ec6dd4d0-9964-4f1e-b96c-324c3d55b21c" providerId="ADAL" clId="{5EEEAFC5-F6C0-4FB7-A7B7-027073A1BA36}" dt="2023-12-11T21:44:05.749" v="1459" actId="478"/>
          <ac:picMkLst>
            <pc:docMk/>
            <pc:sldMk cId="4062333642" sldId="402"/>
            <ac:picMk id="7" creationId="{AFB8F225-498E-D982-6C91-1B8D466B9A11}"/>
          </ac:picMkLst>
        </pc:picChg>
      </pc:sldChg>
      <pc:sldChg chg="addSp delSp modSp add mod ord">
        <pc:chgData name="Une Tangen" userId="ec6dd4d0-9964-4f1e-b96c-324c3d55b21c" providerId="ADAL" clId="{5EEEAFC5-F6C0-4FB7-A7B7-027073A1BA36}" dt="2023-12-12T14:26:17.690" v="3768"/>
        <pc:sldMkLst>
          <pc:docMk/>
          <pc:sldMk cId="2181100645" sldId="403"/>
        </pc:sldMkLst>
        <pc:spChg chg="mod">
          <ac:chgData name="Une Tangen" userId="ec6dd4d0-9964-4f1e-b96c-324c3d55b21c" providerId="ADAL" clId="{5EEEAFC5-F6C0-4FB7-A7B7-027073A1BA36}" dt="2023-12-12T14:26:17.676" v="3766"/>
          <ac:spMkLst>
            <pc:docMk/>
            <pc:sldMk cId="2181100645" sldId="403"/>
            <ac:spMk id="2" creationId="{CBD38024-8F0D-B95E-3436-8832D8E7C73E}"/>
          </ac:spMkLst>
        </pc:spChg>
        <pc:spChg chg="mod">
          <ac:chgData name="Une Tangen" userId="ec6dd4d0-9964-4f1e-b96c-324c3d55b21c" providerId="ADAL" clId="{5EEEAFC5-F6C0-4FB7-A7B7-027073A1BA36}" dt="2023-12-12T14:26:17.690" v="3768"/>
          <ac:spMkLst>
            <pc:docMk/>
            <pc:sldMk cId="2181100645" sldId="403"/>
            <ac:spMk id="4" creationId="{8447200A-BF30-CAAC-4816-24A521FE1F27}"/>
          </ac:spMkLst>
        </pc:spChg>
        <pc:spChg chg="mod">
          <ac:chgData name="Une Tangen" userId="ec6dd4d0-9964-4f1e-b96c-324c3d55b21c" providerId="ADAL" clId="{5EEEAFC5-F6C0-4FB7-A7B7-027073A1BA36}" dt="2023-12-12T14:26:17.665" v="3764"/>
          <ac:spMkLst>
            <pc:docMk/>
            <pc:sldMk cId="2181100645" sldId="403"/>
            <ac:spMk id="6" creationId="{00000000-0000-0000-0000-000000000000}"/>
          </ac:spMkLst>
        </pc:spChg>
        <pc:graphicFrameChg chg="add del mod">
          <ac:chgData name="Une Tangen" userId="ec6dd4d0-9964-4f1e-b96c-324c3d55b21c" providerId="ADAL" clId="{5EEEAFC5-F6C0-4FB7-A7B7-027073A1BA36}" dt="2023-12-11T22:00:52.185" v="2789" actId="478"/>
          <ac:graphicFrameMkLst>
            <pc:docMk/>
            <pc:sldMk cId="2181100645" sldId="403"/>
            <ac:graphicFrameMk id="3" creationId="{625509E0-17C8-2458-8F46-B1ADBE011B23}"/>
          </ac:graphicFrameMkLst>
        </pc:graphicFrameChg>
      </pc:sldChg>
      <pc:sldMasterChg chg="del delSldLayout">
        <pc:chgData name="Une Tangen" userId="ec6dd4d0-9964-4f1e-b96c-324c3d55b21c" providerId="ADAL" clId="{5EEEAFC5-F6C0-4FB7-A7B7-027073A1BA36}" dt="2023-12-11T21:32:50.382" v="948" actId="47"/>
        <pc:sldMasterMkLst>
          <pc:docMk/>
          <pc:sldMasterMk cId="1304803276" sldId="2147483936"/>
        </pc:sldMasterMkLst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117976465" sldId="2147483937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018448420" sldId="2147483938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917153210" sldId="2147483939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361678399" sldId="2147483940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199508509" sldId="2147483941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042205355" sldId="2147483942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381854289" sldId="2147483943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2048695582" sldId="2147483944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2264241481" sldId="2147483945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896438919" sldId="2147483946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14264072" sldId="2147483947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77176806" sldId="2147483948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305959707" sldId="2147483949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269099199" sldId="2147483950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211173211" sldId="2147483951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2949785856" sldId="2147483952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70166130" sldId="2147483953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4181962840" sldId="2147483954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569651465" sldId="2147483955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912515852" sldId="2147483956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211650351" sldId="2147483957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2079433678" sldId="2147483958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053506656" sldId="2147483959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584449839" sldId="2147483960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349861570" sldId="2147483961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4159647902" sldId="2147483962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2479094304" sldId="2147483963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704247588" sldId="2147483964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1193595396" sldId="2147483965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04803276" sldId="2147483936"/>
            <pc:sldLayoutMk cId="3670540110" sldId="2147483966"/>
          </pc:sldLayoutMkLst>
        </pc:sldLayoutChg>
      </pc:sldMasterChg>
      <pc:sldMasterChg chg="del delSldLayout">
        <pc:chgData name="Une Tangen" userId="ec6dd4d0-9964-4f1e-b96c-324c3d55b21c" providerId="ADAL" clId="{5EEEAFC5-F6C0-4FB7-A7B7-027073A1BA36}" dt="2023-12-11T21:32:50.382" v="948" actId="47"/>
        <pc:sldMasterMkLst>
          <pc:docMk/>
          <pc:sldMasterMk cId="1359583272" sldId="2147483967"/>
        </pc:sldMasterMkLst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1846803159" sldId="2147483968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2417610730" sldId="2147483969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3173833526" sldId="2147483970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2984364273" sldId="2147483971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1282306899" sldId="2147483972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2666907703" sldId="2147483973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12441102" sldId="2147483974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4085634966" sldId="2147483975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1141258190" sldId="2147483976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927754252" sldId="2147483977"/>
          </pc:sldLayoutMkLst>
        </pc:sldLayoutChg>
        <pc:sldLayoutChg chg="del">
          <pc:chgData name="Une Tangen" userId="ec6dd4d0-9964-4f1e-b96c-324c3d55b21c" providerId="ADAL" clId="{5EEEAFC5-F6C0-4FB7-A7B7-027073A1BA36}" dt="2023-12-11T21:32:50.382" v="948" actId="47"/>
          <pc:sldLayoutMkLst>
            <pc:docMk/>
            <pc:sldMasterMk cId="1359583272" sldId="2147483967"/>
            <pc:sldLayoutMk cId="3953624153" sldId="214748397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12.12.2023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8641E-22C6-442F-B7A7-A6EDCE5CAC5A}" type="datetimeFigureOut">
              <a:rPr lang="nb-NO" smtClean="0"/>
              <a:t>12.12.2023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3965F-E4D9-4280-9CE3-125098F02C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5400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b-NO" sz="11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0ECF6-CBA6-4537-B7B7-E29CDAD6BD8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484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19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2138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6B1C2-5B32-4586-B862-B4B4FC05DF5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S_Tittel mast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64228" y="2196036"/>
            <a:ext cx="9915291" cy="466880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64227" y="2794020"/>
            <a:ext cx="8534400" cy="516192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Navn Etternavn</a:t>
            </a:r>
          </a:p>
        </p:txBody>
      </p:sp>
    </p:spTree>
    <p:extLst>
      <p:ext uri="{BB962C8B-B14F-4D97-AF65-F5344CB8AC3E}">
        <p14:creationId xmlns:p14="http://schemas.microsoft.com/office/powerpoint/2010/main" val="54340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73634D28-3219-E941-92E0-F52DC949C6E6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2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29D1D2B5-0901-D345-8691-F4D34AE88383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73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S_Tittel mast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64229" y="2196036"/>
            <a:ext cx="9915291" cy="466880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64227" y="2794020"/>
            <a:ext cx="8534400" cy="516192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Navn Etternavn</a:t>
            </a:r>
          </a:p>
        </p:txBody>
      </p:sp>
    </p:spTree>
    <p:extLst>
      <p:ext uri="{BB962C8B-B14F-4D97-AF65-F5344CB8AC3E}">
        <p14:creationId xmlns:p14="http://schemas.microsoft.com/office/powerpoint/2010/main" val="1883292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861795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B1E7DC70-45B6-5248-9714-AE001EF67D57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67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83A8DDF2-AF9E-9043-8B2A-587A6854AB37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42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2EE177D-F380-4A4D-842E-5C2101813C7A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125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400756E3-28AA-5E40-BBBF-2FBFC7E67311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106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A3240655-7A1B-1140-9658-641020A7094A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40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4606533A-C20D-5743-8623-71C0F8E8C41B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89668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084D571D-C947-1B4F-AB1F-BDDE39ED8F77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71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73634D28-3219-E941-92E0-F52DC949C6E6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511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29D1D2B5-0901-D345-8691-F4D34AE88383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23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7067" y="476250"/>
            <a:ext cx="11137900" cy="86518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3500" b="1" i="0" cap="none" baseline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7067" y="188917"/>
            <a:ext cx="11137900" cy="287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Header</a:t>
            </a:r>
            <a:endParaRPr lang="nb-NO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527067" y="1844679"/>
            <a:ext cx="11137900" cy="39608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8414587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2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7053" y="476252"/>
            <a:ext cx="11137899" cy="86518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3500" b="1" i="1" cap="none" baseline="0">
                <a:solidFill>
                  <a:schemeClr val="accent3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7067" y="188641"/>
            <a:ext cx="11137900" cy="28761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Header</a:t>
            </a:r>
            <a:endParaRPr lang="nb-NO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7052" y="1844679"/>
            <a:ext cx="5376333" cy="39608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6288619" y="1844679"/>
            <a:ext cx="5376333" cy="39608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84253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llustra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7067" y="188917"/>
            <a:ext cx="11137900" cy="287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Header</a:t>
            </a:r>
            <a:endParaRPr lang="nb-NO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27067" y="475200"/>
            <a:ext cx="11137900" cy="86518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3500" b="1" i="1" cap="none" baseline="0">
                <a:solidFill>
                  <a:srgbClr val="080808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39069211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hv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527051" y="1557342"/>
            <a:ext cx="8544984" cy="1211977"/>
          </a:xfrm>
        </p:spPr>
        <p:txBody>
          <a:bodyPr wrap="square" anchor="b" anchorCtr="0">
            <a:normAutofit/>
          </a:bodyPr>
          <a:lstStyle>
            <a:lvl1pPr>
              <a:defRPr sz="4000" b="1" i="1">
                <a:solidFill>
                  <a:schemeClr val="tx1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add section divider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7051" y="3068640"/>
            <a:ext cx="8352368" cy="307776"/>
          </a:xfrm>
        </p:spPr>
        <p:txBody>
          <a:bodyPr wrap="square" anchor="t" anchorCtr="0">
            <a:spAutoFit/>
          </a:bodyPr>
          <a:lstStyle>
            <a:lvl1pPr marL="0" indent="0">
              <a:buNone/>
              <a:defRPr sz="2000">
                <a:solidFill>
                  <a:schemeClr val="accent3"/>
                </a:solidFill>
                <a:latin typeface="+mn-lt"/>
              </a:defRPr>
            </a:lvl1pPr>
            <a:lvl2pPr marL="456377" indent="0">
              <a:buNone/>
              <a:defRPr sz="1800"/>
            </a:lvl2pPr>
            <a:lvl3pPr marL="912756" indent="0">
              <a:buNone/>
              <a:defRPr sz="1500"/>
            </a:lvl3pPr>
            <a:lvl4pPr marL="1369132" indent="0">
              <a:buNone/>
              <a:defRPr sz="1400"/>
            </a:lvl4pPr>
            <a:lvl5pPr marL="1825516" indent="0">
              <a:buNone/>
              <a:defRPr sz="1400"/>
            </a:lvl5pPr>
            <a:lvl6pPr marL="2281895" indent="0">
              <a:buNone/>
              <a:defRPr sz="1400"/>
            </a:lvl6pPr>
            <a:lvl7pPr marL="2738274" indent="0">
              <a:buNone/>
              <a:defRPr sz="1400"/>
            </a:lvl7pPr>
            <a:lvl8pPr marL="3194652" indent="0">
              <a:buNone/>
              <a:defRPr sz="1400"/>
            </a:lvl8pPr>
            <a:lvl9pPr marL="3651032" indent="0">
              <a:buNone/>
              <a:defRPr sz="14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cxnSp>
        <p:nvCxnSpPr>
          <p:cNvPr id="18" name="Rett linje 12"/>
          <p:cNvCxnSpPr/>
          <p:nvPr userDrawn="1"/>
        </p:nvCxnSpPr>
        <p:spPr>
          <a:xfrm>
            <a:off x="527053" y="2924944"/>
            <a:ext cx="8544984" cy="0"/>
          </a:xfrm>
          <a:prstGeom prst="line">
            <a:avLst/>
          </a:prstGeom>
          <a:ln w="31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8340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llustration (light green)">
    <p:bg>
      <p:bgPr>
        <a:solidFill>
          <a:srgbClr val="DBF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7067" y="188917"/>
            <a:ext cx="11137900" cy="287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Header</a:t>
            </a:r>
            <a:endParaRPr lang="nb-NO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27067" y="475200"/>
            <a:ext cx="11137900" cy="86518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3500" b="1" i="1" cap="none" baseline="0">
                <a:solidFill>
                  <a:srgbClr val="080808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3808716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(gre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31373" y="332656"/>
            <a:ext cx="11329259" cy="6048672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2" tIns="45651" rIns="91292" bIns="45651" rtlCol="0" anchor="t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 err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59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95401" y="3213100"/>
            <a:ext cx="9696451" cy="25923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2000">
                <a:solidFill>
                  <a:schemeClr val="bg1"/>
                </a:solidFill>
              </a:defRPr>
            </a:lvl3pPr>
            <a:lvl4pPr algn="ctr">
              <a:defRPr sz="2000">
                <a:solidFill>
                  <a:schemeClr val="bg1"/>
                </a:solidFill>
              </a:defRPr>
            </a:lvl4pPr>
            <a:lvl5pPr algn="ctr"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295412" y="476251"/>
            <a:ext cx="9696453" cy="2305050"/>
          </a:xfrm>
        </p:spPr>
        <p:txBody>
          <a:bodyPr wrap="square" anchor="b" anchorCtr="0">
            <a:normAutofit/>
          </a:bodyPr>
          <a:lstStyle>
            <a:lvl1pPr algn="ctr">
              <a:lnSpc>
                <a:spcPct val="120000"/>
              </a:lnSpc>
              <a:defRPr sz="6000" b="1" i="1" cap="none" baseline="0">
                <a:solidFill>
                  <a:schemeClr val="tx1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373029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B1E7DC70-45B6-5248-9714-AE001EF67D57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37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 (bordeaux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060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 (black)">
    <p:bg>
      <p:bgPr>
        <a:solidFill>
          <a:schemeClr val="accent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99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2429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760416" y="6623221"/>
            <a:ext cx="3860800" cy="115195"/>
          </a:xfrm>
          <a:prstGeom prst="rect">
            <a:avLst/>
          </a:prstGeom>
        </p:spPr>
        <p:txBody>
          <a:bodyPr vert="horz" lIns="0" tIns="72000" rIns="36000" bIns="72000" rtlCol="0" anchor="ctr"/>
          <a:lstStyle>
            <a:lvl1pPr algn="l">
              <a:defRPr sz="6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C3AF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509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078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62106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9093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8758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9474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2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83A8DDF2-AF9E-9043-8B2A-587A6854AB37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0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97030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97052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016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051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133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759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9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56" y="6159560"/>
            <a:ext cx="3137663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7341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84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84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41" y="617384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78817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2789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9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2EE177D-F380-4A4D-842E-5C2101813C7A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64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3294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0888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7522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5524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245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8" y="2196036"/>
            <a:ext cx="7493467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818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36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064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8" y="219609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839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D_PresentationTitle">
            <a:extLst>
              <a:ext uri="{FF2B5EF4-FFF2-40B4-BE49-F238E27FC236}">
                <a16:creationId xmlns:a16="http://schemas.microsoft.com/office/drawing/2014/main" id="{B1DAA5DF-5AA7-49EC-ACBF-10E8A19712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7" y="409474"/>
            <a:ext cx="9774384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9" name="FLD_PresentationTitle_2">
            <a:extLst>
              <a:ext uri="{FF2B5EF4-FFF2-40B4-BE49-F238E27FC236}">
                <a16:creationId xmlns:a16="http://schemas.microsoft.com/office/drawing/2014/main" id="{5B27253C-39D7-4448-BD0F-A9FC3677BCBD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6" y="1139480"/>
            <a:ext cx="9773924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/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08620" y="6283328"/>
            <a:ext cx="48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C6EA742-E999-426B-9F1C-33524D47A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6591" y="6280502"/>
            <a:ext cx="6515949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2" name="Date_DateCustomA">
            <a:extLst>
              <a:ext uri="{FF2B5EF4-FFF2-40B4-BE49-F238E27FC236}">
                <a16:creationId xmlns:a16="http://schemas.microsoft.com/office/drawing/2014/main" id="{09BA1C59-AB8D-4ACE-A4C9-3A97AB0B8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13F78D9-42B8-43DD-B9D4-11FA41011F45}" type="datetime1">
              <a:rPr lang="en-GB" smtClean="0"/>
              <a:t>12/12/2023</a:t>
            </a:fld>
            <a:endParaRPr lang="en-GB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B368B35-1A95-4DB8-9489-9493B9DFE5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616" y="6308351"/>
            <a:ext cx="2826826" cy="2555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F306B5-2FFE-4AA8-BFAA-FEED344911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20510" y="6218317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1476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righ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45FE9CD-1ED4-4BAB-A2E6-81FAE97D5AA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noFill/>
          <a:ln>
            <a:noFill/>
          </a:ln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14D760D6-4511-4FB6-834E-914C8197AE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8" y="409474"/>
            <a:ext cx="9773923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5" name="FLD_PresentationTitle_2">
            <a:extLst>
              <a:ext uri="{FF2B5EF4-FFF2-40B4-BE49-F238E27FC236}">
                <a16:creationId xmlns:a16="http://schemas.microsoft.com/office/drawing/2014/main" id="{97052B4B-9CE9-499F-8A38-BF912EBD1177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7" y="1139480"/>
            <a:ext cx="9773463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/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Slide Number Placeholder 5" hidden="1"/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7" name="Footer Placeholder 4" hidden="1">
            <a:extLst>
              <a:ext uri="{FF2B5EF4-FFF2-40B4-BE49-F238E27FC236}">
                <a16:creationId xmlns:a16="http://schemas.microsoft.com/office/drawing/2014/main" id="{32F99A81-D9A2-4F30-8989-49FBFDFFB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4677BC5A-C865-45E8-BEA2-32CF74611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BCB23DC-9A5C-4856-B9D3-C9BA6C1668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788896D-DB7F-4431-AB25-726EE7A5E2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82302" y="6158175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400756E3-28AA-5E40-BBBF-2FBFC7E67311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65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dark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45FE9CD-1ED4-4BAB-A2E6-81FAE97D5AA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solidFill>
            <a:srgbClr val="F6F6F4"/>
          </a:solidFill>
          <a:ln>
            <a:noFill/>
          </a:ln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FLD_PresentationTitle">
            <a:extLst>
              <a:ext uri="{FF2B5EF4-FFF2-40B4-BE49-F238E27FC236}">
                <a16:creationId xmlns:a16="http://schemas.microsoft.com/office/drawing/2014/main" id="{14D760D6-4511-4FB6-834E-914C8197AE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617" y="409474"/>
            <a:ext cx="9774382" cy="681390"/>
          </a:xfrm>
        </p:spPr>
        <p:txBody>
          <a:bodyPr tIns="0" anchor="t" anchorCtr="0"/>
          <a:lstStyle>
            <a:lvl1pPr>
              <a:defRPr sz="4799" cap="all" spc="-150" baseline="0" smtClean="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15" name="FLD_PresentationTitle_2">
            <a:extLst>
              <a:ext uri="{FF2B5EF4-FFF2-40B4-BE49-F238E27FC236}">
                <a16:creationId xmlns:a16="http://schemas.microsoft.com/office/drawing/2014/main" id="{97052B4B-9CE9-499F-8A38-BF912EBD1177}"/>
              </a:ext>
            </a:extLst>
          </p:cNvPr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798617" y="1139480"/>
            <a:ext cx="9773922" cy="1254272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4799" b="1" cap="all" spc="-150" baseline="0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Headline</a:t>
            </a:r>
          </a:p>
        </p:txBody>
      </p:sp>
      <p:sp>
        <p:nvSpPr>
          <p:cNvPr id="20" name="FLD_PresentationSubtitle">
            <a:extLst>
              <a:ext uri="{FF2B5EF4-FFF2-40B4-BE49-F238E27FC236}">
                <a16:creationId xmlns:a16="http://schemas.microsoft.com/office/drawing/2014/main" id="{735D5C9D-0ACC-4AA8-AD82-A264D57A9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5018936"/>
            <a:ext cx="8137938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Subtitle</a:t>
            </a:r>
            <a:endParaRPr lang="en-GB" dirty="0"/>
          </a:p>
        </p:txBody>
      </p:sp>
      <p:sp>
        <p:nvSpPr>
          <p:cNvPr id="7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Slide Number Placeholder 5" hidden="1">
            <a:extLst>
              <a:ext uri="{FF2B5EF4-FFF2-40B4-BE49-F238E27FC236}">
                <a16:creationId xmlns:a16="http://schemas.microsoft.com/office/drawing/2014/main" id="{F31626DF-C504-456C-BABA-F9E112AE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22" name="Footer Placeholder 4" hidden="1">
            <a:extLst>
              <a:ext uri="{FF2B5EF4-FFF2-40B4-BE49-F238E27FC236}">
                <a16:creationId xmlns:a16="http://schemas.microsoft.com/office/drawing/2014/main" id="{148EA343-9CD9-4A35-8E70-A9FAF3855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23" name="Date_DateCustomA" hidden="1">
            <a:extLst>
              <a:ext uri="{FF2B5EF4-FFF2-40B4-BE49-F238E27FC236}">
                <a16:creationId xmlns:a16="http://schemas.microsoft.com/office/drawing/2014/main" id="{D46E539C-AF02-4268-B134-91B646ABB7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B71DD6B-2BD1-40F7-8209-3A56F244488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44776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05C9348-6845-4A4F-958A-4A052BC8ED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8"/>
            <a:ext cx="7330441" cy="5254627"/>
          </a:xfrm>
        </p:spPr>
        <p:txBody>
          <a:bodyPr/>
          <a:lstStyle>
            <a:lvl1pPr>
              <a:defRPr sz="4799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Breaker text</a:t>
            </a:r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19783461-93EA-4162-AC89-71558EC415F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EE38BD6-B0DE-4974-8C0E-549D4DF8A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4F117C74-452F-4005-AE59-9EDC236F0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39E358D6-2C07-4588-BB20-50FD0000CCEB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0265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C666208A-F4F9-4299-9F9F-6881C4C08564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7DF7DBE-6CC3-4F9E-A396-E82820B89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8"/>
            <a:ext cx="4886960" cy="52546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Breaker text</a:t>
            </a:r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28454B1-AE1A-41EC-AD14-E0008864B56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AE25691-DC33-4C04-AF2A-3DEFF887B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F99201D3-72C4-4206-8970-FC1ACB025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E6892AED-DD77-42C7-BB42-12F75B7E66E8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7416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">
            <a:extLst>
              <a:ext uri="{FF2B5EF4-FFF2-40B4-BE49-F238E27FC236}">
                <a16:creationId xmlns:a16="http://schemas.microsoft.com/office/drawing/2014/main" id="{1C52AC6E-7F31-46F0-897C-8CA895D525E5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2A0CAF9-565B-4643-8539-61D9B882A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D6618B-DF84-4E96-B2FD-7B59D5717C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8618" y="1633160"/>
            <a:ext cx="10590003" cy="4086866"/>
          </a:xfrm>
        </p:spPr>
        <p:txBody>
          <a:bodyPr/>
          <a:lstStyle>
            <a:lvl1pPr marL="361878" indent="-361878">
              <a:buFont typeface="+mj-lt"/>
              <a:buAutoNum type="arabicPeriod"/>
              <a:defRPr sz="1400" b="1" cap="all" baseline="0">
                <a:solidFill>
                  <a:schemeClr val="bg1"/>
                </a:solidFill>
              </a:defRPr>
            </a:lvl1pPr>
            <a:lvl2pPr marL="626938" indent="-265060">
              <a:defRPr sz="1400" b="1" cap="all" baseline="0">
                <a:solidFill>
                  <a:schemeClr val="bg1"/>
                </a:solidFill>
              </a:defRPr>
            </a:lvl2pPr>
            <a:lvl3pPr>
              <a:defRPr b="1" cap="all" baseline="0">
                <a:solidFill>
                  <a:schemeClr val="bg1"/>
                </a:solidFill>
              </a:defRPr>
            </a:lvl3pPr>
            <a:lvl4pPr>
              <a:defRPr b="1" cap="all" baseline="0">
                <a:solidFill>
                  <a:schemeClr val="bg1"/>
                </a:solidFill>
              </a:defRPr>
            </a:lvl4pPr>
            <a:lvl5pPr>
              <a:defRPr b="1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428454B1-AE1A-41EC-AD14-E0008864B56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3EA8A-7243-49C8-8C39-DC7F2EDAB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0BFC8F03-4431-41CF-AF1F-ECDA54529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CD4A6F46-B6F7-4994-AAE4-379699F66888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307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DBAD0C-7FB6-4652-87AA-A678753B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8617" y="1644652"/>
            <a:ext cx="10590003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F0F6B-AA6E-4B16-90F1-26987BBE9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7" name="Date_DateCustomA">
            <a:extLst>
              <a:ext uri="{FF2B5EF4-FFF2-40B4-BE49-F238E27FC236}">
                <a16:creationId xmlns:a16="http://schemas.microsoft.com/office/drawing/2014/main" id="{FDCD1E09-F97D-49B0-8DE9-0E701EFB5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3B98ADA4-E8FA-45D8-A667-5B7FA1A67187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57995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886961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478155-5C9E-4D4A-AA75-125DF35A1CB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00071" y="1644651"/>
            <a:ext cx="4888549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B842E0E-6D91-4141-882C-6C91050C6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C64885CE-5A72-464C-A675-4AEA666E3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51C8650-3279-4A76-90A4-98B51440301C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1403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535335C1-5736-449E-B5A3-80EF8EFB92D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85578" y="1644651"/>
            <a:ext cx="5703042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85281A-363B-4F1C-8128-EA4AF5256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B0E6362C-AD60-4A3E-B1BD-8ACCD0B3D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B13202A9-DE11-408D-9B8A-7630BF567349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2853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5701454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14EC495-A6B9-4C60-A011-7047269C9CE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314565" y="1644651"/>
            <a:ext cx="4074055" cy="4062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0EC9E1-A6E7-4EDC-A604-820C98771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73643761-53E5-4729-8F9C-AC57323CE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620D795-7D6C-4DDD-9364-2C8C35AA87F6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14823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8959428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8617" y="1644652"/>
            <a:ext cx="10590003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6FB39600-48A6-438C-ACEE-E7C3FBF9C3A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72539" y="452439"/>
            <a:ext cx="801068" cy="800779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icon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DE7E55-1B3D-4B43-B1B5-DE5E4FAB9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F5D459F2-4C14-4DC3-8A9D-B1E9DF21E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B90C0BA-1BD5-469D-8018-C447C1EB2A93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86100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487125B-AD53-4CA5-922E-72C96A67D7A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895942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CFFD8C0-0E93-4388-A9E5-6DB36C4D48D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72538" y="1644652"/>
            <a:ext cx="818272" cy="817976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icon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1502FD-B05E-464F-8932-42D0275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AA65EC4C-43E8-483C-B54B-30D5535BB4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02DADF78-B3EF-4042-B2F9-5AAFBCE5A22E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80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A3240655-7A1B-1140-9658-641020A7094A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6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llustratio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487125B-AD53-4CA5-922E-72C96A67D7A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651594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CFFD8C0-0E93-4388-A9E5-6DB36C4D48D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29058" y="1644653"/>
            <a:ext cx="3259562" cy="3239941"/>
          </a:xfrm>
          <a:noFill/>
          <a:ln>
            <a:noFill/>
          </a:ln>
        </p:spPr>
        <p:txBody>
          <a:bodyPr lIns="38399" tIns="0" anchor="t" anchorCtr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dirty="0">
                <a:effectLst/>
              </a:rPr>
              <a:t>illustration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97A6BE-821A-4BF5-AFE7-9A048351C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1815BEB-2C63-4CBF-9795-6F1502266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BA51A42-5836-428D-B66B-B65A92E2CCAA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83125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 illustratio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E865576-C688-4E63-82CB-FB6477AAE62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7" y="1644652"/>
            <a:ext cx="5701454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86587FC-F18B-4FBE-8CD2-663B9BA8C73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14566" y="1644268"/>
            <a:ext cx="4074055" cy="406279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>
                <a:effectLst/>
              </a:rPr>
              <a:t>illustration</a:t>
            </a:r>
            <a:endParaRPr lang="en-GB" noProof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89233D-8149-4491-95B2-DE11051C8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8" name="Date_DateCustomA">
            <a:extLst>
              <a:ext uri="{FF2B5EF4-FFF2-40B4-BE49-F238E27FC236}">
                <a16:creationId xmlns:a16="http://schemas.microsoft.com/office/drawing/2014/main" id="{D2C9554E-F561-4DDA-B278-92702108D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136937CD-C8B6-42FA-9EC6-EF300AFFE646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9791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fac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B9C9E16-4544-49A4-A136-929E64BE7AA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7330441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9007D2D-A158-459C-BE2E-0A1D348DA7C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943552" y="1644390"/>
            <a:ext cx="244506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12,3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99C5C721-7970-4C21-B42B-33753616C1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3552" y="4991259"/>
            <a:ext cx="2445068" cy="715807"/>
          </a:xfrm>
        </p:spPr>
        <p:txBody>
          <a:bodyPr lIns="0" anchor="b" anchorCtr="0"/>
          <a:lstStyle>
            <a:lvl1pPr marL="228554" indent="-228554">
              <a:lnSpc>
                <a:spcPct val="80000"/>
              </a:lnSpc>
              <a:spcAft>
                <a:spcPts val="1200"/>
              </a:spcAft>
              <a:buFont typeface="+mj-lt"/>
              <a:buAutoNum type="arabicParenR"/>
              <a:defRPr sz="1000" b="0" i="1" cap="none" spc="0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Note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DD567F-EFA3-4304-9F2D-5128B34EFFF1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A367DCD-123C-45F4-87EB-1586FA603E3A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93B8FE7B-9EF6-429C-AC7B-79E85DFB481D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132FA97E-008F-4B07-B688-A7B22404D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F49FA4C-A0C7-484D-9CD0-A2B1528B3A2E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60E582F-46F7-4DF2-ABCB-E07E85419F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7D61A51-31AF-4082-AFF9-2D4AE9DB7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9" name="Date_DateCustomA">
            <a:extLst>
              <a:ext uri="{FF2B5EF4-FFF2-40B4-BE49-F238E27FC236}">
                <a16:creationId xmlns:a16="http://schemas.microsoft.com/office/drawing/2014/main" id="{8BB7FA2D-0C66-4D42-8CC8-567BD9581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6E10093C-62DA-496A-9DBF-6F8D26F3BF2E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9167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wo fact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B9C9E16-4544-49A4-A136-929E64BE7AA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6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59CAE46-C6D8-48BD-A372-1CDE93E9CC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85579" y="1644390"/>
            <a:ext cx="244347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7908BB7-3AA9-46B8-9F51-F98F86B5DB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3552" y="1644390"/>
            <a:ext cx="2445068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E9B38D5-AD3D-4AE8-88F2-0F9D25BB3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1AC23FC6-140A-4E04-B1F9-995F52FC8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79F0066-3164-42E7-92E6-6ECB81B57310}" type="datetime1">
              <a:rPr lang="en-GB" smtClean="0"/>
              <a:t>12/12/2023</a:t>
            </a:fld>
            <a:endParaRPr lang="en-GB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82F1A21-DB0B-44A1-8EBE-E26897290FD2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A6B9EE2-783B-41AA-AC77-4DB0F5ED032D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01B83249-39D6-4252-BB3B-A6D96E90F9B0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C1B093AE-E011-42FE-AB95-66C9BFBDFA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5F1A727-495B-4982-B3C7-671F9B44F5C2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BE0B471-FCB7-47D8-9FB4-678E9DA02E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475412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56592" y="1644652"/>
            <a:ext cx="7332028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44D76E6-1904-4038-80C4-8BC46CEBB7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8618" y="1644390"/>
            <a:ext cx="2443480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6CAB1BFF-44E8-48FF-AF80-4144B6650A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4991259"/>
            <a:ext cx="2443479" cy="715807"/>
          </a:xfrm>
        </p:spPr>
        <p:txBody>
          <a:bodyPr lIns="0" anchor="b" anchorCtr="0"/>
          <a:lstStyle>
            <a:lvl1pPr marL="228554" indent="-228554">
              <a:lnSpc>
                <a:spcPct val="80000"/>
              </a:lnSpc>
              <a:spcAft>
                <a:spcPts val="1200"/>
              </a:spcAft>
              <a:buFont typeface="+mj-lt"/>
              <a:buAutoNum type="arabicParenR"/>
              <a:defRPr sz="1000" b="0" i="1" cap="none" spc="0" baseline="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Note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BB98BEF1-8B24-44DD-B00E-B069E4D5C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9" name="Date_DateCustomA">
            <a:extLst>
              <a:ext uri="{FF2B5EF4-FFF2-40B4-BE49-F238E27FC236}">
                <a16:creationId xmlns:a16="http://schemas.microsoft.com/office/drawing/2014/main" id="{5AF2CA37-37E6-4F35-A8D3-13E15E825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E8FCDCF-FAAC-48D8-97CE-71AEDA9EFE29}" type="datetime1">
              <a:rPr lang="en-GB" smtClean="0"/>
              <a:t>12/12/2023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C08E95C-A108-449E-AA24-2989A4642A1B}"/>
              </a:ext>
            </a:extLst>
          </p:cNvPr>
          <p:cNvGrpSpPr/>
          <p:nvPr userDrawn="1"/>
        </p:nvGrpSpPr>
        <p:grpSpPr>
          <a:xfrm>
            <a:off x="-1980751" y="3537801"/>
            <a:ext cx="1797025" cy="2906915"/>
            <a:chOff x="12403271" y="-1"/>
            <a:chExt cx="1796791" cy="290758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67BA9E9-E6FD-43CD-9C63-CB59B98DE9FA}"/>
                </a:ext>
              </a:extLst>
            </p:cNvPr>
            <p:cNvGrpSpPr/>
            <p:nvPr userDrawn="1"/>
          </p:nvGrpSpPr>
          <p:grpSpPr>
            <a:xfrm>
              <a:off x="12403271" y="-1"/>
              <a:ext cx="1796791" cy="2907588"/>
              <a:chOff x="9009867" y="1645032"/>
              <a:chExt cx="2365739" cy="3828268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C4ED11A2-1FA8-4D5C-95DC-296255DA7DE6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297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65E16663-E9F6-4D4C-9422-559BC29D6C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8EF9199-7D6F-4B6A-AF35-F75259366BE9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B77BCF0F-D12B-4ADD-B578-30EC974B1E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2414617" y="1122667"/>
              <a:ext cx="1261627" cy="1565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71758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6556C8-A731-4240-9800-194A4F70A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2438"/>
            <a:ext cx="4072466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530FD33-AB9C-4A88-9BBB-1E385B91358C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9C52035C-C8B1-4C44-976C-626BFFA7790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85578" y="5388899"/>
            <a:ext cx="570304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78" y="536905"/>
            <a:ext cx="5703042" cy="4851994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DC368E-8BDB-41BB-B406-A3B0A2566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6531AD21-BE76-4592-909B-A3B963868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7E088B74-D5F8-4D6D-B466-6D0723103653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2201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CDE71F-8FC2-4DE4-9423-EE5714347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2443480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BB1DDA8-1E6E-4FBF-BB03-A4586ACC43C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2443480" cy="4061090"/>
          </a:xfrm>
        </p:spPr>
        <p:txBody>
          <a:bodyPr/>
          <a:lstStyle>
            <a:lvl4pPr>
              <a:defRPr sz="1400"/>
            </a:lvl4pPr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159BA8D-3D13-45A1-A0BE-92A0162F20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56592" y="5388899"/>
            <a:ext cx="7332029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056592" y="536905"/>
            <a:ext cx="7332029" cy="4851994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7D9B79D-FD5C-45BD-97EA-6B24E7C004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1E666E0-9E5A-4A77-8B2D-91C35C2274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2EEB1991-01A7-4A1C-9C66-872C05E5583D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47867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80" y="1644652"/>
            <a:ext cx="5703041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BB1DDA8-1E6E-4FBF-BB03-A4586ACC43C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98618" y="1644652"/>
            <a:ext cx="4072467" cy="4062413"/>
          </a:xfrm>
        </p:spPr>
        <p:txBody>
          <a:bodyPr/>
          <a:lstStyle>
            <a:lvl4pPr>
              <a:defRPr sz="1400"/>
            </a:lvl4pPr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85A6CB6-503A-43E4-95E9-49CCA6BE0A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85578" y="5388899"/>
            <a:ext cx="570304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E177DB-3D97-4178-B41E-C5E88E6EF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A29EE775-E260-4614-9C8B-28623B33C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310C8F63-746D-49AA-89DD-F720C3C3E8E3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49671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2443480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0A7420-B42B-4A1E-801C-58F73E98E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94D7C6-6298-49CF-9E54-6442A65BE7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56592" y="1644652"/>
            <a:ext cx="7332029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6C9629C-CF41-41C8-B234-06D2B62B588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8899"/>
            <a:ext cx="244506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72ED723-2034-4873-8F5F-84CD3DF06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1" name="Date_DateCustomA">
            <a:extLst>
              <a:ext uri="{FF2B5EF4-FFF2-40B4-BE49-F238E27FC236}">
                <a16:creationId xmlns:a16="http://schemas.microsoft.com/office/drawing/2014/main" id="{70AABF26-1E97-4163-9AEB-8A08056A2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07D9B8B2-2B26-4659-AFD3-8F852FE9A4D5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35125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536905"/>
            <a:ext cx="10590002" cy="4851993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13110" y="906489"/>
            <a:ext cx="3257974" cy="21575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159BA8D-3D13-45A1-A0BE-92A0162F20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8899"/>
            <a:ext cx="1059159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40854D9-4A7F-43DD-ADEE-729ECE38A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9" name="Date_DateCustomA">
            <a:extLst>
              <a:ext uri="{FF2B5EF4-FFF2-40B4-BE49-F238E27FC236}">
                <a16:creationId xmlns:a16="http://schemas.microsoft.com/office/drawing/2014/main" id="{13B009AD-71AF-4311-AB8D-836DCA374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A2D02C2F-C8D1-4CA6-BC85-74B401D907FB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11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4606533A-C20D-5743-8623-71C0F8E8C41B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5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48E567-47F5-4B08-99D6-069385ECE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3950CBF-72E1-4385-99DA-211C9A719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7029" y="5387834"/>
            <a:ext cx="407405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D561B5-A7F3-463C-BD8C-C2813F3D37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85578" y="5387835"/>
            <a:ext cx="5703042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98618" y="1644652"/>
            <a:ext cx="4072467" cy="3743181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85578" y="1644652"/>
            <a:ext cx="5703042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F701B6-51A4-429E-BAE7-303D346C1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2" name="Date_DateCustomA">
            <a:extLst>
              <a:ext uri="{FF2B5EF4-FFF2-40B4-BE49-F238E27FC236}">
                <a16:creationId xmlns:a16="http://schemas.microsoft.com/office/drawing/2014/main" id="{AF6FCEB8-934A-4A77-A838-C33FC03CC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317641B-8A6E-4000-8D18-8C26E74C5E0D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91244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98618" y="452438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8144935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814493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89424118-58CD-42CA-86D2-8D172442E46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45AEC6E4-C3EF-4192-856D-9039F171C48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58046" y="5387835"/>
            <a:ext cx="1630575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5D31929-EC68-4BA9-818F-D9E7F4391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4" name="Date_DateCustomA">
            <a:extLst>
              <a:ext uri="{FF2B5EF4-FFF2-40B4-BE49-F238E27FC236}">
                <a16:creationId xmlns:a16="http://schemas.microsoft.com/office/drawing/2014/main" id="{F7836BF7-FD55-405A-874B-61C805C2E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49976E51-1FC3-4474-950D-AA48067650FE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39399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and fac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AD88E7-3B12-4449-81F1-3C8219EE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3257974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7D20742-1518-4D1C-84E0-A50DB3F71AB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71084" y="5387835"/>
            <a:ext cx="3257974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3257974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71085" y="1644650"/>
            <a:ext cx="3257973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AD0405A-0FD7-4F0F-AF7F-B2047DF5CF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943552" y="1644390"/>
            <a:ext cx="2445069" cy="4062675"/>
          </a:xfrm>
        </p:spPr>
        <p:txBody>
          <a:bodyPr lIns="0"/>
          <a:lstStyle>
            <a:lvl1pPr marL="0" indent="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​"/>
              <a:defRPr sz="4799" b="1" cap="all" spc="-15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600" baseline="0">
                <a:solidFill>
                  <a:schemeClr val="tx2"/>
                </a:solidFill>
              </a:defRPr>
            </a:lvl2pPr>
            <a:lvl3pPr marL="251950" indent="-251950">
              <a:lnSpc>
                <a:spcPct val="100000"/>
              </a:lnSpc>
              <a:buFont typeface="Verdana" panose="020B0604030504040204" pitchFamily="34" charset="0"/>
              <a:buChar char="•"/>
              <a:defRPr sz="1600" i="0" baseline="0">
                <a:solidFill>
                  <a:schemeClr val="tx2"/>
                </a:solidFill>
              </a:defRPr>
            </a:lvl3pPr>
            <a:lvl4pPr marL="271409" indent="-271409">
              <a:lnSpc>
                <a:spcPct val="100000"/>
              </a:lnSpc>
              <a:buFont typeface="+mj-lt"/>
              <a:buAutoNum type="arabicPeriod"/>
              <a:defRPr sz="1600">
                <a:solidFill>
                  <a:schemeClr val="tx2"/>
                </a:solidFill>
              </a:defRPr>
            </a:lvl4pPr>
            <a:lvl5pPr marL="271409" indent="-271409">
              <a:lnSpc>
                <a:spcPct val="100000"/>
              </a:lnSpc>
              <a:buFont typeface="+mj-lt"/>
              <a:buAutoNum type="alphaUcPeriod"/>
              <a:defRPr sz="1600" b="0" cap="none" spc="-50" baseline="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>
                <a:solidFill>
                  <a:schemeClr val="tx2"/>
                </a:solidFill>
              </a:defRPr>
            </a:lvl7pPr>
            <a:lvl8pPr marL="271409" indent="-271409">
              <a:buClr>
                <a:schemeClr val="tx2"/>
              </a:buClr>
              <a:buFont typeface="+mj-lt"/>
              <a:buAutoNum type="arabicParenR"/>
              <a:defRPr sz="1000">
                <a:solidFill>
                  <a:schemeClr val="tx2"/>
                </a:solidFill>
              </a:defRPr>
            </a:lvl8pPr>
            <a:lvl9pPr marL="271409" indent="-271409">
              <a:buClr>
                <a:schemeClr val="tx2"/>
              </a:buClr>
              <a:buFont typeface="+mj-lt"/>
              <a:buAutoNum type="alphaLcParenR"/>
              <a:defRPr sz="10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12,9%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6</a:t>
            </a:r>
          </a:p>
          <a:p>
            <a:pPr lvl="6"/>
            <a:r>
              <a:rPr lang="en-GB"/>
              <a:t>7</a:t>
            </a:r>
          </a:p>
          <a:p>
            <a:pPr lvl="7"/>
            <a:r>
              <a:rPr lang="en-GB"/>
              <a:t>8</a:t>
            </a:r>
          </a:p>
          <a:p>
            <a:pPr lvl="8"/>
            <a:r>
              <a:rPr lang="en-GB"/>
              <a:t>9</a:t>
            </a:r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18E1753-D849-4306-90F0-AE9E3B1E4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6" name="Date_DateCustomA">
            <a:extLst>
              <a:ext uri="{FF2B5EF4-FFF2-40B4-BE49-F238E27FC236}">
                <a16:creationId xmlns:a16="http://schemas.microsoft.com/office/drawing/2014/main" id="{4824DA6C-1660-454E-AE9F-DA89A04C5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19B1F6A8-6B7A-461C-8C18-9117AB04685F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023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A0290B9-8984-4B63-9584-E3AE12BC8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8" y="5387835"/>
            <a:ext cx="4886961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7ABCE10-41F5-4BFF-B780-36E38A40F95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500070" y="5387835"/>
            <a:ext cx="2443482" cy="317908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6B139212-6CFC-41D2-8FC4-04AFFFB5F6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5387835"/>
            <a:ext cx="1630575" cy="317907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4886961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00071" y="1644650"/>
            <a:ext cx="2443480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874BC50-6BE9-4C0E-B354-8E1950E1D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A27BE1DC-8318-4E12-A678-697DBD215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670B47BD-1B93-49E8-8F1A-50F28146FAEE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96708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9AAF93-6D36-4195-82B9-DF0720EC5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8617" y="5387835"/>
            <a:ext cx="5701454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E2CB951-B63B-4713-9C55-151E8F70764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5387835"/>
            <a:ext cx="162898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4ABF96D0-72C6-404F-8711-EC888AA24B2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5387835"/>
            <a:ext cx="1630575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7029" y="1644652"/>
            <a:ext cx="5703042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0"/>
            <a:ext cx="1628988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3744248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6ABE9CB-A3E8-48D2-82D8-BB162FBC2A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6" name="Date_DateCustomA">
            <a:extLst>
              <a:ext uri="{FF2B5EF4-FFF2-40B4-BE49-F238E27FC236}">
                <a16:creationId xmlns:a16="http://schemas.microsoft.com/office/drawing/2014/main" id="{F8AC17EF-756D-46C0-9E6D-5F5BC1462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98217C0B-9033-4A97-8B9B-43B4113B467B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09163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23A1CA0-6B95-4682-8F2B-A2CB29E9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7835"/>
            <a:ext cx="5703041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F8FEFC5-5B98-4110-A017-739F63CE87B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5" y="5387835"/>
            <a:ext cx="1628987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EED6E484-ADE4-491D-A306-116A904F427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58046" y="3144372"/>
            <a:ext cx="1630575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1D494126-0696-4DB9-B563-2B5C9722422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6" y="5387835"/>
            <a:ext cx="1630575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6" y="1644650"/>
            <a:ext cx="1628987" cy="3744249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6" y="1644652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6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4567020D-E32F-49AD-ADAE-9E64ADBB8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32279A45-1217-4472-8344-3C0A19130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93200B9-2419-488B-B3B4-69557D1FB50C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31568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7">
            <a:extLst>
              <a:ext uri="{FF2B5EF4-FFF2-40B4-BE49-F238E27FC236}">
                <a16:creationId xmlns:a16="http://schemas.microsoft.com/office/drawing/2014/main" id="{6DA88F43-D409-4504-A063-DA4B451A4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30" y="5387835"/>
            <a:ext cx="5703042" cy="317907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1F7B2BE-FFF8-4897-A35A-DDFEEB4911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3145672"/>
            <a:ext cx="407405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1"/>
            <a:ext cx="4074056" cy="1483525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735B3C8D-4ACE-428F-8AD3-7A13F1213FD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14566" y="5387835"/>
            <a:ext cx="1628987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C7A95160-7865-47B1-BBD0-32DA9C96FE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4" y="5387835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6" y="3905374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4" y="3905375"/>
            <a:ext cx="163057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51A90D8-504E-4DC5-901B-5180BA0DE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1" name="Date_DateCustomA">
            <a:extLst>
              <a:ext uri="{FF2B5EF4-FFF2-40B4-BE49-F238E27FC236}">
                <a16:creationId xmlns:a16="http://schemas.microsoft.com/office/drawing/2014/main" id="{C64ACC7F-7EC9-4D88-B2D9-4BD783C75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36191CC-81E4-40E2-A3EA-FD9630412644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69398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images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30" y="5388899"/>
            <a:ext cx="5703042" cy="316843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2DF0A72-5AF0-4ACE-B2DB-4155F465E0B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14564" y="3144193"/>
            <a:ext cx="1628988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0F958486-0A01-4664-898B-849018028B9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14564" y="5387953"/>
            <a:ext cx="1628988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72AE0D8A-202F-43F6-AB72-839F68F575A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58044" y="3144193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553D49DA-A17B-44D7-8EBB-64C685A2307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58044" y="5387953"/>
            <a:ext cx="16305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5701453" cy="3744247"/>
          </a:xfrm>
          <a:solidFill>
            <a:srgbClr val="F6F6F4"/>
          </a:solidFill>
        </p:spPr>
        <p:txBody>
          <a:bodyPr tIns="0" anchor="t" anchorCtr="0"/>
          <a:lstStyle>
            <a:lvl1pPr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314564" y="1644651"/>
            <a:ext cx="1628988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4" y="3905374"/>
            <a:ext cx="1628988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79B77179-6BCC-4E37-AE98-B3C52EB6D1B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58044" y="1644652"/>
            <a:ext cx="163057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5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7">
            <a:extLst>
              <a:ext uri="{FF2B5EF4-FFF2-40B4-BE49-F238E27FC236}">
                <a16:creationId xmlns:a16="http://schemas.microsoft.com/office/drawing/2014/main" id="{109E8909-9BF2-426F-A556-859081C99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89EC51AE-5F71-4517-A9E0-7E30DE0DE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3" name="Date_DateCustomA">
            <a:extLst>
              <a:ext uri="{FF2B5EF4-FFF2-40B4-BE49-F238E27FC236}">
                <a16:creationId xmlns:a16="http://schemas.microsoft.com/office/drawing/2014/main" id="{9986C71A-FB30-4BC3-80B0-20BC54170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178DCDE-D1A1-4EB4-8F09-37541DFBB130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8332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images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EF889C6-83CD-4604-AD8C-C94AFB21FC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7029" y="5387953"/>
            <a:ext cx="3259562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​"/>
              <a:defRPr sz="1100" b="1" i="0" cap="all" spc="-50" baseline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24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Char char="​"/>
              <a:defRPr sz="1050" i="1">
                <a:solidFill>
                  <a:schemeClr val="bg2"/>
                </a:solidFill>
              </a:defRPr>
            </a:lvl3pPr>
            <a:lvl4pPr marL="176178" indent="-176178">
              <a:lnSpc>
                <a:spcPct val="100000"/>
              </a:lnSpc>
              <a:buFont typeface="+mj-lt"/>
              <a:buAutoNum type="arabicPeriod"/>
              <a:defRPr sz="1200">
                <a:solidFill>
                  <a:schemeClr val="bg2"/>
                </a:solidFill>
              </a:defRPr>
            </a:lvl4pPr>
            <a:lvl5pPr marL="176178" indent="-176178">
              <a:lnSpc>
                <a:spcPct val="100000"/>
              </a:lnSpc>
              <a:buFont typeface="+mj-lt"/>
              <a:buAutoNum type="alphaUcPeriod"/>
              <a:defRPr sz="1200" b="0" cap="none"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02B0B2F-7F53-4AFC-9446-DB6C5777E69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875849" y="3145672"/>
            <a:ext cx="6486776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662756F-E3F0-402D-9E22-0BE6B392C8C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1085" y="5387953"/>
            <a:ext cx="1625812" cy="318166"/>
          </a:xfrm>
        </p:spPr>
        <p:txBody>
          <a:bodyPr lIns="0" anchor="b" anchorCtr="0"/>
          <a:lstStyle>
            <a:lvl1pPr marL="0" indent="0" algn="l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BE7208CB-CE86-4F3D-B12C-D8268891AA4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314566" y="5387953"/>
            <a:ext cx="1628987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06E02B92-F862-4F76-B8DC-8C3D1FC7F97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58046" y="5387953"/>
            <a:ext cx="1630575" cy="318166"/>
          </a:xfrm>
        </p:spPr>
        <p:txBody>
          <a:bodyPr lIns="0" anchor="b" anchorCtr="0"/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1pPr>
            <a:lvl2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2pPr>
            <a:lvl3pPr marL="0" indent="0"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3pPr>
            <a:lvl4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4pPr>
            <a:lvl5pPr>
              <a:lnSpc>
                <a:spcPct val="80000"/>
              </a:lnSpc>
              <a:spcAft>
                <a:spcPts val="0"/>
              </a:spcAft>
              <a:buNone/>
              <a:defRPr sz="1100" b="1" cap="all" baseline="0"/>
            </a:lvl5pPr>
          </a:lstStyle>
          <a:p>
            <a:pPr lvl="0"/>
            <a:r>
              <a:rPr lang="en-GB"/>
              <a:t>Image text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7B8568A-A4E1-4039-824E-AC07066BFE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8618" y="1644652"/>
            <a:ext cx="3257974" cy="3744247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F0DD355-BD0E-4C7A-AAD1-CDB85E6B5D3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71084" y="1644651"/>
            <a:ext cx="6517536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BD840AF9-BBF8-4202-BC96-375E5BEB71A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4871085" y="3905096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3623DC9-8DA0-4C2E-9B79-E43514C6D03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314566" y="3905374"/>
            <a:ext cx="1628987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4FC1400A-42D9-4C67-90D8-FACAEC66223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758045" y="3905375"/>
            <a:ext cx="1630575" cy="1483525"/>
          </a:xfrm>
          <a:solidFill>
            <a:srgbClr val="F6F6F4"/>
          </a:solidFill>
        </p:spPr>
        <p:txBody>
          <a:bodyPr tIns="0" anchor="t" anchorCtr="0"/>
          <a:lstStyle>
            <a:lvl1pPr marL="0" indent="0">
              <a:buNone/>
              <a:defRPr/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itle 7">
            <a:extLst>
              <a:ext uri="{FF2B5EF4-FFF2-40B4-BE49-F238E27FC236}">
                <a16:creationId xmlns:a16="http://schemas.microsoft.com/office/drawing/2014/main" id="{299AE5C6-8512-40FE-B386-E39B5659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DB9DA6D0-8869-4337-BEAF-0ADAFE06F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24" name="Date_DateCustomA">
            <a:extLst>
              <a:ext uri="{FF2B5EF4-FFF2-40B4-BE49-F238E27FC236}">
                <a16:creationId xmlns:a16="http://schemas.microsoft.com/office/drawing/2014/main" id="{A387D7D7-69FC-41FF-BDFD-687A499B6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5944EB0A-8F31-4F12-A58B-82FA23A642B9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65278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/>
          <p:cNvSpPr/>
          <p:nvPr userDrawn="1"/>
        </p:nvSpPr>
        <p:spPr>
          <a:xfrm>
            <a:off x="0" y="0"/>
            <a:ext cx="12191187" cy="685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2194787" cy="6860012"/>
          </a:xfrm>
          <a:solidFill>
            <a:srgbClr val="F6F6F4"/>
          </a:solidFill>
        </p:spPr>
        <p:txBody>
          <a:bodyPr tIns="0" anchor="t" anchorCtr="0"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034" y="452439"/>
            <a:ext cx="10556574" cy="1056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1C804A56-02C2-4000-8DE1-4C682601C7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98617" y="6158174"/>
            <a:ext cx="1220559" cy="255541"/>
          </a:xfrm>
          <a:custGeom>
            <a:avLst/>
            <a:gdLst>
              <a:gd name="connsiteX0" fmla="*/ 10555461 w 20742935"/>
              <a:gd name="connsiteY0" fmla="*/ 2313797 h 4374000"/>
              <a:gd name="connsiteX1" fmla="*/ 11078393 w 20742935"/>
              <a:gd name="connsiteY1" fmla="*/ 2313797 h 4374000"/>
              <a:gd name="connsiteX2" fmla="*/ 11427013 w 20742935"/>
              <a:gd name="connsiteY2" fmla="*/ 2549249 h 4374000"/>
              <a:gd name="connsiteX3" fmla="*/ 11097761 w 20742935"/>
              <a:gd name="connsiteY3" fmla="*/ 2784701 h 4374000"/>
              <a:gd name="connsiteX4" fmla="*/ 10555461 w 20742935"/>
              <a:gd name="connsiteY4" fmla="*/ 2784701 h 4374000"/>
              <a:gd name="connsiteX5" fmla="*/ 10555461 w 20742935"/>
              <a:gd name="connsiteY5" fmla="*/ 2313797 h 4374000"/>
              <a:gd name="connsiteX6" fmla="*/ 5442357 w 20742935"/>
              <a:gd name="connsiteY6" fmla="*/ 1627063 h 4374000"/>
              <a:gd name="connsiteX7" fmla="*/ 5732875 w 20742935"/>
              <a:gd name="connsiteY7" fmla="*/ 2313797 h 4374000"/>
              <a:gd name="connsiteX8" fmla="*/ 5151840 w 20742935"/>
              <a:gd name="connsiteY8" fmla="*/ 2313797 h 4374000"/>
              <a:gd name="connsiteX9" fmla="*/ 2556552 w 20742935"/>
              <a:gd name="connsiteY9" fmla="*/ 1509337 h 4374000"/>
              <a:gd name="connsiteX10" fmla="*/ 3002012 w 20742935"/>
              <a:gd name="connsiteY10" fmla="*/ 1509337 h 4374000"/>
              <a:gd name="connsiteX11" fmla="*/ 3350633 w 20742935"/>
              <a:gd name="connsiteY11" fmla="*/ 1803652 h 4374000"/>
              <a:gd name="connsiteX12" fmla="*/ 3002012 w 20742935"/>
              <a:gd name="connsiteY12" fmla="*/ 2117588 h 4374000"/>
              <a:gd name="connsiteX13" fmla="*/ 2556552 w 20742935"/>
              <a:gd name="connsiteY13" fmla="*/ 2117588 h 4374000"/>
              <a:gd name="connsiteX14" fmla="*/ 2556552 w 20742935"/>
              <a:gd name="connsiteY14" fmla="*/ 1509337 h 4374000"/>
              <a:gd name="connsiteX15" fmla="*/ 10555461 w 20742935"/>
              <a:gd name="connsiteY15" fmla="*/ 1489716 h 4374000"/>
              <a:gd name="connsiteX16" fmla="*/ 11000921 w 20742935"/>
              <a:gd name="connsiteY16" fmla="*/ 1489716 h 4374000"/>
              <a:gd name="connsiteX17" fmla="*/ 11310807 w 20742935"/>
              <a:gd name="connsiteY17" fmla="*/ 1725168 h 4374000"/>
              <a:gd name="connsiteX18" fmla="*/ 10981553 w 20742935"/>
              <a:gd name="connsiteY18" fmla="*/ 1940999 h 4374000"/>
              <a:gd name="connsiteX19" fmla="*/ 10555461 w 20742935"/>
              <a:gd name="connsiteY19" fmla="*/ 1940999 h 4374000"/>
              <a:gd name="connsiteX20" fmla="*/ 10555461 w 20742935"/>
              <a:gd name="connsiteY20" fmla="*/ 1489716 h 4374000"/>
              <a:gd name="connsiteX21" fmla="*/ 10342417 w 20742935"/>
              <a:gd name="connsiteY21" fmla="*/ 1097297 h 4374000"/>
              <a:gd name="connsiteX22" fmla="*/ 10110001 w 20742935"/>
              <a:gd name="connsiteY22" fmla="*/ 1332749 h 4374000"/>
              <a:gd name="connsiteX23" fmla="*/ 10110001 w 20742935"/>
              <a:gd name="connsiteY23" fmla="*/ 2941669 h 4374000"/>
              <a:gd name="connsiteX24" fmla="*/ 10342417 w 20742935"/>
              <a:gd name="connsiteY24" fmla="*/ 3177120 h 4374000"/>
              <a:gd name="connsiteX25" fmla="*/ 11097761 w 20742935"/>
              <a:gd name="connsiteY25" fmla="*/ 3177120 h 4374000"/>
              <a:gd name="connsiteX26" fmla="*/ 11872473 w 20742935"/>
              <a:gd name="connsiteY26" fmla="*/ 2608112 h 4374000"/>
              <a:gd name="connsiteX27" fmla="*/ 11485117 w 20742935"/>
              <a:gd name="connsiteY27" fmla="*/ 2097967 h 4374000"/>
              <a:gd name="connsiteX28" fmla="*/ 11756267 w 20742935"/>
              <a:gd name="connsiteY28" fmla="*/ 1627063 h 4374000"/>
              <a:gd name="connsiteX29" fmla="*/ 11620693 w 20742935"/>
              <a:gd name="connsiteY29" fmla="*/ 1273886 h 4374000"/>
              <a:gd name="connsiteX30" fmla="*/ 11078393 w 20742935"/>
              <a:gd name="connsiteY30" fmla="*/ 1097297 h 4374000"/>
              <a:gd name="connsiteX31" fmla="*/ 2324139 w 20742935"/>
              <a:gd name="connsiteY31" fmla="*/ 1097297 h 4374000"/>
              <a:gd name="connsiteX32" fmla="*/ 2091725 w 20742935"/>
              <a:gd name="connsiteY32" fmla="*/ 1332749 h 4374000"/>
              <a:gd name="connsiteX33" fmla="*/ 2091725 w 20742935"/>
              <a:gd name="connsiteY33" fmla="*/ 2961290 h 4374000"/>
              <a:gd name="connsiteX34" fmla="*/ 2324139 w 20742935"/>
              <a:gd name="connsiteY34" fmla="*/ 3196741 h 4374000"/>
              <a:gd name="connsiteX35" fmla="*/ 2556552 w 20742935"/>
              <a:gd name="connsiteY35" fmla="*/ 2961290 h 4374000"/>
              <a:gd name="connsiteX36" fmla="*/ 2556552 w 20742935"/>
              <a:gd name="connsiteY36" fmla="*/ 2510007 h 4374000"/>
              <a:gd name="connsiteX37" fmla="*/ 2905173 w 20742935"/>
              <a:gd name="connsiteY37" fmla="*/ 2510007 h 4374000"/>
              <a:gd name="connsiteX38" fmla="*/ 3350633 w 20742935"/>
              <a:gd name="connsiteY38" fmla="*/ 3079016 h 4374000"/>
              <a:gd name="connsiteX39" fmla="*/ 3563679 w 20742935"/>
              <a:gd name="connsiteY39" fmla="*/ 3196741 h 4374000"/>
              <a:gd name="connsiteX40" fmla="*/ 3796093 w 20742935"/>
              <a:gd name="connsiteY40" fmla="*/ 2980911 h 4374000"/>
              <a:gd name="connsiteX41" fmla="*/ 3718621 w 20742935"/>
              <a:gd name="connsiteY41" fmla="*/ 2804322 h 4374000"/>
              <a:gd name="connsiteX42" fmla="*/ 3408736 w 20742935"/>
              <a:gd name="connsiteY42" fmla="*/ 2431523 h 4374000"/>
              <a:gd name="connsiteX43" fmla="*/ 3815461 w 20742935"/>
              <a:gd name="connsiteY43" fmla="*/ 1784031 h 4374000"/>
              <a:gd name="connsiteX44" fmla="*/ 3641150 w 20742935"/>
              <a:gd name="connsiteY44" fmla="*/ 1313128 h 4374000"/>
              <a:gd name="connsiteX45" fmla="*/ 3040748 w 20742935"/>
              <a:gd name="connsiteY45" fmla="*/ 1097297 h 4374000"/>
              <a:gd name="connsiteX46" fmla="*/ 2324139 w 20742935"/>
              <a:gd name="connsiteY46" fmla="*/ 1097297 h 4374000"/>
              <a:gd name="connsiteX47" fmla="*/ 17799025 w 20742935"/>
              <a:gd name="connsiteY47" fmla="*/ 1077676 h 4374000"/>
              <a:gd name="connsiteX48" fmla="*/ 17585981 w 20742935"/>
              <a:gd name="connsiteY48" fmla="*/ 1313128 h 4374000"/>
              <a:gd name="connsiteX49" fmla="*/ 17585981 w 20742935"/>
              <a:gd name="connsiteY49" fmla="*/ 2941669 h 4374000"/>
              <a:gd name="connsiteX50" fmla="*/ 17799025 w 20742935"/>
              <a:gd name="connsiteY50" fmla="*/ 3177120 h 4374000"/>
              <a:gd name="connsiteX51" fmla="*/ 18883625 w 20742935"/>
              <a:gd name="connsiteY51" fmla="*/ 3177120 h 4374000"/>
              <a:gd name="connsiteX52" fmla="*/ 19077301 w 20742935"/>
              <a:gd name="connsiteY52" fmla="*/ 2980911 h 4374000"/>
              <a:gd name="connsiteX53" fmla="*/ 18883625 w 20742935"/>
              <a:gd name="connsiteY53" fmla="*/ 2765080 h 4374000"/>
              <a:gd name="connsiteX54" fmla="*/ 18031441 w 20742935"/>
              <a:gd name="connsiteY54" fmla="*/ 2765080 h 4374000"/>
              <a:gd name="connsiteX55" fmla="*/ 18031441 w 20742935"/>
              <a:gd name="connsiteY55" fmla="*/ 1313128 h 4374000"/>
              <a:gd name="connsiteX56" fmla="*/ 17799025 w 20742935"/>
              <a:gd name="connsiteY56" fmla="*/ 1077676 h 4374000"/>
              <a:gd name="connsiteX57" fmla="*/ 15707301 w 20742935"/>
              <a:gd name="connsiteY57" fmla="*/ 1077676 h 4374000"/>
              <a:gd name="connsiteX58" fmla="*/ 15474889 w 20742935"/>
              <a:gd name="connsiteY58" fmla="*/ 1313128 h 4374000"/>
              <a:gd name="connsiteX59" fmla="*/ 15474889 w 20742935"/>
              <a:gd name="connsiteY59" fmla="*/ 2941669 h 4374000"/>
              <a:gd name="connsiteX60" fmla="*/ 15707301 w 20742935"/>
              <a:gd name="connsiteY60" fmla="*/ 3177120 h 4374000"/>
              <a:gd name="connsiteX61" fmla="*/ 16772533 w 20742935"/>
              <a:gd name="connsiteY61" fmla="*/ 3177120 h 4374000"/>
              <a:gd name="connsiteX62" fmla="*/ 16985577 w 20742935"/>
              <a:gd name="connsiteY62" fmla="*/ 2980911 h 4374000"/>
              <a:gd name="connsiteX63" fmla="*/ 16772533 w 20742935"/>
              <a:gd name="connsiteY63" fmla="*/ 2765080 h 4374000"/>
              <a:gd name="connsiteX64" fmla="*/ 15939717 w 20742935"/>
              <a:gd name="connsiteY64" fmla="*/ 2765080 h 4374000"/>
              <a:gd name="connsiteX65" fmla="*/ 15939717 w 20742935"/>
              <a:gd name="connsiteY65" fmla="*/ 1313128 h 4374000"/>
              <a:gd name="connsiteX66" fmla="*/ 15707301 w 20742935"/>
              <a:gd name="connsiteY66" fmla="*/ 1077676 h 4374000"/>
              <a:gd name="connsiteX67" fmla="*/ 7417875 w 20742935"/>
              <a:gd name="connsiteY67" fmla="*/ 1077676 h 4374000"/>
              <a:gd name="connsiteX68" fmla="*/ 7166093 w 20742935"/>
              <a:gd name="connsiteY68" fmla="*/ 1293507 h 4374000"/>
              <a:gd name="connsiteX69" fmla="*/ 7166093 w 20742935"/>
              <a:gd name="connsiteY69" fmla="*/ 2961290 h 4374000"/>
              <a:gd name="connsiteX70" fmla="*/ 7398507 w 20742935"/>
              <a:gd name="connsiteY70" fmla="*/ 3196741 h 4374000"/>
              <a:gd name="connsiteX71" fmla="*/ 7611553 w 20742935"/>
              <a:gd name="connsiteY71" fmla="*/ 2961290 h 4374000"/>
              <a:gd name="connsiteX72" fmla="*/ 7611553 w 20742935"/>
              <a:gd name="connsiteY72" fmla="*/ 1940999 h 4374000"/>
              <a:gd name="connsiteX73" fmla="*/ 7998909 w 20742935"/>
              <a:gd name="connsiteY73" fmla="*/ 2549249 h 4374000"/>
              <a:gd name="connsiteX74" fmla="*/ 8192589 w 20742935"/>
              <a:gd name="connsiteY74" fmla="*/ 2666975 h 4374000"/>
              <a:gd name="connsiteX75" fmla="*/ 8386265 w 20742935"/>
              <a:gd name="connsiteY75" fmla="*/ 2549249 h 4374000"/>
              <a:gd name="connsiteX76" fmla="*/ 8773621 w 20742935"/>
              <a:gd name="connsiteY76" fmla="*/ 1921378 h 4374000"/>
              <a:gd name="connsiteX77" fmla="*/ 8773621 w 20742935"/>
              <a:gd name="connsiteY77" fmla="*/ 2961290 h 4374000"/>
              <a:gd name="connsiteX78" fmla="*/ 9006037 w 20742935"/>
              <a:gd name="connsiteY78" fmla="*/ 3196741 h 4374000"/>
              <a:gd name="connsiteX79" fmla="*/ 9238449 w 20742935"/>
              <a:gd name="connsiteY79" fmla="*/ 2961290 h 4374000"/>
              <a:gd name="connsiteX80" fmla="*/ 9238449 w 20742935"/>
              <a:gd name="connsiteY80" fmla="*/ 1293507 h 4374000"/>
              <a:gd name="connsiteX81" fmla="*/ 8986669 w 20742935"/>
              <a:gd name="connsiteY81" fmla="*/ 1077676 h 4374000"/>
              <a:gd name="connsiteX82" fmla="*/ 8734887 w 20742935"/>
              <a:gd name="connsiteY82" fmla="*/ 1215023 h 4374000"/>
              <a:gd name="connsiteX83" fmla="*/ 8211955 w 20742935"/>
              <a:gd name="connsiteY83" fmla="*/ 2097967 h 4374000"/>
              <a:gd name="connsiteX84" fmla="*/ 7669657 w 20742935"/>
              <a:gd name="connsiteY84" fmla="*/ 1215023 h 4374000"/>
              <a:gd name="connsiteX85" fmla="*/ 7417875 w 20742935"/>
              <a:gd name="connsiteY85" fmla="*/ 1077676 h 4374000"/>
              <a:gd name="connsiteX86" fmla="*/ 5461725 w 20742935"/>
              <a:gd name="connsiteY86" fmla="*/ 1058055 h 4374000"/>
              <a:gd name="connsiteX87" fmla="*/ 5171208 w 20742935"/>
              <a:gd name="connsiteY87" fmla="*/ 1234644 h 4374000"/>
              <a:gd name="connsiteX88" fmla="*/ 4454599 w 20742935"/>
              <a:gd name="connsiteY88" fmla="*/ 2882806 h 4374000"/>
              <a:gd name="connsiteX89" fmla="*/ 4435231 w 20742935"/>
              <a:gd name="connsiteY89" fmla="*/ 3000532 h 4374000"/>
              <a:gd name="connsiteX90" fmla="*/ 4648277 w 20742935"/>
              <a:gd name="connsiteY90" fmla="*/ 3196741 h 4374000"/>
              <a:gd name="connsiteX91" fmla="*/ 4841955 w 20742935"/>
              <a:gd name="connsiteY91" fmla="*/ 3059395 h 4374000"/>
              <a:gd name="connsiteX92" fmla="*/ 4996897 w 20742935"/>
              <a:gd name="connsiteY92" fmla="*/ 2706217 h 4374000"/>
              <a:gd name="connsiteX93" fmla="*/ 5907185 w 20742935"/>
              <a:gd name="connsiteY93" fmla="*/ 2706217 h 4374000"/>
              <a:gd name="connsiteX94" fmla="*/ 6042760 w 20742935"/>
              <a:gd name="connsiteY94" fmla="*/ 3059395 h 4374000"/>
              <a:gd name="connsiteX95" fmla="*/ 6255805 w 20742935"/>
              <a:gd name="connsiteY95" fmla="*/ 3196741 h 4374000"/>
              <a:gd name="connsiteX96" fmla="*/ 6468853 w 20742935"/>
              <a:gd name="connsiteY96" fmla="*/ 3000532 h 4374000"/>
              <a:gd name="connsiteX97" fmla="*/ 6449485 w 20742935"/>
              <a:gd name="connsiteY97" fmla="*/ 2882806 h 4374000"/>
              <a:gd name="connsiteX98" fmla="*/ 5732875 w 20742935"/>
              <a:gd name="connsiteY98" fmla="*/ 1234644 h 4374000"/>
              <a:gd name="connsiteX99" fmla="*/ 5461725 w 20742935"/>
              <a:gd name="connsiteY99" fmla="*/ 1058055 h 4374000"/>
              <a:gd name="connsiteX100" fmla="*/ 847119 w 20742935"/>
              <a:gd name="connsiteY100" fmla="*/ 0 h 4374000"/>
              <a:gd name="connsiteX101" fmla="*/ 14021983 w 20742935"/>
              <a:gd name="connsiteY101" fmla="*/ 0 h 4374000"/>
              <a:gd name="connsiteX102" fmla="*/ 14021847 w 20742935"/>
              <a:gd name="connsiteY102" fmla="*/ 630 h 4374000"/>
              <a:gd name="connsiteX103" fmla="*/ 13789889 w 20742935"/>
              <a:gd name="connsiteY103" fmla="*/ 1077676 h 4374000"/>
              <a:gd name="connsiteX104" fmla="*/ 13615577 w 20742935"/>
              <a:gd name="connsiteY104" fmla="*/ 1058055 h 4374000"/>
              <a:gd name="connsiteX105" fmla="*/ 12511613 w 20742935"/>
              <a:gd name="connsiteY105" fmla="*/ 2137209 h 4374000"/>
              <a:gd name="connsiteX106" fmla="*/ 13596209 w 20742935"/>
              <a:gd name="connsiteY106" fmla="*/ 3216362 h 4374000"/>
              <a:gd name="connsiteX107" fmla="*/ 14700175 w 20742935"/>
              <a:gd name="connsiteY107" fmla="*/ 2137209 h 4374000"/>
              <a:gd name="connsiteX108" fmla="*/ 14583969 w 20742935"/>
              <a:gd name="connsiteY108" fmla="*/ 1646684 h 4374000"/>
              <a:gd name="connsiteX109" fmla="*/ 14196613 w 20742935"/>
              <a:gd name="connsiteY109" fmla="*/ 1940999 h 4374000"/>
              <a:gd name="connsiteX110" fmla="*/ 14235349 w 20742935"/>
              <a:gd name="connsiteY110" fmla="*/ 2137209 h 4374000"/>
              <a:gd name="connsiteX111" fmla="*/ 13615577 w 20742935"/>
              <a:gd name="connsiteY111" fmla="*/ 2784701 h 4374000"/>
              <a:gd name="connsiteX112" fmla="*/ 12976439 w 20742935"/>
              <a:gd name="connsiteY112" fmla="*/ 2137209 h 4374000"/>
              <a:gd name="connsiteX113" fmla="*/ 13596209 w 20742935"/>
              <a:gd name="connsiteY113" fmla="*/ 1489716 h 4374000"/>
              <a:gd name="connsiteX114" fmla="*/ 13693049 w 20742935"/>
              <a:gd name="connsiteY114" fmla="*/ 1489716 h 4374000"/>
              <a:gd name="connsiteX115" fmla="*/ 13518737 w 20742935"/>
              <a:gd name="connsiteY115" fmla="*/ 2274556 h 4374000"/>
              <a:gd name="connsiteX116" fmla="*/ 13576841 w 20742935"/>
              <a:gd name="connsiteY116" fmla="*/ 2313797 h 4374000"/>
              <a:gd name="connsiteX117" fmla="*/ 15302449 w 20742935"/>
              <a:gd name="connsiteY117" fmla="*/ 208867 h 4374000"/>
              <a:gd name="connsiteX118" fmla="*/ 15473677 w 20742935"/>
              <a:gd name="connsiteY118" fmla="*/ 0 h 4374000"/>
              <a:gd name="connsiteX119" fmla="*/ 19895817 w 20742935"/>
              <a:gd name="connsiteY119" fmla="*/ 0 h 4374000"/>
              <a:gd name="connsiteX120" fmla="*/ 20086775 w 20742935"/>
              <a:gd name="connsiteY120" fmla="*/ 11552 h 4374000"/>
              <a:gd name="connsiteX121" fmla="*/ 20739957 w 20742935"/>
              <a:gd name="connsiteY121" fmla="*/ 787481 h 4374000"/>
              <a:gd name="connsiteX122" fmla="*/ 20742935 w 20742935"/>
              <a:gd name="connsiteY122" fmla="*/ 901016 h 4374000"/>
              <a:gd name="connsiteX123" fmla="*/ 20742935 w 20742935"/>
              <a:gd name="connsiteY123" fmla="*/ 3471506 h 4374000"/>
              <a:gd name="connsiteX124" fmla="*/ 20739957 w 20742935"/>
              <a:gd name="connsiteY124" fmla="*/ 3585041 h 4374000"/>
              <a:gd name="connsiteX125" fmla="*/ 19871385 w 20742935"/>
              <a:gd name="connsiteY125" fmla="*/ 4374000 h 4374000"/>
              <a:gd name="connsiteX126" fmla="*/ 871552 w 20742935"/>
              <a:gd name="connsiteY126" fmla="*/ 4374000 h 4374000"/>
              <a:gd name="connsiteX127" fmla="*/ 0 w 20742935"/>
              <a:gd name="connsiteY127" fmla="*/ 3471435 h 4374000"/>
              <a:gd name="connsiteX128" fmla="*/ 0 w 20742935"/>
              <a:gd name="connsiteY128" fmla="*/ 901087 h 4374000"/>
              <a:gd name="connsiteX129" fmla="*/ 656161 w 20742935"/>
              <a:gd name="connsiteY129" fmla="*/ 11552 h 43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0742935" h="4374000">
                <a:moveTo>
                  <a:pt x="10555461" y="2313797"/>
                </a:moveTo>
                <a:cubicBezTo>
                  <a:pt x="10555461" y="2313797"/>
                  <a:pt x="10555461" y="2313797"/>
                  <a:pt x="11078393" y="2313797"/>
                </a:cubicBezTo>
                <a:cubicBezTo>
                  <a:pt x="11310807" y="2313797"/>
                  <a:pt x="11427013" y="2411902"/>
                  <a:pt x="11427013" y="2549249"/>
                </a:cubicBezTo>
                <a:cubicBezTo>
                  <a:pt x="11427013" y="2706217"/>
                  <a:pt x="11291439" y="2784701"/>
                  <a:pt x="11097761" y="2784701"/>
                </a:cubicBezTo>
                <a:cubicBezTo>
                  <a:pt x="11097761" y="2784701"/>
                  <a:pt x="11097761" y="2784701"/>
                  <a:pt x="10555461" y="2784701"/>
                </a:cubicBezTo>
                <a:cubicBezTo>
                  <a:pt x="10555461" y="2784701"/>
                  <a:pt x="10555461" y="2784701"/>
                  <a:pt x="10555461" y="2313797"/>
                </a:cubicBezTo>
                <a:close/>
                <a:moveTo>
                  <a:pt x="5442357" y="1627063"/>
                </a:moveTo>
                <a:cubicBezTo>
                  <a:pt x="5442357" y="1627063"/>
                  <a:pt x="5442357" y="1627063"/>
                  <a:pt x="5732875" y="2313797"/>
                </a:cubicBezTo>
                <a:cubicBezTo>
                  <a:pt x="5732875" y="2313797"/>
                  <a:pt x="5732875" y="2313797"/>
                  <a:pt x="5151840" y="2313797"/>
                </a:cubicBezTo>
                <a:close/>
                <a:moveTo>
                  <a:pt x="2556552" y="1509337"/>
                </a:moveTo>
                <a:cubicBezTo>
                  <a:pt x="2556552" y="1509337"/>
                  <a:pt x="2556552" y="1509337"/>
                  <a:pt x="3002012" y="1509337"/>
                </a:cubicBezTo>
                <a:cubicBezTo>
                  <a:pt x="3215058" y="1509337"/>
                  <a:pt x="3350633" y="1607442"/>
                  <a:pt x="3350633" y="1803652"/>
                </a:cubicBezTo>
                <a:cubicBezTo>
                  <a:pt x="3350633" y="1980241"/>
                  <a:pt x="3234426" y="2117588"/>
                  <a:pt x="3002012" y="2117588"/>
                </a:cubicBezTo>
                <a:cubicBezTo>
                  <a:pt x="3002012" y="2117588"/>
                  <a:pt x="3002012" y="2117588"/>
                  <a:pt x="2556552" y="2117588"/>
                </a:cubicBezTo>
                <a:cubicBezTo>
                  <a:pt x="2556552" y="2117588"/>
                  <a:pt x="2556552" y="2117588"/>
                  <a:pt x="2556552" y="1509337"/>
                </a:cubicBezTo>
                <a:close/>
                <a:moveTo>
                  <a:pt x="10555461" y="1489716"/>
                </a:moveTo>
                <a:cubicBezTo>
                  <a:pt x="10555461" y="1489716"/>
                  <a:pt x="10555461" y="1489716"/>
                  <a:pt x="11000921" y="1489716"/>
                </a:cubicBezTo>
                <a:cubicBezTo>
                  <a:pt x="11194601" y="1489716"/>
                  <a:pt x="11310807" y="1568200"/>
                  <a:pt x="11310807" y="1725168"/>
                </a:cubicBezTo>
                <a:cubicBezTo>
                  <a:pt x="11310807" y="1882136"/>
                  <a:pt x="11175233" y="1940999"/>
                  <a:pt x="10981553" y="1940999"/>
                </a:cubicBezTo>
                <a:cubicBezTo>
                  <a:pt x="10981553" y="1940999"/>
                  <a:pt x="10981553" y="1940999"/>
                  <a:pt x="10555461" y="1940999"/>
                </a:cubicBezTo>
                <a:cubicBezTo>
                  <a:pt x="10555461" y="1940999"/>
                  <a:pt x="10555461" y="1940999"/>
                  <a:pt x="10555461" y="1489716"/>
                </a:cubicBezTo>
                <a:close/>
                <a:moveTo>
                  <a:pt x="10342417" y="1097297"/>
                </a:moveTo>
                <a:cubicBezTo>
                  <a:pt x="10206841" y="1097297"/>
                  <a:pt x="10110001" y="1175781"/>
                  <a:pt x="10110001" y="1332749"/>
                </a:cubicBezTo>
                <a:cubicBezTo>
                  <a:pt x="10110001" y="1332749"/>
                  <a:pt x="10110001" y="1332749"/>
                  <a:pt x="10110001" y="2941669"/>
                </a:cubicBezTo>
                <a:cubicBezTo>
                  <a:pt x="10110001" y="3098637"/>
                  <a:pt x="10206841" y="3177120"/>
                  <a:pt x="10342417" y="3177120"/>
                </a:cubicBezTo>
                <a:cubicBezTo>
                  <a:pt x="10342417" y="3177120"/>
                  <a:pt x="10342417" y="3177120"/>
                  <a:pt x="11097761" y="3177120"/>
                </a:cubicBezTo>
                <a:cubicBezTo>
                  <a:pt x="11562589" y="3177120"/>
                  <a:pt x="11872473" y="3000532"/>
                  <a:pt x="11872473" y="2608112"/>
                </a:cubicBezTo>
                <a:cubicBezTo>
                  <a:pt x="11872473" y="2313797"/>
                  <a:pt x="11717531" y="2176451"/>
                  <a:pt x="11485117" y="2097967"/>
                </a:cubicBezTo>
                <a:cubicBezTo>
                  <a:pt x="11640061" y="1999862"/>
                  <a:pt x="11756267" y="1882136"/>
                  <a:pt x="11756267" y="1627063"/>
                </a:cubicBezTo>
                <a:cubicBezTo>
                  <a:pt x="11756267" y="1489716"/>
                  <a:pt x="11717531" y="1371991"/>
                  <a:pt x="11620693" y="1273886"/>
                </a:cubicBezTo>
                <a:cubicBezTo>
                  <a:pt x="11504485" y="1156160"/>
                  <a:pt x="11310807" y="1097297"/>
                  <a:pt x="11078393" y="1097297"/>
                </a:cubicBezTo>
                <a:close/>
                <a:moveTo>
                  <a:pt x="2324139" y="1097297"/>
                </a:moveTo>
                <a:cubicBezTo>
                  <a:pt x="2188564" y="1097297"/>
                  <a:pt x="2091725" y="1175781"/>
                  <a:pt x="2091725" y="1332749"/>
                </a:cubicBezTo>
                <a:lnTo>
                  <a:pt x="2091725" y="2961290"/>
                </a:lnTo>
                <a:cubicBezTo>
                  <a:pt x="2091725" y="3118258"/>
                  <a:pt x="2188564" y="3196741"/>
                  <a:pt x="2324139" y="3196741"/>
                </a:cubicBezTo>
                <a:cubicBezTo>
                  <a:pt x="2459713" y="3196741"/>
                  <a:pt x="2556552" y="3118258"/>
                  <a:pt x="2556552" y="2961290"/>
                </a:cubicBezTo>
                <a:cubicBezTo>
                  <a:pt x="2556552" y="2961290"/>
                  <a:pt x="2556552" y="2961290"/>
                  <a:pt x="2556552" y="2510007"/>
                </a:cubicBezTo>
                <a:cubicBezTo>
                  <a:pt x="2556552" y="2510007"/>
                  <a:pt x="2556552" y="2510007"/>
                  <a:pt x="2905173" y="2510007"/>
                </a:cubicBezTo>
                <a:cubicBezTo>
                  <a:pt x="2905173" y="2510007"/>
                  <a:pt x="2905173" y="2510007"/>
                  <a:pt x="3350633" y="3079016"/>
                </a:cubicBezTo>
                <a:cubicBezTo>
                  <a:pt x="3408736" y="3157500"/>
                  <a:pt x="3466840" y="3196741"/>
                  <a:pt x="3563679" y="3196741"/>
                </a:cubicBezTo>
                <a:cubicBezTo>
                  <a:pt x="3679886" y="3196741"/>
                  <a:pt x="3796093" y="3098637"/>
                  <a:pt x="3796093" y="2980911"/>
                </a:cubicBezTo>
                <a:cubicBezTo>
                  <a:pt x="3796093" y="2902427"/>
                  <a:pt x="3757357" y="2863185"/>
                  <a:pt x="3718621" y="2804322"/>
                </a:cubicBezTo>
                <a:cubicBezTo>
                  <a:pt x="3718621" y="2804322"/>
                  <a:pt x="3718621" y="2804322"/>
                  <a:pt x="3408736" y="2431523"/>
                </a:cubicBezTo>
                <a:cubicBezTo>
                  <a:pt x="3660518" y="2313797"/>
                  <a:pt x="3815461" y="2117588"/>
                  <a:pt x="3815461" y="1784031"/>
                </a:cubicBezTo>
                <a:cubicBezTo>
                  <a:pt x="3815461" y="1587821"/>
                  <a:pt x="3757357" y="1430854"/>
                  <a:pt x="3641150" y="1313128"/>
                </a:cubicBezTo>
                <a:cubicBezTo>
                  <a:pt x="3505575" y="1175781"/>
                  <a:pt x="3311897" y="1097297"/>
                  <a:pt x="3040748" y="1097297"/>
                </a:cubicBezTo>
                <a:cubicBezTo>
                  <a:pt x="3040748" y="1097297"/>
                  <a:pt x="3040748" y="1097297"/>
                  <a:pt x="2324139" y="1097297"/>
                </a:cubicBezTo>
                <a:close/>
                <a:moveTo>
                  <a:pt x="17799025" y="1077676"/>
                </a:moveTo>
                <a:cubicBezTo>
                  <a:pt x="17682821" y="1077676"/>
                  <a:pt x="17585981" y="1156160"/>
                  <a:pt x="17585981" y="1313128"/>
                </a:cubicBezTo>
                <a:cubicBezTo>
                  <a:pt x="17585981" y="1313128"/>
                  <a:pt x="17585981" y="1313128"/>
                  <a:pt x="17585981" y="2941669"/>
                </a:cubicBezTo>
                <a:cubicBezTo>
                  <a:pt x="17585981" y="3098637"/>
                  <a:pt x="17682821" y="3177120"/>
                  <a:pt x="17799025" y="3177120"/>
                </a:cubicBezTo>
                <a:lnTo>
                  <a:pt x="18883625" y="3177120"/>
                </a:lnTo>
                <a:cubicBezTo>
                  <a:pt x="18999833" y="3177120"/>
                  <a:pt x="19077301" y="3098637"/>
                  <a:pt x="19077301" y="2980911"/>
                </a:cubicBezTo>
                <a:cubicBezTo>
                  <a:pt x="19077301" y="2843564"/>
                  <a:pt x="18999833" y="2765080"/>
                  <a:pt x="18883625" y="2765080"/>
                </a:cubicBezTo>
                <a:cubicBezTo>
                  <a:pt x="18883625" y="2765080"/>
                  <a:pt x="18883625" y="2765080"/>
                  <a:pt x="18031441" y="2765080"/>
                </a:cubicBezTo>
                <a:cubicBezTo>
                  <a:pt x="18031441" y="2765080"/>
                  <a:pt x="18031441" y="2765080"/>
                  <a:pt x="18031441" y="1313128"/>
                </a:cubicBezTo>
                <a:cubicBezTo>
                  <a:pt x="18031441" y="1156160"/>
                  <a:pt x="17934601" y="1077676"/>
                  <a:pt x="17799025" y="1077676"/>
                </a:cubicBezTo>
                <a:close/>
                <a:moveTo>
                  <a:pt x="15707301" y="1077676"/>
                </a:moveTo>
                <a:cubicBezTo>
                  <a:pt x="15571727" y="1077676"/>
                  <a:pt x="15474889" y="1156160"/>
                  <a:pt x="15474889" y="1313128"/>
                </a:cubicBezTo>
                <a:cubicBezTo>
                  <a:pt x="15474889" y="1313128"/>
                  <a:pt x="15474889" y="1313128"/>
                  <a:pt x="15474889" y="2941669"/>
                </a:cubicBezTo>
                <a:cubicBezTo>
                  <a:pt x="15474889" y="3098637"/>
                  <a:pt x="15571727" y="3177120"/>
                  <a:pt x="15707301" y="3177120"/>
                </a:cubicBezTo>
                <a:lnTo>
                  <a:pt x="16772533" y="3177120"/>
                </a:lnTo>
                <a:cubicBezTo>
                  <a:pt x="16888737" y="3177120"/>
                  <a:pt x="16985577" y="3098637"/>
                  <a:pt x="16985577" y="2980911"/>
                </a:cubicBezTo>
                <a:cubicBezTo>
                  <a:pt x="16985577" y="2843564"/>
                  <a:pt x="16888737" y="2765080"/>
                  <a:pt x="16772533" y="2765080"/>
                </a:cubicBezTo>
                <a:cubicBezTo>
                  <a:pt x="16772533" y="2765080"/>
                  <a:pt x="16772533" y="2765080"/>
                  <a:pt x="15939717" y="2765080"/>
                </a:cubicBezTo>
                <a:cubicBezTo>
                  <a:pt x="15939717" y="2765080"/>
                  <a:pt x="15939717" y="2765080"/>
                  <a:pt x="15939717" y="1313128"/>
                </a:cubicBezTo>
                <a:cubicBezTo>
                  <a:pt x="15939717" y="1156160"/>
                  <a:pt x="15842877" y="1077676"/>
                  <a:pt x="15707301" y="1077676"/>
                </a:cubicBezTo>
                <a:close/>
                <a:moveTo>
                  <a:pt x="7417875" y="1077676"/>
                </a:moveTo>
                <a:cubicBezTo>
                  <a:pt x="7301669" y="1077676"/>
                  <a:pt x="7166093" y="1156160"/>
                  <a:pt x="7166093" y="1293507"/>
                </a:cubicBezTo>
                <a:cubicBezTo>
                  <a:pt x="7166093" y="1293507"/>
                  <a:pt x="7166093" y="1293507"/>
                  <a:pt x="7166093" y="2961290"/>
                </a:cubicBezTo>
                <a:cubicBezTo>
                  <a:pt x="7166093" y="3118258"/>
                  <a:pt x="7262933" y="3196741"/>
                  <a:pt x="7398507" y="3196741"/>
                </a:cubicBezTo>
                <a:cubicBezTo>
                  <a:pt x="7514713" y="3196741"/>
                  <a:pt x="7611553" y="3118258"/>
                  <a:pt x="7611553" y="2961290"/>
                </a:cubicBezTo>
                <a:cubicBezTo>
                  <a:pt x="7611553" y="2961290"/>
                  <a:pt x="7611553" y="2961290"/>
                  <a:pt x="7611553" y="1940999"/>
                </a:cubicBezTo>
                <a:cubicBezTo>
                  <a:pt x="7611553" y="1940999"/>
                  <a:pt x="7611553" y="1940999"/>
                  <a:pt x="7998909" y="2549249"/>
                </a:cubicBezTo>
                <a:cubicBezTo>
                  <a:pt x="8057013" y="2627733"/>
                  <a:pt x="8115117" y="2666975"/>
                  <a:pt x="8192589" y="2666975"/>
                </a:cubicBezTo>
                <a:cubicBezTo>
                  <a:pt x="8289427" y="2666975"/>
                  <a:pt x="8347531" y="2627733"/>
                  <a:pt x="8386265" y="2549249"/>
                </a:cubicBezTo>
                <a:cubicBezTo>
                  <a:pt x="8386265" y="2549249"/>
                  <a:pt x="8386265" y="2549249"/>
                  <a:pt x="8773621" y="1921378"/>
                </a:cubicBezTo>
                <a:cubicBezTo>
                  <a:pt x="8773621" y="1921378"/>
                  <a:pt x="8773621" y="1921378"/>
                  <a:pt x="8773621" y="2961290"/>
                </a:cubicBezTo>
                <a:cubicBezTo>
                  <a:pt x="8773621" y="3118258"/>
                  <a:pt x="8870461" y="3196741"/>
                  <a:pt x="9006037" y="3196741"/>
                </a:cubicBezTo>
                <a:cubicBezTo>
                  <a:pt x="9141611" y="3196741"/>
                  <a:pt x="9238449" y="3118258"/>
                  <a:pt x="9238449" y="2961290"/>
                </a:cubicBezTo>
                <a:lnTo>
                  <a:pt x="9238449" y="1293507"/>
                </a:lnTo>
                <a:cubicBezTo>
                  <a:pt x="9238449" y="1156160"/>
                  <a:pt x="9102875" y="1077676"/>
                  <a:pt x="8986669" y="1077676"/>
                </a:cubicBezTo>
                <a:cubicBezTo>
                  <a:pt x="8870461" y="1077676"/>
                  <a:pt x="8792989" y="1116918"/>
                  <a:pt x="8734887" y="1215023"/>
                </a:cubicBezTo>
                <a:cubicBezTo>
                  <a:pt x="8734887" y="1215023"/>
                  <a:pt x="8734887" y="1215023"/>
                  <a:pt x="8211955" y="2097967"/>
                </a:cubicBezTo>
                <a:cubicBezTo>
                  <a:pt x="8211955" y="2097967"/>
                  <a:pt x="8211955" y="2097967"/>
                  <a:pt x="7669657" y="1215023"/>
                </a:cubicBezTo>
                <a:cubicBezTo>
                  <a:pt x="7611553" y="1116918"/>
                  <a:pt x="7534081" y="1077676"/>
                  <a:pt x="7417875" y="1077676"/>
                </a:cubicBezTo>
                <a:close/>
                <a:moveTo>
                  <a:pt x="5461725" y="1058055"/>
                </a:moveTo>
                <a:cubicBezTo>
                  <a:pt x="5306783" y="1058055"/>
                  <a:pt x="5229311" y="1136539"/>
                  <a:pt x="5171208" y="1234644"/>
                </a:cubicBezTo>
                <a:cubicBezTo>
                  <a:pt x="5171208" y="1234644"/>
                  <a:pt x="5171208" y="1234644"/>
                  <a:pt x="4454599" y="2882806"/>
                </a:cubicBezTo>
                <a:cubicBezTo>
                  <a:pt x="4435231" y="2922048"/>
                  <a:pt x="4435231" y="2961290"/>
                  <a:pt x="4435231" y="3000532"/>
                </a:cubicBezTo>
                <a:cubicBezTo>
                  <a:pt x="4435231" y="3118258"/>
                  <a:pt x="4532070" y="3196741"/>
                  <a:pt x="4648277" y="3196741"/>
                </a:cubicBezTo>
                <a:cubicBezTo>
                  <a:pt x="4745116" y="3196741"/>
                  <a:pt x="4803219" y="3157500"/>
                  <a:pt x="4841955" y="3059395"/>
                </a:cubicBezTo>
                <a:cubicBezTo>
                  <a:pt x="4841955" y="3059395"/>
                  <a:pt x="4841955" y="3059395"/>
                  <a:pt x="4996897" y="2706217"/>
                </a:cubicBezTo>
                <a:cubicBezTo>
                  <a:pt x="4996897" y="2706217"/>
                  <a:pt x="4996897" y="2706217"/>
                  <a:pt x="5907185" y="2706217"/>
                </a:cubicBezTo>
                <a:lnTo>
                  <a:pt x="6042760" y="3059395"/>
                </a:lnTo>
                <a:cubicBezTo>
                  <a:pt x="6081495" y="3157500"/>
                  <a:pt x="6158967" y="3196741"/>
                  <a:pt x="6255805" y="3196741"/>
                </a:cubicBezTo>
                <a:cubicBezTo>
                  <a:pt x="6372013" y="3196741"/>
                  <a:pt x="6468853" y="3118258"/>
                  <a:pt x="6468853" y="3000532"/>
                </a:cubicBezTo>
                <a:cubicBezTo>
                  <a:pt x="6468853" y="2961290"/>
                  <a:pt x="6468853" y="2922048"/>
                  <a:pt x="6449485" y="2882806"/>
                </a:cubicBezTo>
                <a:cubicBezTo>
                  <a:pt x="6449485" y="2882806"/>
                  <a:pt x="6449485" y="2882806"/>
                  <a:pt x="5732875" y="1234644"/>
                </a:cubicBezTo>
                <a:cubicBezTo>
                  <a:pt x="5674771" y="1136539"/>
                  <a:pt x="5597300" y="1058055"/>
                  <a:pt x="5461725" y="1058055"/>
                </a:cubicBezTo>
                <a:close/>
                <a:moveTo>
                  <a:pt x="847119" y="0"/>
                </a:moveTo>
                <a:lnTo>
                  <a:pt x="14021983" y="0"/>
                </a:lnTo>
                <a:lnTo>
                  <a:pt x="14021847" y="630"/>
                </a:lnTo>
                <a:cubicBezTo>
                  <a:pt x="14018669" y="15384"/>
                  <a:pt x="13993249" y="133416"/>
                  <a:pt x="13789889" y="1077676"/>
                </a:cubicBezTo>
                <a:cubicBezTo>
                  <a:pt x="13731785" y="1058055"/>
                  <a:pt x="13673681" y="1058055"/>
                  <a:pt x="13615577" y="1058055"/>
                </a:cubicBezTo>
                <a:cubicBezTo>
                  <a:pt x="12976439" y="1058055"/>
                  <a:pt x="12511613" y="1548579"/>
                  <a:pt x="12511613" y="2137209"/>
                </a:cubicBezTo>
                <a:cubicBezTo>
                  <a:pt x="12511613" y="2745459"/>
                  <a:pt x="12957071" y="3216362"/>
                  <a:pt x="13596209" y="3216362"/>
                </a:cubicBezTo>
                <a:cubicBezTo>
                  <a:pt x="14235349" y="3216362"/>
                  <a:pt x="14700175" y="2725838"/>
                  <a:pt x="14700175" y="2137209"/>
                </a:cubicBezTo>
                <a:cubicBezTo>
                  <a:pt x="14700175" y="1960620"/>
                  <a:pt x="14661441" y="1784031"/>
                  <a:pt x="14583969" y="1646684"/>
                </a:cubicBezTo>
                <a:cubicBezTo>
                  <a:pt x="14583969" y="1646684"/>
                  <a:pt x="14583969" y="1646684"/>
                  <a:pt x="14196613" y="1940999"/>
                </a:cubicBezTo>
                <a:cubicBezTo>
                  <a:pt x="14215981" y="1999862"/>
                  <a:pt x="14235349" y="2078346"/>
                  <a:pt x="14235349" y="2137209"/>
                </a:cubicBezTo>
                <a:cubicBezTo>
                  <a:pt x="14235349" y="2510007"/>
                  <a:pt x="13983565" y="2784701"/>
                  <a:pt x="13615577" y="2784701"/>
                </a:cubicBezTo>
                <a:cubicBezTo>
                  <a:pt x="13247589" y="2784701"/>
                  <a:pt x="12976439" y="2490386"/>
                  <a:pt x="12976439" y="2137209"/>
                </a:cubicBezTo>
                <a:cubicBezTo>
                  <a:pt x="12976439" y="1784031"/>
                  <a:pt x="13228221" y="1489716"/>
                  <a:pt x="13596209" y="1489716"/>
                </a:cubicBezTo>
                <a:cubicBezTo>
                  <a:pt x="13634945" y="1489716"/>
                  <a:pt x="13654313" y="1489716"/>
                  <a:pt x="13693049" y="1489716"/>
                </a:cubicBezTo>
                <a:cubicBezTo>
                  <a:pt x="13693049" y="1489716"/>
                  <a:pt x="13693049" y="1489716"/>
                  <a:pt x="13518737" y="2274556"/>
                </a:cubicBezTo>
                <a:cubicBezTo>
                  <a:pt x="13518737" y="2274556"/>
                  <a:pt x="13518737" y="2274556"/>
                  <a:pt x="13576841" y="2313797"/>
                </a:cubicBezTo>
                <a:cubicBezTo>
                  <a:pt x="13576841" y="2313797"/>
                  <a:pt x="13576841" y="2313797"/>
                  <a:pt x="15302449" y="208867"/>
                </a:cubicBezTo>
                <a:lnTo>
                  <a:pt x="15473677" y="0"/>
                </a:lnTo>
                <a:lnTo>
                  <a:pt x="19895817" y="0"/>
                </a:lnTo>
                <a:lnTo>
                  <a:pt x="20086775" y="11552"/>
                </a:lnTo>
                <a:cubicBezTo>
                  <a:pt x="20517065" y="68345"/>
                  <a:pt x="20714017" y="312956"/>
                  <a:pt x="20739957" y="787481"/>
                </a:cubicBezTo>
                <a:lnTo>
                  <a:pt x="20742935" y="901016"/>
                </a:lnTo>
                <a:lnTo>
                  <a:pt x="20742935" y="3471506"/>
                </a:lnTo>
                <a:lnTo>
                  <a:pt x="20739957" y="3585041"/>
                </a:lnTo>
                <a:cubicBezTo>
                  <a:pt x="20710027" y="4132570"/>
                  <a:pt x="20452417" y="4374000"/>
                  <a:pt x="19871385" y="4374000"/>
                </a:cubicBezTo>
                <a:lnTo>
                  <a:pt x="871552" y="4374000"/>
                </a:lnTo>
                <a:cubicBezTo>
                  <a:pt x="251782" y="4374000"/>
                  <a:pt x="0" y="4099306"/>
                  <a:pt x="0" y="3471435"/>
                </a:cubicBezTo>
                <a:cubicBezTo>
                  <a:pt x="0" y="3471435"/>
                  <a:pt x="0" y="3471435"/>
                  <a:pt x="0" y="901087"/>
                </a:cubicBezTo>
                <a:cubicBezTo>
                  <a:pt x="0" y="351700"/>
                  <a:pt x="192771" y="72714"/>
                  <a:pt x="656161" y="1155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GB"/>
              <a:t>vel</a:t>
            </a:r>
            <a:endParaRPr lang="en-GB" dirty="0"/>
          </a:p>
        </p:txBody>
      </p:sp>
      <p:sp>
        <p:nvSpPr>
          <p:cNvPr id="11" name="Slide Number Placeholder 5" hidden="1">
            <a:extLst>
              <a:ext uri="{FF2B5EF4-FFF2-40B4-BE49-F238E27FC236}">
                <a16:creationId xmlns:a16="http://schemas.microsoft.com/office/drawing/2014/main" id="{F8065A6C-B087-4C37-B9BF-238078D12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2" name="Footer Placeholder 4" hidden="1">
            <a:extLst>
              <a:ext uri="{FF2B5EF4-FFF2-40B4-BE49-F238E27FC236}">
                <a16:creationId xmlns:a16="http://schemas.microsoft.com/office/drawing/2014/main" id="{E644527C-AD14-4EB9-ADCA-31C61EBA6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3" name="Date_DateCustomA" hidden="1">
            <a:extLst>
              <a:ext uri="{FF2B5EF4-FFF2-40B4-BE49-F238E27FC236}">
                <a16:creationId xmlns:a16="http://schemas.microsoft.com/office/drawing/2014/main" id="{264006B7-F2E6-4F4A-8D05-3F44F8F31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70303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084D571D-C947-1B4F-AB1F-BDDE39ED8F77}" type="datetime1">
              <a:rPr lang="nb-NO" smtClean="0">
                <a:solidFill>
                  <a:prstClr val="black"/>
                </a:solidFill>
              </a:rPr>
              <a:pPr/>
              <a:t>12.12.2023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165600" y="64956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495653"/>
            <a:ext cx="28448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6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/>
          <p:cNvSpPr/>
          <p:nvPr userDrawn="1"/>
        </p:nvSpPr>
        <p:spPr>
          <a:xfrm>
            <a:off x="0" y="0"/>
            <a:ext cx="12191187" cy="6856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2194787" cy="6860012"/>
          </a:xfrm>
          <a:solidFill>
            <a:srgbClr val="F6F6F4"/>
          </a:solidFill>
        </p:spPr>
        <p:txBody>
          <a:bodyPr tIns="0" anchor="t" anchorCtr="0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Mark placeholder to insert image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502E4A2-448F-4BE7-8814-15A06BDE1C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98617" y="6158174"/>
            <a:ext cx="1220559" cy="255541"/>
          </a:xfrm>
          <a:custGeom>
            <a:avLst/>
            <a:gdLst>
              <a:gd name="connsiteX0" fmla="*/ 10555461 w 20742935"/>
              <a:gd name="connsiteY0" fmla="*/ 2313797 h 4374000"/>
              <a:gd name="connsiteX1" fmla="*/ 11078393 w 20742935"/>
              <a:gd name="connsiteY1" fmla="*/ 2313797 h 4374000"/>
              <a:gd name="connsiteX2" fmla="*/ 11427013 w 20742935"/>
              <a:gd name="connsiteY2" fmla="*/ 2549249 h 4374000"/>
              <a:gd name="connsiteX3" fmla="*/ 11097761 w 20742935"/>
              <a:gd name="connsiteY3" fmla="*/ 2784701 h 4374000"/>
              <a:gd name="connsiteX4" fmla="*/ 10555461 w 20742935"/>
              <a:gd name="connsiteY4" fmla="*/ 2784701 h 4374000"/>
              <a:gd name="connsiteX5" fmla="*/ 10555461 w 20742935"/>
              <a:gd name="connsiteY5" fmla="*/ 2313797 h 4374000"/>
              <a:gd name="connsiteX6" fmla="*/ 5442357 w 20742935"/>
              <a:gd name="connsiteY6" fmla="*/ 1627063 h 4374000"/>
              <a:gd name="connsiteX7" fmla="*/ 5732875 w 20742935"/>
              <a:gd name="connsiteY7" fmla="*/ 2313797 h 4374000"/>
              <a:gd name="connsiteX8" fmla="*/ 5151840 w 20742935"/>
              <a:gd name="connsiteY8" fmla="*/ 2313797 h 4374000"/>
              <a:gd name="connsiteX9" fmla="*/ 2556552 w 20742935"/>
              <a:gd name="connsiteY9" fmla="*/ 1509337 h 4374000"/>
              <a:gd name="connsiteX10" fmla="*/ 3002012 w 20742935"/>
              <a:gd name="connsiteY10" fmla="*/ 1509337 h 4374000"/>
              <a:gd name="connsiteX11" fmla="*/ 3350633 w 20742935"/>
              <a:gd name="connsiteY11" fmla="*/ 1803652 h 4374000"/>
              <a:gd name="connsiteX12" fmla="*/ 3002012 w 20742935"/>
              <a:gd name="connsiteY12" fmla="*/ 2117588 h 4374000"/>
              <a:gd name="connsiteX13" fmla="*/ 2556552 w 20742935"/>
              <a:gd name="connsiteY13" fmla="*/ 2117588 h 4374000"/>
              <a:gd name="connsiteX14" fmla="*/ 2556552 w 20742935"/>
              <a:gd name="connsiteY14" fmla="*/ 1509337 h 4374000"/>
              <a:gd name="connsiteX15" fmla="*/ 10555461 w 20742935"/>
              <a:gd name="connsiteY15" fmla="*/ 1489716 h 4374000"/>
              <a:gd name="connsiteX16" fmla="*/ 11000921 w 20742935"/>
              <a:gd name="connsiteY16" fmla="*/ 1489716 h 4374000"/>
              <a:gd name="connsiteX17" fmla="*/ 11310807 w 20742935"/>
              <a:gd name="connsiteY17" fmla="*/ 1725168 h 4374000"/>
              <a:gd name="connsiteX18" fmla="*/ 10981553 w 20742935"/>
              <a:gd name="connsiteY18" fmla="*/ 1940999 h 4374000"/>
              <a:gd name="connsiteX19" fmla="*/ 10555461 w 20742935"/>
              <a:gd name="connsiteY19" fmla="*/ 1940999 h 4374000"/>
              <a:gd name="connsiteX20" fmla="*/ 10555461 w 20742935"/>
              <a:gd name="connsiteY20" fmla="*/ 1489716 h 4374000"/>
              <a:gd name="connsiteX21" fmla="*/ 10342417 w 20742935"/>
              <a:gd name="connsiteY21" fmla="*/ 1097297 h 4374000"/>
              <a:gd name="connsiteX22" fmla="*/ 10110001 w 20742935"/>
              <a:gd name="connsiteY22" fmla="*/ 1332749 h 4374000"/>
              <a:gd name="connsiteX23" fmla="*/ 10110001 w 20742935"/>
              <a:gd name="connsiteY23" fmla="*/ 2941669 h 4374000"/>
              <a:gd name="connsiteX24" fmla="*/ 10342417 w 20742935"/>
              <a:gd name="connsiteY24" fmla="*/ 3177120 h 4374000"/>
              <a:gd name="connsiteX25" fmla="*/ 11097761 w 20742935"/>
              <a:gd name="connsiteY25" fmla="*/ 3177120 h 4374000"/>
              <a:gd name="connsiteX26" fmla="*/ 11872473 w 20742935"/>
              <a:gd name="connsiteY26" fmla="*/ 2608112 h 4374000"/>
              <a:gd name="connsiteX27" fmla="*/ 11485117 w 20742935"/>
              <a:gd name="connsiteY27" fmla="*/ 2097967 h 4374000"/>
              <a:gd name="connsiteX28" fmla="*/ 11756267 w 20742935"/>
              <a:gd name="connsiteY28" fmla="*/ 1627063 h 4374000"/>
              <a:gd name="connsiteX29" fmla="*/ 11620693 w 20742935"/>
              <a:gd name="connsiteY29" fmla="*/ 1273886 h 4374000"/>
              <a:gd name="connsiteX30" fmla="*/ 11078393 w 20742935"/>
              <a:gd name="connsiteY30" fmla="*/ 1097297 h 4374000"/>
              <a:gd name="connsiteX31" fmla="*/ 2324139 w 20742935"/>
              <a:gd name="connsiteY31" fmla="*/ 1097297 h 4374000"/>
              <a:gd name="connsiteX32" fmla="*/ 2091725 w 20742935"/>
              <a:gd name="connsiteY32" fmla="*/ 1332749 h 4374000"/>
              <a:gd name="connsiteX33" fmla="*/ 2091725 w 20742935"/>
              <a:gd name="connsiteY33" fmla="*/ 2961290 h 4374000"/>
              <a:gd name="connsiteX34" fmla="*/ 2324139 w 20742935"/>
              <a:gd name="connsiteY34" fmla="*/ 3196741 h 4374000"/>
              <a:gd name="connsiteX35" fmla="*/ 2556552 w 20742935"/>
              <a:gd name="connsiteY35" fmla="*/ 2961290 h 4374000"/>
              <a:gd name="connsiteX36" fmla="*/ 2556552 w 20742935"/>
              <a:gd name="connsiteY36" fmla="*/ 2510007 h 4374000"/>
              <a:gd name="connsiteX37" fmla="*/ 2905173 w 20742935"/>
              <a:gd name="connsiteY37" fmla="*/ 2510007 h 4374000"/>
              <a:gd name="connsiteX38" fmla="*/ 3350633 w 20742935"/>
              <a:gd name="connsiteY38" fmla="*/ 3079016 h 4374000"/>
              <a:gd name="connsiteX39" fmla="*/ 3563679 w 20742935"/>
              <a:gd name="connsiteY39" fmla="*/ 3196741 h 4374000"/>
              <a:gd name="connsiteX40" fmla="*/ 3796093 w 20742935"/>
              <a:gd name="connsiteY40" fmla="*/ 2980911 h 4374000"/>
              <a:gd name="connsiteX41" fmla="*/ 3718621 w 20742935"/>
              <a:gd name="connsiteY41" fmla="*/ 2804322 h 4374000"/>
              <a:gd name="connsiteX42" fmla="*/ 3408736 w 20742935"/>
              <a:gd name="connsiteY42" fmla="*/ 2431523 h 4374000"/>
              <a:gd name="connsiteX43" fmla="*/ 3815461 w 20742935"/>
              <a:gd name="connsiteY43" fmla="*/ 1784031 h 4374000"/>
              <a:gd name="connsiteX44" fmla="*/ 3641150 w 20742935"/>
              <a:gd name="connsiteY44" fmla="*/ 1313128 h 4374000"/>
              <a:gd name="connsiteX45" fmla="*/ 3040748 w 20742935"/>
              <a:gd name="connsiteY45" fmla="*/ 1097297 h 4374000"/>
              <a:gd name="connsiteX46" fmla="*/ 2324139 w 20742935"/>
              <a:gd name="connsiteY46" fmla="*/ 1097297 h 4374000"/>
              <a:gd name="connsiteX47" fmla="*/ 17799025 w 20742935"/>
              <a:gd name="connsiteY47" fmla="*/ 1077676 h 4374000"/>
              <a:gd name="connsiteX48" fmla="*/ 17585981 w 20742935"/>
              <a:gd name="connsiteY48" fmla="*/ 1313128 h 4374000"/>
              <a:gd name="connsiteX49" fmla="*/ 17585981 w 20742935"/>
              <a:gd name="connsiteY49" fmla="*/ 2941669 h 4374000"/>
              <a:gd name="connsiteX50" fmla="*/ 17799025 w 20742935"/>
              <a:gd name="connsiteY50" fmla="*/ 3177120 h 4374000"/>
              <a:gd name="connsiteX51" fmla="*/ 18883625 w 20742935"/>
              <a:gd name="connsiteY51" fmla="*/ 3177120 h 4374000"/>
              <a:gd name="connsiteX52" fmla="*/ 19077301 w 20742935"/>
              <a:gd name="connsiteY52" fmla="*/ 2980911 h 4374000"/>
              <a:gd name="connsiteX53" fmla="*/ 18883625 w 20742935"/>
              <a:gd name="connsiteY53" fmla="*/ 2765080 h 4374000"/>
              <a:gd name="connsiteX54" fmla="*/ 18031441 w 20742935"/>
              <a:gd name="connsiteY54" fmla="*/ 2765080 h 4374000"/>
              <a:gd name="connsiteX55" fmla="*/ 18031441 w 20742935"/>
              <a:gd name="connsiteY55" fmla="*/ 1313128 h 4374000"/>
              <a:gd name="connsiteX56" fmla="*/ 17799025 w 20742935"/>
              <a:gd name="connsiteY56" fmla="*/ 1077676 h 4374000"/>
              <a:gd name="connsiteX57" fmla="*/ 15707301 w 20742935"/>
              <a:gd name="connsiteY57" fmla="*/ 1077676 h 4374000"/>
              <a:gd name="connsiteX58" fmla="*/ 15474889 w 20742935"/>
              <a:gd name="connsiteY58" fmla="*/ 1313128 h 4374000"/>
              <a:gd name="connsiteX59" fmla="*/ 15474889 w 20742935"/>
              <a:gd name="connsiteY59" fmla="*/ 2941669 h 4374000"/>
              <a:gd name="connsiteX60" fmla="*/ 15707301 w 20742935"/>
              <a:gd name="connsiteY60" fmla="*/ 3177120 h 4374000"/>
              <a:gd name="connsiteX61" fmla="*/ 16772533 w 20742935"/>
              <a:gd name="connsiteY61" fmla="*/ 3177120 h 4374000"/>
              <a:gd name="connsiteX62" fmla="*/ 16985577 w 20742935"/>
              <a:gd name="connsiteY62" fmla="*/ 2980911 h 4374000"/>
              <a:gd name="connsiteX63" fmla="*/ 16772533 w 20742935"/>
              <a:gd name="connsiteY63" fmla="*/ 2765080 h 4374000"/>
              <a:gd name="connsiteX64" fmla="*/ 15939717 w 20742935"/>
              <a:gd name="connsiteY64" fmla="*/ 2765080 h 4374000"/>
              <a:gd name="connsiteX65" fmla="*/ 15939717 w 20742935"/>
              <a:gd name="connsiteY65" fmla="*/ 1313128 h 4374000"/>
              <a:gd name="connsiteX66" fmla="*/ 15707301 w 20742935"/>
              <a:gd name="connsiteY66" fmla="*/ 1077676 h 4374000"/>
              <a:gd name="connsiteX67" fmla="*/ 7417875 w 20742935"/>
              <a:gd name="connsiteY67" fmla="*/ 1077676 h 4374000"/>
              <a:gd name="connsiteX68" fmla="*/ 7166093 w 20742935"/>
              <a:gd name="connsiteY68" fmla="*/ 1293507 h 4374000"/>
              <a:gd name="connsiteX69" fmla="*/ 7166093 w 20742935"/>
              <a:gd name="connsiteY69" fmla="*/ 2961290 h 4374000"/>
              <a:gd name="connsiteX70" fmla="*/ 7398507 w 20742935"/>
              <a:gd name="connsiteY70" fmla="*/ 3196741 h 4374000"/>
              <a:gd name="connsiteX71" fmla="*/ 7611553 w 20742935"/>
              <a:gd name="connsiteY71" fmla="*/ 2961290 h 4374000"/>
              <a:gd name="connsiteX72" fmla="*/ 7611553 w 20742935"/>
              <a:gd name="connsiteY72" fmla="*/ 1940999 h 4374000"/>
              <a:gd name="connsiteX73" fmla="*/ 7998909 w 20742935"/>
              <a:gd name="connsiteY73" fmla="*/ 2549249 h 4374000"/>
              <a:gd name="connsiteX74" fmla="*/ 8192589 w 20742935"/>
              <a:gd name="connsiteY74" fmla="*/ 2666975 h 4374000"/>
              <a:gd name="connsiteX75" fmla="*/ 8386265 w 20742935"/>
              <a:gd name="connsiteY75" fmla="*/ 2549249 h 4374000"/>
              <a:gd name="connsiteX76" fmla="*/ 8773621 w 20742935"/>
              <a:gd name="connsiteY76" fmla="*/ 1921378 h 4374000"/>
              <a:gd name="connsiteX77" fmla="*/ 8773621 w 20742935"/>
              <a:gd name="connsiteY77" fmla="*/ 2961290 h 4374000"/>
              <a:gd name="connsiteX78" fmla="*/ 9006037 w 20742935"/>
              <a:gd name="connsiteY78" fmla="*/ 3196741 h 4374000"/>
              <a:gd name="connsiteX79" fmla="*/ 9238449 w 20742935"/>
              <a:gd name="connsiteY79" fmla="*/ 2961290 h 4374000"/>
              <a:gd name="connsiteX80" fmla="*/ 9238449 w 20742935"/>
              <a:gd name="connsiteY80" fmla="*/ 1293507 h 4374000"/>
              <a:gd name="connsiteX81" fmla="*/ 8986669 w 20742935"/>
              <a:gd name="connsiteY81" fmla="*/ 1077676 h 4374000"/>
              <a:gd name="connsiteX82" fmla="*/ 8734887 w 20742935"/>
              <a:gd name="connsiteY82" fmla="*/ 1215023 h 4374000"/>
              <a:gd name="connsiteX83" fmla="*/ 8211955 w 20742935"/>
              <a:gd name="connsiteY83" fmla="*/ 2097967 h 4374000"/>
              <a:gd name="connsiteX84" fmla="*/ 7669657 w 20742935"/>
              <a:gd name="connsiteY84" fmla="*/ 1215023 h 4374000"/>
              <a:gd name="connsiteX85" fmla="*/ 7417875 w 20742935"/>
              <a:gd name="connsiteY85" fmla="*/ 1077676 h 4374000"/>
              <a:gd name="connsiteX86" fmla="*/ 5461725 w 20742935"/>
              <a:gd name="connsiteY86" fmla="*/ 1058055 h 4374000"/>
              <a:gd name="connsiteX87" fmla="*/ 5171208 w 20742935"/>
              <a:gd name="connsiteY87" fmla="*/ 1234644 h 4374000"/>
              <a:gd name="connsiteX88" fmla="*/ 4454599 w 20742935"/>
              <a:gd name="connsiteY88" fmla="*/ 2882806 h 4374000"/>
              <a:gd name="connsiteX89" fmla="*/ 4435231 w 20742935"/>
              <a:gd name="connsiteY89" fmla="*/ 3000532 h 4374000"/>
              <a:gd name="connsiteX90" fmla="*/ 4648277 w 20742935"/>
              <a:gd name="connsiteY90" fmla="*/ 3196741 h 4374000"/>
              <a:gd name="connsiteX91" fmla="*/ 4841955 w 20742935"/>
              <a:gd name="connsiteY91" fmla="*/ 3059395 h 4374000"/>
              <a:gd name="connsiteX92" fmla="*/ 4996897 w 20742935"/>
              <a:gd name="connsiteY92" fmla="*/ 2706217 h 4374000"/>
              <a:gd name="connsiteX93" fmla="*/ 5907185 w 20742935"/>
              <a:gd name="connsiteY93" fmla="*/ 2706217 h 4374000"/>
              <a:gd name="connsiteX94" fmla="*/ 6042760 w 20742935"/>
              <a:gd name="connsiteY94" fmla="*/ 3059395 h 4374000"/>
              <a:gd name="connsiteX95" fmla="*/ 6255805 w 20742935"/>
              <a:gd name="connsiteY95" fmla="*/ 3196741 h 4374000"/>
              <a:gd name="connsiteX96" fmla="*/ 6468853 w 20742935"/>
              <a:gd name="connsiteY96" fmla="*/ 3000532 h 4374000"/>
              <a:gd name="connsiteX97" fmla="*/ 6449485 w 20742935"/>
              <a:gd name="connsiteY97" fmla="*/ 2882806 h 4374000"/>
              <a:gd name="connsiteX98" fmla="*/ 5732875 w 20742935"/>
              <a:gd name="connsiteY98" fmla="*/ 1234644 h 4374000"/>
              <a:gd name="connsiteX99" fmla="*/ 5461725 w 20742935"/>
              <a:gd name="connsiteY99" fmla="*/ 1058055 h 4374000"/>
              <a:gd name="connsiteX100" fmla="*/ 847119 w 20742935"/>
              <a:gd name="connsiteY100" fmla="*/ 0 h 4374000"/>
              <a:gd name="connsiteX101" fmla="*/ 14021983 w 20742935"/>
              <a:gd name="connsiteY101" fmla="*/ 0 h 4374000"/>
              <a:gd name="connsiteX102" fmla="*/ 14021847 w 20742935"/>
              <a:gd name="connsiteY102" fmla="*/ 630 h 4374000"/>
              <a:gd name="connsiteX103" fmla="*/ 13789889 w 20742935"/>
              <a:gd name="connsiteY103" fmla="*/ 1077676 h 4374000"/>
              <a:gd name="connsiteX104" fmla="*/ 13615577 w 20742935"/>
              <a:gd name="connsiteY104" fmla="*/ 1058055 h 4374000"/>
              <a:gd name="connsiteX105" fmla="*/ 12511613 w 20742935"/>
              <a:gd name="connsiteY105" fmla="*/ 2137209 h 4374000"/>
              <a:gd name="connsiteX106" fmla="*/ 13596209 w 20742935"/>
              <a:gd name="connsiteY106" fmla="*/ 3216362 h 4374000"/>
              <a:gd name="connsiteX107" fmla="*/ 14700175 w 20742935"/>
              <a:gd name="connsiteY107" fmla="*/ 2137209 h 4374000"/>
              <a:gd name="connsiteX108" fmla="*/ 14583969 w 20742935"/>
              <a:gd name="connsiteY108" fmla="*/ 1646684 h 4374000"/>
              <a:gd name="connsiteX109" fmla="*/ 14196613 w 20742935"/>
              <a:gd name="connsiteY109" fmla="*/ 1940999 h 4374000"/>
              <a:gd name="connsiteX110" fmla="*/ 14235349 w 20742935"/>
              <a:gd name="connsiteY110" fmla="*/ 2137209 h 4374000"/>
              <a:gd name="connsiteX111" fmla="*/ 13615577 w 20742935"/>
              <a:gd name="connsiteY111" fmla="*/ 2784701 h 4374000"/>
              <a:gd name="connsiteX112" fmla="*/ 12976439 w 20742935"/>
              <a:gd name="connsiteY112" fmla="*/ 2137209 h 4374000"/>
              <a:gd name="connsiteX113" fmla="*/ 13596209 w 20742935"/>
              <a:gd name="connsiteY113" fmla="*/ 1489716 h 4374000"/>
              <a:gd name="connsiteX114" fmla="*/ 13693049 w 20742935"/>
              <a:gd name="connsiteY114" fmla="*/ 1489716 h 4374000"/>
              <a:gd name="connsiteX115" fmla="*/ 13518737 w 20742935"/>
              <a:gd name="connsiteY115" fmla="*/ 2274556 h 4374000"/>
              <a:gd name="connsiteX116" fmla="*/ 13576841 w 20742935"/>
              <a:gd name="connsiteY116" fmla="*/ 2313797 h 4374000"/>
              <a:gd name="connsiteX117" fmla="*/ 15302449 w 20742935"/>
              <a:gd name="connsiteY117" fmla="*/ 208867 h 4374000"/>
              <a:gd name="connsiteX118" fmla="*/ 15473677 w 20742935"/>
              <a:gd name="connsiteY118" fmla="*/ 0 h 4374000"/>
              <a:gd name="connsiteX119" fmla="*/ 19895817 w 20742935"/>
              <a:gd name="connsiteY119" fmla="*/ 0 h 4374000"/>
              <a:gd name="connsiteX120" fmla="*/ 20086775 w 20742935"/>
              <a:gd name="connsiteY120" fmla="*/ 11552 h 4374000"/>
              <a:gd name="connsiteX121" fmla="*/ 20739957 w 20742935"/>
              <a:gd name="connsiteY121" fmla="*/ 787481 h 4374000"/>
              <a:gd name="connsiteX122" fmla="*/ 20742935 w 20742935"/>
              <a:gd name="connsiteY122" fmla="*/ 901016 h 4374000"/>
              <a:gd name="connsiteX123" fmla="*/ 20742935 w 20742935"/>
              <a:gd name="connsiteY123" fmla="*/ 3471506 h 4374000"/>
              <a:gd name="connsiteX124" fmla="*/ 20739957 w 20742935"/>
              <a:gd name="connsiteY124" fmla="*/ 3585041 h 4374000"/>
              <a:gd name="connsiteX125" fmla="*/ 19871385 w 20742935"/>
              <a:gd name="connsiteY125" fmla="*/ 4374000 h 4374000"/>
              <a:gd name="connsiteX126" fmla="*/ 871552 w 20742935"/>
              <a:gd name="connsiteY126" fmla="*/ 4374000 h 4374000"/>
              <a:gd name="connsiteX127" fmla="*/ 0 w 20742935"/>
              <a:gd name="connsiteY127" fmla="*/ 3471435 h 4374000"/>
              <a:gd name="connsiteX128" fmla="*/ 0 w 20742935"/>
              <a:gd name="connsiteY128" fmla="*/ 901087 h 4374000"/>
              <a:gd name="connsiteX129" fmla="*/ 656161 w 20742935"/>
              <a:gd name="connsiteY129" fmla="*/ 11552 h 43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0742935" h="4374000">
                <a:moveTo>
                  <a:pt x="10555461" y="2313797"/>
                </a:moveTo>
                <a:cubicBezTo>
                  <a:pt x="10555461" y="2313797"/>
                  <a:pt x="10555461" y="2313797"/>
                  <a:pt x="11078393" y="2313797"/>
                </a:cubicBezTo>
                <a:cubicBezTo>
                  <a:pt x="11310807" y="2313797"/>
                  <a:pt x="11427013" y="2411902"/>
                  <a:pt x="11427013" y="2549249"/>
                </a:cubicBezTo>
                <a:cubicBezTo>
                  <a:pt x="11427013" y="2706217"/>
                  <a:pt x="11291439" y="2784701"/>
                  <a:pt x="11097761" y="2784701"/>
                </a:cubicBezTo>
                <a:cubicBezTo>
                  <a:pt x="11097761" y="2784701"/>
                  <a:pt x="11097761" y="2784701"/>
                  <a:pt x="10555461" y="2784701"/>
                </a:cubicBezTo>
                <a:cubicBezTo>
                  <a:pt x="10555461" y="2784701"/>
                  <a:pt x="10555461" y="2784701"/>
                  <a:pt x="10555461" y="2313797"/>
                </a:cubicBezTo>
                <a:close/>
                <a:moveTo>
                  <a:pt x="5442357" y="1627063"/>
                </a:moveTo>
                <a:cubicBezTo>
                  <a:pt x="5442357" y="1627063"/>
                  <a:pt x="5442357" y="1627063"/>
                  <a:pt x="5732875" y="2313797"/>
                </a:cubicBezTo>
                <a:cubicBezTo>
                  <a:pt x="5732875" y="2313797"/>
                  <a:pt x="5732875" y="2313797"/>
                  <a:pt x="5151840" y="2313797"/>
                </a:cubicBezTo>
                <a:close/>
                <a:moveTo>
                  <a:pt x="2556552" y="1509337"/>
                </a:moveTo>
                <a:cubicBezTo>
                  <a:pt x="2556552" y="1509337"/>
                  <a:pt x="2556552" y="1509337"/>
                  <a:pt x="3002012" y="1509337"/>
                </a:cubicBezTo>
                <a:cubicBezTo>
                  <a:pt x="3215058" y="1509337"/>
                  <a:pt x="3350633" y="1607442"/>
                  <a:pt x="3350633" y="1803652"/>
                </a:cubicBezTo>
                <a:cubicBezTo>
                  <a:pt x="3350633" y="1980241"/>
                  <a:pt x="3234426" y="2117588"/>
                  <a:pt x="3002012" y="2117588"/>
                </a:cubicBezTo>
                <a:cubicBezTo>
                  <a:pt x="3002012" y="2117588"/>
                  <a:pt x="3002012" y="2117588"/>
                  <a:pt x="2556552" y="2117588"/>
                </a:cubicBezTo>
                <a:cubicBezTo>
                  <a:pt x="2556552" y="2117588"/>
                  <a:pt x="2556552" y="2117588"/>
                  <a:pt x="2556552" y="1509337"/>
                </a:cubicBezTo>
                <a:close/>
                <a:moveTo>
                  <a:pt x="10555461" y="1489716"/>
                </a:moveTo>
                <a:cubicBezTo>
                  <a:pt x="10555461" y="1489716"/>
                  <a:pt x="10555461" y="1489716"/>
                  <a:pt x="11000921" y="1489716"/>
                </a:cubicBezTo>
                <a:cubicBezTo>
                  <a:pt x="11194601" y="1489716"/>
                  <a:pt x="11310807" y="1568200"/>
                  <a:pt x="11310807" y="1725168"/>
                </a:cubicBezTo>
                <a:cubicBezTo>
                  <a:pt x="11310807" y="1882136"/>
                  <a:pt x="11175233" y="1940999"/>
                  <a:pt x="10981553" y="1940999"/>
                </a:cubicBezTo>
                <a:cubicBezTo>
                  <a:pt x="10981553" y="1940999"/>
                  <a:pt x="10981553" y="1940999"/>
                  <a:pt x="10555461" y="1940999"/>
                </a:cubicBezTo>
                <a:cubicBezTo>
                  <a:pt x="10555461" y="1940999"/>
                  <a:pt x="10555461" y="1940999"/>
                  <a:pt x="10555461" y="1489716"/>
                </a:cubicBezTo>
                <a:close/>
                <a:moveTo>
                  <a:pt x="10342417" y="1097297"/>
                </a:moveTo>
                <a:cubicBezTo>
                  <a:pt x="10206841" y="1097297"/>
                  <a:pt x="10110001" y="1175781"/>
                  <a:pt x="10110001" y="1332749"/>
                </a:cubicBezTo>
                <a:cubicBezTo>
                  <a:pt x="10110001" y="1332749"/>
                  <a:pt x="10110001" y="1332749"/>
                  <a:pt x="10110001" y="2941669"/>
                </a:cubicBezTo>
                <a:cubicBezTo>
                  <a:pt x="10110001" y="3098637"/>
                  <a:pt x="10206841" y="3177120"/>
                  <a:pt x="10342417" y="3177120"/>
                </a:cubicBezTo>
                <a:cubicBezTo>
                  <a:pt x="10342417" y="3177120"/>
                  <a:pt x="10342417" y="3177120"/>
                  <a:pt x="11097761" y="3177120"/>
                </a:cubicBezTo>
                <a:cubicBezTo>
                  <a:pt x="11562589" y="3177120"/>
                  <a:pt x="11872473" y="3000532"/>
                  <a:pt x="11872473" y="2608112"/>
                </a:cubicBezTo>
                <a:cubicBezTo>
                  <a:pt x="11872473" y="2313797"/>
                  <a:pt x="11717531" y="2176451"/>
                  <a:pt x="11485117" y="2097967"/>
                </a:cubicBezTo>
                <a:cubicBezTo>
                  <a:pt x="11640061" y="1999862"/>
                  <a:pt x="11756267" y="1882136"/>
                  <a:pt x="11756267" y="1627063"/>
                </a:cubicBezTo>
                <a:cubicBezTo>
                  <a:pt x="11756267" y="1489716"/>
                  <a:pt x="11717531" y="1371991"/>
                  <a:pt x="11620693" y="1273886"/>
                </a:cubicBezTo>
                <a:cubicBezTo>
                  <a:pt x="11504485" y="1156160"/>
                  <a:pt x="11310807" y="1097297"/>
                  <a:pt x="11078393" y="1097297"/>
                </a:cubicBezTo>
                <a:close/>
                <a:moveTo>
                  <a:pt x="2324139" y="1097297"/>
                </a:moveTo>
                <a:cubicBezTo>
                  <a:pt x="2188564" y="1097297"/>
                  <a:pt x="2091725" y="1175781"/>
                  <a:pt x="2091725" y="1332749"/>
                </a:cubicBezTo>
                <a:lnTo>
                  <a:pt x="2091725" y="2961290"/>
                </a:lnTo>
                <a:cubicBezTo>
                  <a:pt x="2091725" y="3118258"/>
                  <a:pt x="2188564" y="3196741"/>
                  <a:pt x="2324139" y="3196741"/>
                </a:cubicBezTo>
                <a:cubicBezTo>
                  <a:pt x="2459713" y="3196741"/>
                  <a:pt x="2556552" y="3118258"/>
                  <a:pt x="2556552" y="2961290"/>
                </a:cubicBezTo>
                <a:cubicBezTo>
                  <a:pt x="2556552" y="2961290"/>
                  <a:pt x="2556552" y="2961290"/>
                  <a:pt x="2556552" y="2510007"/>
                </a:cubicBezTo>
                <a:cubicBezTo>
                  <a:pt x="2556552" y="2510007"/>
                  <a:pt x="2556552" y="2510007"/>
                  <a:pt x="2905173" y="2510007"/>
                </a:cubicBezTo>
                <a:cubicBezTo>
                  <a:pt x="2905173" y="2510007"/>
                  <a:pt x="2905173" y="2510007"/>
                  <a:pt x="3350633" y="3079016"/>
                </a:cubicBezTo>
                <a:cubicBezTo>
                  <a:pt x="3408736" y="3157500"/>
                  <a:pt x="3466840" y="3196741"/>
                  <a:pt x="3563679" y="3196741"/>
                </a:cubicBezTo>
                <a:cubicBezTo>
                  <a:pt x="3679886" y="3196741"/>
                  <a:pt x="3796093" y="3098637"/>
                  <a:pt x="3796093" y="2980911"/>
                </a:cubicBezTo>
                <a:cubicBezTo>
                  <a:pt x="3796093" y="2902427"/>
                  <a:pt x="3757357" y="2863185"/>
                  <a:pt x="3718621" y="2804322"/>
                </a:cubicBezTo>
                <a:cubicBezTo>
                  <a:pt x="3718621" y="2804322"/>
                  <a:pt x="3718621" y="2804322"/>
                  <a:pt x="3408736" y="2431523"/>
                </a:cubicBezTo>
                <a:cubicBezTo>
                  <a:pt x="3660518" y="2313797"/>
                  <a:pt x="3815461" y="2117588"/>
                  <a:pt x="3815461" y="1784031"/>
                </a:cubicBezTo>
                <a:cubicBezTo>
                  <a:pt x="3815461" y="1587821"/>
                  <a:pt x="3757357" y="1430854"/>
                  <a:pt x="3641150" y="1313128"/>
                </a:cubicBezTo>
                <a:cubicBezTo>
                  <a:pt x="3505575" y="1175781"/>
                  <a:pt x="3311897" y="1097297"/>
                  <a:pt x="3040748" y="1097297"/>
                </a:cubicBezTo>
                <a:cubicBezTo>
                  <a:pt x="3040748" y="1097297"/>
                  <a:pt x="3040748" y="1097297"/>
                  <a:pt x="2324139" y="1097297"/>
                </a:cubicBezTo>
                <a:close/>
                <a:moveTo>
                  <a:pt x="17799025" y="1077676"/>
                </a:moveTo>
                <a:cubicBezTo>
                  <a:pt x="17682821" y="1077676"/>
                  <a:pt x="17585981" y="1156160"/>
                  <a:pt x="17585981" y="1313128"/>
                </a:cubicBezTo>
                <a:cubicBezTo>
                  <a:pt x="17585981" y="1313128"/>
                  <a:pt x="17585981" y="1313128"/>
                  <a:pt x="17585981" y="2941669"/>
                </a:cubicBezTo>
                <a:cubicBezTo>
                  <a:pt x="17585981" y="3098637"/>
                  <a:pt x="17682821" y="3177120"/>
                  <a:pt x="17799025" y="3177120"/>
                </a:cubicBezTo>
                <a:lnTo>
                  <a:pt x="18883625" y="3177120"/>
                </a:lnTo>
                <a:cubicBezTo>
                  <a:pt x="18999833" y="3177120"/>
                  <a:pt x="19077301" y="3098637"/>
                  <a:pt x="19077301" y="2980911"/>
                </a:cubicBezTo>
                <a:cubicBezTo>
                  <a:pt x="19077301" y="2843564"/>
                  <a:pt x="18999833" y="2765080"/>
                  <a:pt x="18883625" y="2765080"/>
                </a:cubicBezTo>
                <a:cubicBezTo>
                  <a:pt x="18883625" y="2765080"/>
                  <a:pt x="18883625" y="2765080"/>
                  <a:pt x="18031441" y="2765080"/>
                </a:cubicBezTo>
                <a:cubicBezTo>
                  <a:pt x="18031441" y="2765080"/>
                  <a:pt x="18031441" y="2765080"/>
                  <a:pt x="18031441" y="1313128"/>
                </a:cubicBezTo>
                <a:cubicBezTo>
                  <a:pt x="18031441" y="1156160"/>
                  <a:pt x="17934601" y="1077676"/>
                  <a:pt x="17799025" y="1077676"/>
                </a:cubicBezTo>
                <a:close/>
                <a:moveTo>
                  <a:pt x="15707301" y="1077676"/>
                </a:moveTo>
                <a:cubicBezTo>
                  <a:pt x="15571727" y="1077676"/>
                  <a:pt x="15474889" y="1156160"/>
                  <a:pt x="15474889" y="1313128"/>
                </a:cubicBezTo>
                <a:cubicBezTo>
                  <a:pt x="15474889" y="1313128"/>
                  <a:pt x="15474889" y="1313128"/>
                  <a:pt x="15474889" y="2941669"/>
                </a:cubicBezTo>
                <a:cubicBezTo>
                  <a:pt x="15474889" y="3098637"/>
                  <a:pt x="15571727" y="3177120"/>
                  <a:pt x="15707301" y="3177120"/>
                </a:cubicBezTo>
                <a:lnTo>
                  <a:pt x="16772533" y="3177120"/>
                </a:lnTo>
                <a:cubicBezTo>
                  <a:pt x="16888737" y="3177120"/>
                  <a:pt x="16985577" y="3098637"/>
                  <a:pt x="16985577" y="2980911"/>
                </a:cubicBezTo>
                <a:cubicBezTo>
                  <a:pt x="16985577" y="2843564"/>
                  <a:pt x="16888737" y="2765080"/>
                  <a:pt x="16772533" y="2765080"/>
                </a:cubicBezTo>
                <a:cubicBezTo>
                  <a:pt x="16772533" y="2765080"/>
                  <a:pt x="16772533" y="2765080"/>
                  <a:pt x="15939717" y="2765080"/>
                </a:cubicBezTo>
                <a:cubicBezTo>
                  <a:pt x="15939717" y="2765080"/>
                  <a:pt x="15939717" y="2765080"/>
                  <a:pt x="15939717" y="1313128"/>
                </a:cubicBezTo>
                <a:cubicBezTo>
                  <a:pt x="15939717" y="1156160"/>
                  <a:pt x="15842877" y="1077676"/>
                  <a:pt x="15707301" y="1077676"/>
                </a:cubicBezTo>
                <a:close/>
                <a:moveTo>
                  <a:pt x="7417875" y="1077676"/>
                </a:moveTo>
                <a:cubicBezTo>
                  <a:pt x="7301669" y="1077676"/>
                  <a:pt x="7166093" y="1156160"/>
                  <a:pt x="7166093" y="1293507"/>
                </a:cubicBezTo>
                <a:cubicBezTo>
                  <a:pt x="7166093" y="1293507"/>
                  <a:pt x="7166093" y="1293507"/>
                  <a:pt x="7166093" y="2961290"/>
                </a:cubicBezTo>
                <a:cubicBezTo>
                  <a:pt x="7166093" y="3118258"/>
                  <a:pt x="7262933" y="3196741"/>
                  <a:pt x="7398507" y="3196741"/>
                </a:cubicBezTo>
                <a:cubicBezTo>
                  <a:pt x="7514713" y="3196741"/>
                  <a:pt x="7611553" y="3118258"/>
                  <a:pt x="7611553" y="2961290"/>
                </a:cubicBezTo>
                <a:cubicBezTo>
                  <a:pt x="7611553" y="2961290"/>
                  <a:pt x="7611553" y="2961290"/>
                  <a:pt x="7611553" y="1940999"/>
                </a:cubicBezTo>
                <a:cubicBezTo>
                  <a:pt x="7611553" y="1940999"/>
                  <a:pt x="7611553" y="1940999"/>
                  <a:pt x="7998909" y="2549249"/>
                </a:cubicBezTo>
                <a:cubicBezTo>
                  <a:pt x="8057013" y="2627733"/>
                  <a:pt x="8115117" y="2666975"/>
                  <a:pt x="8192589" y="2666975"/>
                </a:cubicBezTo>
                <a:cubicBezTo>
                  <a:pt x="8289427" y="2666975"/>
                  <a:pt x="8347531" y="2627733"/>
                  <a:pt x="8386265" y="2549249"/>
                </a:cubicBezTo>
                <a:cubicBezTo>
                  <a:pt x="8386265" y="2549249"/>
                  <a:pt x="8386265" y="2549249"/>
                  <a:pt x="8773621" y="1921378"/>
                </a:cubicBezTo>
                <a:cubicBezTo>
                  <a:pt x="8773621" y="1921378"/>
                  <a:pt x="8773621" y="1921378"/>
                  <a:pt x="8773621" y="2961290"/>
                </a:cubicBezTo>
                <a:cubicBezTo>
                  <a:pt x="8773621" y="3118258"/>
                  <a:pt x="8870461" y="3196741"/>
                  <a:pt x="9006037" y="3196741"/>
                </a:cubicBezTo>
                <a:cubicBezTo>
                  <a:pt x="9141611" y="3196741"/>
                  <a:pt x="9238449" y="3118258"/>
                  <a:pt x="9238449" y="2961290"/>
                </a:cubicBezTo>
                <a:lnTo>
                  <a:pt x="9238449" y="1293507"/>
                </a:lnTo>
                <a:cubicBezTo>
                  <a:pt x="9238449" y="1156160"/>
                  <a:pt x="9102875" y="1077676"/>
                  <a:pt x="8986669" y="1077676"/>
                </a:cubicBezTo>
                <a:cubicBezTo>
                  <a:pt x="8870461" y="1077676"/>
                  <a:pt x="8792989" y="1116918"/>
                  <a:pt x="8734887" y="1215023"/>
                </a:cubicBezTo>
                <a:cubicBezTo>
                  <a:pt x="8734887" y="1215023"/>
                  <a:pt x="8734887" y="1215023"/>
                  <a:pt x="8211955" y="2097967"/>
                </a:cubicBezTo>
                <a:cubicBezTo>
                  <a:pt x="8211955" y="2097967"/>
                  <a:pt x="8211955" y="2097967"/>
                  <a:pt x="7669657" y="1215023"/>
                </a:cubicBezTo>
                <a:cubicBezTo>
                  <a:pt x="7611553" y="1116918"/>
                  <a:pt x="7534081" y="1077676"/>
                  <a:pt x="7417875" y="1077676"/>
                </a:cubicBezTo>
                <a:close/>
                <a:moveTo>
                  <a:pt x="5461725" y="1058055"/>
                </a:moveTo>
                <a:cubicBezTo>
                  <a:pt x="5306783" y="1058055"/>
                  <a:pt x="5229311" y="1136539"/>
                  <a:pt x="5171208" y="1234644"/>
                </a:cubicBezTo>
                <a:cubicBezTo>
                  <a:pt x="5171208" y="1234644"/>
                  <a:pt x="5171208" y="1234644"/>
                  <a:pt x="4454599" y="2882806"/>
                </a:cubicBezTo>
                <a:cubicBezTo>
                  <a:pt x="4435231" y="2922048"/>
                  <a:pt x="4435231" y="2961290"/>
                  <a:pt x="4435231" y="3000532"/>
                </a:cubicBezTo>
                <a:cubicBezTo>
                  <a:pt x="4435231" y="3118258"/>
                  <a:pt x="4532070" y="3196741"/>
                  <a:pt x="4648277" y="3196741"/>
                </a:cubicBezTo>
                <a:cubicBezTo>
                  <a:pt x="4745116" y="3196741"/>
                  <a:pt x="4803219" y="3157500"/>
                  <a:pt x="4841955" y="3059395"/>
                </a:cubicBezTo>
                <a:cubicBezTo>
                  <a:pt x="4841955" y="3059395"/>
                  <a:pt x="4841955" y="3059395"/>
                  <a:pt x="4996897" y="2706217"/>
                </a:cubicBezTo>
                <a:cubicBezTo>
                  <a:pt x="4996897" y="2706217"/>
                  <a:pt x="4996897" y="2706217"/>
                  <a:pt x="5907185" y="2706217"/>
                </a:cubicBezTo>
                <a:lnTo>
                  <a:pt x="6042760" y="3059395"/>
                </a:lnTo>
                <a:cubicBezTo>
                  <a:pt x="6081495" y="3157500"/>
                  <a:pt x="6158967" y="3196741"/>
                  <a:pt x="6255805" y="3196741"/>
                </a:cubicBezTo>
                <a:cubicBezTo>
                  <a:pt x="6372013" y="3196741"/>
                  <a:pt x="6468853" y="3118258"/>
                  <a:pt x="6468853" y="3000532"/>
                </a:cubicBezTo>
                <a:cubicBezTo>
                  <a:pt x="6468853" y="2961290"/>
                  <a:pt x="6468853" y="2922048"/>
                  <a:pt x="6449485" y="2882806"/>
                </a:cubicBezTo>
                <a:cubicBezTo>
                  <a:pt x="6449485" y="2882806"/>
                  <a:pt x="6449485" y="2882806"/>
                  <a:pt x="5732875" y="1234644"/>
                </a:cubicBezTo>
                <a:cubicBezTo>
                  <a:pt x="5674771" y="1136539"/>
                  <a:pt x="5597300" y="1058055"/>
                  <a:pt x="5461725" y="1058055"/>
                </a:cubicBezTo>
                <a:close/>
                <a:moveTo>
                  <a:pt x="847119" y="0"/>
                </a:moveTo>
                <a:lnTo>
                  <a:pt x="14021983" y="0"/>
                </a:lnTo>
                <a:lnTo>
                  <a:pt x="14021847" y="630"/>
                </a:lnTo>
                <a:cubicBezTo>
                  <a:pt x="14018669" y="15384"/>
                  <a:pt x="13993249" y="133416"/>
                  <a:pt x="13789889" y="1077676"/>
                </a:cubicBezTo>
                <a:cubicBezTo>
                  <a:pt x="13731785" y="1058055"/>
                  <a:pt x="13673681" y="1058055"/>
                  <a:pt x="13615577" y="1058055"/>
                </a:cubicBezTo>
                <a:cubicBezTo>
                  <a:pt x="12976439" y="1058055"/>
                  <a:pt x="12511613" y="1548579"/>
                  <a:pt x="12511613" y="2137209"/>
                </a:cubicBezTo>
                <a:cubicBezTo>
                  <a:pt x="12511613" y="2745459"/>
                  <a:pt x="12957071" y="3216362"/>
                  <a:pt x="13596209" y="3216362"/>
                </a:cubicBezTo>
                <a:cubicBezTo>
                  <a:pt x="14235349" y="3216362"/>
                  <a:pt x="14700175" y="2725838"/>
                  <a:pt x="14700175" y="2137209"/>
                </a:cubicBezTo>
                <a:cubicBezTo>
                  <a:pt x="14700175" y="1960620"/>
                  <a:pt x="14661441" y="1784031"/>
                  <a:pt x="14583969" y="1646684"/>
                </a:cubicBezTo>
                <a:cubicBezTo>
                  <a:pt x="14583969" y="1646684"/>
                  <a:pt x="14583969" y="1646684"/>
                  <a:pt x="14196613" y="1940999"/>
                </a:cubicBezTo>
                <a:cubicBezTo>
                  <a:pt x="14215981" y="1999862"/>
                  <a:pt x="14235349" y="2078346"/>
                  <a:pt x="14235349" y="2137209"/>
                </a:cubicBezTo>
                <a:cubicBezTo>
                  <a:pt x="14235349" y="2510007"/>
                  <a:pt x="13983565" y="2784701"/>
                  <a:pt x="13615577" y="2784701"/>
                </a:cubicBezTo>
                <a:cubicBezTo>
                  <a:pt x="13247589" y="2784701"/>
                  <a:pt x="12976439" y="2490386"/>
                  <a:pt x="12976439" y="2137209"/>
                </a:cubicBezTo>
                <a:cubicBezTo>
                  <a:pt x="12976439" y="1784031"/>
                  <a:pt x="13228221" y="1489716"/>
                  <a:pt x="13596209" y="1489716"/>
                </a:cubicBezTo>
                <a:cubicBezTo>
                  <a:pt x="13634945" y="1489716"/>
                  <a:pt x="13654313" y="1489716"/>
                  <a:pt x="13693049" y="1489716"/>
                </a:cubicBezTo>
                <a:cubicBezTo>
                  <a:pt x="13693049" y="1489716"/>
                  <a:pt x="13693049" y="1489716"/>
                  <a:pt x="13518737" y="2274556"/>
                </a:cubicBezTo>
                <a:cubicBezTo>
                  <a:pt x="13518737" y="2274556"/>
                  <a:pt x="13518737" y="2274556"/>
                  <a:pt x="13576841" y="2313797"/>
                </a:cubicBezTo>
                <a:cubicBezTo>
                  <a:pt x="13576841" y="2313797"/>
                  <a:pt x="13576841" y="2313797"/>
                  <a:pt x="15302449" y="208867"/>
                </a:cubicBezTo>
                <a:lnTo>
                  <a:pt x="15473677" y="0"/>
                </a:lnTo>
                <a:lnTo>
                  <a:pt x="19895817" y="0"/>
                </a:lnTo>
                <a:lnTo>
                  <a:pt x="20086775" y="11552"/>
                </a:lnTo>
                <a:cubicBezTo>
                  <a:pt x="20517065" y="68345"/>
                  <a:pt x="20714017" y="312956"/>
                  <a:pt x="20739957" y="787481"/>
                </a:cubicBezTo>
                <a:lnTo>
                  <a:pt x="20742935" y="901016"/>
                </a:lnTo>
                <a:lnTo>
                  <a:pt x="20742935" y="3471506"/>
                </a:lnTo>
                <a:lnTo>
                  <a:pt x="20739957" y="3585041"/>
                </a:lnTo>
                <a:cubicBezTo>
                  <a:pt x="20710027" y="4132570"/>
                  <a:pt x="20452417" y="4374000"/>
                  <a:pt x="19871385" y="4374000"/>
                </a:cubicBezTo>
                <a:lnTo>
                  <a:pt x="871552" y="4374000"/>
                </a:lnTo>
                <a:cubicBezTo>
                  <a:pt x="251782" y="4374000"/>
                  <a:pt x="0" y="4099306"/>
                  <a:pt x="0" y="3471435"/>
                </a:cubicBezTo>
                <a:cubicBezTo>
                  <a:pt x="0" y="3471435"/>
                  <a:pt x="0" y="3471435"/>
                  <a:pt x="0" y="901087"/>
                </a:cubicBezTo>
                <a:cubicBezTo>
                  <a:pt x="0" y="351700"/>
                  <a:pt x="192771" y="72714"/>
                  <a:pt x="656161" y="1155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GB"/>
              <a:t>vel</a:t>
            </a:r>
            <a:endParaRPr lang="en-GB" dirty="0"/>
          </a:p>
        </p:txBody>
      </p:sp>
      <p:sp>
        <p:nvSpPr>
          <p:cNvPr id="10" name="Slide Number Placeholder 5" hidden="1">
            <a:extLst>
              <a:ext uri="{FF2B5EF4-FFF2-40B4-BE49-F238E27FC236}">
                <a16:creationId xmlns:a16="http://schemas.microsoft.com/office/drawing/2014/main" id="{DB3E8C21-56F3-43EB-BF88-4EEB72C3F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35D10A95-9140-4D91-8BAE-655D1782D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100" baseline="0">
                <a:noFill/>
              </a:defRPr>
            </a:lvl1pPr>
          </a:lstStyle>
          <a:p>
            <a:pPr algn="r"/>
            <a:endParaRPr lang="en-DK" dirty="0"/>
          </a:p>
        </p:txBody>
      </p:sp>
      <p:sp>
        <p:nvSpPr>
          <p:cNvPr id="12" name="Date_DateCustomA" hidden="1">
            <a:extLst>
              <a:ext uri="{FF2B5EF4-FFF2-40B4-BE49-F238E27FC236}">
                <a16:creationId xmlns:a16="http://schemas.microsoft.com/office/drawing/2014/main" id="{3FA8083C-E59E-4629-A5C9-D40387255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0400"/>
            <a:ext cx="0" cy="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None/>
              <a:defRPr lang="en-GB" sz="100" smtClean="0">
                <a:noFill/>
              </a:defRPr>
            </a:lvl1pPr>
          </a:lstStyle>
          <a:p>
            <a:pPr algn="r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67125531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267E1F-9146-4D51-A3EA-9E268FC35F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1945915"/>
            <a:ext cx="7330441" cy="2768684"/>
          </a:xfrm>
        </p:spPr>
        <p:txBody>
          <a:bodyPr/>
          <a:lstStyle>
            <a:lvl1pPr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Quotation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1E1ADCAE-53E0-4B32-A2CA-095078D0C6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6072" y="5018936"/>
            <a:ext cx="7332990" cy="1084011"/>
          </a:xfrm>
        </p:spPr>
        <p:txBody>
          <a:bodyPr lIns="0"/>
          <a:lstStyle>
            <a:lvl1pPr marL="0" indent="0">
              <a:buFont typeface="Arial" panose="020B0604020202020204" pitchFamily="34" charset="0"/>
              <a:buChar char="​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Name, Title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E8FF56-E9E6-4CE1-A183-9B907183A27A}"/>
              </a:ext>
            </a:extLst>
          </p:cNvPr>
          <p:cNvSpPr txBox="1"/>
          <p:nvPr userDrawn="1"/>
        </p:nvSpPr>
        <p:spPr bwMode="auto">
          <a:xfrm>
            <a:off x="805541" y="2249830"/>
            <a:ext cx="1671855" cy="282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2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2697" marR="0" indent="-25395" algn="l" defTabSz="457109" rtl="0" eaLnBrk="0" fontAlgn="base" latinLnBrk="0" hangingPunct="0">
              <a:lnSpc>
                <a:spcPts val="2163"/>
              </a:lnSpc>
              <a:spcBef>
                <a:spcPct val="0"/>
              </a:spcBef>
              <a:spcAft>
                <a:spcPts val="1500"/>
              </a:spcAft>
              <a:buClrTx/>
              <a:buSzTx/>
              <a:tabLst/>
            </a:pPr>
            <a:r>
              <a:rPr kumimoji="0" lang="en-GB" sz="19896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/>
                <a:ea typeface="Verdana" pitchFamily="34" charset="0"/>
                <a:cs typeface="Verdana" pitchFamily="34" charset="0"/>
              </a:rPr>
              <a:t>“</a:t>
            </a: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A9AB153B-AFF1-4043-8D3F-263FEAF2377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98617" y="6158174"/>
            <a:ext cx="1219359" cy="257114"/>
          </a:xfrm>
          <a:custGeom>
            <a:avLst/>
            <a:gdLst>
              <a:gd name="T0" fmla="*/ 545 w 1071"/>
              <a:gd name="T1" fmla="*/ 142 h 223"/>
              <a:gd name="T2" fmla="*/ 572 w 1071"/>
              <a:gd name="T3" fmla="*/ 118 h 223"/>
              <a:gd name="T4" fmla="*/ 132 w 1071"/>
              <a:gd name="T5" fmla="*/ 108 h 223"/>
              <a:gd name="T6" fmla="*/ 173 w 1071"/>
              <a:gd name="T7" fmla="*/ 92 h 223"/>
              <a:gd name="T8" fmla="*/ 568 w 1071"/>
              <a:gd name="T9" fmla="*/ 76 h 223"/>
              <a:gd name="T10" fmla="*/ 567 w 1071"/>
              <a:gd name="T11" fmla="*/ 99 h 223"/>
              <a:gd name="T12" fmla="*/ 296 w 1071"/>
              <a:gd name="T13" fmla="*/ 118 h 223"/>
              <a:gd name="T14" fmla="*/ 305 w 1071"/>
              <a:gd name="T15" fmla="*/ 138 h 223"/>
              <a:gd name="T16" fmla="*/ 240 w 1071"/>
              <a:gd name="T17" fmla="*/ 163 h 223"/>
              <a:gd name="T18" fmla="*/ 267 w 1071"/>
              <a:gd name="T19" fmla="*/ 63 h 223"/>
              <a:gd name="T20" fmla="*/ 333 w 1071"/>
              <a:gd name="T21" fmla="*/ 147 h 223"/>
              <a:gd name="T22" fmla="*/ 312 w 1071"/>
              <a:gd name="T23" fmla="*/ 156 h 223"/>
              <a:gd name="T24" fmla="*/ 1071 w 1071"/>
              <a:gd name="T25" fmla="*/ 177 h 223"/>
              <a:gd name="T26" fmla="*/ 799 w 1071"/>
              <a:gd name="T27" fmla="*/ 0 h 223"/>
              <a:gd name="T28" fmla="*/ 707 w 1071"/>
              <a:gd name="T29" fmla="*/ 76 h 223"/>
              <a:gd name="T30" fmla="*/ 670 w 1071"/>
              <a:gd name="T31" fmla="*/ 109 h 223"/>
              <a:gd name="T32" fmla="*/ 735 w 1071"/>
              <a:gd name="T33" fmla="*/ 109 h 223"/>
              <a:gd name="T34" fmla="*/ 759 w 1071"/>
              <a:gd name="T35" fmla="*/ 109 h 223"/>
              <a:gd name="T36" fmla="*/ 646 w 1071"/>
              <a:gd name="T37" fmla="*/ 109 h 223"/>
              <a:gd name="T38" fmla="*/ 712 w 1071"/>
              <a:gd name="T39" fmla="*/ 55 h 223"/>
              <a:gd name="T40" fmla="*/ 0 w 1071"/>
              <a:gd name="T41" fmla="*/ 46 h 223"/>
              <a:gd name="T42" fmla="*/ 1026 w 1071"/>
              <a:gd name="T43" fmla="*/ 223 h 223"/>
              <a:gd name="T44" fmla="*/ 453 w 1071"/>
              <a:gd name="T45" fmla="*/ 151 h 223"/>
              <a:gd name="T46" fmla="*/ 423 w 1071"/>
              <a:gd name="T47" fmla="*/ 136 h 223"/>
              <a:gd name="T48" fmla="*/ 393 w 1071"/>
              <a:gd name="T49" fmla="*/ 151 h 223"/>
              <a:gd name="T50" fmla="*/ 370 w 1071"/>
              <a:gd name="T51" fmla="*/ 66 h 223"/>
              <a:gd name="T52" fmla="*/ 424 w 1071"/>
              <a:gd name="T53" fmla="*/ 107 h 223"/>
              <a:gd name="T54" fmla="*/ 477 w 1071"/>
              <a:gd name="T55" fmla="*/ 66 h 223"/>
              <a:gd name="T56" fmla="*/ 600 w 1071"/>
              <a:gd name="T57" fmla="*/ 65 h 223"/>
              <a:gd name="T58" fmla="*/ 613 w 1071"/>
              <a:gd name="T59" fmla="*/ 133 h 223"/>
              <a:gd name="T60" fmla="*/ 522 w 1071"/>
              <a:gd name="T61" fmla="*/ 150 h 223"/>
              <a:gd name="T62" fmla="*/ 572 w 1071"/>
              <a:gd name="T63" fmla="*/ 56 h 223"/>
              <a:gd name="T64" fmla="*/ 157 w 1071"/>
              <a:gd name="T65" fmla="*/ 56 h 223"/>
              <a:gd name="T66" fmla="*/ 197 w 1071"/>
              <a:gd name="T67" fmla="*/ 91 h 223"/>
              <a:gd name="T68" fmla="*/ 196 w 1071"/>
              <a:gd name="T69" fmla="*/ 152 h 223"/>
              <a:gd name="T70" fmla="*/ 150 w 1071"/>
              <a:gd name="T71" fmla="*/ 128 h 223"/>
              <a:gd name="T72" fmla="*/ 120 w 1071"/>
              <a:gd name="T73" fmla="*/ 163 h 223"/>
              <a:gd name="T74" fmla="*/ 811 w 1071"/>
              <a:gd name="T75" fmla="*/ 162 h 223"/>
              <a:gd name="T76" fmla="*/ 811 w 1071"/>
              <a:gd name="T77" fmla="*/ 55 h 223"/>
              <a:gd name="T78" fmla="*/ 866 w 1071"/>
              <a:gd name="T79" fmla="*/ 141 h 223"/>
              <a:gd name="T80" fmla="*/ 811 w 1071"/>
              <a:gd name="T81" fmla="*/ 162 h 223"/>
              <a:gd name="T82" fmla="*/ 908 w 1071"/>
              <a:gd name="T83" fmla="*/ 67 h 223"/>
              <a:gd name="T84" fmla="*/ 931 w 1071"/>
              <a:gd name="T85" fmla="*/ 141 h 223"/>
              <a:gd name="T86" fmla="*/ 975 w 1071"/>
              <a:gd name="T87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71" h="223">
                <a:moveTo>
                  <a:pt x="572" y="118"/>
                </a:moveTo>
                <a:cubicBezTo>
                  <a:pt x="545" y="118"/>
                  <a:pt x="545" y="118"/>
                  <a:pt x="545" y="118"/>
                </a:cubicBezTo>
                <a:cubicBezTo>
                  <a:pt x="545" y="142"/>
                  <a:pt x="545" y="142"/>
                  <a:pt x="545" y="142"/>
                </a:cubicBezTo>
                <a:cubicBezTo>
                  <a:pt x="573" y="142"/>
                  <a:pt x="573" y="142"/>
                  <a:pt x="573" y="142"/>
                </a:cubicBezTo>
                <a:cubicBezTo>
                  <a:pt x="583" y="142"/>
                  <a:pt x="590" y="138"/>
                  <a:pt x="590" y="130"/>
                </a:cubicBezTo>
                <a:cubicBezTo>
                  <a:pt x="590" y="123"/>
                  <a:pt x="584" y="118"/>
                  <a:pt x="572" y="118"/>
                </a:cubicBezTo>
                <a:moveTo>
                  <a:pt x="155" y="77"/>
                </a:moveTo>
                <a:cubicBezTo>
                  <a:pt x="132" y="77"/>
                  <a:pt x="132" y="77"/>
                  <a:pt x="132" y="77"/>
                </a:cubicBezTo>
                <a:cubicBezTo>
                  <a:pt x="132" y="108"/>
                  <a:pt x="132" y="108"/>
                  <a:pt x="132" y="108"/>
                </a:cubicBezTo>
                <a:cubicBezTo>
                  <a:pt x="155" y="108"/>
                  <a:pt x="155" y="108"/>
                  <a:pt x="155" y="108"/>
                </a:cubicBezTo>
                <a:cubicBezTo>
                  <a:pt x="167" y="108"/>
                  <a:pt x="173" y="101"/>
                  <a:pt x="173" y="92"/>
                </a:cubicBezTo>
                <a:cubicBezTo>
                  <a:pt x="173" y="92"/>
                  <a:pt x="173" y="92"/>
                  <a:pt x="173" y="92"/>
                </a:cubicBezTo>
                <a:cubicBezTo>
                  <a:pt x="173" y="82"/>
                  <a:pt x="166" y="77"/>
                  <a:pt x="155" y="77"/>
                </a:cubicBezTo>
                <a:moveTo>
                  <a:pt x="584" y="88"/>
                </a:moveTo>
                <a:cubicBezTo>
                  <a:pt x="584" y="80"/>
                  <a:pt x="578" y="76"/>
                  <a:pt x="568" y="76"/>
                </a:cubicBezTo>
                <a:cubicBezTo>
                  <a:pt x="545" y="76"/>
                  <a:pt x="545" y="76"/>
                  <a:pt x="545" y="76"/>
                </a:cubicBezTo>
                <a:cubicBezTo>
                  <a:pt x="545" y="99"/>
                  <a:pt x="545" y="99"/>
                  <a:pt x="545" y="99"/>
                </a:cubicBezTo>
                <a:cubicBezTo>
                  <a:pt x="567" y="99"/>
                  <a:pt x="567" y="99"/>
                  <a:pt x="567" y="99"/>
                </a:cubicBezTo>
                <a:cubicBezTo>
                  <a:pt x="577" y="99"/>
                  <a:pt x="584" y="96"/>
                  <a:pt x="584" y="88"/>
                </a:cubicBezTo>
                <a:moveTo>
                  <a:pt x="266" y="118"/>
                </a:moveTo>
                <a:cubicBezTo>
                  <a:pt x="296" y="118"/>
                  <a:pt x="296" y="118"/>
                  <a:pt x="296" y="118"/>
                </a:cubicBezTo>
                <a:cubicBezTo>
                  <a:pt x="281" y="83"/>
                  <a:pt x="281" y="83"/>
                  <a:pt x="281" y="83"/>
                </a:cubicBezTo>
                <a:lnTo>
                  <a:pt x="266" y="118"/>
                </a:lnTo>
                <a:close/>
                <a:moveTo>
                  <a:pt x="305" y="138"/>
                </a:moveTo>
                <a:cubicBezTo>
                  <a:pt x="258" y="138"/>
                  <a:pt x="258" y="138"/>
                  <a:pt x="258" y="138"/>
                </a:cubicBezTo>
                <a:cubicBezTo>
                  <a:pt x="250" y="156"/>
                  <a:pt x="250" y="156"/>
                  <a:pt x="250" y="156"/>
                </a:cubicBezTo>
                <a:cubicBezTo>
                  <a:pt x="248" y="161"/>
                  <a:pt x="245" y="163"/>
                  <a:pt x="240" y="163"/>
                </a:cubicBezTo>
                <a:cubicBezTo>
                  <a:pt x="234" y="163"/>
                  <a:pt x="229" y="159"/>
                  <a:pt x="229" y="153"/>
                </a:cubicBezTo>
                <a:cubicBezTo>
                  <a:pt x="229" y="151"/>
                  <a:pt x="229" y="149"/>
                  <a:pt x="230" y="147"/>
                </a:cubicBezTo>
                <a:cubicBezTo>
                  <a:pt x="267" y="63"/>
                  <a:pt x="267" y="63"/>
                  <a:pt x="267" y="63"/>
                </a:cubicBezTo>
                <a:cubicBezTo>
                  <a:pt x="270" y="58"/>
                  <a:pt x="274" y="54"/>
                  <a:pt x="282" y="54"/>
                </a:cubicBezTo>
                <a:cubicBezTo>
                  <a:pt x="289" y="54"/>
                  <a:pt x="293" y="58"/>
                  <a:pt x="296" y="63"/>
                </a:cubicBezTo>
                <a:cubicBezTo>
                  <a:pt x="333" y="147"/>
                  <a:pt x="333" y="147"/>
                  <a:pt x="333" y="147"/>
                </a:cubicBezTo>
                <a:cubicBezTo>
                  <a:pt x="334" y="149"/>
                  <a:pt x="334" y="151"/>
                  <a:pt x="334" y="153"/>
                </a:cubicBezTo>
                <a:cubicBezTo>
                  <a:pt x="334" y="159"/>
                  <a:pt x="329" y="163"/>
                  <a:pt x="323" y="163"/>
                </a:cubicBezTo>
                <a:cubicBezTo>
                  <a:pt x="318" y="163"/>
                  <a:pt x="314" y="161"/>
                  <a:pt x="312" y="156"/>
                </a:cubicBezTo>
                <a:lnTo>
                  <a:pt x="305" y="138"/>
                </a:lnTo>
                <a:close/>
                <a:moveTo>
                  <a:pt x="1026" y="223"/>
                </a:moveTo>
                <a:cubicBezTo>
                  <a:pt x="1058" y="223"/>
                  <a:pt x="1071" y="209"/>
                  <a:pt x="1071" y="177"/>
                </a:cubicBezTo>
                <a:cubicBezTo>
                  <a:pt x="1071" y="46"/>
                  <a:pt x="1071" y="46"/>
                  <a:pt x="1071" y="46"/>
                </a:cubicBezTo>
                <a:cubicBezTo>
                  <a:pt x="1071" y="14"/>
                  <a:pt x="1058" y="0"/>
                  <a:pt x="1026" y="0"/>
                </a:cubicBezTo>
                <a:cubicBezTo>
                  <a:pt x="799" y="0"/>
                  <a:pt x="799" y="0"/>
                  <a:pt x="799" y="0"/>
                </a:cubicBezTo>
                <a:cubicBezTo>
                  <a:pt x="701" y="118"/>
                  <a:pt x="701" y="118"/>
                  <a:pt x="701" y="118"/>
                </a:cubicBezTo>
                <a:cubicBezTo>
                  <a:pt x="698" y="116"/>
                  <a:pt x="698" y="116"/>
                  <a:pt x="698" y="116"/>
                </a:cubicBezTo>
                <a:cubicBezTo>
                  <a:pt x="707" y="76"/>
                  <a:pt x="707" y="76"/>
                  <a:pt x="707" y="76"/>
                </a:cubicBezTo>
                <a:cubicBezTo>
                  <a:pt x="705" y="76"/>
                  <a:pt x="704" y="76"/>
                  <a:pt x="702" y="76"/>
                </a:cubicBezTo>
                <a:cubicBezTo>
                  <a:pt x="683" y="76"/>
                  <a:pt x="670" y="91"/>
                  <a:pt x="670" y="109"/>
                </a:cubicBezTo>
                <a:cubicBezTo>
                  <a:pt x="670" y="109"/>
                  <a:pt x="670" y="109"/>
                  <a:pt x="670" y="109"/>
                </a:cubicBezTo>
                <a:cubicBezTo>
                  <a:pt x="670" y="127"/>
                  <a:pt x="684" y="142"/>
                  <a:pt x="703" y="142"/>
                </a:cubicBezTo>
                <a:cubicBezTo>
                  <a:pt x="722" y="142"/>
                  <a:pt x="735" y="128"/>
                  <a:pt x="735" y="109"/>
                </a:cubicBezTo>
                <a:cubicBezTo>
                  <a:pt x="735" y="109"/>
                  <a:pt x="735" y="109"/>
                  <a:pt x="735" y="109"/>
                </a:cubicBezTo>
                <a:cubicBezTo>
                  <a:pt x="735" y="106"/>
                  <a:pt x="734" y="102"/>
                  <a:pt x="733" y="99"/>
                </a:cubicBezTo>
                <a:cubicBezTo>
                  <a:pt x="753" y="84"/>
                  <a:pt x="753" y="84"/>
                  <a:pt x="753" y="84"/>
                </a:cubicBezTo>
                <a:cubicBezTo>
                  <a:pt x="757" y="91"/>
                  <a:pt x="759" y="100"/>
                  <a:pt x="759" y="109"/>
                </a:cubicBezTo>
                <a:cubicBezTo>
                  <a:pt x="759" y="109"/>
                  <a:pt x="759" y="109"/>
                  <a:pt x="759" y="109"/>
                </a:cubicBezTo>
                <a:cubicBezTo>
                  <a:pt x="759" y="139"/>
                  <a:pt x="735" y="164"/>
                  <a:pt x="702" y="164"/>
                </a:cubicBezTo>
                <a:cubicBezTo>
                  <a:pt x="669" y="164"/>
                  <a:pt x="646" y="140"/>
                  <a:pt x="646" y="109"/>
                </a:cubicBezTo>
                <a:cubicBezTo>
                  <a:pt x="646" y="109"/>
                  <a:pt x="646" y="109"/>
                  <a:pt x="646" y="109"/>
                </a:cubicBezTo>
                <a:cubicBezTo>
                  <a:pt x="646" y="79"/>
                  <a:pt x="670" y="54"/>
                  <a:pt x="703" y="54"/>
                </a:cubicBezTo>
                <a:cubicBezTo>
                  <a:pt x="706" y="54"/>
                  <a:pt x="709" y="54"/>
                  <a:pt x="712" y="55"/>
                </a:cubicBezTo>
                <a:cubicBezTo>
                  <a:pt x="724" y="0"/>
                  <a:pt x="724" y="0"/>
                  <a:pt x="7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13" y="0"/>
                  <a:pt x="0" y="14"/>
                  <a:pt x="0" y="46"/>
                </a:cubicBezTo>
                <a:cubicBezTo>
                  <a:pt x="0" y="177"/>
                  <a:pt x="0" y="177"/>
                  <a:pt x="0" y="177"/>
                </a:cubicBezTo>
                <a:cubicBezTo>
                  <a:pt x="0" y="209"/>
                  <a:pt x="13" y="223"/>
                  <a:pt x="45" y="223"/>
                </a:cubicBezTo>
                <a:lnTo>
                  <a:pt x="1026" y="223"/>
                </a:lnTo>
                <a:close/>
                <a:moveTo>
                  <a:pt x="477" y="151"/>
                </a:moveTo>
                <a:cubicBezTo>
                  <a:pt x="477" y="159"/>
                  <a:pt x="472" y="163"/>
                  <a:pt x="465" y="163"/>
                </a:cubicBezTo>
                <a:cubicBezTo>
                  <a:pt x="458" y="163"/>
                  <a:pt x="453" y="159"/>
                  <a:pt x="453" y="151"/>
                </a:cubicBezTo>
                <a:cubicBezTo>
                  <a:pt x="453" y="98"/>
                  <a:pt x="453" y="98"/>
                  <a:pt x="453" y="98"/>
                </a:cubicBezTo>
                <a:cubicBezTo>
                  <a:pt x="433" y="130"/>
                  <a:pt x="433" y="130"/>
                  <a:pt x="433" y="130"/>
                </a:cubicBezTo>
                <a:cubicBezTo>
                  <a:pt x="431" y="134"/>
                  <a:pt x="428" y="136"/>
                  <a:pt x="423" y="136"/>
                </a:cubicBezTo>
                <a:cubicBezTo>
                  <a:pt x="419" y="136"/>
                  <a:pt x="416" y="134"/>
                  <a:pt x="413" y="130"/>
                </a:cubicBezTo>
                <a:cubicBezTo>
                  <a:pt x="393" y="99"/>
                  <a:pt x="393" y="99"/>
                  <a:pt x="393" y="99"/>
                </a:cubicBezTo>
                <a:cubicBezTo>
                  <a:pt x="393" y="151"/>
                  <a:pt x="393" y="151"/>
                  <a:pt x="393" y="151"/>
                </a:cubicBezTo>
                <a:cubicBezTo>
                  <a:pt x="393" y="159"/>
                  <a:pt x="388" y="163"/>
                  <a:pt x="382" y="163"/>
                </a:cubicBezTo>
                <a:cubicBezTo>
                  <a:pt x="375" y="163"/>
                  <a:pt x="370" y="159"/>
                  <a:pt x="370" y="151"/>
                </a:cubicBezTo>
                <a:cubicBezTo>
                  <a:pt x="370" y="66"/>
                  <a:pt x="370" y="66"/>
                  <a:pt x="370" y="66"/>
                </a:cubicBezTo>
                <a:cubicBezTo>
                  <a:pt x="370" y="59"/>
                  <a:pt x="377" y="55"/>
                  <a:pt x="383" y="55"/>
                </a:cubicBezTo>
                <a:cubicBezTo>
                  <a:pt x="389" y="55"/>
                  <a:pt x="393" y="57"/>
                  <a:pt x="396" y="62"/>
                </a:cubicBezTo>
                <a:cubicBezTo>
                  <a:pt x="424" y="107"/>
                  <a:pt x="424" y="107"/>
                  <a:pt x="424" y="107"/>
                </a:cubicBezTo>
                <a:cubicBezTo>
                  <a:pt x="451" y="62"/>
                  <a:pt x="451" y="62"/>
                  <a:pt x="451" y="62"/>
                </a:cubicBezTo>
                <a:cubicBezTo>
                  <a:pt x="454" y="57"/>
                  <a:pt x="458" y="55"/>
                  <a:pt x="464" y="55"/>
                </a:cubicBezTo>
                <a:cubicBezTo>
                  <a:pt x="470" y="55"/>
                  <a:pt x="477" y="59"/>
                  <a:pt x="477" y="66"/>
                </a:cubicBezTo>
                <a:lnTo>
                  <a:pt x="477" y="151"/>
                </a:lnTo>
                <a:close/>
                <a:moveTo>
                  <a:pt x="572" y="56"/>
                </a:moveTo>
                <a:cubicBezTo>
                  <a:pt x="584" y="56"/>
                  <a:pt x="594" y="59"/>
                  <a:pt x="600" y="65"/>
                </a:cubicBezTo>
                <a:cubicBezTo>
                  <a:pt x="605" y="70"/>
                  <a:pt x="607" y="76"/>
                  <a:pt x="607" y="83"/>
                </a:cubicBezTo>
                <a:cubicBezTo>
                  <a:pt x="607" y="96"/>
                  <a:pt x="601" y="102"/>
                  <a:pt x="593" y="107"/>
                </a:cubicBezTo>
                <a:cubicBezTo>
                  <a:pt x="605" y="111"/>
                  <a:pt x="613" y="118"/>
                  <a:pt x="613" y="133"/>
                </a:cubicBezTo>
                <a:cubicBezTo>
                  <a:pt x="613" y="153"/>
                  <a:pt x="597" y="162"/>
                  <a:pt x="573" y="162"/>
                </a:cubicBezTo>
                <a:cubicBezTo>
                  <a:pt x="534" y="162"/>
                  <a:pt x="534" y="162"/>
                  <a:pt x="534" y="162"/>
                </a:cubicBezTo>
                <a:cubicBezTo>
                  <a:pt x="527" y="162"/>
                  <a:pt x="522" y="158"/>
                  <a:pt x="522" y="150"/>
                </a:cubicBezTo>
                <a:cubicBezTo>
                  <a:pt x="522" y="68"/>
                  <a:pt x="522" y="68"/>
                  <a:pt x="522" y="68"/>
                </a:cubicBezTo>
                <a:cubicBezTo>
                  <a:pt x="522" y="60"/>
                  <a:pt x="527" y="56"/>
                  <a:pt x="534" y="56"/>
                </a:cubicBezTo>
                <a:lnTo>
                  <a:pt x="572" y="56"/>
                </a:lnTo>
                <a:close/>
                <a:moveTo>
                  <a:pt x="108" y="68"/>
                </a:moveTo>
                <a:cubicBezTo>
                  <a:pt x="108" y="60"/>
                  <a:pt x="113" y="56"/>
                  <a:pt x="120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71" y="56"/>
                  <a:pt x="181" y="60"/>
                  <a:pt x="188" y="67"/>
                </a:cubicBezTo>
                <a:cubicBezTo>
                  <a:pt x="194" y="73"/>
                  <a:pt x="197" y="81"/>
                  <a:pt x="197" y="91"/>
                </a:cubicBezTo>
                <a:cubicBezTo>
                  <a:pt x="197" y="91"/>
                  <a:pt x="197" y="91"/>
                  <a:pt x="197" y="91"/>
                </a:cubicBezTo>
                <a:cubicBezTo>
                  <a:pt x="197" y="108"/>
                  <a:pt x="189" y="118"/>
                  <a:pt x="176" y="124"/>
                </a:cubicBezTo>
                <a:cubicBezTo>
                  <a:pt x="192" y="143"/>
                  <a:pt x="192" y="143"/>
                  <a:pt x="192" y="143"/>
                </a:cubicBezTo>
                <a:cubicBezTo>
                  <a:pt x="194" y="146"/>
                  <a:pt x="196" y="148"/>
                  <a:pt x="196" y="152"/>
                </a:cubicBezTo>
                <a:cubicBezTo>
                  <a:pt x="196" y="158"/>
                  <a:pt x="190" y="163"/>
                  <a:pt x="184" y="163"/>
                </a:cubicBezTo>
                <a:cubicBezTo>
                  <a:pt x="179" y="163"/>
                  <a:pt x="176" y="161"/>
                  <a:pt x="173" y="157"/>
                </a:cubicBezTo>
                <a:cubicBezTo>
                  <a:pt x="150" y="128"/>
                  <a:pt x="150" y="128"/>
                  <a:pt x="150" y="128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51"/>
                  <a:pt x="132" y="151"/>
                  <a:pt x="132" y="151"/>
                </a:cubicBezTo>
                <a:cubicBezTo>
                  <a:pt x="132" y="159"/>
                  <a:pt x="127" y="163"/>
                  <a:pt x="120" y="163"/>
                </a:cubicBezTo>
                <a:cubicBezTo>
                  <a:pt x="113" y="163"/>
                  <a:pt x="108" y="159"/>
                  <a:pt x="108" y="151"/>
                </a:cubicBezTo>
                <a:lnTo>
                  <a:pt x="108" y="68"/>
                </a:lnTo>
                <a:close/>
                <a:moveTo>
                  <a:pt x="811" y="162"/>
                </a:moveTo>
                <a:cubicBezTo>
                  <a:pt x="804" y="162"/>
                  <a:pt x="799" y="158"/>
                  <a:pt x="799" y="150"/>
                </a:cubicBezTo>
                <a:cubicBezTo>
                  <a:pt x="799" y="67"/>
                  <a:pt x="799" y="67"/>
                  <a:pt x="799" y="67"/>
                </a:cubicBezTo>
                <a:cubicBezTo>
                  <a:pt x="799" y="59"/>
                  <a:pt x="804" y="55"/>
                  <a:pt x="811" y="55"/>
                </a:cubicBezTo>
                <a:cubicBezTo>
                  <a:pt x="818" y="55"/>
                  <a:pt x="823" y="59"/>
                  <a:pt x="823" y="67"/>
                </a:cubicBezTo>
                <a:cubicBezTo>
                  <a:pt x="823" y="141"/>
                  <a:pt x="823" y="141"/>
                  <a:pt x="823" y="141"/>
                </a:cubicBezTo>
                <a:cubicBezTo>
                  <a:pt x="866" y="141"/>
                  <a:pt x="866" y="141"/>
                  <a:pt x="866" y="141"/>
                </a:cubicBezTo>
                <a:cubicBezTo>
                  <a:pt x="872" y="141"/>
                  <a:pt x="877" y="145"/>
                  <a:pt x="877" y="152"/>
                </a:cubicBezTo>
                <a:cubicBezTo>
                  <a:pt x="877" y="158"/>
                  <a:pt x="872" y="162"/>
                  <a:pt x="866" y="162"/>
                </a:cubicBezTo>
                <a:lnTo>
                  <a:pt x="811" y="162"/>
                </a:lnTo>
                <a:close/>
                <a:moveTo>
                  <a:pt x="919" y="162"/>
                </a:moveTo>
                <a:cubicBezTo>
                  <a:pt x="913" y="162"/>
                  <a:pt x="908" y="158"/>
                  <a:pt x="908" y="150"/>
                </a:cubicBezTo>
                <a:cubicBezTo>
                  <a:pt x="908" y="67"/>
                  <a:pt x="908" y="67"/>
                  <a:pt x="908" y="67"/>
                </a:cubicBezTo>
                <a:cubicBezTo>
                  <a:pt x="908" y="59"/>
                  <a:pt x="913" y="55"/>
                  <a:pt x="919" y="55"/>
                </a:cubicBezTo>
                <a:cubicBezTo>
                  <a:pt x="926" y="55"/>
                  <a:pt x="931" y="59"/>
                  <a:pt x="931" y="67"/>
                </a:cubicBezTo>
                <a:cubicBezTo>
                  <a:pt x="931" y="141"/>
                  <a:pt x="931" y="141"/>
                  <a:pt x="931" y="141"/>
                </a:cubicBezTo>
                <a:cubicBezTo>
                  <a:pt x="975" y="141"/>
                  <a:pt x="975" y="141"/>
                  <a:pt x="975" y="141"/>
                </a:cubicBezTo>
                <a:cubicBezTo>
                  <a:pt x="981" y="141"/>
                  <a:pt x="985" y="145"/>
                  <a:pt x="985" y="152"/>
                </a:cubicBezTo>
                <a:cubicBezTo>
                  <a:pt x="985" y="158"/>
                  <a:pt x="981" y="162"/>
                  <a:pt x="975" y="162"/>
                </a:cubicBezTo>
                <a:lnTo>
                  <a:pt x="919" y="1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endParaRPr lang="en-GB" sz="1800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5D8EFE0-F00D-46BC-9E29-8C829868E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tx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7" name="Date_DateCustomA">
            <a:extLst>
              <a:ext uri="{FF2B5EF4-FFF2-40B4-BE49-F238E27FC236}">
                <a16:creationId xmlns:a16="http://schemas.microsoft.com/office/drawing/2014/main" id="{BA90A93D-37F9-4C65-91AC-8C8D05B4C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A8D4E2C-4AD4-4902-9AA6-258C412AEED1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208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65C857B0-BA7F-4231-B59A-526700FA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7" y="452438"/>
            <a:ext cx="10590003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E9997-006D-492C-9877-F7617EDD2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7" name="Date_DateCustomA">
            <a:extLst>
              <a:ext uri="{FF2B5EF4-FFF2-40B4-BE49-F238E27FC236}">
                <a16:creationId xmlns:a16="http://schemas.microsoft.com/office/drawing/2014/main" id="{5FC6988B-A4CB-4E12-A565-68D705C3A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F2E10D1A-D613-41CE-B02A-846290684BA0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65381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ED85EA1-D7DA-4042-AE58-E34BD5AC5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5" name="Date_DateCustomA">
            <a:extLst>
              <a:ext uri="{FF2B5EF4-FFF2-40B4-BE49-F238E27FC236}">
                <a16:creationId xmlns:a16="http://schemas.microsoft.com/office/drawing/2014/main" id="{235F65ED-2265-47AB-ACC6-E4B66C390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47FB7D42-25F0-4925-AB91-37097B4A81F1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7293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A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798617" y="452440"/>
            <a:ext cx="10590003" cy="1196444"/>
          </a:xfrm>
        </p:spPr>
        <p:txBody>
          <a:bodyPr tIns="0"/>
          <a:lstStyle>
            <a:lvl1pPr>
              <a:defRPr sz="3199" cap="all" baseline="0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35857DB-8C0B-4148-8AB1-F694D65BF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862E3217-7BDA-45E6-ADB1-C065AF264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9270F80D-0DED-41DC-8003-ACA44099192B}" type="datetime1">
              <a:rPr lang="en-GB" smtClean="0"/>
              <a:t>12/12/2023</a:t>
            </a:fld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CD3D23-05BF-4B57-8284-15FF6D1217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7" y="6158174"/>
            <a:ext cx="2826368" cy="2555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5846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B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7DF7DBE-6CC3-4F9E-A396-E82820B89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18" y="452439"/>
            <a:ext cx="4886960" cy="44319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7AAE5DB4-A422-4286-935C-1ABCA4CCEF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8618" y="4970200"/>
            <a:ext cx="4886960" cy="365370"/>
          </a:xfrm>
        </p:spPr>
        <p:txBody>
          <a:bodyPr lIns="0" anchor="b" anchorCtr="0"/>
          <a:lstStyle>
            <a:lvl1pPr marL="0" indent="0">
              <a:buFont typeface="Arial" panose="020B0604020202020204" pitchFamily="34" charset="0"/>
              <a:buChar char="​"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Name, Department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862EE0-F879-436B-A5EA-70A7F83ABF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8618" y="5332765"/>
            <a:ext cx="4886960" cy="424314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600">
                <a:solidFill>
                  <a:schemeClr val="bg1"/>
                </a:solidFill>
              </a:defRPr>
            </a:lvl1pPr>
            <a:lvl2pPr marL="395921" indent="0">
              <a:buFontTx/>
              <a:buNone/>
              <a:defRPr sz="1600">
                <a:solidFill>
                  <a:schemeClr val="bg1"/>
                </a:solidFill>
              </a:defRPr>
            </a:lvl2pPr>
            <a:lvl3pPr marL="727055" indent="0">
              <a:buFontTx/>
              <a:buNone/>
              <a:defRPr sz="1600">
                <a:solidFill>
                  <a:schemeClr val="bg1"/>
                </a:solidFill>
              </a:defRPr>
            </a:lvl3pPr>
            <a:lvl4pPr>
              <a:buFontTx/>
              <a:buNone/>
              <a:defRPr sz="1600">
                <a:solidFill>
                  <a:schemeClr val="bg1"/>
                </a:solidFill>
              </a:defRPr>
            </a:lvl4pPr>
            <a:lvl5pPr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xxx@ramboll.com</a:t>
            </a:r>
            <a:endParaRPr lang="en-GB" dirty="0"/>
          </a:p>
        </p:txBody>
      </p:sp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9855619-46E8-4B12-8D5A-DE3552021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8" name="Date_DateCustomA">
            <a:extLst>
              <a:ext uri="{FF2B5EF4-FFF2-40B4-BE49-F238E27FC236}">
                <a16:creationId xmlns:a16="http://schemas.microsoft.com/office/drawing/2014/main" id="{9CA6E42C-D397-4857-89FC-8B948A95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5E849237-3873-4459-A547-67B1C8011873}" type="datetime1">
              <a:rPr lang="en-GB" smtClean="0"/>
              <a:t>12/12/2023</a:t>
            </a:fld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49BD8C4-6612-438B-81F5-53DD9DF90E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617" y="6158174"/>
            <a:ext cx="2826825" cy="25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9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C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7" tIns="45708" rIns="91417" bIns="45708" rtlCol="0" anchor="ctr"/>
          <a:lstStyle/>
          <a:p>
            <a:pPr algn="ctr"/>
            <a:endParaRPr lang="en-GB" sz="1800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0DA34D-CD01-4059-B449-4DCD238F6A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240"/>
            <a:ext cx="12192000" cy="6855521"/>
          </a:xfrm>
          <a:prstGeom prst="rect">
            <a:avLst/>
          </a:prstGeom>
        </p:spPr>
      </p:pic>
      <p:sp>
        <p:nvSpPr>
          <p:cNvPr id="12" name="SD_FLD_DocumentDate"/>
          <p:cNvSpPr txBox="1"/>
          <p:nvPr userDrawn="1"/>
        </p:nvSpPr>
        <p:spPr bwMode="auto">
          <a:xfrm>
            <a:off x="6093001" y="6280500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SD_FLD_Name"/>
          <p:cNvSpPr txBox="1"/>
          <p:nvPr userDrawn="1"/>
        </p:nvSpPr>
        <p:spPr bwMode="auto">
          <a:xfrm>
            <a:off x="6093001" y="6128101"/>
            <a:ext cx="5260800" cy="1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991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457098" rtl="0" eaLnBrk="0" fontAlgn="base" latinLnBrk="0" hangingPunc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Tx/>
              <a:tabLst/>
            </a:pPr>
            <a:endParaRPr kumimoji="0" lang="en-GB" sz="8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35857DB-8C0B-4148-8AB1-F694D65BF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>
                <a:solidFill>
                  <a:schemeClr val="bg1"/>
                </a:solidFill>
              </a:defRPr>
            </a:lvl1pPr>
          </a:lstStyle>
          <a:p>
            <a:pPr algn="r"/>
            <a:endParaRPr lang="en-GB" dirty="0"/>
          </a:p>
        </p:txBody>
      </p:sp>
      <p:sp>
        <p:nvSpPr>
          <p:cNvPr id="15" name="Date_DateCustomA">
            <a:extLst>
              <a:ext uri="{FF2B5EF4-FFF2-40B4-BE49-F238E27FC236}">
                <a16:creationId xmlns:a16="http://schemas.microsoft.com/office/drawing/2014/main" id="{862E3217-7BDA-45E6-ADB1-C065AF264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bg1"/>
                </a:solidFill>
              </a:defRPr>
            </a:lvl1pPr>
          </a:lstStyle>
          <a:p>
            <a:pPr algn="r"/>
            <a:fld id="{9270F80D-0DED-41DC-8003-ACA44099192B}" type="datetime1">
              <a:rPr lang="en-GB" smtClean="0"/>
              <a:t>12/12/2023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4419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image" Target="../media/image10.png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image" Target="../media/image9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theme" Target="../theme/theme6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image" Target="../media/image12.png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image" Target="../media/image11.emf"/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1692122"/>
            <a:ext cx="10972800" cy="593878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2519516"/>
            <a:ext cx="10972800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27621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2"/>
          </a:solidFill>
          <a:latin typeface="Calibri"/>
          <a:ea typeface="+mj-ea"/>
          <a:cs typeface="Calibri"/>
        </a:defRPr>
      </a:lvl1pPr>
    </p:titleStyle>
    <p:bodyStyle>
      <a:lvl1pPr marL="180975" indent="-1809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1pPr>
      <a:lvl2pPr marL="630238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tx2"/>
          </a:solidFill>
          <a:latin typeface="Calibri"/>
          <a:ea typeface="+mn-ea"/>
          <a:cs typeface="Calibri"/>
        </a:defRPr>
      </a:lvl2pPr>
      <a:lvl3pPr marL="982663" indent="-1793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3pPr>
      <a:lvl4pPr marL="152400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tabLst/>
        <a:defRPr sz="2000" kern="1200">
          <a:solidFill>
            <a:schemeClr val="tx2"/>
          </a:solidFill>
          <a:latin typeface="Calibri"/>
          <a:ea typeface="+mn-ea"/>
          <a:cs typeface="Calibri"/>
        </a:defRPr>
      </a:lvl4pPr>
      <a:lvl5pPr marL="197485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1692122"/>
            <a:ext cx="10972800" cy="593878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2519516"/>
            <a:ext cx="10972800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857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2"/>
          </a:solidFill>
          <a:latin typeface="Calibri"/>
          <a:ea typeface="+mj-ea"/>
          <a:cs typeface="Calibri"/>
        </a:defRPr>
      </a:lvl1pPr>
    </p:titleStyle>
    <p:bodyStyle>
      <a:lvl1pPr marL="180975" indent="-1809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1pPr>
      <a:lvl2pPr marL="630238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tx2"/>
          </a:solidFill>
          <a:latin typeface="Calibri"/>
          <a:ea typeface="+mn-ea"/>
          <a:cs typeface="Calibri"/>
        </a:defRPr>
      </a:lvl2pPr>
      <a:lvl3pPr marL="982663" indent="-1793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3pPr>
      <a:lvl4pPr marL="152400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tabLst/>
        <a:defRPr sz="2000" kern="1200">
          <a:solidFill>
            <a:schemeClr val="tx2"/>
          </a:solidFill>
          <a:latin typeface="Calibri"/>
          <a:ea typeface="+mn-ea"/>
          <a:cs typeface="Calibri"/>
        </a:defRPr>
      </a:lvl4pPr>
      <a:lvl5pPr marL="197485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540296189"/>
              </p:ext>
            </p:extLst>
          </p:nvPr>
        </p:nvGraphicFramePr>
        <p:xfrm>
          <a:off x="2121" y="1592"/>
          <a:ext cx="211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21" y="1592"/>
                        <a:ext cx="211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82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7052" y="475200"/>
            <a:ext cx="11136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082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2" y="1843200"/>
            <a:ext cx="11136000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4400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500" b="1" i="0">
          <a:solidFill>
            <a:schemeClr val="accent3"/>
          </a:solidFill>
          <a:latin typeface="+mn-lt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5pPr>
      <a:lvl6pPr marL="51115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6pPr>
      <a:lvl7pPr marL="1022302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7pPr>
      <a:lvl8pPr marL="1533451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8pPr>
      <a:lvl9pPr marL="204461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33"/>
          </a:solidFill>
          <a:latin typeface="Helvetica 65 Medium" pitchFamily="34" charset="0"/>
        </a:defRPr>
      </a:lvl9pPr>
    </p:titleStyle>
    <p:bodyStyle>
      <a:lvl1pPr marL="266268" indent="-266268" algn="l" rtl="0" eaLnBrk="1" fontAlgn="base" hangingPunct="1">
        <a:spcBef>
          <a:spcPts val="336"/>
        </a:spcBef>
        <a:spcAft>
          <a:spcPts val="336"/>
        </a:spcAft>
        <a:buFont typeface="Arial" panose="020B0604020202020204" pitchFamily="34" charset="0"/>
        <a:buChar char="•"/>
        <a:defRPr sz="2000">
          <a:solidFill>
            <a:srgbClr val="080808"/>
          </a:solidFill>
          <a:latin typeface="+mn-lt"/>
          <a:ea typeface="+mn-ea"/>
          <a:cs typeface="Arial" pitchFamily="34" charset="0"/>
        </a:defRPr>
      </a:lvl1pPr>
      <a:lvl2pPr marL="542047" indent="-275779" algn="l" rtl="0" eaLnBrk="1" fontAlgn="base" hangingPunct="1">
        <a:spcBef>
          <a:spcPts val="448"/>
        </a:spcBef>
        <a:spcAft>
          <a:spcPts val="448"/>
        </a:spcAft>
        <a:buChar char="–"/>
        <a:defRPr sz="2000">
          <a:solidFill>
            <a:srgbClr val="080808"/>
          </a:solidFill>
          <a:latin typeface="+mn-lt"/>
          <a:cs typeface="Arial" pitchFamily="34" charset="0"/>
        </a:defRPr>
      </a:lvl2pPr>
      <a:lvl3pPr marL="903391" indent="-296404" algn="l" rtl="0" eaLnBrk="1" fontAlgn="base" hangingPunct="1">
        <a:spcBef>
          <a:spcPts val="448"/>
        </a:spcBef>
        <a:spcAft>
          <a:spcPts val="448"/>
        </a:spcAft>
        <a:buChar char="•"/>
        <a:defRPr sz="2600">
          <a:solidFill>
            <a:srgbClr val="080808"/>
          </a:solidFill>
          <a:latin typeface="+mn-lt"/>
          <a:cs typeface="Arial" pitchFamily="34" charset="0"/>
        </a:defRPr>
      </a:lvl3pPr>
      <a:lvl4pPr marL="1308052" indent="-308822" algn="l" rtl="0" eaLnBrk="1" fontAlgn="base" hangingPunct="1">
        <a:spcBef>
          <a:spcPts val="448"/>
        </a:spcBef>
        <a:spcAft>
          <a:spcPts val="448"/>
        </a:spcAft>
        <a:buChar char="–"/>
        <a:defRPr sz="2600">
          <a:solidFill>
            <a:srgbClr val="080808"/>
          </a:solidFill>
          <a:latin typeface="+mn-lt"/>
          <a:cs typeface="Arial" pitchFamily="34" charset="0"/>
        </a:defRPr>
      </a:lvl4pPr>
      <a:lvl5pPr marL="1700285" indent="-298170" algn="l" rtl="0" eaLnBrk="1" fontAlgn="base" hangingPunct="1">
        <a:spcBef>
          <a:spcPts val="448"/>
        </a:spcBef>
        <a:spcAft>
          <a:spcPts val="448"/>
        </a:spcAft>
        <a:buChar char="»"/>
        <a:defRPr sz="2600">
          <a:solidFill>
            <a:srgbClr val="080808"/>
          </a:solidFill>
          <a:latin typeface="+mn-lt"/>
          <a:cs typeface="Arial" pitchFamily="34" charset="0"/>
        </a:defRPr>
      </a:lvl5pPr>
      <a:lvl6pPr marL="2811330" indent="-255582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rgbClr val="333333"/>
          </a:solidFill>
          <a:latin typeface="+mn-lt"/>
        </a:defRPr>
      </a:lvl6pPr>
      <a:lvl7pPr marL="3322481" indent="-255582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rgbClr val="333333"/>
          </a:solidFill>
          <a:latin typeface="+mn-lt"/>
        </a:defRPr>
      </a:lvl7pPr>
      <a:lvl8pPr marL="3833638" indent="-255582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rgbClr val="333333"/>
          </a:solidFill>
          <a:latin typeface="+mn-lt"/>
        </a:defRPr>
      </a:lvl8pPr>
      <a:lvl9pPr marL="4344784" indent="-255582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50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02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451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610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756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6906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055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209" algn="l" defTabSz="102230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12.12.2023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94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84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>
                <a:solidFill>
                  <a:prstClr val="black">
                    <a:tint val="75000"/>
                  </a:prstClr>
                </a:solidFill>
              </a:rPr>
              <a:pPr/>
              <a:t>12.12.2023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84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41" y="617384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84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5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798618" y="312767"/>
            <a:ext cx="10590003" cy="74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noProof="0" dirty="0"/>
              <a:t>Presentation title</a:t>
            </a:r>
            <a:br>
              <a:rPr lang="en-GB" noProof="0" dirty="0"/>
            </a:br>
            <a:r>
              <a:rPr lang="en-GB" noProof="0" dirty="0"/>
              <a:t>(in cyan)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08620" y="6280546"/>
            <a:ext cx="480000" cy="1555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 b="0" baseline="0"/>
            </a:lvl1pPr>
          </a:lstStyle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8617" y="1647826"/>
            <a:ext cx="10590003" cy="405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4 No bullet text 18</a:t>
            </a:r>
          </a:p>
          <a:p>
            <a:pPr lvl="4"/>
            <a:r>
              <a:rPr lang="en-GB" noProof="0" dirty="0"/>
              <a:t>5 </a:t>
            </a:r>
            <a:r>
              <a:rPr lang="en-GB" noProof="0" dirty="0" err="1"/>
              <a:t>Megaheader</a:t>
            </a:r>
            <a:r>
              <a:rPr lang="en-GB" noProof="0" dirty="0"/>
              <a:t> caps 48</a:t>
            </a:r>
          </a:p>
          <a:p>
            <a:pPr lvl="5"/>
            <a:r>
              <a:rPr lang="en-GB" noProof="0" dirty="0"/>
              <a:t>6 Header caps 18</a:t>
            </a:r>
          </a:p>
          <a:p>
            <a:pPr lvl="6"/>
            <a:r>
              <a:rPr lang="en-GB" noProof="0" dirty="0"/>
              <a:t>7 Text 18</a:t>
            </a:r>
          </a:p>
          <a:p>
            <a:pPr lvl="7"/>
            <a:r>
              <a:rPr lang="en-GB" noProof="0" dirty="0"/>
              <a:t>8 Number 16</a:t>
            </a:r>
          </a:p>
          <a:p>
            <a:pPr lvl="8"/>
            <a:r>
              <a:rPr lang="en-GB" noProof="0" dirty="0"/>
              <a:t>9 Letter 16</a:t>
            </a:r>
          </a:p>
          <a:p>
            <a:pPr lvl="8"/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E4955-7821-481C-9AF7-C7D937675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6591" y="6280502"/>
            <a:ext cx="6515949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10" name="Date_DateCustomA">
            <a:extLst>
              <a:ext uri="{FF2B5EF4-FFF2-40B4-BE49-F238E27FC236}">
                <a16:creationId xmlns:a16="http://schemas.microsoft.com/office/drawing/2014/main" id="{ADC3E656-DC3F-4718-B1B2-E5B4B6661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8E8A079D-0F01-4087-8466-404AA9697848}" type="datetime1">
              <a:rPr lang="da-DK" smtClean="0"/>
              <a:t>12-12-2023</a:t>
            </a:fld>
            <a:endParaRPr lang="da-DK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135459E-96A0-4D48-B1D9-A034EE07E024}"/>
              </a:ext>
            </a:extLst>
          </p:cNvPr>
          <p:cNvGrpSpPr/>
          <p:nvPr userDrawn="1"/>
        </p:nvGrpSpPr>
        <p:grpSpPr>
          <a:xfrm>
            <a:off x="-1972350" y="522085"/>
            <a:ext cx="1797025" cy="2906915"/>
            <a:chOff x="-1899137" y="-1"/>
            <a:chExt cx="1796791" cy="290758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DF113FF-8BE3-4207-A5C6-F4579EED1B78}"/>
                </a:ext>
              </a:extLst>
            </p:cNvPr>
            <p:cNvGrpSpPr/>
            <p:nvPr userDrawn="1"/>
          </p:nvGrpSpPr>
          <p:grpSpPr>
            <a:xfrm>
              <a:off x="-1899137" y="-1"/>
              <a:ext cx="1796791" cy="2907588"/>
              <a:chOff x="9009867" y="1645032"/>
              <a:chExt cx="2365739" cy="382826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359A05F-1860-4448-A740-55E89B6688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182748" y="1852126"/>
                <a:ext cx="599367" cy="280555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8399B32-2EE3-49AE-80A0-6797B01E89E6}"/>
                  </a:ext>
                </a:extLst>
              </p:cNvPr>
              <p:cNvSpPr txBox="1"/>
              <p:nvPr/>
            </p:nvSpPr>
            <p:spPr bwMode="auto">
              <a:xfrm>
                <a:off x="9199275" y="2239970"/>
                <a:ext cx="1887588" cy="8509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12697" marR="0" indent="-25395" algn="l" defTabSz="457109" rtl="0" eaLnBrk="0" fontAlgn="base" latinLnBrk="0" hangingPunct="0"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tabLst/>
                </a:pP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LIST LEVELS (BULLET LEVELS) </a:t>
                </a: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b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</a:br>
                <a:r>
                  <a:rPr kumimoji="0" lang="en-GB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Verdana" pitchFamily="34" charset="0"/>
                    <a:cs typeface="Verdana" pitchFamily="34" charset="0"/>
                  </a:rPr>
                  <a:t>USE ABOVE TOOL IN THE TAB HOME TO CHANGE TEXT STYLES (ALSO USE TAB FUNCTION)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6A251040-79B2-4E75-B580-29B9D6CC1B9D}"/>
                  </a:ext>
                </a:extLst>
              </p:cNvPr>
              <p:cNvSpPr/>
              <p:nvPr/>
            </p:nvSpPr>
            <p:spPr>
              <a:xfrm>
                <a:off x="9009867" y="1645032"/>
                <a:ext cx="2365739" cy="3828268"/>
              </a:xfrm>
              <a:prstGeom prst="roundRect">
                <a:avLst>
                  <a:gd name="adj" fmla="val 3193"/>
                </a:avLst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>
                  <a:solidFill>
                    <a:schemeClr val="accent3"/>
                  </a:solidFill>
                </a:endParaRPr>
              </a:p>
            </p:txBody>
          </p:sp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25B3411-6214-4AE2-A1EF-BEE63EC00B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2"/>
            <a:stretch>
              <a:fillRect/>
            </a:stretch>
          </p:blipFill>
          <p:spPr>
            <a:xfrm>
              <a:off x="-1884053" y="1200637"/>
              <a:ext cx="1418614" cy="1444137"/>
            </a:xfrm>
            <a:prstGeom prst="rect">
              <a:avLst/>
            </a:prstGeom>
          </p:spPr>
        </p:pic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038C835D-7A3F-4157-850A-1556A9D8479F}"/>
              </a:ext>
            </a:extLst>
          </p:cNvPr>
          <p:cNvPicPr>
            <a:picLocks noChangeAspect="1"/>
          </p:cNvPicPr>
          <p:nvPr userDrawn="1"/>
        </p:nvPicPr>
        <p:blipFill>
          <a:blip r:embed="rId43"/>
          <a:stretch>
            <a:fillRect/>
          </a:stretch>
        </p:blipFill>
        <p:spPr>
          <a:xfrm>
            <a:off x="798617" y="6158174"/>
            <a:ext cx="2826826" cy="25554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6515BF35-693E-4749-821E-5148CED147C8}"/>
              </a:ext>
            </a:extLst>
          </p:cNvPr>
          <p:cNvSpPr/>
          <p:nvPr userDrawn="1"/>
        </p:nvSpPr>
        <p:spPr>
          <a:xfrm>
            <a:off x="2052092" y="6141510"/>
            <a:ext cx="1573352" cy="272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ADE70B8-E712-464A-820F-239445307AD0}"/>
              </a:ext>
            </a:extLst>
          </p:cNvPr>
          <p:cNvPicPr>
            <a:picLocks noChangeAspect="1"/>
          </p:cNvPicPr>
          <p:nvPr userDrawn="1"/>
        </p:nvPicPr>
        <p:blipFill>
          <a:blip r:embed="rId44"/>
          <a:stretch>
            <a:fillRect/>
          </a:stretch>
        </p:blipFill>
        <p:spPr>
          <a:xfrm>
            <a:off x="2212030" y="6140507"/>
            <a:ext cx="868130" cy="43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19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  <p:sldLayoutId id="2147483913" r:id="rId17"/>
    <p:sldLayoutId id="2147483914" r:id="rId18"/>
    <p:sldLayoutId id="2147483915" r:id="rId19"/>
    <p:sldLayoutId id="2147483916" r:id="rId20"/>
    <p:sldLayoutId id="2147483917" r:id="rId21"/>
    <p:sldLayoutId id="2147483918" r:id="rId22"/>
    <p:sldLayoutId id="2147483919" r:id="rId23"/>
    <p:sldLayoutId id="2147483920" r:id="rId24"/>
    <p:sldLayoutId id="2147483921" r:id="rId25"/>
    <p:sldLayoutId id="2147483922" r:id="rId26"/>
    <p:sldLayoutId id="2147483923" r:id="rId27"/>
    <p:sldLayoutId id="2147483924" r:id="rId28"/>
    <p:sldLayoutId id="2147483925" r:id="rId29"/>
    <p:sldLayoutId id="2147483926" r:id="rId30"/>
    <p:sldLayoutId id="2147483927" r:id="rId31"/>
    <p:sldLayoutId id="2147483928" r:id="rId32"/>
    <p:sldLayoutId id="2147483929" r:id="rId33"/>
    <p:sldLayoutId id="2147483930" r:id="rId34"/>
    <p:sldLayoutId id="2147483931" r:id="rId35"/>
    <p:sldLayoutId id="2147483932" r:id="rId36"/>
    <p:sldLayoutId id="2147483933" r:id="rId37"/>
    <p:sldLayoutId id="2147483934" r:id="rId38"/>
    <p:sldLayoutId id="2147483935" r:id="rId39"/>
  </p:sldLayoutIdLst>
  <p:hf sldNum="0" hdr="0" ftr="0" dt="0"/>
  <p:txStyles>
    <p:titleStyle>
      <a:lvl1pPr algn="l" defTabSz="457098" rtl="0" eaLnBrk="1" fontAlgn="base" hangingPunct="1">
        <a:spcBef>
          <a:spcPct val="0"/>
        </a:spcBef>
        <a:spcAft>
          <a:spcPct val="0"/>
        </a:spcAft>
        <a:defRPr sz="2400" b="1" kern="1200" cap="all" spc="-50" baseline="0">
          <a:solidFill>
            <a:schemeClr val="tx2"/>
          </a:solidFill>
          <a:latin typeface="Verdana"/>
          <a:ea typeface="Verdana" pitchFamily="34" charset="0"/>
          <a:cs typeface="Verdana" pitchFamily="34" charset="0"/>
        </a:defRPr>
      </a:lvl1pPr>
      <a:lvl2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2pPr>
      <a:lvl3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3pPr>
      <a:lvl4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4pPr>
      <a:lvl5pPr algn="l" defTabSz="45709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-111" charset="0"/>
          <a:ea typeface="Verdana" pitchFamily="34" charset="0"/>
          <a:cs typeface="Verdana" pitchFamily="34" charset="0"/>
        </a:defRPr>
      </a:lvl5pPr>
      <a:lvl6pPr marL="457098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6pPr>
      <a:lvl7pPr marL="914194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7pPr>
      <a:lvl8pPr marL="1371292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8pPr>
      <a:lvl9pPr marL="1828388" algn="l" defTabSz="457098" rtl="0" eaLnBrk="1" fontAlgn="base" hangingPunct="1">
        <a:spcBef>
          <a:spcPct val="0"/>
        </a:spcBef>
        <a:spcAft>
          <a:spcPct val="0"/>
        </a:spcAft>
        <a:defRPr sz="3199" b="1">
          <a:solidFill>
            <a:schemeClr val="bg1"/>
          </a:solidFill>
          <a:latin typeface="Verdana" pitchFamily="-111" charset="0"/>
          <a:ea typeface="Verdana" pitchFamily="34" charset="0"/>
          <a:cs typeface="Verdana" pitchFamily="34" charset="0"/>
        </a:defRPr>
      </a:lvl9pPr>
    </p:titleStyle>
    <p:bodyStyle>
      <a:lvl1pPr marL="251950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kern="1200" spc="-50" baseline="0">
          <a:solidFill>
            <a:schemeClr val="tx1"/>
          </a:solidFill>
          <a:latin typeface="Verdana"/>
          <a:ea typeface="Verdana" pitchFamily="34" charset="0"/>
          <a:cs typeface="Verdana" pitchFamily="34" charset="0"/>
        </a:defRPr>
      </a:lvl1pPr>
      <a:lvl2pPr marL="647870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6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2pPr>
      <a:lvl3pPr marL="979004" indent="-25195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Verdana" pitchFamily="34" charset="0"/>
        <a:buChar char="•"/>
        <a:defRPr sz="14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3pPr>
      <a:lvl4pPr marL="0" indent="0" algn="l" defTabSz="457098" rtl="0" eaLnBrk="1" fontAlgn="base" hangingPunct="1">
        <a:lnSpc>
          <a:spcPct val="100000"/>
        </a:lnSpc>
        <a:spcBef>
          <a:spcPct val="0"/>
        </a:spcBef>
        <a:spcAft>
          <a:spcPts val="1200"/>
        </a:spcAft>
        <a:buFont typeface="Arial" panose="020B0604020202020204" pitchFamily="34" charset="0"/>
        <a:buChar char="​"/>
        <a:defRPr sz="1800" kern="1200" spc="-50" baseline="0">
          <a:solidFill>
            <a:schemeClr val="tx1"/>
          </a:solidFill>
          <a:latin typeface="Verdana"/>
          <a:ea typeface="Verdana" pitchFamily="34" charset="0"/>
          <a:cs typeface="+mn-cs"/>
        </a:defRPr>
      </a:lvl4pPr>
      <a:lvl5pPr marL="0" indent="0" algn="l" defTabSz="457098" rtl="0" eaLnBrk="1" fontAlgn="base" hangingPunct="1">
        <a:lnSpc>
          <a:spcPct val="80000"/>
        </a:lnSpc>
        <a:spcBef>
          <a:spcPct val="0"/>
        </a:spcBef>
        <a:spcAft>
          <a:spcPts val="1200"/>
        </a:spcAft>
        <a:buFont typeface="Arial" panose="020B0604020202020204" pitchFamily="34" charset="0"/>
        <a:buChar char="​"/>
        <a:defRPr sz="4799" b="1" kern="1200" cap="all" spc="-100" baseline="0">
          <a:solidFill>
            <a:schemeClr val="tx1"/>
          </a:solidFill>
          <a:latin typeface="Verdana"/>
          <a:ea typeface="Verdana" pitchFamily="34" charset="0"/>
          <a:cs typeface="+mn-cs"/>
        </a:defRPr>
      </a:lvl5pPr>
      <a:lvl6pPr marL="0" indent="0" algn="l" defTabSz="457098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​"/>
        <a:defRPr sz="1800" b="1" kern="1200" cap="all" spc="-5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457098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800" i="0" kern="1200" spc="-50">
          <a:solidFill>
            <a:schemeClr val="bg2"/>
          </a:solidFill>
          <a:latin typeface="+mn-lt"/>
          <a:ea typeface="+mn-ea"/>
          <a:cs typeface="+mn-cs"/>
        </a:defRPr>
      </a:lvl7pPr>
      <a:lvl8pPr marL="647870" indent="-251950" algn="l" defTabSz="457098" rtl="0" eaLnBrk="1" latinLnBrk="0" hangingPunct="1">
        <a:spcBef>
          <a:spcPts val="0"/>
        </a:spcBef>
        <a:spcAft>
          <a:spcPts val="1200"/>
        </a:spcAft>
        <a:buClr>
          <a:schemeClr val="bg2"/>
        </a:buClr>
        <a:buFont typeface="+mj-lt"/>
        <a:buAutoNum type="arabicPeriod"/>
        <a:defRPr sz="1600" kern="1200" spc="-50">
          <a:solidFill>
            <a:schemeClr val="tx1"/>
          </a:solidFill>
          <a:latin typeface="+mn-lt"/>
          <a:ea typeface="+mn-ea"/>
          <a:cs typeface="+mn-cs"/>
        </a:defRPr>
      </a:lvl8pPr>
      <a:lvl9pPr marL="647870" indent="-251950" algn="l" defTabSz="457098" rtl="0" eaLnBrk="1" latinLnBrk="0" hangingPunct="1">
        <a:spcBef>
          <a:spcPts val="0"/>
        </a:spcBef>
        <a:spcAft>
          <a:spcPts val="1200"/>
        </a:spcAft>
        <a:buClr>
          <a:schemeClr val="bg2"/>
        </a:buClr>
        <a:buFont typeface="+mj-lt"/>
        <a:buAutoNum type="alphaUcPeriod"/>
        <a:defRPr sz="1600" kern="1200" spc="-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45709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659">
          <p15:clr>
            <a:srgbClr val="F26B43"/>
          </p15:clr>
        </p15:guide>
        <p15:guide id="2" pos="7173">
          <p15:clr>
            <a:srgbClr val="F26B43"/>
          </p15:clr>
        </p15:guide>
        <p15:guide id="3" orient="horz" pos="1036">
          <p15:clr>
            <a:srgbClr val="F26B43"/>
          </p15:clr>
        </p15:guide>
        <p15:guide id="4" orient="horz" pos="3595">
          <p15:clr>
            <a:srgbClr val="F26B43"/>
          </p15:clr>
        </p15:guide>
        <p15:guide id="5" pos="6146">
          <p15:clr>
            <a:srgbClr val="F26B43"/>
          </p15:clr>
        </p15:guide>
        <p15:guide id="6" pos="5633">
          <p15:clr>
            <a:srgbClr val="F26B43"/>
          </p15:clr>
        </p15:guide>
        <p15:guide id="7" pos="5120">
          <p15:clr>
            <a:srgbClr val="F26B43"/>
          </p15:clr>
        </p15:guide>
        <p15:guide id="8" pos="4607">
          <p15:clr>
            <a:srgbClr val="F26B43"/>
          </p15:clr>
        </p15:guide>
        <p15:guide id="9" pos="4094">
          <p15:clr>
            <a:srgbClr val="F26B43"/>
          </p15:clr>
        </p15:guide>
        <p15:guide id="10" pos="3581">
          <p15:clr>
            <a:srgbClr val="F26B43"/>
          </p15:clr>
        </p15:guide>
        <p15:guide id="11" pos="3068">
          <p15:clr>
            <a:srgbClr val="F26B43"/>
          </p15:clr>
        </p15:guide>
        <p15:guide id="12" pos="2555">
          <p15:clr>
            <a:srgbClr val="F26B43"/>
          </p15:clr>
        </p15:guide>
        <p15:guide id="13" pos="2042">
          <p15:clr>
            <a:srgbClr val="F26B43"/>
          </p15:clr>
        </p15:guide>
        <p15:guide id="14" pos="1529">
          <p15:clr>
            <a:srgbClr val="F26B43"/>
          </p15:clr>
        </p15:guide>
        <p15:guide id="15" pos="1016">
          <p15:clr>
            <a:srgbClr val="F26B43"/>
          </p15:clr>
        </p15:guide>
        <p15:guide id="16" pos="50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1774" y="2620264"/>
            <a:ext cx="8259538" cy="1914146"/>
          </a:xfrm>
        </p:spPr>
        <p:txBody>
          <a:bodyPr/>
          <a:lstStyle/>
          <a:p>
            <a:r>
              <a:rPr lang="nb-NO" sz="3600" dirty="0"/>
              <a:t>Interessentanalyse og forankringsplan</a:t>
            </a:r>
          </a:p>
        </p:txBody>
      </p:sp>
    </p:spTree>
    <p:extLst>
      <p:ext uri="{BB962C8B-B14F-4D97-AF65-F5344CB8AC3E}">
        <p14:creationId xmlns:p14="http://schemas.microsoft.com/office/powerpoint/2010/main" val="233795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>
            <a:off x="657043" y="1154028"/>
            <a:ext cx="898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BD38024-8F0D-B95E-3436-8832D8E7C73E}"/>
              </a:ext>
            </a:extLst>
          </p:cNvPr>
          <p:cNvSpPr txBox="1"/>
          <p:nvPr/>
        </p:nvSpPr>
        <p:spPr>
          <a:xfrm>
            <a:off x="657043" y="233265"/>
            <a:ext cx="10605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/>
              <a:t>Hva er interessentanalyse?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447200A-BF30-CAAC-4816-24A521FE1F27}"/>
              </a:ext>
            </a:extLst>
          </p:cNvPr>
          <p:cNvSpPr txBox="1"/>
          <p:nvPr/>
        </p:nvSpPr>
        <p:spPr>
          <a:xfrm>
            <a:off x="657043" y="1395167"/>
            <a:ext cx="98161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Grundig forståelse av interessentbildet er viktig for å lykkes med fortøyning og forankring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Interessenter må håndteres ulikt ut fra deres interesser, holdninger og innflytelse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Interessenter er personer og grupper som blir berørt av den ønskede endringen eller prosjektet. De kan påvirke positivt eller negativt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Interessentene kan ha ulike behov, forventninger og ønsker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I interessentanalysen identifiserer dere hvem det gjelder, og definerer strategi for forankring</a:t>
            </a:r>
          </a:p>
        </p:txBody>
      </p:sp>
    </p:spTree>
    <p:extLst>
      <p:ext uri="{BB962C8B-B14F-4D97-AF65-F5344CB8AC3E}">
        <p14:creationId xmlns:p14="http://schemas.microsoft.com/office/powerpoint/2010/main" val="135331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>
            <a:off x="657043" y="1154028"/>
            <a:ext cx="898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C6ED0125-3E1A-7A89-BBFA-1AE9E0A5C576}"/>
              </a:ext>
            </a:extLst>
          </p:cNvPr>
          <p:cNvSpPr txBox="1"/>
          <p:nvPr/>
        </p:nvSpPr>
        <p:spPr>
          <a:xfrm>
            <a:off x="19451" y="41113"/>
            <a:ext cx="7481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Interessentanalyse</a:t>
            </a:r>
          </a:p>
        </p:txBody>
      </p:sp>
      <p:graphicFrame>
        <p:nvGraphicFramePr>
          <p:cNvPr id="13" name="Tabell 13">
            <a:extLst>
              <a:ext uri="{FF2B5EF4-FFF2-40B4-BE49-F238E27FC236}">
                <a16:creationId xmlns:a16="http://schemas.microsoft.com/office/drawing/2014/main" id="{2F41E21F-8FF9-2CDE-82EC-6A2BA3BB9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30486"/>
              </p:ext>
            </p:extLst>
          </p:nvPr>
        </p:nvGraphicFramePr>
        <p:xfrm>
          <a:off x="0" y="788458"/>
          <a:ext cx="12191999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482">
                  <a:extLst>
                    <a:ext uri="{9D8B030D-6E8A-4147-A177-3AD203B41FA5}">
                      <a16:colId xmlns:a16="http://schemas.microsoft.com/office/drawing/2014/main" val="2682528314"/>
                    </a:ext>
                  </a:extLst>
                </a:gridCol>
                <a:gridCol w="2432909">
                  <a:extLst>
                    <a:ext uri="{9D8B030D-6E8A-4147-A177-3AD203B41FA5}">
                      <a16:colId xmlns:a16="http://schemas.microsoft.com/office/drawing/2014/main" val="648285379"/>
                    </a:ext>
                  </a:extLst>
                </a:gridCol>
                <a:gridCol w="1177557">
                  <a:extLst>
                    <a:ext uri="{9D8B030D-6E8A-4147-A177-3AD203B41FA5}">
                      <a16:colId xmlns:a16="http://schemas.microsoft.com/office/drawing/2014/main" val="852035362"/>
                    </a:ext>
                  </a:extLst>
                </a:gridCol>
                <a:gridCol w="558388">
                  <a:extLst>
                    <a:ext uri="{9D8B030D-6E8A-4147-A177-3AD203B41FA5}">
                      <a16:colId xmlns:a16="http://schemas.microsoft.com/office/drawing/2014/main" val="778702491"/>
                    </a:ext>
                  </a:extLst>
                </a:gridCol>
                <a:gridCol w="1108953">
                  <a:extLst>
                    <a:ext uri="{9D8B030D-6E8A-4147-A177-3AD203B41FA5}">
                      <a16:colId xmlns:a16="http://schemas.microsoft.com/office/drawing/2014/main" val="4258256385"/>
                    </a:ext>
                  </a:extLst>
                </a:gridCol>
                <a:gridCol w="1400783">
                  <a:extLst>
                    <a:ext uri="{9D8B030D-6E8A-4147-A177-3AD203B41FA5}">
                      <a16:colId xmlns:a16="http://schemas.microsoft.com/office/drawing/2014/main" val="2104187954"/>
                    </a:ext>
                  </a:extLst>
                </a:gridCol>
                <a:gridCol w="3514927">
                  <a:extLst>
                    <a:ext uri="{9D8B030D-6E8A-4147-A177-3AD203B41FA5}">
                      <a16:colId xmlns:a16="http://schemas.microsoft.com/office/drawing/2014/main" val="1557607656"/>
                    </a:ext>
                  </a:extLst>
                </a:gridCol>
              </a:tblGrid>
              <a:tr h="539732">
                <a:tc>
                  <a:txBody>
                    <a:bodyPr/>
                    <a:lstStyle/>
                    <a:p>
                      <a:r>
                        <a:rPr lang="nb-NO" dirty="0"/>
                        <a:t>Interessent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Hvordan berøres av/påvirker endringen?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Innflytelse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Holdning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Ev. annet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Strategi for involvering og dialog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789"/>
                  </a:ext>
                </a:extLst>
              </a:tr>
              <a:tr h="1876213">
                <a:tc>
                  <a:txBody>
                    <a:bodyPr/>
                    <a:lstStyle/>
                    <a:p>
                      <a:r>
                        <a:rPr lang="nb-NO" sz="1400" dirty="0"/>
                        <a:t>(Definer berørt part, som for eksempel rektor, sykepleier, barnevernspedagog)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(Definer hvordan interessenten berøres av endringen, som f.eks. «Vi får endrede arbeidsoppgaver, vi må samarbeide med andre på nye måter», og/eller hvordan endringen påvirker, som f.eks. «for at prosjektet skal lykkes må denne gruppen dokumentere i journal»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Høy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Nøytral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(bli enige om hvor mye interessenten skal involveres i prosjektet, og beskriv kort hvordan dette skal gjøres. F.eks. «Involveres aktivt i prosjektet, inviteres til alle arbeidsmøter </a:t>
                      </a:r>
                      <a:r>
                        <a:rPr lang="nb-NO" sz="1400" dirty="0" err="1"/>
                        <a:t>osv</a:t>
                      </a:r>
                      <a:r>
                        <a:rPr lang="nb-NO" sz="1400" dirty="0"/>
                        <a:t>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392420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Positiv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999547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Lav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Negativ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314373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101615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318797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1789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891624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595557"/>
                  </a:ext>
                </a:extLst>
              </a:tr>
              <a:tr h="312702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676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44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>
            <a:off x="657043" y="1154028"/>
            <a:ext cx="898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BD38024-8F0D-B95E-3436-8832D8E7C73E}"/>
              </a:ext>
            </a:extLst>
          </p:cNvPr>
          <p:cNvSpPr txBox="1"/>
          <p:nvPr/>
        </p:nvSpPr>
        <p:spPr>
          <a:xfrm>
            <a:off x="657043" y="233265"/>
            <a:ext cx="10605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/>
              <a:t>Hva er en forankringsplan?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447200A-BF30-CAAC-4816-24A521FE1F27}"/>
              </a:ext>
            </a:extLst>
          </p:cNvPr>
          <p:cNvSpPr txBox="1"/>
          <p:nvPr/>
        </p:nvSpPr>
        <p:spPr>
          <a:xfrm>
            <a:off x="657043" y="1443805"/>
            <a:ext cx="98161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Forankringsplanen skal vise hva som må forankres med hvem, når, og hvordan det skal skje</a:t>
            </a:r>
            <a:br>
              <a:rPr lang="nb-NO" dirty="0"/>
            </a:b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En plan for forankring hjelper deg med å gjennomføre arbeidet på en strukturert måte, og holde orden på dialogen med de ulike interessentene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Ta utgangspunkt i interessentanalysen for å avklare hva som er viktig å forankre med hver interessent, og hvordan dette skal gjøres. Tenk godt gjennom interessentens behov og holdninger når du fyller 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Velg ulike kanaler for informasjon. Det er sjeldent nok å sende ut epost for å skape eierskap til planlagte endringer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kan være mange ulike aktører involvert i innovasjonsprosesser utover ansatte og ledere i tjenesten. For eksempel politikere, administrative ledere, tillitsvalgte, leverandører, frivillige organisasjoner, pårørende.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110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CBD38024-8F0D-B95E-3436-8832D8E7C73E}"/>
              </a:ext>
            </a:extLst>
          </p:cNvPr>
          <p:cNvSpPr txBox="1"/>
          <p:nvPr/>
        </p:nvSpPr>
        <p:spPr>
          <a:xfrm>
            <a:off x="170926" y="233265"/>
            <a:ext cx="10605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Forankringsplan</a:t>
            </a:r>
          </a:p>
        </p:txBody>
      </p:sp>
      <p:graphicFrame>
        <p:nvGraphicFramePr>
          <p:cNvPr id="9" name="Tabell 9">
            <a:extLst>
              <a:ext uri="{FF2B5EF4-FFF2-40B4-BE49-F238E27FC236}">
                <a16:creationId xmlns:a16="http://schemas.microsoft.com/office/drawing/2014/main" id="{52DB560B-09C5-DDC1-7FF6-02AE9F6BD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526797"/>
              </p:ext>
            </p:extLst>
          </p:nvPr>
        </p:nvGraphicFramePr>
        <p:xfrm>
          <a:off x="48635" y="943582"/>
          <a:ext cx="11997445" cy="5214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489">
                  <a:extLst>
                    <a:ext uri="{9D8B030D-6E8A-4147-A177-3AD203B41FA5}">
                      <a16:colId xmlns:a16="http://schemas.microsoft.com/office/drawing/2014/main" val="4111715601"/>
                    </a:ext>
                  </a:extLst>
                </a:gridCol>
                <a:gridCol w="2399489">
                  <a:extLst>
                    <a:ext uri="{9D8B030D-6E8A-4147-A177-3AD203B41FA5}">
                      <a16:colId xmlns:a16="http://schemas.microsoft.com/office/drawing/2014/main" val="1090353152"/>
                    </a:ext>
                  </a:extLst>
                </a:gridCol>
                <a:gridCol w="2399489">
                  <a:extLst>
                    <a:ext uri="{9D8B030D-6E8A-4147-A177-3AD203B41FA5}">
                      <a16:colId xmlns:a16="http://schemas.microsoft.com/office/drawing/2014/main" val="3042271885"/>
                    </a:ext>
                  </a:extLst>
                </a:gridCol>
                <a:gridCol w="2399489">
                  <a:extLst>
                    <a:ext uri="{9D8B030D-6E8A-4147-A177-3AD203B41FA5}">
                      <a16:colId xmlns:a16="http://schemas.microsoft.com/office/drawing/2014/main" val="3793099137"/>
                    </a:ext>
                  </a:extLst>
                </a:gridCol>
                <a:gridCol w="2399489">
                  <a:extLst>
                    <a:ext uri="{9D8B030D-6E8A-4147-A177-3AD203B41FA5}">
                      <a16:colId xmlns:a16="http://schemas.microsoft.com/office/drawing/2014/main" val="78132992"/>
                    </a:ext>
                  </a:extLst>
                </a:gridCol>
              </a:tblGrid>
              <a:tr h="430079">
                <a:tc>
                  <a:txBody>
                    <a:bodyPr/>
                    <a:lstStyle/>
                    <a:p>
                      <a:r>
                        <a:rPr lang="nb-NO" dirty="0"/>
                        <a:t>Interessent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455751"/>
                  </a:ext>
                </a:extLst>
              </a:tr>
              <a:tr h="1343315">
                <a:tc>
                  <a:txBody>
                    <a:bodyPr/>
                    <a:lstStyle/>
                    <a:p>
                      <a:r>
                        <a:rPr lang="nb-NO" sz="1400" dirty="0"/>
                        <a:t>(oppgi berørt part, som for eksempel barnevernsleder eller plansjef. Eller kommunedirektør)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(Bli enige om hva som skal forankres </a:t>
                      </a:r>
                      <a:r>
                        <a:rPr lang="nb-NO" sz="1400"/>
                        <a:t>og hvordan)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Bli enige om når det skal skje, som </a:t>
                      </a:r>
                      <a:r>
                        <a:rPr lang="nb-NO" sz="1400" dirty="0" err="1"/>
                        <a:t>f.eks</a:t>
                      </a:r>
                      <a:r>
                        <a:rPr lang="nb-NO" sz="1400" dirty="0"/>
                        <a:t> 15. januar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Hvem er ansvarlig for aktiviteten? Skriv inn 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/>
                        <a:t>Oppgi status for forankringsarbeidet, som f.eks. «under planlegging», må forberede presentasjon og kalle inn til et møte»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657293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471384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066673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896493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393014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234881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392188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643116"/>
                  </a:ext>
                </a:extLst>
              </a:tr>
              <a:tr h="430079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81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3336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799b1822-4923-4a0c-a23c-d1a624a909d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8_KS_slidemaster">
  <a:themeElements>
    <a:clrScheme name="Custom 1">
      <a:dk1>
        <a:sysClr val="windowText" lastClr="000000"/>
      </a:dk1>
      <a:lt1>
        <a:sysClr val="window" lastClr="FFFFFF"/>
      </a:lt1>
      <a:dk2>
        <a:srgbClr val="001A58"/>
      </a:dk2>
      <a:lt2>
        <a:srgbClr val="A2A3A5"/>
      </a:lt2>
      <a:accent1>
        <a:srgbClr val="E09800"/>
      </a:accent1>
      <a:accent2>
        <a:srgbClr val="008CD3"/>
      </a:accent2>
      <a:accent3>
        <a:srgbClr val="BCCFE8"/>
      </a:accent3>
      <a:accent4>
        <a:srgbClr val="A70026"/>
      </a:accent4>
      <a:accent5>
        <a:srgbClr val="8C9B00"/>
      </a:accent5>
      <a:accent6>
        <a:srgbClr val="FF5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ITO 050215">
  <a:themeElements>
    <a:clrScheme name="Custom 1">
      <a:dk1>
        <a:sysClr val="windowText" lastClr="000000"/>
      </a:dk1>
      <a:lt1>
        <a:sysClr val="window" lastClr="FFFFFF"/>
      </a:lt1>
      <a:dk2>
        <a:srgbClr val="001A58"/>
      </a:dk2>
      <a:lt2>
        <a:srgbClr val="A2A3A5"/>
      </a:lt2>
      <a:accent1>
        <a:srgbClr val="E09800"/>
      </a:accent1>
      <a:accent2>
        <a:srgbClr val="008CD3"/>
      </a:accent2>
      <a:accent3>
        <a:srgbClr val="BCCFE8"/>
      </a:accent3>
      <a:accent4>
        <a:srgbClr val="A70026"/>
      </a:accent4>
      <a:accent5>
        <a:srgbClr val="8C9B00"/>
      </a:accent5>
      <a:accent6>
        <a:srgbClr val="FF5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7_MW PPT 2013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Making Waves font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t"/>
      <a:lstStyle>
        <a:defPPr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49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marL="0" indent="0">
          <a:spcBef>
            <a:spcPct val="20000"/>
          </a:spcBef>
          <a:defRPr sz="1800" dirty="0" err="1" smtClean="0">
            <a:solidFill>
              <a:srgbClr val="000000"/>
            </a:solidFill>
            <a:cs typeface="Arial" pitchFamily="34" charset="0"/>
          </a:defRPr>
        </a:defPPr>
      </a:lstStyle>
    </a:tx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2. janu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Innovasjonsbarometeret 2018 – kommunal sekt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Blank">
  <a:themeElements>
    <a:clrScheme name="Ramboll">
      <a:dk1>
        <a:srgbClr val="333333"/>
      </a:dk1>
      <a:lt1>
        <a:srgbClr val="FFFFFF"/>
      </a:lt1>
      <a:dk2>
        <a:srgbClr val="009DF0"/>
      </a:dk2>
      <a:lt2>
        <a:srgbClr val="797766"/>
      </a:lt2>
      <a:accent1>
        <a:srgbClr val="ADDDFF"/>
      </a:accent1>
      <a:accent2>
        <a:srgbClr val="3AA551"/>
      </a:accent2>
      <a:accent3>
        <a:srgbClr val="A8D100"/>
      </a:accent3>
      <a:accent4>
        <a:srgbClr val="C40079"/>
      </a:accent4>
      <a:accent5>
        <a:srgbClr val="C63418"/>
      </a:accent5>
      <a:accent6>
        <a:srgbClr val="D0CFC9"/>
      </a:accent6>
      <a:hlink>
        <a:srgbClr val="009DF0"/>
      </a:hlink>
      <a:folHlink>
        <a:srgbClr val="ADDDF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marR="0" algn="l" defTabSz="457200" rtl="0" eaLnBrk="0" fontAlgn="base" latinLnBrk="0" hangingPunct="0">
          <a:spcBef>
            <a:spcPct val="0"/>
          </a:spcBef>
          <a:buClrTx/>
          <a:buSzTx/>
          <a:tabLst/>
          <a:defRPr kumimoji="0" sz="1800" b="0" i="0" u="none" strike="noStrike" kern="1200" cap="none" spc="0" normalizeH="0" baseline="0" noProof="0" dirty="0" err="1" smtClean="0">
            <a:ln>
              <a:noFill/>
            </a:ln>
            <a:solidFill>
              <a:schemeClr val="tx1"/>
            </a:solidFill>
            <a:effectLst/>
            <a:uLnTx/>
            <a:uFillTx/>
            <a:latin typeface="Verdana"/>
            <a:ea typeface="Verdana" pitchFamily="34" charset="0"/>
            <a:cs typeface="Verdana" pitchFamily="34" charset="0"/>
          </a:defRPr>
        </a:defPPr>
      </a:lstStyle>
    </a:txDef>
  </a:objectDefaults>
  <a:extraClrSchemeLst/>
  <a:custClrLst>
    <a:custClr name="Black">
      <a:srgbClr val="333333"/>
    </a:custClr>
    <a:custClr name="Dark Grey">
      <a:srgbClr val="797766"/>
    </a:custClr>
    <a:custClr name="Cyan">
      <a:srgbClr val="009DF0"/>
    </a:custClr>
    <a:custClr name="Light Blue">
      <a:srgbClr val="ADDDFF"/>
    </a:custClr>
    <a:custClr name="Green">
      <a:srgbClr val="3AA551"/>
    </a:custClr>
    <a:custClr name="Lime Green">
      <a:srgbClr val="A8D100"/>
    </a:custClr>
    <a:custClr name="Magenta">
      <a:srgbClr val="C40079"/>
    </a:custClr>
    <a:custClr name="Warm Red">
      <a:srgbClr val="C63418"/>
    </a:custClr>
    <a:custClr name="Light Grey">
      <a:srgbClr val="D0CFC9"/>
    </a:custClr>
    <a:custClr name="Dark Blue">
      <a:srgbClr val="006FAD"/>
    </a:custClr>
    <a:custClr name="White">
      <a:srgbClr val="FFFFFF"/>
    </a:custClr>
    <a:custClr name="65% Dark Grey">
      <a:srgbClr val="A8A69B"/>
    </a:custClr>
    <a:custClr name="65% Cyan">
      <a:srgbClr val="59BFF5"/>
    </a:custClr>
    <a:custClr name="65% Light Blue">
      <a:srgbClr val="CAE9FF"/>
    </a:custClr>
    <a:custClr name="65% Green">
      <a:srgbClr val="7FC48E"/>
    </a:custClr>
    <a:custClr name="65% Lime Green">
      <a:srgbClr val="C6E159"/>
    </a:custClr>
    <a:custClr name="65% Magenta">
      <a:srgbClr val="D959A8"/>
    </a:custClr>
    <a:custClr name="65% Warm Red">
      <a:srgbClr val="DA7B69"/>
    </a:custClr>
    <a:custClr name="65% Light Grey">
      <a:srgbClr val="E0E0DC"/>
    </a:custClr>
    <a:custClr name="65% Dark Blue">
      <a:srgbClr val="59A1CA"/>
    </a:custClr>
    <a:custClr name="White">
      <a:srgbClr val="FFFFFF"/>
    </a:custClr>
    <a:custClr name="30% Dark Grey">
      <a:srgbClr val="D7D6D1"/>
    </a:custClr>
    <a:custClr name="30% Cyan">
      <a:srgbClr val="B2E1FA"/>
    </a:custClr>
    <a:custClr name="30% Light Blue">
      <a:srgbClr val="E6F5FF"/>
    </a:custClr>
    <a:custClr name="30% Green">
      <a:srgbClr val="C4E4CA"/>
    </a:custClr>
    <a:custClr name="30% Lime Green">
      <a:srgbClr val="E5F1B2"/>
    </a:custClr>
    <a:custClr name="30% Magenta">
      <a:srgbClr val="EDB2D7"/>
    </a:custClr>
    <a:custClr name="30% Warm Red">
      <a:srgbClr val="EEC2B9"/>
    </a:custClr>
    <a:custClr name="30% Light Grey">
      <a:srgbClr val="F6F6F4"/>
    </a:custClr>
    <a:custClr name="30% Dark Blue">
      <a:srgbClr val="B2D4E6"/>
    </a:custClr>
  </a:custClrLst>
  <a:extLst>
    <a:ext uri="{05A4C25C-085E-4340-85A3-A5531E510DB2}">
      <thm15:themeFamily xmlns:thm15="http://schemas.microsoft.com/office/thememl/2012/main" name="Blank.potx" id="{CC34BEB4-56BE-4C35-B3C1-ED2770E08490}" vid="{5E58AF69-3E00-4BE6-9424-5697BE04CE91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2050 INI internt</Template>
  <TotalTime>63</TotalTime>
  <Words>426</Words>
  <Application>Microsoft Office PowerPoint</Application>
  <PresentationFormat>Widescreen</PresentationFormat>
  <Paragraphs>55</Paragraphs>
  <Slides>5</Slides>
  <Notes>5</Notes>
  <HiddenSlides>0</HiddenSlides>
  <MMClips>0</MMClips>
  <ScaleCrop>false</ScaleCrop>
  <HeadingPairs>
    <vt:vector size="8" baseType="variant">
      <vt:variant>
        <vt:lpstr>Brukte skrifter</vt:lpstr>
      </vt:variant>
      <vt:variant>
        <vt:i4>5</vt:i4>
      </vt:variant>
      <vt:variant>
        <vt:lpstr>Tema</vt:lpstr>
      </vt:variant>
      <vt:variant>
        <vt:i4>6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7" baseType="lpstr">
      <vt:lpstr>Arial</vt:lpstr>
      <vt:lpstr>Calibri</vt:lpstr>
      <vt:lpstr>Georgia</vt:lpstr>
      <vt:lpstr>Helvetica 65 Medium</vt:lpstr>
      <vt:lpstr>Verdana</vt:lpstr>
      <vt:lpstr>8_KS_slidemaster</vt:lpstr>
      <vt:lpstr>1_NITO 050215</vt:lpstr>
      <vt:lpstr>17_MW PPT 2013</vt:lpstr>
      <vt:lpstr>22. januar</vt:lpstr>
      <vt:lpstr>4_Innovasjonsbarometeret 2018 – kommunal sektor</vt:lpstr>
      <vt:lpstr>Blank</vt:lpstr>
      <vt:lpstr>think-cell Slide</vt:lpstr>
      <vt:lpstr>Interessentanalyse og forankringsplan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Forankringsverktøy og interessentanalyse</dc:title>
  <dc:creator>Une Tangen</dc:creator>
  <cp:lastModifiedBy>Une Tangen</cp:lastModifiedBy>
  <cp:revision>1</cp:revision>
  <cp:lastPrinted>2019-10-28T10:24:27Z</cp:lastPrinted>
  <dcterms:created xsi:type="dcterms:W3CDTF">2023-12-11T21:08:08Z</dcterms:created>
  <dcterms:modified xsi:type="dcterms:W3CDTF">2023-12-12T14:28:40Z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d8fee394-e633-4cd3-9c6f-0785f346b81a</vt:lpwstr>
  </property>
</Properties>
</file>