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  <p:sldMasterId id="2147483820" r:id="rId2"/>
    <p:sldMasterId id="2147483832" r:id="rId3"/>
    <p:sldMasterId id="2147483870" r:id="rId4"/>
    <p:sldMasterId id="2147483883" r:id="rId5"/>
    <p:sldMasterId id="2147483896" r:id="rId6"/>
  </p:sldMasterIdLst>
  <p:notesMasterIdLst>
    <p:notesMasterId r:id="rId12"/>
  </p:notesMasterIdLst>
  <p:handoutMasterIdLst>
    <p:handoutMasterId r:id="rId13"/>
  </p:handoutMasterIdLst>
  <p:sldIdLst>
    <p:sldId id="370" r:id="rId7"/>
    <p:sldId id="396" r:id="rId8"/>
    <p:sldId id="401" r:id="rId9"/>
    <p:sldId id="403" r:id="rId10"/>
    <p:sldId id="402" r:id="rId11"/>
  </p:sldIdLst>
  <p:sldSz cx="12192000" cy="6858000"/>
  <p:notesSz cx="6797675" cy="9872663"/>
  <p:custDataLst>
    <p:tags r:id="rId14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0A35F5-6F7D-E43E-8F52-CDF55CA47EC2}" name="Une Tangen" initials="UT" userId="S::une.tangen@ks.no::ec6dd4d0-9964-4f1e-b96c-324c3d55b2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EAFC5-F6C0-4FB7-A7B7-027073A1BA36}" v="60" dt="2023-12-12T14:26:17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5" autoAdjust="0"/>
  </p:normalViewPr>
  <p:slideViewPr>
    <p:cSldViewPr snapToGrid="0" snapToObjects="1">
      <p:cViewPr varScale="1">
        <p:scale>
          <a:sx n="107" d="100"/>
          <a:sy n="107" d="100"/>
        </p:scale>
        <p:origin x="13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8155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ne Tangen" userId="ec6dd4d0-9964-4f1e-b96c-324c3d55b21c" providerId="ADAL" clId="{5EEEAFC5-F6C0-4FB7-A7B7-027073A1BA36}"/>
    <pc:docChg chg="undo custSel addSld delSld modSld sldOrd delMainMaster replTag">
      <pc:chgData name="Une Tangen" userId="ec6dd4d0-9964-4f1e-b96c-324c3d55b21c" providerId="ADAL" clId="{5EEEAFC5-F6C0-4FB7-A7B7-027073A1BA36}" dt="2023-12-12T14:28:33.507" v="3862" actId="20577"/>
      <pc:docMkLst>
        <pc:docMk/>
      </pc:docMkLst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56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59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60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61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63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272"/>
        </pc:sldMkLst>
      </pc:sldChg>
      <pc:sldChg chg="modSp mod">
        <pc:chgData name="Une Tangen" userId="ec6dd4d0-9964-4f1e-b96c-324c3d55b21c" providerId="ADAL" clId="{5EEEAFC5-F6C0-4FB7-A7B7-027073A1BA36}" dt="2023-12-12T14:26:36.543" v="3817" actId="20577"/>
        <pc:sldMkLst>
          <pc:docMk/>
          <pc:sldMk cId="2337954059" sldId="370"/>
        </pc:sldMkLst>
        <pc:spChg chg="mod">
          <ac:chgData name="Une Tangen" userId="ec6dd4d0-9964-4f1e-b96c-324c3d55b21c" providerId="ADAL" clId="{5EEEAFC5-F6C0-4FB7-A7B7-027073A1BA36}" dt="2023-12-12T14:26:36.543" v="3817" actId="20577"/>
          <ac:spMkLst>
            <pc:docMk/>
            <pc:sldMk cId="2337954059" sldId="370"/>
            <ac:spMk id="2" creationId="{00000000-0000-0000-0000-000000000000}"/>
          </ac:spMkLst>
        </pc:spChg>
      </pc:sldChg>
      <pc:sldChg chg="modSp mod">
        <pc:chgData name="Une Tangen" userId="ec6dd4d0-9964-4f1e-b96c-324c3d55b21c" providerId="ADAL" clId="{5EEEAFC5-F6C0-4FB7-A7B7-027073A1BA36}" dt="2023-12-12T14:26:52.200" v="3833" actId="20577"/>
        <pc:sldMkLst>
          <pc:docMk/>
          <pc:sldMk cId="1353318746" sldId="396"/>
        </pc:sldMkLst>
        <pc:spChg chg="mod">
          <ac:chgData name="Une Tangen" userId="ec6dd4d0-9964-4f1e-b96c-324c3d55b21c" providerId="ADAL" clId="{5EEEAFC5-F6C0-4FB7-A7B7-027073A1BA36}" dt="2023-12-12T14:26:17.619" v="3756"/>
          <ac:spMkLst>
            <pc:docMk/>
            <pc:sldMk cId="1353318746" sldId="396"/>
            <ac:spMk id="2" creationId="{CBD38024-8F0D-B95E-3436-8832D8E7C73E}"/>
          </ac:spMkLst>
        </pc:spChg>
        <pc:spChg chg="mod">
          <ac:chgData name="Une Tangen" userId="ec6dd4d0-9964-4f1e-b96c-324c3d55b21c" providerId="ADAL" clId="{5EEEAFC5-F6C0-4FB7-A7B7-027073A1BA36}" dt="2023-12-12T14:26:52.200" v="3833" actId="20577"/>
          <ac:spMkLst>
            <pc:docMk/>
            <pc:sldMk cId="1353318746" sldId="396"/>
            <ac:spMk id="4" creationId="{8447200A-BF30-CAAC-4816-24A521FE1F27}"/>
          </ac:spMkLst>
        </pc:spChg>
        <pc:spChg chg="mod">
          <ac:chgData name="Une Tangen" userId="ec6dd4d0-9964-4f1e-b96c-324c3d55b21c" providerId="ADAL" clId="{5EEEAFC5-F6C0-4FB7-A7B7-027073A1BA36}" dt="2023-12-12T14:26:17.606" v="3754"/>
          <ac:spMkLst>
            <pc:docMk/>
            <pc:sldMk cId="1353318746" sldId="396"/>
            <ac:spMk id="6" creationId="{00000000-0000-0000-0000-000000000000}"/>
          </ac:spMkLst>
        </pc:spChg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2030216187" sldId="397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0" sldId="399"/>
        </pc:sldMkLst>
      </pc:sldChg>
      <pc:sldChg chg="del">
        <pc:chgData name="Une Tangen" userId="ec6dd4d0-9964-4f1e-b96c-324c3d55b21c" providerId="ADAL" clId="{5EEEAFC5-F6C0-4FB7-A7B7-027073A1BA36}" dt="2023-12-11T21:32:50.382" v="948" actId="47"/>
        <pc:sldMkLst>
          <pc:docMk/>
          <pc:sldMk cId="2767667762" sldId="400"/>
        </pc:sldMkLst>
      </pc:sldChg>
      <pc:sldChg chg="addSp delSp modSp add mod">
        <pc:chgData name="Une Tangen" userId="ec6dd4d0-9964-4f1e-b96c-324c3d55b21c" providerId="ADAL" clId="{5EEEAFC5-F6C0-4FB7-A7B7-027073A1BA36}" dt="2023-12-12T14:27:35.718" v="3851" actId="20577"/>
        <pc:sldMkLst>
          <pc:docMk/>
          <pc:sldMk cId="3436444504" sldId="401"/>
        </pc:sldMkLst>
        <pc:spChg chg="del">
          <ac:chgData name="Une Tangen" userId="ec6dd4d0-9964-4f1e-b96c-324c3d55b21c" providerId="ADAL" clId="{5EEEAFC5-F6C0-4FB7-A7B7-027073A1BA36}" dt="2023-12-11T21:15:31.680" v="2" actId="478"/>
          <ac:spMkLst>
            <pc:docMk/>
            <pc:sldMk cId="3436444504" sldId="401"/>
            <ac:spMk id="2" creationId="{CBD38024-8F0D-B95E-3436-8832D8E7C73E}"/>
          </ac:spMkLst>
        </pc:spChg>
        <pc:spChg chg="del">
          <ac:chgData name="Une Tangen" userId="ec6dd4d0-9964-4f1e-b96c-324c3d55b21c" providerId="ADAL" clId="{5EEEAFC5-F6C0-4FB7-A7B7-027073A1BA36}" dt="2023-12-11T21:15:29.679" v="1" actId="478"/>
          <ac:spMkLst>
            <pc:docMk/>
            <pc:sldMk cId="3436444504" sldId="401"/>
            <ac:spMk id="4" creationId="{8447200A-BF30-CAAC-4816-24A521FE1F27}"/>
          </ac:spMkLst>
        </pc:spChg>
        <pc:spChg chg="mod">
          <ac:chgData name="Une Tangen" userId="ec6dd4d0-9964-4f1e-b96c-324c3d55b21c" providerId="ADAL" clId="{5EEEAFC5-F6C0-4FB7-A7B7-027073A1BA36}" dt="2023-12-12T14:26:17.644" v="3760"/>
          <ac:spMkLst>
            <pc:docMk/>
            <pc:sldMk cId="3436444504" sldId="401"/>
            <ac:spMk id="6" creationId="{00000000-0000-0000-0000-000000000000}"/>
          </ac:spMkLst>
        </pc:spChg>
        <pc:spChg chg="add del mod">
          <ac:chgData name="Une Tangen" userId="ec6dd4d0-9964-4f1e-b96c-324c3d55b21c" providerId="ADAL" clId="{5EEEAFC5-F6C0-4FB7-A7B7-027073A1BA36}" dt="2023-12-11T21:16:22.434" v="18" actId="478"/>
          <ac:spMkLst>
            <pc:docMk/>
            <pc:sldMk cId="3436444504" sldId="401"/>
            <ac:spMk id="8" creationId="{A98F926B-D53E-6C7B-91E7-312560A7A2D9}"/>
          </ac:spMkLst>
        </pc:spChg>
        <pc:spChg chg="add del mod">
          <ac:chgData name="Une Tangen" userId="ec6dd4d0-9964-4f1e-b96c-324c3d55b21c" providerId="ADAL" clId="{5EEEAFC5-F6C0-4FB7-A7B7-027073A1BA36}" dt="2023-12-11T21:16:37.281" v="24" actId="478"/>
          <ac:spMkLst>
            <pc:docMk/>
            <pc:sldMk cId="3436444504" sldId="401"/>
            <ac:spMk id="10" creationId="{109AA769-47E2-A35A-E622-ACEEC3968D7F}"/>
          </ac:spMkLst>
        </pc:spChg>
        <pc:spChg chg="add mod">
          <ac:chgData name="Une Tangen" userId="ec6dd4d0-9964-4f1e-b96c-324c3d55b21c" providerId="ADAL" clId="{5EEEAFC5-F6C0-4FB7-A7B7-027073A1BA36}" dt="2023-12-12T14:26:17.651" v="3762"/>
          <ac:spMkLst>
            <pc:docMk/>
            <pc:sldMk cId="3436444504" sldId="401"/>
            <ac:spMk id="12" creationId="{C6ED0125-3E1A-7A89-BBFA-1AE9E0A5C576}"/>
          </ac:spMkLst>
        </pc:spChg>
        <pc:graphicFrameChg chg="add del mod modGraphic">
          <ac:chgData name="Une Tangen" userId="ec6dd4d0-9964-4f1e-b96c-324c3d55b21c" providerId="ADAL" clId="{5EEEAFC5-F6C0-4FB7-A7B7-027073A1BA36}" dt="2023-12-11T21:15:43.771" v="6" actId="478"/>
          <ac:graphicFrameMkLst>
            <pc:docMk/>
            <pc:sldMk cId="3436444504" sldId="401"/>
            <ac:graphicFrameMk id="3" creationId="{526BE425-87D9-A5A5-61B7-79D35C3EFFE6}"/>
          </ac:graphicFrameMkLst>
        </pc:graphicFrameChg>
        <pc:graphicFrameChg chg="add del mod">
          <ac:chgData name="Une Tangen" userId="ec6dd4d0-9964-4f1e-b96c-324c3d55b21c" providerId="ADAL" clId="{5EEEAFC5-F6C0-4FB7-A7B7-027073A1BA36}" dt="2023-12-11T21:15:49.488" v="8" actId="478"/>
          <ac:graphicFrameMkLst>
            <pc:docMk/>
            <pc:sldMk cId="3436444504" sldId="401"/>
            <ac:graphicFrameMk id="5" creationId="{CEE1BA7A-4F29-BF1C-DBED-179670C3652B}"/>
          </ac:graphicFrameMkLst>
        </pc:graphicFrameChg>
        <pc:graphicFrameChg chg="add del mod">
          <ac:chgData name="Une Tangen" userId="ec6dd4d0-9964-4f1e-b96c-324c3d55b21c" providerId="ADAL" clId="{5EEEAFC5-F6C0-4FB7-A7B7-027073A1BA36}" dt="2023-12-11T21:16:16.185" v="13" actId="478"/>
          <ac:graphicFrameMkLst>
            <pc:docMk/>
            <pc:sldMk cId="3436444504" sldId="401"/>
            <ac:graphicFrameMk id="7" creationId="{B46EBA72-773A-4ED5-C3AC-CC4D5CFFA38C}"/>
          </ac:graphicFrameMkLst>
        </pc:graphicFrameChg>
        <pc:graphicFrameChg chg="add del mod modGraphic">
          <ac:chgData name="Une Tangen" userId="ec6dd4d0-9964-4f1e-b96c-324c3d55b21c" providerId="ADAL" clId="{5EEEAFC5-F6C0-4FB7-A7B7-027073A1BA36}" dt="2023-12-11T21:37:47.931" v="1336" actId="478"/>
          <ac:graphicFrameMkLst>
            <pc:docMk/>
            <pc:sldMk cId="3436444504" sldId="401"/>
            <ac:graphicFrameMk id="11" creationId="{28A8B3DE-BBBB-2835-AE4B-76AD7F9F41DE}"/>
          </ac:graphicFrameMkLst>
        </pc:graphicFrameChg>
        <pc:graphicFrameChg chg="add mod modGraphic">
          <ac:chgData name="Une Tangen" userId="ec6dd4d0-9964-4f1e-b96c-324c3d55b21c" providerId="ADAL" clId="{5EEEAFC5-F6C0-4FB7-A7B7-027073A1BA36}" dt="2023-12-12T14:27:35.718" v="3851" actId="20577"/>
          <ac:graphicFrameMkLst>
            <pc:docMk/>
            <pc:sldMk cId="3436444504" sldId="401"/>
            <ac:graphicFrameMk id="13" creationId="{2F41E21F-8FF9-2CDE-82EC-6A2BA3BB9502}"/>
          </ac:graphicFrameMkLst>
        </pc:graphicFrameChg>
      </pc:sldChg>
      <pc:sldChg chg="addSp delSp modSp add mod ord">
        <pc:chgData name="Une Tangen" userId="ec6dd4d0-9964-4f1e-b96c-324c3d55b21c" providerId="ADAL" clId="{5EEEAFC5-F6C0-4FB7-A7B7-027073A1BA36}" dt="2023-12-12T14:28:33.507" v="3862" actId="20577"/>
        <pc:sldMkLst>
          <pc:docMk/>
          <pc:sldMk cId="4062333642" sldId="402"/>
        </pc:sldMkLst>
        <pc:spChg chg="add del mod">
          <ac:chgData name="Une Tangen" userId="ec6dd4d0-9964-4f1e-b96c-324c3d55b21c" providerId="ADAL" clId="{5EEEAFC5-F6C0-4FB7-A7B7-027073A1BA36}" dt="2023-12-12T14:26:17.701" v="3770"/>
          <ac:spMkLst>
            <pc:docMk/>
            <pc:sldMk cId="4062333642" sldId="402"/>
            <ac:spMk id="2" creationId="{CBD38024-8F0D-B95E-3436-8832D8E7C73E}"/>
          </ac:spMkLst>
        </pc:spChg>
        <pc:spChg chg="del">
          <ac:chgData name="Une Tangen" userId="ec6dd4d0-9964-4f1e-b96c-324c3d55b21c" providerId="ADAL" clId="{5EEEAFC5-F6C0-4FB7-A7B7-027073A1BA36}" dt="2023-12-11T21:43:37.141" v="1451" actId="478"/>
          <ac:spMkLst>
            <pc:docMk/>
            <pc:sldMk cId="4062333642" sldId="402"/>
            <ac:spMk id="4" creationId="{8447200A-BF30-CAAC-4816-24A521FE1F27}"/>
          </ac:spMkLst>
        </pc:spChg>
        <pc:spChg chg="del">
          <ac:chgData name="Une Tangen" userId="ec6dd4d0-9964-4f1e-b96c-324c3d55b21c" providerId="ADAL" clId="{5EEEAFC5-F6C0-4FB7-A7B7-027073A1BA36}" dt="2023-12-11T21:43:51.323" v="1454" actId="478"/>
          <ac:spMkLst>
            <pc:docMk/>
            <pc:sldMk cId="4062333642" sldId="402"/>
            <ac:spMk id="6" creationId="{00000000-0000-0000-0000-000000000000}"/>
          </ac:spMkLst>
        </pc:spChg>
        <pc:graphicFrameChg chg="add del mod">
          <ac:chgData name="Une Tangen" userId="ec6dd4d0-9964-4f1e-b96c-324c3d55b21c" providerId="ADAL" clId="{5EEEAFC5-F6C0-4FB7-A7B7-027073A1BA36}" dt="2023-12-11T21:43:45.511" v="1453"/>
          <ac:graphicFrameMkLst>
            <pc:docMk/>
            <pc:sldMk cId="4062333642" sldId="402"/>
            <ac:graphicFrameMk id="3" creationId="{D0EFFF3A-33A8-716E-5538-F200246FB732}"/>
          </ac:graphicFrameMkLst>
        </pc:graphicFrameChg>
        <pc:graphicFrameChg chg="add del mod modGraphic">
          <ac:chgData name="Une Tangen" userId="ec6dd4d0-9964-4f1e-b96c-324c3d55b21c" providerId="ADAL" clId="{5EEEAFC5-F6C0-4FB7-A7B7-027073A1BA36}" dt="2023-12-11T21:43:57.213" v="1457" actId="478"/>
          <ac:graphicFrameMkLst>
            <pc:docMk/>
            <pc:sldMk cId="4062333642" sldId="402"/>
            <ac:graphicFrameMk id="5" creationId="{277C9D20-75DD-11F2-CB6F-F7B4E80EB831}"/>
          </ac:graphicFrameMkLst>
        </pc:graphicFrameChg>
        <pc:graphicFrameChg chg="add del mod">
          <ac:chgData name="Une Tangen" userId="ec6dd4d0-9964-4f1e-b96c-324c3d55b21c" providerId="ADAL" clId="{5EEEAFC5-F6C0-4FB7-A7B7-027073A1BA36}" dt="2023-12-11T21:48:36.341" v="2222" actId="478"/>
          <ac:graphicFrameMkLst>
            <pc:docMk/>
            <pc:sldMk cId="4062333642" sldId="402"/>
            <ac:graphicFrameMk id="8" creationId="{A6F74802-54CE-E391-C4EE-36BFEE5BEC5E}"/>
          </ac:graphicFrameMkLst>
        </pc:graphicFrameChg>
        <pc:graphicFrameChg chg="add mod modGraphic">
          <ac:chgData name="Une Tangen" userId="ec6dd4d0-9964-4f1e-b96c-324c3d55b21c" providerId="ADAL" clId="{5EEEAFC5-F6C0-4FB7-A7B7-027073A1BA36}" dt="2023-12-12T14:28:33.507" v="3862" actId="20577"/>
          <ac:graphicFrameMkLst>
            <pc:docMk/>
            <pc:sldMk cId="4062333642" sldId="402"/>
            <ac:graphicFrameMk id="9" creationId="{52DB560B-09C5-DDC1-7FF6-02AE9F6BDC16}"/>
          </ac:graphicFrameMkLst>
        </pc:graphicFrameChg>
        <pc:picChg chg="add del">
          <ac:chgData name="Une Tangen" userId="ec6dd4d0-9964-4f1e-b96c-324c3d55b21c" providerId="ADAL" clId="{5EEEAFC5-F6C0-4FB7-A7B7-027073A1BA36}" dt="2023-12-11T21:44:05.749" v="1459" actId="478"/>
          <ac:picMkLst>
            <pc:docMk/>
            <pc:sldMk cId="4062333642" sldId="402"/>
            <ac:picMk id="7" creationId="{AFB8F225-498E-D982-6C91-1B8D466B9A11}"/>
          </ac:picMkLst>
        </pc:picChg>
      </pc:sldChg>
      <pc:sldChg chg="addSp delSp modSp add mod ord">
        <pc:chgData name="Une Tangen" userId="ec6dd4d0-9964-4f1e-b96c-324c3d55b21c" providerId="ADAL" clId="{5EEEAFC5-F6C0-4FB7-A7B7-027073A1BA36}" dt="2023-12-12T14:26:17.690" v="3768"/>
        <pc:sldMkLst>
          <pc:docMk/>
          <pc:sldMk cId="2181100645" sldId="403"/>
        </pc:sldMkLst>
        <pc:spChg chg="mod">
          <ac:chgData name="Une Tangen" userId="ec6dd4d0-9964-4f1e-b96c-324c3d55b21c" providerId="ADAL" clId="{5EEEAFC5-F6C0-4FB7-A7B7-027073A1BA36}" dt="2023-12-12T14:26:17.676" v="3766"/>
          <ac:spMkLst>
            <pc:docMk/>
            <pc:sldMk cId="2181100645" sldId="403"/>
            <ac:spMk id="2" creationId="{CBD38024-8F0D-B95E-3436-8832D8E7C73E}"/>
          </ac:spMkLst>
        </pc:spChg>
        <pc:spChg chg="mod">
          <ac:chgData name="Une Tangen" userId="ec6dd4d0-9964-4f1e-b96c-324c3d55b21c" providerId="ADAL" clId="{5EEEAFC5-F6C0-4FB7-A7B7-027073A1BA36}" dt="2023-12-12T14:26:17.690" v="3768"/>
          <ac:spMkLst>
            <pc:docMk/>
            <pc:sldMk cId="2181100645" sldId="403"/>
            <ac:spMk id="4" creationId="{8447200A-BF30-CAAC-4816-24A521FE1F27}"/>
          </ac:spMkLst>
        </pc:spChg>
        <pc:spChg chg="mod">
          <ac:chgData name="Une Tangen" userId="ec6dd4d0-9964-4f1e-b96c-324c3d55b21c" providerId="ADAL" clId="{5EEEAFC5-F6C0-4FB7-A7B7-027073A1BA36}" dt="2023-12-12T14:26:17.665" v="3764"/>
          <ac:spMkLst>
            <pc:docMk/>
            <pc:sldMk cId="2181100645" sldId="403"/>
            <ac:spMk id="6" creationId="{00000000-0000-0000-0000-000000000000}"/>
          </ac:spMkLst>
        </pc:spChg>
        <pc:graphicFrameChg chg="add del mod">
          <ac:chgData name="Une Tangen" userId="ec6dd4d0-9964-4f1e-b96c-324c3d55b21c" providerId="ADAL" clId="{5EEEAFC5-F6C0-4FB7-A7B7-027073A1BA36}" dt="2023-12-11T22:00:52.185" v="2789" actId="478"/>
          <ac:graphicFrameMkLst>
            <pc:docMk/>
            <pc:sldMk cId="2181100645" sldId="403"/>
            <ac:graphicFrameMk id="3" creationId="{625509E0-17C8-2458-8F46-B1ADBE011B23}"/>
          </ac:graphicFrameMkLst>
        </pc:graphicFrameChg>
      </pc:sldChg>
      <pc:sldMasterChg chg="del delSldLayout">
        <pc:chgData name="Une Tangen" userId="ec6dd4d0-9964-4f1e-b96c-324c3d55b21c" providerId="ADAL" clId="{5EEEAFC5-F6C0-4FB7-A7B7-027073A1BA36}" dt="2023-12-11T21:32:50.382" v="948" actId="47"/>
        <pc:sldMasterMkLst>
          <pc:docMk/>
          <pc:sldMasterMk cId="1304803276" sldId="2147483936"/>
        </pc:sldMasterMkLst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117976465" sldId="2147483937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018448420" sldId="2147483938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917153210" sldId="2147483939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361678399" sldId="2147483940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199508509" sldId="2147483941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042205355" sldId="2147483942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381854289" sldId="2147483943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048695582" sldId="2147483944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264241481" sldId="2147483945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896438919" sldId="2147483946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14264072" sldId="2147483947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77176806" sldId="2147483948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305959707" sldId="2147483949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269099199" sldId="2147483950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11173211" sldId="2147483951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949785856" sldId="2147483952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70166130" sldId="2147483953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4181962840" sldId="2147483954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569651465" sldId="2147483955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912515852" sldId="2147483956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11650351" sldId="2147483957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079433678" sldId="2147483958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053506656" sldId="2147483959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584449839" sldId="2147483960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349861570" sldId="2147483961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4159647902" sldId="2147483962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2479094304" sldId="2147483963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704247588" sldId="2147483964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1193595396" sldId="2147483965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04803276" sldId="2147483936"/>
            <pc:sldLayoutMk cId="3670540110" sldId="2147483966"/>
          </pc:sldLayoutMkLst>
        </pc:sldLayoutChg>
      </pc:sldMasterChg>
      <pc:sldMasterChg chg="del delSldLayout">
        <pc:chgData name="Une Tangen" userId="ec6dd4d0-9964-4f1e-b96c-324c3d55b21c" providerId="ADAL" clId="{5EEEAFC5-F6C0-4FB7-A7B7-027073A1BA36}" dt="2023-12-11T21:32:50.382" v="948" actId="47"/>
        <pc:sldMasterMkLst>
          <pc:docMk/>
          <pc:sldMasterMk cId="1359583272" sldId="2147483967"/>
        </pc:sldMasterMkLst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1846803159" sldId="2147483968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2417610730" sldId="2147483969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3173833526" sldId="2147483970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2984364273" sldId="2147483971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1282306899" sldId="2147483972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2666907703" sldId="2147483973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12441102" sldId="2147483974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4085634966" sldId="2147483975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1141258190" sldId="2147483976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927754252" sldId="2147483977"/>
          </pc:sldLayoutMkLst>
        </pc:sldLayoutChg>
        <pc:sldLayoutChg chg="del">
          <pc:chgData name="Une Tangen" userId="ec6dd4d0-9964-4f1e-b96c-324c3d55b21c" providerId="ADAL" clId="{5EEEAFC5-F6C0-4FB7-A7B7-027073A1BA36}" dt="2023-12-11T21:32:50.382" v="948" actId="47"/>
          <pc:sldLayoutMkLst>
            <pc:docMk/>
            <pc:sldMasterMk cId="1359583272" sldId="2147483967"/>
            <pc:sldLayoutMk cId="3953624153" sldId="214748397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12.12.2023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8641E-22C6-442F-B7A7-A6EDCE5CAC5A}" type="datetimeFigureOut">
              <a:rPr lang="nb-NO" smtClean="0"/>
              <a:t>12.12.2023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965F-E4D9-4280-9CE3-125098F02C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40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sz="1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20ECF6-CBA6-4537-B7B7-E29CDAD6BD8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84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1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13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4228" y="2196036"/>
            <a:ext cx="9915291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64227" y="2794020"/>
            <a:ext cx="85344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Navn Etternavn</a:t>
            </a:r>
          </a:p>
        </p:txBody>
      </p:sp>
    </p:spTree>
    <p:extLst>
      <p:ext uri="{BB962C8B-B14F-4D97-AF65-F5344CB8AC3E}">
        <p14:creationId xmlns:p14="http://schemas.microsoft.com/office/powerpoint/2010/main" val="5434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2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64227" y="2794020"/>
            <a:ext cx="85344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Navn Etternavn</a:t>
            </a:r>
          </a:p>
        </p:txBody>
      </p:sp>
    </p:spTree>
    <p:extLst>
      <p:ext uri="{BB962C8B-B14F-4D97-AF65-F5344CB8AC3E}">
        <p14:creationId xmlns:p14="http://schemas.microsoft.com/office/powerpoint/2010/main" val="188329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61795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67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42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5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06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40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966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71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11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23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625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0" cap="none" baseline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27067" y="1844679"/>
            <a:ext cx="11137900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841458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2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53" y="476252"/>
            <a:ext cx="11137899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chemeClr val="accent3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641"/>
            <a:ext cx="11137900" cy="2876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27052" y="1844679"/>
            <a:ext cx="5376333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288619" y="1844679"/>
            <a:ext cx="5376333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8425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520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rgbClr val="080808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906921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hv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27051" y="1557342"/>
            <a:ext cx="8544984" cy="1211977"/>
          </a:xfrm>
        </p:spPr>
        <p:txBody>
          <a:bodyPr wrap="square" anchor="b" anchorCtr="0">
            <a:normAutofit/>
          </a:bodyPr>
          <a:lstStyle>
            <a:lvl1pPr>
              <a:defRPr sz="4000" b="1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add section divider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7051" y="3068640"/>
            <a:ext cx="8352368" cy="30777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2000">
                <a:solidFill>
                  <a:schemeClr val="accent3"/>
                </a:solidFill>
                <a:latin typeface="+mn-lt"/>
              </a:defRPr>
            </a:lvl1pPr>
            <a:lvl2pPr marL="456377" indent="0">
              <a:buNone/>
              <a:defRPr sz="1800"/>
            </a:lvl2pPr>
            <a:lvl3pPr marL="912756" indent="0">
              <a:buNone/>
              <a:defRPr sz="1500"/>
            </a:lvl3pPr>
            <a:lvl4pPr marL="1369132" indent="0">
              <a:buNone/>
              <a:defRPr sz="1400"/>
            </a:lvl4pPr>
            <a:lvl5pPr marL="1825516" indent="0">
              <a:buNone/>
              <a:defRPr sz="1400"/>
            </a:lvl5pPr>
            <a:lvl6pPr marL="2281895" indent="0">
              <a:buNone/>
              <a:defRPr sz="1400"/>
            </a:lvl6pPr>
            <a:lvl7pPr marL="2738274" indent="0">
              <a:buNone/>
              <a:defRPr sz="1400"/>
            </a:lvl7pPr>
            <a:lvl8pPr marL="3194652" indent="0">
              <a:buNone/>
              <a:defRPr sz="1400"/>
            </a:lvl8pPr>
            <a:lvl9pPr marL="3651032" indent="0">
              <a:buNone/>
              <a:defRPr sz="14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cxnSp>
        <p:nvCxnSpPr>
          <p:cNvPr id="18" name="Rett linje 12"/>
          <p:cNvCxnSpPr/>
          <p:nvPr userDrawn="1"/>
        </p:nvCxnSpPr>
        <p:spPr>
          <a:xfrm>
            <a:off x="527053" y="2924944"/>
            <a:ext cx="8544984" cy="0"/>
          </a:xfrm>
          <a:prstGeom prst="line">
            <a:avLst/>
          </a:prstGeom>
          <a:ln w="31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834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llustration (light green)">
    <p:bg>
      <p:bgPr>
        <a:solidFill>
          <a:srgbClr val="DBF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520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rgbClr val="080808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808716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31373" y="332656"/>
            <a:ext cx="11329259" cy="6048672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51" rIns="91292" bIns="45651" rtlCol="0" anchor="t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59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95401" y="3213100"/>
            <a:ext cx="9696451" cy="25923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2000">
                <a:solidFill>
                  <a:schemeClr val="bg1"/>
                </a:solidFill>
              </a:defRPr>
            </a:lvl3pPr>
            <a:lvl4pPr algn="ctr">
              <a:defRPr sz="2000">
                <a:solidFill>
                  <a:schemeClr val="bg1"/>
                </a:solidFill>
              </a:defRPr>
            </a:lvl4pPr>
            <a:lvl5pPr algn="ctr"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295412" y="476251"/>
            <a:ext cx="9696453" cy="2305050"/>
          </a:xfrm>
        </p:spPr>
        <p:txBody>
          <a:bodyPr wrap="square" anchor="b" anchorCtr="0">
            <a:normAutofit/>
          </a:bodyPr>
          <a:lstStyle>
            <a:lvl1pPr algn="ctr">
              <a:lnSpc>
                <a:spcPct val="120000"/>
              </a:lnSpc>
              <a:defRPr sz="6000" b="1" i="1" cap="none" baseline="0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37302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(bordeaux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60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(black)">
    <p:bg>
      <p:bgPr>
        <a:solidFill>
          <a:schemeClr val="accent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9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242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760416" y="6623221"/>
            <a:ext cx="3860800" cy="115195"/>
          </a:xfrm>
          <a:prstGeom prst="rect">
            <a:avLst/>
          </a:prstGeom>
        </p:spPr>
        <p:txBody>
          <a:bodyPr vert="horz" lIns="0" tIns="72000" rIns="36000" bIns="72000" rtlCol="0" anchor="ctr"/>
          <a:lstStyle>
            <a:lvl1pPr algn="l">
              <a:defRPr sz="6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3AF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09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07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2106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093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875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9474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2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7030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705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016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05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13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759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56" y="6159560"/>
            <a:ext cx="3137663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341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8817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789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29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888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752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524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245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36"/>
            <a:ext cx="7493467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818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36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064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9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839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4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6" y="1139480"/>
            <a:ext cx="9773924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3328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3F78D9-42B8-43DD-B9D4-11FA41011F45}" type="datetime1">
              <a:rPr lang="en-GB" smtClean="0"/>
              <a:t>12/12/2023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6" y="6308351"/>
            <a:ext cx="2826826" cy="2555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F306B5-2FFE-4AA8-BFAA-FEED34491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20510" y="621831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476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8" y="409474"/>
            <a:ext cx="9773923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463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88896D-DB7F-4431-AB25-726EE7A5E2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2302" y="6158175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2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922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4776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7330441" cy="5254627"/>
          </a:xfrm>
        </p:spPr>
        <p:txBody>
          <a:bodyPr/>
          <a:lstStyle>
            <a:lvl1pPr>
              <a:defRPr sz="47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E358D6-2C07-4588-BB20-50FD0000CCEB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0265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4886960" cy="5254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6892AED-DD77-42C7-BB42-12F75B7E66E8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7416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618" y="1633160"/>
            <a:ext cx="10590003" cy="4086866"/>
          </a:xfrm>
        </p:spPr>
        <p:txBody>
          <a:bodyPr/>
          <a:lstStyle>
            <a:lvl1pPr marL="361878" indent="-361878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6938" indent="-265060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D4A6F46-B6F7-4994-AAE4-379699F66888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307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799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88696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0071" y="1644651"/>
            <a:ext cx="4888549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51C8650-3279-4A76-90A4-98B51440301C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140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5578" y="1644651"/>
            <a:ext cx="5703042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13202A9-DE11-408D-9B8A-7630BF567349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2853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4565" y="1644651"/>
            <a:ext cx="4074055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620D795-7D6C-4DDD-9364-2C8C35AA87F6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1482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8959428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9" y="452439"/>
            <a:ext cx="801068" cy="800779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B90C0BA-1BD5-469D-8018-C447C1EB2A93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8610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89594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8" y="1644652"/>
            <a:ext cx="818272" cy="817976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DADF78-B3EF-4042-B2F9-5AAFBCE5A22E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6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651594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9058" y="1644653"/>
            <a:ext cx="3259562" cy="323994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BA51A42-5836-428D-B66B-B65A92E2CCAA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8312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4566" y="1644268"/>
            <a:ext cx="4074055" cy="40627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36937CD-C8B6-42FA-9EC6-EF300AFFE646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9791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733044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4991259"/>
            <a:ext cx="2445068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10093C-62DA-496A-9DBF-6F8D26F3BF2E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916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6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5579" y="1644390"/>
            <a:ext cx="244347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1644390"/>
            <a:ext cx="2445068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F0066-3164-42E7-92E6-6ECB81B57310}" type="datetime1">
              <a:rPr lang="en-GB" smtClean="0"/>
              <a:t>12/12/2023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75412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18" y="1644390"/>
            <a:ext cx="2443480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4991259"/>
            <a:ext cx="2443479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E8FCDCF-FAAC-48D8-97CE-71AEDA9EFE29}" type="datetime1">
              <a:rPr lang="en-GB" smtClean="0"/>
              <a:t>12/12/2023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71758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2438"/>
            <a:ext cx="4072466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536905"/>
            <a:ext cx="5703042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E088B74-D5F8-4D6D-B466-6D0723103653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2201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2443480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2443480" cy="406109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592" y="5388899"/>
            <a:ext cx="7332029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592" y="536905"/>
            <a:ext cx="7332029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EEB1991-01A7-4A1C-9C66-872C05E5583D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4786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80" y="1644652"/>
            <a:ext cx="570304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10C8F63-746D-49AA-89DD-F720C3C3E8E3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4967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2443480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9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244506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7D9B8B2-2B26-4659-AFD3-8F852FE9A4D5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3512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536905"/>
            <a:ext cx="10590002" cy="4851993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3110" y="906489"/>
            <a:ext cx="3257974" cy="2157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1059159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2D02C2F-C8D1-4CA6-BC85-74B401D907FB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11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7029" y="5387834"/>
            <a:ext cx="407405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5578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618" y="1644652"/>
            <a:ext cx="4072467" cy="3743181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317641B-8A6E-4000-8D18-8C26E74C5E0D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124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8144935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814493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9976E51-1FC3-4474-950D-AA48067650FE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9399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1084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5" y="1644650"/>
            <a:ext cx="3257973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B1F6A8-6B7A-461C-8C18-9117AB04685F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2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4886961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070" y="5387835"/>
            <a:ext cx="2443482" cy="317908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488696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00071" y="1644650"/>
            <a:ext cx="2443480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70B47BD-1B93-49E8-8F1A-50F28146FAEE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9670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7" y="5387835"/>
            <a:ext cx="5701454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5387835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7029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0"/>
            <a:ext cx="1628988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17C0B-9033-4A97-8B9B-43B4113B467B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916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835"/>
            <a:ext cx="5703041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5" y="5387835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3144372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6" y="1644650"/>
            <a:ext cx="1628987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6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3200B9-2419-488B-B3B4-69557D1FB50C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3156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5672"/>
            <a:ext cx="407405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4074056" cy="1483525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6" y="5387835"/>
            <a:ext cx="1628987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5387835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4" y="3905375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6191CC-81E4-40E2-A3EA-FD9630412644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6939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8899"/>
            <a:ext cx="5703042" cy="316843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4193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4" y="5387953"/>
            <a:ext cx="1628988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314419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8044" y="538795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4" y="3905374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4" y="1644652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178DCDE-D1A1-4EB4-8F09-37541DFBB130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833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953"/>
            <a:ext cx="325956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849" y="3145672"/>
            <a:ext cx="64867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085" y="5387953"/>
            <a:ext cx="1625812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4566" y="5387953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8046" y="5387953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4" y="1644651"/>
            <a:ext cx="651753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1085" y="3905096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44EB0A-8F31-4F12-A58B-82FA23A642B9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5278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452439"/>
            <a:ext cx="10556574" cy="1056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70303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>
                <a:solidFill>
                  <a:prstClr val="black"/>
                </a:solidFill>
              </a:rPr>
              <a:pPr/>
              <a:t>12.12.2023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6712553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1945915"/>
            <a:ext cx="7330441" cy="2768684"/>
          </a:xfrm>
        </p:spPr>
        <p:txBody>
          <a:bodyPr/>
          <a:lstStyle>
            <a:lvl1pPr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6072" y="5018936"/>
            <a:ext cx="7332990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541" y="2249830"/>
            <a:ext cx="1671855" cy="282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2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697" marR="0" indent="-25395" algn="l" defTabSz="457109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896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A8D4E2C-4AD4-4902-9AA6-258C412AEED1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20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2E10D1A-D613-41CE-B02A-846290684BA0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538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7FB7D42-25F0-4925-AB91-37097B4A81F1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293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617" y="452440"/>
            <a:ext cx="10590003" cy="1196444"/>
          </a:xfrm>
        </p:spPr>
        <p:txBody>
          <a:bodyPr tIns="0"/>
          <a:lstStyle>
            <a:lvl1pPr>
              <a:defRPr sz="3199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12/12/2023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5846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9"/>
            <a:ext cx="4886960" cy="44319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4970200"/>
            <a:ext cx="4886960" cy="365370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8" y="5332765"/>
            <a:ext cx="4886960" cy="42431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5921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055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5E849237-3873-4459-A547-67B1C8011873}" type="datetime1">
              <a:rPr lang="en-GB" smtClean="0"/>
              <a:t>12/12/2023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7" y="6158174"/>
            <a:ext cx="2826825" cy="2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240"/>
            <a:ext cx="12192000" cy="6855521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12/12/2023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41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image" Target="../media/image10.png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image" Target="../media/image9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theme" Target="../theme/theme6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image" Target="../media/image12.png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image" Target="../media/image11.emf"/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1692122"/>
            <a:ext cx="109728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519516"/>
            <a:ext cx="109728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7621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1692122"/>
            <a:ext cx="109728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519516"/>
            <a:ext cx="109728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857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540296189"/>
              </p:ext>
            </p:extLst>
          </p:nvPr>
        </p:nvGraphicFramePr>
        <p:xfrm>
          <a:off x="2121" y="1592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21" y="1592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8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7052" y="475200"/>
            <a:ext cx="11136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2" y="1843200"/>
            <a:ext cx="11136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4400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500" b="1" i="0">
          <a:solidFill>
            <a:schemeClr val="accent3"/>
          </a:solidFill>
          <a:latin typeface="+mn-lt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5pPr>
      <a:lvl6pPr marL="51115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6pPr>
      <a:lvl7pPr marL="1022302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7pPr>
      <a:lvl8pPr marL="1533451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8pPr>
      <a:lvl9pPr marL="204461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9pPr>
    </p:titleStyle>
    <p:bodyStyle>
      <a:lvl1pPr marL="266268" indent="-266268" algn="l" rtl="0" eaLnBrk="1" fontAlgn="base" hangingPunct="1">
        <a:spcBef>
          <a:spcPts val="336"/>
        </a:spcBef>
        <a:spcAft>
          <a:spcPts val="336"/>
        </a:spcAft>
        <a:buFont typeface="Arial" panose="020B0604020202020204" pitchFamily="34" charset="0"/>
        <a:buChar char="•"/>
        <a:defRPr sz="2000">
          <a:solidFill>
            <a:srgbClr val="080808"/>
          </a:solidFill>
          <a:latin typeface="+mn-lt"/>
          <a:ea typeface="+mn-ea"/>
          <a:cs typeface="Arial" pitchFamily="34" charset="0"/>
        </a:defRPr>
      </a:lvl1pPr>
      <a:lvl2pPr marL="542047" indent="-275779" algn="l" rtl="0" eaLnBrk="1" fontAlgn="base" hangingPunct="1">
        <a:spcBef>
          <a:spcPts val="448"/>
        </a:spcBef>
        <a:spcAft>
          <a:spcPts val="448"/>
        </a:spcAft>
        <a:buChar char="–"/>
        <a:defRPr sz="2000">
          <a:solidFill>
            <a:srgbClr val="080808"/>
          </a:solidFill>
          <a:latin typeface="+mn-lt"/>
          <a:cs typeface="Arial" pitchFamily="34" charset="0"/>
        </a:defRPr>
      </a:lvl2pPr>
      <a:lvl3pPr marL="903391" indent="-296404" algn="l" rtl="0" eaLnBrk="1" fontAlgn="base" hangingPunct="1">
        <a:spcBef>
          <a:spcPts val="448"/>
        </a:spcBef>
        <a:spcAft>
          <a:spcPts val="448"/>
        </a:spcAft>
        <a:buChar char="•"/>
        <a:defRPr sz="2600">
          <a:solidFill>
            <a:srgbClr val="080808"/>
          </a:solidFill>
          <a:latin typeface="+mn-lt"/>
          <a:cs typeface="Arial" pitchFamily="34" charset="0"/>
        </a:defRPr>
      </a:lvl3pPr>
      <a:lvl4pPr marL="1308052" indent="-308822" algn="l" rtl="0" eaLnBrk="1" fontAlgn="base" hangingPunct="1">
        <a:spcBef>
          <a:spcPts val="448"/>
        </a:spcBef>
        <a:spcAft>
          <a:spcPts val="448"/>
        </a:spcAft>
        <a:buChar char="–"/>
        <a:defRPr sz="2600">
          <a:solidFill>
            <a:srgbClr val="080808"/>
          </a:solidFill>
          <a:latin typeface="+mn-lt"/>
          <a:cs typeface="Arial" pitchFamily="34" charset="0"/>
        </a:defRPr>
      </a:lvl4pPr>
      <a:lvl5pPr marL="1700285" indent="-298170" algn="l" rtl="0" eaLnBrk="1" fontAlgn="base" hangingPunct="1">
        <a:spcBef>
          <a:spcPts val="448"/>
        </a:spcBef>
        <a:spcAft>
          <a:spcPts val="448"/>
        </a:spcAft>
        <a:buChar char="»"/>
        <a:defRPr sz="2600">
          <a:solidFill>
            <a:srgbClr val="080808"/>
          </a:solidFill>
          <a:latin typeface="+mn-lt"/>
          <a:cs typeface="Arial" pitchFamily="34" charset="0"/>
        </a:defRPr>
      </a:lvl5pPr>
      <a:lvl6pPr marL="2811330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6pPr>
      <a:lvl7pPr marL="3322481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7pPr>
      <a:lvl8pPr marL="3833638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8pPr>
      <a:lvl9pPr marL="4344784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5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02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451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61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756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6906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055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209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12.12.2023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84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618" y="312767"/>
            <a:ext cx="10590003" cy="74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0546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617" y="1647826"/>
            <a:ext cx="10590003" cy="405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E8A079D-0F01-4087-8466-404AA9697848}" type="datetime1">
              <a:rPr lang="da-DK" smtClean="0"/>
              <a:t>12-12-2023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350" y="522085"/>
            <a:ext cx="1797025" cy="2906915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617" y="6158174"/>
            <a:ext cx="2826826" cy="25554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2092" y="6141510"/>
            <a:ext cx="1573352" cy="272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ADE70B8-E712-464A-820F-239445307AD0}"/>
              </a:ext>
            </a:extLst>
          </p:cNvPr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2212030" y="614050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  <p:sldLayoutId id="2147483914" r:id="rId18"/>
    <p:sldLayoutId id="2147483915" r:id="rId19"/>
    <p:sldLayoutId id="2147483916" r:id="rId20"/>
    <p:sldLayoutId id="2147483917" r:id="rId21"/>
    <p:sldLayoutId id="2147483918" r:id="rId22"/>
    <p:sldLayoutId id="2147483919" r:id="rId23"/>
    <p:sldLayoutId id="2147483920" r:id="rId24"/>
    <p:sldLayoutId id="2147483921" r:id="rId25"/>
    <p:sldLayoutId id="2147483922" r:id="rId26"/>
    <p:sldLayoutId id="2147483923" r:id="rId27"/>
    <p:sldLayoutId id="2147483924" r:id="rId28"/>
    <p:sldLayoutId id="2147483925" r:id="rId29"/>
    <p:sldLayoutId id="2147483926" r:id="rId30"/>
    <p:sldLayoutId id="2147483927" r:id="rId31"/>
    <p:sldLayoutId id="2147483928" r:id="rId32"/>
    <p:sldLayoutId id="2147483929" r:id="rId33"/>
    <p:sldLayoutId id="2147483930" r:id="rId34"/>
    <p:sldLayoutId id="2147483931" r:id="rId35"/>
    <p:sldLayoutId id="2147483932" r:id="rId36"/>
    <p:sldLayoutId id="2147483933" r:id="rId37"/>
    <p:sldLayoutId id="2147483934" r:id="rId38"/>
    <p:sldLayoutId id="2147483935" r:id="rId39"/>
  </p:sldLayoutIdLst>
  <p:hf sldNum="0" hdr="0" ftr="0" dt="0"/>
  <p:txStyles>
    <p:titleStyle>
      <a:lvl1pPr algn="l" defTabSz="457098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09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194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292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38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195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787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004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098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799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098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098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>
          <p15:clr>
            <a:srgbClr val="F26B43"/>
          </p15:clr>
        </p15:guide>
        <p15:guide id="2" pos="7173">
          <p15:clr>
            <a:srgbClr val="F26B43"/>
          </p15:clr>
        </p15:guide>
        <p15:guide id="3" orient="horz" pos="1036">
          <p15:clr>
            <a:srgbClr val="F26B43"/>
          </p15:clr>
        </p15:guide>
        <p15:guide id="4" orient="horz" pos="3595">
          <p15:clr>
            <a:srgbClr val="F26B43"/>
          </p15:clr>
        </p15:guide>
        <p15:guide id="5" pos="6146">
          <p15:clr>
            <a:srgbClr val="F26B43"/>
          </p15:clr>
        </p15:guide>
        <p15:guide id="6" pos="5633">
          <p15:clr>
            <a:srgbClr val="F26B43"/>
          </p15:clr>
        </p15:guide>
        <p15:guide id="7" pos="5120">
          <p15:clr>
            <a:srgbClr val="F26B43"/>
          </p15:clr>
        </p15:guide>
        <p15:guide id="8" pos="4607">
          <p15:clr>
            <a:srgbClr val="F26B43"/>
          </p15:clr>
        </p15:guide>
        <p15:guide id="9" pos="4094">
          <p15:clr>
            <a:srgbClr val="F26B43"/>
          </p15:clr>
        </p15:guide>
        <p15:guide id="10" pos="3581">
          <p15:clr>
            <a:srgbClr val="F26B43"/>
          </p15:clr>
        </p15:guide>
        <p15:guide id="11" pos="3068">
          <p15:clr>
            <a:srgbClr val="F26B43"/>
          </p15:clr>
        </p15:guide>
        <p15:guide id="12" pos="2555">
          <p15:clr>
            <a:srgbClr val="F26B43"/>
          </p15:clr>
        </p15:guide>
        <p15:guide id="13" pos="2042">
          <p15:clr>
            <a:srgbClr val="F26B43"/>
          </p15:clr>
        </p15:guide>
        <p15:guide id="14" pos="1529">
          <p15:clr>
            <a:srgbClr val="F26B43"/>
          </p15:clr>
        </p15:guide>
        <p15:guide id="15" pos="1016">
          <p15:clr>
            <a:srgbClr val="F26B43"/>
          </p15:clr>
        </p15:guide>
        <p15:guide id="16" pos="5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1774" y="2620264"/>
            <a:ext cx="8259538" cy="1914146"/>
          </a:xfrm>
        </p:spPr>
        <p:txBody>
          <a:bodyPr/>
          <a:lstStyle/>
          <a:p>
            <a:r>
              <a:rPr lang="nb-NO" sz="3600" dirty="0"/>
              <a:t>Interessentanalyse og forankringsplan</a:t>
            </a:r>
          </a:p>
        </p:txBody>
      </p:sp>
    </p:spTree>
    <p:extLst>
      <p:ext uri="{BB962C8B-B14F-4D97-AF65-F5344CB8AC3E}">
        <p14:creationId xmlns:p14="http://schemas.microsoft.com/office/powerpoint/2010/main" val="233795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657043" y="233265"/>
            <a:ext cx="1060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/>
              <a:t>Hva er interessentanalyse?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447200A-BF30-CAAC-4816-24A521FE1F27}"/>
              </a:ext>
            </a:extLst>
          </p:cNvPr>
          <p:cNvSpPr txBox="1"/>
          <p:nvPr/>
        </p:nvSpPr>
        <p:spPr>
          <a:xfrm>
            <a:off x="657043" y="1395167"/>
            <a:ext cx="98161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Grundig forståelse av interessentbildet er viktig for å lykkes med fortøyning og forankring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Interessenter må håndteres ulikt ut fra deres interesser, holdninger og innflytelse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Interessenter er personer og grupper som blir berørt av den ønskede endringen eller prosjektet. De kan påvirke positivt eller negativt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Interessentene kan ha ulike behov, forventninger og ønsker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 interessentanalysen identifiserer dere hvem det gjelder, og definerer strategi for forankring</a:t>
            </a:r>
          </a:p>
        </p:txBody>
      </p:sp>
    </p:spTree>
    <p:extLst>
      <p:ext uri="{BB962C8B-B14F-4D97-AF65-F5344CB8AC3E}">
        <p14:creationId xmlns:p14="http://schemas.microsoft.com/office/powerpoint/2010/main" val="135331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6ED0125-3E1A-7A89-BBFA-1AE9E0A5C576}"/>
              </a:ext>
            </a:extLst>
          </p:cNvPr>
          <p:cNvSpPr txBox="1"/>
          <p:nvPr/>
        </p:nvSpPr>
        <p:spPr>
          <a:xfrm>
            <a:off x="19451" y="41113"/>
            <a:ext cx="7481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Interessentanalyse</a:t>
            </a:r>
          </a:p>
        </p:txBody>
      </p:sp>
      <p:graphicFrame>
        <p:nvGraphicFramePr>
          <p:cNvPr id="13" name="Tabell 13">
            <a:extLst>
              <a:ext uri="{FF2B5EF4-FFF2-40B4-BE49-F238E27FC236}">
                <a16:creationId xmlns:a16="http://schemas.microsoft.com/office/drawing/2014/main" id="{2F41E21F-8FF9-2CDE-82EC-6A2BA3BB9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30486"/>
              </p:ext>
            </p:extLst>
          </p:nvPr>
        </p:nvGraphicFramePr>
        <p:xfrm>
          <a:off x="0" y="788458"/>
          <a:ext cx="12191999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482">
                  <a:extLst>
                    <a:ext uri="{9D8B030D-6E8A-4147-A177-3AD203B41FA5}">
                      <a16:colId xmlns:a16="http://schemas.microsoft.com/office/drawing/2014/main" val="2682528314"/>
                    </a:ext>
                  </a:extLst>
                </a:gridCol>
                <a:gridCol w="2432909">
                  <a:extLst>
                    <a:ext uri="{9D8B030D-6E8A-4147-A177-3AD203B41FA5}">
                      <a16:colId xmlns:a16="http://schemas.microsoft.com/office/drawing/2014/main" val="648285379"/>
                    </a:ext>
                  </a:extLst>
                </a:gridCol>
                <a:gridCol w="1177557">
                  <a:extLst>
                    <a:ext uri="{9D8B030D-6E8A-4147-A177-3AD203B41FA5}">
                      <a16:colId xmlns:a16="http://schemas.microsoft.com/office/drawing/2014/main" val="852035362"/>
                    </a:ext>
                  </a:extLst>
                </a:gridCol>
                <a:gridCol w="558388">
                  <a:extLst>
                    <a:ext uri="{9D8B030D-6E8A-4147-A177-3AD203B41FA5}">
                      <a16:colId xmlns:a16="http://schemas.microsoft.com/office/drawing/2014/main" val="778702491"/>
                    </a:ext>
                  </a:extLst>
                </a:gridCol>
                <a:gridCol w="1108953">
                  <a:extLst>
                    <a:ext uri="{9D8B030D-6E8A-4147-A177-3AD203B41FA5}">
                      <a16:colId xmlns:a16="http://schemas.microsoft.com/office/drawing/2014/main" val="4258256385"/>
                    </a:ext>
                  </a:extLst>
                </a:gridCol>
                <a:gridCol w="1400783">
                  <a:extLst>
                    <a:ext uri="{9D8B030D-6E8A-4147-A177-3AD203B41FA5}">
                      <a16:colId xmlns:a16="http://schemas.microsoft.com/office/drawing/2014/main" val="2104187954"/>
                    </a:ext>
                  </a:extLst>
                </a:gridCol>
                <a:gridCol w="3514927">
                  <a:extLst>
                    <a:ext uri="{9D8B030D-6E8A-4147-A177-3AD203B41FA5}">
                      <a16:colId xmlns:a16="http://schemas.microsoft.com/office/drawing/2014/main" val="1557607656"/>
                    </a:ext>
                  </a:extLst>
                </a:gridCol>
              </a:tblGrid>
              <a:tr h="539732">
                <a:tc>
                  <a:txBody>
                    <a:bodyPr/>
                    <a:lstStyle/>
                    <a:p>
                      <a:r>
                        <a:rPr lang="nb-NO" dirty="0"/>
                        <a:t>Interessent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Hvordan berøres av/påvirker endringen?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Innflytelse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Holdning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Ev. 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Strategi for involvering og dialog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789"/>
                  </a:ext>
                </a:extLst>
              </a:tr>
              <a:tr h="1876213">
                <a:tc>
                  <a:txBody>
                    <a:bodyPr/>
                    <a:lstStyle/>
                    <a:p>
                      <a:r>
                        <a:rPr lang="nb-NO" sz="1400" dirty="0"/>
                        <a:t>(Definer berørt part, som for eksempel rektor, sykepleier, barnevernspedagog)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(Definer hvordan interessenten berøres av endringen, som f.eks. «Vi får endrede arbeidsoppgaver, vi må samarbeide med andre på nye måter», og/eller hvordan endringen påvirker, som f.eks. «for at prosjektet skal lykkes må denne gruppen dokumentere i journal»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Høy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Nøytral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(bli enige om hvor mye interessenten skal involveres i prosjektet, og beskriv kort hvordan dette skal gjøres. F.eks. «Involveres aktivt i prosjektet, inviteres til alle arbeidsmøter </a:t>
                      </a:r>
                      <a:r>
                        <a:rPr lang="nb-NO" sz="1400" dirty="0" err="1"/>
                        <a:t>osv</a:t>
                      </a:r>
                      <a:r>
                        <a:rPr lang="nb-NO" sz="1400" dirty="0"/>
                        <a:t>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392420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Positiv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9954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Lav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Negativ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314373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01615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31879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1789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891624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9555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7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4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657043" y="233265"/>
            <a:ext cx="1060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/>
              <a:t>Hva er en forankringsplan?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447200A-BF30-CAAC-4816-24A521FE1F27}"/>
              </a:ext>
            </a:extLst>
          </p:cNvPr>
          <p:cNvSpPr txBox="1"/>
          <p:nvPr/>
        </p:nvSpPr>
        <p:spPr>
          <a:xfrm>
            <a:off x="657043" y="1443805"/>
            <a:ext cx="9816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Forankringsplanen skal vise hva som må forankres med hvem, når, og hvordan det skal skje</a:t>
            </a:r>
            <a:br>
              <a:rPr lang="nb-NO" dirty="0"/>
            </a:b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 plan for forankring hjelper deg med å gjennomføre arbeidet på en strukturert måte, og holde orden på dialogen med de ulike interessentene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Ta utgangspunkt i interessentanalysen for å avklare hva som er viktig å forankre med hver interessent, og hvordan dette skal gjøres. Tenk godt gjennom interessentens behov og holdninger når du fyller 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Velg ulike kanaler for informasjon. Det er sjeldent nok å sende ut epost for å skape eierskap til planlagte endringer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kan være mange ulike aktører involvert i innovasjonsprosesser utover ansatte og ledere i tjenesten. For eksempel politikere, administrative ledere, tillitsvalgte, leverandører, frivillige organisasjoner, pårørende.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11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170926" y="233265"/>
            <a:ext cx="10605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Forankringsplan</a:t>
            </a:r>
          </a:p>
        </p:txBody>
      </p:sp>
      <p:graphicFrame>
        <p:nvGraphicFramePr>
          <p:cNvPr id="9" name="Tabell 9">
            <a:extLst>
              <a:ext uri="{FF2B5EF4-FFF2-40B4-BE49-F238E27FC236}">
                <a16:creationId xmlns:a16="http://schemas.microsoft.com/office/drawing/2014/main" id="{52DB560B-09C5-DDC1-7FF6-02AE9F6BD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26797"/>
              </p:ext>
            </p:extLst>
          </p:nvPr>
        </p:nvGraphicFramePr>
        <p:xfrm>
          <a:off x="48635" y="943582"/>
          <a:ext cx="11997445" cy="521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489">
                  <a:extLst>
                    <a:ext uri="{9D8B030D-6E8A-4147-A177-3AD203B41FA5}">
                      <a16:colId xmlns:a16="http://schemas.microsoft.com/office/drawing/2014/main" val="4111715601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1090353152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3042271885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3793099137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78132992"/>
                    </a:ext>
                  </a:extLst>
                </a:gridCol>
              </a:tblGrid>
              <a:tr h="430079">
                <a:tc>
                  <a:txBody>
                    <a:bodyPr/>
                    <a:lstStyle/>
                    <a:p>
                      <a:r>
                        <a:rPr lang="nb-NO" dirty="0"/>
                        <a:t>Interessent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455751"/>
                  </a:ext>
                </a:extLst>
              </a:tr>
              <a:tr h="1343315">
                <a:tc>
                  <a:txBody>
                    <a:bodyPr/>
                    <a:lstStyle/>
                    <a:p>
                      <a:r>
                        <a:rPr lang="nb-NO" sz="1400" dirty="0"/>
                        <a:t>(oppgi berørt part, som for eksempel barnevernsleder eller plansjef. Eller kommunedirektør)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(Bli enige om hva som skal forankres </a:t>
                      </a:r>
                      <a:r>
                        <a:rPr lang="nb-NO" sz="1400"/>
                        <a:t>og hvordan)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Bli enige om når det skal skje, som </a:t>
                      </a:r>
                      <a:r>
                        <a:rPr lang="nb-NO" sz="1400" dirty="0" err="1"/>
                        <a:t>f.eks</a:t>
                      </a:r>
                      <a:r>
                        <a:rPr lang="nb-NO" sz="1400" dirty="0"/>
                        <a:t> 15. januar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Hvem er ansvarlig for aktiviteten? Skriv inn 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Oppgi status for forankringsarbeidet, som f.eks. «under planlegging», må forberede presentasjon og kalle inn til et møte»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5729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71384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6667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9649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393014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234881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392188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643116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1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333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799b1822-4923-4a0c-a23c-d1a624a909d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ITO 050215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7_MW PPT 2013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aking Waves 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49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0" indent="0">
          <a:spcBef>
            <a:spcPct val="20000"/>
          </a:spcBef>
          <a:defRPr sz="1800" dirty="0" err="1" smtClean="0">
            <a:solidFill>
              <a:srgbClr val="000000"/>
            </a:solidFill>
            <a:cs typeface="Arial" pitchFamily="34" charset="0"/>
          </a:defRPr>
        </a:defPPr>
      </a:lstStyle>
    </a:tx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2. jan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Innovasjonsbarometeret 2018 – kommunal sekt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2050 INI internt</Template>
  <TotalTime>63</TotalTime>
  <Words>426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6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7" baseType="lpstr">
      <vt:lpstr>Arial</vt:lpstr>
      <vt:lpstr>Calibri</vt:lpstr>
      <vt:lpstr>Georgia</vt:lpstr>
      <vt:lpstr>Helvetica 65 Medium</vt:lpstr>
      <vt:lpstr>Verdana</vt:lpstr>
      <vt:lpstr>8_KS_slidemaster</vt:lpstr>
      <vt:lpstr>1_NITO 050215</vt:lpstr>
      <vt:lpstr>17_MW PPT 2013</vt:lpstr>
      <vt:lpstr>22. januar</vt:lpstr>
      <vt:lpstr>4_Innovasjonsbarometeret 2018 – kommunal sektor</vt:lpstr>
      <vt:lpstr>Blank</vt:lpstr>
      <vt:lpstr>think-cell Slide</vt:lpstr>
      <vt:lpstr>Interessentanalyse og forankringsplan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Forankringsverktøy og interessentanalyse</dc:title>
  <dc:creator>Une Tangen</dc:creator>
  <cp:lastModifiedBy>Une Tangen</cp:lastModifiedBy>
  <cp:revision>1</cp:revision>
  <cp:lastPrinted>2019-10-28T10:24:27Z</cp:lastPrinted>
  <dcterms:created xsi:type="dcterms:W3CDTF">2023-12-11T21:08:08Z</dcterms:created>
  <dcterms:modified xsi:type="dcterms:W3CDTF">2023-12-12T14:28:40Z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d8fee394-e633-4cd3-9c6f-0785f346b81a</vt:lpwstr>
  </property>
</Properties>
</file>