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04" r:id="rId4"/>
    <p:sldMasterId id="2147483947" r:id="rId5"/>
    <p:sldMasterId id="2147483986" r:id="rId6"/>
  </p:sldMasterIdLst>
  <p:notesMasterIdLst>
    <p:notesMasterId r:id="rId15"/>
  </p:notesMasterIdLst>
  <p:handoutMasterIdLst>
    <p:handoutMasterId r:id="rId16"/>
  </p:handoutMasterIdLst>
  <p:sldIdLst>
    <p:sldId id="776" r:id="rId7"/>
    <p:sldId id="444" r:id="rId8"/>
    <p:sldId id="439" r:id="rId9"/>
    <p:sldId id="796" r:id="rId10"/>
    <p:sldId id="797" r:id="rId11"/>
    <p:sldId id="798" r:id="rId12"/>
    <p:sldId id="799" r:id="rId13"/>
    <p:sldId id="800" r:id="rId14"/>
  </p:sldIdLst>
  <p:sldSz cx="12192000" cy="6858000"/>
  <p:notesSz cx="6858000" cy="9144000"/>
  <p:custDataLst>
    <p:tags r:id="rId17"/>
  </p:custDataLst>
  <p:defaultText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1046"/>
    <a:srgbClr val="001A58"/>
    <a:srgbClr val="BCCFE8"/>
    <a:srgbClr val="008CD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E4AD131-5BB5-48D6-8D0C-436E89C913C8}" v="230" dt="2023-11-22T09:43:03.0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1960" autoAdjust="0"/>
  </p:normalViewPr>
  <p:slideViewPr>
    <p:cSldViewPr snapToGrid="0" snapToObjects="1">
      <p:cViewPr varScale="1">
        <p:scale>
          <a:sx n="60" d="100"/>
          <a:sy n="60" d="100"/>
        </p:scale>
        <p:origin x="42" y="276"/>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snapToGrid="0" snapToObjects="1">
      <p:cViewPr varScale="1">
        <p:scale>
          <a:sx n="99" d="100"/>
          <a:sy n="99" d="100"/>
        </p:scale>
        <p:origin x="4272"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9E6778F-9D10-D546-AD42-60AA27D9D64A}" type="datetimeFigureOut">
              <a:t>22.11.2023</a:t>
            </a:fld>
            <a:endParaRPr lang="nb-NO"/>
          </a:p>
        </p:txBody>
      </p:sp>
      <p:sp>
        <p:nvSpPr>
          <p:cNvPr id="4" name="Plassholder for bunn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385C552-36E2-FE4A-8959-3A7D73BFBA2A}" type="slidenum">
              <a:t>‹#›</a:t>
            </a:fld>
            <a:endParaRPr lang="nb-NO"/>
          </a:p>
        </p:txBody>
      </p:sp>
    </p:spTree>
    <p:extLst>
      <p:ext uri="{BB962C8B-B14F-4D97-AF65-F5344CB8AC3E}">
        <p14:creationId xmlns:p14="http://schemas.microsoft.com/office/powerpoint/2010/main" val="23108919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599E45-C56C-4AD3-9DA6-294D72C8B9EE}" type="datetimeFigureOut">
              <a:rPr lang="nb-NO" smtClean="0"/>
              <a:t>22.11.2023</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AA549A-D06A-45F2-8A74-0879246C750C}" type="slidenum">
              <a:rPr lang="nb-NO" smtClean="0"/>
              <a:t>‹#›</a:t>
            </a:fld>
            <a:endParaRPr lang="nb-NO"/>
          </a:p>
        </p:txBody>
      </p:sp>
    </p:spTree>
    <p:extLst>
      <p:ext uri="{BB962C8B-B14F-4D97-AF65-F5344CB8AC3E}">
        <p14:creationId xmlns:p14="http://schemas.microsoft.com/office/powerpoint/2010/main" val="20397880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indent="0">
              <a:buFont typeface="Arial" panose="020B0604020202020204" pitchFamily="34" charset="0"/>
              <a:buNone/>
            </a:pPr>
            <a:endParaRPr lang="nb-NO" sz="1100" dirty="0"/>
          </a:p>
        </p:txBody>
      </p:sp>
      <p:sp>
        <p:nvSpPr>
          <p:cNvPr id="4" name="Plassholder for lysbildenumm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320ECF6-CBA6-4537-B7B7-E29CDAD6BD89}" type="slidenum">
              <a:rPr kumimoji="0" lang="nb-NO"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nb-NO"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948443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8C6B1C2-5B32-4586-B862-B4B4FC05DF50}" type="slidenum">
              <a:rPr kumimoji="0" lang="nb-NO"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nb-NO"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749832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8C6B1C2-5B32-4586-B862-B4B4FC05DF50}" type="slidenum">
              <a:rPr kumimoji="0" lang="nb-NO"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nb-NO"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635630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8C6B1C2-5B32-4586-B862-B4B4FC05DF50}" type="slidenum">
              <a:rPr kumimoji="0" lang="nb-NO"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nb-NO"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192967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8C6B1C2-5B32-4586-B862-B4B4FC05DF50}" type="slidenum">
              <a:rPr kumimoji="0" lang="nb-NO"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nb-NO"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621432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8C6B1C2-5B32-4586-B862-B4B4FC05DF50}" type="slidenum">
              <a:rPr kumimoji="0" lang="nb-NO"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nb-NO"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067232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8C6B1C2-5B32-4586-B862-B4B4FC05DF50}" type="slidenum">
              <a:rPr kumimoji="0" lang="nb-NO"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nb-NO"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359931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8C6B1C2-5B32-4586-B862-B4B4FC05DF50}" type="slidenum">
              <a:rPr kumimoji="0" lang="nb-NO"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nb-NO"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2296381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emf"/><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emf"/><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3.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3.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tellysbilde">
    <p:spTree>
      <p:nvGrpSpPr>
        <p:cNvPr id="1" name=""/>
        <p:cNvGrpSpPr/>
        <p:nvPr/>
      </p:nvGrpSpPr>
      <p:grpSpPr>
        <a:xfrm>
          <a:off x="0" y="0"/>
          <a:ext cx="0" cy="0"/>
          <a:chOff x="0" y="0"/>
          <a:chExt cx="0" cy="0"/>
        </a:xfrm>
      </p:grpSpPr>
      <p:sp>
        <p:nvSpPr>
          <p:cNvPr id="7" name="Rektangel 6"/>
          <p:cNvSpPr/>
          <p:nvPr userDrawn="1"/>
        </p:nvSpPr>
        <p:spPr>
          <a:xfrm>
            <a:off x="0" y="1244600"/>
            <a:ext cx="12192000" cy="3378200"/>
          </a:xfrm>
          <a:prstGeom prst="rect">
            <a:avLst/>
          </a:prstGeom>
          <a:solidFill>
            <a:srgbClr val="00104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solidFill>
                <a:prstClr val="white"/>
              </a:solidFill>
            </a:endParaRPr>
          </a:p>
        </p:txBody>
      </p:sp>
      <p:sp>
        <p:nvSpPr>
          <p:cNvPr id="10" name="Rektangel 9"/>
          <p:cNvSpPr/>
          <p:nvPr userDrawn="1"/>
        </p:nvSpPr>
        <p:spPr>
          <a:xfrm>
            <a:off x="10244667" y="5911850"/>
            <a:ext cx="1701800" cy="81915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solidFill>
                <a:prstClr val="white"/>
              </a:solidFill>
            </a:endParaRPr>
          </a:p>
        </p:txBody>
      </p:sp>
      <p:sp>
        <p:nvSpPr>
          <p:cNvPr id="11" name="Title 19"/>
          <p:cNvSpPr>
            <a:spLocks noGrp="1"/>
          </p:cNvSpPr>
          <p:nvPr>
            <p:ph type="ctrTitle"/>
          </p:nvPr>
        </p:nvSpPr>
        <p:spPr>
          <a:xfrm>
            <a:off x="664229" y="2196036"/>
            <a:ext cx="9915291" cy="466880"/>
          </a:xfrm>
        </p:spPr>
        <p:txBody>
          <a:bodyPr>
            <a:noAutofit/>
          </a:bodyPr>
          <a:lstStyle>
            <a:lvl1pPr algn="l">
              <a:defRPr sz="3000">
                <a:solidFill>
                  <a:srgbClr val="FFFFFF"/>
                </a:solidFill>
              </a:defRPr>
            </a:lvl1pPr>
          </a:lstStyle>
          <a:p>
            <a:r>
              <a:rPr lang="nb-NO"/>
              <a:t>Klikk for å redigere tittelstil</a:t>
            </a:r>
            <a:endParaRPr lang="nb-NO" dirty="0"/>
          </a:p>
        </p:txBody>
      </p:sp>
      <p:sp>
        <p:nvSpPr>
          <p:cNvPr id="12" name="Subtitle 20"/>
          <p:cNvSpPr>
            <a:spLocks noGrp="1"/>
          </p:cNvSpPr>
          <p:nvPr>
            <p:ph type="subTitle" idx="1"/>
          </p:nvPr>
        </p:nvSpPr>
        <p:spPr>
          <a:xfrm>
            <a:off x="664227" y="2822895"/>
            <a:ext cx="8534400" cy="516192"/>
          </a:xfrm>
        </p:spPr>
        <p:txBody>
          <a:bodyPr>
            <a:normAutofit/>
          </a:bodyPr>
          <a:lstStyle>
            <a:lvl1pPr marL="0" indent="0">
              <a:buFontTx/>
              <a:buNone/>
              <a:defRPr sz="2000">
                <a:solidFill>
                  <a:srgbClr val="FFFFFF"/>
                </a:solidFill>
              </a:defRPr>
            </a:lvl1pPr>
          </a:lstStyle>
          <a:p>
            <a:r>
              <a:rPr lang="nb-NO"/>
              <a:t>Klikk for å redigere undertittelstil i malen</a:t>
            </a:r>
            <a:endParaRPr lang="nb-NO" dirty="0"/>
          </a:p>
        </p:txBody>
      </p:sp>
      <p:pic>
        <p:nvPicPr>
          <p:cNvPr id="13" name="Bilde 12" descr="ks_hovedlogo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9140" y="463550"/>
            <a:ext cx="953397" cy="476250"/>
          </a:xfrm>
          <a:prstGeom prst="rect">
            <a:avLst/>
          </a:prstGeom>
        </p:spPr>
      </p:pic>
      <p:pic>
        <p:nvPicPr>
          <p:cNvPr id="14" name="Bilde 13" descr="KS taglin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56456" y="6159560"/>
            <a:ext cx="3137663" cy="287901"/>
          </a:xfrm>
          <a:prstGeom prst="rect">
            <a:avLst/>
          </a:prstGeom>
        </p:spPr>
      </p:pic>
    </p:spTree>
    <p:extLst>
      <p:ext uri="{BB962C8B-B14F-4D97-AF65-F5344CB8AC3E}">
        <p14:creationId xmlns:p14="http://schemas.microsoft.com/office/powerpoint/2010/main" val="821923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Kapittelslide">
    <p:spTree>
      <p:nvGrpSpPr>
        <p:cNvPr id="1" name=""/>
        <p:cNvGrpSpPr/>
        <p:nvPr/>
      </p:nvGrpSpPr>
      <p:grpSpPr>
        <a:xfrm>
          <a:off x="0" y="0"/>
          <a:ext cx="0" cy="0"/>
          <a:chOff x="0" y="0"/>
          <a:chExt cx="0" cy="0"/>
        </a:xfrm>
      </p:grpSpPr>
      <p:sp>
        <p:nvSpPr>
          <p:cNvPr id="7" name="Rektangel 6"/>
          <p:cNvSpPr/>
          <p:nvPr userDrawn="1"/>
        </p:nvSpPr>
        <p:spPr>
          <a:xfrm>
            <a:off x="0" y="1244600"/>
            <a:ext cx="12192000" cy="5613400"/>
          </a:xfrm>
          <a:prstGeom prst="rect">
            <a:avLst/>
          </a:prstGeom>
          <a:solidFill>
            <a:srgbClr val="00104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solidFill>
                <a:prstClr val="white"/>
              </a:solidFill>
            </a:endParaRPr>
          </a:p>
        </p:txBody>
      </p:sp>
      <p:sp>
        <p:nvSpPr>
          <p:cNvPr id="8" name="Tittel 1"/>
          <p:cNvSpPr>
            <a:spLocks noGrp="1"/>
          </p:cNvSpPr>
          <p:nvPr>
            <p:ph type="ctrTitle"/>
          </p:nvPr>
        </p:nvSpPr>
        <p:spPr>
          <a:xfrm>
            <a:off x="664228" y="2196036"/>
            <a:ext cx="7493467" cy="1066928"/>
          </a:xfrm>
        </p:spPr>
        <p:txBody>
          <a:bodyPr lIns="0" tIns="0" rIns="0" bIns="0" anchor="t">
            <a:noAutofit/>
          </a:bodyPr>
          <a:lstStyle>
            <a:lvl1pPr marL="0" indent="0" algn="l">
              <a:defRPr sz="3000">
                <a:solidFill>
                  <a:schemeClr val="bg1"/>
                </a:solidFill>
                <a:latin typeface="Calibri"/>
                <a:cs typeface="Calibri"/>
              </a:defRPr>
            </a:lvl1pPr>
          </a:lstStyle>
          <a:p>
            <a:r>
              <a:rPr lang="nb-NO"/>
              <a:t>Klikk for å redigere tittelstil</a:t>
            </a:r>
            <a:endParaRPr lang="nb-NO" dirty="0"/>
          </a:p>
        </p:txBody>
      </p:sp>
      <p:pic>
        <p:nvPicPr>
          <p:cNvPr id="6" name="Bilde 5" descr="ks_hovedlogo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9140" y="463550"/>
            <a:ext cx="953397" cy="476250"/>
          </a:xfrm>
          <a:prstGeom prst="rect">
            <a:avLst/>
          </a:prstGeom>
        </p:spPr>
      </p:pic>
      <p:pic>
        <p:nvPicPr>
          <p:cNvPr id="9" name="Bilde 8" descr="kommunelenka.png"/>
          <p:cNvPicPr>
            <a:picLocks noChangeAspect="1"/>
          </p:cNvPicPr>
          <p:nvPr userDrawn="1"/>
        </p:nvPicPr>
        <p:blipFill>
          <a:blip r:embed="rId3">
            <a:alphaModFix amt="27000"/>
            <a:extLst>
              <a:ext uri="{28A0092B-C50C-407E-A947-70E740481C1C}">
                <a14:useLocalDpi xmlns:a14="http://schemas.microsoft.com/office/drawing/2010/main" val="0"/>
              </a:ext>
            </a:extLst>
          </a:blip>
          <a:stretch>
            <a:fillRect/>
          </a:stretch>
        </p:blipFill>
        <p:spPr>
          <a:xfrm>
            <a:off x="8157693" y="1450325"/>
            <a:ext cx="5117920" cy="5079466"/>
          </a:xfrm>
          <a:prstGeom prst="rect">
            <a:avLst/>
          </a:prstGeom>
        </p:spPr>
      </p:pic>
    </p:spTree>
    <p:extLst>
      <p:ext uri="{BB962C8B-B14F-4D97-AF65-F5344CB8AC3E}">
        <p14:creationId xmlns:p14="http://schemas.microsoft.com/office/powerpoint/2010/main" val="2949219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Kapittelslide">
    <p:spTree>
      <p:nvGrpSpPr>
        <p:cNvPr id="1" name=""/>
        <p:cNvGrpSpPr/>
        <p:nvPr/>
      </p:nvGrpSpPr>
      <p:grpSpPr>
        <a:xfrm>
          <a:off x="0" y="0"/>
          <a:ext cx="0" cy="0"/>
          <a:chOff x="0" y="0"/>
          <a:chExt cx="0" cy="0"/>
        </a:xfrm>
      </p:grpSpPr>
      <p:sp>
        <p:nvSpPr>
          <p:cNvPr id="7" name="Rektangel 6"/>
          <p:cNvSpPr/>
          <p:nvPr userDrawn="1"/>
        </p:nvSpPr>
        <p:spPr>
          <a:xfrm>
            <a:off x="0" y="1244600"/>
            <a:ext cx="12192000" cy="5613400"/>
          </a:xfrm>
          <a:prstGeom prst="rect">
            <a:avLst/>
          </a:prstGeom>
          <a:solidFill>
            <a:srgbClr val="008CD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solidFill>
                <a:prstClr val="white"/>
              </a:solidFill>
            </a:endParaRPr>
          </a:p>
        </p:txBody>
      </p:sp>
      <p:sp>
        <p:nvSpPr>
          <p:cNvPr id="8" name="Tittel 1"/>
          <p:cNvSpPr>
            <a:spLocks noGrp="1"/>
          </p:cNvSpPr>
          <p:nvPr>
            <p:ph type="ctrTitle"/>
          </p:nvPr>
        </p:nvSpPr>
        <p:spPr>
          <a:xfrm>
            <a:off x="664236" y="2196036"/>
            <a:ext cx="7151487" cy="1230558"/>
          </a:xfrm>
        </p:spPr>
        <p:txBody>
          <a:bodyPr lIns="0" tIns="0" rIns="0" bIns="0" anchor="t">
            <a:noAutofit/>
          </a:bodyPr>
          <a:lstStyle>
            <a:lvl1pPr marL="0" indent="0" algn="l">
              <a:defRPr sz="3000">
                <a:solidFill>
                  <a:schemeClr val="bg1"/>
                </a:solidFill>
                <a:latin typeface="Calibri"/>
                <a:cs typeface="Calibri"/>
              </a:defRPr>
            </a:lvl1pPr>
          </a:lstStyle>
          <a:p>
            <a:r>
              <a:rPr lang="nb-NO"/>
              <a:t>Klikk for å redigere tittelstil</a:t>
            </a:r>
            <a:endParaRPr lang="nb-NO" dirty="0"/>
          </a:p>
        </p:txBody>
      </p:sp>
      <p:pic>
        <p:nvPicPr>
          <p:cNvPr id="6" name="Bilde 5" descr="ks_hovedlogo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9140" y="463550"/>
            <a:ext cx="953397" cy="476250"/>
          </a:xfrm>
          <a:prstGeom prst="rect">
            <a:avLst/>
          </a:prstGeom>
        </p:spPr>
      </p:pic>
      <p:pic>
        <p:nvPicPr>
          <p:cNvPr id="9" name="Bilde 8" descr="kommunelenka.png"/>
          <p:cNvPicPr>
            <a:picLocks noChangeAspect="1"/>
          </p:cNvPicPr>
          <p:nvPr userDrawn="1"/>
        </p:nvPicPr>
        <p:blipFill>
          <a:blip r:embed="rId3">
            <a:alphaModFix amt="27000"/>
            <a:extLst>
              <a:ext uri="{28A0092B-C50C-407E-A947-70E740481C1C}">
                <a14:useLocalDpi xmlns:a14="http://schemas.microsoft.com/office/drawing/2010/main" val="0"/>
              </a:ext>
            </a:extLst>
          </a:blip>
          <a:stretch>
            <a:fillRect/>
          </a:stretch>
        </p:blipFill>
        <p:spPr>
          <a:xfrm>
            <a:off x="8157693" y="1450325"/>
            <a:ext cx="5117920" cy="5079466"/>
          </a:xfrm>
          <a:prstGeom prst="rect">
            <a:avLst/>
          </a:prstGeom>
        </p:spPr>
      </p:pic>
    </p:spTree>
    <p:extLst>
      <p:ext uri="{BB962C8B-B14F-4D97-AF65-F5344CB8AC3E}">
        <p14:creationId xmlns:p14="http://schemas.microsoft.com/office/powerpoint/2010/main" val="26499863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Kapittelslide">
    <p:spTree>
      <p:nvGrpSpPr>
        <p:cNvPr id="1" name=""/>
        <p:cNvGrpSpPr/>
        <p:nvPr/>
      </p:nvGrpSpPr>
      <p:grpSpPr>
        <a:xfrm>
          <a:off x="0" y="0"/>
          <a:ext cx="0" cy="0"/>
          <a:chOff x="0" y="0"/>
          <a:chExt cx="0" cy="0"/>
        </a:xfrm>
      </p:grpSpPr>
      <p:sp>
        <p:nvSpPr>
          <p:cNvPr id="7" name="Rektangel 6"/>
          <p:cNvSpPr/>
          <p:nvPr userDrawn="1"/>
        </p:nvSpPr>
        <p:spPr>
          <a:xfrm>
            <a:off x="0" y="1244600"/>
            <a:ext cx="12192000" cy="5613400"/>
          </a:xfrm>
          <a:prstGeom prst="rect">
            <a:avLst/>
          </a:prstGeom>
          <a:solidFill>
            <a:srgbClr val="BCCFE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a:solidFill>
                <a:prstClr val="white"/>
              </a:solidFill>
            </a:endParaRPr>
          </a:p>
        </p:txBody>
      </p:sp>
      <p:sp>
        <p:nvSpPr>
          <p:cNvPr id="8" name="Tittel 1"/>
          <p:cNvSpPr>
            <a:spLocks noGrp="1"/>
          </p:cNvSpPr>
          <p:nvPr>
            <p:ph type="ctrTitle"/>
          </p:nvPr>
        </p:nvSpPr>
        <p:spPr>
          <a:xfrm>
            <a:off x="664228" y="2196096"/>
            <a:ext cx="6756851" cy="1134305"/>
          </a:xfrm>
        </p:spPr>
        <p:txBody>
          <a:bodyPr lIns="0" tIns="0" rIns="0" bIns="0" anchor="t">
            <a:noAutofit/>
          </a:bodyPr>
          <a:lstStyle>
            <a:lvl1pPr marL="0" indent="0" algn="l">
              <a:defRPr sz="3000">
                <a:solidFill>
                  <a:srgbClr val="001A58"/>
                </a:solidFill>
                <a:latin typeface="Calibri"/>
                <a:cs typeface="Calibri"/>
              </a:defRPr>
            </a:lvl1pPr>
          </a:lstStyle>
          <a:p>
            <a:r>
              <a:rPr lang="nb-NO"/>
              <a:t>Klikk for å redigere tittelstil</a:t>
            </a:r>
            <a:endParaRPr lang="nb-NO" dirty="0"/>
          </a:p>
        </p:txBody>
      </p:sp>
      <p:pic>
        <p:nvPicPr>
          <p:cNvPr id="6" name="Bilde 5" descr="ks_hovedlogo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9140" y="463550"/>
            <a:ext cx="953397" cy="476250"/>
          </a:xfrm>
          <a:prstGeom prst="rect">
            <a:avLst/>
          </a:prstGeom>
        </p:spPr>
      </p:pic>
      <p:pic>
        <p:nvPicPr>
          <p:cNvPr id="9" name="Bilde 8" descr="kommunelenka.png"/>
          <p:cNvPicPr>
            <a:picLocks noChangeAspect="1"/>
          </p:cNvPicPr>
          <p:nvPr userDrawn="1"/>
        </p:nvPicPr>
        <p:blipFill>
          <a:blip r:embed="rId3">
            <a:alphaModFix amt="27000"/>
            <a:extLst>
              <a:ext uri="{28A0092B-C50C-407E-A947-70E740481C1C}">
                <a14:useLocalDpi xmlns:a14="http://schemas.microsoft.com/office/drawing/2010/main" val="0"/>
              </a:ext>
            </a:extLst>
          </a:blip>
          <a:stretch>
            <a:fillRect/>
          </a:stretch>
        </p:blipFill>
        <p:spPr>
          <a:xfrm>
            <a:off x="8157693" y="1450325"/>
            <a:ext cx="5117920" cy="5079466"/>
          </a:xfrm>
          <a:prstGeom prst="rect">
            <a:avLst/>
          </a:prstGeom>
        </p:spPr>
      </p:pic>
    </p:spTree>
    <p:extLst>
      <p:ext uri="{BB962C8B-B14F-4D97-AF65-F5344CB8AC3E}">
        <p14:creationId xmlns:p14="http://schemas.microsoft.com/office/powerpoint/2010/main" val="1569275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tellysbilde">
    <p:spTree>
      <p:nvGrpSpPr>
        <p:cNvPr id="1" name=""/>
        <p:cNvGrpSpPr/>
        <p:nvPr/>
      </p:nvGrpSpPr>
      <p:grpSpPr>
        <a:xfrm>
          <a:off x="0" y="0"/>
          <a:ext cx="0" cy="0"/>
          <a:chOff x="0" y="0"/>
          <a:chExt cx="0" cy="0"/>
        </a:xfrm>
      </p:grpSpPr>
      <p:sp>
        <p:nvSpPr>
          <p:cNvPr id="7" name="Rektangel 6"/>
          <p:cNvSpPr/>
          <p:nvPr userDrawn="1"/>
        </p:nvSpPr>
        <p:spPr>
          <a:xfrm>
            <a:off x="0" y="1244600"/>
            <a:ext cx="12192000" cy="3378200"/>
          </a:xfrm>
          <a:prstGeom prst="rect">
            <a:avLst/>
          </a:prstGeom>
          <a:solidFill>
            <a:srgbClr val="00104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1800"/>
          </a:p>
        </p:txBody>
      </p:sp>
      <p:sp>
        <p:nvSpPr>
          <p:cNvPr id="10" name="Rektangel 9"/>
          <p:cNvSpPr/>
          <p:nvPr userDrawn="1"/>
        </p:nvSpPr>
        <p:spPr>
          <a:xfrm>
            <a:off x="10244667" y="5911850"/>
            <a:ext cx="1701800" cy="81915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1800"/>
          </a:p>
        </p:txBody>
      </p:sp>
      <p:sp>
        <p:nvSpPr>
          <p:cNvPr id="11" name="Title 19"/>
          <p:cNvSpPr>
            <a:spLocks noGrp="1"/>
          </p:cNvSpPr>
          <p:nvPr>
            <p:ph type="ctrTitle"/>
          </p:nvPr>
        </p:nvSpPr>
        <p:spPr>
          <a:xfrm>
            <a:off x="664227" y="2196036"/>
            <a:ext cx="9915291" cy="466880"/>
          </a:xfrm>
        </p:spPr>
        <p:txBody>
          <a:bodyPr>
            <a:noAutofit/>
          </a:bodyPr>
          <a:lstStyle>
            <a:lvl1pPr algn="l">
              <a:defRPr sz="3000">
                <a:solidFill>
                  <a:srgbClr val="FFFFFF"/>
                </a:solidFill>
              </a:defRPr>
            </a:lvl1pPr>
          </a:lstStyle>
          <a:p>
            <a:r>
              <a:rPr lang="nb-NO"/>
              <a:t>Klikk for å redigere tittelstil</a:t>
            </a:r>
            <a:endParaRPr lang="nb-NO" dirty="0"/>
          </a:p>
        </p:txBody>
      </p:sp>
      <p:sp>
        <p:nvSpPr>
          <p:cNvPr id="12" name="Subtitle 20"/>
          <p:cNvSpPr>
            <a:spLocks noGrp="1"/>
          </p:cNvSpPr>
          <p:nvPr>
            <p:ph type="subTitle" idx="1"/>
          </p:nvPr>
        </p:nvSpPr>
        <p:spPr>
          <a:xfrm>
            <a:off x="664227" y="2822895"/>
            <a:ext cx="8534400" cy="516192"/>
          </a:xfrm>
        </p:spPr>
        <p:txBody>
          <a:bodyPr>
            <a:normAutofit/>
          </a:bodyPr>
          <a:lstStyle>
            <a:lvl1pPr marL="0" indent="0">
              <a:buFontTx/>
              <a:buNone/>
              <a:defRPr sz="2000">
                <a:solidFill>
                  <a:srgbClr val="FFFFFF"/>
                </a:solidFill>
              </a:defRPr>
            </a:lvl1pPr>
          </a:lstStyle>
          <a:p>
            <a:r>
              <a:rPr lang="nb-NO"/>
              <a:t>Klikk for å redigere undertittelstil i malen</a:t>
            </a:r>
            <a:endParaRPr lang="nb-NO" dirty="0"/>
          </a:p>
        </p:txBody>
      </p:sp>
      <p:pic>
        <p:nvPicPr>
          <p:cNvPr id="13" name="Bilde 12" descr="ks_hovedlogo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9138" y="463550"/>
            <a:ext cx="953397" cy="476250"/>
          </a:xfrm>
          <a:prstGeom prst="rect">
            <a:avLst/>
          </a:prstGeom>
        </p:spPr>
      </p:pic>
      <p:pic>
        <p:nvPicPr>
          <p:cNvPr id="14" name="Bilde 13" descr="KS tagline.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56438" y="6159500"/>
            <a:ext cx="3137662" cy="287901"/>
          </a:xfrm>
          <a:prstGeom prst="rect">
            <a:avLst/>
          </a:prstGeom>
        </p:spPr>
      </p:pic>
    </p:spTree>
    <p:extLst>
      <p:ext uri="{BB962C8B-B14F-4D97-AF65-F5344CB8AC3E}">
        <p14:creationId xmlns:p14="http://schemas.microsoft.com/office/powerpoint/2010/main" val="14736455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tel og innhold">
    <p:spTree>
      <p:nvGrpSpPr>
        <p:cNvPr id="1" name=""/>
        <p:cNvGrpSpPr/>
        <p:nvPr/>
      </p:nvGrpSpPr>
      <p:grpSpPr>
        <a:xfrm>
          <a:off x="0" y="0"/>
          <a:ext cx="0" cy="0"/>
          <a:chOff x="0" y="0"/>
          <a:chExt cx="0" cy="0"/>
        </a:xfrm>
      </p:grpSpPr>
      <p:sp>
        <p:nvSpPr>
          <p:cNvPr id="7" name="Plassholder for tittel 1"/>
          <p:cNvSpPr>
            <a:spLocks noGrp="1"/>
          </p:cNvSpPr>
          <p:nvPr>
            <p:ph type="title"/>
          </p:nvPr>
        </p:nvSpPr>
        <p:spPr>
          <a:xfrm>
            <a:off x="609600" y="732380"/>
            <a:ext cx="10972800" cy="1132114"/>
          </a:xfrm>
          <a:prstGeom prst="rect">
            <a:avLst/>
          </a:prstGeom>
        </p:spPr>
        <p:txBody>
          <a:bodyPr vert="horz" lIns="91440" tIns="45720" rIns="91440" bIns="45720" rtlCol="0" anchor="ctr">
            <a:normAutofit/>
          </a:bodyPr>
          <a:lstStyle>
            <a:lvl1pPr>
              <a:defRPr>
                <a:solidFill>
                  <a:srgbClr val="001046"/>
                </a:solidFill>
              </a:defRPr>
            </a:lvl1pPr>
          </a:lstStyle>
          <a:p>
            <a:r>
              <a:rPr lang="nb-NO"/>
              <a:t>Klikk for å redigere tittelstil</a:t>
            </a:r>
            <a:endParaRPr lang="nb-NO" dirty="0"/>
          </a:p>
        </p:txBody>
      </p:sp>
      <p:sp>
        <p:nvSpPr>
          <p:cNvPr id="9" name="Plassholder for dato 3"/>
          <p:cNvSpPr>
            <a:spLocks noGrp="1"/>
          </p:cNvSpPr>
          <p:nvPr>
            <p:ph type="dt" sz="half" idx="2"/>
          </p:nvPr>
        </p:nvSpPr>
        <p:spPr>
          <a:xfrm>
            <a:off x="609600" y="6173788"/>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540C3D-7D2E-B046-9707-68B92A5A8B5C}" type="datetimeFigureOut">
              <a:t>22.11.2023</a:t>
            </a:fld>
            <a:endParaRPr lang="nb-NO"/>
          </a:p>
        </p:txBody>
      </p:sp>
      <p:sp>
        <p:nvSpPr>
          <p:cNvPr id="10" name="Plassholder for bunntekst 4"/>
          <p:cNvSpPr>
            <a:spLocks noGrp="1"/>
          </p:cNvSpPr>
          <p:nvPr>
            <p:ph type="ftr" sz="quarter" idx="3"/>
          </p:nvPr>
        </p:nvSpPr>
        <p:spPr>
          <a:xfrm>
            <a:off x="4165600" y="6173788"/>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11" name="Plassholder for lysbildenummer 5"/>
          <p:cNvSpPr>
            <a:spLocks noGrp="1"/>
          </p:cNvSpPr>
          <p:nvPr>
            <p:ph type="sldNum" sz="quarter" idx="4"/>
          </p:nvPr>
        </p:nvSpPr>
        <p:spPr>
          <a:xfrm>
            <a:off x="8737601" y="6173788"/>
            <a:ext cx="1559055"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31872E-8BFC-214A-B7E1-4CF644173512}" type="slidenum">
              <a:t>‹#›</a:t>
            </a:fld>
            <a:endParaRPr lang="nb-NO"/>
          </a:p>
        </p:txBody>
      </p:sp>
      <p:sp>
        <p:nvSpPr>
          <p:cNvPr id="14" name="Plassholder for innhold 13"/>
          <p:cNvSpPr>
            <a:spLocks noGrp="1"/>
          </p:cNvSpPr>
          <p:nvPr>
            <p:ph sz="quarter" idx="10"/>
          </p:nvPr>
        </p:nvSpPr>
        <p:spPr>
          <a:xfrm>
            <a:off x="609601" y="1959429"/>
            <a:ext cx="10972800" cy="3611496"/>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Tree>
    <p:extLst>
      <p:ext uri="{BB962C8B-B14F-4D97-AF65-F5344CB8AC3E}">
        <p14:creationId xmlns:p14="http://schemas.microsoft.com/office/powerpoint/2010/main" val="10117778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a:xfrm>
            <a:off x="609600" y="731276"/>
            <a:ext cx="10972800" cy="1143000"/>
          </a:xfrm>
        </p:spPr>
        <p:txBody>
          <a:bodyPr/>
          <a:lstStyle/>
          <a:p>
            <a:r>
              <a:rPr lang="nb-NO"/>
              <a:t>Klikk for å redigere tittelstil</a:t>
            </a:r>
          </a:p>
        </p:txBody>
      </p:sp>
      <p:sp>
        <p:nvSpPr>
          <p:cNvPr id="3" name="Plassholder for innhold 2"/>
          <p:cNvSpPr>
            <a:spLocks noGrp="1"/>
          </p:cNvSpPr>
          <p:nvPr>
            <p:ph sz="half" idx="1"/>
          </p:nvPr>
        </p:nvSpPr>
        <p:spPr>
          <a:xfrm>
            <a:off x="609600" y="1967113"/>
            <a:ext cx="5384800" cy="3688336"/>
          </a:xfrm>
        </p:spPr>
        <p:txBody>
          <a:bodyPr>
            <a:normAutofit/>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Plassholder for innhold 3"/>
          <p:cNvSpPr>
            <a:spLocks noGrp="1"/>
          </p:cNvSpPr>
          <p:nvPr>
            <p:ph sz="half" idx="2"/>
          </p:nvPr>
        </p:nvSpPr>
        <p:spPr>
          <a:xfrm>
            <a:off x="6197600" y="1967113"/>
            <a:ext cx="5384800" cy="3688336"/>
          </a:xfrm>
        </p:spPr>
        <p:txBody>
          <a:bodyPr>
            <a:normAutofit/>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5" name="Plassholder for dato 4"/>
          <p:cNvSpPr>
            <a:spLocks noGrp="1"/>
          </p:cNvSpPr>
          <p:nvPr>
            <p:ph type="dt" sz="half" idx="10"/>
          </p:nvPr>
        </p:nvSpPr>
        <p:spPr/>
        <p:txBody>
          <a:bodyPr/>
          <a:lstStyle/>
          <a:p>
            <a:fld id="{49540C3D-7D2E-B046-9707-68B92A5A8B5C}" type="datetimeFigureOut">
              <a:t>22.11.2023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22765798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a:xfrm>
            <a:off x="609600" y="731276"/>
            <a:ext cx="10972800" cy="1143000"/>
          </a:xfrm>
        </p:spPr>
        <p:txBody>
          <a:bodyPr/>
          <a:lstStyle/>
          <a:p>
            <a:r>
              <a:rPr lang="nb-NO"/>
              <a:t>Klikk for å redigere tittelstil</a:t>
            </a:r>
          </a:p>
        </p:txBody>
      </p:sp>
      <p:sp>
        <p:nvSpPr>
          <p:cNvPr id="3" name="Plassholder for dato 2"/>
          <p:cNvSpPr>
            <a:spLocks noGrp="1"/>
          </p:cNvSpPr>
          <p:nvPr>
            <p:ph type="dt" sz="half" idx="10"/>
          </p:nvPr>
        </p:nvSpPr>
        <p:spPr/>
        <p:txBody>
          <a:bodyPr/>
          <a:lstStyle/>
          <a:p>
            <a:fld id="{49540C3D-7D2E-B046-9707-68B92A5A8B5C}" type="datetimeFigureOut">
              <a:t>22.11.2023</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3131207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49540C3D-7D2E-B046-9707-68B92A5A8B5C}" type="datetimeFigureOut">
              <a:t>22.11.2023</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1556055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609601" y="273050"/>
            <a:ext cx="4011084" cy="1162050"/>
          </a:xfrm>
        </p:spPr>
        <p:txBody>
          <a:bodyPr anchor="b"/>
          <a:lstStyle>
            <a:lvl1pPr algn="l">
              <a:defRPr sz="2000" b="1"/>
            </a:lvl1pPr>
          </a:lstStyle>
          <a:p>
            <a:r>
              <a:rPr lang="nb-NO"/>
              <a:t>Klikk for å redigere tittelstil</a:t>
            </a:r>
            <a:endParaRPr lang="nb-NO" dirty="0"/>
          </a:p>
        </p:txBody>
      </p:sp>
      <p:sp>
        <p:nvSpPr>
          <p:cNvPr id="3" name="Plassholder for innhold 2"/>
          <p:cNvSpPr>
            <a:spLocks noGrp="1"/>
          </p:cNvSpPr>
          <p:nvPr>
            <p:ph idx="1"/>
          </p:nvPr>
        </p:nvSpPr>
        <p:spPr>
          <a:xfrm>
            <a:off x="4766733" y="273051"/>
            <a:ext cx="6815667" cy="5853113"/>
          </a:xfrm>
        </p:spPr>
        <p:txBody>
          <a:bodyPr/>
          <a:lstStyle>
            <a:lvl1pPr>
              <a:defRPr sz="20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Plassholder for teks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49540C3D-7D2E-B046-9707-68B92A5A8B5C}" type="datetimeFigureOut">
              <a:t>22.11.2023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18261382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2389717" y="4800600"/>
            <a:ext cx="7315200" cy="566738"/>
          </a:xfrm>
        </p:spPr>
        <p:txBody>
          <a:bodyPr anchor="b"/>
          <a:lstStyle>
            <a:lvl1pPr algn="l">
              <a:defRPr sz="2000" b="1"/>
            </a:lvl1pPr>
          </a:lstStyle>
          <a:p>
            <a:r>
              <a:rPr lang="nb-NO"/>
              <a:t>Klikk for å redigere tittelstil</a:t>
            </a:r>
          </a:p>
        </p:txBody>
      </p:sp>
      <p:sp>
        <p:nvSpPr>
          <p:cNvPr id="3" name="Plassholder for bild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ikonet for å legge til et bilde</a:t>
            </a:r>
          </a:p>
        </p:txBody>
      </p:sp>
      <p:sp>
        <p:nvSpPr>
          <p:cNvPr id="4" name="Plassholder for teks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49540C3D-7D2E-B046-9707-68B92A5A8B5C}" type="datetimeFigureOut">
              <a:t>22.11.2023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1647396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tel og innhold">
    <p:spTree>
      <p:nvGrpSpPr>
        <p:cNvPr id="1" name=""/>
        <p:cNvGrpSpPr/>
        <p:nvPr/>
      </p:nvGrpSpPr>
      <p:grpSpPr>
        <a:xfrm>
          <a:off x="0" y="0"/>
          <a:ext cx="0" cy="0"/>
          <a:chOff x="0" y="0"/>
          <a:chExt cx="0" cy="0"/>
        </a:xfrm>
      </p:grpSpPr>
      <p:sp>
        <p:nvSpPr>
          <p:cNvPr id="7" name="Plassholder for tittel 1"/>
          <p:cNvSpPr>
            <a:spLocks noGrp="1"/>
          </p:cNvSpPr>
          <p:nvPr>
            <p:ph type="title"/>
          </p:nvPr>
        </p:nvSpPr>
        <p:spPr>
          <a:xfrm>
            <a:off x="609600" y="732380"/>
            <a:ext cx="10972800" cy="1132114"/>
          </a:xfrm>
          <a:prstGeom prst="rect">
            <a:avLst/>
          </a:prstGeom>
        </p:spPr>
        <p:txBody>
          <a:bodyPr vert="horz" lIns="91440" tIns="45720" rIns="91440" bIns="45720" rtlCol="0" anchor="ctr">
            <a:normAutofit/>
          </a:bodyPr>
          <a:lstStyle>
            <a:lvl1pPr>
              <a:defRPr>
                <a:solidFill>
                  <a:srgbClr val="001046"/>
                </a:solidFill>
              </a:defRPr>
            </a:lvl1pPr>
          </a:lstStyle>
          <a:p>
            <a:r>
              <a:rPr lang="nb-NO"/>
              <a:t>Klikk for å redigere tittelstil</a:t>
            </a:r>
            <a:endParaRPr lang="nb-NO" dirty="0"/>
          </a:p>
        </p:txBody>
      </p:sp>
      <p:sp>
        <p:nvSpPr>
          <p:cNvPr id="9" name="Plassholder for dato 3"/>
          <p:cNvSpPr>
            <a:spLocks noGrp="1"/>
          </p:cNvSpPr>
          <p:nvPr>
            <p:ph type="dt" sz="half" idx="2"/>
          </p:nvPr>
        </p:nvSpPr>
        <p:spPr>
          <a:xfrm>
            <a:off x="609600" y="6173848"/>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540C3D-7D2E-B046-9707-68B92A5A8B5C}" type="datetimeFigureOut">
              <a:rPr lang="nb-NO">
                <a:solidFill>
                  <a:prstClr val="black">
                    <a:tint val="75000"/>
                  </a:prstClr>
                </a:solidFill>
              </a:rPr>
              <a:pPr/>
              <a:t>22.11.2023</a:t>
            </a:fld>
            <a:endParaRPr lang="nb-NO">
              <a:solidFill>
                <a:prstClr val="black">
                  <a:tint val="75000"/>
                </a:prstClr>
              </a:solidFill>
            </a:endParaRPr>
          </a:p>
        </p:txBody>
      </p:sp>
      <p:sp>
        <p:nvSpPr>
          <p:cNvPr id="10" name="Plassholder for bunntekst 4"/>
          <p:cNvSpPr>
            <a:spLocks noGrp="1"/>
          </p:cNvSpPr>
          <p:nvPr>
            <p:ph type="ftr" sz="quarter" idx="3"/>
          </p:nvPr>
        </p:nvSpPr>
        <p:spPr>
          <a:xfrm>
            <a:off x="4165600" y="6173848"/>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solidFill>
                <a:prstClr val="black">
                  <a:tint val="75000"/>
                </a:prstClr>
              </a:solidFill>
            </a:endParaRPr>
          </a:p>
        </p:txBody>
      </p:sp>
      <p:sp>
        <p:nvSpPr>
          <p:cNvPr id="11" name="Plassholder for lysbildenummer 5"/>
          <p:cNvSpPr>
            <a:spLocks noGrp="1"/>
          </p:cNvSpPr>
          <p:nvPr>
            <p:ph type="sldNum" sz="quarter" idx="4"/>
          </p:nvPr>
        </p:nvSpPr>
        <p:spPr>
          <a:xfrm>
            <a:off x="8737641" y="6173848"/>
            <a:ext cx="1559055"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31872E-8BFC-214A-B7E1-4CF644173512}" type="slidenum">
              <a:rPr>
                <a:solidFill>
                  <a:prstClr val="black">
                    <a:tint val="75000"/>
                  </a:prstClr>
                </a:solidFill>
              </a:rPr>
              <a:pPr/>
              <a:t>‹#›</a:t>
            </a:fld>
            <a:endParaRPr lang="nb-NO">
              <a:solidFill>
                <a:prstClr val="black">
                  <a:tint val="75000"/>
                </a:prstClr>
              </a:solidFill>
            </a:endParaRPr>
          </a:p>
        </p:txBody>
      </p:sp>
      <p:sp>
        <p:nvSpPr>
          <p:cNvPr id="14" name="Plassholder for innhold 13"/>
          <p:cNvSpPr>
            <a:spLocks noGrp="1"/>
          </p:cNvSpPr>
          <p:nvPr>
            <p:ph sz="quarter" idx="10"/>
          </p:nvPr>
        </p:nvSpPr>
        <p:spPr>
          <a:xfrm>
            <a:off x="609601" y="1959429"/>
            <a:ext cx="10972800" cy="3611496"/>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Tree>
    <p:extLst>
      <p:ext uri="{BB962C8B-B14F-4D97-AF65-F5344CB8AC3E}">
        <p14:creationId xmlns:p14="http://schemas.microsoft.com/office/powerpoint/2010/main" val="2872139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endParaRPr lang="nb-NO" dirty="0"/>
          </a:p>
        </p:txBody>
      </p:sp>
      <p:sp>
        <p:nvSpPr>
          <p:cNvPr id="3" name="Plassholder for loddrett tekst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49540C3D-7D2E-B046-9707-68B92A5A8B5C}" type="datetimeFigureOut">
              <a:t>22.11.2023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36990629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8839200" y="274639"/>
            <a:ext cx="2743200" cy="5851525"/>
          </a:xfrm>
        </p:spPr>
        <p:txBody>
          <a:bodyPr vert="eaVert"/>
          <a:lstStyle/>
          <a:p>
            <a:r>
              <a:rPr lang="nb-NO"/>
              <a:t>Klikk for å redigere tittelstil</a:t>
            </a:r>
          </a:p>
        </p:txBody>
      </p:sp>
      <p:sp>
        <p:nvSpPr>
          <p:cNvPr id="3" name="Plassholder for loddrett tekst 2"/>
          <p:cNvSpPr>
            <a:spLocks noGrp="1"/>
          </p:cNvSpPr>
          <p:nvPr>
            <p:ph type="body" orient="vert" idx="1"/>
          </p:nvPr>
        </p:nvSpPr>
        <p:spPr>
          <a:xfrm>
            <a:off x="609600" y="274639"/>
            <a:ext cx="8026400" cy="5851525"/>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49540C3D-7D2E-B046-9707-68B92A5A8B5C}" type="datetimeFigureOut">
              <a:t>22.11.2023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DA31872E-8BFC-214A-B7E1-4CF644173512}" type="slidenum">
              <a:t>‹#›</a:t>
            </a:fld>
            <a:endParaRPr lang="nb-NO"/>
          </a:p>
        </p:txBody>
      </p:sp>
    </p:spTree>
    <p:extLst>
      <p:ext uri="{BB962C8B-B14F-4D97-AF65-F5344CB8AC3E}">
        <p14:creationId xmlns:p14="http://schemas.microsoft.com/office/powerpoint/2010/main" val="21628057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Kapittelslide">
    <p:spTree>
      <p:nvGrpSpPr>
        <p:cNvPr id="1" name=""/>
        <p:cNvGrpSpPr/>
        <p:nvPr/>
      </p:nvGrpSpPr>
      <p:grpSpPr>
        <a:xfrm>
          <a:off x="0" y="0"/>
          <a:ext cx="0" cy="0"/>
          <a:chOff x="0" y="0"/>
          <a:chExt cx="0" cy="0"/>
        </a:xfrm>
      </p:grpSpPr>
      <p:sp>
        <p:nvSpPr>
          <p:cNvPr id="7" name="Rektangel 6"/>
          <p:cNvSpPr/>
          <p:nvPr userDrawn="1"/>
        </p:nvSpPr>
        <p:spPr>
          <a:xfrm>
            <a:off x="0" y="1244600"/>
            <a:ext cx="12192000" cy="5613400"/>
          </a:xfrm>
          <a:prstGeom prst="rect">
            <a:avLst/>
          </a:prstGeom>
          <a:solidFill>
            <a:srgbClr val="00104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1800"/>
          </a:p>
        </p:txBody>
      </p:sp>
      <p:sp>
        <p:nvSpPr>
          <p:cNvPr id="8" name="Tittel 1"/>
          <p:cNvSpPr>
            <a:spLocks noGrp="1"/>
          </p:cNvSpPr>
          <p:nvPr>
            <p:ph type="ctrTitle"/>
          </p:nvPr>
        </p:nvSpPr>
        <p:spPr>
          <a:xfrm>
            <a:off x="664227" y="2196036"/>
            <a:ext cx="7493466" cy="1066928"/>
          </a:xfrm>
        </p:spPr>
        <p:txBody>
          <a:bodyPr lIns="0" tIns="0" rIns="0" bIns="0" anchor="t">
            <a:noAutofit/>
          </a:bodyPr>
          <a:lstStyle>
            <a:lvl1pPr marL="0" indent="0" algn="l">
              <a:defRPr sz="3000">
                <a:solidFill>
                  <a:schemeClr val="bg1"/>
                </a:solidFill>
                <a:latin typeface="Calibri"/>
                <a:cs typeface="Calibri"/>
              </a:defRPr>
            </a:lvl1pPr>
          </a:lstStyle>
          <a:p>
            <a:r>
              <a:rPr lang="nb-NO"/>
              <a:t>Klikk for å redigere tittelstil</a:t>
            </a:r>
            <a:endParaRPr lang="nb-NO" dirty="0"/>
          </a:p>
        </p:txBody>
      </p:sp>
      <p:pic>
        <p:nvPicPr>
          <p:cNvPr id="6" name="Bilde 5" descr="ks_hovedlogo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9138" y="463550"/>
            <a:ext cx="953397" cy="476250"/>
          </a:xfrm>
          <a:prstGeom prst="rect">
            <a:avLst/>
          </a:prstGeom>
        </p:spPr>
      </p:pic>
      <p:pic>
        <p:nvPicPr>
          <p:cNvPr id="9" name="Bilde 8" descr="kommunelenka.png"/>
          <p:cNvPicPr>
            <a:picLocks noChangeAspect="1"/>
          </p:cNvPicPr>
          <p:nvPr userDrawn="1"/>
        </p:nvPicPr>
        <p:blipFill>
          <a:blip r:embed="rId3">
            <a:alphaModFix amt="27000"/>
            <a:extLst>
              <a:ext uri="{28A0092B-C50C-407E-A947-70E740481C1C}">
                <a14:useLocalDpi xmlns:a14="http://schemas.microsoft.com/office/drawing/2010/main" val="0"/>
              </a:ext>
            </a:extLst>
          </a:blip>
          <a:stretch>
            <a:fillRect/>
          </a:stretch>
        </p:blipFill>
        <p:spPr>
          <a:xfrm>
            <a:off x="8157693" y="1450325"/>
            <a:ext cx="5117920" cy="5079466"/>
          </a:xfrm>
          <a:prstGeom prst="rect">
            <a:avLst/>
          </a:prstGeom>
        </p:spPr>
      </p:pic>
    </p:spTree>
    <p:extLst>
      <p:ext uri="{BB962C8B-B14F-4D97-AF65-F5344CB8AC3E}">
        <p14:creationId xmlns:p14="http://schemas.microsoft.com/office/powerpoint/2010/main" val="113253007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Kapittelslide">
    <p:spTree>
      <p:nvGrpSpPr>
        <p:cNvPr id="1" name=""/>
        <p:cNvGrpSpPr/>
        <p:nvPr/>
      </p:nvGrpSpPr>
      <p:grpSpPr>
        <a:xfrm>
          <a:off x="0" y="0"/>
          <a:ext cx="0" cy="0"/>
          <a:chOff x="0" y="0"/>
          <a:chExt cx="0" cy="0"/>
        </a:xfrm>
      </p:grpSpPr>
      <p:sp>
        <p:nvSpPr>
          <p:cNvPr id="7" name="Rektangel 6"/>
          <p:cNvSpPr/>
          <p:nvPr userDrawn="1"/>
        </p:nvSpPr>
        <p:spPr>
          <a:xfrm>
            <a:off x="0" y="1244600"/>
            <a:ext cx="12192000" cy="5613400"/>
          </a:xfrm>
          <a:prstGeom prst="rect">
            <a:avLst/>
          </a:prstGeom>
          <a:solidFill>
            <a:srgbClr val="008CD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1800"/>
          </a:p>
        </p:txBody>
      </p:sp>
      <p:sp>
        <p:nvSpPr>
          <p:cNvPr id="8" name="Tittel 1"/>
          <p:cNvSpPr>
            <a:spLocks noGrp="1"/>
          </p:cNvSpPr>
          <p:nvPr>
            <p:ph type="ctrTitle"/>
          </p:nvPr>
        </p:nvSpPr>
        <p:spPr>
          <a:xfrm>
            <a:off x="664227" y="2196036"/>
            <a:ext cx="7151487" cy="1230558"/>
          </a:xfrm>
        </p:spPr>
        <p:txBody>
          <a:bodyPr lIns="0" tIns="0" rIns="0" bIns="0" anchor="t">
            <a:noAutofit/>
          </a:bodyPr>
          <a:lstStyle>
            <a:lvl1pPr marL="0" indent="0" algn="l">
              <a:defRPr sz="3000">
                <a:solidFill>
                  <a:schemeClr val="bg1"/>
                </a:solidFill>
                <a:latin typeface="Calibri"/>
                <a:cs typeface="Calibri"/>
              </a:defRPr>
            </a:lvl1pPr>
          </a:lstStyle>
          <a:p>
            <a:r>
              <a:rPr lang="nb-NO"/>
              <a:t>Klikk for å redigere tittelstil</a:t>
            </a:r>
            <a:endParaRPr lang="nb-NO" dirty="0"/>
          </a:p>
        </p:txBody>
      </p:sp>
      <p:pic>
        <p:nvPicPr>
          <p:cNvPr id="6" name="Bilde 5" descr="ks_hovedlogo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9138" y="463550"/>
            <a:ext cx="953397" cy="476250"/>
          </a:xfrm>
          <a:prstGeom prst="rect">
            <a:avLst/>
          </a:prstGeom>
        </p:spPr>
      </p:pic>
      <p:pic>
        <p:nvPicPr>
          <p:cNvPr id="9" name="Bilde 8" descr="kommunelenka.png"/>
          <p:cNvPicPr>
            <a:picLocks noChangeAspect="1"/>
          </p:cNvPicPr>
          <p:nvPr userDrawn="1"/>
        </p:nvPicPr>
        <p:blipFill>
          <a:blip r:embed="rId3">
            <a:alphaModFix amt="27000"/>
            <a:extLst>
              <a:ext uri="{28A0092B-C50C-407E-A947-70E740481C1C}">
                <a14:useLocalDpi xmlns:a14="http://schemas.microsoft.com/office/drawing/2010/main" val="0"/>
              </a:ext>
            </a:extLst>
          </a:blip>
          <a:stretch>
            <a:fillRect/>
          </a:stretch>
        </p:blipFill>
        <p:spPr>
          <a:xfrm>
            <a:off x="8157693" y="1450325"/>
            <a:ext cx="5117920" cy="5079466"/>
          </a:xfrm>
          <a:prstGeom prst="rect">
            <a:avLst/>
          </a:prstGeom>
        </p:spPr>
      </p:pic>
    </p:spTree>
    <p:extLst>
      <p:ext uri="{BB962C8B-B14F-4D97-AF65-F5344CB8AC3E}">
        <p14:creationId xmlns:p14="http://schemas.microsoft.com/office/powerpoint/2010/main" val="173437693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_Kapittelslide">
    <p:spTree>
      <p:nvGrpSpPr>
        <p:cNvPr id="1" name=""/>
        <p:cNvGrpSpPr/>
        <p:nvPr/>
      </p:nvGrpSpPr>
      <p:grpSpPr>
        <a:xfrm>
          <a:off x="0" y="0"/>
          <a:ext cx="0" cy="0"/>
          <a:chOff x="0" y="0"/>
          <a:chExt cx="0" cy="0"/>
        </a:xfrm>
      </p:grpSpPr>
      <p:sp>
        <p:nvSpPr>
          <p:cNvPr id="7" name="Rektangel 6"/>
          <p:cNvSpPr/>
          <p:nvPr userDrawn="1"/>
        </p:nvSpPr>
        <p:spPr>
          <a:xfrm>
            <a:off x="0" y="1244600"/>
            <a:ext cx="12192000" cy="5613400"/>
          </a:xfrm>
          <a:prstGeom prst="rect">
            <a:avLst/>
          </a:prstGeom>
          <a:solidFill>
            <a:srgbClr val="BCCFE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nb-NO" sz="1800"/>
          </a:p>
        </p:txBody>
      </p:sp>
      <p:sp>
        <p:nvSpPr>
          <p:cNvPr id="8" name="Tittel 1"/>
          <p:cNvSpPr>
            <a:spLocks noGrp="1"/>
          </p:cNvSpPr>
          <p:nvPr>
            <p:ph type="ctrTitle"/>
          </p:nvPr>
        </p:nvSpPr>
        <p:spPr>
          <a:xfrm>
            <a:off x="664227" y="2196036"/>
            <a:ext cx="6756851" cy="1134305"/>
          </a:xfrm>
        </p:spPr>
        <p:txBody>
          <a:bodyPr lIns="0" tIns="0" rIns="0" bIns="0" anchor="t">
            <a:noAutofit/>
          </a:bodyPr>
          <a:lstStyle>
            <a:lvl1pPr marL="0" indent="0" algn="l">
              <a:defRPr sz="3000">
                <a:solidFill>
                  <a:srgbClr val="001A58"/>
                </a:solidFill>
                <a:latin typeface="Calibri"/>
                <a:cs typeface="Calibri"/>
              </a:defRPr>
            </a:lvl1pPr>
          </a:lstStyle>
          <a:p>
            <a:r>
              <a:rPr lang="nb-NO"/>
              <a:t>Klikk for å redigere tittelstil</a:t>
            </a:r>
            <a:endParaRPr lang="nb-NO" dirty="0"/>
          </a:p>
        </p:txBody>
      </p:sp>
      <p:pic>
        <p:nvPicPr>
          <p:cNvPr id="6" name="Bilde 5" descr="ks_hovedlogo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9138" y="463550"/>
            <a:ext cx="953397" cy="476250"/>
          </a:xfrm>
          <a:prstGeom prst="rect">
            <a:avLst/>
          </a:prstGeom>
        </p:spPr>
      </p:pic>
      <p:pic>
        <p:nvPicPr>
          <p:cNvPr id="9" name="Bilde 8" descr="kommunelenka.png"/>
          <p:cNvPicPr>
            <a:picLocks noChangeAspect="1"/>
          </p:cNvPicPr>
          <p:nvPr userDrawn="1"/>
        </p:nvPicPr>
        <p:blipFill>
          <a:blip r:embed="rId3">
            <a:alphaModFix amt="27000"/>
            <a:extLst>
              <a:ext uri="{28A0092B-C50C-407E-A947-70E740481C1C}">
                <a14:useLocalDpi xmlns:a14="http://schemas.microsoft.com/office/drawing/2010/main" val="0"/>
              </a:ext>
            </a:extLst>
          </a:blip>
          <a:stretch>
            <a:fillRect/>
          </a:stretch>
        </p:blipFill>
        <p:spPr>
          <a:xfrm>
            <a:off x="8157693" y="1450325"/>
            <a:ext cx="5117920" cy="5079466"/>
          </a:xfrm>
          <a:prstGeom prst="rect">
            <a:avLst/>
          </a:prstGeom>
        </p:spPr>
      </p:pic>
    </p:spTree>
    <p:extLst>
      <p:ext uri="{BB962C8B-B14F-4D97-AF65-F5344CB8AC3E}">
        <p14:creationId xmlns:p14="http://schemas.microsoft.com/office/powerpoint/2010/main" val="326881720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8" name="FLD_PresentationTitle">
            <a:extLst>
              <a:ext uri="{FF2B5EF4-FFF2-40B4-BE49-F238E27FC236}">
                <a16:creationId xmlns:a16="http://schemas.microsoft.com/office/drawing/2014/main" id="{B1DAA5DF-5AA7-49EC-ACBF-10E8A1971277}"/>
              </a:ext>
            </a:extLst>
          </p:cNvPr>
          <p:cNvSpPr>
            <a:spLocks noGrp="1"/>
          </p:cNvSpPr>
          <p:nvPr>
            <p:ph type="ctrTitle" hasCustomPrompt="1"/>
          </p:nvPr>
        </p:nvSpPr>
        <p:spPr>
          <a:xfrm>
            <a:off x="798617" y="409474"/>
            <a:ext cx="9774384" cy="681390"/>
          </a:xfrm>
        </p:spPr>
        <p:txBody>
          <a:bodyPr tIns="0" anchor="t" anchorCtr="0"/>
          <a:lstStyle>
            <a:lvl1pPr>
              <a:defRPr sz="4799" cap="all" spc="-150" baseline="0" smtClean="0">
                <a:solidFill>
                  <a:schemeClr val="tx1"/>
                </a:solidFill>
                <a:latin typeface="Verdana" pitchFamily="34" charset="0"/>
              </a:defRPr>
            </a:lvl1pPr>
          </a:lstStyle>
          <a:p>
            <a:r>
              <a:rPr lang="en-GB" noProof="0" dirty="0"/>
              <a:t>Headline</a:t>
            </a:r>
          </a:p>
        </p:txBody>
      </p:sp>
      <p:sp>
        <p:nvSpPr>
          <p:cNvPr id="19" name="FLD_PresentationTitle_2">
            <a:extLst>
              <a:ext uri="{FF2B5EF4-FFF2-40B4-BE49-F238E27FC236}">
                <a16:creationId xmlns:a16="http://schemas.microsoft.com/office/drawing/2014/main" id="{5B27253C-39D7-4448-BD0F-A9FC3677BCBD}"/>
              </a:ext>
            </a:extLst>
          </p:cNvPr>
          <p:cNvSpPr>
            <a:spLocks noGrp="1" noChangeArrowheads="1"/>
          </p:cNvSpPr>
          <p:nvPr>
            <p:ph type="subTitle" sz="quarter" idx="1" hasCustomPrompt="1"/>
          </p:nvPr>
        </p:nvSpPr>
        <p:spPr>
          <a:xfrm>
            <a:off x="798616" y="1139480"/>
            <a:ext cx="9773924" cy="1254272"/>
          </a:xfrm>
        </p:spPr>
        <p:txBody>
          <a:bodyPr lIns="0"/>
          <a:lstStyle>
            <a:lvl1pPr marL="0" indent="0">
              <a:lnSpc>
                <a:spcPct val="100000"/>
              </a:lnSpc>
              <a:spcAft>
                <a:spcPts val="0"/>
              </a:spcAft>
              <a:buFontTx/>
              <a:buNone/>
              <a:defRPr sz="4799" b="1" cap="all" spc="-150" baseline="0" smtClean="0">
                <a:solidFill>
                  <a:schemeClr val="tx2"/>
                </a:solidFill>
                <a:latin typeface="Verdana" pitchFamily="34" charset="0"/>
              </a:defRPr>
            </a:lvl1pPr>
          </a:lstStyle>
          <a:p>
            <a:r>
              <a:rPr lang="en-GB" noProof="0" dirty="0"/>
              <a:t>Headline</a:t>
            </a:r>
          </a:p>
        </p:txBody>
      </p:sp>
      <p:sp>
        <p:nvSpPr>
          <p:cNvPr id="20" name="FLD_PresentationSubtitle">
            <a:extLst>
              <a:ext uri="{FF2B5EF4-FFF2-40B4-BE49-F238E27FC236}">
                <a16:creationId xmlns:a16="http://schemas.microsoft.com/office/drawing/2014/main" id="{735D5C9D-0ACC-4AA8-AD82-A264D57A9D7E}"/>
              </a:ext>
            </a:extLst>
          </p:cNvPr>
          <p:cNvSpPr>
            <a:spLocks noGrp="1"/>
          </p:cNvSpPr>
          <p:nvPr>
            <p:ph type="body" sz="quarter" idx="11" hasCustomPrompt="1"/>
          </p:nvPr>
        </p:nvSpPr>
        <p:spPr>
          <a:xfrm>
            <a:off x="798618" y="5018936"/>
            <a:ext cx="8137938" cy="1084011"/>
          </a:xfrm>
        </p:spPr>
        <p:txBody>
          <a:bodyPr lIns="0"/>
          <a:lstStyle>
            <a:lvl1pPr marL="0" indent="0">
              <a:buFont typeface="Arial" panose="020B0604020202020204" pitchFamily="34" charset="0"/>
              <a:buChar char="​"/>
              <a:defRPr sz="1600"/>
            </a:lvl1pPr>
          </a:lstStyle>
          <a:p>
            <a:pPr lvl="0"/>
            <a:r>
              <a:rPr lang="en-GB"/>
              <a:t>Subtitle</a:t>
            </a:r>
            <a:endParaRPr lang="en-GB" dirty="0"/>
          </a:p>
        </p:txBody>
      </p:sp>
      <p:sp>
        <p:nvSpPr>
          <p:cNvPr id="9" name="Slide Number Placeholder 5"/>
          <p:cNvSpPr>
            <a:spLocks noGrp="1"/>
          </p:cNvSpPr>
          <p:nvPr>
            <p:ph type="sldNum" sz="quarter" idx="4"/>
          </p:nvPr>
        </p:nvSpPr>
        <p:spPr>
          <a:xfrm>
            <a:off x="10908620" y="6283328"/>
            <a:ext cx="480000" cy="155575"/>
          </a:xfrm>
          <a:prstGeom prst="rect">
            <a:avLst/>
          </a:prstGeom>
        </p:spPr>
        <p:txBody>
          <a:bodyPr vert="horz" wrap="square" lIns="0" tIns="0" rIns="0" bIns="0" numCol="1" anchor="ctr" anchorCtr="0" compatLnSpc="1">
            <a:prstTxWarp prst="textNoShape">
              <a:avLst/>
            </a:prstTxWarp>
          </a:bodyPr>
          <a:lstStyle>
            <a:lvl1pPr algn="r">
              <a:defRPr sz="800">
                <a:solidFill>
                  <a:schemeClr val="tx1"/>
                </a:solidFill>
              </a:defRPr>
            </a:lvl1pPr>
          </a:lstStyle>
          <a:p>
            <a:fld id="{31421AFA-3AE7-4CEA-BC9B-447859BED57B}" type="slidenum">
              <a:rPr lang="en-GB" smtClean="0"/>
              <a:pPr/>
              <a:t>‹#›</a:t>
            </a:fld>
            <a:endParaRPr lang="en-GB" dirty="0"/>
          </a:p>
        </p:txBody>
      </p:sp>
      <p:sp>
        <p:nvSpPr>
          <p:cNvPr id="11" name="Footer Placeholder 4">
            <a:extLst>
              <a:ext uri="{FF2B5EF4-FFF2-40B4-BE49-F238E27FC236}">
                <a16:creationId xmlns:a16="http://schemas.microsoft.com/office/drawing/2014/main" id="{FC6EA742-E999-426B-9F1C-33524D47AEA4}"/>
              </a:ext>
            </a:extLst>
          </p:cNvPr>
          <p:cNvSpPr>
            <a:spLocks noGrp="1"/>
          </p:cNvSpPr>
          <p:nvPr>
            <p:ph type="ftr" sz="quarter" idx="3"/>
          </p:nvPr>
        </p:nvSpPr>
        <p:spPr>
          <a:xfrm>
            <a:off x="4056591" y="6280502"/>
            <a:ext cx="6515949" cy="155620"/>
          </a:xfrm>
          <a:prstGeom prst="rect">
            <a:avLst/>
          </a:prstGeom>
        </p:spPr>
        <p:txBody>
          <a:bodyPr vert="horz" wrap="square" lIns="0" tIns="0" rIns="0" bIns="0" numCol="1" anchor="ctr" anchorCtr="0" compatLnSpc="1">
            <a:prstTxWarp prst="textNoShape">
              <a:avLst/>
            </a:prstTxWarp>
          </a:bodyPr>
          <a:lstStyle>
            <a:lvl1pPr>
              <a:defRPr lang="en-GB" sz="800" baseline="0"/>
            </a:lvl1pPr>
          </a:lstStyle>
          <a:p>
            <a:pPr algn="r"/>
            <a:endParaRPr lang="en-GB" dirty="0"/>
          </a:p>
        </p:txBody>
      </p:sp>
      <p:sp>
        <p:nvSpPr>
          <p:cNvPr id="12" name="Date_DateCustomA">
            <a:extLst>
              <a:ext uri="{FF2B5EF4-FFF2-40B4-BE49-F238E27FC236}">
                <a16:creationId xmlns:a16="http://schemas.microsoft.com/office/drawing/2014/main" id="{09BA1C59-AB8D-4ACE-A4C9-3A97AB0B83EC}"/>
              </a:ext>
            </a:extLst>
          </p:cNvPr>
          <p:cNvSpPr>
            <a:spLocks noGrp="1"/>
          </p:cNvSpPr>
          <p:nvPr>
            <p:ph type="dt" sz="half" idx="2"/>
          </p:nvPr>
        </p:nvSpPr>
        <p:spPr>
          <a:xfrm>
            <a:off x="10683680" y="6141510"/>
            <a:ext cx="704941" cy="122327"/>
          </a:xfrm>
          <a:prstGeom prst="rect">
            <a:avLst/>
          </a:prstGeom>
        </p:spPr>
        <p:txBody>
          <a:bodyPr vert="horz" wrap="square" lIns="0" tIns="0" rIns="0" bIns="0" numCol="1" anchor="ctr" anchorCtr="0" compatLnSpc="1">
            <a:prstTxWarp prst="textNoShape">
              <a:avLst/>
            </a:prstTxWarp>
          </a:bodyPr>
          <a:lstStyle>
            <a:lvl1pPr>
              <a:defRPr lang="en-GB" sz="800" smtClean="0">
                <a:solidFill>
                  <a:schemeClr val="tx1"/>
                </a:solidFill>
              </a:defRPr>
            </a:lvl1pPr>
          </a:lstStyle>
          <a:p>
            <a:pPr algn="r"/>
            <a:fld id="{A13F78D9-42B8-43DD-B9D4-11FA41011F45}" type="datetime1">
              <a:rPr lang="en-GB" smtClean="0"/>
              <a:t>22/11/2023</a:t>
            </a:fld>
            <a:endParaRPr lang="en-GB" dirty="0"/>
          </a:p>
        </p:txBody>
      </p:sp>
      <p:pic>
        <p:nvPicPr>
          <p:cNvPr id="24" name="Picture 23">
            <a:extLst>
              <a:ext uri="{FF2B5EF4-FFF2-40B4-BE49-F238E27FC236}">
                <a16:creationId xmlns:a16="http://schemas.microsoft.com/office/drawing/2014/main" id="{BB368B35-1A95-4DB8-9489-9493B9DFE5DC}"/>
              </a:ext>
            </a:extLst>
          </p:cNvPr>
          <p:cNvPicPr>
            <a:picLocks noChangeAspect="1"/>
          </p:cNvPicPr>
          <p:nvPr userDrawn="1"/>
        </p:nvPicPr>
        <p:blipFill>
          <a:blip r:embed="rId2"/>
          <a:stretch>
            <a:fillRect/>
          </a:stretch>
        </p:blipFill>
        <p:spPr>
          <a:xfrm>
            <a:off x="798616" y="6308351"/>
            <a:ext cx="2826826" cy="255541"/>
          </a:xfrm>
          <a:prstGeom prst="rect">
            <a:avLst/>
          </a:prstGeom>
        </p:spPr>
      </p:pic>
      <p:pic>
        <p:nvPicPr>
          <p:cNvPr id="3" name="Picture 2">
            <a:extLst>
              <a:ext uri="{FF2B5EF4-FFF2-40B4-BE49-F238E27FC236}">
                <a16:creationId xmlns:a16="http://schemas.microsoft.com/office/drawing/2014/main" id="{49F306B5-2FFE-4AA8-BFAA-FEED344911E0}"/>
              </a:ext>
            </a:extLst>
          </p:cNvPr>
          <p:cNvPicPr>
            <a:picLocks noChangeAspect="1"/>
          </p:cNvPicPr>
          <p:nvPr userDrawn="1"/>
        </p:nvPicPr>
        <p:blipFill>
          <a:blip r:embed="rId3"/>
          <a:stretch>
            <a:fillRect/>
          </a:stretch>
        </p:blipFill>
        <p:spPr>
          <a:xfrm>
            <a:off x="3720510" y="6218317"/>
            <a:ext cx="868130" cy="435610"/>
          </a:xfrm>
          <a:prstGeom prst="rect">
            <a:avLst/>
          </a:prstGeom>
        </p:spPr>
      </p:pic>
    </p:spTree>
    <p:extLst>
      <p:ext uri="{BB962C8B-B14F-4D97-AF65-F5344CB8AC3E}">
        <p14:creationId xmlns:p14="http://schemas.microsoft.com/office/powerpoint/2010/main" val="392994207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Title slide bright image ">
    <p:spTree>
      <p:nvGrpSpPr>
        <p:cNvPr id="1" name=""/>
        <p:cNvGrpSpPr/>
        <p:nvPr/>
      </p:nvGrpSpPr>
      <p:grpSpPr>
        <a:xfrm>
          <a:off x="0" y="0"/>
          <a:ext cx="0" cy="0"/>
          <a:chOff x="0" y="0"/>
          <a:chExt cx="0" cy="0"/>
        </a:xfrm>
      </p:grpSpPr>
      <p:sp>
        <p:nvSpPr>
          <p:cNvPr id="21" name="Picture Placeholder 9">
            <a:extLst>
              <a:ext uri="{FF2B5EF4-FFF2-40B4-BE49-F238E27FC236}">
                <a16:creationId xmlns:a16="http://schemas.microsoft.com/office/drawing/2014/main" id="{645FE9CD-1ED4-4BAB-A2E6-81FAE97D5AA5}"/>
              </a:ext>
            </a:extLst>
          </p:cNvPr>
          <p:cNvSpPr>
            <a:spLocks noGrp="1"/>
          </p:cNvSpPr>
          <p:nvPr>
            <p:ph type="pic" sz="quarter" idx="10" hasCustomPrompt="1"/>
          </p:nvPr>
        </p:nvSpPr>
        <p:spPr>
          <a:xfrm>
            <a:off x="1" y="0"/>
            <a:ext cx="12192000" cy="6858000"/>
          </a:xfrm>
          <a:noFill/>
          <a:ln>
            <a:noFill/>
          </a:ln>
        </p:spPr>
        <p:txBody>
          <a:bodyPr tIns="0" anchor="t" anchorCtr="0"/>
          <a:lstStyle>
            <a:lvl1pPr algn="ctr">
              <a:buNone/>
              <a:defRPr>
                <a:solidFill>
                  <a:schemeClr val="tx1"/>
                </a:solidFill>
              </a:defRPr>
            </a:lvl1pPr>
          </a:lstStyle>
          <a:p>
            <a:r>
              <a:rPr lang="en-GB" noProof="0" dirty="0"/>
              <a:t>Mark placeholder to insert image</a:t>
            </a:r>
          </a:p>
        </p:txBody>
      </p:sp>
      <p:sp>
        <p:nvSpPr>
          <p:cNvPr id="13" name="FLD_PresentationTitle">
            <a:extLst>
              <a:ext uri="{FF2B5EF4-FFF2-40B4-BE49-F238E27FC236}">
                <a16:creationId xmlns:a16="http://schemas.microsoft.com/office/drawing/2014/main" id="{14D760D6-4511-4FB6-834E-914C8197AE93}"/>
              </a:ext>
            </a:extLst>
          </p:cNvPr>
          <p:cNvSpPr>
            <a:spLocks noGrp="1"/>
          </p:cNvSpPr>
          <p:nvPr>
            <p:ph type="ctrTitle" hasCustomPrompt="1"/>
          </p:nvPr>
        </p:nvSpPr>
        <p:spPr>
          <a:xfrm>
            <a:off x="798618" y="409474"/>
            <a:ext cx="9773923" cy="681390"/>
          </a:xfrm>
        </p:spPr>
        <p:txBody>
          <a:bodyPr tIns="0" anchor="t" anchorCtr="0"/>
          <a:lstStyle>
            <a:lvl1pPr>
              <a:defRPr sz="4799" cap="all" spc="-150" baseline="0" smtClean="0">
                <a:solidFill>
                  <a:schemeClr val="tx1"/>
                </a:solidFill>
                <a:latin typeface="Verdana" pitchFamily="34" charset="0"/>
              </a:defRPr>
            </a:lvl1pPr>
          </a:lstStyle>
          <a:p>
            <a:r>
              <a:rPr lang="en-GB" noProof="0" dirty="0"/>
              <a:t>Headline</a:t>
            </a:r>
          </a:p>
        </p:txBody>
      </p:sp>
      <p:sp>
        <p:nvSpPr>
          <p:cNvPr id="15" name="FLD_PresentationTitle_2">
            <a:extLst>
              <a:ext uri="{FF2B5EF4-FFF2-40B4-BE49-F238E27FC236}">
                <a16:creationId xmlns:a16="http://schemas.microsoft.com/office/drawing/2014/main" id="{97052B4B-9CE9-499F-8A38-BF912EBD1177}"/>
              </a:ext>
            </a:extLst>
          </p:cNvPr>
          <p:cNvSpPr>
            <a:spLocks noGrp="1" noChangeArrowheads="1"/>
          </p:cNvSpPr>
          <p:nvPr>
            <p:ph type="subTitle" sz="quarter" idx="1" hasCustomPrompt="1"/>
          </p:nvPr>
        </p:nvSpPr>
        <p:spPr>
          <a:xfrm>
            <a:off x="798617" y="1139480"/>
            <a:ext cx="9773463" cy="1254272"/>
          </a:xfrm>
        </p:spPr>
        <p:txBody>
          <a:bodyPr lIns="0"/>
          <a:lstStyle>
            <a:lvl1pPr marL="0" indent="0">
              <a:lnSpc>
                <a:spcPct val="100000"/>
              </a:lnSpc>
              <a:spcAft>
                <a:spcPts val="0"/>
              </a:spcAft>
              <a:buFontTx/>
              <a:buNone/>
              <a:defRPr sz="4799" b="1" cap="all" spc="-150" baseline="0" smtClean="0">
                <a:solidFill>
                  <a:schemeClr val="tx2"/>
                </a:solidFill>
                <a:latin typeface="Verdana" pitchFamily="34" charset="0"/>
              </a:defRPr>
            </a:lvl1pPr>
          </a:lstStyle>
          <a:p>
            <a:r>
              <a:rPr lang="en-GB" noProof="0" dirty="0"/>
              <a:t>Headline</a:t>
            </a:r>
          </a:p>
        </p:txBody>
      </p:sp>
      <p:sp>
        <p:nvSpPr>
          <p:cNvPr id="20" name="FLD_PresentationSubtitle">
            <a:extLst>
              <a:ext uri="{FF2B5EF4-FFF2-40B4-BE49-F238E27FC236}">
                <a16:creationId xmlns:a16="http://schemas.microsoft.com/office/drawing/2014/main" id="{735D5C9D-0ACC-4AA8-AD82-A264D57A9D7E}"/>
              </a:ext>
            </a:extLst>
          </p:cNvPr>
          <p:cNvSpPr>
            <a:spLocks noGrp="1"/>
          </p:cNvSpPr>
          <p:nvPr>
            <p:ph type="body" sz="quarter" idx="11" hasCustomPrompt="1"/>
          </p:nvPr>
        </p:nvSpPr>
        <p:spPr>
          <a:xfrm>
            <a:off x="798618" y="5018936"/>
            <a:ext cx="8137938" cy="1084011"/>
          </a:xfrm>
        </p:spPr>
        <p:txBody>
          <a:bodyPr lIns="0"/>
          <a:lstStyle>
            <a:lvl1pPr marL="0" indent="0">
              <a:buFont typeface="Arial" panose="020B0604020202020204" pitchFamily="34" charset="0"/>
              <a:buChar char="​"/>
              <a:defRPr sz="1600"/>
            </a:lvl1pPr>
          </a:lstStyle>
          <a:p>
            <a:pPr lvl="0"/>
            <a:r>
              <a:rPr lang="en-GB"/>
              <a:t>Subtitle</a:t>
            </a:r>
            <a:endParaRPr lang="en-GB" dirty="0"/>
          </a:p>
        </p:txBody>
      </p:sp>
      <p:sp>
        <p:nvSpPr>
          <p:cNvPr id="7" name="SD_FLD_DocumentDate"/>
          <p:cNvSpPr txBox="1"/>
          <p:nvPr userDrawn="1"/>
        </p:nvSpPr>
        <p:spPr bwMode="auto">
          <a:xfrm>
            <a:off x="6093001" y="6280500"/>
            <a:ext cx="5260800" cy="158400"/>
          </a:xfrm>
          <a:prstGeom prst="rect">
            <a:avLst/>
          </a:prstGeom>
          <a:noFill/>
          <a:ln w="9525">
            <a:noFill/>
            <a:miter lim="800000"/>
            <a:headEnd/>
            <a:tailEnd/>
          </a:ln>
          <a:effectLst/>
        </p:spPr>
        <p:txBody>
          <a:bodyPr vert="horz" wrap="square" lIns="35991" tIns="0" rIns="0" bIns="0" numCol="1" rtlCol="0" anchor="ctr" anchorCtr="0" compatLnSpc="1">
            <a:prstTxWarp prst="textNoShape">
              <a:avLst/>
            </a:prstTxWarp>
            <a:noAutofit/>
          </a:bodyPr>
          <a:lstStyle/>
          <a:p>
            <a:pPr marL="0" marR="0" indent="0" algn="r" defTabSz="457098" rtl="0" eaLnBrk="0" fontAlgn="base" latinLnBrk="0" hangingPunct="0">
              <a:lnSpc>
                <a:spcPct val="100000"/>
              </a:lnSpc>
              <a:spcBef>
                <a:spcPts val="480"/>
              </a:spcBef>
              <a:spcAft>
                <a:spcPts val="0"/>
              </a:spcAft>
              <a:buClrTx/>
              <a:buSzTx/>
              <a:tabLst/>
            </a:pPr>
            <a:endParaRPr kumimoji="0" lang="en-GB" sz="800" b="0" i="0" u="none" strike="noStrike" kern="1200" cap="all" spc="0" normalizeH="0" baseline="0" noProof="0" dirty="0">
              <a:ln>
                <a:noFill/>
              </a:ln>
              <a:solidFill>
                <a:schemeClr val="tx1"/>
              </a:solidFill>
              <a:effectLst/>
              <a:uLnTx/>
              <a:uFillTx/>
              <a:latin typeface="Verdana"/>
              <a:ea typeface="Verdana" pitchFamily="34" charset="0"/>
              <a:cs typeface="Verdana" pitchFamily="34" charset="0"/>
            </a:endParaRPr>
          </a:p>
        </p:txBody>
      </p:sp>
      <p:sp>
        <p:nvSpPr>
          <p:cNvPr id="8" name="SD_FLD_Name"/>
          <p:cNvSpPr txBox="1"/>
          <p:nvPr userDrawn="1"/>
        </p:nvSpPr>
        <p:spPr bwMode="auto">
          <a:xfrm>
            <a:off x="6093001" y="6128101"/>
            <a:ext cx="5260800" cy="158400"/>
          </a:xfrm>
          <a:prstGeom prst="rect">
            <a:avLst/>
          </a:prstGeom>
          <a:noFill/>
          <a:ln w="9525">
            <a:noFill/>
            <a:miter lim="800000"/>
            <a:headEnd/>
            <a:tailEnd/>
          </a:ln>
          <a:effectLst/>
        </p:spPr>
        <p:txBody>
          <a:bodyPr vert="horz" wrap="square" lIns="35991" tIns="0" rIns="0" bIns="0" numCol="1" rtlCol="0" anchor="ctr" anchorCtr="0" compatLnSpc="1">
            <a:prstTxWarp prst="textNoShape">
              <a:avLst/>
            </a:prstTxWarp>
            <a:noAutofit/>
          </a:bodyPr>
          <a:lstStyle/>
          <a:p>
            <a:pPr marL="0" marR="0" indent="0" algn="r" defTabSz="457098" rtl="0" eaLnBrk="0" fontAlgn="base" latinLnBrk="0" hangingPunct="0">
              <a:lnSpc>
                <a:spcPct val="100000"/>
              </a:lnSpc>
              <a:spcBef>
                <a:spcPts val="480"/>
              </a:spcBef>
              <a:spcAft>
                <a:spcPts val="0"/>
              </a:spcAft>
              <a:buClrTx/>
              <a:buSzTx/>
              <a:tabLst/>
            </a:pPr>
            <a:endParaRPr kumimoji="0" lang="en-GB" sz="800" b="0" i="0" u="none" strike="noStrike" kern="1200" cap="all" spc="0" normalizeH="0" baseline="0" noProof="0" dirty="0">
              <a:ln>
                <a:noFill/>
              </a:ln>
              <a:solidFill>
                <a:schemeClr val="tx1"/>
              </a:solidFill>
              <a:effectLst/>
              <a:uLnTx/>
              <a:uFillTx/>
              <a:latin typeface="Verdana"/>
              <a:ea typeface="Verdana" pitchFamily="34" charset="0"/>
              <a:cs typeface="Verdana" pitchFamily="34" charset="0"/>
            </a:endParaRPr>
          </a:p>
        </p:txBody>
      </p:sp>
      <p:sp>
        <p:nvSpPr>
          <p:cNvPr id="9" name="Slide Number Placeholder 5" hidden="1"/>
          <p:cNvSpPr>
            <a:spLocks noGrp="1"/>
          </p:cNvSpPr>
          <p:nvPr>
            <p:ph type="sldNum" sz="quarter" idx="4"/>
          </p:nvPr>
        </p:nvSpPr>
        <p:spPr>
          <a:xfrm>
            <a:off x="0" y="6910400"/>
            <a:ext cx="0" cy="0"/>
          </a:xfrm>
          <a:prstGeom prst="rect">
            <a:avLst/>
          </a:prstGeom>
        </p:spPr>
        <p:txBody>
          <a:bodyPr vert="horz" wrap="square" lIns="0" tIns="0" rIns="0" bIns="0" numCol="1" anchor="ctr" anchorCtr="0" compatLnSpc="1">
            <a:prstTxWarp prst="textNoShape">
              <a:avLst/>
            </a:prstTxWarp>
          </a:bodyPr>
          <a:lstStyle>
            <a:lvl1pPr algn="r">
              <a:defRPr sz="100">
                <a:noFill/>
              </a:defRPr>
            </a:lvl1pPr>
          </a:lstStyle>
          <a:p>
            <a:endParaRPr lang="en-GB" dirty="0"/>
          </a:p>
        </p:txBody>
      </p:sp>
      <p:sp>
        <p:nvSpPr>
          <p:cNvPr id="17" name="Footer Placeholder 4" hidden="1">
            <a:extLst>
              <a:ext uri="{FF2B5EF4-FFF2-40B4-BE49-F238E27FC236}">
                <a16:creationId xmlns:a16="http://schemas.microsoft.com/office/drawing/2014/main" id="{32F99A81-D9A2-4F30-8989-49FBFDFFBC22}"/>
              </a:ext>
            </a:extLst>
          </p:cNvPr>
          <p:cNvSpPr>
            <a:spLocks noGrp="1"/>
          </p:cNvSpPr>
          <p:nvPr>
            <p:ph type="ftr" sz="quarter" idx="3"/>
          </p:nvPr>
        </p:nvSpPr>
        <p:spPr>
          <a:xfrm>
            <a:off x="0" y="6910400"/>
            <a:ext cx="0" cy="0"/>
          </a:xfrm>
          <a:prstGeom prst="rect">
            <a:avLst/>
          </a:prstGeom>
        </p:spPr>
        <p:txBody>
          <a:bodyPr vert="horz" wrap="square" lIns="0" tIns="0" rIns="0" bIns="0" numCol="1" anchor="ctr" anchorCtr="0" compatLnSpc="1">
            <a:prstTxWarp prst="textNoShape">
              <a:avLst/>
            </a:prstTxWarp>
          </a:bodyPr>
          <a:lstStyle>
            <a:lvl1pPr>
              <a:defRPr lang="en-GB" sz="100" baseline="0">
                <a:noFill/>
              </a:defRPr>
            </a:lvl1pPr>
          </a:lstStyle>
          <a:p>
            <a:pPr algn="r"/>
            <a:endParaRPr lang="en-DK" dirty="0"/>
          </a:p>
        </p:txBody>
      </p:sp>
      <p:sp>
        <p:nvSpPr>
          <p:cNvPr id="18" name="Date_DateCustomA">
            <a:extLst>
              <a:ext uri="{FF2B5EF4-FFF2-40B4-BE49-F238E27FC236}">
                <a16:creationId xmlns:a16="http://schemas.microsoft.com/office/drawing/2014/main" id="{4677BC5A-C865-45E8-BEA2-32CF74611B59}"/>
              </a:ext>
            </a:extLst>
          </p:cNvPr>
          <p:cNvSpPr>
            <a:spLocks noGrp="1"/>
          </p:cNvSpPr>
          <p:nvPr>
            <p:ph type="dt" sz="half" idx="2"/>
          </p:nvPr>
        </p:nvSpPr>
        <p:spPr>
          <a:xfrm>
            <a:off x="0" y="6910400"/>
            <a:ext cx="0" cy="0"/>
          </a:xfrm>
          <a:prstGeom prst="rect">
            <a:avLst/>
          </a:prstGeom>
        </p:spPr>
        <p:txBody>
          <a:bodyPr vert="horz" wrap="square" lIns="0" tIns="0" rIns="0" bIns="0" numCol="1" anchor="ctr" anchorCtr="0" compatLnSpc="1">
            <a:prstTxWarp prst="textNoShape">
              <a:avLst/>
            </a:prstTxWarp>
          </a:bodyPr>
          <a:lstStyle>
            <a:lvl1pPr>
              <a:buNone/>
              <a:defRPr lang="en-GB" sz="100" smtClean="0">
                <a:noFill/>
              </a:defRPr>
            </a:lvl1pPr>
          </a:lstStyle>
          <a:p>
            <a:pPr algn="r"/>
            <a:endParaRPr lang="en-DK" dirty="0"/>
          </a:p>
        </p:txBody>
      </p:sp>
      <p:sp>
        <p:nvSpPr>
          <p:cNvPr id="12" name="Text Placeholder 2">
            <a:extLst>
              <a:ext uri="{FF2B5EF4-FFF2-40B4-BE49-F238E27FC236}">
                <a16:creationId xmlns:a16="http://schemas.microsoft.com/office/drawing/2014/main" id="{7BCB23DC-9A5C-4856-B9D3-C9BA6C166827}"/>
              </a:ext>
            </a:extLst>
          </p:cNvPr>
          <p:cNvSpPr>
            <a:spLocks noGrp="1"/>
          </p:cNvSpPr>
          <p:nvPr>
            <p:ph type="body" sz="quarter" idx="12" hasCustomPrompt="1"/>
          </p:nvPr>
        </p:nvSpPr>
        <p:spPr>
          <a:xfrm>
            <a:off x="798617" y="6158174"/>
            <a:ext cx="2826368" cy="255541"/>
          </a:xfrm>
          <a:blipFill>
            <a:blip r:embed="rId2"/>
            <a:stretch>
              <a:fillRect/>
            </a:stretch>
          </a:blipFill>
        </p:spPr>
        <p:txBody>
          <a:bodyPr/>
          <a:lstStyle>
            <a:lvl1pPr marL="0" indent="0">
              <a:buNone/>
              <a:defRPr sz="100">
                <a:noFill/>
              </a:defRPr>
            </a:lvl1pPr>
          </a:lstStyle>
          <a:p>
            <a:pPr lvl="0"/>
            <a:r>
              <a:rPr lang="en-US" dirty="0"/>
              <a:t>.</a:t>
            </a:r>
          </a:p>
        </p:txBody>
      </p:sp>
      <p:pic>
        <p:nvPicPr>
          <p:cNvPr id="14" name="Picture 13">
            <a:extLst>
              <a:ext uri="{FF2B5EF4-FFF2-40B4-BE49-F238E27FC236}">
                <a16:creationId xmlns:a16="http://schemas.microsoft.com/office/drawing/2014/main" id="{8788896D-DB7F-4431-AB25-726EE7A5E297}"/>
              </a:ext>
            </a:extLst>
          </p:cNvPr>
          <p:cNvPicPr>
            <a:picLocks noChangeAspect="1"/>
          </p:cNvPicPr>
          <p:nvPr userDrawn="1"/>
        </p:nvPicPr>
        <p:blipFill>
          <a:blip r:embed="rId3"/>
          <a:stretch>
            <a:fillRect/>
          </a:stretch>
        </p:blipFill>
        <p:spPr>
          <a:xfrm>
            <a:off x="3782302" y="6158175"/>
            <a:ext cx="868130" cy="435610"/>
          </a:xfrm>
          <a:prstGeom prst="rect">
            <a:avLst/>
          </a:prstGeom>
        </p:spPr>
      </p:pic>
    </p:spTree>
    <p:extLst>
      <p:ext uri="{BB962C8B-B14F-4D97-AF65-F5344CB8AC3E}">
        <p14:creationId xmlns:p14="http://schemas.microsoft.com/office/powerpoint/2010/main" val="25576570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Title slide dark image ">
    <p:spTree>
      <p:nvGrpSpPr>
        <p:cNvPr id="1" name=""/>
        <p:cNvGrpSpPr/>
        <p:nvPr/>
      </p:nvGrpSpPr>
      <p:grpSpPr>
        <a:xfrm>
          <a:off x="0" y="0"/>
          <a:ext cx="0" cy="0"/>
          <a:chOff x="0" y="0"/>
          <a:chExt cx="0" cy="0"/>
        </a:xfrm>
      </p:grpSpPr>
      <p:sp>
        <p:nvSpPr>
          <p:cNvPr id="21" name="Picture Placeholder 9">
            <a:extLst>
              <a:ext uri="{FF2B5EF4-FFF2-40B4-BE49-F238E27FC236}">
                <a16:creationId xmlns:a16="http://schemas.microsoft.com/office/drawing/2014/main" id="{645FE9CD-1ED4-4BAB-A2E6-81FAE97D5AA5}"/>
              </a:ext>
            </a:extLst>
          </p:cNvPr>
          <p:cNvSpPr>
            <a:spLocks noGrp="1"/>
          </p:cNvSpPr>
          <p:nvPr>
            <p:ph type="pic" sz="quarter" idx="10" hasCustomPrompt="1"/>
          </p:nvPr>
        </p:nvSpPr>
        <p:spPr>
          <a:xfrm>
            <a:off x="1" y="0"/>
            <a:ext cx="12192000" cy="6858000"/>
          </a:xfrm>
          <a:solidFill>
            <a:srgbClr val="F6F6F4"/>
          </a:solidFill>
          <a:ln>
            <a:noFill/>
          </a:ln>
        </p:spPr>
        <p:txBody>
          <a:bodyPr tIns="0" anchor="t" anchorCtr="0"/>
          <a:lstStyle>
            <a:lvl1pPr algn="ctr">
              <a:buNone/>
              <a:defRPr>
                <a:solidFill>
                  <a:schemeClr val="tx1"/>
                </a:solidFill>
              </a:defRPr>
            </a:lvl1pPr>
          </a:lstStyle>
          <a:p>
            <a:r>
              <a:rPr lang="en-GB" noProof="0" dirty="0"/>
              <a:t>Mark placeholder to insert image</a:t>
            </a:r>
          </a:p>
        </p:txBody>
      </p:sp>
      <p:sp>
        <p:nvSpPr>
          <p:cNvPr id="13" name="FLD_PresentationTitle">
            <a:extLst>
              <a:ext uri="{FF2B5EF4-FFF2-40B4-BE49-F238E27FC236}">
                <a16:creationId xmlns:a16="http://schemas.microsoft.com/office/drawing/2014/main" id="{14D760D6-4511-4FB6-834E-914C8197AE93}"/>
              </a:ext>
            </a:extLst>
          </p:cNvPr>
          <p:cNvSpPr>
            <a:spLocks noGrp="1"/>
          </p:cNvSpPr>
          <p:nvPr>
            <p:ph type="ctrTitle" hasCustomPrompt="1"/>
          </p:nvPr>
        </p:nvSpPr>
        <p:spPr>
          <a:xfrm>
            <a:off x="798617" y="409474"/>
            <a:ext cx="9774382" cy="681390"/>
          </a:xfrm>
        </p:spPr>
        <p:txBody>
          <a:bodyPr tIns="0" anchor="t" anchorCtr="0"/>
          <a:lstStyle>
            <a:lvl1pPr>
              <a:defRPr sz="4799" cap="all" spc="-150" baseline="0" smtClean="0">
                <a:solidFill>
                  <a:schemeClr val="tx2"/>
                </a:solidFill>
                <a:latin typeface="Verdana" pitchFamily="34" charset="0"/>
              </a:defRPr>
            </a:lvl1pPr>
          </a:lstStyle>
          <a:p>
            <a:r>
              <a:rPr lang="en-GB" noProof="0" dirty="0"/>
              <a:t>Headline</a:t>
            </a:r>
          </a:p>
        </p:txBody>
      </p:sp>
      <p:sp>
        <p:nvSpPr>
          <p:cNvPr id="15" name="FLD_PresentationTitle_2">
            <a:extLst>
              <a:ext uri="{FF2B5EF4-FFF2-40B4-BE49-F238E27FC236}">
                <a16:creationId xmlns:a16="http://schemas.microsoft.com/office/drawing/2014/main" id="{97052B4B-9CE9-499F-8A38-BF912EBD1177}"/>
              </a:ext>
            </a:extLst>
          </p:cNvPr>
          <p:cNvSpPr>
            <a:spLocks noGrp="1" noChangeArrowheads="1"/>
          </p:cNvSpPr>
          <p:nvPr>
            <p:ph type="subTitle" sz="quarter" idx="1" hasCustomPrompt="1"/>
          </p:nvPr>
        </p:nvSpPr>
        <p:spPr>
          <a:xfrm>
            <a:off x="798617" y="1139480"/>
            <a:ext cx="9773922" cy="1254272"/>
          </a:xfrm>
        </p:spPr>
        <p:txBody>
          <a:bodyPr lIns="0"/>
          <a:lstStyle>
            <a:lvl1pPr marL="0" indent="0">
              <a:lnSpc>
                <a:spcPct val="100000"/>
              </a:lnSpc>
              <a:spcAft>
                <a:spcPts val="0"/>
              </a:spcAft>
              <a:buFontTx/>
              <a:buNone/>
              <a:defRPr sz="4799" b="1" cap="all" spc="-150" baseline="0" smtClean="0">
                <a:solidFill>
                  <a:schemeClr val="bg1"/>
                </a:solidFill>
                <a:latin typeface="Verdana" pitchFamily="34" charset="0"/>
              </a:defRPr>
            </a:lvl1pPr>
          </a:lstStyle>
          <a:p>
            <a:r>
              <a:rPr lang="en-GB" noProof="0" dirty="0"/>
              <a:t>Headline</a:t>
            </a:r>
          </a:p>
        </p:txBody>
      </p:sp>
      <p:sp>
        <p:nvSpPr>
          <p:cNvPr id="20" name="FLD_PresentationSubtitle">
            <a:extLst>
              <a:ext uri="{FF2B5EF4-FFF2-40B4-BE49-F238E27FC236}">
                <a16:creationId xmlns:a16="http://schemas.microsoft.com/office/drawing/2014/main" id="{735D5C9D-0ACC-4AA8-AD82-A264D57A9D7E}"/>
              </a:ext>
            </a:extLst>
          </p:cNvPr>
          <p:cNvSpPr>
            <a:spLocks noGrp="1"/>
          </p:cNvSpPr>
          <p:nvPr>
            <p:ph type="body" sz="quarter" idx="11" hasCustomPrompt="1"/>
          </p:nvPr>
        </p:nvSpPr>
        <p:spPr>
          <a:xfrm>
            <a:off x="798618" y="5018936"/>
            <a:ext cx="8137938" cy="1084011"/>
          </a:xfrm>
        </p:spPr>
        <p:txBody>
          <a:bodyPr lIns="0"/>
          <a:lstStyle>
            <a:lvl1pPr marL="0" indent="0">
              <a:buFont typeface="Arial" panose="020B0604020202020204" pitchFamily="34" charset="0"/>
              <a:buChar char="​"/>
              <a:defRPr sz="1600">
                <a:solidFill>
                  <a:schemeClr val="bg1"/>
                </a:solidFill>
              </a:defRPr>
            </a:lvl1pPr>
          </a:lstStyle>
          <a:p>
            <a:pPr lvl="0"/>
            <a:r>
              <a:rPr lang="en-GB"/>
              <a:t>Subtitle</a:t>
            </a:r>
            <a:endParaRPr lang="en-GB" dirty="0"/>
          </a:p>
        </p:txBody>
      </p:sp>
      <p:sp>
        <p:nvSpPr>
          <p:cNvPr id="7" name="SD_FLD_DocumentDate"/>
          <p:cNvSpPr txBox="1"/>
          <p:nvPr userDrawn="1"/>
        </p:nvSpPr>
        <p:spPr bwMode="auto">
          <a:xfrm>
            <a:off x="6093001" y="6280500"/>
            <a:ext cx="5260800" cy="158400"/>
          </a:xfrm>
          <a:prstGeom prst="rect">
            <a:avLst/>
          </a:prstGeom>
          <a:noFill/>
          <a:ln w="9525">
            <a:noFill/>
            <a:miter lim="800000"/>
            <a:headEnd/>
            <a:tailEnd/>
          </a:ln>
          <a:effectLst/>
        </p:spPr>
        <p:txBody>
          <a:bodyPr vert="horz" wrap="square" lIns="35991" tIns="0" rIns="0" bIns="0" numCol="1" rtlCol="0" anchor="ctr" anchorCtr="0" compatLnSpc="1">
            <a:prstTxWarp prst="textNoShape">
              <a:avLst/>
            </a:prstTxWarp>
            <a:noAutofit/>
          </a:bodyPr>
          <a:lstStyle/>
          <a:p>
            <a:pPr marL="0" marR="0" indent="0" algn="r" defTabSz="457098" rtl="0" eaLnBrk="0" fontAlgn="base" latinLnBrk="0" hangingPunct="0">
              <a:lnSpc>
                <a:spcPct val="100000"/>
              </a:lnSpc>
              <a:spcBef>
                <a:spcPts val="480"/>
              </a:spcBef>
              <a:spcAft>
                <a:spcPts val="0"/>
              </a:spcAft>
              <a:buClrTx/>
              <a:buSzTx/>
              <a:tabLst/>
            </a:pPr>
            <a:endParaRPr kumimoji="0" lang="en-GB" sz="800" b="0" i="0" u="none" strike="noStrike" kern="1200" cap="all" spc="0" normalizeH="0" baseline="0" noProof="0" dirty="0">
              <a:ln>
                <a:noFill/>
              </a:ln>
              <a:solidFill>
                <a:schemeClr val="tx1"/>
              </a:solidFill>
              <a:effectLst/>
              <a:uLnTx/>
              <a:uFillTx/>
              <a:latin typeface="Verdana"/>
              <a:ea typeface="Verdana" pitchFamily="34" charset="0"/>
              <a:cs typeface="Verdana" pitchFamily="34" charset="0"/>
            </a:endParaRPr>
          </a:p>
        </p:txBody>
      </p:sp>
      <p:sp>
        <p:nvSpPr>
          <p:cNvPr id="8" name="SD_FLD_Name"/>
          <p:cNvSpPr txBox="1"/>
          <p:nvPr userDrawn="1"/>
        </p:nvSpPr>
        <p:spPr bwMode="auto">
          <a:xfrm>
            <a:off x="6093001" y="6128101"/>
            <a:ext cx="5260800" cy="158400"/>
          </a:xfrm>
          <a:prstGeom prst="rect">
            <a:avLst/>
          </a:prstGeom>
          <a:noFill/>
          <a:ln w="9525">
            <a:noFill/>
            <a:miter lim="800000"/>
            <a:headEnd/>
            <a:tailEnd/>
          </a:ln>
          <a:effectLst/>
        </p:spPr>
        <p:txBody>
          <a:bodyPr vert="horz" wrap="square" lIns="35991" tIns="0" rIns="0" bIns="0" numCol="1" rtlCol="0" anchor="ctr" anchorCtr="0" compatLnSpc="1">
            <a:prstTxWarp prst="textNoShape">
              <a:avLst/>
            </a:prstTxWarp>
            <a:noAutofit/>
          </a:bodyPr>
          <a:lstStyle/>
          <a:p>
            <a:pPr marL="0" marR="0" indent="0" algn="r" defTabSz="457098" rtl="0" eaLnBrk="0" fontAlgn="base" latinLnBrk="0" hangingPunct="0">
              <a:lnSpc>
                <a:spcPct val="100000"/>
              </a:lnSpc>
              <a:spcBef>
                <a:spcPts val="480"/>
              </a:spcBef>
              <a:spcAft>
                <a:spcPts val="0"/>
              </a:spcAft>
              <a:buClrTx/>
              <a:buSzTx/>
              <a:tabLst/>
            </a:pPr>
            <a:endParaRPr kumimoji="0" lang="en-GB" sz="800" b="0" i="0" u="none" strike="noStrike" kern="1200" cap="all" spc="0" normalizeH="0" baseline="0" noProof="0" dirty="0">
              <a:ln>
                <a:noFill/>
              </a:ln>
              <a:solidFill>
                <a:schemeClr val="tx1"/>
              </a:solidFill>
              <a:effectLst/>
              <a:uLnTx/>
              <a:uFillTx/>
              <a:latin typeface="Verdana"/>
              <a:ea typeface="Verdana" pitchFamily="34" charset="0"/>
              <a:cs typeface="Verdana" pitchFamily="34" charset="0"/>
            </a:endParaRPr>
          </a:p>
        </p:txBody>
      </p:sp>
      <p:sp>
        <p:nvSpPr>
          <p:cNvPr id="19" name="Slide Number Placeholder 5" hidden="1">
            <a:extLst>
              <a:ext uri="{FF2B5EF4-FFF2-40B4-BE49-F238E27FC236}">
                <a16:creationId xmlns:a16="http://schemas.microsoft.com/office/drawing/2014/main" id="{F31626DF-C504-456C-BABA-F9E112AEAE62}"/>
              </a:ext>
            </a:extLst>
          </p:cNvPr>
          <p:cNvSpPr>
            <a:spLocks noGrp="1"/>
          </p:cNvSpPr>
          <p:nvPr>
            <p:ph type="sldNum" sz="quarter" idx="4"/>
          </p:nvPr>
        </p:nvSpPr>
        <p:spPr>
          <a:xfrm>
            <a:off x="0" y="6910400"/>
            <a:ext cx="0" cy="0"/>
          </a:xfrm>
          <a:prstGeom prst="rect">
            <a:avLst/>
          </a:prstGeom>
        </p:spPr>
        <p:txBody>
          <a:bodyPr vert="horz" wrap="square" lIns="0" tIns="0" rIns="0" bIns="0" numCol="1" anchor="ctr" anchorCtr="0" compatLnSpc="1">
            <a:prstTxWarp prst="textNoShape">
              <a:avLst/>
            </a:prstTxWarp>
          </a:bodyPr>
          <a:lstStyle>
            <a:lvl1pPr algn="r">
              <a:defRPr sz="100">
                <a:noFill/>
              </a:defRPr>
            </a:lvl1pPr>
          </a:lstStyle>
          <a:p>
            <a:endParaRPr lang="en-GB" dirty="0"/>
          </a:p>
        </p:txBody>
      </p:sp>
      <p:sp>
        <p:nvSpPr>
          <p:cNvPr id="22" name="Footer Placeholder 4" hidden="1">
            <a:extLst>
              <a:ext uri="{FF2B5EF4-FFF2-40B4-BE49-F238E27FC236}">
                <a16:creationId xmlns:a16="http://schemas.microsoft.com/office/drawing/2014/main" id="{148EA343-9CD9-4A35-8E70-A9FAF3855BD9}"/>
              </a:ext>
            </a:extLst>
          </p:cNvPr>
          <p:cNvSpPr>
            <a:spLocks noGrp="1"/>
          </p:cNvSpPr>
          <p:nvPr>
            <p:ph type="ftr" sz="quarter" idx="3"/>
          </p:nvPr>
        </p:nvSpPr>
        <p:spPr>
          <a:xfrm>
            <a:off x="0" y="6910400"/>
            <a:ext cx="0" cy="0"/>
          </a:xfrm>
          <a:prstGeom prst="rect">
            <a:avLst/>
          </a:prstGeom>
        </p:spPr>
        <p:txBody>
          <a:bodyPr vert="horz" wrap="square" lIns="0" tIns="0" rIns="0" bIns="0" numCol="1" anchor="ctr" anchorCtr="0" compatLnSpc="1">
            <a:prstTxWarp prst="textNoShape">
              <a:avLst/>
            </a:prstTxWarp>
          </a:bodyPr>
          <a:lstStyle>
            <a:lvl1pPr>
              <a:defRPr lang="en-GB" sz="100" baseline="0">
                <a:noFill/>
              </a:defRPr>
            </a:lvl1pPr>
          </a:lstStyle>
          <a:p>
            <a:pPr algn="r"/>
            <a:endParaRPr lang="en-DK" dirty="0"/>
          </a:p>
        </p:txBody>
      </p:sp>
      <p:sp>
        <p:nvSpPr>
          <p:cNvPr id="23" name="Date_DateCustomA" hidden="1">
            <a:extLst>
              <a:ext uri="{FF2B5EF4-FFF2-40B4-BE49-F238E27FC236}">
                <a16:creationId xmlns:a16="http://schemas.microsoft.com/office/drawing/2014/main" id="{D46E539C-AF02-4268-B134-91B646ABB7B9}"/>
              </a:ext>
            </a:extLst>
          </p:cNvPr>
          <p:cNvSpPr>
            <a:spLocks noGrp="1"/>
          </p:cNvSpPr>
          <p:nvPr>
            <p:ph type="dt" sz="half" idx="2"/>
          </p:nvPr>
        </p:nvSpPr>
        <p:spPr>
          <a:xfrm>
            <a:off x="0" y="6910400"/>
            <a:ext cx="0" cy="0"/>
          </a:xfrm>
          <a:prstGeom prst="rect">
            <a:avLst/>
          </a:prstGeom>
        </p:spPr>
        <p:txBody>
          <a:bodyPr vert="horz" wrap="square" lIns="0" tIns="0" rIns="0" bIns="0" numCol="1" anchor="ctr" anchorCtr="0" compatLnSpc="1">
            <a:prstTxWarp prst="textNoShape">
              <a:avLst/>
            </a:prstTxWarp>
          </a:bodyPr>
          <a:lstStyle>
            <a:lvl1pPr>
              <a:buNone/>
              <a:defRPr lang="en-GB" sz="100" smtClean="0">
                <a:noFill/>
              </a:defRPr>
            </a:lvl1pPr>
          </a:lstStyle>
          <a:p>
            <a:pPr algn="r"/>
            <a:endParaRPr lang="en-DK" dirty="0"/>
          </a:p>
        </p:txBody>
      </p:sp>
      <p:sp>
        <p:nvSpPr>
          <p:cNvPr id="12" name="Text Placeholder 2">
            <a:extLst>
              <a:ext uri="{FF2B5EF4-FFF2-40B4-BE49-F238E27FC236}">
                <a16:creationId xmlns:a16="http://schemas.microsoft.com/office/drawing/2014/main" id="{CB71DD6B-2BD1-40F7-8209-3A56F244488F}"/>
              </a:ext>
            </a:extLst>
          </p:cNvPr>
          <p:cNvSpPr>
            <a:spLocks noGrp="1"/>
          </p:cNvSpPr>
          <p:nvPr>
            <p:ph type="body" sz="quarter" idx="12" hasCustomPrompt="1"/>
          </p:nvPr>
        </p:nvSpPr>
        <p:spPr>
          <a:xfrm>
            <a:off x="798617" y="6158174"/>
            <a:ext cx="2826368" cy="255541"/>
          </a:xfrm>
          <a:blipFill>
            <a:blip r:embed="rId2"/>
            <a:stretch>
              <a:fillRect/>
            </a:stretch>
          </a:blipFill>
        </p:spPr>
        <p:txBody>
          <a:bodyPr/>
          <a:lstStyle>
            <a:lvl1pPr marL="0" indent="0">
              <a:buNone/>
              <a:defRPr sz="100">
                <a:noFill/>
              </a:defRPr>
            </a:lvl1pPr>
          </a:lstStyle>
          <a:p>
            <a:pPr lvl="0"/>
            <a:r>
              <a:rPr lang="en-US" dirty="0"/>
              <a:t>.</a:t>
            </a:r>
          </a:p>
        </p:txBody>
      </p:sp>
    </p:spTree>
    <p:extLst>
      <p:ext uri="{BB962C8B-B14F-4D97-AF65-F5344CB8AC3E}">
        <p14:creationId xmlns:p14="http://schemas.microsoft.com/office/powerpoint/2010/main" val="427409753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Breaker (A)">
    <p:spTree>
      <p:nvGrpSpPr>
        <p:cNvPr id="1" name=""/>
        <p:cNvGrpSpPr/>
        <p:nvPr/>
      </p:nvGrpSpPr>
      <p:grpSpPr>
        <a:xfrm>
          <a:off x="0" y="0"/>
          <a:ext cx="0" cy="0"/>
          <a:chOff x="0" y="0"/>
          <a:chExt cx="0" cy="0"/>
        </a:xfrm>
      </p:grpSpPr>
      <p:sp>
        <p:nvSpPr>
          <p:cNvPr id="7" name="Background"/>
          <p:cNvSpPr/>
          <p:nvPr userDrawn="1"/>
        </p:nvSpPr>
        <p:spPr>
          <a:xfrm>
            <a:off x="1" y="0"/>
            <a:ext cx="1219200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lIns="91417" tIns="45708" rIns="91417" bIns="45708" rtlCol="0" anchor="ctr"/>
          <a:lstStyle/>
          <a:p>
            <a:pPr algn="ctr"/>
            <a:endParaRPr lang="en-GB" sz="1800" noProof="0" dirty="0"/>
          </a:p>
        </p:txBody>
      </p:sp>
      <p:sp>
        <p:nvSpPr>
          <p:cNvPr id="24" name="Title 1">
            <a:extLst>
              <a:ext uri="{FF2B5EF4-FFF2-40B4-BE49-F238E27FC236}">
                <a16:creationId xmlns:a16="http://schemas.microsoft.com/office/drawing/2014/main" id="{205C9348-6845-4A4F-958A-4A052BC8EDF6}"/>
              </a:ext>
            </a:extLst>
          </p:cNvPr>
          <p:cNvSpPr>
            <a:spLocks noGrp="1"/>
          </p:cNvSpPr>
          <p:nvPr>
            <p:ph type="title" hasCustomPrompt="1"/>
          </p:nvPr>
        </p:nvSpPr>
        <p:spPr>
          <a:xfrm>
            <a:off x="798618" y="452438"/>
            <a:ext cx="7330441" cy="5254627"/>
          </a:xfrm>
        </p:spPr>
        <p:txBody>
          <a:bodyPr/>
          <a:lstStyle>
            <a:lvl1pPr>
              <a:defRPr sz="4799">
                <a:solidFill>
                  <a:schemeClr val="bg1"/>
                </a:solidFill>
              </a:defRPr>
            </a:lvl1pPr>
          </a:lstStyle>
          <a:p>
            <a:r>
              <a:rPr lang="en-GB" dirty="0"/>
              <a:t>Breaker text</a:t>
            </a:r>
          </a:p>
        </p:txBody>
      </p:sp>
      <p:sp>
        <p:nvSpPr>
          <p:cNvPr id="12" name="SD_FLD_DocumentDate"/>
          <p:cNvSpPr txBox="1"/>
          <p:nvPr userDrawn="1"/>
        </p:nvSpPr>
        <p:spPr bwMode="auto">
          <a:xfrm>
            <a:off x="6093001" y="6280500"/>
            <a:ext cx="5260800" cy="158400"/>
          </a:xfrm>
          <a:prstGeom prst="rect">
            <a:avLst/>
          </a:prstGeom>
          <a:noFill/>
          <a:ln w="9525">
            <a:noFill/>
            <a:miter lim="800000"/>
            <a:headEnd/>
            <a:tailEnd/>
          </a:ln>
          <a:effectLst/>
        </p:spPr>
        <p:txBody>
          <a:bodyPr vert="horz" wrap="square" lIns="35991" tIns="0" rIns="0" bIns="0" numCol="1" rtlCol="0" anchor="ctr" anchorCtr="0" compatLnSpc="1">
            <a:prstTxWarp prst="textNoShape">
              <a:avLst/>
            </a:prstTxWarp>
            <a:noAutofit/>
          </a:bodyPr>
          <a:lstStyle/>
          <a:p>
            <a:pPr marL="0" marR="0" indent="0" algn="r" defTabSz="457098" rtl="0" eaLnBrk="0" fontAlgn="base" latinLnBrk="0" hangingPunct="0">
              <a:lnSpc>
                <a:spcPct val="100000"/>
              </a:lnSpc>
              <a:spcBef>
                <a:spcPts val="480"/>
              </a:spcBef>
              <a:spcAft>
                <a:spcPts val="0"/>
              </a:spcAft>
              <a:buClrTx/>
              <a:buSzTx/>
              <a:tabLst/>
            </a:pPr>
            <a:endParaRPr kumimoji="0" lang="en-GB" sz="800" b="0" i="0" u="none" strike="noStrike" kern="1200" cap="all" spc="0" normalizeH="0" baseline="0" noProof="0" dirty="0">
              <a:ln>
                <a:noFill/>
              </a:ln>
              <a:solidFill>
                <a:schemeClr val="bg1"/>
              </a:solidFill>
              <a:effectLst/>
              <a:uLnTx/>
              <a:uFillTx/>
              <a:latin typeface="Verdana"/>
              <a:ea typeface="Verdana" pitchFamily="34" charset="0"/>
              <a:cs typeface="Verdana" pitchFamily="34" charset="0"/>
            </a:endParaRPr>
          </a:p>
        </p:txBody>
      </p:sp>
      <p:sp>
        <p:nvSpPr>
          <p:cNvPr id="13" name="SD_FLD_Name"/>
          <p:cNvSpPr txBox="1"/>
          <p:nvPr userDrawn="1"/>
        </p:nvSpPr>
        <p:spPr bwMode="auto">
          <a:xfrm>
            <a:off x="6093001" y="6128101"/>
            <a:ext cx="5260800" cy="158400"/>
          </a:xfrm>
          <a:prstGeom prst="rect">
            <a:avLst/>
          </a:prstGeom>
          <a:noFill/>
          <a:ln w="9525">
            <a:noFill/>
            <a:miter lim="800000"/>
            <a:headEnd/>
            <a:tailEnd/>
          </a:ln>
          <a:effectLst/>
        </p:spPr>
        <p:txBody>
          <a:bodyPr vert="horz" wrap="square" lIns="35991" tIns="0" rIns="0" bIns="0" numCol="1" rtlCol="0" anchor="ctr" anchorCtr="0" compatLnSpc="1">
            <a:prstTxWarp prst="textNoShape">
              <a:avLst/>
            </a:prstTxWarp>
            <a:noAutofit/>
          </a:bodyPr>
          <a:lstStyle/>
          <a:p>
            <a:pPr marL="0" marR="0" indent="0" algn="r" defTabSz="457098" rtl="0" eaLnBrk="0" fontAlgn="base" latinLnBrk="0" hangingPunct="0">
              <a:lnSpc>
                <a:spcPct val="100000"/>
              </a:lnSpc>
              <a:spcBef>
                <a:spcPts val="480"/>
              </a:spcBef>
              <a:spcAft>
                <a:spcPts val="0"/>
              </a:spcAft>
              <a:buClrTx/>
              <a:buSzTx/>
              <a:tabLst/>
            </a:pPr>
            <a:endParaRPr kumimoji="0" lang="en-GB" sz="800" b="0" i="0" u="none" strike="noStrike" kern="1200" cap="all" spc="0" normalizeH="0" baseline="0" noProof="0" dirty="0">
              <a:ln>
                <a:noFill/>
              </a:ln>
              <a:solidFill>
                <a:schemeClr val="bg1"/>
              </a:solidFill>
              <a:effectLst/>
              <a:uLnTx/>
              <a:uFillTx/>
              <a:latin typeface="Verdana"/>
              <a:ea typeface="Verdana" pitchFamily="34" charset="0"/>
              <a:cs typeface="Verdana" pitchFamily="34" charset="0"/>
            </a:endParaRPr>
          </a:p>
        </p:txBody>
      </p:sp>
      <p:sp>
        <p:nvSpPr>
          <p:cNvPr id="3" name="Slide Number Placeholder 2"/>
          <p:cNvSpPr>
            <a:spLocks noGrp="1"/>
          </p:cNvSpPr>
          <p:nvPr>
            <p:ph type="sldNum" sz="quarter" idx="10"/>
          </p:nvPr>
        </p:nvSpPr>
        <p:spPr/>
        <p:txBody>
          <a:bodyPr/>
          <a:lstStyle>
            <a:lvl1pPr>
              <a:defRPr>
                <a:solidFill>
                  <a:schemeClr val="bg1"/>
                </a:solidFill>
              </a:defRPr>
            </a:lvl1pPr>
          </a:lstStyle>
          <a:p>
            <a:fld id="{31421AFA-3AE7-4CEA-BC9B-447859BED57B}" type="slidenum">
              <a:rPr lang="en-GB" smtClean="0"/>
              <a:pPr/>
              <a:t>‹#›</a:t>
            </a:fld>
            <a:endParaRPr lang="en-GB" dirty="0"/>
          </a:p>
        </p:txBody>
      </p:sp>
      <p:sp>
        <p:nvSpPr>
          <p:cNvPr id="11" name="Freeform 5">
            <a:extLst>
              <a:ext uri="{FF2B5EF4-FFF2-40B4-BE49-F238E27FC236}">
                <a16:creationId xmlns:a16="http://schemas.microsoft.com/office/drawing/2014/main" id="{19783461-93EA-4162-AC89-71558EC415F3}"/>
              </a:ext>
            </a:extLst>
          </p:cNvPr>
          <p:cNvSpPr>
            <a:spLocks noEditPoints="1"/>
          </p:cNvSpPr>
          <p:nvPr userDrawn="1"/>
        </p:nvSpPr>
        <p:spPr bwMode="auto">
          <a:xfrm>
            <a:off x="798617" y="6158174"/>
            <a:ext cx="1219359" cy="257114"/>
          </a:xfrm>
          <a:custGeom>
            <a:avLst/>
            <a:gdLst>
              <a:gd name="T0" fmla="*/ 545 w 1071"/>
              <a:gd name="T1" fmla="*/ 142 h 223"/>
              <a:gd name="T2" fmla="*/ 572 w 1071"/>
              <a:gd name="T3" fmla="*/ 118 h 223"/>
              <a:gd name="T4" fmla="*/ 132 w 1071"/>
              <a:gd name="T5" fmla="*/ 108 h 223"/>
              <a:gd name="T6" fmla="*/ 173 w 1071"/>
              <a:gd name="T7" fmla="*/ 92 h 223"/>
              <a:gd name="T8" fmla="*/ 568 w 1071"/>
              <a:gd name="T9" fmla="*/ 76 h 223"/>
              <a:gd name="T10" fmla="*/ 567 w 1071"/>
              <a:gd name="T11" fmla="*/ 99 h 223"/>
              <a:gd name="T12" fmla="*/ 296 w 1071"/>
              <a:gd name="T13" fmla="*/ 118 h 223"/>
              <a:gd name="T14" fmla="*/ 305 w 1071"/>
              <a:gd name="T15" fmla="*/ 138 h 223"/>
              <a:gd name="T16" fmla="*/ 240 w 1071"/>
              <a:gd name="T17" fmla="*/ 163 h 223"/>
              <a:gd name="T18" fmla="*/ 267 w 1071"/>
              <a:gd name="T19" fmla="*/ 63 h 223"/>
              <a:gd name="T20" fmla="*/ 333 w 1071"/>
              <a:gd name="T21" fmla="*/ 147 h 223"/>
              <a:gd name="T22" fmla="*/ 312 w 1071"/>
              <a:gd name="T23" fmla="*/ 156 h 223"/>
              <a:gd name="T24" fmla="*/ 1071 w 1071"/>
              <a:gd name="T25" fmla="*/ 177 h 223"/>
              <a:gd name="T26" fmla="*/ 799 w 1071"/>
              <a:gd name="T27" fmla="*/ 0 h 223"/>
              <a:gd name="T28" fmla="*/ 707 w 1071"/>
              <a:gd name="T29" fmla="*/ 76 h 223"/>
              <a:gd name="T30" fmla="*/ 670 w 1071"/>
              <a:gd name="T31" fmla="*/ 109 h 223"/>
              <a:gd name="T32" fmla="*/ 735 w 1071"/>
              <a:gd name="T33" fmla="*/ 109 h 223"/>
              <a:gd name="T34" fmla="*/ 759 w 1071"/>
              <a:gd name="T35" fmla="*/ 109 h 223"/>
              <a:gd name="T36" fmla="*/ 646 w 1071"/>
              <a:gd name="T37" fmla="*/ 109 h 223"/>
              <a:gd name="T38" fmla="*/ 712 w 1071"/>
              <a:gd name="T39" fmla="*/ 55 h 223"/>
              <a:gd name="T40" fmla="*/ 0 w 1071"/>
              <a:gd name="T41" fmla="*/ 46 h 223"/>
              <a:gd name="T42" fmla="*/ 1026 w 1071"/>
              <a:gd name="T43" fmla="*/ 223 h 223"/>
              <a:gd name="T44" fmla="*/ 453 w 1071"/>
              <a:gd name="T45" fmla="*/ 151 h 223"/>
              <a:gd name="T46" fmla="*/ 423 w 1071"/>
              <a:gd name="T47" fmla="*/ 136 h 223"/>
              <a:gd name="T48" fmla="*/ 393 w 1071"/>
              <a:gd name="T49" fmla="*/ 151 h 223"/>
              <a:gd name="T50" fmla="*/ 370 w 1071"/>
              <a:gd name="T51" fmla="*/ 66 h 223"/>
              <a:gd name="T52" fmla="*/ 424 w 1071"/>
              <a:gd name="T53" fmla="*/ 107 h 223"/>
              <a:gd name="T54" fmla="*/ 477 w 1071"/>
              <a:gd name="T55" fmla="*/ 66 h 223"/>
              <a:gd name="T56" fmla="*/ 600 w 1071"/>
              <a:gd name="T57" fmla="*/ 65 h 223"/>
              <a:gd name="T58" fmla="*/ 613 w 1071"/>
              <a:gd name="T59" fmla="*/ 133 h 223"/>
              <a:gd name="T60" fmla="*/ 522 w 1071"/>
              <a:gd name="T61" fmla="*/ 150 h 223"/>
              <a:gd name="T62" fmla="*/ 572 w 1071"/>
              <a:gd name="T63" fmla="*/ 56 h 223"/>
              <a:gd name="T64" fmla="*/ 157 w 1071"/>
              <a:gd name="T65" fmla="*/ 56 h 223"/>
              <a:gd name="T66" fmla="*/ 197 w 1071"/>
              <a:gd name="T67" fmla="*/ 91 h 223"/>
              <a:gd name="T68" fmla="*/ 196 w 1071"/>
              <a:gd name="T69" fmla="*/ 152 h 223"/>
              <a:gd name="T70" fmla="*/ 150 w 1071"/>
              <a:gd name="T71" fmla="*/ 128 h 223"/>
              <a:gd name="T72" fmla="*/ 120 w 1071"/>
              <a:gd name="T73" fmla="*/ 163 h 223"/>
              <a:gd name="T74" fmla="*/ 811 w 1071"/>
              <a:gd name="T75" fmla="*/ 162 h 223"/>
              <a:gd name="T76" fmla="*/ 811 w 1071"/>
              <a:gd name="T77" fmla="*/ 55 h 223"/>
              <a:gd name="T78" fmla="*/ 866 w 1071"/>
              <a:gd name="T79" fmla="*/ 141 h 223"/>
              <a:gd name="T80" fmla="*/ 811 w 1071"/>
              <a:gd name="T81" fmla="*/ 162 h 223"/>
              <a:gd name="T82" fmla="*/ 908 w 1071"/>
              <a:gd name="T83" fmla="*/ 67 h 223"/>
              <a:gd name="T84" fmla="*/ 931 w 1071"/>
              <a:gd name="T85" fmla="*/ 141 h 223"/>
              <a:gd name="T86" fmla="*/ 975 w 1071"/>
              <a:gd name="T87" fmla="*/ 162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071" h="223">
                <a:moveTo>
                  <a:pt x="572" y="118"/>
                </a:moveTo>
                <a:cubicBezTo>
                  <a:pt x="545" y="118"/>
                  <a:pt x="545" y="118"/>
                  <a:pt x="545" y="118"/>
                </a:cubicBezTo>
                <a:cubicBezTo>
                  <a:pt x="545" y="142"/>
                  <a:pt x="545" y="142"/>
                  <a:pt x="545" y="142"/>
                </a:cubicBezTo>
                <a:cubicBezTo>
                  <a:pt x="573" y="142"/>
                  <a:pt x="573" y="142"/>
                  <a:pt x="573" y="142"/>
                </a:cubicBezTo>
                <a:cubicBezTo>
                  <a:pt x="583" y="142"/>
                  <a:pt x="590" y="138"/>
                  <a:pt x="590" y="130"/>
                </a:cubicBezTo>
                <a:cubicBezTo>
                  <a:pt x="590" y="123"/>
                  <a:pt x="584" y="118"/>
                  <a:pt x="572" y="118"/>
                </a:cubicBezTo>
                <a:moveTo>
                  <a:pt x="155" y="77"/>
                </a:moveTo>
                <a:cubicBezTo>
                  <a:pt x="132" y="77"/>
                  <a:pt x="132" y="77"/>
                  <a:pt x="132" y="77"/>
                </a:cubicBezTo>
                <a:cubicBezTo>
                  <a:pt x="132" y="108"/>
                  <a:pt x="132" y="108"/>
                  <a:pt x="132" y="108"/>
                </a:cubicBezTo>
                <a:cubicBezTo>
                  <a:pt x="155" y="108"/>
                  <a:pt x="155" y="108"/>
                  <a:pt x="155" y="108"/>
                </a:cubicBezTo>
                <a:cubicBezTo>
                  <a:pt x="167" y="108"/>
                  <a:pt x="173" y="101"/>
                  <a:pt x="173" y="92"/>
                </a:cubicBezTo>
                <a:cubicBezTo>
                  <a:pt x="173" y="92"/>
                  <a:pt x="173" y="92"/>
                  <a:pt x="173" y="92"/>
                </a:cubicBezTo>
                <a:cubicBezTo>
                  <a:pt x="173" y="82"/>
                  <a:pt x="166" y="77"/>
                  <a:pt x="155" y="77"/>
                </a:cubicBezTo>
                <a:moveTo>
                  <a:pt x="584" y="88"/>
                </a:moveTo>
                <a:cubicBezTo>
                  <a:pt x="584" y="80"/>
                  <a:pt x="578" y="76"/>
                  <a:pt x="568" y="76"/>
                </a:cubicBezTo>
                <a:cubicBezTo>
                  <a:pt x="545" y="76"/>
                  <a:pt x="545" y="76"/>
                  <a:pt x="545" y="76"/>
                </a:cubicBezTo>
                <a:cubicBezTo>
                  <a:pt x="545" y="99"/>
                  <a:pt x="545" y="99"/>
                  <a:pt x="545" y="99"/>
                </a:cubicBezTo>
                <a:cubicBezTo>
                  <a:pt x="567" y="99"/>
                  <a:pt x="567" y="99"/>
                  <a:pt x="567" y="99"/>
                </a:cubicBezTo>
                <a:cubicBezTo>
                  <a:pt x="577" y="99"/>
                  <a:pt x="584" y="96"/>
                  <a:pt x="584" y="88"/>
                </a:cubicBezTo>
                <a:moveTo>
                  <a:pt x="266" y="118"/>
                </a:moveTo>
                <a:cubicBezTo>
                  <a:pt x="296" y="118"/>
                  <a:pt x="296" y="118"/>
                  <a:pt x="296" y="118"/>
                </a:cubicBezTo>
                <a:cubicBezTo>
                  <a:pt x="281" y="83"/>
                  <a:pt x="281" y="83"/>
                  <a:pt x="281" y="83"/>
                </a:cubicBezTo>
                <a:lnTo>
                  <a:pt x="266" y="118"/>
                </a:lnTo>
                <a:close/>
                <a:moveTo>
                  <a:pt x="305" y="138"/>
                </a:moveTo>
                <a:cubicBezTo>
                  <a:pt x="258" y="138"/>
                  <a:pt x="258" y="138"/>
                  <a:pt x="258" y="138"/>
                </a:cubicBezTo>
                <a:cubicBezTo>
                  <a:pt x="250" y="156"/>
                  <a:pt x="250" y="156"/>
                  <a:pt x="250" y="156"/>
                </a:cubicBezTo>
                <a:cubicBezTo>
                  <a:pt x="248" y="161"/>
                  <a:pt x="245" y="163"/>
                  <a:pt x="240" y="163"/>
                </a:cubicBezTo>
                <a:cubicBezTo>
                  <a:pt x="234" y="163"/>
                  <a:pt x="229" y="159"/>
                  <a:pt x="229" y="153"/>
                </a:cubicBezTo>
                <a:cubicBezTo>
                  <a:pt x="229" y="151"/>
                  <a:pt x="229" y="149"/>
                  <a:pt x="230" y="147"/>
                </a:cubicBezTo>
                <a:cubicBezTo>
                  <a:pt x="267" y="63"/>
                  <a:pt x="267" y="63"/>
                  <a:pt x="267" y="63"/>
                </a:cubicBezTo>
                <a:cubicBezTo>
                  <a:pt x="270" y="58"/>
                  <a:pt x="274" y="54"/>
                  <a:pt x="282" y="54"/>
                </a:cubicBezTo>
                <a:cubicBezTo>
                  <a:pt x="289" y="54"/>
                  <a:pt x="293" y="58"/>
                  <a:pt x="296" y="63"/>
                </a:cubicBezTo>
                <a:cubicBezTo>
                  <a:pt x="333" y="147"/>
                  <a:pt x="333" y="147"/>
                  <a:pt x="333" y="147"/>
                </a:cubicBezTo>
                <a:cubicBezTo>
                  <a:pt x="334" y="149"/>
                  <a:pt x="334" y="151"/>
                  <a:pt x="334" y="153"/>
                </a:cubicBezTo>
                <a:cubicBezTo>
                  <a:pt x="334" y="159"/>
                  <a:pt x="329" y="163"/>
                  <a:pt x="323" y="163"/>
                </a:cubicBezTo>
                <a:cubicBezTo>
                  <a:pt x="318" y="163"/>
                  <a:pt x="314" y="161"/>
                  <a:pt x="312" y="156"/>
                </a:cubicBezTo>
                <a:lnTo>
                  <a:pt x="305" y="138"/>
                </a:lnTo>
                <a:close/>
                <a:moveTo>
                  <a:pt x="1026" y="223"/>
                </a:moveTo>
                <a:cubicBezTo>
                  <a:pt x="1058" y="223"/>
                  <a:pt x="1071" y="209"/>
                  <a:pt x="1071" y="177"/>
                </a:cubicBezTo>
                <a:cubicBezTo>
                  <a:pt x="1071" y="46"/>
                  <a:pt x="1071" y="46"/>
                  <a:pt x="1071" y="46"/>
                </a:cubicBezTo>
                <a:cubicBezTo>
                  <a:pt x="1071" y="14"/>
                  <a:pt x="1058" y="0"/>
                  <a:pt x="1026" y="0"/>
                </a:cubicBezTo>
                <a:cubicBezTo>
                  <a:pt x="799" y="0"/>
                  <a:pt x="799" y="0"/>
                  <a:pt x="799" y="0"/>
                </a:cubicBezTo>
                <a:cubicBezTo>
                  <a:pt x="701" y="118"/>
                  <a:pt x="701" y="118"/>
                  <a:pt x="701" y="118"/>
                </a:cubicBezTo>
                <a:cubicBezTo>
                  <a:pt x="698" y="116"/>
                  <a:pt x="698" y="116"/>
                  <a:pt x="698" y="116"/>
                </a:cubicBezTo>
                <a:cubicBezTo>
                  <a:pt x="707" y="76"/>
                  <a:pt x="707" y="76"/>
                  <a:pt x="707" y="76"/>
                </a:cubicBezTo>
                <a:cubicBezTo>
                  <a:pt x="705" y="76"/>
                  <a:pt x="704" y="76"/>
                  <a:pt x="702" y="76"/>
                </a:cubicBezTo>
                <a:cubicBezTo>
                  <a:pt x="683" y="76"/>
                  <a:pt x="670" y="91"/>
                  <a:pt x="670" y="109"/>
                </a:cubicBezTo>
                <a:cubicBezTo>
                  <a:pt x="670" y="109"/>
                  <a:pt x="670" y="109"/>
                  <a:pt x="670" y="109"/>
                </a:cubicBezTo>
                <a:cubicBezTo>
                  <a:pt x="670" y="127"/>
                  <a:pt x="684" y="142"/>
                  <a:pt x="703" y="142"/>
                </a:cubicBezTo>
                <a:cubicBezTo>
                  <a:pt x="722" y="142"/>
                  <a:pt x="735" y="128"/>
                  <a:pt x="735" y="109"/>
                </a:cubicBezTo>
                <a:cubicBezTo>
                  <a:pt x="735" y="109"/>
                  <a:pt x="735" y="109"/>
                  <a:pt x="735" y="109"/>
                </a:cubicBezTo>
                <a:cubicBezTo>
                  <a:pt x="735" y="106"/>
                  <a:pt x="734" y="102"/>
                  <a:pt x="733" y="99"/>
                </a:cubicBezTo>
                <a:cubicBezTo>
                  <a:pt x="753" y="84"/>
                  <a:pt x="753" y="84"/>
                  <a:pt x="753" y="84"/>
                </a:cubicBezTo>
                <a:cubicBezTo>
                  <a:pt x="757" y="91"/>
                  <a:pt x="759" y="100"/>
                  <a:pt x="759" y="109"/>
                </a:cubicBezTo>
                <a:cubicBezTo>
                  <a:pt x="759" y="109"/>
                  <a:pt x="759" y="109"/>
                  <a:pt x="759" y="109"/>
                </a:cubicBezTo>
                <a:cubicBezTo>
                  <a:pt x="759" y="139"/>
                  <a:pt x="735" y="164"/>
                  <a:pt x="702" y="164"/>
                </a:cubicBezTo>
                <a:cubicBezTo>
                  <a:pt x="669" y="164"/>
                  <a:pt x="646" y="140"/>
                  <a:pt x="646" y="109"/>
                </a:cubicBezTo>
                <a:cubicBezTo>
                  <a:pt x="646" y="109"/>
                  <a:pt x="646" y="109"/>
                  <a:pt x="646" y="109"/>
                </a:cubicBezTo>
                <a:cubicBezTo>
                  <a:pt x="646" y="79"/>
                  <a:pt x="670" y="54"/>
                  <a:pt x="703" y="54"/>
                </a:cubicBezTo>
                <a:cubicBezTo>
                  <a:pt x="706" y="54"/>
                  <a:pt x="709" y="54"/>
                  <a:pt x="712" y="55"/>
                </a:cubicBezTo>
                <a:cubicBezTo>
                  <a:pt x="724" y="0"/>
                  <a:pt x="724" y="0"/>
                  <a:pt x="724" y="0"/>
                </a:cubicBezTo>
                <a:cubicBezTo>
                  <a:pt x="45" y="0"/>
                  <a:pt x="45" y="0"/>
                  <a:pt x="45" y="0"/>
                </a:cubicBezTo>
                <a:cubicBezTo>
                  <a:pt x="13" y="0"/>
                  <a:pt x="0" y="14"/>
                  <a:pt x="0" y="46"/>
                </a:cubicBezTo>
                <a:cubicBezTo>
                  <a:pt x="0" y="177"/>
                  <a:pt x="0" y="177"/>
                  <a:pt x="0" y="177"/>
                </a:cubicBezTo>
                <a:cubicBezTo>
                  <a:pt x="0" y="209"/>
                  <a:pt x="13" y="223"/>
                  <a:pt x="45" y="223"/>
                </a:cubicBezTo>
                <a:lnTo>
                  <a:pt x="1026" y="223"/>
                </a:lnTo>
                <a:close/>
                <a:moveTo>
                  <a:pt x="477" y="151"/>
                </a:moveTo>
                <a:cubicBezTo>
                  <a:pt x="477" y="159"/>
                  <a:pt x="472" y="163"/>
                  <a:pt x="465" y="163"/>
                </a:cubicBezTo>
                <a:cubicBezTo>
                  <a:pt x="458" y="163"/>
                  <a:pt x="453" y="159"/>
                  <a:pt x="453" y="151"/>
                </a:cubicBezTo>
                <a:cubicBezTo>
                  <a:pt x="453" y="98"/>
                  <a:pt x="453" y="98"/>
                  <a:pt x="453" y="98"/>
                </a:cubicBezTo>
                <a:cubicBezTo>
                  <a:pt x="433" y="130"/>
                  <a:pt x="433" y="130"/>
                  <a:pt x="433" y="130"/>
                </a:cubicBezTo>
                <a:cubicBezTo>
                  <a:pt x="431" y="134"/>
                  <a:pt x="428" y="136"/>
                  <a:pt x="423" y="136"/>
                </a:cubicBezTo>
                <a:cubicBezTo>
                  <a:pt x="419" y="136"/>
                  <a:pt x="416" y="134"/>
                  <a:pt x="413" y="130"/>
                </a:cubicBezTo>
                <a:cubicBezTo>
                  <a:pt x="393" y="99"/>
                  <a:pt x="393" y="99"/>
                  <a:pt x="393" y="99"/>
                </a:cubicBezTo>
                <a:cubicBezTo>
                  <a:pt x="393" y="151"/>
                  <a:pt x="393" y="151"/>
                  <a:pt x="393" y="151"/>
                </a:cubicBezTo>
                <a:cubicBezTo>
                  <a:pt x="393" y="159"/>
                  <a:pt x="388" y="163"/>
                  <a:pt x="382" y="163"/>
                </a:cubicBezTo>
                <a:cubicBezTo>
                  <a:pt x="375" y="163"/>
                  <a:pt x="370" y="159"/>
                  <a:pt x="370" y="151"/>
                </a:cubicBezTo>
                <a:cubicBezTo>
                  <a:pt x="370" y="66"/>
                  <a:pt x="370" y="66"/>
                  <a:pt x="370" y="66"/>
                </a:cubicBezTo>
                <a:cubicBezTo>
                  <a:pt x="370" y="59"/>
                  <a:pt x="377" y="55"/>
                  <a:pt x="383" y="55"/>
                </a:cubicBezTo>
                <a:cubicBezTo>
                  <a:pt x="389" y="55"/>
                  <a:pt x="393" y="57"/>
                  <a:pt x="396" y="62"/>
                </a:cubicBezTo>
                <a:cubicBezTo>
                  <a:pt x="424" y="107"/>
                  <a:pt x="424" y="107"/>
                  <a:pt x="424" y="107"/>
                </a:cubicBezTo>
                <a:cubicBezTo>
                  <a:pt x="451" y="62"/>
                  <a:pt x="451" y="62"/>
                  <a:pt x="451" y="62"/>
                </a:cubicBezTo>
                <a:cubicBezTo>
                  <a:pt x="454" y="57"/>
                  <a:pt x="458" y="55"/>
                  <a:pt x="464" y="55"/>
                </a:cubicBezTo>
                <a:cubicBezTo>
                  <a:pt x="470" y="55"/>
                  <a:pt x="477" y="59"/>
                  <a:pt x="477" y="66"/>
                </a:cubicBezTo>
                <a:lnTo>
                  <a:pt x="477" y="151"/>
                </a:lnTo>
                <a:close/>
                <a:moveTo>
                  <a:pt x="572" y="56"/>
                </a:moveTo>
                <a:cubicBezTo>
                  <a:pt x="584" y="56"/>
                  <a:pt x="594" y="59"/>
                  <a:pt x="600" y="65"/>
                </a:cubicBezTo>
                <a:cubicBezTo>
                  <a:pt x="605" y="70"/>
                  <a:pt x="607" y="76"/>
                  <a:pt x="607" y="83"/>
                </a:cubicBezTo>
                <a:cubicBezTo>
                  <a:pt x="607" y="96"/>
                  <a:pt x="601" y="102"/>
                  <a:pt x="593" y="107"/>
                </a:cubicBezTo>
                <a:cubicBezTo>
                  <a:pt x="605" y="111"/>
                  <a:pt x="613" y="118"/>
                  <a:pt x="613" y="133"/>
                </a:cubicBezTo>
                <a:cubicBezTo>
                  <a:pt x="613" y="153"/>
                  <a:pt x="597" y="162"/>
                  <a:pt x="573" y="162"/>
                </a:cubicBezTo>
                <a:cubicBezTo>
                  <a:pt x="534" y="162"/>
                  <a:pt x="534" y="162"/>
                  <a:pt x="534" y="162"/>
                </a:cubicBezTo>
                <a:cubicBezTo>
                  <a:pt x="527" y="162"/>
                  <a:pt x="522" y="158"/>
                  <a:pt x="522" y="150"/>
                </a:cubicBezTo>
                <a:cubicBezTo>
                  <a:pt x="522" y="68"/>
                  <a:pt x="522" y="68"/>
                  <a:pt x="522" y="68"/>
                </a:cubicBezTo>
                <a:cubicBezTo>
                  <a:pt x="522" y="60"/>
                  <a:pt x="527" y="56"/>
                  <a:pt x="534" y="56"/>
                </a:cubicBezTo>
                <a:lnTo>
                  <a:pt x="572" y="56"/>
                </a:lnTo>
                <a:close/>
                <a:moveTo>
                  <a:pt x="108" y="68"/>
                </a:moveTo>
                <a:cubicBezTo>
                  <a:pt x="108" y="60"/>
                  <a:pt x="113" y="56"/>
                  <a:pt x="120" y="56"/>
                </a:cubicBezTo>
                <a:cubicBezTo>
                  <a:pt x="157" y="56"/>
                  <a:pt x="157" y="56"/>
                  <a:pt x="157" y="56"/>
                </a:cubicBezTo>
                <a:cubicBezTo>
                  <a:pt x="171" y="56"/>
                  <a:pt x="181" y="60"/>
                  <a:pt x="188" y="67"/>
                </a:cubicBezTo>
                <a:cubicBezTo>
                  <a:pt x="194" y="73"/>
                  <a:pt x="197" y="81"/>
                  <a:pt x="197" y="91"/>
                </a:cubicBezTo>
                <a:cubicBezTo>
                  <a:pt x="197" y="91"/>
                  <a:pt x="197" y="91"/>
                  <a:pt x="197" y="91"/>
                </a:cubicBezTo>
                <a:cubicBezTo>
                  <a:pt x="197" y="108"/>
                  <a:pt x="189" y="118"/>
                  <a:pt x="176" y="124"/>
                </a:cubicBezTo>
                <a:cubicBezTo>
                  <a:pt x="192" y="143"/>
                  <a:pt x="192" y="143"/>
                  <a:pt x="192" y="143"/>
                </a:cubicBezTo>
                <a:cubicBezTo>
                  <a:pt x="194" y="146"/>
                  <a:pt x="196" y="148"/>
                  <a:pt x="196" y="152"/>
                </a:cubicBezTo>
                <a:cubicBezTo>
                  <a:pt x="196" y="158"/>
                  <a:pt x="190" y="163"/>
                  <a:pt x="184" y="163"/>
                </a:cubicBezTo>
                <a:cubicBezTo>
                  <a:pt x="179" y="163"/>
                  <a:pt x="176" y="161"/>
                  <a:pt x="173" y="157"/>
                </a:cubicBezTo>
                <a:cubicBezTo>
                  <a:pt x="150" y="128"/>
                  <a:pt x="150" y="128"/>
                  <a:pt x="150" y="128"/>
                </a:cubicBezTo>
                <a:cubicBezTo>
                  <a:pt x="132" y="128"/>
                  <a:pt x="132" y="128"/>
                  <a:pt x="132" y="128"/>
                </a:cubicBezTo>
                <a:cubicBezTo>
                  <a:pt x="132" y="151"/>
                  <a:pt x="132" y="151"/>
                  <a:pt x="132" y="151"/>
                </a:cubicBezTo>
                <a:cubicBezTo>
                  <a:pt x="132" y="159"/>
                  <a:pt x="127" y="163"/>
                  <a:pt x="120" y="163"/>
                </a:cubicBezTo>
                <a:cubicBezTo>
                  <a:pt x="113" y="163"/>
                  <a:pt x="108" y="159"/>
                  <a:pt x="108" y="151"/>
                </a:cubicBezTo>
                <a:lnTo>
                  <a:pt x="108" y="68"/>
                </a:lnTo>
                <a:close/>
                <a:moveTo>
                  <a:pt x="811" y="162"/>
                </a:moveTo>
                <a:cubicBezTo>
                  <a:pt x="804" y="162"/>
                  <a:pt x="799" y="158"/>
                  <a:pt x="799" y="150"/>
                </a:cubicBezTo>
                <a:cubicBezTo>
                  <a:pt x="799" y="67"/>
                  <a:pt x="799" y="67"/>
                  <a:pt x="799" y="67"/>
                </a:cubicBezTo>
                <a:cubicBezTo>
                  <a:pt x="799" y="59"/>
                  <a:pt x="804" y="55"/>
                  <a:pt x="811" y="55"/>
                </a:cubicBezTo>
                <a:cubicBezTo>
                  <a:pt x="818" y="55"/>
                  <a:pt x="823" y="59"/>
                  <a:pt x="823" y="67"/>
                </a:cubicBezTo>
                <a:cubicBezTo>
                  <a:pt x="823" y="141"/>
                  <a:pt x="823" y="141"/>
                  <a:pt x="823" y="141"/>
                </a:cubicBezTo>
                <a:cubicBezTo>
                  <a:pt x="866" y="141"/>
                  <a:pt x="866" y="141"/>
                  <a:pt x="866" y="141"/>
                </a:cubicBezTo>
                <a:cubicBezTo>
                  <a:pt x="872" y="141"/>
                  <a:pt x="877" y="145"/>
                  <a:pt x="877" y="152"/>
                </a:cubicBezTo>
                <a:cubicBezTo>
                  <a:pt x="877" y="158"/>
                  <a:pt x="872" y="162"/>
                  <a:pt x="866" y="162"/>
                </a:cubicBezTo>
                <a:lnTo>
                  <a:pt x="811" y="162"/>
                </a:lnTo>
                <a:close/>
                <a:moveTo>
                  <a:pt x="919" y="162"/>
                </a:moveTo>
                <a:cubicBezTo>
                  <a:pt x="913" y="162"/>
                  <a:pt x="908" y="158"/>
                  <a:pt x="908" y="150"/>
                </a:cubicBezTo>
                <a:cubicBezTo>
                  <a:pt x="908" y="67"/>
                  <a:pt x="908" y="67"/>
                  <a:pt x="908" y="67"/>
                </a:cubicBezTo>
                <a:cubicBezTo>
                  <a:pt x="908" y="59"/>
                  <a:pt x="913" y="55"/>
                  <a:pt x="919" y="55"/>
                </a:cubicBezTo>
                <a:cubicBezTo>
                  <a:pt x="926" y="55"/>
                  <a:pt x="931" y="59"/>
                  <a:pt x="931" y="67"/>
                </a:cubicBezTo>
                <a:cubicBezTo>
                  <a:pt x="931" y="141"/>
                  <a:pt x="931" y="141"/>
                  <a:pt x="931" y="141"/>
                </a:cubicBezTo>
                <a:cubicBezTo>
                  <a:pt x="975" y="141"/>
                  <a:pt x="975" y="141"/>
                  <a:pt x="975" y="141"/>
                </a:cubicBezTo>
                <a:cubicBezTo>
                  <a:pt x="981" y="141"/>
                  <a:pt x="985" y="145"/>
                  <a:pt x="985" y="152"/>
                </a:cubicBezTo>
                <a:cubicBezTo>
                  <a:pt x="985" y="158"/>
                  <a:pt x="981" y="162"/>
                  <a:pt x="975" y="162"/>
                </a:cubicBezTo>
                <a:lnTo>
                  <a:pt x="919" y="162"/>
                </a:lnTo>
                <a:close/>
              </a:path>
            </a:pathLst>
          </a:custGeom>
          <a:solidFill>
            <a:schemeClr val="bg1"/>
          </a:solidFill>
          <a:ln>
            <a:noFill/>
          </a:ln>
        </p:spPr>
        <p:txBody>
          <a:bodyPr vert="horz" wrap="square" lIns="91419" tIns="45709" rIns="91419" bIns="45709" numCol="1" anchor="t" anchorCtr="0" compatLnSpc="1">
            <a:prstTxWarp prst="textNoShape">
              <a:avLst/>
            </a:prstTxWarp>
          </a:bodyPr>
          <a:lstStyle/>
          <a:p>
            <a:endParaRPr lang="en-GB" sz="1800" dirty="0"/>
          </a:p>
        </p:txBody>
      </p:sp>
      <p:sp>
        <p:nvSpPr>
          <p:cNvPr id="10" name="Footer Placeholder 4">
            <a:extLst>
              <a:ext uri="{FF2B5EF4-FFF2-40B4-BE49-F238E27FC236}">
                <a16:creationId xmlns:a16="http://schemas.microsoft.com/office/drawing/2014/main" id="{8EE38BD6-B0DE-4974-8C0E-549D4DF8AD81}"/>
              </a:ext>
            </a:extLst>
          </p:cNvPr>
          <p:cNvSpPr>
            <a:spLocks noGrp="1"/>
          </p:cNvSpPr>
          <p:nvPr>
            <p:ph type="ftr" sz="quarter" idx="3"/>
          </p:nvPr>
        </p:nvSpPr>
        <p:spPr>
          <a:xfrm>
            <a:off x="2427604" y="6280502"/>
            <a:ext cx="8144936" cy="155620"/>
          </a:xfrm>
          <a:prstGeom prst="rect">
            <a:avLst/>
          </a:prstGeom>
        </p:spPr>
        <p:txBody>
          <a:bodyPr vert="horz" wrap="square" lIns="0" tIns="0" rIns="0" bIns="0" numCol="1" anchor="ctr" anchorCtr="0" compatLnSpc="1">
            <a:prstTxWarp prst="textNoShape">
              <a:avLst/>
            </a:prstTxWarp>
          </a:bodyPr>
          <a:lstStyle>
            <a:lvl1pPr>
              <a:defRPr lang="en-GB" sz="800" baseline="0">
                <a:solidFill>
                  <a:schemeClr val="bg1"/>
                </a:solidFill>
              </a:defRPr>
            </a:lvl1pPr>
          </a:lstStyle>
          <a:p>
            <a:pPr algn="r"/>
            <a:endParaRPr lang="en-GB" dirty="0"/>
          </a:p>
        </p:txBody>
      </p:sp>
      <p:sp>
        <p:nvSpPr>
          <p:cNvPr id="15" name="Date_DateCustomA">
            <a:extLst>
              <a:ext uri="{FF2B5EF4-FFF2-40B4-BE49-F238E27FC236}">
                <a16:creationId xmlns:a16="http://schemas.microsoft.com/office/drawing/2014/main" id="{4F117C74-452F-4005-AE59-9EDC236F06C4}"/>
              </a:ext>
            </a:extLst>
          </p:cNvPr>
          <p:cNvSpPr>
            <a:spLocks noGrp="1"/>
          </p:cNvSpPr>
          <p:nvPr>
            <p:ph type="dt" sz="half" idx="2"/>
          </p:nvPr>
        </p:nvSpPr>
        <p:spPr>
          <a:xfrm>
            <a:off x="10683680" y="6141510"/>
            <a:ext cx="704941" cy="122327"/>
          </a:xfrm>
          <a:prstGeom prst="rect">
            <a:avLst/>
          </a:prstGeom>
        </p:spPr>
        <p:txBody>
          <a:bodyPr vert="horz" wrap="square" lIns="0" tIns="0" rIns="0" bIns="0" numCol="1" anchor="ctr" anchorCtr="0" compatLnSpc="1">
            <a:prstTxWarp prst="textNoShape">
              <a:avLst/>
            </a:prstTxWarp>
          </a:bodyPr>
          <a:lstStyle>
            <a:lvl1pPr>
              <a:defRPr lang="en-GB" sz="800" smtClean="0">
                <a:solidFill>
                  <a:schemeClr val="bg1"/>
                </a:solidFill>
              </a:defRPr>
            </a:lvl1pPr>
          </a:lstStyle>
          <a:p>
            <a:pPr algn="r"/>
            <a:fld id="{39E358D6-2C07-4588-BB20-50FD0000CCEB}" type="datetime1">
              <a:rPr lang="en-GB" smtClean="0"/>
              <a:t>22/11/2023</a:t>
            </a:fld>
            <a:endParaRPr lang="en-GB" dirty="0"/>
          </a:p>
        </p:txBody>
      </p:sp>
    </p:spTree>
    <p:extLst>
      <p:ext uri="{BB962C8B-B14F-4D97-AF65-F5344CB8AC3E}">
        <p14:creationId xmlns:p14="http://schemas.microsoft.com/office/powerpoint/2010/main" val="167746164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Breaker (B)">
    <p:spTree>
      <p:nvGrpSpPr>
        <p:cNvPr id="1" name=""/>
        <p:cNvGrpSpPr/>
        <p:nvPr/>
      </p:nvGrpSpPr>
      <p:grpSpPr>
        <a:xfrm>
          <a:off x="0" y="0"/>
          <a:ext cx="0" cy="0"/>
          <a:chOff x="0" y="0"/>
          <a:chExt cx="0" cy="0"/>
        </a:xfrm>
      </p:grpSpPr>
      <p:sp>
        <p:nvSpPr>
          <p:cNvPr id="10" name="Background">
            <a:extLst>
              <a:ext uri="{FF2B5EF4-FFF2-40B4-BE49-F238E27FC236}">
                <a16:creationId xmlns:a16="http://schemas.microsoft.com/office/drawing/2014/main" id="{C666208A-F4F9-4299-9F9F-6881C4C08564}"/>
              </a:ext>
            </a:extLst>
          </p:cNvPr>
          <p:cNvSpPr/>
          <p:nvPr userDrawn="1"/>
        </p:nvSpPr>
        <p:spPr>
          <a:xfrm>
            <a:off x="1" y="0"/>
            <a:ext cx="1219200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lIns="91417" tIns="45708" rIns="91417" bIns="45708" rtlCol="0" anchor="ctr"/>
          <a:lstStyle/>
          <a:p>
            <a:pPr algn="ctr"/>
            <a:endParaRPr lang="en-GB" sz="1800" noProof="0" dirty="0"/>
          </a:p>
        </p:txBody>
      </p:sp>
      <p:sp>
        <p:nvSpPr>
          <p:cNvPr id="15" name="Title 1">
            <a:extLst>
              <a:ext uri="{FF2B5EF4-FFF2-40B4-BE49-F238E27FC236}">
                <a16:creationId xmlns:a16="http://schemas.microsoft.com/office/drawing/2014/main" id="{07DF7DBE-6CC3-4F9E-A396-E82820B89EC7}"/>
              </a:ext>
            </a:extLst>
          </p:cNvPr>
          <p:cNvSpPr>
            <a:spLocks noGrp="1"/>
          </p:cNvSpPr>
          <p:nvPr>
            <p:ph type="title" hasCustomPrompt="1"/>
          </p:nvPr>
        </p:nvSpPr>
        <p:spPr>
          <a:xfrm>
            <a:off x="798618" y="452438"/>
            <a:ext cx="4886960" cy="5254627"/>
          </a:xfrm>
        </p:spPr>
        <p:txBody>
          <a:bodyPr/>
          <a:lstStyle>
            <a:lvl1pPr>
              <a:defRPr>
                <a:solidFill>
                  <a:schemeClr val="bg1"/>
                </a:solidFill>
              </a:defRPr>
            </a:lvl1pPr>
          </a:lstStyle>
          <a:p>
            <a:r>
              <a:rPr lang="en-GB" dirty="0"/>
              <a:t>Breaker text</a:t>
            </a:r>
          </a:p>
        </p:txBody>
      </p:sp>
      <p:sp>
        <p:nvSpPr>
          <p:cNvPr id="12" name="SD_FLD_DocumentDate"/>
          <p:cNvSpPr txBox="1"/>
          <p:nvPr userDrawn="1"/>
        </p:nvSpPr>
        <p:spPr bwMode="auto">
          <a:xfrm>
            <a:off x="6093001" y="6280500"/>
            <a:ext cx="5260800" cy="158400"/>
          </a:xfrm>
          <a:prstGeom prst="rect">
            <a:avLst/>
          </a:prstGeom>
          <a:noFill/>
          <a:ln w="9525">
            <a:noFill/>
            <a:miter lim="800000"/>
            <a:headEnd/>
            <a:tailEnd/>
          </a:ln>
          <a:effectLst/>
        </p:spPr>
        <p:txBody>
          <a:bodyPr vert="horz" wrap="square" lIns="35991" tIns="0" rIns="0" bIns="0" numCol="1" rtlCol="0" anchor="ctr" anchorCtr="0" compatLnSpc="1">
            <a:prstTxWarp prst="textNoShape">
              <a:avLst/>
            </a:prstTxWarp>
            <a:noAutofit/>
          </a:bodyPr>
          <a:lstStyle/>
          <a:p>
            <a:pPr marL="0" marR="0" indent="0" algn="r" defTabSz="457098" rtl="0" eaLnBrk="0" fontAlgn="base" latinLnBrk="0" hangingPunct="0">
              <a:lnSpc>
                <a:spcPct val="100000"/>
              </a:lnSpc>
              <a:spcBef>
                <a:spcPts val="480"/>
              </a:spcBef>
              <a:spcAft>
                <a:spcPts val="0"/>
              </a:spcAft>
              <a:buClrTx/>
              <a:buSzTx/>
              <a:tabLst/>
            </a:pPr>
            <a:endParaRPr kumimoji="0" lang="en-GB" sz="800" b="0" i="0" u="none" strike="noStrike" kern="1200" cap="all" spc="0" normalizeH="0" baseline="0" noProof="0" dirty="0">
              <a:ln>
                <a:noFill/>
              </a:ln>
              <a:solidFill>
                <a:schemeClr val="bg1"/>
              </a:solidFill>
              <a:effectLst/>
              <a:uLnTx/>
              <a:uFillTx/>
              <a:latin typeface="Verdana"/>
              <a:ea typeface="Verdana" pitchFamily="34" charset="0"/>
              <a:cs typeface="Verdana" pitchFamily="34" charset="0"/>
            </a:endParaRPr>
          </a:p>
        </p:txBody>
      </p:sp>
      <p:sp>
        <p:nvSpPr>
          <p:cNvPr id="13" name="SD_FLD_Name"/>
          <p:cNvSpPr txBox="1"/>
          <p:nvPr userDrawn="1"/>
        </p:nvSpPr>
        <p:spPr bwMode="auto">
          <a:xfrm>
            <a:off x="6093001" y="6128101"/>
            <a:ext cx="5260800" cy="158400"/>
          </a:xfrm>
          <a:prstGeom prst="rect">
            <a:avLst/>
          </a:prstGeom>
          <a:noFill/>
          <a:ln w="9525">
            <a:noFill/>
            <a:miter lim="800000"/>
            <a:headEnd/>
            <a:tailEnd/>
          </a:ln>
          <a:effectLst/>
        </p:spPr>
        <p:txBody>
          <a:bodyPr vert="horz" wrap="square" lIns="35991" tIns="0" rIns="0" bIns="0" numCol="1" rtlCol="0" anchor="ctr" anchorCtr="0" compatLnSpc="1">
            <a:prstTxWarp prst="textNoShape">
              <a:avLst/>
            </a:prstTxWarp>
            <a:noAutofit/>
          </a:bodyPr>
          <a:lstStyle/>
          <a:p>
            <a:pPr marL="0" marR="0" indent="0" algn="r" defTabSz="457098" rtl="0" eaLnBrk="0" fontAlgn="base" latinLnBrk="0" hangingPunct="0">
              <a:lnSpc>
                <a:spcPct val="100000"/>
              </a:lnSpc>
              <a:spcBef>
                <a:spcPts val="480"/>
              </a:spcBef>
              <a:spcAft>
                <a:spcPts val="0"/>
              </a:spcAft>
              <a:buClrTx/>
              <a:buSzTx/>
              <a:tabLst/>
            </a:pPr>
            <a:endParaRPr kumimoji="0" lang="en-GB" sz="800" b="0" i="0" u="none" strike="noStrike" kern="1200" cap="all" spc="0" normalizeH="0" baseline="0" noProof="0" dirty="0">
              <a:ln>
                <a:noFill/>
              </a:ln>
              <a:solidFill>
                <a:schemeClr val="bg1"/>
              </a:solidFill>
              <a:effectLst/>
              <a:uLnTx/>
              <a:uFillTx/>
              <a:latin typeface="Verdana"/>
              <a:ea typeface="Verdana" pitchFamily="34" charset="0"/>
              <a:cs typeface="Verdana" pitchFamily="34" charset="0"/>
            </a:endParaRPr>
          </a:p>
        </p:txBody>
      </p:sp>
      <p:sp>
        <p:nvSpPr>
          <p:cNvPr id="3" name="Slide Number Placeholder 2"/>
          <p:cNvSpPr>
            <a:spLocks noGrp="1"/>
          </p:cNvSpPr>
          <p:nvPr>
            <p:ph type="sldNum" sz="quarter" idx="10"/>
          </p:nvPr>
        </p:nvSpPr>
        <p:spPr/>
        <p:txBody>
          <a:bodyPr/>
          <a:lstStyle>
            <a:lvl1pPr>
              <a:defRPr>
                <a:solidFill>
                  <a:schemeClr val="bg1"/>
                </a:solidFill>
              </a:defRPr>
            </a:lvl1pPr>
          </a:lstStyle>
          <a:p>
            <a:fld id="{31421AFA-3AE7-4CEA-BC9B-447859BED57B}" type="slidenum">
              <a:rPr lang="en-GB" smtClean="0"/>
              <a:pPr/>
              <a:t>‹#›</a:t>
            </a:fld>
            <a:endParaRPr lang="en-GB" dirty="0"/>
          </a:p>
        </p:txBody>
      </p:sp>
      <p:sp>
        <p:nvSpPr>
          <p:cNvPr id="14" name="Freeform 5">
            <a:extLst>
              <a:ext uri="{FF2B5EF4-FFF2-40B4-BE49-F238E27FC236}">
                <a16:creationId xmlns:a16="http://schemas.microsoft.com/office/drawing/2014/main" id="{428454B1-AE1A-41EC-AD14-E0008864B561}"/>
              </a:ext>
            </a:extLst>
          </p:cNvPr>
          <p:cNvSpPr>
            <a:spLocks noEditPoints="1"/>
          </p:cNvSpPr>
          <p:nvPr userDrawn="1"/>
        </p:nvSpPr>
        <p:spPr bwMode="auto">
          <a:xfrm>
            <a:off x="798617" y="6158174"/>
            <a:ext cx="1219359" cy="257114"/>
          </a:xfrm>
          <a:custGeom>
            <a:avLst/>
            <a:gdLst>
              <a:gd name="T0" fmla="*/ 545 w 1071"/>
              <a:gd name="T1" fmla="*/ 142 h 223"/>
              <a:gd name="T2" fmla="*/ 572 w 1071"/>
              <a:gd name="T3" fmla="*/ 118 h 223"/>
              <a:gd name="T4" fmla="*/ 132 w 1071"/>
              <a:gd name="T5" fmla="*/ 108 h 223"/>
              <a:gd name="T6" fmla="*/ 173 w 1071"/>
              <a:gd name="T7" fmla="*/ 92 h 223"/>
              <a:gd name="T8" fmla="*/ 568 w 1071"/>
              <a:gd name="T9" fmla="*/ 76 h 223"/>
              <a:gd name="T10" fmla="*/ 567 w 1071"/>
              <a:gd name="T11" fmla="*/ 99 h 223"/>
              <a:gd name="T12" fmla="*/ 296 w 1071"/>
              <a:gd name="T13" fmla="*/ 118 h 223"/>
              <a:gd name="T14" fmla="*/ 305 w 1071"/>
              <a:gd name="T15" fmla="*/ 138 h 223"/>
              <a:gd name="T16" fmla="*/ 240 w 1071"/>
              <a:gd name="T17" fmla="*/ 163 h 223"/>
              <a:gd name="T18" fmla="*/ 267 w 1071"/>
              <a:gd name="T19" fmla="*/ 63 h 223"/>
              <a:gd name="T20" fmla="*/ 333 w 1071"/>
              <a:gd name="T21" fmla="*/ 147 h 223"/>
              <a:gd name="T22" fmla="*/ 312 w 1071"/>
              <a:gd name="T23" fmla="*/ 156 h 223"/>
              <a:gd name="T24" fmla="*/ 1071 w 1071"/>
              <a:gd name="T25" fmla="*/ 177 h 223"/>
              <a:gd name="T26" fmla="*/ 799 w 1071"/>
              <a:gd name="T27" fmla="*/ 0 h 223"/>
              <a:gd name="T28" fmla="*/ 707 w 1071"/>
              <a:gd name="T29" fmla="*/ 76 h 223"/>
              <a:gd name="T30" fmla="*/ 670 w 1071"/>
              <a:gd name="T31" fmla="*/ 109 h 223"/>
              <a:gd name="T32" fmla="*/ 735 w 1071"/>
              <a:gd name="T33" fmla="*/ 109 h 223"/>
              <a:gd name="T34" fmla="*/ 759 w 1071"/>
              <a:gd name="T35" fmla="*/ 109 h 223"/>
              <a:gd name="T36" fmla="*/ 646 w 1071"/>
              <a:gd name="T37" fmla="*/ 109 h 223"/>
              <a:gd name="T38" fmla="*/ 712 w 1071"/>
              <a:gd name="T39" fmla="*/ 55 h 223"/>
              <a:gd name="T40" fmla="*/ 0 w 1071"/>
              <a:gd name="T41" fmla="*/ 46 h 223"/>
              <a:gd name="T42" fmla="*/ 1026 w 1071"/>
              <a:gd name="T43" fmla="*/ 223 h 223"/>
              <a:gd name="T44" fmla="*/ 453 w 1071"/>
              <a:gd name="T45" fmla="*/ 151 h 223"/>
              <a:gd name="T46" fmla="*/ 423 w 1071"/>
              <a:gd name="T47" fmla="*/ 136 h 223"/>
              <a:gd name="T48" fmla="*/ 393 w 1071"/>
              <a:gd name="T49" fmla="*/ 151 h 223"/>
              <a:gd name="T50" fmla="*/ 370 w 1071"/>
              <a:gd name="T51" fmla="*/ 66 h 223"/>
              <a:gd name="T52" fmla="*/ 424 w 1071"/>
              <a:gd name="T53" fmla="*/ 107 h 223"/>
              <a:gd name="T54" fmla="*/ 477 w 1071"/>
              <a:gd name="T55" fmla="*/ 66 h 223"/>
              <a:gd name="T56" fmla="*/ 600 w 1071"/>
              <a:gd name="T57" fmla="*/ 65 h 223"/>
              <a:gd name="T58" fmla="*/ 613 w 1071"/>
              <a:gd name="T59" fmla="*/ 133 h 223"/>
              <a:gd name="T60" fmla="*/ 522 w 1071"/>
              <a:gd name="T61" fmla="*/ 150 h 223"/>
              <a:gd name="T62" fmla="*/ 572 w 1071"/>
              <a:gd name="T63" fmla="*/ 56 h 223"/>
              <a:gd name="T64" fmla="*/ 157 w 1071"/>
              <a:gd name="T65" fmla="*/ 56 h 223"/>
              <a:gd name="T66" fmla="*/ 197 w 1071"/>
              <a:gd name="T67" fmla="*/ 91 h 223"/>
              <a:gd name="T68" fmla="*/ 196 w 1071"/>
              <a:gd name="T69" fmla="*/ 152 h 223"/>
              <a:gd name="T70" fmla="*/ 150 w 1071"/>
              <a:gd name="T71" fmla="*/ 128 h 223"/>
              <a:gd name="T72" fmla="*/ 120 w 1071"/>
              <a:gd name="T73" fmla="*/ 163 h 223"/>
              <a:gd name="T74" fmla="*/ 811 w 1071"/>
              <a:gd name="T75" fmla="*/ 162 h 223"/>
              <a:gd name="T76" fmla="*/ 811 w 1071"/>
              <a:gd name="T77" fmla="*/ 55 h 223"/>
              <a:gd name="T78" fmla="*/ 866 w 1071"/>
              <a:gd name="T79" fmla="*/ 141 h 223"/>
              <a:gd name="T80" fmla="*/ 811 w 1071"/>
              <a:gd name="T81" fmla="*/ 162 h 223"/>
              <a:gd name="T82" fmla="*/ 908 w 1071"/>
              <a:gd name="T83" fmla="*/ 67 h 223"/>
              <a:gd name="T84" fmla="*/ 931 w 1071"/>
              <a:gd name="T85" fmla="*/ 141 h 223"/>
              <a:gd name="T86" fmla="*/ 975 w 1071"/>
              <a:gd name="T87" fmla="*/ 162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071" h="223">
                <a:moveTo>
                  <a:pt x="572" y="118"/>
                </a:moveTo>
                <a:cubicBezTo>
                  <a:pt x="545" y="118"/>
                  <a:pt x="545" y="118"/>
                  <a:pt x="545" y="118"/>
                </a:cubicBezTo>
                <a:cubicBezTo>
                  <a:pt x="545" y="142"/>
                  <a:pt x="545" y="142"/>
                  <a:pt x="545" y="142"/>
                </a:cubicBezTo>
                <a:cubicBezTo>
                  <a:pt x="573" y="142"/>
                  <a:pt x="573" y="142"/>
                  <a:pt x="573" y="142"/>
                </a:cubicBezTo>
                <a:cubicBezTo>
                  <a:pt x="583" y="142"/>
                  <a:pt x="590" y="138"/>
                  <a:pt x="590" y="130"/>
                </a:cubicBezTo>
                <a:cubicBezTo>
                  <a:pt x="590" y="123"/>
                  <a:pt x="584" y="118"/>
                  <a:pt x="572" y="118"/>
                </a:cubicBezTo>
                <a:moveTo>
                  <a:pt x="155" y="77"/>
                </a:moveTo>
                <a:cubicBezTo>
                  <a:pt x="132" y="77"/>
                  <a:pt x="132" y="77"/>
                  <a:pt x="132" y="77"/>
                </a:cubicBezTo>
                <a:cubicBezTo>
                  <a:pt x="132" y="108"/>
                  <a:pt x="132" y="108"/>
                  <a:pt x="132" y="108"/>
                </a:cubicBezTo>
                <a:cubicBezTo>
                  <a:pt x="155" y="108"/>
                  <a:pt x="155" y="108"/>
                  <a:pt x="155" y="108"/>
                </a:cubicBezTo>
                <a:cubicBezTo>
                  <a:pt x="167" y="108"/>
                  <a:pt x="173" y="101"/>
                  <a:pt x="173" y="92"/>
                </a:cubicBezTo>
                <a:cubicBezTo>
                  <a:pt x="173" y="92"/>
                  <a:pt x="173" y="92"/>
                  <a:pt x="173" y="92"/>
                </a:cubicBezTo>
                <a:cubicBezTo>
                  <a:pt x="173" y="82"/>
                  <a:pt x="166" y="77"/>
                  <a:pt x="155" y="77"/>
                </a:cubicBezTo>
                <a:moveTo>
                  <a:pt x="584" y="88"/>
                </a:moveTo>
                <a:cubicBezTo>
                  <a:pt x="584" y="80"/>
                  <a:pt x="578" y="76"/>
                  <a:pt x="568" y="76"/>
                </a:cubicBezTo>
                <a:cubicBezTo>
                  <a:pt x="545" y="76"/>
                  <a:pt x="545" y="76"/>
                  <a:pt x="545" y="76"/>
                </a:cubicBezTo>
                <a:cubicBezTo>
                  <a:pt x="545" y="99"/>
                  <a:pt x="545" y="99"/>
                  <a:pt x="545" y="99"/>
                </a:cubicBezTo>
                <a:cubicBezTo>
                  <a:pt x="567" y="99"/>
                  <a:pt x="567" y="99"/>
                  <a:pt x="567" y="99"/>
                </a:cubicBezTo>
                <a:cubicBezTo>
                  <a:pt x="577" y="99"/>
                  <a:pt x="584" y="96"/>
                  <a:pt x="584" y="88"/>
                </a:cubicBezTo>
                <a:moveTo>
                  <a:pt x="266" y="118"/>
                </a:moveTo>
                <a:cubicBezTo>
                  <a:pt x="296" y="118"/>
                  <a:pt x="296" y="118"/>
                  <a:pt x="296" y="118"/>
                </a:cubicBezTo>
                <a:cubicBezTo>
                  <a:pt x="281" y="83"/>
                  <a:pt x="281" y="83"/>
                  <a:pt x="281" y="83"/>
                </a:cubicBezTo>
                <a:lnTo>
                  <a:pt x="266" y="118"/>
                </a:lnTo>
                <a:close/>
                <a:moveTo>
                  <a:pt x="305" y="138"/>
                </a:moveTo>
                <a:cubicBezTo>
                  <a:pt x="258" y="138"/>
                  <a:pt x="258" y="138"/>
                  <a:pt x="258" y="138"/>
                </a:cubicBezTo>
                <a:cubicBezTo>
                  <a:pt x="250" y="156"/>
                  <a:pt x="250" y="156"/>
                  <a:pt x="250" y="156"/>
                </a:cubicBezTo>
                <a:cubicBezTo>
                  <a:pt x="248" y="161"/>
                  <a:pt x="245" y="163"/>
                  <a:pt x="240" y="163"/>
                </a:cubicBezTo>
                <a:cubicBezTo>
                  <a:pt x="234" y="163"/>
                  <a:pt x="229" y="159"/>
                  <a:pt x="229" y="153"/>
                </a:cubicBezTo>
                <a:cubicBezTo>
                  <a:pt x="229" y="151"/>
                  <a:pt x="229" y="149"/>
                  <a:pt x="230" y="147"/>
                </a:cubicBezTo>
                <a:cubicBezTo>
                  <a:pt x="267" y="63"/>
                  <a:pt x="267" y="63"/>
                  <a:pt x="267" y="63"/>
                </a:cubicBezTo>
                <a:cubicBezTo>
                  <a:pt x="270" y="58"/>
                  <a:pt x="274" y="54"/>
                  <a:pt x="282" y="54"/>
                </a:cubicBezTo>
                <a:cubicBezTo>
                  <a:pt x="289" y="54"/>
                  <a:pt x="293" y="58"/>
                  <a:pt x="296" y="63"/>
                </a:cubicBezTo>
                <a:cubicBezTo>
                  <a:pt x="333" y="147"/>
                  <a:pt x="333" y="147"/>
                  <a:pt x="333" y="147"/>
                </a:cubicBezTo>
                <a:cubicBezTo>
                  <a:pt x="334" y="149"/>
                  <a:pt x="334" y="151"/>
                  <a:pt x="334" y="153"/>
                </a:cubicBezTo>
                <a:cubicBezTo>
                  <a:pt x="334" y="159"/>
                  <a:pt x="329" y="163"/>
                  <a:pt x="323" y="163"/>
                </a:cubicBezTo>
                <a:cubicBezTo>
                  <a:pt x="318" y="163"/>
                  <a:pt x="314" y="161"/>
                  <a:pt x="312" y="156"/>
                </a:cubicBezTo>
                <a:lnTo>
                  <a:pt x="305" y="138"/>
                </a:lnTo>
                <a:close/>
                <a:moveTo>
                  <a:pt x="1026" y="223"/>
                </a:moveTo>
                <a:cubicBezTo>
                  <a:pt x="1058" y="223"/>
                  <a:pt x="1071" y="209"/>
                  <a:pt x="1071" y="177"/>
                </a:cubicBezTo>
                <a:cubicBezTo>
                  <a:pt x="1071" y="46"/>
                  <a:pt x="1071" y="46"/>
                  <a:pt x="1071" y="46"/>
                </a:cubicBezTo>
                <a:cubicBezTo>
                  <a:pt x="1071" y="14"/>
                  <a:pt x="1058" y="0"/>
                  <a:pt x="1026" y="0"/>
                </a:cubicBezTo>
                <a:cubicBezTo>
                  <a:pt x="799" y="0"/>
                  <a:pt x="799" y="0"/>
                  <a:pt x="799" y="0"/>
                </a:cubicBezTo>
                <a:cubicBezTo>
                  <a:pt x="701" y="118"/>
                  <a:pt x="701" y="118"/>
                  <a:pt x="701" y="118"/>
                </a:cubicBezTo>
                <a:cubicBezTo>
                  <a:pt x="698" y="116"/>
                  <a:pt x="698" y="116"/>
                  <a:pt x="698" y="116"/>
                </a:cubicBezTo>
                <a:cubicBezTo>
                  <a:pt x="707" y="76"/>
                  <a:pt x="707" y="76"/>
                  <a:pt x="707" y="76"/>
                </a:cubicBezTo>
                <a:cubicBezTo>
                  <a:pt x="705" y="76"/>
                  <a:pt x="704" y="76"/>
                  <a:pt x="702" y="76"/>
                </a:cubicBezTo>
                <a:cubicBezTo>
                  <a:pt x="683" y="76"/>
                  <a:pt x="670" y="91"/>
                  <a:pt x="670" y="109"/>
                </a:cubicBezTo>
                <a:cubicBezTo>
                  <a:pt x="670" y="109"/>
                  <a:pt x="670" y="109"/>
                  <a:pt x="670" y="109"/>
                </a:cubicBezTo>
                <a:cubicBezTo>
                  <a:pt x="670" y="127"/>
                  <a:pt x="684" y="142"/>
                  <a:pt x="703" y="142"/>
                </a:cubicBezTo>
                <a:cubicBezTo>
                  <a:pt x="722" y="142"/>
                  <a:pt x="735" y="128"/>
                  <a:pt x="735" y="109"/>
                </a:cubicBezTo>
                <a:cubicBezTo>
                  <a:pt x="735" y="109"/>
                  <a:pt x="735" y="109"/>
                  <a:pt x="735" y="109"/>
                </a:cubicBezTo>
                <a:cubicBezTo>
                  <a:pt x="735" y="106"/>
                  <a:pt x="734" y="102"/>
                  <a:pt x="733" y="99"/>
                </a:cubicBezTo>
                <a:cubicBezTo>
                  <a:pt x="753" y="84"/>
                  <a:pt x="753" y="84"/>
                  <a:pt x="753" y="84"/>
                </a:cubicBezTo>
                <a:cubicBezTo>
                  <a:pt x="757" y="91"/>
                  <a:pt x="759" y="100"/>
                  <a:pt x="759" y="109"/>
                </a:cubicBezTo>
                <a:cubicBezTo>
                  <a:pt x="759" y="109"/>
                  <a:pt x="759" y="109"/>
                  <a:pt x="759" y="109"/>
                </a:cubicBezTo>
                <a:cubicBezTo>
                  <a:pt x="759" y="139"/>
                  <a:pt x="735" y="164"/>
                  <a:pt x="702" y="164"/>
                </a:cubicBezTo>
                <a:cubicBezTo>
                  <a:pt x="669" y="164"/>
                  <a:pt x="646" y="140"/>
                  <a:pt x="646" y="109"/>
                </a:cubicBezTo>
                <a:cubicBezTo>
                  <a:pt x="646" y="109"/>
                  <a:pt x="646" y="109"/>
                  <a:pt x="646" y="109"/>
                </a:cubicBezTo>
                <a:cubicBezTo>
                  <a:pt x="646" y="79"/>
                  <a:pt x="670" y="54"/>
                  <a:pt x="703" y="54"/>
                </a:cubicBezTo>
                <a:cubicBezTo>
                  <a:pt x="706" y="54"/>
                  <a:pt x="709" y="54"/>
                  <a:pt x="712" y="55"/>
                </a:cubicBezTo>
                <a:cubicBezTo>
                  <a:pt x="724" y="0"/>
                  <a:pt x="724" y="0"/>
                  <a:pt x="724" y="0"/>
                </a:cubicBezTo>
                <a:cubicBezTo>
                  <a:pt x="45" y="0"/>
                  <a:pt x="45" y="0"/>
                  <a:pt x="45" y="0"/>
                </a:cubicBezTo>
                <a:cubicBezTo>
                  <a:pt x="13" y="0"/>
                  <a:pt x="0" y="14"/>
                  <a:pt x="0" y="46"/>
                </a:cubicBezTo>
                <a:cubicBezTo>
                  <a:pt x="0" y="177"/>
                  <a:pt x="0" y="177"/>
                  <a:pt x="0" y="177"/>
                </a:cubicBezTo>
                <a:cubicBezTo>
                  <a:pt x="0" y="209"/>
                  <a:pt x="13" y="223"/>
                  <a:pt x="45" y="223"/>
                </a:cubicBezTo>
                <a:lnTo>
                  <a:pt x="1026" y="223"/>
                </a:lnTo>
                <a:close/>
                <a:moveTo>
                  <a:pt x="477" y="151"/>
                </a:moveTo>
                <a:cubicBezTo>
                  <a:pt x="477" y="159"/>
                  <a:pt x="472" y="163"/>
                  <a:pt x="465" y="163"/>
                </a:cubicBezTo>
                <a:cubicBezTo>
                  <a:pt x="458" y="163"/>
                  <a:pt x="453" y="159"/>
                  <a:pt x="453" y="151"/>
                </a:cubicBezTo>
                <a:cubicBezTo>
                  <a:pt x="453" y="98"/>
                  <a:pt x="453" y="98"/>
                  <a:pt x="453" y="98"/>
                </a:cubicBezTo>
                <a:cubicBezTo>
                  <a:pt x="433" y="130"/>
                  <a:pt x="433" y="130"/>
                  <a:pt x="433" y="130"/>
                </a:cubicBezTo>
                <a:cubicBezTo>
                  <a:pt x="431" y="134"/>
                  <a:pt x="428" y="136"/>
                  <a:pt x="423" y="136"/>
                </a:cubicBezTo>
                <a:cubicBezTo>
                  <a:pt x="419" y="136"/>
                  <a:pt x="416" y="134"/>
                  <a:pt x="413" y="130"/>
                </a:cubicBezTo>
                <a:cubicBezTo>
                  <a:pt x="393" y="99"/>
                  <a:pt x="393" y="99"/>
                  <a:pt x="393" y="99"/>
                </a:cubicBezTo>
                <a:cubicBezTo>
                  <a:pt x="393" y="151"/>
                  <a:pt x="393" y="151"/>
                  <a:pt x="393" y="151"/>
                </a:cubicBezTo>
                <a:cubicBezTo>
                  <a:pt x="393" y="159"/>
                  <a:pt x="388" y="163"/>
                  <a:pt x="382" y="163"/>
                </a:cubicBezTo>
                <a:cubicBezTo>
                  <a:pt x="375" y="163"/>
                  <a:pt x="370" y="159"/>
                  <a:pt x="370" y="151"/>
                </a:cubicBezTo>
                <a:cubicBezTo>
                  <a:pt x="370" y="66"/>
                  <a:pt x="370" y="66"/>
                  <a:pt x="370" y="66"/>
                </a:cubicBezTo>
                <a:cubicBezTo>
                  <a:pt x="370" y="59"/>
                  <a:pt x="377" y="55"/>
                  <a:pt x="383" y="55"/>
                </a:cubicBezTo>
                <a:cubicBezTo>
                  <a:pt x="389" y="55"/>
                  <a:pt x="393" y="57"/>
                  <a:pt x="396" y="62"/>
                </a:cubicBezTo>
                <a:cubicBezTo>
                  <a:pt x="424" y="107"/>
                  <a:pt x="424" y="107"/>
                  <a:pt x="424" y="107"/>
                </a:cubicBezTo>
                <a:cubicBezTo>
                  <a:pt x="451" y="62"/>
                  <a:pt x="451" y="62"/>
                  <a:pt x="451" y="62"/>
                </a:cubicBezTo>
                <a:cubicBezTo>
                  <a:pt x="454" y="57"/>
                  <a:pt x="458" y="55"/>
                  <a:pt x="464" y="55"/>
                </a:cubicBezTo>
                <a:cubicBezTo>
                  <a:pt x="470" y="55"/>
                  <a:pt x="477" y="59"/>
                  <a:pt x="477" y="66"/>
                </a:cubicBezTo>
                <a:lnTo>
                  <a:pt x="477" y="151"/>
                </a:lnTo>
                <a:close/>
                <a:moveTo>
                  <a:pt x="572" y="56"/>
                </a:moveTo>
                <a:cubicBezTo>
                  <a:pt x="584" y="56"/>
                  <a:pt x="594" y="59"/>
                  <a:pt x="600" y="65"/>
                </a:cubicBezTo>
                <a:cubicBezTo>
                  <a:pt x="605" y="70"/>
                  <a:pt x="607" y="76"/>
                  <a:pt x="607" y="83"/>
                </a:cubicBezTo>
                <a:cubicBezTo>
                  <a:pt x="607" y="96"/>
                  <a:pt x="601" y="102"/>
                  <a:pt x="593" y="107"/>
                </a:cubicBezTo>
                <a:cubicBezTo>
                  <a:pt x="605" y="111"/>
                  <a:pt x="613" y="118"/>
                  <a:pt x="613" y="133"/>
                </a:cubicBezTo>
                <a:cubicBezTo>
                  <a:pt x="613" y="153"/>
                  <a:pt x="597" y="162"/>
                  <a:pt x="573" y="162"/>
                </a:cubicBezTo>
                <a:cubicBezTo>
                  <a:pt x="534" y="162"/>
                  <a:pt x="534" y="162"/>
                  <a:pt x="534" y="162"/>
                </a:cubicBezTo>
                <a:cubicBezTo>
                  <a:pt x="527" y="162"/>
                  <a:pt x="522" y="158"/>
                  <a:pt x="522" y="150"/>
                </a:cubicBezTo>
                <a:cubicBezTo>
                  <a:pt x="522" y="68"/>
                  <a:pt x="522" y="68"/>
                  <a:pt x="522" y="68"/>
                </a:cubicBezTo>
                <a:cubicBezTo>
                  <a:pt x="522" y="60"/>
                  <a:pt x="527" y="56"/>
                  <a:pt x="534" y="56"/>
                </a:cubicBezTo>
                <a:lnTo>
                  <a:pt x="572" y="56"/>
                </a:lnTo>
                <a:close/>
                <a:moveTo>
                  <a:pt x="108" y="68"/>
                </a:moveTo>
                <a:cubicBezTo>
                  <a:pt x="108" y="60"/>
                  <a:pt x="113" y="56"/>
                  <a:pt x="120" y="56"/>
                </a:cubicBezTo>
                <a:cubicBezTo>
                  <a:pt x="157" y="56"/>
                  <a:pt x="157" y="56"/>
                  <a:pt x="157" y="56"/>
                </a:cubicBezTo>
                <a:cubicBezTo>
                  <a:pt x="171" y="56"/>
                  <a:pt x="181" y="60"/>
                  <a:pt x="188" y="67"/>
                </a:cubicBezTo>
                <a:cubicBezTo>
                  <a:pt x="194" y="73"/>
                  <a:pt x="197" y="81"/>
                  <a:pt x="197" y="91"/>
                </a:cubicBezTo>
                <a:cubicBezTo>
                  <a:pt x="197" y="91"/>
                  <a:pt x="197" y="91"/>
                  <a:pt x="197" y="91"/>
                </a:cubicBezTo>
                <a:cubicBezTo>
                  <a:pt x="197" y="108"/>
                  <a:pt x="189" y="118"/>
                  <a:pt x="176" y="124"/>
                </a:cubicBezTo>
                <a:cubicBezTo>
                  <a:pt x="192" y="143"/>
                  <a:pt x="192" y="143"/>
                  <a:pt x="192" y="143"/>
                </a:cubicBezTo>
                <a:cubicBezTo>
                  <a:pt x="194" y="146"/>
                  <a:pt x="196" y="148"/>
                  <a:pt x="196" y="152"/>
                </a:cubicBezTo>
                <a:cubicBezTo>
                  <a:pt x="196" y="158"/>
                  <a:pt x="190" y="163"/>
                  <a:pt x="184" y="163"/>
                </a:cubicBezTo>
                <a:cubicBezTo>
                  <a:pt x="179" y="163"/>
                  <a:pt x="176" y="161"/>
                  <a:pt x="173" y="157"/>
                </a:cubicBezTo>
                <a:cubicBezTo>
                  <a:pt x="150" y="128"/>
                  <a:pt x="150" y="128"/>
                  <a:pt x="150" y="128"/>
                </a:cubicBezTo>
                <a:cubicBezTo>
                  <a:pt x="132" y="128"/>
                  <a:pt x="132" y="128"/>
                  <a:pt x="132" y="128"/>
                </a:cubicBezTo>
                <a:cubicBezTo>
                  <a:pt x="132" y="151"/>
                  <a:pt x="132" y="151"/>
                  <a:pt x="132" y="151"/>
                </a:cubicBezTo>
                <a:cubicBezTo>
                  <a:pt x="132" y="159"/>
                  <a:pt x="127" y="163"/>
                  <a:pt x="120" y="163"/>
                </a:cubicBezTo>
                <a:cubicBezTo>
                  <a:pt x="113" y="163"/>
                  <a:pt x="108" y="159"/>
                  <a:pt x="108" y="151"/>
                </a:cubicBezTo>
                <a:lnTo>
                  <a:pt x="108" y="68"/>
                </a:lnTo>
                <a:close/>
                <a:moveTo>
                  <a:pt x="811" y="162"/>
                </a:moveTo>
                <a:cubicBezTo>
                  <a:pt x="804" y="162"/>
                  <a:pt x="799" y="158"/>
                  <a:pt x="799" y="150"/>
                </a:cubicBezTo>
                <a:cubicBezTo>
                  <a:pt x="799" y="67"/>
                  <a:pt x="799" y="67"/>
                  <a:pt x="799" y="67"/>
                </a:cubicBezTo>
                <a:cubicBezTo>
                  <a:pt x="799" y="59"/>
                  <a:pt x="804" y="55"/>
                  <a:pt x="811" y="55"/>
                </a:cubicBezTo>
                <a:cubicBezTo>
                  <a:pt x="818" y="55"/>
                  <a:pt x="823" y="59"/>
                  <a:pt x="823" y="67"/>
                </a:cubicBezTo>
                <a:cubicBezTo>
                  <a:pt x="823" y="141"/>
                  <a:pt x="823" y="141"/>
                  <a:pt x="823" y="141"/>
                </a:cubicBezTo>
                <a:cubicBezTo>
                  <a:pt x="866" y="141"/>
                  <a:pt x="866" y="141"/>
                  <a:pt x="866" y="141"/>
                </a:cubicBezTo>
                <a:cubicBezTo>
                  <a:pt x="872" y="141"/>
                  <a:pt x="877" y="145"/>
                  <a:pt x="877" y="152"/>
                </a:cubicBezTo>
                <a:cubicBezTo>
                  <a:pt x="877" y="158"/>
                  <a:pt x="872" y="162"/>
                  <a:pt x="866" y="162"/>
                </a:cubicBezTo>
                <a:lnTo>
                  <a:pt x="811" y="162"/>
                </a:lnTo>
                <a:close/>
                <a:moveTo>
                  <a:pt x="919" y="162"/>
                </a:moveTo>
                <a:cubicBezTo>
                  <a:pt x="913" y="162"/>
                  <a:pt x="908" y="158"/>
                  <a:pt x="908" y="150"/>
                </a:cubicBezTo>
                <a:cubicBezTo>
                  <a:pt x="908" y="67"/>
                  <a:pt x="908" y="67"/>
                  <a:pt x="908" y="67"/>
                </a:cubicBezTo>
                <a:cubicBezTo>
                  <a:pt x="908" y="59"/>
                  <a:pt x="913" y="55"/>
                  <a:pt x="919" y="55"/>
                </a:cubicBezTo>
                <a:cubicBezTo>
                  <a:pt x="926" y="55"/>
                  <a:pt x="931" y="59"/>
                  <a:pt x="931" y="67"/>
                </a:cubicBezTo>
                <a:cubicBezTo>
                  <a:pt x="931" y="141"/>
                  <a:pt x="931" y="141"/>
                  <a:pt x="931" y="141"/>
                </a:cubicBezTo>
                <a:cubicBezTo>
                  <a:pt x="975" y="141"/>
                  <a:pt x="975" y="141"/>
                  <a:pt x="975" y="141"/>
                </a:cubicBezTo>
                <a:cubicBezTo>
                  <a:pt x="981" y="141"/>
                  <a:pt x="985" y="145"/>
                  <a:pt x="985" y="152"/>
                </a:cubicBezTo>
                <a:cubicBezTo>
                  <a:pt x="985" y="158"/>
                  <a:pt x="981" y="162"/>
                  <a:pt x="975" y="162"/>
                </a:cubicBezTo>
                <a:lnTo>
                  <a:pt x="919" y="162"/>
                </a:lnTo>
                <a:close/>
              </a:path>
            </a:pathLst>
          </a:custGeom>
          <a:solidFill>
            <a:schemeClr val="bg1"/>
          </a:solidFill>
          <a:ln>
            <a:noFill/>
          </a:ln>
        </p:spPr>
        <p:txBody>
          <a:bodyPr vert="horz" wrap="square" lIns="91419" tIns="45709" rIns="91419" bIns="45709" numCol="1" anchor="t" anchorCtr="0" compatLnSpc="1">
            <a:prstTxWarp prst="textNoShape">
              <a:avLst/>
            </a:prstTxWarp>
          </a:bodyPr>
          <a:lstStyle/>
          <a:p>
            <a:endParaRPr lang="en-GB" sz="1800" dirty="0"/>
          </a:p>
        </p:txBody>
      </p:sp>
      <p:sp>
        <p:nvSpPr>
          <p:cNvPr id="11" name="Footer Placeholder 4">
            <a:extLst>
              <a:ext uri="{FF2B5EF4-FFF2-40B4-BE49-F238E27FC236}">
                <a16:creationId xmlns:a16="http://schemas.microsoft.com/office/drawing/2014/main" id="{7AE25691-DC33-4C04-AF2A-3DEFF887BB00}"/>
              </a:ext>
            </a:extLst>
          </p:cNvPr>
          <p:cNvSpPr>
            <a:spLocks noGrp="1"/>
          </p:cNvSpPr>
          <p:nvPr>
            <p:ph type="ftr" sz="quarter" idx="3"/>
          </p:nvPr>
        </p:nvSpPr>
        <p:spPr>
          <a:xfrm>
            <a:off x="2427604" y="6280502"/>
            <a:ext cx="8144936" cy="155620"/>
          </a:xfrm>
          <a:prstGeom prst="rect">
            <a:avLst/>
          </a:prstGeom>
        </p:spPr>
        <p:txBody>
          <a:bodyPr vert="horz" wrap="square" lIns="0" tIns="0" rIns="0" bIns="0" numCol="1" anchor="ctr" anchorCtr="0" compatLnSpc="1">
            <a:prstTxWarp prst="textNoShape">
              <a:avLst/>
            </a:prstTxWarp>
          </a:bodyPr>
          <a:lstStyle>
            <a:lvl1pPr>
              <a:defRPr lang="en-GB" sz="800" baseline="0">
                <a:solidFill>
                  <a:schemeClr val="bg1"/>
                </a:solidFill>
              </a:defRPr>
            </a:lvl1pPr>
          </a:lstStyle>
          <a:p>
            <a:pPr algn="r"/>
            <a:endParaRPr lang="en-GB" dirty="0"/>
          </a:p>
        </p:txBody>
      </p:sp>
      <p:sp>
        <p:nvSpPr>
          <p:cNvPr id="17" name="Date_DateCustomA">
            <a:extLst>
              <a:ext uri="{FF2B5EF4-FFF2-40B4-BE49-F238E27FC236}">
                <a16:creationId xmlns:a16="http://schemas.microsoft.com/office/drawing/2014/main" id="{F99201D3-72C4-4206-8970-FC1ACB025C0A}"/>
              </a:ext>
            </a:extLst>
          </p:cNvPr>
          <p:cNvSpPr>
            <a:spLocks noGrp="1"/>
          </p:cNvSpPr>
          <p:nvPr>
            <p:ph type="dt" sz="half" idx="2"/>
          </p:nvPr>
        </p:nvSpPr>
        <p:spPr>
          <a:xfrm>
            <a:off x="10683680" y="6141510"/>
            <a:ext cx="704941" cy="122327"/>
          </a:xfrm>
          <a:prstGeom prst="rect">
            <a:avLst/>
          </a:prstGeom>
        </p:spPr>
        <p:txBody>
          <a:bodyPr vert="horz" wrap="square" lIns="0" tIns="0" rIns="0" bIns="0" numCol="1" anchor="ctr" anchorCtr="0" compatLnSpc="1">
            <a:prstTxWarp prst="textNoShape">
              <a:avLst/>
            </a:prstTxWarp>
          </a:bodyPr>
          <a:lstStyle>
            <a:lvl1pPr>
              <a:defRPr lang="en-GB" sz="800" smtClean="0">
                <a:solidFill>
                  <a:schemeClr val="bg1"/>
                </a:solidFill>
              </a:defRPr>
            </a:lvl1pPr>
          </a:lstStyle>
          <a:p>
            <a:pPr algn="r"/>
            <a:fld id="{E6892AED-DD77-42C7-BB42-12F75B7E66E8}" type="datetime1">
              <a:rPr lang="en-GB" smtClean="0"/>
              <a:t>22/11/2023</a:t>
            </a:fld>
            <a:endParaRPr lang="en-GB" dirty="0"/>
          </a:p>
        </p:txBody>
      </p:sp>
    </p:spTree>
    <p:extLst>
      <p:ext uri="{BB962C8B-B14F-4D97-AF65-F5344CB8AC3E}">
        <p14:creationId xmlns:p14="http://schemas.microsoft.com/office/powerpoint/2010/main" val="2196621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a:xfrm>
            <a:off x="609600" y="731276"/>
            <a:ext cx="10972800" cy="1143000"/>
          </a:xfrm>
        </p:spPr>
        <p:txBody>
          <a:bodyPr/>
          <a:lstStyle/>
          <a:p>
            <a:r>
              <a:rPr lang="nb-NO"/>
              <a:t>Klikk for å redigere tittelstil</a:t>
            </a:r>
          </a:p>
        </p:txBody>
      </p:sp>
      <p:sp>
        <p:nvSpPr>
          <p:cNvPr id="3" name="Plassholder for innhold 2"/>
          <p:cNvSpPr>
            <a:spLocks noGrp="1"/>
          </p:cNvSpPr>
          <p:nvPr>
            <p:ph sz="half" idx="1"/>
          </p:nvPr>
        </p:nvSpPr>
        <p:spPr>
          <a:xfrm>
            <a:off x="609600" y="1967113"/>
            <a:ext cx="5384800" cy="3688336"/>
          </a:xfrm>
        </p:spPr>
        <p:txBody>
          <a:bodyPr>
            <a:normAutofit/>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Plassholder for innhold 3"/>
          <p:cNvSpPr>
            <a:spLocks noGrp="1"/>
          </p:cNvSpPr>
          <p:nvPr>
            <p:ph sz="half" idx="2"/>
          </p:nvPr>
        </p:nvSpPr>
        <p:spPr>
          <a:xfrm>
            <a:off x="6197600" y="1967113"/>
            <a:ext cx="5384800" cy="3688336"/>
          </a:xfrm>
        </p:spPr>
        <p:txBody>
          <a:bodyPr>
            <a:normAutofit/>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5" name="Plassholder for dato 4"/>
          <p:cNvSpPr>
            <a:spLocks noGrp="1"/>
          </p:cNvSpPr>
          <p:nvPr>
            <p:ph type="dt" sz="half" idx="10"/>
          </p:nvPr>
        </p:nvSpPr>
        <p:spPr/>
        <p:txBody>
          <a:bodyPr/>
          <a:lstStyle/>
          <a:p>
            <a:fld id="{49540C3D-7D2E-B046-9707-68B92A5A8B5C}" type="datetimeFigureOut">
              <a:rPr lang="nb-NO">
                <a:solidFill>
                  <a:prstClr val="black">
                    <a:tint val="75000"/>
                  </a:prstClr>
                </a:solidFill>
              </a:rPr>
              <a:pPr/>
              <a:t>22.11.2023</a:t>
            </a:fld>
            <a:endParaRPr lang="nb-NO">
              <a:solidFill>
                <a:prstClr val="black">
                  <a:tint val="75000"/>
                </a:prstClr>
              </a:solidFill>
            </a:endParaRPr>
          </a:p>
        </p:txBody>
      </p:sp>
      <p:sp>
        <p:nvSpPr>
          <p:cNvPr id="6" name="Plassholder for bunntekst 5"/>
          <p:cNvSpPr>
            <a:spLocks noGrp="1"/>
          </p:cNvSpPr>
          <p:nvPr>
            <p:ph type="ftr" sz="quarter" idx="11"/>
          </p:nvPr>
        </p:nvSpPr>
        <p:spPr/>
        <p:txBody>
          <a:bodyPr/>
          <a:lstStyle/>
          <a:p>
            <a:endParaRPr lang="nb-NO">
              <a:solidFill>
                <a:prstClr val="black">
                  <a:tint val="75000"/>
                </a:prstClr>
              </a:solidFill>
            </a:endParaRPr>
          </a:p>
        </p:txBody>
      </p:sp>
      <p:sp>
        <p:nvSpPr>
          <p:cNvPr id="7" name="Plassholder for lysbildenummer 6"/>
          <p:cNvSpPr>
            <a:spLocks noGrp="1"/>
          </p:cNvSpPr>
          <p:nvPr>
            <p:ph type="sldNum" sz="quarter" idx="12"/>
          </p:nvPr>
        </p:nvSpPr>
        <p:spPr/>
        <p:txBody>
          <a:bodyPr/>
          <a:lstStyle/>
          <a:p>
            <a:fld id="{DA31872E-8BFC-214A-B7E1-4CF644173512}" type="slidenum">
              <a:rPr>
                <a:solidFill>
                  <a:prstClr val="black">
                    <a:tint val="75000"/>
                  </a:prstClr>
                </a:solidFill>
              </a:rPr>
              <a:pPr/>
              <a:t>‹#›</a:t>
            </a:fld>
            <a:endParaRPr lang="nb-NO">
              <a:solidFill>
                <a:prstClr val="black">
                  <a:tint val="75000"/>
                </a:prstClr>
              </a:solidFill>
            </a:endParaRPr>
          </a:p>
        </p:txBody>
      </p:sp>
    </p:spTree>
    <p:extLst>
      <p:ext uri="{BB962C8B-B14F-4D97-AF65-F5344CB8AC3E}">
        <p14:creationId xmlns:p14="http://schemas.microsoft.com/office/powerpoint/2010/main" val="167819521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Agenda">
    <p:spTree>
      <p:nvGrpSpPr>
        <p:cNvPr id="1" name=""/>
        <p:cNvGrpSpPr/>
        <p:nvPr/>
      </p:nvGrpSpPr>
      <p:grpSpPr>
        <a:xfrm>
          <a:off x="0" y="0"/>
          <a:ext cx="0" cy="0"/>
          <a:chOff x="0" y="0"/>
          <a:chExt cx="0" cy="0"/>
        </a:xfrm>
      </p:grpSpPr>
      <p:sp>
        <p:nvSpPr>
          <p:cNvPr id="11" name="Background">
            <a:extLst>
              <a:ext uri="{FF2B5EF4-FFF2-40B4-BE49-F238E27FC236}">
                <a16:creationId xmlns:a16="http://schemas.microsoft.com/office/drawing/2014/main" id="{1C52AC6E-7F31-46F0-897C-8CA895D525E5}"/>
              </a:ext>
            </a:extLst>
          </p:cNvPr>
          <p:cNvSpPr/>
          <p:nvPr userDrawn="1"/>
        </p:nvSpPr>
        <p:spPr>
          <a:xfrm>
            <a:off x="1" y="0"/>
            <a:ext cx="1219200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lIns="91417" tIns="45708" rIns="91417" bIns="45708" rtlCol="0" anchor="ctr"/>
          <a:lstStyle/>
          <a:p>
            <a:pPr algn="ctr"/>
            <a:endParaRPr lang="en-GB" sz="1800" noProof="0" dirty="0"/>
          </a:p>
        </p:txBody>
      </p:sp>
      <p:sp>
        <p:nvSpPr>
          <p:cNvPr id="10" name="Title 3">
            <a:extLst>
              <a:ext uri="{FF2B5EF4-FFF2-40B4-BE49-F238E27FC236}">
                <a16:creationId xmlns:a16="http://schemas.microsoft.com/office/drawing/2014/main" id="{12A0CAF9-565B-4643-8539-61D9B882A512}"/>
              </a:ext>
            </a:extLst>
          </p:cNvPr>
          <p:cNvSpPr>
            <a:spLocks noGrp="1"/>
          </p:cNvSpPr>
          <p:nvPr>
            <p:ph type="title"/>
          </p:nvPr>
        </p:nvSpPr>
        <p:spPr>
          <a:xfrm>
            <a:off x="798618" y="453495"/>
            <a:ext cx="10590002" cy="748627"/>
          </a:xfrm>
        </p:spPr>
        <p:txBody>
          <a:bodyPr/>
          <a:lstStyle>
            <a:lvl1pPr>
              <a:defRPr>
                <a:solidFill>
                  <a:schemeClr val="bg1"/>
                </a:solidFill>
              </a:defRPr>
            </a:lvl1pPr>
          </a:lstStyle>
          <a:p>
            <a:r>
              <a:rPr lang="en-US"/>
              <a:t>Click to edit Master title style</a:t>
            </a:r>
            <a:endParaRPr lang="en-GB" dirty="0"/>
          </a:p>
        </p:txBody>
      </p:sp>
      <p:sp>
        <p:nvSpPr>
          <p:cNvPr id="5" name="Text Placeholder 4">
            <a:extLst>
              <a:ext uri="{FF2B5EF4-FFF2-40B4-BE49-F238E27FC236}">
                <a16:creationId xmlns:a16="http://schemas.microsoft.com/office/drawing/2014/main" id="{86D6618B-DF84-4E96-B2FD-7B59D5717CEB}"/>
              </a:ext>
            </a:extLst>
          </p:cNvPr>
          <p:cNvSpPr>
            <a:spLocks noGrp="1"/>
          </p:cNvSpPr>
          <p:nvPr>
            <p:ph type="body" sz="quarter" idx="13" hasCustomPrompt="1"/>
          </p:nvPr>
        </p:nvSpPr>
        <p:spPr>
          <a:xfrm>
            <a:off x="798618" y="1633160"/>
            <a:ext cx="10590003" cy="4086866"/>
          </a:xfrm>
        </p:spPr>
        <p:txBody>
          <a:bodyPr/>
          <a:lstStyle>
            <a:lvl1pPr marL="361878" indent="-361878">
              <a:buFont typeface="+mj-lt"/>
              <a:buAutoNum type="arabicPeriod"/>
              <a:defRPr sz="1400" b="1" cap="all" baseline="0">
                <a:solidFill>
                  <a:schemeClr val="bg1"/>
                </a:solidFill>
              </a:defRPr>
            </a:lvl1pPr>
            <a:lvl2pPr marL="626938" indent="-265060">
              <a:defRPr sz="1400" b="1" cap="all" baseline="0">
                <a:solidFill>
                  <a:schemeClr val="bg1"/>
                </a:solidFill>
              </a:defRPr>
            </a:lvl2pPr>
            <a:lvl3pPr>
              <a:defRPr b="1" cap="all" baseline="0">
                <a:solidFill>
                  <a:schemeClr val="bg1"/>
                </a:solidFill>
              </a:defRPr>
            </a:lvl3pPr>
            <a:lvl4pPr>
              <a:defRPr b="1" cap="all" baseline="0">
                <a:solidFill>
                  <a:schemeClr val="bg1"/>
                </a:solidFill>
              </a:defRPr>
            </a:lvl4pPr>
            <a:lvl5pPr>
              <a:defRPr b="1" cap="all" baseline="0">
                <a:solidFill>
                  <a:schemeClr val="bg1"/>
                </a:solidFill>
              </a:defRPr>
            </a:lvl5pPr>
          </a:lstStyle>
          <a:p>
            <a:pPr lvl="0"/>
            <a:r>
              <a:rPr lang="en-GB"/>
              <a:t>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12" name="SD_FLD_DocumentDate"/>
          <p:cNvSpPr txBox="1"/>
          <p:nvPr userDrawn="1"/>
        </p:nvSpPr>
        <p:spPr bwMode="auto">
          <a:xfrm>
            <a:off x="6093001" y="6280500"/>
            <a:ext cx="5260800" cy="158400"/>
          </a:xfrm>
          <a:prstGeom prst="rect">
            <a:avLst/>
          </a:prstGeom>
          <a:noFill/>
          <a:ln w="9525">
            <a:noFill/>
            <a:miter lim="800000"/>
            <a:headEnd/>
            <a:tailEnd/>
          </a:ln>
          <a:effectLst/>
        </p:spPr>
        <p:txBody>
          <a:bodyPr vert="horz" wrap="square" lIns="35991" tIns="0" rIns="0" bIns="0" numCol="1" rtlCol="0" anchor="ctr" anchorCtr="0" compatLnSpc="1">
            <a:prstTxWarp prst="textNoShape">
              <a:avLst/>
            </a:prstTxWarp>
            <a:noAutofit/>
          </a:bodyPr>
          <a:lstStyle/>
          <a:p>
            <a:pPr marL="0" marR="0" indent="0" algn="r" defTabSz="457098" rtl="0" eaLnBrk="0" fontAlgn="base" latinLnBrk="0" hangingPunct="0">
              <a:lnSpc>
                <a:spcPct val="100000"/>
              </a:lnSpc>
              <a:spcBef>
                <a:spcPts val="480"/>
              </a:spcBef>
              <a:spcAft>
                <a:spcPts val="0"/>
              </a:spcAft>
              <a:buClrTx/>
              <a:buSzTx/>
              <a:tabLst/>
            </a:pPr>
            <a:endParaRPr kumimoji="0" lang="en-GB" sz="800" b="0" i="0" u="none" strike="noStrike" kern="1200" cap="all" spc="0" normalizeH="0" baseline="0" noProof="0" dirty="0">
              <a:ln>
                <a:noFill/>
              </a:ln>
              <a:solidFill>
                <a:schemeClr val="bg1"/>
              </a:solidFill>
              <a:effectLst/>
              <a:uLnTx/>
              <a:uFillTx/>
              <a:latin typeface="Verdana"/>
              <a:ea typeface="Verdana" pitchFamily="34" charset="0"/>
              <a:cs typeface="Verdana" pitchFamily="34" charset="0"/>
            </a:endParaRPr>
          </a:p>
        </p:txBody>
      </p:sp>
      <p:sp>
        <p:nvSpPr>
          <p:cNvPr id="13" name="SD_FLD_Name"/>
          <p:cNvSpPr txBox="1"/>
          <p:nvPr userDrawn="1"/>
        </p:nvSpPr>
        <p:spPr bwMode="auto">
          <a:xfrm>
            <a:off x="6093001" y="6128101"/>
            <a:ext cx="5260800" cy="158400"/>
          </a:xfrm>
          <a:prstGeom prst="rect">
            <a:avLst/>
          </a:prstGeom>
          <a:noFill/>
          <a:ln w="9525">
            <a:noFill/>
            <a:miter lim="800000"/>
            <a:headEnd/>
            <a:tailEnd/>
          </a:ln>
          <a:effectLst/>
        </p:spPr>
        <p:txBody>
          <a:bodyPr vert="horz" wrap="square" lIns="35991" tIns="0" rIns="0" bIns="0" numCol="1" rtlCol="0" anchor="ctr" anchorCtr="0" compatLnSpc="1">
            <a:prstTxWarp prst="textNoShape">
              <a:avLst/>
            </a:prstTxWarp>
            <a:noAutofit/>
          </a:bodyPr>
          <a:lstStyle/>
          <a:p>
            <a:pPr marL="0" marR="0" indent="0" algn="r" defTabSz="457098" rtl="0" eaLnBrk="0" fontAlgn="base" latinLnBrk="0" hangingPunct="0">
              <a:lnSpc>
                <a:spcPct val="100000"/>
              </a:lnSpc>
              <a:spcBef>
                <a:spcPts val="480"/>
              </a:spcBef>
              <a:spcAft>
                <a:spcPts val="0"/>
              </a:spcAft>
              <a:buClrTx/>
              <a:buSzTx/>
              <a:tabLst/>
            </a:pPr>
            <a:endParaRPr kumimoji="0" lang="en-GB" sz="800" b="0" i="0" u="none" strike="noStrike" kern="1200" cap="all" spc="0" normalizeH="0" baseline="0" noProof="0" dirty="0">
              <a:ln>
                <a:noFill/>
              </a:ln>
              <a:solidFill>
                <a:schemeClr val="bg1"/>
              </a:solidFill>
              <a:effectLst/>
              <a:uLnTx/>
              <a:uFillTx/>
              <a:latin typeface="Verdana"/>
              <a:ea typeface="Verdana" pitchFamily="34" charset="0"/>
              <a:cs typeface="Verdana" pitchFamily="34" charset="0"/>
            </a:endParaRPr>
          </a:p>
        </p:txBody>
      </p:sp>
      <p:sp>
        <p:nvSpPr>
          <p:cNvPr id="3" name="Slide Number Placeholder 2"/>
          <p:cNvSpPr>
            <a:spLocks noGrp="1"/>
          </p:cNvSpPr>
          <p:nvPr>
            <p:ph type="sldNum" sz="quarter" idx="10"/>
          </p:nvPr>
        </p:nvSpPr>
        <p:spPr/>
        <p:txBody>
          <a:bodyPr/>
          <a:lstStyle>
            <a:lvl1pPr>
              <a:defRPr>
                <a:solidFill>
                  <a:schemeClr val="bg1"/>
                </a:solidFill>
              </a:defRPr>
            </a:lvl1pPr>
          </a:lstStyle>
          <a:p>
            <a:fld id="{31421AFA-3AE7-4CEA-BC9B-447859BED57B}" type="slidenum">
              <a:rPr lang="en-GB" smtClean="0"/>
              <a:pPr/>
              <a:t>‹#›</a:t>
            </a:fld>
            <a:endParaRPr lang="en-GB" dirty="0"/>
          </a:p>
        </p:txBody>
      </p:sp>
      <p:sp>
        <p:nvSpPr>
          <p:cNvPr id="14" name="Freeform 5">
            <a:extLst>
              <a:ext uri="{FF2B5EF4-FFF2-40B4-BE49-F238E27FC236}">
                <a16:creationId xmlns:a16="http://schemas.microsoft.com/office/drawing/2014/main" id="{428454B1-AE1A-41EC-AD14-E0008864B561}"/>
              </a:ext>
            </a:extLst>
          </p:cNvPr>
          <p:cNvSpPr>
            <a:spLocks noEditPoints="1"/>
          </p:cNvSpPr>
          <p:nvPr userDrawn="1"/>
        </p:nvSpPr>
        <p:spPr bwMode="auto">
          <a:xfrm>
            <a:off x="798617" y="6158174"/>
            <a:ext cx="1219359" cy="257114"/>
          </a:xfrm>
          <a:custGeom>
            <a:avLst/>
            <a:gdLst>
              <a:gd name="T0" fmla="*/ 545 w 1071"/>
              <a:gd name="T1" fmla="*/ 142 h 223"/>
              <a:gd name="T2" fmla="*/ 572 w 1071"/>
              <a:gd name="T3" fmla="*/ 118 h 223"/>
              <a:gd name="T4" fmla="*/ 132 w 1071"/>
              <a:gd name="T5" fmla="*/ 108 h 223"/>
              <a:gd name="T6" fmla="*/ 173 w 1071"/>
              <a:gd name="T7" fmla="*/ 92 h 223"/>
              <a:gd name="T8" fmla="*/ 568 w 1071"/>
              <a:gd name="T9" fmla="*/ 76 h 223"/>
              <a:gd name="T10" fmla="*/ 567 w 1071"/>
              <a:gd name="T11" fmla="*/ 99 h 223"/>
              <a:gd name="T12" fmla="*/ 296 w 1071"/>
              <a:gd name="T13" fmla="*/ 118 h 223"/>
              <a:gd name="T14" fmla="*/ 305 w 1071"/>
              <a:gd name="T15" fmla="*/ 138 h 223"/>
              <a:gd name="T16" fmla="*/ 240 w 1071"/>
              <a:gd name="T17" fmla="*/ 163 h 223"/>
              <a:gd name="T18" fmla="*/ 267 w 1071"/>
              <a:gd name="T19" fmla="*/ 63 h 223"/>
              <a:gd name="T20" fmla="*/ 333 w 1071"/>
              <a:gd name="T21" fmla="*/ 147 h 223"/>
              <a:gd name="T22" fmla="*/ 312 w 1071"/>
              <a:gd name="T23" fmla="*/ 156 h 223"/>
              <a:gd name="T24" fmla="*/ 1071 w 1071"/>
              <a:gd name="T25" fmla="*/ 177 h 223"/>
              <a:gd name="T26" fmla="*/ 799 w 1071"/>
              <a:gd name="T27" fmla="*/ 0 h 223"/>
              <a:gd name="T28" fmla="*/ 707 w 1071"/>
              <a:gd name="T29" fmla="*/ 76 h 223"/>
              <a:gd name="T30" fmla="*/ 670 w 1071"/>
              <a:gd name="T31" fmla="*/ 109 h 223"/>
              <a:gd name="T32" fmla="*/ 735 w 1071"/>
              <a:gd name="T33" fmla="*/ 109 h 223"/>
              <a:gd name="T34" fmla="*/ 759 w 1071"/>
              <a:gd name="T35" fmla="*/ 109 h 223"/>
              <a:gd name="T36" fmla="*/ 646 w 1071"/>
              <a:gd name="T37" fmla="*/ 109 h 223"/>
              <a:gd name="T38" fmla="*/ 712 w 1071"/>
              <a:gd name="T39" fmla="*/ 55 h 223"/>
              <a:gd name="T40" fmla="*/ 0 w 1071"/>
              <a:gd name="T41" fmla="*/ 46 h 223"/>
              <a:gd name="T42" fmla="*/ 1026 w 1071"/>
              <a:gd name="T43" fmla="*/ 223 h 223"/>
              <a:gd name="T44" fmla="*/ 453 w 1071"/>
              <a:gd name="T45" fmla="*/ 151 h 223"/>
              <a:gd name="T46" fmla="*/ 423 w 1071"/>
              <a:gd name="T47" fmla="*/ 136 h 223"/>
              <a:gd name="T48" fmla="*/ 393 w 1071"/>
              <a:gd name="T49" fmla="*/ 151 h 223"/>
              <a:gd name="T50" fmla="*/ 370 w 1071"/>
              <a:gd name="T51" fmla="*/ 66 h 223"/>
              <a:gd name="T52" fmla="*/ 424 w 1071"/>
              <a:gd name="T53" fmla="*/ 107 h 223"/>
              <a:gd name="T54" fmla="*/ 477 w 1071"/>
              <a:gd name="T55" fmla="*/ 66 h 223"/>
              <a:gd name="T56" fmla="*/ 600 w 1071"/>
              <a:gd name="T57" fmla="*/ 65 h 223"/>
              <a:gd name="T58" fmla="*/ 613 w 1071"/>
              <a:gd name="T59" fmla="*/ 133 h 223"/>
              <a:gd name="T60" fmla="*/ 522 w 1071"/>
              <a:gd name="T61" fmla="*/ 150 h 223"/>
              <a:gd name="T62" fmla="*/ 572 w 1071"/>
              <a:gd name="T63" fmla="*/ 56 h 223"/>
              <a:gd name="T64" fmla="*/ 157 w 1071"/>
              <a:gd name="T65" fmla="*/ 56 h 223"/>
              <a:gd name="T66" fmla="*/ 197 w 1071"/>
              <a:gd name="T67" fmla="*/ 91 h 223"/>
              <a:gd name="T68" fmla="*/ 196 w 1071"/>
              <a:gd name="T69" fmla="*/ 152 h 223"/>
              <a:gd name="T70" fmla="*/ 150 w 1071"/>
              <a:gd name="T71" fmla="*/ 128 h 223"/>
              <a:gd name="T72" fmla="*/ 120 w 1071"/>
              <a:gd name="T73" fmla="*/ 163 h 223"/>
              <a:gd name="T74" fmla="*/ 811 w 1071"/>
              <a:gd name="T75" fmla="*/ 162 h 223"/>
              <a:gd name="T76" fmla="*/ 811 w 1071"/>
              <a:gd name="T77" fmla="*/ 55 h 223"/>
              <a:gd name="T78" fmla="*/ 866 w 1071"/>
              <a:gd name="T79" fmla="*/ 141 h 223"/>
              <a:gd name="T80" fmla="*/ 811 w 1071"/>
              <a:gd name="T81" fmla="*/ 162 h 223"/>
              <a:gd name="T82" fmla="*/ 908 w 1071"/>
              <a:gd name="T83" fmla="*/ 67 h 223"/>
              <a:gd name="T84" fmla="*/ 931 w 1071"/>
              <a:gd name="T85" fmla="*/ 141 h 223"/>
              <a:gd name="T86" fmla="*/ 975 w 1071"/>
              <a:gd name="T87" fmla="*/ 162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071" h="223">
                <a:moveTo>
                  <a:pt x="572" y="118"/>
                </a:moveTo>
                <a:cubicBezTo>
                  <a:pt x="545" y="118"/>
                  <a:pt x="545" y="118"/>
                  <a:pt x="545" y="118"/>
                </a:cubicBezTo>
                <a:cubicBezTo>
                  <a:pt x="545" y="142"/>
                  <a:pt x="545" y="142"/>
                  <a:pt x="545" y="142"/>
                </a:cubicBezTo>
                <a:cubicBezTo>
                  <a:pt x="573" y="142"/>
                  <a:pt x="573" y="142"/>
                  <a:pt x="573" y="142"/>
                </a:cubicBezTo>
                <a:cubicBezTo>
                  <a:pt x="583" y="142"/>
                  <a:pt x="590" y="138"/>
                  <a:pt x="590" y="130"/>
                </a:cubicBezTo>
                <a:cubicBezTo>
                  <a:pt x="590" y="123"/>
                  <a:pt x="584" y="118"/>
                  <a:pt x="572" y="118"/>
                </a:cubicBezTo>
                <a:moveTo>
                  <a:pt x="155" y="77"/>
                </a:moveTo>
                <a:cubicBezTo>
                  <a:pt x="132" y="77"/>
                  <a:pt x="132" y="77"/>
                  <a:pt x="132" y="77"/>
                </a:cubicBezTo>
                <a:cubicBezTo>
                  <a:pt x="132" y="108"/>
                  <a:pt x="132" y="108"/>
                  <a:pt x="132" y="108"/>
                </a:cubicBezTo>
                <a:cubicBezTo>
                  <a:pt x="155" y="108"/>
                  <a:pt x="155" y="108"/>
                  <a:pt x="155" y="108"/>
                </a:cubicBezTo>
                <a:cubicBezTo>
                  <a:pt x="167" y="108"/>
                  <a:pt x="173" y="101"/>
                  <a:pt x="173" y="92"/>
                </a:cubicBezTo>
                <a:cubicBezTo>
                  <a:pt x="173" y="92"/>
                  <a:pt x="173" y="92"/>
                  <a:pt x="173" y="92"/>
                </a:cubicBezTo>
                <a:cubicBezTo>
                  <a:pt x="173" y="82"/>
                  <a:pt x="166" y="77"/>
                  <a:pt x="155" y="77"/>
                </a:cubicBezTo>
                <a:moveTo>
                  <a:pt x="584" y="88"/>
                </a:moveTo>
                <a:cubicBezTo>
                  <a:pt x="584" y="80"/>
                  <a:pt x="578" y="76"/>
                  <a:pt x="568" y="76"/>
                </a:cubicBezTo>
                <a:cubicBezTo>
                  <a:pt x="545" y="76"/>
                  <a:pt x="545" y="76"/>
                  <a:pt x="545" y="76"/>
                </a:cubicBezTo>
                <a:cubicBezTo>
                  <a:pt x="545" y="99"/>
                  <a:pt x="545" y="99"/>
                  <a:pt x="545" y="99"/>
                </a:cubicBezTo>
                <a:cubicBezTo>
                  <a:pt x="567" y="99"/>
                  <a:pt x="567" y="99"/>
                  <a:pt x="567" y="99"/>
                </a:cubicBezTo>
                <a:cubicBezTo>
                  <a:pt x="577" y="99"/>
                  <a:pt x="584" y="96"/>
                  <a:pt x="584" y="88"/>
                </a:cubicBezTo>
                <a:moveTo>
                  <a:pt x="266" y="118"/>
                </a:moveTo>
                <a:cubicBezTo>
                  <a:pt x="296" y="118"/>
                  <a:pt x="296" y="118"/>
                  <a:pt x="296" y="118"/>
                </a:cubicBezTo>
                <a:cubicBezTo>
                  <a:pt x="281" y="83"/>
                  <a:pt x="281" y="83"/>
                  <a:pt x="281" y="83"/>
                </a:cubicBezTo>
                <a:lnTo>
                  <a:pt x="266" y="118"/>
                </a:lnTo>
                <a:close/>
                <a:moveTo>
                  <a:pt x="305" y="138"/>
                </a:moveTo>
                <a:cubicBezTo>
                  <a:pt x="258" y="138"/>
                  <a:pt x="258" y="138"/>
                  <a:pt x="258" y="138"/>
                </a:cubicBezTo>
                <a:cubicBezTo>
                  <a:pt x="250" y="156"/>
                  <a:pt x="250" y="156"/>
                  <a:pt x="250" y="156"/>
                </a:cubicBezTo>
                <a:cubicBezTo>
                  <a:pt x="248" y="161"/>
                  <a:pt x="245" y="163"/>
                  <a:pt x="240" y="163"/>
                </a:cubicBezTo>
                <a:cubicBezTo>
                  <a:pt x="234" y="163"/>
                  <a:pt x="229" y="159"/>
                  <a:pt x="229" y="153"/>
                </a:cubicBezTo>
                <a:cubicBezTo>
                  <a:pt x="229" y="151"/>
                  <a:pt x="229" y="149"/>
                  <a:pt x="230" y="147"/>
                </a:cubicBezTo>
                <a:cubicBezTo>
                  <a:pt x="267" y="63"/>
                  <a:pt x="267" y="63"/>
                  <a:pt x="267" y="63"/>
                </a:cubicBezTo>
                <a:cubicBezTo>
                  <a:pt x="270" y="58"/>
                  <a:pt x="274" y="54"/>
                  <a:pt x="282" y="54"/>
                </a:cubicBezTo>
                <a:cubicBezTo>
                  <a:pt x="289" y="54"/>
                  <a:pt x="293" y="58"/>
                  <a:pt x="296" y="63"/>
                </a:cubicBezTo>
                <a:cubicBezTo>
                  <a:pt x="333" y="147"/>
                  <a:pt x="333" y="147"/>
                  <a:pt x="333" y="147"/>
                </a:cubicBezTo>
                <a:cubicBezTo>
                  <a:pt x="334" y="149"/>
                  <a:pt x="334" y="151"/>
                  <a:pt x="334" y="153"/>
                </a:cubicBezTo>
                <a:cubicBezTo>
                  <a:pt x="334" y="159"/>
                  <a:pt x="329" y="163"/>
                  <a:pt x="323" y="163"/>
                </a:cubicBezTo>
                <a:cubicBezTo>
                  <a:pt x="318" y="163"/>
                  <a:pt x="314" y="161"/>
                  <a:pt x="312" y="156"/>
                </a:cubicBezTo>
                <a:lnTo>
                  <a:pt x="305" y="138"/>
                </a:lnTo>
                <a:close/>
                <a:moveTo>
                  <a:pt x="1026" y="223"/>
                </a:moveTo>
                <a:cubicBezTo>
                  <a:pt x="1058" y="223"/>
                  <a:pt x="1071" y="209"/>
                  <a:pt x="1071" y="177"/>
                </a:cubicBezTo>
                <a:cubicBezTo>
                  <a:pt x="1071" y="46"/>
                  <a:pt x="1071" y="46"/>
                  <a:pt x="1071" y="46"/>
                </a:cubicBezTo>
                <a:cubicBezTo>
                  <a:pt x="1071" y="14"/>
                  <a:pt x="1058" y="0"/>
                  <a:pt x="1026" y="0"/>
                </a:cubicBezTo>
                <a:cubicBezTo>
                  <a:pt x="799" y="0"/>
                  <a:pt x="799" y="0"/>
                  <a:pt x="799" y="0"/>
                </a:cubicBezTo>
                <a:cubicBezTo>
                  <a:pt x="701" y="118"/>
                  <a:pt x="701" y="118"/>
                  <a:pt x="701" y="118"/>
                </a:cubicBezTo>
                <a:cubicBezTo>
                  <a:pt x="698" y="116"/>
                  <a:pt x="698" y="116"/>
                  <a:pt x="698" y="116"/>
                </a:cubicBezTo>
                <a:cubicBezTo>
                  <a:pt x="707" y="76"/>
                  <a:pt x="707" y="76"/>
                  <a:pt x="707" y="76"/>
                </a:cubicBezTo>
                <a:cubicBezTo>
                  <a:pt x="705" y="76"/>
                  <a:pt x="704" y="76"/>
                  <a:pt x="702" y="76"/>
                </a:cubicBezTo>
                <a:cubicBezTo>
                  <a:pt x="683" y="76"/>
                  <a:pt x="670" y="91"/>
                  <a:pt x="670" y="109"/>
                </a:cubicBezTo>
                <a:cubicBezTo>
                  <a:pt x="670" y="109"/>
                  <a:pt x="670" y="109"/>
                  <a:pt x="670" y="109"/>
                </a:cubicBezTo>
                <a:cubicBezTo>
                  <a:pt x="670" y="127"/>
                  <a:pt x="684" y="142"/>
                  <a:pt x="703" y="142"/>
                </a:cubicBezTo>
                <a:cubicBezTo>
                  <a:pt x="722" y="142"/>
                  <a:pt x="735" y="128"/>
                  <a:pt x="735" y="109"/>
                </a:cubicBezTo>
                <a:cubicBezTo>
                  <a:pt x="735" y="109"/>
                  <a:pt x="735" y="109"/>
                  <a:pt x="735" y="109"/>
                </a:cubicBezTo>
                <a:cubicBezTo>
                  <a:pt x="735" y="106"/>
                  <a:pt x="734" y="102"/>
                  <a:pt x="733" y="99"/>
                </a:cubicBezTo>
                <a:cubicBezTo>
                  <a:pt x="753" y="84"/>
                  <a:pt x="753" y="84"/>
                  <a:pt x="753" y="84"/>
                </a:cubicBezTo>
                <a:cubicBezTo>
                  <a:pt x="757" y="91"/>
                  <a:pt x="759" y="100"/>
                  <a:pt x="759" y="109"/>
                </a:cubicBezTo>
                <a:cubicBezTo>
                  <a:pt x="759" y="109"/>
                  <a:pt x="759" y="109"/>
                  <a:pt x="759" y="109"/>
                </a:cubicBezTo>
                <a:cubicBezTo>
                  <a:pt x="759" y="139"/>
                  <a:pt x="735" y="164"/>
                  <a:pt x="702" y="164"/>
                </a:cubicBezTo>
                <a:cubicBezTo>
                  <a:pt x="669" y="164"/>
                  <a:pt x="646" y="140"/>
                  <a:pt x="646" y="109"/>
                </a:cubicBezTo>
                <a:cubicBezTo>
                  <a:pt x="646" y="109"/>
                  <a:pt x="646" y="109"/>
                  <a:pt x="646" y="109"/>
                </a:cubicBezTo>
                <a:cubicBezTo>
                  <a:pt x="646" y="79"/>
                  <a:pt x="670" y="54"/>
                  <a:pt x="703" y="54"/>
                </a:cubicBezTo>
                <a:cubicBezTo>
                  <a:pt x="706" y="54"/>
                  <a:pt x="709" y="54"/>
                  <a:pt x="712" y="55"/>
                </a:cubicBezTo>
                <a:cubicBezTo>
                  <a:pt x="724" y="0"/>
                  <a:pt x="724" y="0"/>
                  <a:pt x="724" y="0"/>
                </a:cubicBezTo>
                <a:cubicBezTo>
                  <a:pt x="45" y="0"/>
                  <a:pt x="45" y="0"/>
                  <a:pt x="45" y="0"/>
                </a:cubicBezTo>
                <a:cubicBezTo>
                  <a:pt x="13" y="0"/>
                  <a:pt x="0" y="14"/>
                  <a:pt x="0" y="46"/>
                </a:cubicBezTo>
                <a:cubicBezTo>
                  <a:pt x="0" y="177"/>
                  <a:pt x="0" y="177"/>
                  <a:pt x="0" y="177"/>
                </a:cubicBezTo>
                <a:cubicBezTo>
                  <a:pt x="0" y="209"/>
                  <a:pt x="13" y="223"/>
                  <a:pt x="45" y="223"/>
                </a:cubicBezTo>
                <a:lnTo>
                  <a:pt x="1026" y="223"/>
                </a:lnTo>
                <a:close/>
                <a:moveTo>
                  <a:pt x="477" y="151"/>
                </a:moveTo>
                <a:cubicBezTo>
                  <a:pt x="477" y="159"/>
                  <a:pt x="472" y="163"/>
                  <a:pt x="465" y="163"/>
                </a:cubicBezTo>
                <a:cubicBezTo>
                  <a:pt x="458" y="163"/>
                  <a:pt x="453" y="159"/>
                  <a:pt x="453" y="151"/>
                </a:cubicBezTo>
                <a:cubicBezTo>
                  <a:pt x="453" y="98"/>
                  <a:pt x="453" y="98"/>
                  <a:pt x="453" y="98"/>
                </a:cubicBezTo>
                <a:cubicBezTo>
                  <a:pt x="433" y="130"/>
                  <a:pt x="433" y="130"/>
                  <a:pt x="433" y="130"/>
                </a:cubicBezTo>
                <a:cubicBezTo>
                  <a:pt x="431" y="134"/>
                  <a:pt x="428" y="136"/>
                  <a:pt x="423" y="136"/>
                </a:cubicBezTo>
                <a:cubicBezTo>
                  <a:pt x="419" y="136"/>
                  <a:pt x="416" y="134"/>
                  <a:pt x="413" y="130"/>
                </a:cubicBezTo>
                <a:cubicBezTo>
                  <a:pt x="393" y="99"/>
                  <a:pt x="393" y="99"/>
                  <a:pt x="393" y="99"/>
                </a:cubicBezTo>
                <a:cubicBezTo>
                  <a:pt x="393" y="151"/>
                  <a:pt x="393" y="151"/>
                  <a:pt x="393" y="151"/>
                </a:cubicBezTo>
                <a:cubicBezTo>
                  <a:pt x="393" y="159"/>
                  <a:pt x="388" y="163"/>
                  <a:pt x="382" y="163"/>
                </a:cubicBezTo>
                <a:cubicBezTo>
                  <a:pt x="375" y="163"/>
                  <a:pt x="370" y="159"/>
                  <a:pt x="370" y="151"/>
                </a:cubicBezTo>
                <a:cubicBezTo>
                  <a:pt x="370" y="66"/>
                  <a:pt x="370" y="66"/>
                  <a:pt x="370" y="66"/>
                </a:cubicBezTo>
                <a:cubicBezTo>
                  <a:pt x="370" y="59"/>
                  <a:pt x="377" y="55"/>
                  <a:pt x="383" y="55"/>
                </a:cubicBezTo>
                <a:cubicBezTo>
                  <a:pt x="389" y="55"/>
                  <a:pt x="393" y="57"/>
                  <a:pt x="396" y="62"/>
                </a:cubicBezTo>
                <a:cubicBezTo>
                  <a:pt x="424" y="107"/>
                  <a:pt x="424" y="107"/>
                  <a:pt x="424" y="107"/>
                </a:cubicBezTo>
                <a:cubicBezTo>
                  <a:pt x="451" y="62"/>
                  <a:pt x="451" y="62"/>
                  <a:pt x="451" y="62"/>
                </a:cubicBezTo>
                <a:cubicBezTo>
                  <a:pt x="454" y="57"/>
                  <a:pt x="458" y="55"/>
                  <a:pt x="464" y="55"/>
                </a:cubicBezTo>
                <a:cubicBezTo>
                  <a:pt x="470" y="55"/>
                  <a:pt x="477" y="59"/>
                  <a:pt x="477" y="66"/>
                </a:cubicBezTo>
                <a:lnTo>
                  <a:pt x="477" y="151"/>
                </a:lnTo>
                <a:close/>
                <a:moveTo>
                  <a:pt x="572" y="56"/>
                </a:moveTo>
                <a:cubicBezTo>
                  <a:pt x="584" y="56"/>
                  <a:pt x="594" y="59"/>
                  <a:pt x="600" y="65"/>
                </a:cubicBezTo>
                <a:cubicBezTo>
                  <a:pt x="605" y="70"/>
                  <a:pt x="607" y="76"/>
                  <a:pt x="607" y="83"/>
                </a:cubicBezTo>
                <a:cubicBezTo>
                  <a:pt x="607" y="96"/>
                  <a:pt x="601" y="102"/>
                  <a:pt x="593" y="107"/>
                </a:cubicBezTo>
                <a:cubicBezTo>
                  <a:pt x="605" y="111"/>
                  <a:pt x="613" y="118"/>
                  <a:pt x="613" y="133"/>
                </a:cubicBezTo>
                <a:cubicBezTo>
                  <a:pt x="613" y="153"/>
                  <a:pt x="597" y="162"/>
                  <a:pt x="573" y="162"/>
                </a:cubicBezTo>
                <a:cubicBezTo>
                  <a:pt x="534" y="162"/>
                  <a:pt x="534" y="162"/>
                  <a:pt x="534" y="162"/>
                </a:cubicBezTo>
                <a:cubicBezTo>
                  <a:pt x="527" y="162"/>
                  <a:pt x="522" y="158"/>
                  <a:pt x="522" y="150"/>
                </a:cubicBezTo>
                <a:cubicBezTo>
                  <a:pt x="522" y="68"/>
                  <a:pt x="522" y="68"/>
                  <a:pt x="522" y="68"/>
                </a:cubicBezTo>
                <a:cubicBezTo>
                  <a:pt x="522" y="60"/>
                  <a:pt x="527" y="56"/>
                  <a:pt x="534" y="56"/>
                </a:cubicBezTo>
                <a:lnTo>
                  <a:pt x="572" y="56"/>
                </a:lnTo>
                <a:close/>
                <a:moveTo>
                  <a:pt x="108" y="68"/>
                </a:moveTo>
                <a:cubicBezTo>
                  <a:pt x="108" y="60"/>
                  <a:pt x="113" y="56"/>
                  <a:pt x="120" y="56"/>
                </a:cubicBezTo>
                <a:cubicBezTo>
                  <a:pt x="157" y="56"/>
                  <a:pt x="157" y="56"/>
                  <a:pt x="157" y="56"/>
                </a:cubicBezTo>
                <a:cubicBezTo>
                  <a:pt x="171" y="56"/>
                  <a:pt x="181" y="60"/>
                  <a:pt x="188" y="67"/>
                </a:cubicBezTo>
                <a:cubicBezTo>
                  <a:pt x="194" y="73"/>
                  <a:pt x="197" y="81"/>
                  <a:pt x="197" y="91"/>
                </a:cubicBezTo>
                <a:cubicBezTo>
                  <a:pt x="197" y="91"/>
                  <a:pt x="197" y="91"/>
                  <a:pt x="197" y="91"/>
                </a:cubicBezTo>
                <a:cubicBezTo>
                  <a:pt x="197" y="108"/>
                  <a:pt x="189" y="118"/>
                  <a:pt x="176" y="124"/>
                </a:cubicBezTo>
                <a:cubicBezTo>
                  <a:pt x="192" y="143"/>
                  <a:pt x="192" y="143"/>
                  <a:pt x="192" y="143"/>
                </a:cubicBezTo>
                <a:cubicBezTo>
                  <a:pt x="194" y="146"/>
                  <a:pt x="196" y="148"/>
                  <a:pt x="196" y="152"/>
                </a:cubicBezTo>
                <a:cubicBezTo>
                  <a:pt x="196" y="158"/>
                  <a:pt x="190" y="163"/>
                  <a:pt x="184" y="163"/>
                </a:cubicBezTo>
                <a:cubicBezTo>
                  <a:pt x="179" y="163"/>
                  <a:pt x="176" y="161"/>
                  <a:pt x="173" y="157"/>
                </a:cubicBezTo>
                <a:cubicBezTo>
                  <a:pt x="150" y="128"/>
                  <a:pt x="150" y="128"/>
                  <a:pt x="150" y="128"/>
                </a:cubicBezTo>
                <a:cubicBezTo>
                  <a:pt x="132" y="128"/>
                  <a:pt x="132" y="128"/>
                  <a:pt x="132" y="128"/>
                </a:cubicBezTo>
                <a:cubicBezTo>
                  <a:pt x="132" y="151"/>
                  <a:pt x="132" y="151"/>
                  <a:pt x="132" y="151"/>
                </a:cubicBezTo>
                <a:cubicBezTo>
                  <a:pt x="132" y="159"/>
                  <a:pt x="127" y="163"/>
                  <a:pt x="120" y="163"/>
                </a:cubicBezTo>
                <a:cubicBezTo>
                  <a:pt x="113" y="163"/>
                  <a:pt x="108" y="159"/>
                  <a:pt x="108" y="151"/>
                </a:cubicBezTo>
                <a:lnTo>
                  <a:pt x="108" y="68"/>
                </a:lnTo>
                <a:close/>
                <a:moveTo>
                  <a:pt x="811" y="162"/>
                </a:moveTo>
                <a:cubicBezTo>
                  <a:pt x="804" y="162"/>
                  <a:pt x="799" y="158"/>
                  <a:pt x="799" y="150"/>
                </a:cubicBezTo>
                <a:cubicBezTo>
                  <a:pt x="799" y="67"/>
                  <a:pt x="799" y="67"/>
                  <a:pt x="799" y="67"/>
                </a:cubicBezTo>
                <a:cubicBezTo>
                  <a:pt x="799" y="59"/>
                  <a:pt x="804" y="55"/>
                  <a:pt x="811" y="55"/>
                </a:cubicBezTo>
                <a:cubicBezTo>
                  <a:pt x="818" y="55"/>
                  <a:pt x="823" y="59"/>
                  <a:pt x="823" y="67"/>
                </a:cubicBezTo>
                <a:cubicBezTo>
                  <a:pt x="823" y="141"/>
                  <a:pt x="823" y="141"/>
                  <a:pt x="823" y="141"/>
                </a:cubicBezTo>
                <a:cubicBezTo>
                  <a:pt x="866" y="141"/>
                  <a:pt x="866" y="141"/>
                  <a:pt x="866" y="141"/>
                </a:cubicBezTo>
                <a:cubicBezTo>
                  <a:pt x="872" y="141"/>
                  <a:pt x="877" y="145"/>
                  <a:pt x="877" y="152"/>
                </a:cubicBezTo>
                <a:cubicBezTo>
                  <a:pt x="877" y="158"/>
                  <a:pt x="872" y="162"/>
                  <a:pt x="866" y="162"/>
                </a:cubicBezTo>
                <a:lnTo>
                  <a:pt x="811" y="162"/>
                </a:lnTo>
                <a:close/>
                <a:moveTo>
                  <a:pt x="919" y="162"/>
                </a:moveTo>
                <a:cubicBezTo>
                  <a:pt x="913" y="162"/>
                  <a:pt x="908" y="158"/>
                  <a:pt x="908" y="150"/>
                </a:cubicBezTo>
                <a:cubicBezTo>
                  <a:pt x="908" y="67"/>
                  <a:pt x="908" y="67"/>
                  <a:pt x="908" y="67"/>
                </a:cubicBezTo>
                <a:cubicBezTo>
                  <a:pt x="908" y="59"/>
                  <a:pt x="913" y="55"/>
                  <a:pt x="919" y="55"/>
                </a:cubicBezTo>
                <a:cubicBezTo>
                  <a:pt x="926" y="55"/>
                  <a:pt x="931" y="59"/>
                  <a:pt x="931" y="67"/>
                </a:cubicBezTo>
                <a:cubicBezTo>
                  <a:pt x="931" y="141"/>
                  <a:pt x="931" y="141"/>
                  <a:pt x="931" y="141"/>
                </a:cubicBezTo>
                <a:cubicBezTo>
                  <a:pt x="975" y="141"/>
                  <a:pt x="975" y="141"/>
                  <a:pt x="975" y="141"/>
                </a:cubicBezTo>
                <a:cubicBezTo>
                  <a:pt x="981" y="141"/>
                  <a:pt x="985" y="145"/>
                  <a:pt x="985" y="152"/>
                </a:cubicBezTo>
                <a:cubicBezTo>
                  <a:pt x="985" y="158"/>
                  <a:pt x="981" y="162"/>
                  <a:pt x="975" y="162"/>
                </a:cubicBezTo>
                <a:lnTo>
                  <a:pt x="919" y="162"/>
                </a:lnTo>
                <a:close/>
              </a:path>
            </a:pathLst>
          </a:custGeom>
          <a:solidFill>
            <a:schemeClr val="bg1"/>
          </a:solidFill>
          <a:ln>
            <a:noFill/>
          </a:ln>
        </p:spPr>
        <p:txBody>
          <a:bodyPr vert="horz" wrap="square" lIns="91419" tIns="45709" rIns="91419" bIns="45709" numCol="1" anchor="t" anchorCtr="0" compatLnSpc="1">
            <a:prstTxWarp prst="textNoShape">
              <a:avLst/>
            </a:prstTxWarp>
          </a:bodyPr>
          <a:lstStyle/>
          <a:p>
            <a:endParaRPr lang="en-GB" sz="1800" dirty="0"/>
          </a:p>
        </p:txBody>
      </p:sp>
      <p:sp>
        <p:nvSpPr>
          <p:cNvPr id="15" name="Footer Placeholder 4">
            <a:extLst>
              <a:ext uri="{FF2B5EF4-FFF2-40B4-BE49-F238E27FC236}">
                <a16:creationId xmlns:a16="http://schemas.microsoft.com/office/drawing/2014/main" id="{3023EA8A-7243-49C8-8C39-DC7F2EDABC60}"/>
              </a:ext>
            </a:extLst>
          </p:cNvPr>
          <p:cNvSpPr>
            <a:spLocks noGrp="1"/>
          </p:cNvSpPr>
          <p:nvPr>
            <p:ph type="ftr" sz="quarter" idx="3"/>
          </p:nvPr>
        </p:nvSpPr>
        <p:spPr>
          <a:xfrm>
            <a:off x="2427604" y="6280502"/>
            <a:ext cx="8144936" cy="155620"/>
          </a:xfrm>
          <a:prstGeom prst="rect">
            <a:avLst/>
          </a:prstGeom>
        </p:spPr>
        <p:txBody>
          <a:bodyPr vert="horz" wrap="square" lIns="0" tIns="0" rIns="0" bIns="0" numCol="1" anchor="ctr" anchorCtr="0" compatLnSpc="1">
            <a:prstTxWarp prst="textNoShape">
              <a:avLst/>
            </a:prstTxWarp>
          </a:bodyPr>
          <a:lstStyle>
            <a:lvl1pPr>
              <a:defRPr lang="en-GB" sz="800" baseline="0">
                <a:solidFill>
                  <a:schemeClr val="bg1"/>
                </a:solidFill>
              </a:defRPr>
            </a:lvl1pPr>
          </a:lstStyle>
          <a:p>
            <a:pPr algn="r"/>
            <a:endParaRPr lang="en-GB" dirty="0"/>
          </a:p>
        </p:txBody>
      </p:sp>
      <p:sp>
        <p:nvSpPr>
          <p:cNvPr id="17" name="Date_DateCustomA">
            <a:extLst>
              <a:ext uri="{FF2B5EF4-FFF2-40B4-BE49-F238E27FC236}">
                <a16:creationId xmlns:a16="http://schemas.microsoft.com/office/drawing/2014/main" id="{0BFC8F03-4431-41CF-AF1F-ECDA545293A4}"/>
              </a:ext>
            </a:extLst>
          </p:cNvPr>
          <p:cNvSpPr>
            <a:spLocks noGrp="1"/>
          </p:cNvSpPr>
          <p:nvPr>
            <p:ph type="dt" sz="half" idx="2"/>
          </p:nvPr>
        </p:nvSpPr>
        <p:spPr>
          <a:xfrm>
            <a:off x="10683680" y="6141510"/>
            <a:ext cx="704941" cy="122327"/>
          </a:xfrm>
          <a:prstGeom prst="rect">
            <a:avLst/>
          </a:prstGeom>
        </p:spPr>
        <p:txBody>
          <a:bodyPr vert="horz" wrap="square" lIns="0" tIns="0" rIns="0" bIns="0" numCol="1" anchor="ctr" anchorCtr="0" compatLnSpc="1">
            <a:prstTxWarp prst="textNoShape">
              <a:avLst/>
            </a:prstTxWarp>
          </a:bodyPr>
          <a:lstStyle>
            <a:lvl1pPr>
              <a:defRPr lang="en-GB" sz="800" smtClean="0">
                <a:solidFill>
                  <a:schemeClr val="bg1"/>
                </a:solidFill>
              </a:defRPr>
            </a:lvl1pPr>
          </a:lstStyle>
          <a:p>
            <a:pPr algn="r"/>
            <a:fld id="{CD4A6F46-B6F7-4994-AAE4-379699F66888}" type="datetime1">
              <a:rPr lang="en-GB" smtClean="0"/>
              <a:t>22/11/2023</a:t>
            </a:fld>
            <a:endParaRPr lang="en-GB" dirty="0"/>
          </a:p>
        </p:txBody>
      </p:sp>
    </p:spTree>
    <p:extLst>
      <p:ext uri="{BB962C8B-B14F-4D97-AF65-F5344CB8AC3E}">
        <p14:creationId xmlns:p14="http://schemas.microsoft.com/office/powerpoint/2010/main" val="25169215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8DBAD0C-7FB6-4652-87AA-A678753BF180}"/>
              </a:ext>
            </a:extLst>
          </p:cNvPr>
          <p:cNvSpPr>
            <a:spLocks noGrp="1"/>
          </p:cNvSpPr>
          <p:nvPr>
            <p:ph type="title"/>
          </p:nvPr>
        </p:nvSpPr>
        <p:spPr>
          <a:xfrm>
            <a:off x="798618" y="453495"/>
            <a:ext cx="10590002" cy="748627"/>
          </a:xfrm>
        </p:spPr>
        <p:txBody>
          <a:bodyPr/>
          <a:lstStyle/>
          <a:p>
            <a:r>
              <a:rPr lang="en-US"/>
              <a:t>Click to edit Master title style</a:t>
            </a:r>
            <a:endParaRPr lang="en-GB" dirty="0"/>
          </a:p>
        </p:txBody>
      </p:sp>
      <p:sp>
        <p:nvSpPr>
          <p:cNvPr id="3" name="Content Placeholder 2"/>
          <p:cNvSpPr>
            <a:spLocks noGrp="1"/>
          </p:cNvSpPr>
          <p:nvPr>
            <p:ph idx="1" hasCustomPrompt="1"/>
          </p:nvPr>
        </p:nvSpPr>
        <p:spPr>
          <a:xfrm>
            <a:off x="798617" y="1644652"/>
            <a:ext cx="10590003" cy="4062413"/>
          </a:xfrm>
        </p:spPr>
        <p:txBody>
          <a:bodyPr/>
          <a:lstStyle>
            <a:lvl5pPr>
              <a:defRPr spc="-100" baseline="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2" name="Slide Number Placeholder 1"/>
          <p:cNvSpPr>
            <a:spLocks noGrp="1"/>
          </p:cNvSpPr>
          <p:nvPr>
            <p:ph type="sldNum" sz="quarter" idx="10"/>
          </p:nvPr>
        </p:nvSpPr>
        <p:spPr/>
        <p:txBody>
          <a:bodyPr/>
          <a:lstStyle/>
          <a:p>
            <a:fld id="{31421AFA-3AE7-4CEA-BC9B-447859BED57B}" type="slidenum">
              <a:rPr lang="en-GB" smtClean="0"/>
              <a:pPr/>
              <a:t>‹#›</a:t>
            </a:fld>
            <a:endParaRPr lang="en-GB" dirty="0"/>
          </a:p>
        </p:txBody>
      </p:sp>
      <p:sp>
        <p:nvSpPr>
          <p:cNvPr id="5" name="Footer Placeholder 4">
            <a:extLst>
              <a:ext uri="{FF2B5EF4-FFF2-40B4-BE49-F238E27FC236}">
                <a16:creationId xmlns:a16="http://schemas.microsoft.com/office/drawing/2014/main" id="{C5FF0F6B-AA6E-4B16-90F1-26987BBE96AA}"/>
              </a:ext>
            </a:extLst>
          </p:cNvPr>
          <p:cNvSpPr>
            <a:spLocks noGrp="1"/>
          </p:cNvSpPr>
          <p:nvPr>
            <p:ph type="ftr" sz="quarter" idx="3"/>
          </p:nvPr>
        </p:nvSpPr>
        <p:spPr>
          <a:xfrm>
            <a:off x="2427604" y="6280502"/>
            <a:ext cx="8144936" cy="155620"/>
          </a:xfrm>
          <a:prstGeom prst="rect">
            <a:avLst/>
          </a:prstGeom>
        </p:spPr>
        <p:txBody>
          <a:bodyPr vert="horz" wrap="square" lIns="0" tIns="0" rIns="0" bIns="0" numCol="1" anchor="ctr" anchorCtr="0" compatLnSpc="1">
            <a:prstTxWarp prst="textNoShape">
              <a:avLst/>
            </a:prstTxWarp>
          </a:bodyPr>
          <a:lstStyle>
            <a:lvl1pPr>
              <a:defRPr lang="en-GB" sz="800" baseline="0"/>
            </a:lvl1pPr>
          </a:lstStyle>
          <a:p>
            <a:pPr algn="r"/>
            <a:endParaRPr lang="en-GB" dirty="0"/>
          </a:p>
        </p:txBody>
      </p:sp>
      <p:sp>
        <p:nvSpPr>
          <p:cNvPr id="7" name="Date_DateCustomA">
            <a:extLst>
              <a:ext uri="{FF2B5EF4-FFF2-40B4-BE49-F238E27FC236}">
                <a16:creationId xmlns:a16="http://schemas.microsoft.com/office/drawing/2014/main" id="{FDCD1E09-F97D-49B0-8DE9-0E701EFB5FBE}"/>
              </a:ext>
            </a:extLst>
          </p:cNvPr>
          <p:cNvSpPr>
            <a:spLocks noGrp="1"/>
          </p:cNvSpPr>
          <p:nvPr>
            <p:ph type="dt" sz="half" idx="2"/>
          </p:nvPr>
        </p:nvSpPr>
        <p:spPr>
          <a:xfrm>
            <a:off x="10683680" y="6141510"/>
            <a:ext cx="704941" cy="122327"/>
          </a:xfrm>
          <a:prstGeom prst="rect">
            <a:avLst/>
          </a:prstGeom>
        </p:spPr>
        <p:txBody>
          <a:bodyPr vert="horz" wrap="square" lIns="0" tIns="0" rIns="0" bIns="0" numCol="1" anchor="ctr" anchorCtr="0" compatLnSpc="1">
            <a:prstTxWarp prst="textNoShape">
              <a:avLst/>
            </a:prstTxWarp>
          </a:bodyPr>
          <a:lstStyle>
            <a:lvl1pPr>
              <a:defRPr lang="en-GB" sz="800" smtClean="0">
                <a:solidFill>
                  <a:schemeClr val="tx1"/>
                </a:solidFill>
              </a:defRPr>
            </a:lvl1pPr>
          </a:lstStyle>
          <a:p>
            <a:pPr algn="r"/>
            <a:fld id="{3B98ADA4-E8FA-45D8-A667-5B7FA1A67187}" type="datetime1">
              <a:rPr lang="en-GB" smtClean="0"/>
              <a:t>22/11/2023</a:t>
            </a:fld>
            <a:endParaRPr lang="en-GB" dirty="0"/>
          </a:p>
        </p:txBody>
      </p:sp>
    </p:spTree>
    <p:extLst>
      <p:ext uri="{BB962C8B-B14F-4D97-AF65-F5344CB8AC3E}">
        <p14:creationId xmlns:p14="http://schemas.microsoft.com/office/powerpoint/2010/main" val="29371017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wo content (A)">
    <p:spTree>
      <p:nvGrpSpPr>
        <p:cNvPr id="1" name=""/>
        <p:cNvGrpSpPr/>
        <p:nvPr/>
      </p:nvGrpSpPr>
      <p:grpSpPr>
        <a:xfrm>
          <a:off x="0" y="0"/>
          <a:ext cx="0" cy="0"/>
          <a:chOff x="0" y="0"/>
          <a:chExt cx="0" cy="0"/>
        </a:xfrm>
      </p:grpSpPr>
      <p:sp>
        <p:nvSpPr>
          <p:cNvPr id="4" name="Title 1"/>
          <p:cNvSpPr>
            <a:spLocks noGrp="1"/>
          </p:cNvSpPr>
          <p:nvPr>
            <p:ph type="title"/>
          </p:nvPr>
        </p:nvSpPr>
        <p:spPr>
          <a:xfrm>
            <a:off x="798617" y="452438"/>
            <a:ext cx="10590003" cy="748627"/>
          </a:xfrm>
        </p:spPr>
        <p:txBody>
          <a:bodyPr/>
          <a:lstStyle/>
          <a:p>
            <a:r>
              <a:rPr lang="en-US"/>
              <a:t>Click to edit Master title style</a:t>
            </a:r>
            <a:endParaRPr lang="en-GB" dirty="0"/>
          </a:p>
        </p:txBody>
      </p:sp>
      <p:sp>
        <p:nvSpPr>
          <p:cNvPr id="35" name="Content Placeholder 2">
            <a:extLst>
              <a:ext uri="{FF2B5EF4-FFF2-40B4-BE49-F238E27FC236}">
                <a16:creationId xmlns:a16="http://schemas.microsoft.com/office/drawing/2014/main" id="{AE865576-C688-4E63-82CB-FB6477AAE622}"/>
              </a:ext>
            </a:extLst>
          </p:cNvPr>
          <p:cNvSpPr>
            <a:spLocks noGrp="1"/>
          </p:cNvSpPr>
          <p:nvPr>
            <p:ph idx="12" hasCustomPrompt="1"/>
          </p:nvPr>
        </p:nvSpPr>
        <p:spPr>
          <a:xfrm>
            <a:off x="798618" y="1644652"/>
            <a:ext cx="4886961" cy="4062413"/>
          </a:xfrm>
        </p:spPr>
        <p:txBody>
          <a:bodyPr/>
          <a:lstStyle>
            <a:lvl5pPr>
              <a:defRPr spc="-100" baseline="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Content Placeholder 4">
            <a:extLst>
              <a:ext uri="{FF2B5EF4-FFF2-40B4-BE49-F238E27FC236}">
                <a16:creationId xmlns:a16="http://schemas.microsoft.com/office/drawing/2014/main" id="{49478155-5C9E-4D4A-AA75-125DF35A1CB8}"/>
              </a:ext>
            </a:extLst>
          </p:cNvPr>
          <p:cNvSpPr>
            <a:spLocks noGrp="1"/>
          </p:cNvSpPr>
          <p:nvPr>
            <p:ph sz="quarter" idx="16"/>
          </p:nvPr>
        </p:nvSpPr>
        <p:spPr>
          <a:xfrm>
            <a:off x="6500071" y="1644651"/>
            <a:ext cx="4888549" cy="40624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 name="Slide Number Placeholder 1"/>
          <p:cNvSpPr>
            <a:spLocks noGrp="1"/>
          </p:cNvSpPr>
          <p:nvPr>
            <p:ph type="sldNum" sz="quarter" idx="10"/>
          </p:nvPr>
        </p:nvSpPr>
        <p:spPr/>
        <p:txBody>
          <a:bodyPr/>
          <a:lstStyle/>
          <a:p>
            <a:fld id="{31421AFA-3AE7-4CEA-BC9B-447859BED57B}" type="slidenum">
              <a:rPr lang="en-GB" smtClean="0"/>
              <a:pPr/>
              <a:t>‹#›</a:t>
            </a:fld>
            <a:endParaRPr lang="en-GB" dirty="0"/>
          </a:p>
        </p:txBody>
      </p:sp>
      <p:sp>
        <p:nvSpPr>
          <p:cNvPr id="6" name="Footer Placeholder 4">
            <a:extLst>
              <a:ext uri="{FF2B5EF4-FFF2-40B4-BE49-F238E27FC236}">
                <a16:creationId xmlns:a16="http://schemas.microsoft.com/office/drawing/2014/main" id="{1B842E0E-6D91-4141-882C-6C91050C6F25}"/>
              </a:ext>
            </a:extLst>
          </p:cNvPr>
          <p:cNvSpPr>
            <a:spLocks noGrp="1"/>
          </p:cNvSpPr>
          <p:nvPr>
            <p:ph type="ftr" sz="quarter" idx="3"/>
          </p:nvPr>
        </p:nvSpPr>
        <p:spPr>
          <a:xfrm>
            <a:off x="2427604" y="6280502"/>
            <a:ext cx="8144936" cy="155620"/>
          </a:xfrm>
          <a:prstGeom prst="rect">
            <a:avLst/>
          </a:prstGeom>
        </p:spPr>
        <p:txBody>
          <a:bodyPr vert="horz" wrap="square" lIns="0" tIns="0" rIns="0" bIns="0" numCol="1" anchor="ctr" anchorCtr="0" compatLnSpc="1">
            <a:prstTxWarp prst="textNoShape">
              <a:avLst/>
            </a:prstTxWarp>
          </a:bodyPr>
          <a:lstStyle>
            <a:lvl1pPr>
              <a:defRPr lang="en-GB" sz="800" baseline="0"/>
            </a:lvl1pPr>
          </a:lstStyle>
          <a:p>
            <a:pPr algn="r"/>
            <a:endParaRPr lang="en-GB" dirty="0"/>
          </a:p>
        </p:txBody>
      </p:sp>
      <p:sp>
        <p:nvSpPr>
          <p:cNvPr id="8" name="Date_DateCustomA">
            <a:extLst>
              <a:ext uri="{FF2B5EF4-FFF2-40B4-BE49-F238E27FC236}">
                <a16:creationId xmlns:a16="http://schemas.microsoft.com/office/drawing/2014/main" id="{C64885CE-5A72-464C-A675-4AEA666E3E68}"/>
              </a:ext>
            </a:extLst>
          </p:cNvPr>
          <p:cNvSpPr>
            <a:spLocks noGrp="1"/>
          </p:cNvSpPr>
          <p:nvPr>
            <p:ph type="dt" sz="half" idx="2"/>
          </p:nvPr>
        </p:nvSpPr>
        <p:spPr>
          <a:xfrm>
            <a:off x="10683680" y="6141510"/>
            <a:ext cx="704941" cy="122327"/>
          </a:xfrm>
          <a:prstGeom prst="rect">
            <a:avLst/>
          </a:prstGeom>
        </p:spPr>
        <p:txBody>
          <a:bodyPr vert="horz" wrap="square" lIns="0" tIns="0" rIns="0" bIns="0" numCol="1" anchor="ctr" anchorCtr="0" compatLnSpc="1">
            <a:prstTxWarp prst="textNoShape">
              <a:avLst/>
            </a:prstTxWarp>
          </a:bodyPr>
          <a:lstStyle>
            <a:lvl1pPr>
              <a:defRPr lang="en-GB" sz="800" smtClean="0">
                <a:solidFill>
                  <a:schemeClr val="tx1"/>
                </a:solidFill>
              </a:defRPr>
            </a:lvl1pPr>
          </a:lstStyle>
          <a:p>
            <a:pPr algn="r"/>
            <a:fld id="{851C8650-3279-4A76-90A4-98B51440301C}" type="datetime1">
              <a:rPr lang="en-GB" smtClean="0"/>
              <a:t>22/11/2023</a:t>
            </a:fld>
            <a:endParaRPr lang="en-GB" dirty="0"/>
          </a:p>
        </p:txBody>
      </p:sp>
    </p:spTree>
    <p:extLst>
      <p:ext uri="{BB962C8B-B14F-4D97-AF65-F5344CB8AC3E}">
        <p14:creationId xmlns:p14="http://schemas.microsoft.com/office/powerpoint/2010/main" val="264664740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wo content (B)">
    <p:spTree>
      <p:nvGrpSpPr>
        <p:cNvPr id="1" name=""/>
        <p:cNvGrpSpPr/>
        <p:nvPr/>
      </p:nvGrpSpPr>
      <p:grpSpPr>
        <a:xfrm>
          <a:off x="0" y="0"/>
          <a:ext cx="0" cy="0"/>
          <a:chOff x="0" y="0"/>
          <a:chExt cx="0" cy="0"/>
        </a:xfrm>
      </p:grpSpPr>
      <p:sp>
        <p:nvSpPr>
          <p:cNvPr id="4" name="Title 1"/>
          <p:cNvSpPr>
            <a:spLocks noGrp="1"/>
          </p:cNvSpPr>
          <p:nvPr>
            <p:ph type="title"/>
          </p:nvPr>
        </p:nvSpPr>
        <p:spPr>
          <a:xfrm>
            <a:off x="798617" y="452438"/>
            <a:ext cx="10590003" cy="748627"/>
          </a:xfrm>
        </p:spPr>
        <p:txBody>
          <a:bodyPr/>
          <a:lstStyle/>
          <a:p>
            <a:r>
              <a:rPr lang="en-US"/>
              <a:t>Click to edit Master title style</a:t>
            </a:r>
            <a:endParaRPr lang="en-GB" dirty="0"/>
          </a:p>
        </p:txBody>
      </p:sp>
      <p:sp>
        <p:nvSpPr>
          <p:cNvPr id="35" name="Content Placeholder 2">
            <a:extLst>
              <a:ext uri="{FF2B5EF4-FFF2-40B4-BE49-F238E27FC236}">
                <a16:creationId xmlns:a16="http://schemas.microsoft.com/office/drawing/2014/main" id="{AE865576-C688-4E63-82CB-FB6477AAE622}"/>
              </a:ext>
            </a:extLst>
          </p:cNvPr>
          <p:cNvSpPr>
            <a:spLocks noGrp="1"/>
          </p:cNvSpPr>
          <p:nvPr>
            <p:ph idx="12" hasCustomPrompt="1"/>
          </p:nvPr>
        </p:nvSpPr>
        <p:spPr>
          <a:xfrm>
            <a:off x="798618" y="1644652"/>
            <a:ext cx="4072467" cy="4062413"/>
          </a:xfrm>
        </p:spPr>
        <p:txBody>
          <a:bodyPr/>
          <a:lstStyle>
            <a:lvl5pPr>
              <a:defRPr spc="-100" baseline="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33" name="Content Placeholder 4">
            <a:extLst>
              <a:ext uri="{FF2B5EF4-FFF2-40B4-BE49-F238E27FC236}">
                <a16:creationId xmlns:a16="http://schemas.microsoft.com/office/drawing/2014/main" id="{535335C1-5736-449E-B5A3-80EF8EFB92D0}"/>
              </a:ext>
            </a:extLst>
          </p:cNvPr>
          <p:cNvSpPr>
            <a:spLocks noGrp="1"/>
          </p:cNvSpPr>
          <p:nvPr>
            <p:ph sz="quarter" idx="16"/>
          </p:nvPr>
        </p:nvSpPr>
        <p:spPr>
          <a:xfrm>
            <a:off x="5685578" y="1644651"/>
            <a:ext cx="5703042" cy="40624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 name="Slide Number Placeholder 1"/>
          <p:cNvSpPr>
            <a:spLocks noGrp="1"/>
          </p:cNvSpPr>
          <p:nvPr>
            <p:ph type="sldNum" sz="quarter" idx="10"/>
          </p:nvPr>
        </p:nvSpPr>
        <p:spPr/>
        <p:txBody>
          <a:bodyPr/>
          <a:lstStyle/>
          <a:p>
            <a:fld id="{31421AFA-3AE7-4CEA-BC9B-447859BED57B}" type="slidenum">
              <a:rPr lang="en-GB" smtClean="0"/>
              <a:pPr/>
              <a:t>‹#›</a:t>
            </a:fld>
            <a:endParaRPr lang="en-GB" dirty="0"/>
          </a:p>
        </p:txBody>
      </p:sp>
      <p:sp>
        <p:nvSpPr>
          <p:cNvPr id="6" name="Footer Placeholder 4">
            <a:extLst>
              <a:ext uri="{FF2B5EF4-FFF2-40B4-BE49-F238E27FC236}">
                <a16:creationId xmlns:a16="http://schemas.microsoft.com/office/drawing/2014/main" id="{4485281A-363B-4F1C-8128-EA4AF52562B6}"/>
              </a:ext>
            </a:extLst>
          </p:cNvPr>
          <p:cNvSpPr>
            <a:spLocks noGrp="1"/>
          </p:cNvSpPr>
          <p:nvPr>
            <p:ph type="ftr" sz="quarter" idx="3"/>
          </p:nvPr>
        </p:nvSpPr>
        <p:spPr>
          <a:xfrm>
            <a:off x="2427604" y="6280502"/>
            <a:ext cx="8144936" cy="155620"/>
          </a:xfrm>
          <a:prstGeom prst="rect">
            <a:avLst/>
          </a:prstGeom>
        </p:spPr>
        <p:txBody>
          <a:bodyPr vert="horz" wrap="square" lIns="0" tIns="0" rIns="0" bIns="0" numCol="1" anchor="ctr" anchorCtr="0" compatLnSpc="1">
            <a:prstTxWarp prst="textNoShape">
              <a:avLst/>
            </a:prstTxWarp>
          </a:bodyPr>
          <a:lstStyle>
            <a:lvl1pPr>
              <a:defRPr lang="en-GB" sz="800" baseline="0"/>
            </a:lvl1pPr>
          </a:lstStyle>
          <a:p>
            <a:pPr algn="r"/>
            <a:endParaRPr lang="en-GB" dirty="0"/>
          </a:p>
        </p:txBody>
      </p:sp>
      <p:sp>
        <p:nvSpPr>
          <p:cNvPr id="8" name="Date_DateCustomA">
            <a:extLst>
              <a:ext uri="{FF2B5EF4-FFF2-40B4-BE49-F238E27FC236}">
                <a16:creationId xmlns:a16="http://schemas.microsoft.com/office/drawing/2014/main" id="{B0E6362C-AD60-4A3E-B1BD-8ACCD0B3D70E}"/>
              </a:ext>
            </a:extLst>
          </p:cNvPr>
          <p:cNvSpPr>
            <a:spLocks noGrp="1"/>
          </p:cNvSpPr>
          <p:nvPr>
            <p:ph type="dt" sz="half" idx="2"/>
          </p:nvPr>
        </p:nvSpPr>
        <p:spPr>
          <a:xfrm>
            <a:off x="10683680" y="6141510"/>
            <a:ext cx="704941" cy="122327"/>
          </a:xfrm>
          <a:prstGeom prst="rect">
            <a:avLst/>
          </a:prstGeom>
        </p:spPr>
        <p:txBody>
          <a:bodyPr vert="horz" wrap="square" lIns="0" tIns="0" rIns="0" bIns="0" numCol="1" anchor="ctr" anchorCtr="0" compatLnSpc="1">
            <a:prstTxWarp prst="textNoShape">
              <a:avLst/>
            </a:prstTxWarp>
          </a:bodyPr>
          <a:lstStyle>
            <a:lvl1pPr>
              <a:defRPr lang="en-GB" sz="800" smtClean="0">
                <a:solidFill>
                  <a:schemeClr val="tx1"/>
                </a:solidFill>
              </a:defRPr>
            </a:lvl1pPr>
          </a:lstStyle>
          <a:p>
            <a:pPr algn="r"/>
            <a:fld id="{B13202A9-DE11-408D-9B8A-7630BF567349}" type="datetime1">
              <a:rPr lang="en-GB" smtClean="0"/>
              <a:t>22/11/2023</a:t>
            </a:fld>
            <a:endParaRPr lang="en-GB" dirty="0"/>
          </a:p>
        </p:txBody>
      </p:sp>
    </p:spTree>
    <p:extLst>
      <p:ext uri="{BB962C8B-B14F-4D97-AF65-F5344CB8AC3E}">
        <p14:creationId xmlns:p14="http://schemas.microsoft.com/office/powerpoint/2010/main" val="133908748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wo content (C)">
    <p:spTree>
      <p:nvGrpSpPr>
        <p:cNvPr id="1" name=""/>
        <p:cNvGrpSpPr/>
        <p:nvPr/>
      </p:nvGrpSpPr>
      <p:grpSpPr>
        <a:xfrm>
          <a:off x="0" y="0"/>
          <a:ext cx="0" cy="0"/>
          <a:chOff x="0" y="0"/>
          <a:chExt cx="0" cy="0"/>
        </a:xfrm>
      </p:grpSpPr>
      <p:sp>
        <p:nvSpPr>
          <p:cNvPr id="4" name="Title 1"/>
          <p:cNvSpPr>
            <a:spLocks noGrp="1"/>
          </p:cNvSpPr>
          <p:nvPr>
            <p:ph type="title"/>
          </p:nvPr>
        </p:nvSpPr>
        <p:spPr>
          <a:xfrm>
            <a:off x="798617" y="452438"/>
            <a:ext cx="10590003" cy="748627"/>
          </a:xfrm>
        </p:spPr>
        <p:txBody>
          <a:bodyPr/>
          <a:lstStyle/>
          <a:p>
            <a:r>
              <a:rPr lang="en-US"/>
              <a:t>Click to edit Master title style</a:t>
            </a:r>
            <a:endParaRPr lang="en-GB" dirty="0"/>
          </a:p>
        </p:txBody>
      </p:sp>
      <p:sp>
        <p:nvSpPr>
          <p:cNvPr id="35" name="Content Placeholder 2">
            <a:extLst>
              <a:ext uri="{FF2B5EF4-FFF2-40B4-BE49-F238E27FC236}">
                <a16:creationId xmlns:a16="http://schemas.microsoft.com/office/drawing/2014/main" id="{AE865576-C688-4E63-82CB-FB6477AAE622}"/>
              </a:ext>
            </a:extLst>
          </p:cNvPr>
          <p:cNvSpPr>
            <a:spLocks noGrp="1"/>
          </p:cNvSpPr>
          <p:nvPr>
            <p:ph idx="12" hasCustomPrompt="1"/>
          </p:nvPr>
        </p:nvSpPr>
        <p:spPr>
          <a:xfrm>
            <a:off x="798617" y="1644652"/>
            <a:ext cx="5701454" cy="4062413"/>
          </a:xfrm>
        </p:spPr>
        <p:txBody>
          <a:bodyPr/>
          <a:lstStyle>
            <a:lvl5pPr>
              <a:defRPr spc="-100" baseline="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7" name="Content Placeholder 4">
            <a:extLst>
              <a:ext uri="{FF2B5EF4-FFF2-40B4-BE49-F238E27FC236}">
                <a16:creationId xmlns:a16="http://schemas.microsoft.com/office/drawing/2014/main" id="{414EC495-A6B9-4C60-A011-7047269C9CE9}"/>
              </a:ext>
            </a:extLst>
          </p:cNvPr>
          <p:cNvSpPr>
            <a:spLocks noGrp="1"/>
          </p:cNvSpPr>
          <p:nvPr>
            <p:ph sz="quarter" idx="16"/>
          </p:nvPr>
        </p:nvSpPr>
        <p:spPr>
          <a:xfrm>
            <a:off x="7314565" y="1644651"/>
            <a:ext cx="4074055" cy="40624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 name="Slide Number Placeholder 1"/>
          <p:cNvSpPr>
            <a:spLocks noGrp="1"/>
          </p:cNvSpPr>
          <p:nvPr>
            <p:ph type="sldNum" sz="quarter" idx="10"/>
          </p:nvPr>
        </p:nvSpPr>
        <p:spPr/>
        <p:txBody>
          <a:bodyPr/>
          <a:lstStyle/>
          <a:p>
            <a:fld id="{31421AFA-3AE7-4CEA-BC9B-447859BED57B}" type="slidenum">
              <a:rPr lang="en-GB" smtClean="0"/>
              <a:pPr/>
              <a:t>‹#›</a:t>
            </a:fld>
            <a:endParaRPr lang="en-GB" dirty="0"/>
          </a:p>
        </p:txBody>
      </p:sp>
      <p:sp>
        <p:nvSpPr>
          <p:cNvPr id="6" name="Footer Placeholder 4">
            <a:extLst>
              <a:ext uri="{FF2B5EF4-FFF2-40B4-BE49-F238E27FC236}">
                <a16:creationId xmlns:a16="http://schemas.microsoft.com/office/drawing/2014/main" id="{B60EC9E1-A6E7-4EDC-A604-820C98771D29}"/>
              </a:ext>
            </a:extLst>
          </p:cNvPr>
          <p:cNvSpPr>
            <a:spLocks noGrp="1"/>
          </p:cNvSpPr>
          <p:nvPr>
            <p:ph type="ftr" sz="quarter" idx="3"/>
          </p:nvPr>
        </p:nvSpPr>
        <p:spPr>
          <a:xfrm>
            <a:off x="2427604" y="6280502"/>
            <a:ext cx="8144936" cy="155620"/>
          </a:xfrm>
          <a:prstGeom prst="rect">
            <a:avLst/>
          </a:prstGeom>
        </p:spPr>
        <p:txBody>
          <a:bodyPr vert="horz" wrap="square" lIns="0" tIns="0" rIns="0" bIns="0" numCol="1" anchor="ctr" anchorCtr="0" compatLnSpc="1">
            <a:prstTxWarp prst="textNoShape">
              <a:avLst/>
            </a:prstTxWarp>
          </a:bodyPr>
          <a:lstStyle>
            <a:lvl1pPr>
              <a:defRPr lang="en-GB" sz="800" baseline="0"/>
            </a:lvl1pPr>
          </a:lstStyle>
          <a:p>
            <a:pPr algn="r"/>
            <a:endParaRPr lang="en-GB" dirty="0"/>
          </a:p>
        </p:txBody>
      </p:sp>
      <p:sp>
        <p:nvSpPr>
          <p:cNvPr id="9" name="Date_DateCustomA">
            <a:extLst>
              <a:ext uri="{FF2B5EF4-FFF2-40B4-BE49-F238E27FC236}">
                <a16:creationId xmlns:a16="http://schemas.microsoft.com/office/drawing/2014/main" id="{73643761-53E5-4729-8F9C-AC57323CEE05}"/>
              </a:ext>
            </a:extLst>
          </p:cNvPr>
          <p:cNvSpPr>
            <a:spLocks noGrp="1"/>
          </p:cNvSpPr>
          <p:nvPr>
            <p:ph type="dt" sz="half" idx="2"/>
          </p:nvPr>
        </p:nvSpPr>
        <p:spPr>
          <a:xfrm>
            <a:off x="10683680" y="6141510"/>
            <a:ext cx="704941" cy="122327"/>
          </a:xfrm>
          <a:prstGeom prst="rect">
            <a:avLst/>
          </a:prstGeom>
        </p:spPr>
        <p:txBody>
          <a:bodyPr vert="horz" wrap="square" lIns="0" tIns="0" rIns="0" bIns="0" numCol="1" anchor="ctr" anchorCtr="0" compatLnSpc="1">
            <a:prstTxWarp prst="textNoShape">
              <a:avLst/>
            </a:prstTxWarp>
          </a:bodyPr>
          <a:lstStyle>
            <a:lvl1pPr>
              <a:defRPr lang="en-GB" sz="800" smtClean="0">
                <a:solidFill>
                  <a:schemeClr val="tx1"/>
                </a:solidFill>
              </a:defRPr>
            </a:lvl1pPr>
          </a:lstStyle>
          <a:p>
            <a:pPr algn="r"/>
            <a:fld id="{8620D795-7D6C-4DDD-9364-2C8C35AA87F6}" type="datetime1">
              <a:rPr lang="en-GB" smtClean="0"/>
              <a:t>22/11/2023</a:t>
            </a:fld>
            <a:endParaRPr lang="en-GB" dirty="0"/>
          </a:p>
        </p:txBody>
      </p:sp>
    </p:spTree>
    <p:extLst>
      <p:ext uri="{BB962C8B-B14F-4D97-AF65-F5344CB8AC3E}">
        <p14:creationId xmlns:p14="http://schemas.microsoft.com/office/powerpoint/2010/main" val="191379443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ontent and icon (A)">
    <p:spTree>
      <p:nvGrpSpPr>
        <p:cNvPr id="1" name=""/>
        <p:cNvGrpSpPr/>
        <p:nvPr/>
      </p:nvGrpSpPr>
      <p:grpSpPr>
        <a:xfrm>
          <a:off x="0" y="0"/>
          <a:ext cx="0" cy="0"/>
          <a:chOff x="0" y="0"/>
          <a:chExt cx="0" cy="0"/>
        </a:xfrm>
      </p:grpSpPr>
      <p:sp>
        <p:nvSpPr>
          <p:cNvPr id="4" name="Title 1"/>
          <p:cNvSpPr>
            <a:spLocks noGrp="1"/>
          </p:cNvSpPr>
          <p:nvPr>
            <p:ph type="title"/>
          </p:nvPr>
        </p:nvSpPr>
        <p:spPr>
          <a:xfrm>
            <a:off x="798617" y="452438"/>
            <a:ext cx="8959428" cy="748627"/>
          </a:xfrm>
        </p:spPr>
        <p:txBody>
          <a:bodyPr/>
          <a:lstStyle/>
          <a:p>
            <a:r>
              <a:rPr lang="en-US"/>
              <a:t>Click to edit Master title style</a:t>
            </a:r>
            <a:endParaRPr lang="en-GB" dirty="0"/>
          </a:p>
        </p:txBody>
      </p:sp>
      <p:sp>
        <p:nvSpPr>
          <p:cNvPr id="3" name="Content Placeholder 2"/>
          <p:cNvSpPr>
            <a:spLocks noGrp="1"/>
          </p:cNvSpPr>
          <p:nvPr>
            <p:ph idx="1" hasCustomPrompt="1"/>
          </p:nvPr>
        </p:nvSpPr>
        <p:spPr>
          <a:xfrm>
            <a:off x="798617" y="1644652"/>
            <a:ext cx="10590003" cy="4062413"/>
          </a:xfrm>
        </p:spPr>
        <p:txBody>
          <a:bodyPr/>
          <a:lstStyle>
            <a:lvl5pPr>
              <a:defRPr spc="-100" baseline="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Picture Placeholder 3">
            <a:extLst>
              <a:ext uri="{FF2B5EF4-FFF2-40B4-BE49-F238E27FC236}">
                <a16:creationId xmlns:a16="http://schemas.microsoft.com/office/drawing/2014/main" id="{6FB39600-48A6-438C-ACEE-E7C3FBF9C3A2}"/>
              </a:ext>
            </a:extLst>
          </p:cNvPr>
          <p:cNvSpPr>
            <a:spLocks noGrp="1"/>
          </p:cNvSpPr>
          <p:nvPr>
            <p:ph type="pic" sz="quarter" idx="11" hasCustomPrompt="1"/>
          </p:nvPr>
        </p:nvSpPr>
        <p:spPr>
          <a:xfrm>
            <a:off x="10572539" y="452439"/>
            <a:ext cx="801068" cy="800779"/>
          </a:xfrm>
          <a:noFill/>
          <a:ln>
            <a:noFill/>
          </a:ln>
        </p:spPr>
        <p:txBody>
          <a:bodyPr lIns="38399" tIns="0" anchor="t" anchorCtr="0"/>
          <a:lstStyle>
            <a:lvl1pPr marL="0" indent="0">
              <a:buNone/>
              <a:defRPr sz="1800">
                <a:solidFill>
                  <a:schemeClr val="tx1"/>
                </a:solidFill>
              </a:defRPr>
            </a:lvl1pPr>
          </a:lstStyle>
          <a:p>
            <a:r>
              <a:rPr lang="en-GB" noProof="0" dirty="0"/>
              <a:t>icon</a:t>
            </a:r>
          </a:p>
        </p:txBody>
      </p:sp>
      <p:sp>
        <p:nvSpPr>
          <p:cNvPr id="2" name="Slide Number Placeholder 1"/>
          <p:cNvSpPr>
            <a:spLocks noGrp="1"/>
          </p:cNvSpPr>
          <p:nvPr>
            <p:ph type="sldNum" sz="quarter" idx="10"/>
          </p:nvPr>
        </p:nvSpPr>
        <p:spPr/>
        <p:txBody>
          <a:bodyPr/>
          <a:lstStyle/>
          <a:p>
            <a:fld id="{31421AFA-3AE7-4CEA-BC9B-447859BED57B}" type="slidenum">
              <a:rPr lang="en-GB" smtClean="0"/>
              <a:pPr/>
              <a:t>‹#›</a:t>
            </a:fld>
            <a:endParaRPr lang="en-GB" dirty="0"/>
          </a:p>
        </p:txBody>
      </p:sp>
      <p:sp>
        <p:nvSpPr>
          <p:cNvPr id="6" name="Footer Placeholder 4">
            <a:extLst>
              <a:ext uri="{FF2B5EF4-FFF2-40B4-BE49-F238E27FC236}">
                <a16:creationId xmlns:a16="http://schemas.microsoft.com/office/drawing/2014/main" id="{C4DE7E55-1B3D-4B43-B1B5-DE5E4FAB9891}"/>
              </a:ext>
            </a:extLst>
          </p:cNvPr>
          <p:cNvSpPr>
            <a:spLocks noGrp="1"/>
          </p:cNvSpPr>
          <p:nvPr>
            <p:ph type="ftr" sz="quarter" idx="3"/>
          </p:nvPr>
        </p:nvSpPr>
        <p:spPr>
          <a:xfrm>
            <a:off x="2427604" y="6280502"/>
            <a:ext cx="8144936" cy="155620"/>
          </a:xfrm>
          <a:prstGeom prst="rect">
            <a:avLst/>
          </a:prstGeom>
        </p:spPr>
        <p:txBody>
          <a:bodyPr vert="horz" wrap="square" lIns="0" tIns="0" rIns="0" bIns="0" numCol="1" anchor="ctr" anchorCtr="0" compatLnSpc="1">
            <a:prstTxWarp prst="textNoShape">
              <a:avLst/>
            </a:prstTxWarp>
          </a:bodyPr>
          <a:lstStyle>
            <a:lvl1pPr>
              <a:defRPr lang="en-GB" sz="800" baseline="0"/>
            </a:lvl1pPr>
          </a:lstStyle>
          <a:p>
            <a:pPr algn="r"/>
            <a:endParaRPr lang="en-GB" dirty="0"/>
          </a:p>
        </p:txBody>
      </p:sp>
      <p:sp>
        <p:nvSpPr>
          <p:cNvPr id="8" name="Date_DateCustomA">
            <a:extLst>
              <a:ext uri="{FF2B5EF4-FFF2-40B4-BE49-F238E27FC236}">
                <a16:creationId xmlns:a16="http://schemas.microsoft.com/office/drawing/2014/main" id="{F5D459F2-4C14-4DC3-8A9D-B1E9DF21E4CF}"/>
              </a:ext>
            </a:extLst>
          </p:cNvPr>
          <p:cNvSpPr>
            <a:spLocks noGrp="1"/>
          </p:cNvSpPr>
          <p:nvPr>
            <p:ph type="dt" sz="half" idx="2"/>
          </p:nvPr>
        </p:nvSpPr>
        <p:spPr>
          <a:xfrm>
            <a:off x="10683680" y="6141510"/>
            <a:ext cx="704941" cy="122327"/>
          </a:xfrm>
          <a:prstGeom prst="rect">
            <a:avLst/>
          </a:prstGeom>
        </p:spPr>
        <p:txBody>
          <a:bodyPr vert="horz" wrap="square" lIns="0" tIns="0" rIns="0" bIns="0" numCol="1" anchor="ctr" anchorCtr="0" compatLnSpc="1">
            <a:prstTxWarp prst="textNoShape">
              <a:avLst/>
            </a:prstTxWarp>
          </a:bodyPr>
          <a:lstStyle>
            <a:lvl1pPr>
              <a:defRPr lang="en-GB" sz="800" smtClean="0">
                <a:solidFill>
                  <a:schemeClr val="tx1"/>
                </a:solidFill>
              </a:defRPr>
            </a:lvl1pPr>
          </a:lstStyle>
          <a:p>
            <a:pPr algn="r"/>
            <a:fld id="{9B90C0BA-1BD5-469D-8018-C447C1EB2A93}" type="datetime1">
              <a:rPr lang="en-GB" smtClean="0"/>
              <a:t>22/11/2023</a:t>
            </a:fld>
            <a:endParaRPr lang="en-GB" dirty="0"/>
          </a:p>
        </p:txBody>
      </p:sp>
    </p:spTree>
    <p:extLst>
      <p:ext uri="{BB962C8B-B14F-4D97-AF65-F5344CB8AC3E}">
        <p14:creationId xmlns:p14="http://schemas.microsoft.com/office/powerpoint/2010/main" val="406338944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ontent and icon (B)">
    <p:spTree>
      <p:nvGrpSpPr>
        <p:cNvPr id="1" name=""/>
        <p:cNvGrpSpPr/>
        <p:nvPr/>
      </p:nvGrpSpPr>
      <p:grpSpPr>
        <a:xfrm>
          <a:off x="0" y="0"/>
          <a:ext cx="0" cy="0"/>
          <a:chOff x="0" y="0"/>
          <a:chExt cx="0" cy="0"/>
        </a:xfrm>
      </p:grpSpPr>
      <p:sp>
        <p:nvSpPr>
          <p:cNvPr id="4" name="Title 1"/>
          <p:cNvSpPr>
            <a:spLocks noGrp="1"/>
          </p:cNvSpPr>
          <p:nvPr>
            <p:ph type="title"/>
          </p:nvPr>
        </p:nvSpPr>
        <p:spPr>
          <a:xfrm>
            <a:off x="798617" y="452438"/>
            <a:ext cx="10590003" cy="748627"/>
          </a:xfrm>
        </p:spPr>
        <p:txBody>
          <a:bodyPr/>
          <a:lstStyle/>
          <a:p>
            <a:r>
              <a:rPr lang="en-US"/>
              <a:t>Click to edit Master title style</a:t>
            </a:r>
            <a:endParaRPr lang="en-GB" dirty="0"/>
          </a:p>
        </p:txBody>
      </p:sp>
      <p:sp>
        <p:nvSpPr>
          <p:cNvPr id="10" name="Content Placeholder 2">
            <a:extLst>
              <a:ext uri="{FF2B5EF4-FFF2-40B4-BE49-F238E27FC236}">
                <a16:creationId xmlns:a16="http://schemas.microsoft.com/office/drawing/2014/main" id="{F487125B-AD53-4CA5-922E-72C96A67D7AA}"/>
              </a:ext>
            </a:extLst>
          </p:cNvPr>
          <p:cNvSpPr>
            <a:spLocks noGrp="1"/>
          </p:cNvSpPr>
          <p:nvPr>
            <p:ph idx="12" hasCustomPrompt="1"/>
          </p:nvPr>
        </p:nvSpPr>
        <p:spPr>
          <a:xfrm>
            <a:off x="798617" y="1644652"/>
            <a:ext cx="8959428" cy="4062413"/>
          </a:xfrm>
        </p:spPr>
        <p:txBody>
          <a:bodyPr/>
          <a:lstStyle>
            <a:lvl5pPr>
              <a:defRPr spc="-100" baseline="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8" name="Picture Placeholder 3">
            <a:extLst>
              <a:ext uri="{FF2B5EF4-FFF2-40B4-BE49-F238E27FC236}">
                <a16:creationId xmlns:a16="http://schemas.microsoft.com/office/drawing/2014/main" id="{9CFFD8C0-0E93-4388-A9E5-6DB36C4D48D1}"/>
              </a:ext>
            </a:extLst>
          </p:cNvPr>
          <p:cNvSpPr>
            <a:spLocks noGrp="1"/>
          </p:cNvSpPr>
          <p:nvPr>
            <p:ph type="pic" sz="quarter" idx="11" hasCustomPrompt="1"/>
          </p:nvPr>
        </p:nvSpPr>
        <p:spPr>
          <a:xfrm>
            <a:off x="10572538" y="1644652"/>
            <a:ext cx="818272" cy="817976"/>
          </a:xfrm>
          <a:noFill/>
          <a:ln>
            <a:noFill/>
          </a:ln>
        </p:spPr>
        <p:txBody>
          <a:bodyPr lIns="38399" tIns="0" anchor="t" anchorCtr="0"/>
          <a:lstStyle>
            <a:lvl1pPr marL="0" indent="0">
              <a:buNone/>
              <a:defRPr sz="1800">
                <a:solidFill>
                  <a:schemeClr val="tx1"/>
                </a:solidFill>
              </a:defRPr>
            </a:lvl1pPr>
          </a:lstStyle>
          <a:p>
            <a:r>
              <a:rPr lang="en-GB" noProof="0" dirty="0"/>
              <a:t>icon</a:t>
            </a:r>
          </a:p>
        </p:txBody>
      </p:sp>
      <p:sp>
        <p:nvSpPr>
          <p:cNvPr id="2" name="Slide Number Placeholder 1"/>
          <p:cNvSpPr>
            <a:spLocks noGrp="1"/>
          </p:cNvSpPr>
          <p:nvPr>
            <p:ph type="sldNum" sz="quarter" idx="10"/>
          </p:nvPr>
        </p:nvSpPr>
        <p:spPr/>
        <p:txBody>
          <a:bodyPr/>
          <a:lstStyle/>
          <a:p>
            <a:fld id="{31421AFA-3AE7-4CEA-BC9B-447859BED57B}" type="slidenum">
              <a:rPr lang="en-GB" smtClean="0"/>
              <a:pPr/>
              <a:t>‹#›</a:t>
            </a:fld>
            <a:endParaRPr lang="en-GB" dirty="0"/>
          </a:p>
        </p:txBody>
      </p:sp>
      <p:sp>
        <p:nvSpPr>
          <p:cNvPr id="6" name="Footer Placeholder 4">
            <a:extLst>
              <a:ext uri="{FF2B5EF4-FFF2-40B4-BE49-F238E27FC236}">
                <a16:creationId xmlns:a16="http://schemas.microsoft.com/office/drawing/2014/main" id="{E31502FD-B05E-464F-8932-42D027579D97}"/>
              </a:ext>
            </a:extLst>
          </p:cNvPr>
          <p:cNvSpPr>
            <a:spLocks noGrp="1"/>
          </p:cNvSpPr>
          <p:nvPr>
            <p:ph type="ftr" sz="quarter" idx="3"/>
          </p:nvPr>
        </p:nvSpPr>
        <p:spPr>
          <a:xfrm>
            <a:off x="2427604" y="6280502"/>
            <a:ext cx="8144936" cy="155620"/>
          </a:xfrm>
          <a:prstGeom prst="rect">
            <a:avLst/>
          </a:prstGeom>
        </p:spPr>
        <p:txBody>
          <a:bodyPr vert="horz" wrap="square" lIns="0" tIns="0" rIns="0" bIns="0" numCol="1" anchor="ctr" anchorCtr="0" compatLnSpc="1">
            <a:prstTxWarp prst="textNoShape">
              <a:avLst/>
            </a:prstTxWarp>
          </a:bodyPr>
          <a:lstStyle>
            <a:lvl1pPr>
              <a:defRPr lang="en-GB" sz="800" baseline="0"/>
            </a:lvl1pPr>
          </a:lstStyle>
          <a:p>
            <a:pPr algn="r"/>
            <a:endParaRPr lang="en-GB" dirty="0"/>
          </a:p>
        </p:txBody>
      </p:sp>
      <p:sp>
        <p:nvSpPr>
          <p:cNvPr id="9" name="Date_DateCustomA">
            <a:extLst>
              <a:ext uri="{FF2B5EF4-FFF2-40B4-BE49-F238E27FC236}">
                <a16:creationId xmlns:a16="http://schemas.microsoft.com/office/drawing/2014/main" id="{AA65EC4C-43E8-483C-B54B-30D5535BB4C8}"/>
              </a:ext>
            </a:extLst>
          </p:cNvPr>
          <p:cNvSpPr>
            <a:spLocks noGrp="1"/>
          </p:cNvSpPr>
          <p:nvPr>
            <p:ph type="dt" sz="half" idx="2"/>
          </p:nvPr>
        </p:nvSpPr>
        <p:spPr>
          <a:xfrm>
            <a:off x="10683680" y="6141510"/>
            <a:ext cx="704941" cy="122327"/>
          </a:xfrm>
          <a:prstGeom prst="rect">
            <a:avLst/>
          </a:prstGeom>
        </p:spPr>
        <p:txBody>
          <a:bodyPr vert="horz" wrap="square" lIns="0" tIns="0" rIns="0" bIns="0" numCol="1" anchor="ctr" anchorCtr="0" compatLnSpc="1">
            <a:prstTxWarp prst="textNoShape">
              <a:avLst/>
            </a:prstTxWarp>
          </a:bodyPr>
          <a:lstStyle>
            <a:lvl1pPr>
              <a:defRPr lang="en-GB" sz="800" smtClean="0">
                <a:solidFill>
                  <a:schemeClr val="tx1"/>
                </a:solidFill>
              </a:defRPr>
            </a:lvl1pPr>
          </a:lstStyle>
          <a:p>
            <a:pPr algn="r"/>
            <a:fld id="{02DADF78-B3EF-4042-B2F9-5AAFBCE5A22E}" type="datetime1">
              <a:rPr lang="en-GB" smtClean="0"/>
              <a:t>22/11/2023</a:t>
            </a:fld>
            <a:endParaRPr lang="en-GB" dirty="0"/>
          </a:p>
        </p:txBody>
      </p:sp>
    </p:spTree>
    <p:extLst>
      <p:ext uri="{BB962C8B-B14F-4D97-AF65-F5344CB8AC3E}">
        <p14:creationId xmlns:p14="http://schemas.microsoft.com/office/powerpoint/2010/main" val="274422684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ontent and illustration (A)">
    <p:spTree>
      <p:nvGrpSpPr>
        <p:cNvPr id="1" name=""/>
        <p:cNvGrpSpPr/>
        <p:nvPr/>
      </p:nvGrpSpPr>
      <p:grpSpPr>
        <a:xfrm>
          <a:off x="0" y="0"/>
          <a:ext cx="0" cy="0"/>
          <a:chOff x="0" y="0"/>
          <a:chExt cx="0" cy="0"/>
        </a:xfrm>
      </p:grpSpPr>
      <p:sp>
        <p:nvSpPr>
          <p:cNvPr id="4" name="Title 1"/>
          <p:cNvSpPr>
            <a:spLocks noGrp="1"/>
          </p:cNvSpPr>
          <p:nvPr>
            <p:ph type="title"/>
          </p:nvPr>
        </p:nvSpPr>
        <p:spPr>
          <a:xfrm>
            <a:off x="798617" y="452438"/>
            <a:ext cx="10590003" cy="748627"/>
          </a:xfrm>
        </p:spPr>
        <p:txBody>
          <a:bodyPr/>
          <a:lstStyle/>
          <a:p>
            <a:r>
              <a:rPr lang="en-US"/>
              <a:t>Click to edit Master title style</a:t>
            </a:r>
            <a:endParaRPr lang="en-GB" dirty="0"/>
          </a:p>
        </p:txBody>
      </p:sp>
      <p:sp>
        <p:nvSpPr>
          <p:cNvPr id="10" name="Content Placeholder 2">
            <a:extLst>
              <a:ext uri="{FF2B5EF4-FFF2-40B4-BE49-F238E27FC236}">
                <a16:creationId xmlns:a16="http://schemas.microsoft.com/office/drawing/2014/main" id="{F487125B-AD53-4CA5-922E-72C96A67D7AA}"/>
              </a:ext>
            </a:extLst>
          </p:cNvPr>
          <p:cNvSpPr>
            <a:spLocks noGrp="1"/>
          </p:cNvSpPr>
          <p:nvPr>
            <p:ph idx="12" hasCustomPrompt="1"/>
          </p:nvPr>
        </p:nvSpPr>
        <p:spPr>
          <a:xfrm>
            <a:off x="798617" y="1644652"/>
            <a:ext cx="6515948" cy="4062413"/>
          </a:xfrm>
        </p:spPr>
        <p:txBody>
          <a:bodyPr/>
          <a:lstStyle>
            <a:lvl5pPr>
              <a:defRPr spc="-100" baseline="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8" name="Picture Placeholder 3">
            <a:extLst>
              <a:ext uri="{FF2B5EF4-FFF2-40B4-BE49-F238E27FC236}">
                <a16:creationId xmlns:a16="http://schemas.microsoft.com/office/drawing/2014/main" id="{9CFFD8C0-0E93-4388-A9E5-6DB36C4D48D1}"/>
              </a:ext>
            </a:extLst>
          </p:cNvPr>
          <p:cNvSpPr>
            <a:spLocks noGrp="1"/>
          </p:cNvSpPr>
          <p:nvPr>
            <p:ph type="pic" sz="quarter" idx="11" hasCustomPrompt="1"/>
          </p:nvPr>
        </p:nvSpPr>
        <p:spPr>
          <a:xfrm>
            <a:off x="8129058" y="1644653"/>
            <a:ext cx="3259562" cy="3239941"/>
          </a:xfrm>
          <a:noFill/>
          <a:ln>
            <a:noFill/>
          </a:ln>
        </p:spPr>
        <p:txBody>
          <a:bodyPr lIns="38399" tIns="0" anchor="t" anchorCtr="0"/>
          <a:lstStyle>
            <a:lvl1pPr marL="0" indent="0">
              <a:buNone/>
              <a:defRPr sz="1800">
                <a:solidFill>
                  <a:schemeClr val="tx1"/>
                </a:solidFill>
              </a:defRPr>
            </a:lvl1pPr>
          </a:lstStyle>
          <a:p>
            <a:r>
              <a:rPr lang="en-GB" dirty="0">
                <a:effectLst/>
              </a:rPr>
              <a:t>illustration</a:t>
            </a:r>
            <a:endParaRPr lang="en-GB" noProof="0" dirty="0"/>
          </a:p>
        </p:txBody>
      </p:sp>
      <p:sp>
        <p:nvSpPr>
          <p:cNvPr id="2" name="Slide Number Placeholder 1"/>
          <p:cNvSpPr>
            <a:spLocks noGrp="1"/>
          </p:cNvSpPr>
          <p:nvPr>
            <p:ph type="sldNum" sz="quarter" idx="10"/>
          </p:nvPr>
        </p:nvSpPr>
        <p:spPr/>
        <p:txBody>
          <a:bodyPr/>
          <a:lstStyle/>
          <a:p>
            <a:fld id="{31421AFA-3AE7-4CEA-BC9B-447859BED57B}" type="slidenum">
              <a:rPr lang="en-GB" smtClean="0"/>
              <a:pPr/>
              <a:t>‹#›</a:t>
            </a:fld>
            <a:endParaRPr lang="en-GB" dirty="0"/>
          </a:p>
        </p:txBody>
      </p:sp>
      <p:sp>
        <p:nvSpPr>
          <p:cNvPr id="6" name="Footer Placeholder 4">
            <a:extLst>
              <a:ext uri="{FF2B5EF4-FFF2-40B4-BE49-F238E27FC236}">
                <a16:creationId xmlns:a16="http://schemas.microsoft.com/office/drawing/2014/main" id="{FB97A6BE-821A-4BF5-AFE7-9A048351C6D9}"/>
              </a:ext>
            </a:extLst>
          </p:cNvPr>
          <p:cNvSpPr>
            <a:spLocks noGrp="1"/>
          </p:cNvSpPr>
          <p:nvPr>
            <p:ph type="ftr" sz="quarter" idx="3"/>
          </p:nvPr>
        </p:nvSpPr>
        <p:spPr>
          <a:xfrm>
            <a:off x="2427604" y="6280502"/>
            <a:ext cx="8144936" cy="155620"/>
          </a:xfrm>
          <a:prstGeom prst="rect">
            <a:avLst/>
          </a:prstGeom>
        </p:spPr>
        <p:txBody>
          <a:bodyPr vert="horz" wrap="square" lIns="0" tIns="0" rIns="0" bIns="0" numCol="1" anchor="ctr" anchorCtr="0" compatLnSpc="1">
            <a:prstTxWarp prst="textNoShape">
              <a:avLst/>
            </a:prstTxWarp>
          </a:bodyPr>
          <a:lstStyle>
            <a:lvl1pPr>
              <a:defRPr lang="en-GB" sz="800" baseline="0"/>
            </a:lvl1pPr>
          </a:lstStyle>
          <a:p>
            <a:pPr algn="r"/>
            <a:endParaRPr lang="en-GB" dirty="0"/>
          </a:p>
        </p:txBody>
      </p:sp>
      <p:sp>
        <p:nvSpPr>
          <p:cNvPr id="9" name="Date_DateCustomA">
            <a:extLst>
              <a:ext uri="{FF2B5EF4-FFF2-40B4-BE49-F238E27FC236}">
                <a16:creationId xmlns:a16="http://schemas.microsoft.com/office/drawing/2014/main" id="{11815BEB-2C63-4CBF-9795-6F15022666B4}"/>
              </a:ext>
            </a:extLst>
          </p:cNvPr>
          <p:cNvSpPr>
            <a:spLocks noGrp="1"/>
          </p:cNvSpPr>
          <p:nvPr>
            <p:ph type="dt" sz="half" idx="2"/>
          </p:nvPr>
        </p:nvSpPr>
        <p:spPr>
          <a:xfrm>
            <a:off x="10683680" y="6141510"/>
            <a:ext cx="704941" cy="122327"/>
          </a:xfrm>
          <a:prstGeom prst="rect">
            <a:avLst/>
          </a:prstGeom>
        </p:spPr>
        <p:txBody>
          <a:bodyPr vert="horz" wrap="square" lIns="0" tIns="0" rIns="0" bIns="0" numCol="1" anchor="ctr" anchorCtr="0" compatLnSpc="1">
            <a:prstTxWarp prst="textNoShape">
              <a:avLst/>
            </a:prstTxWarp>
          </a:bodyPr>
          <a:lstStyle>
            <a:lvl1pPr>
              <a:defRPr lang="en-GB" sz="800" smtClean="0">
                <a:solidFill>
                  <a:schemeClr val="tx1"/>
                </a:solidFill>
              </a:defRPr>
            </a:lvl1pPr>
          </a:lstStyle>
          <a:p>
            <a:pPr algn="r"/>
            <a:fld id="{8BA51A42-5836-428D-B66B-B65A92E2CCAA}" type="datetime1">
              <a:rPr lang="en-GB" smtClean="0"/>
              <a:t>22/11/2023</a:t>
            </a:fld>
            <a:endParaRPr lang="en-GB" dirty="0"/>
          </a:p>
        </p:txBody>
      </p:sp>
    </p:spTree>
    <p:extLst>
      <p:ext uri="{BB962C8B-B14F-4D97-AF65-F5344CB8AC3E}">
        <p14:creationId xmlns:p14="http://schemas.microsoft.com/office/powerpoint/2010/main" val="228582436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ontent and  illustration (B)">
    <p:spTree>
      <p:nvGrpSpPr>
        <p:cNvPr id="1" name=""/>
        <p:cNvGrpSpPr/>
        <p:nvPr/>
      </p:nvGrpSpPr>
      <p:grpSpPr>
        <a:xfrm>
          <a:off x="0" y="0"/>
          <a:ext cx="0" cy="0"/>
          <a:chOff x="0" y="0"/>
          <a:chExt cx="0" cy="0"/>
        </a:xfrm>
      </p:grpSpPr>
      <p:sp>
        <p:nvSpPr>
          <p:cNvPr id="4" name="Title 1"/>
          <p:cNvSpPr>
            <a:spLocks noGrp="1"/>
          </p:cNvSpPr>
          <p:nvPr>
            <p:ph type="title"/>
          </p:nvPr>
        </p:nvSpPr>
        <p:spPr>
          <a:xfrm>
            <a:off x="798617" y="452438"/>
            <a:ext cx="10590003" cy="748627"/>
          </a:xfrm>
        </p:spPr>
        <p:txBody>
          <a:bodyPr/>
          <a:lstStyle/>
          <a:p>
            <a:r>
              <a:rPr lang="en-US"/>
              <a:t>Click to edit Master title style</a:t>
            </a:r>
            <a:endParaRPr lang="en-GB" dirty="0"/>
          </a:p>
        </p:txBody>
      </p:sp>
      <p:sp>
        <p:nvSpPr>
          <p:cNvPr id="35" name="Content Placeholder 2">
            <a:extLst>
              <a:ext uri="{FF2B5EF4-FFF2-40B4-BE49-F238E27FC236}">
                <a16:creationId xmlns:a16="http://schemas.microsoft.com/office/drawing/2014/main" id="{AE865576-C688-4E63-82CB-FB6477AAE622}"/>
              </a:ext>
            </a:extLst>
          </p:cNvPr>
          <p:cNvSpPr>
            <a:spLocks noGrp="1"/>
          </p:cNvSpPr>
          <p:nvPr>
            <p:ph idx="12" hasCustomPrompt="1"/>
          </p:nvPr>
        </p:nvSpPr>
        <p:spPr>
          <a:xfrm>
            <a:off x="798617" y="1644652"/>
            <a:ext cx="5701454" cy="4062413"/>
          </a:xfrm>
        </p:spPr>
        <p:txBody>
          <a:bodyPr/>
          <a:lstStyle>
            <a:lvl5pPr>
              <a:defRPr spc="-100" baseline="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Picture Placeholder 4">
            <a:extLst>
              <a:ext uri="{FF2B5EF4-FFF2-40B4-BE49-F238E27FC236}">
                <a16:creationId xmlns:a16="http://schemas.microsoft.com/office/drawing/2014/main" id="{286587FC-F18B-4FBE-8CD2-663B9BA8C734}"/>
              </a:ext>
            </a:extLst>
          </p:cNvPr>
          <p:cNvSpPr>
            <a:spLocks noGrp="1"/>
          </p:cNvSpPr>
          <p:nvPr>
            <p:ph type="pic" sz="quarter" idx="14" hasCustomPrompt="1"/>
          </p:nvPr>
        </p:nvSpPr>
        <p:spPr>
          <a:xfrm>
            <a:off x="7314566" y="1644268"/>
            <a:ext cx="4074055" cy="4062797"/>
          </a:xfrm>
        </p:spPr>
        <p:txBody>
          <a:bodyPr/>
          <a:lstStyle>
            <a:lvl1pPr marL="0" indent="0">
              <a:buNone/>
              <a:defRPr/>
            </a:lvl1pPr>
          </a:lstStyle>
          <a:p>
            <a:r>
              <a:rPr lang="en-GB" dirty="0">
                <a:effectLst/>
              </a:rPr>
              <a:t>illustration</a:t>
            </a:r>
            <a:endParaRPr lang="en-GB" noProof="0" dirty="0"/>
          </a:p>
        </p:txBody>
      </p:sp>
      <p:sp>
        <p:nvSpPr>
          <p:cNvPr id="2" name="Slide Number Placeholder 1"/>
          <p:cNvSpPr>
            <a:spLocks noGrp="1"/>
          </p:cNvSpPr>
          <p:nvPr>
            <p:ph type="sldNum" sz="quarter" idx="10"/>
          </p:nvPr>
        </p:nvSpPr>
        <p:spPr/>
        <p:txBody>
          <a:bodyPr/>
          <a:lstStyle/>
          <a:p>
            <a:fld id="{31421AFA-3AE7-4CEA-BC9B-447859BED57B}" type="slidenum">
              <a:rPr lang="en-GB" smtClean="0"/>
              <a:pPr/>
              <a:t>‹#›</a:t>
            </a:fld>
            <a:endParaRPr lang="en-GB" dirty="0"/>
          </a:p>
        </p:txBody>
      </p:sp>
      <p:sp>
        <p:nvSpPr>
          <p:cNvPr id="6" name="Footer Placeholder 4">
            <a:extLst>
              <a:ext uri="{FF2B5EF4-FFF2-40B4-BE49-F238E27FC236}">
                <a16:creationId xmlns:a16="http://schemas.microsoft.com/office/drawing/2014/main" id="{9B89233D-8149-4491-95B2-DE11051C8619}"/>
              </a:ext>
            </a:extLst>
          </p:cNvPr>
          <p:cNvSpPr>
            <a:spLocks noGrp="1"/>
          </p:cNvSpPr>
          <p:nvPr>
            <p:ph type="ftr" sz="quarter" idx="3"/>
          </p:nvPr>
        </p:nvSpPr>
        <p:spPr>
          <a:xfrm>
            <a:off x="2427604" y="6280502"/>
            <a:ext cx="8144936" cy="155620"/>
          </a:xfrm>
          <a:prstGeom prst="rect">
            <a:avLst/>
          </a:prstGeom>
        </p:spPr>
        <p:txBody>
          <a:bodyPr vert="horz" wrap="square" lIns="0" tIns="0" rIns="0" bIns="0" numCol="1" anchor="ctr" anchorCtr="0" compatLnSpc="1">
            <a:prstTxWarp prst="textNoShape">
              <a:avLst/>
            </a:prstTxWarp>
          </a:bodyPr>
          <a:lstStyle>
            <a:lvl1pPr>
              <a:defRPr lang="en-GB" sz="800" baseline="0"/>
            </a:lvl1pPr>
          </a:lstStyle>
          <a:p>
            <a:pPr algn="r"/>
            <a:endParaRPr lang="en-GB" dirty="0"/>
          </a:p>
        </p:txBody>
      </p:sp>
      <p:sp>
        <p:nvSpPr>
          <p:cNvPr id="8" name="Date_DateCustomA">
            <a:extLst>
              <a:ext uri="{FF2B5EF4-FFF2-40B4-BE49-F238E27FC236}">
                <a16:creationId xmlns:a16="http://schemas.microsoft.com/office/drawing/2014/main" id="{D2C9554E-F561-4DDA-B278-92702108D9BF}"/>
              </a:ext>
            </a:extLst>
          </p:cNvPr>
          <p:cNvSpPr>
            <a:spLocks noGrp="1"/>
          </p:cNvSpPr>
          <p:nvPr>
            <p:ph type="dt" sz="half" idx="2"/>
          </p:nvPr>
        </p:nvSpPr>
        <p:spPr>
          <a:xfrm>
            <a:off x="10683680" y="6141510"/>
            <a:ext cx="704941" cy="122327"/>
          </a:xfrm>
          <a:prstGeom prst="rect">
            <a:avLst/>
          </a:prstGeom>
        </p:spPr>
        <p:txBody>
          <a:bodyPr vert="horz" wrap="square" lIns="0" tIns="0" rIns="0" bIns="0" numCol="1" anchor="ctr" anchorCtr="0" compatLnSpc="1">
            <a:prstTxWarp prst="textNoShape">
              <a:avLst/>
            </a:prstTxWarp>
          </a:bodyPr>
          <a:lstStyle>
            <a:lvl1pPr>
              <a:defRPr lang="en-GB" sz="800" smtClean="0">
                <a:solidFill>
                  <a:schemeClr val="tx1"/>
                </a:solidFill>
              </a:defRPr>
            </a:lvl1pPr>
          </a:lstStyle>
          <a:p>
            <a:pPr algn="r"/>
            <a:fld id="{136937CD-C8B6-42FA-9EC6-EF300AFFE646}" type="datetime1">
              <a:rPr lang="en-GB" smtClean="0"/>
              <a:t>22/11/2023</a:t>
            </a:fld>
            <a:endParaRPr lang="en-GB" dirty="0"/>
          </a:p>
        </p:txBody>
      </p:sp>
    </p:spTree>
    <p:extLst>
      <p:ext uri="{BB962C8B-B14F-4D97-AF65-F5344CB8AC3E}">
        <p14:creationId xmlns:p14="http://schemas.microsoft.com/office/powerpoint/2010/main" val="335647979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ontent and fact text">
    <p:spTree>
      <p:nvGrpSpPr>
        <p:cNvPr id="1" name=""/>
        <p:cNvGrpSpPr/>
        <p:nvPr/>
      </p:nvGrpSpPr>
      <p:grpSpPr>
        <a:xfrm>
          <a:off x="0" y="0"/>
          <a:ext cx="0" cy="0"/>
          <a:chOff x="0" y="0"/>
          <a:chExt cx="0" cy="0"/>
        </a:xfrm>
      </p:grpSpPr>
      <p:sp>
        <p:nvSpPr>
          <p:cNvPr id="4" name="Title 1"/>
          <p:cNvSpPr>
            <a:spLocks noGrp="1"/>
          </p:cNvSpPr>
          <p:nvPr>
            <p:ph type="title"/>
          </p:nvPr>
        </p:nvSpPr>
        <p:spPr>
          <a:xfrm>
            <a:off x="798617" y="452438"/>
            <a:ext cx="10590003" cy="748627"/>
          </a:xfrm>
        </p:spPr>
        <p:txBody>
          <a:bodyPr/>
          <a:lstStyle/>
          <a:p>
            <a:r>
              <a:rPr lang="en-US"/>
              <a:t>Click to edit Master title style</a:t>
            </a:r>
            <a:endParaRPr lang="en-GB" dirty="0"/>
          </a:p>
        </p:txBody>
      </p:sp>
      <p:sp>
        <p:nvSpPr>
          <p:cNvPr id="11" name="Content Placeholder 2">
            <a:extLst>
              <a:ext uri="{FF2B5EF4-FFF2-40B4-BE49-F238E27FC236}">
                <a16:creationId xmlns:a16="http://schemas.microsoft.com/office/drawing/2014/main" id="{BB9C9E16-4544-49A4-A136-929E64BE7AAF}"/>
              </a:ext>
            </a:extLst>
          </p:cNvPr>
          <p:cNvSpPr>
            <a:spLocks noGrp="1"/>
          </p:cNvSpPr>
          <p:nvPr>
            <p:ph idx="12" hasCustomPrompt="1"/>
          </p:nvPr>
        </p:nvSpPr>
        <p:spPr>
          <a:xfrm>
            <a:off x="798618" y="1644652"/>
            <a:ext cx="7330441" cy="4062413"/>
          </a:xfrm>
        </p:spPr>
        <p:txBody>
          <a:bodyPr/>
          <a:lstStyle>
            <a:lvl5pPr>
              <a:defRPr spc="-100" baseline="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7" name="Text Placeholder 6">
            <a:extLst>
              <a:ext uri="{FF2B5EF4-FFF2-40B4-BE49-F238E27FC236}">
                <a16:creationId xmlns:a16="http://schemas.microsoft.com/office/drawing/2014/main" id="{89007D2D-A158-459C-BE2E-0A1D348DA7C9}"/>
              </a:ext>
            </a:extLst>
          </p:cNvPr>
          <p:cNvSpPr>
            <a:spLocks noGrp="1"/>
          </p:cNvSpPr>
          <p:nvPr>
            <p:ph type="body" sz="quarter" idx="15" hasCustomPrompt="1"/>
          </p:nvPr>
        </p:nvSpPr>
        <p:spPr>
          <a:xfrm>
            <a:off x="8943552" y="1644390"/>
            <a:ext cx="2445069" cy="4062675"/>
          </a:xfrm>
        </p:spPr>
        <p:txBody>
          <a:bodyPr lIns="0"/>
          <a:lstStyle>
            <a:lvl1pPr marL="0" indent="0">
              <a:lnSpc>
                <a:spcPct val="80000"/>
              </a:lnSpc>
              <a:spcAft>
                <a:spcPts val="1200"/>
              </a:spcAft>
              <a:buFont typeface="Arial" panose="020B0604020202020204" pitchFamily="34" charset="0"/>
              <a:buChar char="​"/>
              <a:defRPr sz="4799" b="1" cap="all" spc="-150" baseline="0">
                <a:solidFill>
                  <a:schemeClr val="tx2"/>
                </a:solidFill>
              </a:defRPr>
            </a:lvl1pPr>
            <a:lvl2pPr marL="0" indent="0">
              <a:lnSpc>
                <a:spcPct val="100000"/>
              </a:lnSpc>
              <a:buFont typeface="Arial" panose="020B0604020202020204" pitchFamily="34" charset="0"/>
              <a:buChar char="​"/>
              <a:defRPr sz="1600" baseline="0">
                <a:solidFill>
                  <a:schemeClr val="tx2"/>
                </a:solidFill>
              </a:defRPr>
            </a:lvl2pPr>
            <a:lvl3pPr marL="251950" indent="-251950">
              <a:lnSpc>
                <a:spcPct val="100000"/>
              </a:lnSpc>
              <a:buFont typeface="Verdana" panose="020B0604030504040204" pitchFamily="34" charset="0"/>
              <a:buChar char="•"/>
              <a:defRPr sz="1600" i="0" baseline="0">
                <a:solidFill>
                  <a:schemeClr val="tx2"/>
                </a:solidFill>
              </a:defRPr>
            </a:lvl3pPr>
            <a:lvl4pPr marL="271409" indent="-271409">
              <a:lnSpc>
                <a:spcPct val="100000"/>
              </a:lnSpc>
              <a:buFont typeface="+mj-lt"/>
              <a:buAutoNum type="arabicPeriod"/>
              <a:defRPr sz="1600">
                <a:solidFill>
                  <a:schemeClr val="tx2"/>
                </a:solidFill>
              </a:defRPr>
            </a:lvl4pPr>
            <a:lvl5pPr marL="271409" indent="-271409">
              <a:lnSpc>
                <a:spcPct val="100000"/>
              </a:lnSpc>
              <a:buFont typeface="+mj-lt"/>
              <a:buAutoNum type="alphaUcPeriod"/>
              <a:defRPr sz="1600" b="0" cap="none" spc="-50" baseline="0">
                <a:solidFill>
                  <a:schemeClr val="tx2"/>
                </a:solidFill>
              </a:defRPr>
            </a:lvl5pPr>
            <a:lvl6pPr>
              <a:defRPr sz="1600"/>
            </a:lvl6pPr>
            <a:lvl7pPr>
              <a:defRPr sz="1600">
                <a:solidFill>
                  <a:schemeClr val="tx2"/>
                </a:solidFill>
              </a:defRPr>
            </a:lvl7pPr>
            <a:lvl8pPr marL="271409" indent="-271409">
              <a:buClr>
                <a:schemeClr val="tx2"/>
              </a:buClr>
              <a:buFont typeface="+mj-lt"/>
              <a:buAutoNum type="arabicParenR"/>
              <a:defRPr sz="1000">
                <a:solidFill>
                  <a:schemeClr val="tx2"/>
                </a:solidFill>
              </a:defRPr>
            </a:lvl8pPr>
            <a:lvl9pPr marL="271409" indent="-271409">
              <a:buClr>
                <a:schemeClr val="tx2"/>
              </a:buClr>
              <a:buFont typeface="+mj-lt"/>
              <a:buAutoNum type="alphaLcParenR"/>
              <a:defRPr sz="1000">
                <a:solidFill>
                  <a:schemeClr val="tx2"/>
                </a:solidFill>
              </a:defRPr>
            </a:lvl9pPr>
          </a:lstStyle>
          <a:p>
            <a:pPr lvl="0"/>
            <a:r>
              <a:rPr lang="en-GB"/>
              <a:t>12,3</a:t>
            </a:r>
          </a:p>
          <a:p>
            <a:pPr lvl="1"/>
            <a:r>
              <a:rPr lang="en-GB"/>
              <a:t>Second level</a:t>
            </a:r>
          </a:p>
          <a:p>
            <a:pPr lvl="2"/>
            <a:r>
              <a:rPr lang="en-GB"/>
              <a:t>Third level</a:t>
            </a:r>
          </a:p>
          <a:p>
            <a:pPr lvl="3"/>
            <a:r>
              <a:rPr lang="en-GB"/>
              <a:t>Fourth level</a:t>
            </a:r>
          </a:p>
          <a:p>
            <a:pPr lvl="4"/>
            <a:r>
              <a:rPr lang="en-GB"/>
              <a:t>Fifth level</a:t>
            </a:r>
          </a:p>
          <a:p>
            <a:pPr lvl="5"/>
            <a:r>
              <a:rPr lang="en-GB"/>
              <a:t>6</a:t>
            </a:r>
          </a:p>
          <a:p>
            <a:pPr lvl="6"/>
            <a:r>
              <a:rPr lang="en-GB"/>
              <a:t>7</a:t>
            </a:r>
          </a:p>
          <a:p>
            <a:pPr lvl="7"/>
            <a:r>
              <a:rPr lang="en-GB"/>
              <a:t>8</a:t>
            </a:r>
          </a:p>
          <a:p>
            <a:pPr lvl="8"/>
            <a:r>
              <a:rPr lang="en-GB"/>
              <a:t>9</a:t>
            </a:r>
            <a:endParaRPr lang="en-GB" dirty="0"/>
          </a:p>
        </p:txBody>
      </p:sp>
      <p:sp>
        <p:nvSpPr>
          <p:cNvPr id="13" name="Text Placeholder 6">
            <a:extLst>
              <a:ext uri="{FF2B5EF4-FFF2-40B4-BE49-F238E27FC236}">
                <a16:creationId xmlns:a16="http://schemas.microsoft.com/office/drawing/2014/main" id="{99C5C721-7970-4C21-B42B-33753616C1B3}"/>
              </a:ext>
            </a:extLst>
          </p:cNvPr>
          <p:cNvSpPr>
            <a:spLocks noGrp="1"/>
          </p:cNvSpPr>
          <p:nvPr>
            <p:ph type="body" sz="quarter" idx="14" hasCustomPrompt="1"/>
          </p:nvPr>
        </p:nvSpPr>
        <p:spPr>
          <a:xfrm>
            <a:off x="8943552" y="4991259"/>
            <a:ext cx="2445068" cy="715807"/>
          </a:xfrm>
        </p:spPr>
        <p:txBody>
          <a:bodyPr lIns="0" anchor="b" anchorCtr="0"/>
          <a:lstStyle>
            <a:lvl1pPr marL="228554" indent="-228554">
              <a:lnSpc>
                <a:spcPct val="80000"/>
              </a:lnSpc>
              <a:spcAft>
                <a:spcPts val="1200"/>
              </a:spcAft>
              <a:buFont typeface="+mj-lt"/>
              <a:buAutoNum type="arabicParenR"/>
              <a:defRPr sz="1000" b="0" i="1" cap="none" spc="0" baseline="0">
                <a:solidFill>
                  <a:schemeClr val="bg2"/>
                </a:solidFill>
              </a:defRPr>
            </a:lvl1pPr>
            <a:lvl2pPr marL="0" indent="0">
              <a:lnSpc>
                <a:spcPct val="100000"/>
              </a:lnSpc>
              <a:buFont typeface="Arial" panose="020B0604020202020204" pitchFamily="34" charset="0"/>
              <a:buNone/>
              <a:defRPr sz="2400" baseline="0">
                <a:solidFill>
                  <a:schemeClr val="tx2"/>
                </a:solidFill>
              </a:defRPr>
            </a:lvl2pPr>
            <a:lvl3pPr marL="0" indent="0">
              <a:lnSpc>
                <a:spcPct val="100000"/>
              </a:lnSpc>
              <a:buFont typeface="Arial" panose="020B0604020202020204" pitchFamily="34" charset="0"/>
              <a:buChar char="​"/>
              <a:defRPr sz="1050" i="1">
                <a:solidFill>
                  <a:schemeClr val="bg2"/>
                </a:solidFill>
              </a:defRPr>
            </a:lvl3pPr>
            <a:lvl4pPr marL="176178" indent="-176178">
              <a:lnSpc>
                <a:spcPct val="100000"/>
              </a:lnSpc>
              <a:buFont typeface="+mj-lt"/>
              <a:buAutoNum type="arabicPeriod"/>
              <a:defRPr sz="1200">
                <a:solidFill>
                  <a:schemeClr val="bg2"/>
                </a:solidFill>
              </a:defRPr>
            </a:lvl4pPr>
            <a:lvl5pPr marL="176178" indent="-176178">
              <a:lnSpc>
                <a:spcPct val="100000"/>
              </a:lnSpc>
              <a:buFont typeface="+mj-lt"/>
              <a:buAutoNum type="alphaUcPeriod"/>
              <a:defRPr sz="1200" b="0" cap="none" baseline="0">
                <a:solidFill>
                  <a:schemeClr val="bg2"/>
                </a:solidFill>
              </a:defRPr>
            </a:lvl5pPr>
          </a:lstStyle>
          <a:p>
            <a:pPr lvl="0"/>
            <a:r>
              <a:rPr lang="en-GB"/>
              <a:t>Note</a:t>
            </a:r>
            <a:endParaRPr lang="en-GB" dirty="0"/>
          </a:p>
        </p:txBody>
      </p:sp>
      <p:sp>
        <p:nvSpPr>
          <p:cNvPr id="2" name="Slide Number Placeholder 1"/>
          <p:cNvSpPr>
            <a:spLocks noGrp="1"/>
          </p:cNvSpPr>
          <p:nvPr>
            <p:ph type="sldNum" sz="quarter" idx="10"/>
          </p:nvPr>
        </p:nvSpPr>
        <p:spPr/>
        <p:txBody>
          <a:bodyPr/>
          <a:lstStyle/>
          <a:p>
            <a:fld id="{31421AFA-3AE7-4CEA-BC9B-447859BED57B}" type="slidenum">
              <a:rPr lang="en-GB" smtClean="0"/>
              <a:pPr/>
              <a:t>‹#›</a:t>
            </a:fld>
            <a:endParaRPr lang="en-GB" dirty="0"/>
          </a:p>
        </p:txBody>
      </p:sp>
      <p:grpSp>
        <p:nvGrpSpPr>
          <p:cNvPr id="3" name="Group 2">
            <a:extLst>
              <a:ext uri="{FF2B5EF4-FFF2-40B4-BE49-F238E27FC236}">
                <a16:creationId xmlns:a16="http://schemas.microsoft.com/office/drawing/2014/main" id="{CBDD567F-EFA3-4304-9F2D-5128B34EFFF1}"/>
              </a:ext>
            </a:extLst>
          </p:cNvPr>
          <p:cNvGrpSpPr/>
          <p:nvPr userDrawn="1"/>
        </p:nvGrpSpPr>
        <p:grpSpPr>
          <a:xfrm>
            <a:off x="-1980751" y="3537801"/>
            <a:ext cx="1797025" cy="2906915"/>
            <a:chOff x="12403271" y="-1"/>
            <a:chExt cx="1796791" cy="2907588"/>
          </a:xfrm>
        </p:grpSpPr>
        <p:grpSp>
          <p:nvGrpSpPr>
            <p:cNvPr id="12" name="Group 11">
              <a:extLst>
                <a:ext uri="{FF2B5EF4-FFF2-40B4-BE49-F238E27FC236}">
                  <a16:creationId xmlns:a16="http://schemas.microsoft.com/office/drawing/2014/main" id="{FA367DCD-123C-45F4-87EB-1586FA603E3A}"/>
                </a:ext>
              </a:extLst>
            </p:cNvPr>
            <p:cNvGrpSpPr/>
            <p:nvPr userDrawn="1"/>
          </p:nvGrpSpPr>
          <p:grpSpPr>
            <a:xfrm>
              <a:off x="12403271" y="-1"/>
              <a:ext cx="1796791" cy="2907588"/>
              <a:chOff x="9009867" y="1645032"/>
              <a:chExt cx="2365739" cy="3828268"/>
            </a:xfrm>
          </p:grpSpPr>
          <p:sp>
            <p:nvSpPr>
              <p:cNvPr id="17" name="Rectangle: Rounded Corners 16">
                <a:extLst>
                  <a:ext uri="{FF2B5EF4-FFF2-40B4-BE49-F238E27FC236}">
                    <a16:creationId xmlns:a16="http://schemas.microsoft.com/office/drawing/2014/main" id="{93B8FE7B-9EF6-429C-AC7B-79E85DFB481D}"/>
                  </a:ext>
                </a:extLst>
              </p:cNvPr>
              <p:cNvSpPr/>
              <p:nvPr/>
            </p:nvSpPr>
            <p:spPr>
              <a:xfrm>
                <a:off x="9009867" y="1645032"/>
                <a:ext cx="2365739" cy="3828268"/>
              </a:xfrm>
              <a:prstGeom prst="roundRect">
                <a:avLst>
                  <a:gd name="adj" fmla="val 2970"/>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1400" dirty="0">
                  <a:solidFill>
                    <a:schemeClr val="accent3"/>
                  </a:solidFill>
                </a:endParaRPr>
              </a:p>
            </p:txBody>
          </p:sp>
          <p:pic>
            <p:nvPicPr>
              <p:cNvPr id="15" name="Picture 14">
                <a:extLst>
                  <a:ext uri="{FF2B5EF4-FFF2-40B4-BE49-F238E27FC236}">
                    <a16:creationId xmlns:a16="http://schemas.microsoft.com/office/drawing/2014/main" id="{132FA97E-008F-4B07-B688-A7B22404D82A}"/>
                  </a:ext>
                </a:extLst>
              </p:cNvPr>
              <p:cNvPicPr>
                <a:picLocks noChangeAspect="1"/>
              </p:cNvPicPr>
              <p:nvPr/>
            </p:nvPicPr>
            <p:blipFill>
              <a:blip r:embed="rId2"/>
              <a:stretch>
                <a:fillRect/>
              </a:stretch>
            </p:blipFill>
            <p:spPr>
              <a:xfrm>
                <a:off x="9182748" y="1852126"/>
                <a:ext cx="599367" cy="280555"/>
              </a:xfrm>
              <a:prstGeom prst="rect">
                <a:avLst/>
              </a:prstGeom>
            </p:spPr>
          </p:pic>
          <p:sp>
            <p:nvSpPr>
              <p:cNvPr id="16" name="TextBox 15">
                <a:extLst>
                  <a:ext uri="{FF2B5EF4-FFF2-40B4-BE49-F238E27FC236}">
                    <a16:creationId xmlns:a16="http://schemas.microsoft.com/office/drawing/2014/main" id="{8F49FA4C-A0C7-484D-9CD0-A2B1528B3A2E}"/>
                  </a:ext>
                </a:extLst>
              </p:cNvPr>
              <p:cNvSpPr txBox="1"/>
              <p:nvPr/>
            </p:nvSpPr>
            <p:spPr bwMode="auto">
              <a:xfrm>
                <a:off x="9199275" y="2239970"/>
                <a:ext cx="1887588" cy="850990"/>
              </a:xfrm>
              <a:prstGeom prst="rect">
                <a:avLst/>
              </a:prstGeom>
              <a:noFill/>
              <a:ln w="9525">
                <a:noFill/>
                <a:miter lim="800000"/>
                <a:headEnd/>
                <a:tailEnd/>
              </a:ln>
              <a:effectLst/>
            </p:spPr>
            <p:txBody>
              <a:bodyPr vert="horz" wrap="square" lIns="0" tIns="0" rIns="0" bIns="0" numCol="1" rtlCol="0" anchor="t" anchorCtr="0" compatLnSpc="1">
                <a:prstTxWarp prst="textNoShape">
                  <a:avLst/>
                </a:prstTxWarp>
                <a:spAutoFit/>
              </a:bodyPr>
              <a:lstStyle/>
              <a:p>
                <a:pPr marL="12697" marR="0" indent="-25395" algn="l" defTabSz="457109" rtl="0" eaLnBrk="0" fontAlgn="base" latinLnBrk="0" hangingPunct="0">
                  <a:spcBef>
                    <a:spcPct val="0"/>
                  </a:spcBef>
                  <a:spcAft>
                    <a:spcPts val="600"/>
                  </a:spcAft>
                  <a:buClrTx/>
                  <a:buSzTx/>
                  <a:tabLst/>
                </a:pPr>
                <a:r>
                  <a:rPr kumimoji="0" lang="en-GB" sz="700" b="0" i="0" u="none" strike="noStrike" kern="1200" cap="none" spc="0" normalizeH="0" baseline="0" noProof="0" dirty="0">
                    <a:ln>
                      <a:noFill/>
                    </a:ln>
                    <a:solidFill>
                      <a:schemeClr val="tx1"/>
                    </a:solidFill>
                    <a:effectLst/>
                    <a:uLnTx/>
                    <a:uFillTx/>
                    <a:latin typeface="Verdana"/>
                    <a:ea typeface="Verdana" pitchFamily="34" charset="0"/>
                    <a:cs typeface="Verdana" pitchFamily="34" charset="0"/>
                  </a:rPr>
                  <a:t>LIST LEVELS (BULLET LEVELS) </a:t>
                </a:r>
                <a:br>
                  <a:rPr kumimoji="0" lang="en-GB" sz="700" b="0" i="0" u="none" strike="noStrike" kern="1200" cap="none" spc="0" normalizeH="0" baseline="0" noProof="0" dirty="0">
                    <a:ln>
                      <a:noFill/>
                    </a:ln>
                    <a:solidFill>
                      <a:schemeClr val="tx1"/>
                    </a:solidFill>
                    <a:effectLst/>
                    <a:uLnTx/>
                    <a:uFillTx/>
                    <a:latin typeface="Verdana"/>
                    <a:ea typeface="Verdana" pitchFamily="34" charset="0"/>
                    <a:cs typeface="Verdana" pitchFamily="34" charset="0"/>
                  </a:rPr>
                </a:br>
                <a:br>
                  <a:rPr kumimoji="0" lang="en-GB" sz="700" b="0" i="0" u="none" strike="noStrike" kern="1200" cap="none" spc="0" normalizeH="0" baseline="0" noProof="0" dirty="0">
                    <a:ln>
                      <a:noFill/>
                    </a:ln>
                    <a:solidFill>
                      <a:schemeClr val="tx1"/>
                    </a:solidFill>
                    <a:effectLst/>
                    <a:uLnTx/>
                    <a:uFillTx/>
                    <a:latin typeface="Verdana"/>
                    <a:ea typeface="Verdana" pitchFamily="34" charset="0"/>
                    <a:cs typeface="Verdana" pitchFamily="34" charset="0"/>
                  </a:rPr>
                </a:br>
                <a:r>
                  <a:rPr kumimoji="0" lang="en-GB" sz="700" b="0" i="0" u="none" strike="noStrike" kern="1200" cap="none" spc="0" normalizeH="0" baseline="0" noProof="0" dirty="0">
                    <a:ln>
                      <a:noFill/>
                    </a:ln>
                    <a:solidFill>
                      <a:schemeClr val="tx1"/>
                    </a:solidFill>
                    <a:effectLst/>
                    <a:uLnTx/>
                    <a:uFillTx/>
                    <a:latin typeface="Verdana"/>
                    <a:ea typeface="Verdana" pitchFamily="34" charset="0"/>
                    <a:cs typeface="Verdana" pitchFamily="34" charset="0"/>
                  </a:rPr>
                  <a:t>USE ABOVE TOOL IN THE TAB HOME TO CHANGE TEXT STYLES (ALSO USE TAB FUNCTION)</a:t>
                </a:r>
              </a:p>
            </p:txBody>
          </p:sp>
        </p:grpSp>
        <p:pic>
          <p:nvPicPr>
            <p:cNvPr id="9" name="Picture 8">
              <a:extLst>
                <a:ext uri="{FF2B5EF4-FFF2-40B4-BE49-F238E27FC236}">
                  <a16:creationId xmlns:a16="http://schemas.microsoft.com/office/drawing/2014/main" id="{760E582F-46F7-4DF2-ABCB-E07E85419FF4}"/>
                </a:ext>
              </a:extLst>
            </p:cNvPr>
            <p:cNvPicPr>
              <a:picLocks noChangeAspect="1"/>
            </p:cNvPicPr>
            <p:nvPr userDrawn="1"/>
          </p:nvPicPr>
          <p:blipFill>
            <a:blip r:embed="rId3"/>
            <a:stretch>
              <a:fillRect/>
            </a:stretch>
          </p:blipFill>
          <p:spPr>
            <a:xfrm>
              <a:off x="12414617" y="1122667"/>
              <a:ext cx="1261627" cy="1565633"/>
            </a:xfrm>
            <a:prstGeom prst="rect">
              <a:avLst/>
            </a:prstGeom>
          </p:spPr>
        </p:pic>
      </p:grpSp>
      <p:sp>
        <p:nvSpPr>
          <p:cNvPr id="14" name="Footer Placeholder 4">
            <a:extLst>
              <a:ext uri="{FF2B5EF4-FFF2-40B4-BE49-F238E27FC236}">
                <a16:creationId xmlns:a16="http://schemas.microsoft.com/office/drawing/2014/main" id="{67D61A51-31AF-4082-AFF9-2D4AE9DB7C87}"/>
              </a:ext>
            </a:extLst>
          </p:cNvPr>
          <p:cNvSpPr>
            <a:spLocks noGrp="1"/>
          </p:cNvSpPr>
          <p:nvPr>
            <p:ph type="ftr" sz="quarter" idx="3"/>
          </p:nvPr>
        </p:nvSpPr>
        <p:spPr>
          <a:xfrm>
            <a:off x="2427604" y="6280502"/>
            <a:ext cx="8144936" cy="155620"/>
          </a:xfrm>
          <a:prstGeom prst="rect">
            <a:avLst/>
          </a:prstGeom>
        </p:spPr>
        <p:txBody>
          <a:bodyPr vert="horz" wrap="square" lIns="0" tIns="0" rIns="0" bIns="0" numCol="1" anchor="ctr" anchorCtr="0" compatLnSpc="1">
            <a:prstTxWarp prst="textNoShape">
              <a:avLst/>
            </a:prstTxWarp>
          </a:bodyPr>
          <a:lstStyle>
            <a:lvl1pPr>
              <a:defRPr lang="en-GB" sz="800" baseline="0"/>
            </a:lvl1pPr>
          </a:lstStyle>
          <a:p>
            <a:pPr algn="r"/>
            <a:endParaRPr lang="en-GB" dirty="0"/>
          </a:p>
        </p:txBody>
      </p:sp>
      <p:sp>
        <p:nvSpPr>
          <p:cNvPr id="19" name="Date_DateCustomA">
            <a:extLst>
              <a:ext uri="{FF2B5EF4-FFF2-40B4-BE49-F238E27FC236}">
                <a16:creationId xmlns:a16="http://schemas.microsoft.com/office/drawing/2014/main" id="{8BB7FA2D-0C66-4D42-8CC8-567BD958137F}"/>
              </a:ext>
            </a:extLst>
          </p:cNvPr>
          <p:cNvSpPr>
            <a:spLocks noGrp="1"/>
          </p:cNvSpPr>
          <p:nvPr>
            <p:ph type="dt" sz="half" idx="2"/>
          </p:nvPr>
        </p:nvSpPr>
        <p:spPr>
          <a:xfrm>
            <a:off x="10683680" y="6141510"/>
            <a:ext cx="704941" cy="122327"/>
          </a:xfrm>
          <a:prstGeom prst="rect">
            <a:avLst/>
          </a:prstGeom>
        </p:spPr>
        <p:txBody>
          <a:bodyPr vert="horz" wrap="square" lIns="0" tIns="0" rIns="0" bIns="0" numCol="1" anchor="ctr" anchorCtr="0" compatLnSpc="1">
            <a:prstTxWarp prst="textNoShape">
              <a:avLst/>
            </a:prstTxWarp>
          </a:bodyPr>
          <a:lstStyle>
            <a:lvl1pPr>
              <a:defRPr lang="en-GB" sz="800" smtClean="0">
                <a:solidFill>
                  <a:schemeClr val="tx1"/>
                </a:solidFill>
              </a:defRPr>
            </a:lvl1pPr>
          </a:lstStyle>
          <a:p>
            <a:pPr algn="r"/>
            <a:fld id="{6E10093C-62DA-496A-9DBF-6F8D26F3BF2E}" type="datetime1">
              <a:rPr lang="en-GB" smtClean="0"/>
              <a:t>22/11/2023</a:t>
            </a:fld>
            <a:endParaRPr lang="en-GB" dirty="0"/>
          </a:p>
        </p:txBody>
      </p:sp>
    </p:spTree>
    <p:extLst>
      <p:ext uri="{BB962C8B-B14F-4D97-AF65-F5344CB8AC3E}">
        <p14:creationId xmlns:p14="http://schemas.microsoft.com/office/powerpoint/2010/main" val="3763145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a:xfrm>
            <a:off x="609600" y="731276"/>
            <a:ext cx="10972800" cy="1143000"/>
          </a:xfrm>
        </p:spPr>
        <p:txBody>
          <a:bodyPr/>
          <a:lstStyle/>
          <a:p>
            <a:r>
              <a:rPr lang="nb-NO"/>
              <a:t>Klikk for å redigere tittelstil</a:t>
            </a:r>
          </a:p>
        </p:txBody>
      </p:sp>
      <p:sp>
        <p:nvSpPr>
          <p:cNvPr id="3" name="Plassholder for dato 2"/>
          <p:cNvSpPr>
            <a:spLocks noGrp="1"/>
          </p:cNvSpPr>
          <p:nvPr>
            <p:ph type="dt" sz="half" idx="10"/>
          </p:nvPr>
        </p:nvSpPr>
        <p:spPr/>
        <p:txBody>
          <a:bodyPr/>
          <a:lstStyle/>
          <a:p>
            <a:fld id="{49540C3D-7D2E-B046-9707-68B92A5A8B5C}" type="datetimeFigureOut">
              <a:rPr lang="nb-NO">
                <a:solidFill>
                  <a:prstClr val="black">
                    <a:tint val="75000"/>
                  </a:prstClr>
                </a:solidFill>
              </a:rPr>
              <a:pPr/>
              <a:t>22.11.2023</a:t>
            </a:fld>
            <a:endParaRPr lang="nb-NO">
              <a:solidFill>
                <a:prstClr val="black">
                  <a:tint val="75000"/>
                </a:prstClr>
              </a:solidFill>
            </a:endParaRPr>
          </a:p>
        </p:txBody>
      </p:sp>
      <p:sp>
        <p:nvSpPr>
          <p:cNvPr id="4" name="Plassholder for bunntekst 3"/>
          <p:cNvSpPr>
            <a:spLocks noGrp="1"/>
          </p:cNvSpPr>
          <p:nvPr>
            <p:ph type="ftr" sz="quarter" idx="11"/>
          </p:nvPr>
        </p:nvSpPr>
        <p:spPr/>
        <p:txBody>
          <a:bodyPr/>
          <a:lstStyle/>
          <a:p>
            <a:endParaRPr lang="nb-NO">
              <a:solidFill>
                <a:prstClr val="black">
                  <a:tint val="75000"/>
                </a:prstClr>
              </a:solidFill>
            </a:endParaRPr>
          </a:p>
        </p:txBody>
      </p:sp>
      <p:sp>
        <p:nvSpPr>
          <p:cNvPr id="5" name="Plassholder for lysbildenummer 4"/>
          <p:cNvSpPr>
            <a:spLocks noGrp="1"/>
          </p:cNvSpPr>
          <p:nvPr>
            <p:ph type="sldNum" sz="quarter" idx="12"/>
          </p:nvPr>
        </p:nvSpPr>
        <p:spPr/>
        <p:txBody>
          <a:bodyPr/>
          <a:lstStyle/>
          <a:p>
            <a:fld id="{DA31872E-8BFC-214A-B7E1-4CF644173512}" type="slidenum">
              <a:rPr>
                <a:solidFill>
                  <a:prstClr val="black">
                    <a:tint val="75000"/>
                  </a:prstClr>
                </a:solidFill>
              </a:rPr>
              <a:pPr/>
              <a:t>‹#›</a:t>
            </a:fld>
            <a:endParaRPr lang="nb-NO">
              <a:solidFill>
                <a:prstClr val="black">
                  <a:tint val="75000"/>
                </a:prstClr>
              </a:solidFill>
            </a:endParaRPr>
          </a:p>
        </p:txBody>
      </p:sp>
    </p:spTree>
    <p:extLst>
      <p:ext uri="{BB962C8B-B14F-4D97-AF65-F5344CB8AC3E}">
        <p14:creationId xmlns:p14="http://schemas.microsoft.com/office/powerpoint/2010/main" val="41205878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ontent and two fact texts">
    <p:spTree>
      <p:nvGrpSpPr>
        <p:cNvPr id="1" name=""/>
        <p:cNvGrpSpPr/>
        <p:nvPr/>
      </p:nvGrpSpPr>
      <p:grpSpPr>
        <a:xfrm>
          <a:off x="0" y="0"/>
          <a:ext cx="0" cy="0"/>
          <a:chOff x="0" y="0"/>
          <a:chExt cx="0" cy="0"/>
        </a:xfrm>
      </p:grpSpPr>
      <p:sp>
        <p:nvSpPr>
          <p:cNvPr id="4" name="Title 1"/>
          <p:cNvSpPr>
            <a:spLocks noGrp="1"/>
          </p:cNvSpPr>
          <p:nvPr>
            <p:ph type="title"/>
          </p:nvPr>
        </p:nvSpPr>
        <p:spPr>
          <a:xfrm>
            <a:off x="798617" y="452438"/>
            <a:ext cx="10590003" cy="748627"/>
          </a:xfrm>
        </p:spPr>
        <p:txBody>
          <a:bodyPr/>
          <a:lstStyle/>
          <a:p>
            <a:r>
              <a:rPr lang="en-US"/>
              <a:t>Click to edit Master title style</a:t>
            </a:r>
            <a:endParaRPr lang="en-GB" dirty="0"/>
          </a:p>
        </p:txBody>
      </p:sp>
      <p:sp>
        <p:nvSpPr>
          <p:cNvPr id="11" name="Content Placeholder 2">
            <a:extLst>
              <a:ext uri="{FF2B5EF4-FFF2-40B4-BE49-F238E27FC236}">
                <a16:creationId xmlns:a16="http://schemas.microsoft.com/office/drawing/2014/main" id="{BB9C9E16-4544-49A4-A136-929E64BE7AAF}"/>
              </a:ext>
            </a:extLst>
          </p:cNvPr>
          <p:cNvSpPr>
            <a:spLocks noGrp="1"/>
          </p:cNvSpPr>
          <p:nvPr>
            <p:ph idx="12" hasCustomPrompt="1"/>
          </p:nvPr>
        </p:nvSpPr>
        <p:spPr>
          <a:xfrm>
            <a:off x="798618" y="1644652"/>
            <a:ext cx="4072466" cy="4062413"/>
          </a:xfrm>
        </p:spPr>
        <p:txBody>
          <a:bodyPr/>
          <a:lstStyle>
            <a:lvl5pPr>
              <a:defRPr spc="-100" baseline="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7" name="Text Placeholder 6">
            <a:extLst>
              <a:ext uri="{FF2B5EF4-FFF2-40B4-BE49-F238E27FC236}">
                <a16:creationId xmlns:a16="http://schemas.microsoft.com/office/drawing/2014/main" id="{559CAE46-C6D8-48BD-A372-1CDE93E9CCA9}"/>
              </a:ext>
            </a:extLst>
          </p:cNvPr>
          <p:cNvSpPr>
            <a:spLocks noGrp="1"/>
          </p:cNvSpPr>
          <p:nvPr>
            <p:ph type="body" sz="quarter" idx="13" hasCustomPrompt="1"/>
          </p:nvPr>
        </p:nvSpPr>
        <p:spPr>
          <a:xfrm>
            <a:off x="5685579" y="1644390"/>
            <a:ext cx="2443479" cy="4062675"/>
          </a:xfrm>
        </p:spPr>
        <p:txBody>
          <a:bodyPr lIns="0"/>
          <a:lstStyle>
            <a:lvl1pPr marL="0" indent="0">
              <a:lnSpc>
                <a:spcPct val="80000"/>
              </a:lnSpc>
              <a:spcAft>
                <a:spcPts val="1200"/>
              </a:spcAft>
              <a:buFont typeface="Arial" panose="020B0604020202020204" pitchFamily="34" charset="0"/>
              <a:buChar char="​"/>
              <a:defRPr sz="4799" b="1" cap="all" spc="-150" baseline="0">
                <a:solidFill>
                  <a:schemeClr val="tx2"/>
                </a:solidFill>
              </a:defRPr>
            </a:lvl1pPr>
            <a:lvl2pPr marL="0" indent="0">
              <a:lnSpc>
                <a:spcPct val="100000"/>
              </a:lnSpc>
              <a:buFont typeface="Arial" panose="020B0604020202020204" pitchFamily="34" charset="0"/>
              <a:buChar char="​"/>
              <a:defRPr sz="1600" baseline="0">
                <a:solidFill>
                  <a:schemeClr val="tx2"/>
                </a:solidFill>
              </a:defRPr>
            </a:lvl2pPr>
            <a:lvl3pPr marL="251950" indent="-251950">
              <a:lnSpc>
                <a:spcPct val="100000"/>
              </a:lnSpc>
              <a:buFont typeface="Verdana" panose="020B0604030504040204" pitchFamily="34" charset="0"/>
              <a:buChar char="•"/>
              <a:defRPr sz="1600" i="0" baseline="0">
                <a:solidFill>
                  <a:schemeClr val="tx2"/>
                </a:solidFill>
              </a:defRPr>
            </a:lvl3pPr>
            <a:lvl4pPr marL="271409" indent="-271409">
              <a:lnSpc>
                <a:spcPct val="100000"/>
              </a:lnSpc>
              <a:buFont typeface="+mj-lt"/>
              <a:buAutoNum type="arabicPeriod"/>
              <a:defRPr sz="1600">
                <a:solidFill>
                  <a:schemeClr val="tx2"/>
                </a:solidFill>
              </a:defRPr>
            </a:lvl4pPr>
            <a:lvl5pPr marL="271409" indent="-271409">
              <a:lnSpc>
                <a:spcPct val="100000"/>
              </a:lnSpc>
              <a:buFont typeface="+mj-lt"/>
              <a:buAutoNum type="alphaUcPeriod"/>
              <a:defRPr sz="1600" b="0" cap="none" spc="-50" baseline="0">
                <a:solidFill>
                  <a:schemeClr val="tx2"/>
                </a:solidFill>
              </a:defRPr>
            </a:lvl5pPr>
            <a:lvl6pPr>
              <a:defRPr sz="1600"/>
            </a:lvl6pPr>
            <a:lvl7pPr>
              <a:defRPr sz="1600">
                <a:solidFill>
                  <a:schemeClr val="tx2"/>
                </a:solidFill>
              </a:defRPr>
            </a:lvl7pPr>
            <a:lvl8pPr marL="271409" indent="-271409">
              <a:buClr>
                <a:schemeClr val="tx2"/>
              </a:buClr>
              <a:buFont typeface="+mj-lt"/>
              <a:buAutoNum type="arabicParenR"/>
              <a:defRPr sz="1000">
                <a:solidFill>
                  <a:schemeClr val="tx2"/>
                </a:solidFill>
              </a:defRPr>
            </a:lvl8pPr>
            <a:lvl9pPr marL="271409" indent="-271409">
              <a:buClr>
                <a:schemeClr val="tx2"/>
              </a:buClr>
              <a:buFont typeface="+mj-lt"/>
              <a:buAutoNum type="alphaLcParenR"/>
              <a:defRPr sz="1000">
                <a:solidFill>
                  <a:schemeClr val="tx2"/>
                </a:solidFill>
              </a:defRPr>
            </a:lvl9pPr>
          </a:lstStyle>
          <a:p>
            <a:pPr lvl="0"/>
            <a:r>
              <a:rPr lang="en-GB"/>
              <a:t>12,9%</a:t>
            </a:r>
          </a:p>
          <a:p>
            <a:pPr lvl="1"/>
            <a:r>
              <a:rPr lang="en-GB"/>
              <a:t>Second level</a:t>
            </a:r>
          </a:p>
          <a:p>
            <a:pPr lvl="2"/>
            <a:r>
              <a:rPr lang="en-GB"/>
              <a:t>Third level</a:t>
            </a:r>
          </a:p>
          <a:p>
            <a:pPr lvl="3"/>
            <a:r>
              <a:rPr lang="en-GB"/>
              <a:t>Fourth level</a:t>
            </a:r>
          </a:p>
          <a:p>
            <a:pPr lvl="4"/>
            <a:r>
              <a:rPr lang="en-GB"/>
              <a:t>Fifth level</a:t>
            </a:r>
          </a:p>
          <a:p>
            <a:pPr lvl="5"/>
            <a:r>
              <a:rPr lang="en-GB"/>
              <a:t>6</a:t>
            </a:r>
          </a:p>
          <a:p>
            <a:pPr lvl="6"/>
            <a:r>
              <a:rPr lang="en-GB"/>
              <a:t>7</a:t>
            </a:r>
          </a:p>
          <a:p>
            <a:pPr lvl="7"/>
            <a:r>
              <a:rPr lang="en-GB"/>
              <a:t>8</a:t>
            </a:r>
          </a:p>
          <a:p>
            <a:pPr lvl="8"/>
            <a:r>
              <a:rPr lang="en-GB"/>
              <a:t>9</a:t>
            </a:r>
            <a:endParaRPr lang="en-GB" dirty="0"/>
          </a:p>
        </p:txBody>
      </p:sp>
      <p:sp>
        <p:nvSpPr>
          <p:cNvPr id="8" name="Text Placeholder 6">
            <a:extLst>
              <a:ext uri="{FF2B5EF4-FFF2-40B4-BE49-F238E27FC236}">
                <a16:creationId xmlns:a16="http://schemas.microsoft.com/office/drawing/2014/main" id="{67908BB7-3AA9-46B8-9F51-F98F86B5DB18}"/>
              </a:ext>
            </a:extLst>
          </p:cNvPr>
          <p:cNvSpPr>
            <a:spLocks noGrp="1"/>
          </p:cNvSpPr>
          <p:nvPr>
            <p:ph type="body" sz="quarter" idx="14" hasCustomPrompt="1"/>
          </p:nvPr>
        </p:nvSpPr>
        <p:spPr>
          <a:xfrm>
            <a:off x="8943552" y="1644390"/>
            <a:ext cx="2445068" cy="4062675"/>
          </a:xfrm>
        </p:spPr>
        <p:txBody>
          <a:bodyPr lIns="0"/>
          <a:lstStyle>
            <a:lvl1pPr marL="0" indent="0">
              <a:lnSpc>
                <a:spcPct val="80000"/>
              </a:lnSpc>
              <a:spcAft>
                <a:spcPts val="1200"/>
              </a:spcAft>
              <a:buFont typeface="Arial" panose="020B0604020202020204" pitchFamily="34" charset="0"/>
              <a:buChar char="​"/>
              <a:defRPr sz="4799" b="1" cap="all" spc="-150" baseline="0">
                <a:solidFill>
                  <a:schemeClr val="tx2"/>
                </a:solidFill>
              </a:defRPr>
            </a:lvl1pPr>
            <a:lvl2pPr marL="0" indent="0">
              <a:lnSpc>
                <a:spcPct val="100000"/>
              </a:lnSpc>
              <a:buFont typeface="Arial" panose="020B0604020202020204" pitchFamily="34" charset="0"/>
              <a:buChar char="​"/>
              <a:defRPr sz="1600" baseline="0">
                <a:solidFill>
                  <a:schemeClr val="tx2"/>
                </a:solidFill>
              </a:defRPr>
            </a:lvl2pPr>
            <a:lvl3pPr marL="251950" indent="-251950">
              <a:lnSpc>
                <a:spcPct val="100000"/>
              </a:lnSpc>
              <a:buFont typeface="Verdana" panose="020B0604030504040204" pitchFamily="34" charset="0"/>
              <a:buChar char="•"/>
              <a:defRPr sz="1600" i="0" baseline="0">
                <a:solidFill>
                  <a:schemeClr val="tx2"/>
                </a:solidFill>
              </a:defRPr>
            </a:lvl3pPr>
            <a:lvl4pPr marL="271409" indent="-271409">
              <a:lnSpc>
                <a:spcPct val="100000"/>
              </a:lnSpc>
              <a:buFont typeface="+mj-lt"/>
              <a:buAutoNum type="arabicPeriod"/>
              <a:defRPr sz="1600">
                <a:solidFill>
                  <a:schemeClr val="tx2"/>
                </a:solidFill>
              </a:defRPr>
            </a:lvl4pPr>
            <a:lvl5pPr marL="271409" indent="-271409">
              <a:lnSpc>
                <a:spcPct val="100000"/>
              </a:lnSpc>
              <a:buFont typeface="+mj-lt"/>
              <a:buAutoNum type="alphaUcPeriod"/>
              <a:defRPr sz="1600" b="0" cap="none" spc="-50" baseline="0">
                <a:solidFill>
                  <a:schemeClr val="tx2"/>
                </a:solidFill>
              </a:defRPr>
            </a:lvl5pPr>
            <a:lvl6pPr>
              <a:defRPr sz="1600"/>
            </a:lvl6pPr>
            <a:lvl7pPr>
              <a:defRPr sz="1600">
                <a:solidFill>
                  <a:schemeClr val="tx2"/>
                </a:solidFill>
              </a:defRPr>
            </a:lvl7pPr>
            <a:lvl8pPr marL="271409" indent="-271409">
              <a:buClr>
                <a:schemeClr val="tx2"/>
              </a:buClr>
              <a:buFont typeface="+mj-lt"/>
              <a:buAutoNum type="arabicParenR"/>
              <a:defRPr sz="1000">
                <a:solidFill>
                  <a:schemeClr val="tx2"/>
                </a:solidFill>
              </a:defRPr>
            </a:lvl8pPr>
            <a:lvl9pPr marL="271409" indent="-271409">
              <a:buClr>
                <a:schemeClr val="tx2"/>
              </a:buClr>
              <a:buFont typeface="+mj-lt"/>
              <a:buAutoNum type="alphaLcParenR"/>
              <a:defRPr sz="1000">
                <a:solidFill>
                  <a:schemeClr val="tx2"/>
                </a:solidFill>
              </a:defRPr>
            </a:lvl9pPr>
          </a:lstStyle>
          <a:p>
            <a:pPr lvl="0"/>
            <a:r>
              <a:rPr lang="en-GB"/>
              <a:t>12,9%</a:t>
            </a:r>
          </a:p>
          <a:p>
            <a:pPr lvl="1"/>
            <a:r>
              <a:rPr lang="en-GB"/>
              <a:t>Second level</a:t>
            </a:r>
          </a:p>
          <a:p>
            <a:pPr lvl="2"/>
            <a:r>
              <a:rPr lang="en-GB"/>
              <a:t>Third level</a:t>
            </a:r>
          </a:p>
          <a:p>
            <a:pPr lvl="3"/>
            <a:r>
              <a:rPr lang="en-GB"/>
              <a:t>Fourth level</a:t>
            </a:r>
          </a:p>
          <a:p>
            <a:pPr lvl="4"/>
            <a:r>
              <a:rPr lang="en-GB"/>
              <a:t>Fifth level</a:t>
            </a:r>
          </a:p>
          <a:p>
            <a:pPr lvl="5"/>
            <a:r>
              <a:rPr lang="en-GB"/>
              <a:t>6</a:t>
            </a:r>
          </a:p>
          <a:p>
            <a:pPr lvl="6"/>
            <a:r>
              <a:rPr lang="en-GB"/>
              <a:t>7</a:t>
            </a:r>
          </a:p>
          <a:p>
            <a:pPr lvl="7"/>
            <a:r>
              <a:rPr lang="en-GB"/>
              <a:t>8</a:t>
            </a:r>
          </a:p>
          <a:p>
            <a:pPr lvl="8"/>
            <a:r>
              <a:rPr lang="en-GB"/>
              <a:t>9</a:t>
            </a:r>
            <a:endParaRPr lang="en-GB" dirty="0"/>
          </a:p>
        </p:txBody>
      </p:sp>
      <p:sp>
        <p:nvSpPr>
          <p:cNvPr id="2" name="Slide Number Placeholder 1"/>
          <p:cNvSpPr>
            <a:spLocks noGrp="1"/>
          </p:cNvSpPr>
          <p:nvPr>
            <p:ph type="sldNum" sz="quarter" idx="10"/>
          </p:nvPr>
        </p:nvSpPr>
        <p:spPr/>
        <p:txBody>
          <a:bodyPr/>
          <a:lstStyle/>
          <a:p>
            <a:fld id="{31421AFA-3AE7-4CEA-BC9B-447859BED57B}" type="slidenum">
              <a:rPr lang="en-GB" smtClean="0"/>
              <a:pPr/>
              <a:t>‹#›</a:t>
            </a:fld>
            <a:endParaRPr lang="en-GB" dirty="0"/>
          </a:p>
        </p:txBody>
      </p:sp>
      <p:sp>
        <p:nvSpPr>
          <p:cNvPr id="13" name="Footer Placeholder 4">
            <a:extLst>
              <a:ext uri="{FF2B5EF4-FFF2-40B4-BE49-F238E27FC236}">
                <a16:creationId xmlns:a16="http://schemas.microsoft.com/office/drawing/2014/main" id="{CE9B38D5-AD3D-4AE8-88F2-0F9D25BB30CD}"/>
              </a:ext>
            </a:extLst>
          </p:cNvPr>
          <p:cNvSpPr>
            <a:spLocks noGrp="1"/>
          </p:cNvSpPr>
          <p:nvPr>
            <p:ph type="ftr" sz="quarter" idx="3"/>
          </p:nvPr>
        </p:nvSpPr>
        <p:spPr>
          <a:xfrm>
            <a:off x="2427604" y="6280502"/>
            <a:ext cx="8144936" cy="155620"/>
          </a:xfrm>
          <a:prstGeom prst="rect">
            <a:avLst/>
          </a:prstGeom>
        </p:spPr>
        <p:txBody>
          <a:bodyPr vert="horz" wrap="square" lIns="0" tIns="0" rIns="0" bIns="0" numCol="1" anchor="ctr" anchorCtr="0" compatLnSpc="1">
            <a:prstTxWarp prst="textNoShape">
              <a:avLst/>
            </a:prstTxWarp>
          </a:bodyPr>
          <a:lstStyle>
            <a:lvl1pPr>
              <a:defRPr lang="en-GB" sz="800" baseline="0"/>
            </a:lvl1pPr>
          </a:lstStyle>
          <a:p>
            <a:pPr algn="r"/>
            <a:endParaRPr lang="en-GB" dirty="0"/>
          </a:p>
        </p:txBody>
      </p:sp>
      <p:sp>
        <p:nvSpPr>
          <p:cNvPr id="15" name="Date_DateCustomA">
            <a:extLst>
              <a:ext uri="{FF2B5EF4-FFF2-40B4-BE49-F238E27FC236}">
                <a16:creationId xmlns:a16="http://schemas.microsoft.com/office/drawing/2014/main" id="{1AC23FC6-140A-4E04-B1F9-995F52FC873F}"/>
              </a:ext>
            </a:extLst>
          </p:cNvPr>
          <p:cNvSpPr>
            <a:spLocks noGrp="1"/>
          </p:cNvSpPr>
          <p:nvPr>
            <p:ph type="dt" sz="half" idx="2"/>
          </p:nvPr>
        </p:nvSpPr>
        <p:spPr>
          <a:xfrm>
            <a:off x="10683680" y="6141510"/>
            <a:ext cx="704941" cy="122327"/>
          </a:xfrm>
          <a:prstGeom prst="rect">
            <a:avLst/>
          </a:prstGeom>
        </p:spPr>
        <p:txBody>
          <a:bodyPr vert="horz" wrap="square" lIns="0" tIns="0" rIns="0" bIns="0" numCol="1" anchor="ctr" anchorCtr="0" compatLnSpc="1">
            <a:prstTxWarp prst="textNoShape">
              <a:avLst/>
            </a:prstTxWarp>
          </a:bodyPr>
          <a:lstStyle>
            <a:lvl1pPr>
              <a:defRPr lang="en-GB" sz="800" smtClean="0">
                <a:solidFill>
                  <a:schemeClr val="tx1"/>
                </a:solidFill>
              </a:defRPr>
            </a:lvl1pPr>
          </a:lstStyle>
          <a:p>
            <a:pPr algn="r"/>
            <a:fld id="{A79F0066-3164-42E7-92E6-6ECB81B57310}" type="datetime1">
              <a:rPr lang="en-GB" smtClean="0"/>
              <a:t>22/11/2023</a:t>
            </a:fld>
            <a:endParaRPr lang="en-GB" dirty="0"/>
          </a:p>
        </p:txBody>
      </p:sp>
      <p:grpSp>
        <p:nvGrpSpPr>
          <p:cNvPr id="16" name="Group 15">
            <a:extLst>
              <a:ext uri="{FF2B5EF4-FFF2-40B4-BE49-F238E27FC236}">
                <a16:creationId xmlns:a16="http://schemas.microsoft.com/office/drawing/2014/main" id="{482F1A21-DB0B-44A1-8EBE-E26897290FD2}"/>
              </a:ext>
            </a:extLst>
          </p:cNvPr>
          <p:cNvGrpSpPr/>
          <p:nvPr userDrawn="1"/>
        </p:nvGrpSpPr>
        <p:grpSpPr>
          <a:xfrm>
            <a:off x="-1980751" y="3537801"/>
            <a:ext cx="1797025" cy="2906915"/>
            <a:chOff x="12403271" y="-1"/>
            <a:chExt cx="1796791" cy="2907588"/>
          </a:xfrm>
        </p:grpSpPr>
        <p:grpSp>
          <p:nvGrpSpPr>
            <p:cNvPr id="17" name="Group 16">
              <a:extLst>
                <a:ext uri="{FF2B5EF4-FFF2-40B4-BE49-F238E27FC236}">
                  <a16:creationId xmlns:a16="http://schemas.microsoft.com/office/drawing/2014/main" id="{CA6B9EE2-783B-41AA-AC77-4DB0F5ED032D}"/>
                </a:ext>
              </a:extLst>
            </p:cNvPr>
            <p:cNvGrpSpPr/>
            <p:nvPr userDrawn="1"/>
          </p:nvGrpSpPr>
          <p:grpSpPr>
            <a:xfrm>
              <a:off x="12403271" y="-1"/>
              <a:ext cx="1796791" cy="2907588"/>
              <a:chOff x="9009867" y="1645032"/>
              <a:chExt cx="2365739" cy="3828268"/>
            </a:xfrm>
          </p:grpSpPr>
          <p:sp>
            <p:nvSpPr>
              <p:cNvPr id="19" name="Rectangle: Rounded Corners 18">
                <a:extLst>
                  <a:ext uri="{FF2B5EF4-FFF2-40B4-BE49-F238E27FC236}">
                    <a16:creationId xmlns:a16="http://schemas.microsoft.com/office/drawing/2014/main" id="{01B83249-39D6-4252-BB3B-A6D96E90F9B0}"/>
                  </a:ext>
                </a:extLst>
              </p:cNvPr>
              <p:cNvSpPr/>
              <p:nvPr/>
            </p:nvSpPr>
            <p:spPr>
              <a:xfrm>
                <a:off x="9009867" y="1645032"/>
                <a:ext cx="2365739" cy="3828268"/>
              </a:xfrm>
              <a:prstGeom prst="roundRect">
                <a:avLst>
                  <a:gd name="adj" fmla="val 2970"/>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1400" dirty="0">
                  <a:solidFill>
                    <a:schemeClr val="accent3"/>
                  </a:solidFill>
                </a:endParaRPr>
              </a:p>
            </p:txBody>
          </p:sp>
          <p:pic>
            <p:nvPicPr>
              <p:cNvPr id="20" name="Picture 19">
                <a:extLst>
                  <a:ext uri="{FF2B5EF4-FFF2-40B4-BE49-F238E27FC236}">
                    <a16:creationId xmlns:a16="http://schemas.microsoft.com/office/drawing/2014/main" id="{C1B093AE-E011-42FE-AB95-66C9BFBDFAA1}"/>
                  </a:ext>
                </a:extLst>
              </p:cNvPr>
              <p:cNvPicPr>
                <a:picLocks noChangeAspect="1"/>
              </p:cNvPicPr>
              <p:nvPr/>
            </p:nvPicPr>
            <p:blipFill>
              <a:blip r:embed="rId2"/>
              <a:stretch>
                <a:fillRect/>
              </a:stretch>
            </p:blipFill>
            <p:spPr>
              <a:xfrm>
                <a:off x="9182748" y="1852126"/>
                <a:ext cx="599367" cy="280555"/>
              </a:xfrm>
              <a:prstGeom prst="rect">
                <a:avLst/>
              </a:prstGeom>
            </p:spPr>
          </p:pic>
          <p:sp>
            <p:nvSpPr>
              <p:cNvPr id="21" name="TextBox 20">
                <a:extLst>
                  <a:ext uri="{FF2B5EF4-FFF2-40B4-BE49-F238E27FC236}">
                    <a16:creationId xmlns:a16="http://schemas.microsoft.com/office/drawing/2014/main" id="{C5F1A727-495B-4982-B3C7-671F9B44F5C2}"/>
                  </a:ext>
                </a:extLst>
              </p:cNvPr>
              <p:cNvSpPr txBox="1"/>
              <p:nvPr/>
            </p:nvSpPr>
            <p:spPr bwMode="auto">
              <a:xfrm>
                <a:off x="9199275" y="2239970"/>
                <a:ext cx="1887588" cy="850990"/>
              </a:xfrm>
              <a:prstGeom prst="rect">
                <a:avLst/>
              </a:prstGeom>
              <a:noFill/>
              <a:ln w="9525">
                <a:noFill/>
                <a:miter lim="800000"/>
                <a:headEnd/>
                <a:tailEnd/>
              </a:ln>
              <a:effectLst/>
            </p:spPr>
            <p:txBody>
              <a:bodyPr vert="horz" wrap="square" lIns="0" tIns="0" rIns="0" bIns="0" numCol="1" rtlCol="0" anchor="t" anchorCtr="0" compatLnSpc="1">
                <a:prstTxWarp prst="textNoShape">
                  <a:avLst/>
                </a:prstTxWarp>
                <a:spAutoFit/>
              </a:bodyPr>
              <a:lstStyle/>
              <a:p>
                <a:pPr marL="12697" marR="0" indent="-25395" algn="l" defTabSz="457109" rtl="0" eaLnBrk="0" fontAlgn="base" latinLnBrk="0" hangingPunct="0">
                  <a:spcBef>
                    <a:spcPct val="0"/>
                  </a:spcBef>
                  <a:spcAft>
                    <a:spcPts val="600"/>
                  </a:spcAft>
                  <a:buClrTx/>
                  <a:buSzTx/>
                  <a:tabLst/>
                </a:pPr>
                <a:r>
                  <a:rPr kumimoji="0" lang="en-GB" sz="700" b="0" i="0" u="none" strike="noStrike" kern="1200" cap="none" spc="0" normalizeH="0" baseline="0" noProof="0" dirty="0">
                    <a:ln>
                      <a:noFill/>
                    </a:ln>
                    <a:solidFill>
                      <a:schemeClr val="tx1"/>
                    </a:solidFill>
                    <a:effectLst/>
                    <a:uLnTx/>
                    <a:uFillTx/>
                    <a:latin typeface="Verdana"/>
                    <a:ea typeface="Verdana" pitchFamily="34" charset="0"/>
                    <a:cs typeface="Verdana" pitchFamily="34" charset="0"/>
                  </a:rPr>
                  <a:t>LIST LEVELS (BULLET LEVELS) </a:t>
                </a:r>
                <a:br>
                  <a:rPr kumimoji="0" lang="en-GB" sz="700" b="0" i="0" u="none" strike="noStrike" kern="1200" cap="none" spc="0" normalizeH="0" baseline="0" noProof="0" dirty="0">
                    <a:ln>
                      <a:noFill/>
                    </a:ln>
                    <a:solidFill>
                      <a:schemeClr val="tx1"/>
                    </a:solidFill>
                    <a:effectLst/>
                    <a:uLnTx/>
                    <a:uFillTx/>
                    <a:latin typeface="Verdana"/>
                    <a:ea typeface="Verdana" pitchFamily="34" charset="0"/>
                    <a:cs typeface="Verdana" pitchFamily="34" charset="0"/>
                  </a:rPr>
                </a:br>
                <a:br>
                  <a:rPr kumimoji="0" lang="en-GB" sz="700" b="0" i="0" u="none" strike="noStrike" kern="1200" cap="none" spc="0" normalizeH="0" baseline="0" noProof="0" dirty="0">
                    <a:ln>
                      <a:noFill/>
                    </a:ln>
                    <a:solidFill>
                      <a:schemeClr val="tx1"/>
                    </a:solidFill>
                    <a:effectLst/>
                    <a:uLnTx/>
                    <a:uFillTx/>
                    <a:latin typeface="Verdana"/>
                    <a:ea typeface="Verdana" pitchFamily="34" charset="0"/>
                    <a:cs typeface="Verdana" pitchFamily="34" charset="0"/>
                  </a:rPr>
                </a:br>
                <a:r>
                  <a:rPr kumimoji="0" lang="en-GB" sz="700" b="0" i="0" u="none" strike="noStrike" kern="1200" cap="none" spc="0" normalizeH="0" baseline="0" noProof="0" dirty="0">
                    <a:ln>
                      <a:noFill/>
                    </a:ln>
                    <a:solidFill>
                      <a:schemeClr val="tx1"/>
                    </a:solidFill>
                    <a:effectLst/>
                    <a:uLnTx/>
                    <a:uFillTx/>
                    <a:latin typeface="Verdana"/>
                    <a:ea typeface="Verdana" pitchFamily="34" charset="0"/>
                    <a:cs typeface="Verdana" pitchFamily="34" charset="0"/>
                  </a:rPr>
                  <a:t>USE ABOVE TOOL IN THE TAB HOME TO CHANGE TEXT STYLES (ALSO USE TAB FUNCTION)</a:t>
                </a:r>
              </a:p>
            </p:txBody>
          </p:sp>
        </p:grpSp>
        <p:pic>
          <p:nvPicPr>
            <p:cNvPr id="18" name="Picture 17">
              <a:extLst>
                <a:ext uri="{FF2B5EF4-FFF2-40B4-BE49-F238E27FC236}">
                  <a16:creationId xmlns:a16="http://schemas.microsoft.com/office/drawing/2014/main" id="{6BE0B471-FCB7-47D8-9FB4-678E9DA02E84}"/>
                </a:ext>
              </a:extLst>
            </p:cNvPr>
            <p:cNvPicPr>
              <a:picLocks noChangeAspect="1"/>
            </p:cNvPicPr>
            <p:nvPr userDrawn="1"/>
          </p:nvPicPr>
          <p:blipFill>
            <a:blip r:embed="rId3"/>
            <a:stretch>
              <a:fillRect/>
            </a:stretch>
          </p:blipFill>
          <p:spPr>
            <a:xfrm>
              <a:off x="12414617" y="1122667"/>
              <a:ext cx="1261627" cy="1565633"/>
            </a:xfrm>
            <a:prstGeom prst="rect">
              <a:avLst/>
            </a:prstGeom>
          </p:spPr>
        </p:pic>
      </p:grpSp>
    </p:spTree>
    <p:extLst>
      <p:ext uri="{BB962C8B-B14F-4D97-AF65-F5344CB8AC3E}">
        <p14:creationId xmlns:p14="http://schemas.microsoft.com/office/powerpoint/2010/main" val="426334893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Fact text and content">
    <p:spTree>
      <p:nvGrpSpPr>
        <p:cNvPr id="1" name=""/>
        <p:cNvGrpSpPr/>
        <p:nvPr/>
      </p:nvGrpSpPr>
      <p:grpSpPr>
        <a:xfrm>
          <a:off x="0" y="0"/>
          <a:ext cx="0" cy="0"/>
          <a:chOff x="0" y="0"/>
          <a:chExt cx="0" cy="0"/>
        </a:xfrm>
      </p:grpSpPr>
      <p:sp>
        <p:nvSpPr>
          <p:cNvPr id="4" name="Title 1"/>
          <p:cNvSpPr>
            <a:spLocks noGrp="1"/>
          </p:cNvSpPr>
          <p:nvPr>
            <p:ph type="title"/>
          </p:nvPr>
        </p:nvSpPr>
        <p:spPr>
          <a:xfrm>
            <a:off x="798618" y="453495"/>
            <a:ext cx="10590002" cy="748627"/>
          </a:xfrm>
        </p:spPr>
        <p:txBody>
          <a:bodyPr/>
          <a:lstStyle/>
          <a:p>
            <a:r>
              <a:rPr lang="en-US"/>
              <a:t>Click to edit Master title style</a:t>
            </a:r>
            <a:endParaRPr lang="en-GB" dirty="0"/>
          </a:p>
        </p:txBody>
      </p:sp>
      <p:sp>
        <p:nvSpPr>
          <p:cNvPr id="3" name="Content Placeholder 2"/>
          <p:cNvSpPr>
            <a:spLocks noGrp="1"/>
          </p:cNvSpPr>
          <p:nvPr>
            <p:ph idx="1" hasCustomPrompt="1"/>
          </p:nvPr>
        </p:nvSpPr>
        <p:spPr>
          <a:xfrm>
            <a:off x="4056592" y="1644652"/>
            <a:ext cx="7332028" cy="4062413"/>
          </a:xfrm>
        </p:spPr>
        <p:txBody>
          <a:bodyPr/>
          <a:lstStyle>
            <a:lvl5pPr>
              <a:defRPr spc="-100" baseline="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9" name="Text Placeholder 6">
            <a:extLst>
              <a:ext uri="{FF2B5EF4-FFF2-40B4-BE49-F238E27FC236}">
                <a16:creationId xmlns:a16="http://schemas.microsoft.com/office/drawing/2014/main" id="{344D76E6-1904-4038-80C4-8BC46CEBB703}"/>
              </a:ext>
            </a:extLst>
          </p:cNvPr>
          <p:cNvSpPr>
            <a:spLocks noGrp="1"/>
          </p:cNvSpPr>
          <p:nvPr>
            <p:ph type="body" sz="quarter" idx="15" hasCustomPrompt="1"/>
          </p:nvPr>
        </p:nvSpPr>
        <p:spPr>
          <a:xfrm>
            <a:off x="798618" y="1644390"/>
            <a:ext cx="2443480" cy="4062675"/>
          </a:xfrm>
        </p:spPr>
        <p:txBody>
          <a:bodyPr lIns="0"/>
          <a:lstStyle>
            <a:lvl1pPr marL="0" indent="0">
              <a:lnSpc>
                <a:spcPct val="80000"/>
              </a:lnSpc>
              <a:spcAft>
                <a:spcPts val="1200"/>
              </a:spcAft>
              <a:buFont typeface="Arial" panose="020B0604020202020204" pitchFamily="34" charset="0"/>
              <a:buChar char="​"/>
              <a:defRPr sz="4799" b="1" cap="all" spc="-150" baseline="0">
                <a:solidFill>
                  <a:schemeClr val="tx2"/>
                </a:solidFill>
              </a:defRPr>
            </a:lvl1pPr>
            <a:lvl2pPr marL="0" indent="0">
              <a:lnSpc>
                <a:spcPct val="100000"/>
              </a:lnSpc>
              <a:buFont typeface="Arial" panose="020B0604020202020204" pitchFamily="34" charset="0"/>
              <a:buChar char="​"/>
              <a:defRPr sz="1600" baseline="0">
                <a:solidFill>
                  <a:schemeClr val="tx2"/>
                </a:solidFill>
              </a:defRPr>
            </a:lvl2pPr>
            <a:lvl3pPr marL="251950" indent="-251950">
              <a:lnSpc>
                <a:spcPct val="100000"/>
              </a:lnSpc>
              <a:buFont typeface="Verdana" panose="020B0604030504040204" pitchFamily="34" charset="0"/>
              <a:buChar char="•"/>
              <a:defRPr sz="1600" i="0" baseline="0">
                <a:solidFill>
                  <a:schemeClr val="tx2"/>
                </a:solidFill>
              </a:defRPr>
            </a:lvl3pPr>
            <a:lvl4pPr marL="271409" indent="-271409">
              <a:lnSpc>
                <a:spcPct val="100000"/>
              </a:lnSpc>
              <a:buFont typeface="+mj-lt"/>
              <a:buAutoNum type="arabicPeriod"/>
              <a:defRPr sz="1600">
                <a:solidFill>
                  <a:schemeClr val="tx2"/>
                </a:solidFill>
              </a:defRPr>
            </a:lvl4pPr>
            <a:lvl5pPr marL="271409" indent="-271409">
              <a:lnSpc>
                <a:spcPct val="100000"/>
              </a:lnSpc>
              <a:buFont typeface="+mj-lt"/>
              <a:buAutoNum type="alphaUcPeriod"/>
              <a:defRPr sz="1600" b="0" cap="none" spc="-50" baseline="0">
                <a:solidFill>
                  <a:schemeClr val="tx2"/>
                </a:solidFill>
              </a:defRPr>
            </a:lvl5pPr>
            <a:lvl6pPr>
              <a:defRPr sz="1600"/>
            </a:lvl6pPr>
            <a:lvl7pPr>
              <a:defRPr sz="1600">
                <a:solidFill>
                  <a:schemeClr val="tx2"/>
                </a:solidFill>
              </a:defRPr>
            </a:lvl7pPr>
            <a:lvl8pPr marL="271409" indent="-271409">
              <a:buClr>
                <a:schemeClr val="tx2"/>
              </a:buClr>
              <a:buFont typeface="+mj-lt"/>
              <a:buAutoNum type="arabicParenR"/>
              <a:defRPr sz="1000">
                <a:solidFill>
                  <a:schemeClr val="tx2"/>
                </a:solidFill>
              </a:defRPr>
            </a:lvl8pPr>
            <a:lvl9pPr marL="271409" indent="-271409">
              <a:buClr>
                <a:schemeClr val="tx2"/>
              </a:buClr>
              <a:buFont typeface="+mj-lt"/>
              <a:buAutoNum type="alphaLcParenR"/>
              <a:defRPr sz="1000">
                <a:solidFill>
                  <a:schemeClr val="tx2"/>
                </a:solidFill>
              </a:defRPr>
            </a:lvl9pPr>
          </a:lstStyle>
          <a:p>
            <a:pPr lvl="0"/>
            <a:r>
              <a:rPr lang="en-GB"/>
              <a:t>12,9%</a:t>
            </a:r>
          </a:p>
          <a:p>
            <a:pPr lvl="1"/>
            <a:r>
              <a:rPr lang="en-GB"/>
              <a:t>Second level</a:t>
            </a:r>
          </a:p>
          <a:p>
            <a:pPr lvl="2"/>
            <a:r>
              <a:rPr lang="en-GB"/>
              <a:t>Third level</a:t>
            </a:r>
          </a:p>
          <a:p>
            <a:pPr lvl="3"/>
            <a:r>
              <a:rPr lang="en-GB"/>
              <a:t>Fourth level</a:t>
            </a:r>
          </a:p>
          <a:p>
            <a:pPr lvl="4"/>
            <a:r>
              <a:rPr lang="en-GB"/>
              <a:t>Fifth level</a:t>
            </a:r>
          </a:p>
          <a:p>
            <a:pPr lvl="5"/>
            <a:r>
              <a:rPr lang="en-GB"/>
              <a:t>6</a:t>
            </a:r>
          </a:p>
          <a:p>
            <a:pPr lvl="6"/>
            <a:r>
              <a:rPr lang="en-GB"/>
              <a:t>7</a:t>
            </a:r>
          </a:p>
          <a:p>
            <a:pPr lvl="7"/>
            <a:r>
              <a:rPr lang="en-GB"/>
              <a:t>8</a:t>
            </a:r>
          </a:p>
          <a:p>
            <a:pPr lvl="8"/>
            <a:r>
              <a:rPr lang="en-GB"/>
              <a:t>9</a:t>
            </a:r>
            <a:endParaRPr lang="en-GB" dirty="0"/>
          </a:p>
        </p:txBody>
      </p:sp>
      <p:sp>
        <p:nvSpPr>
          <p:cNvPr id="20" name="Text Placeholder 6">
            <a:extLst>
              <a:ext uri="{FF2B5EF4-FFF2-40B4-BE49-F238E27FC236}">
                <a16:creationId xmlns:a16="http://schemas.microsoft.com/office/drawing/2014/main" id="{6CAB1BFF-44E8-48FF-AF80-4144B6650AAE}"/>
              </a:ext>
            </a:extLst>
          </p:cNvPr>
          <p:cNvSpPr>
            <a:spLocks noGrp="1"/>
          </p:cNvSpPr>
          <p:nvPr>
            <p:ph type="body" sz="quarter" idx="14" hasCustomPrompt="1"/>
          </p:nvPr>
        </p:nvSpPr>
        <p:spPr>
          <a:xfrm>
            <a:off x="798618" y="4991259"/>
            <a:ext cx="2443479" cy="715807"/>
          </a:xfrm>
        </p:spPr>
        <p:txBody>
          <a:bodyPr lIns="0" anchor="b" anchorCtr="0"/>
          <a:lstStyle>
            <a:lvl1pPr marL="228554" indent="-228554">
              <a:lnSpc>
                <a:spcPct val="80000"/>
              </a:lnSpc>
              <a:spcAft>
                <a:spcPts val="1200"/>
              </a:spcAft>
              <a:buFont typeface="+mj-lt"/>
              <a:buAutoNum type="arabicParenR"/>
              <a:defRPr sz="1000" b="0" i="1" cap="none" spc="0" baseline="0">
                <a:solidFill>
                  <a:schemeClr val="bg2"/>
                </a:solidFill>
              </a:defRPr>
            </a:lvl1pPr>
            <a:lvl2pPr marL="0" indent="0">
              <a:lnSpc>
                <a:spcPct val="100000"/>
              </a:lnSpc>
              <a:buFont typeface="Arial" panose="020B0604020202020204" pitchFamily="34" charset="0"/>
              <a:buNone/>
              <a:defRPr sz="2400" baseline="0">
                <a:solidFill>
                  <a:schemeClr val="tx2"/>
                </a:solidFill>
              </a:defRPr>
            </a:lvl2pPr>
            <a:lvl3pPr marL="0" indent="0">
              <a:lnSpc>
                <a:spcPct val="100000"/>
              </a:lnSpc>
              <a:buFont typeface="Arial" panose="020B0604020202020204" pitchFamily="34" charset="0"/>
              <a:buChar char="​"/>
              <a:defRPr sz="1050" i="1">
                <a:solidFill>
                  <a:schemeClr val="bg2"/>
                </a:solidFill>
              </a:defRPr>
            </a:lvl3pPr>
            <a:lvl4pPr marL="176178" indent="-176178">
              <a:lnSpc>
                <a:spcPct val="100000"/>
              </a:lnSpc>
              <a:buFont typeface="+mj-lt"/>
              <a:buAutoNum type="arabicPeriod"/>
              <a:defRPr sz="1200">
                <a:solidFill>
                  <a:schemeClr val="bg2"/>
                </a:solidFill>
              </a:defRPr>
            </a:lvl4pPr>
            <a:lvl5pPr marL="176178" indent="-176178">
              <a:lnSpc>
                <a:spcPct val="100000"/>
              </a:lnSpc>
              <a:buFont typeface="+mj-lt"/>
              <a:buAutoNum type="alphaUcPeriod"/>
              <a:defRPr sz="1200" b="0" cap="none" baseline="0">
                <a:solidFill>
                  <a:schemeClr val="bg2"/>
                </a:solidFill>
              </a:defRPr>
            </a:lvl5pPr>
          </a:lstStyle>
          <a:p>
            <a:pPr lvl="0"/>
            <a:r>
              <a:rPr lang="en-GB"/>
              <a:t>Note</a:t>
            </a:r>
            <a:endParaRPr lang="en-GB" dirty="0"/>
          </a:p>
        </p:txBody>
      </p:sp>
      <p:sp>
        <p:nvSpPr>
          <p:cNvPr id="2" name="Slide Number Placeholder 1"/>
          <p:cNvSpPr>
            <a:spLocks noGrp="1"/>
          </p:cNvSpPr>
          <p:nvPr>
            <p:ph type="sldNum" sz="quarter" idx="10"/>
          </p:nvPr>
        </p:nvSpPr>
        <p:spPr/>
        <p:txBody>
          <a:bodyPr/>
          <a:lstStyle/>
          <a:p>
            <a:fld id="{31421AFA-3AE7-4CEA-BC9B-447859BED57B}" type="slidenum">
              <a:rPr lang="en-GB" smtClean="0"/>
              <a:pPr/>
              <a:t>‹#›</a:t>
            </a:fld>
            <a:endParaRPr lang="en-GB" dirty="0"/>
          </a:p>
        </p:txBody>
      </p:sp>
      <p:sp>
        <p:nvSpPr>
          <p:cNvPr id="27" name="Footer Placeholder 4">
            <a:extLst>
              <a:ext uri="{FF2B5EF4-FFF2-40B4-BE49-F238E27FC236}">
                <a16:creationId xmlns:a16="http://schemas.microsoft.com/office/drawing/2014/main" id="{BB98BEF1-8B24-44DD-B00E-B069E4D5CA5D}"/>
              </a:ext>
            </a:extLst>
          </p:cNvPr>
          <p:cNvSpPr>
            <a:spLocks noGrp="1"/>
          </p:cNvSpPr>
          <p:nvPr>
            <p:ph type="ftr" sz="quarter" idx="3"/>
          </p:nvPr>
        </p:nvSpPr>
        <p:spPr>
          <a:xfrm>
            <a:off x="2427604" y="6280502"/>
            <a:ext cx="8144936" cy="155620"/>
          </a:xfrm>
          <a:prstGeom prst="rect">
            <a:avLst/>
          </a:prstGeom>
        </p:spPr>
        <p:txBody>
          <a:bodyPr vert="horz" wrap="square" lIns="0" tIns="0" rIns="0" bIns="0" numCol="1" anchor="ctr" anchorCtr="0" compatLnSpc="1">
            <a:prstTxWarp prst="textNoShape">
              <a:avLst/>
            </a:prstTxWarp>
          </a:bodyPr>
          <a:lstStyle>
            <a:lvl1pPr>
              <a:defRPr lang="en-GB" sz="800" baseline="0"/>
            </a:lvl1pPr>
          </a:lstStyle>
          <a:p>
            <a:pPr algn="r"/>
            <a:endParaRPr lang="en-GB" dirty="0"/>
          </a:p>
        </p:txBody>
      </p:sp>
      <p:sp>
        <p:nvSpPr>
          <p:cNvPr id="29" name="Date_DateCustomA">
            <a:extLst>
              <a:ext uri="{FF2B5EF4-FFF2-40B4-BE49-F238E27FC236}">
                <a16:creationId xmlns:a16="http://schemas.microsoft.com/office/drawing/2014/main" id="{5AF2CA37-37E6-4F35-A8D3-13E15E8256C8}"/>
              </a:ext>
            </a:extLst>
          </p:cNvPr>
          <p:cNvSpPr>
            <a:spLocks noGrp="1"/>
          </p:cNvSpPr>
          <p:nvPr>
            <p:ph type="dt" sz="half" idx="2"/>
          </p:nvPr>
        </p:nvSpPr>
        <p:spPr>
          <a:xfrm>
            <a:off x="10683680" y="6141510"/>
            <a:ext cx="704941" cy="122327"/>
          </a:xfrm>
          <a:prstGeom prst="rect">
            <a:avLst/>
          </a:prstGeom>
        </p:spPr>
        <p:txBody>
          <a:bodyPr vert="horz" wrap="square" lIns="0" tIns="0" rIns="0" bIns="0" numCol="1" anchor="ctr" anchorCtr="0" compatLnSpc="1">
            <a:prstTxWarp prst="textNoShape">
              <a:avLst/>
            </a:prstTxWarp>
          </a:bodyPr>
          <a:lstStyle>
            <a:lvl1pPr>
              <a:defRPr lang="en-GB" sz="800" smtClean="0">
                <a:solidFill>
                  <a:schemeClr val="tx1"/>
                </a:solidFill>
              </a:defRPr>
            </a:lvl1pPr>
          </a:lstStyle>
          <a:p>
            <a:pPr algn="r"/>
            <a:fld id="{FE8FCDCF-FAAC-48D8-97CE-71AEDA9EFE29}" type="datetime1">
              <a:rPr lang="en-GB" smtClean="0"/>
              <a:t>22/11/2023</a:t>
            </a:fld>
            <a:endParaRPr lang="en-GB" dirty="0"/>
          </a:p>
        </p:txBody>
      </p:sp>
      <p:grpSp>
        <p:nvGrpSpPr>
          <p:cNvPr id="15" name="Group 14">
            <a:extLst>
              <a:ext uri="{FF2B5EF4-FFF2-40B4-BE49-F238E27FC236}">
                <a16:creationId xmlns:a16="http://schemas.microsoft.com/office/drawing/2014/main" id="{4C08E95C-A108-449E-AA24-2989A4642A1B}"/>
              </a:ext>
            </a:extLst>
          </p:cNvPr>
          <p:cNvGrpSpPr/>
          <p:nvPr userDrawn="1"/>
        </p:nvGrpSpPr>
        <p:grpSpPr>
          <a:xfrm>
            <a:off x="-1980751" y="3537801"/>
            <a:ext cx="1797025" cy="2906915"/>
            <a:chOff x="12403271" y="-1"/>
            <a:chExt cx="1796791" cy="2907588"/>
          </a:xfrm>
        </p:grpSpPr>
        <p:grpSp>
          <p:nvGrpSpPr>
            <p:cNvPr id="16" name="Group 15">
              <a:extLst>
                <a:ext uri="{FF2B5EF4-FFF2-40B4-BE49-F238E27FC236}">
                  <a16:creationId xmlns:a16="http://schemas.microsoft.com/office/drawing/2014/main" id="{067BA9E9-E6FD-43CD-9C63-CB59B98DE9FA}"/>
                </a:ext>
              </a:extLst>
            </p:cNvPr>
            <p:cNvGrpSpPr/>
            <p:nvPr userDrawn="1"/>
          </p:nvGrpSpPr>
          <p:grpSpPr>
            <a:xfrm>
              <a:off x="12403271" y="-1"/>
              <a:ext cx="1796791" cy="2907588"/>
              <a:chOff x="9009867" y="1645032"/>
              <a:chExt cx="2365739" cy="3828268"/>
            </a:xfrm>
          </p:grpSpPr>
          <p:sp>
            <p:nvSpPr>
              <p:cNvPr id="18" name="Rectangle: Rounded Corners 17">
                <a:extLst>
                  <a:ext uri="{FF2B5EF4-FFF2-40B4-BE49-F238E27FC236}">
                    <a16:creationId xmlns:a16="http://schemas.microsoft.com/office/drawing/2014/main" id="{C4ED11A2-1FA8-4D5C-95DC-296255DA7DE6}"/>
                  </a:ext>
                </a:extLst>
              </p:cNvPr>
              <p:cNvSpPr/>
              <p:nvPr/>
            </p:nvSpPr>
            <p:spPr>
              <a:xfrm>
                <a:off x="9009867" y="1645032"/>
                <a:ext cx="2365739" cy="3828268"/>
              </a:xfrm>
              <a:prstGeom prst="roundRect">
                <a:avLst>
                  <a:gd name="adj" fmla="val 2970"/>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1400" dirty="0">
                  <a:solidFill>
                    <a:schemeClr val="accent3"/>
                  </a:solidFill>
                </a:endParaRPr>
              </a:p>
            </p:txBody>
          </p:sp>
          <p:pic>
            <p:nvPicPr>
              <p:cNvPr id="19" name="Picture 18">
                <a:extLst>
                  <a:ext uri="{FF2B5EF4-FFF2-40B4-BE49-F238E27FC236}">
                    <a16:creationId xmlns:a16="http://schemas.microsoft.com/office/drawing/2014/main" id="{65E16663-E9F6-4D4C-9422-559BC29D6C4C}"/>
                  </a:ext>
                </a:extLst>
              </p:cNvPr>
              <p:cNvPicPr>
                <a:picLocks noChangeAspect="1"/>
              </p:cNvPicPr>
              <p:nvPr/>
            </p:nvPicPr>
            <p:blipFill>
              <a:blip r:embed="rId2"/>
              <a:stretch>
                <a:fillRect/>
              </a:stretch>
            </p:blipFill>
            <p:spPr>
              <a:xfrm>
                <a:off x="9182748" y="1852126"/>
                <a:ext cx="599367" cy="280555"/>
              </a:xfrm>
              <a:prstGeom prst="rect">
                <a:avLst/>
              </a:prstGeom>
            </p:spPr>
          </p:pic>
          <p:sp>
            <p:nvSpPr>
              <p:cNvPr id="21" name="TextBox 20">
                <a:extLst>
                  <a:ext uri="{FF2B5EF4-FFF2-40B4-BE49-F238E27FC236}">
                    <a16:creationId xmlns:a16="http://schemas.microsoft.com/office/drawing/2014/main" id="{28EF9199-7D6F-4B6A-AF35-F75259366BE9}"/>
                  </a:ext>
                </a:extLst>
              </p:cNvPr>
              <p:cNvSpPr txBox="1"/>
              <p:nvPr/>
            </p:nvSpPr>
            <p:spPr bwMode="auto">
              <a:xfrm>
                <a:off x="9199275" y="2239970"/>
                <a:ext cx="1887588" cy="850990"/>
              </a:xfrm>
              <a:prstGeom prst="rect">
                <a:avLst/>
              </a:prstGeom>
              <a:noFill/>
              <a:ln w="9525">
                <a:noFill/>
                <a:miter lim="800000"/>
                <a:headEnd/>
                <a:tailEnd/>
              </a:ln>
              <a:effectLst/>
            </p:spPr>
            <p:txBody>
              <a:bodyPr vert="horz" wrap="square" lIns="0" tIns="0" rIns="0" bIns="0" numCol="1" rtlCol="0" anchor="t" anchorCtr="0" compatLnSpc="1">
                <a:prstTxWarp prst="textNoShape">
                  <a:avLst/>
                </a:prstTxWarp>
                <a:spAutoFit/>
              </a:bodyPr>
              <a:lstStyle/>
              <a:p>
                <a:pPr marL="12697" marR="0" indent="-25395" algn="l" defTabSz="457109" rtl="0" eaLnBrk="0" fontAlgn="base" latinLnBrk="0" hangingPunct="0">
                  <a:spcBef>
                    <a:spcPct val="0"/>
                  </a:spcBef>
                  <a:spcAft>
                    <a:spcPts val="600"/>
                  </a:spcAft>
                  <a:buClrTx/>
                  <a:buSzTx/>
                  <a:tabLst/>
                </a:pPr>
                <a:r>
                  <a:rPr kumimoji="0" lang="en-GB" sz="700" b="0" i="0" u="none" strike="noStrike" kern="1200" cap="none" spc="0" normalizeH="0" baseline="0" noProof="0" dirty="0">
                    <a:ln>
                      <a:noFill/>
                    </a:ln>
                    <a:solidFill>
                      <a:schemeClr val="tx1"/>
                    </a:solidFill>
                    <a:effectLst/>
                    <a:uLnTx/>
                    <a:uFillTx/>
                    <a:latin typeface="Verdana"/>
                    <a:ea typeface="Verdana" pitchFamily="34" charset="0"/>
                    <a:cs typeface="Verdana" pitchFamily="34" charset="0"/>
                  </a:rPr>
                  <a:t>LIST LEVELS (BULLET LEVELS) </a:t>
                </a:r>
                <a:br>
                  <a:rPr kumimoji="0" lang="en-GB" sz="700" b="0" i="0" u="none" strike="noStrike" kern="1200" cap="none" spc="0" normalizeH="0" baseline="0" noProof="0" dirty="0">
                    <a:ln>
                      <a:noFill/>
                    </a:ln>
                    <a:solidFill>
                      <a:schemeClr val="tx1"/>
                    </a:solidFill>
                    <a:effectLst/>
                    <a:uLnTx/>
                    <a:uFillTx/>
                    <a:latin typeface="Verdana"/>
                    <a:ea typeface="Verdana" pitchFamily="34" charset="0"/>
                    <a:cs typeface="Verdana" pitchFamily="34" charset="0"/>
                  </a:rPr>
                </a:br>
                <a:br>
                  <a:rPr kumimoji="0" lang="en-GB" sz="700" b="0" i="0" u="none" strike="noStrike" kern="1200" cap="none" spc="0" normalizeH="0" baseline="0" noProof="0" dirty="0">
                    <a:ln>
                      <a:noFill/>
                    </a:ln>
                    <a:solidFill>
                      <a:schemeClr val="tx1"/>
                    </a:solidFill>
                    <a:effectLst/>
                    <a:uLnTx/>
                    <a:uFillTx/>
                    <a:latin typeface="Verdana"/>
                    <a:ea typeface="Verdana" pitchFamily="34" charset="0"/>
                    <a:cs typeface="Verdana" pitchFamily="34" charset="0"/>
                  </a:rPr>
                </a:br>
                <a:r>
                  <a:rPr kumimoji="0" lang="en-GB" sz="700" b="0" i="0" u="none" strike="noStrike" kern="1200" cap="none" spc="0" normalizeH="0" baseline="0" noProof="0" dirty="0">
                    <a:ln>
                      <a:noFill/>
                    </a:ln>
                    <a:solidFill>
                      <a:schemeClr val="tx1"/>
                    </a:solidFill>
                    <a:effectLst/>
                    <a:uLnTx/>
                    <a:uFillTx/>
                    <a:latin typeface="Verdana"/>
                    <a:ea typeface="Verdana" pitchFamily="34" charset="0"/>
                    <a:cs typeface="Verdana" pitchFamily="34" charset="0"/>
                  </a:rPr>
                  <a:t>USE ABOVE TOOL IN THE TAB HOME TO CHANGE TEXT STYLES (ALSO USE TAB FUNCTION)</a:t>
                </a:r>
              </a:p>
            </p:txBody>
          </p:sp>
        </p:grpSp>
        <p:pic>
          <p:nvPicPr>
            <p:cNvPr id="17" name="Picture 16">
              <a:extLst>
                <a:ext uri="{FF2B5EF4-FFF2-40B4-BE49-F238E27FC236}">
                  <a16:creationId xmlns:a16="http://schemas.microsoft.com/office/drawing/2014/main" id="{B77BCF0F-D12B-4ADD-B578-30EC974B1EF4}"/>
                </a:ext>
              </a:extLst>
            </p:cNvPr>
            <p:cNvPicPr>
              <a:picLocks noChangeAspect="1"/>
            </p:cNvPicPr>
            <p:nvPr userDrawn="1"/>
          </p:nvPicPr>
          <p:blipFill>
            <a:blip r:embed="rId3"/>
            <a:stretch>
              <a:fillRect/>
            </a:stretch>
          </p:blipFill>
          <p:spPr>
            <a:xfrm>
              <a:off x="12414617" y="1122667"/>
              <a:ext cx="1261627" cy="1565633"/>
            </a:xfrm>
            <a:prstGeom prst="rect">
              <a:avLst/>
            </a:prstGeom>
          </p:spPr>
        </p:pic>
      </p:grpSp>
    </p:spTree>
    <p:extLst>
      <p:ext uri="{BB962C8B-B14F-4D97-AF65-F5344CB8AC3E}">
        <p14:creationId xmlns:p14="http://schemas.microsoft.com/office/powerpoint/2010/main" val="53387217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ext and image (A)">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B6556C8-A731-4240-9800-194A4F70A1D8}"/>
              </a:ext>
            </a:extLst>
          </p:cNvPr>
          <p:cNvSpPr>
            <a:spLocks noGrp="1"/>
          </p:cNvSpPr>
          <p:nvPr>
            <p:ph type="title"/>
          </p:nvPr>
        </p:nvSpPr>
        <p:spPr>
          <a:xfrm>
            <a:off x="798618" y="452438"/>
            <a:ext cx="4072466" cy="748627"/>
          </a:xfrm>
        </p:spPr>
        <p:txBody>
          <a:bodyPr/>
          <a:lstStyle/>
          <a:p>
            <a:r>
              <a:rPr lang="en-US"/>
              <a:t>Click to edit Master title style</a:t>
            </a:r>
            <a:endParaRPr lang="en-GB" dirty="0"/>
          </a:p>
        </p:txBody>
      </p:sp>
      <p:sp>
        <p:nvSpPr>
          <p:cNvPr id="7" name="Content Placeholder 2">
            <a:extLst>
              <a:ext uri="{FF2B5EF4-FFF2-40B4-BE49-F238E27FC236}">
                <a16:creationId xmlns:a16="http://schemas.microsoft.com/office/drawing/2014/main" id="{F530FD33-AB9C-4A88-9BBB-1E385B91358C}"/>
              </a:ext>
            </a:extLst>
          </p:cNvPr>
          <p:cNvSpPr>
            <a:spLocks noGrp="1"/>
          </p:cNvSpPr>
          <p:nvPr>
            <p:ph idx="17" hasCustomPrompt="1"/>
          </p:nvPr>
        </p:nvSpPr>
        <p:spPr>
          <a:xfrm>
            <a:off x="798618" y="1644652"/>
            <a:ext cx="4072467" cy="4062413"/>
          </a:xfrm>
        </p:spPr>
        <p:txBody>
          <a:bodyPr/>
          <a:lstStyle>
            <a:lvl5pPr>
              <a:defRPr spc="-100" baseline="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16" name="Text Placeholder 6">
            <a:extLst>
              <a:ext uri="{FF2B5EF4-FFF2-40B4-BE49-F238E27FC236}">
                <a16:creationId xmlns:a16="http://schemas.microsoft.com/office/drawing/2014/main" id="{9C52035C-C8B1-4C44-976C-626BFFA7790E}"/>
              </a:ext>
            </a:extLst>
          </p:cNvPr>
          <p:cNvSpPr>
            <a:spLocks noGrp="1"/>
          </p:cNvSpPr>
          <p:nvPr>
            <p:ph type="body" sz="quarter" idx="14" hasCustomPrompt="1"/>
          </p:nvPr>
        </p:nvSpPr>
        <p:spPr>
          <a:xfrm>
            <a:off x="5685578" y="5388899"/>
            <a:ext cx="5703042" cy="318166"/>
          </a:xfrm>
        </p:spPr>
        <p:txBody>
          <a:bodyPr lIns="0" anchor="b" anchorCtr="0"/>
          <a:lstStyle>
            <a:lvl1pPr marL="0" indent="0">
              <a:lnSpc>
                <a:spcPct val="80000"/>
              </a:lnSpc>
              <a:spcAft>
                <a:spcPts val="0"/>
              </a:spcAft>
              <a:buFont typeface="Arial" panose="020B0604020202020204" pitchFamily="34" charset="0"/>
              <a:buChar char="​"/>
              <a:defRPr sz="1100" b="1" i="0" cap="all" spc="-50" baseline="0">
                <a:solidFill>
                  <a:schemeClr val="tx1"/>
                </a:solidFill>
              </a:defRPr>
            </a:lvl1pPr>
            <a:lvl2pPr marL="0" indent="0">
              <a:lnSpc>
                <a:spcPct val="100000"/>
              </a:lnSpc>
              <a:buFont typeface="Arial" panose="020B0604020202020204" pitchFamily="34" charset="0"/>
              <a:buNone/>
              <a:defRPr sz="2400" baseline="0">
                <a:solidFill>
                  <a:schemeClr val="tx2"/>
                </a:solidFill>
              </a:defRPr>
            </a:lvl2pPr>
            <a:lvl3pPr marL="0" indent="0">
              <a:lnSpc>
                <a:spcPct val="100000"/>
              </a:lnSpc>
              <a:buFont typeface="Arial" panose="020B0604020202020204" pitchFamily="34" charset="0"/>
              <a:buChar char="​"/>
              <a:defRPr sz="1050" i="1">
                <a:solidFill>
                  <a:schemeClr val="bg2"/>
                </a:solidFill>
              </a:defRPr>
            </a:lvl3pPr>
            <a:lvl4pPr marL="176178" indent="-176178">
              <a:lnSpc>
                <a:spcPct val="100000"/>
              </a:lnSpc>
              <a:buFont typeface="+mj-lt"/>
              <a:buAutoNum type="arabicPeriod"/>
              <a:defRPr sz="1200">
                <a:solidFill>
                  <a:schemeClr val="bg2"/>
                </a:solidFill>
              </a:defRPr>
            </a:lvl4pPr>
            <a:lvl5pPr marL="176178" indent="-176178">
              <a:lnSpc>
                <a:spcPct val="100000"/>
              </a:lnSpc>
              <a:buFont typeface="+mj-lt"/>
              <a:buAutoNum type="alphaUcPeriod"/>
              <a:defRPr sz="1200" b="0" cap="none" baseline="0">
                <a:solidFill>
                  <a:schemeClr val="bg2"/>
                </a:solidFill>
              </a:defRPr>
            </a:lvl5pPr>
          </a:lstStyle>
          <a:p>
            <a:pPr lvl="0"/>
            <a:r>
              <a:rPr lang="en-GB"/>
              <a:t>IMAGE TEXT</a:t>
            </a:r>
            <a:endParaRPr lang="en-GB" dirty="0"/>
          </a:p>
        </p:txBody>
      </p:sp>
      <p:sp>
        <p:nvSpPr>
          <p:cNvPr id="10" name="Picture Placeholder 3">
            <a:extLst>
              <a:ext uri="{FF2B5EF4-FFF2-40B4-BE49-F238E27FC236}">
                <a16:creationId xmlns:a16="http://schemas.microsoft.com/office/drawing/2014/main" id="{D7B8568A-A4E1-4039-824E-AC07066BFE6C}"/>
              </a:ext>
            </a:extLst>
          </p:cNvPr>
          <p:cNvSpPr>
            <a:spLocks noGrp="1"/>
          </p:cNvSpPr>
          <p:nvPr>
            <p:ph type="pic" sz="quarter" idx="16" hasCustomPrompt="1"/>
          </p:nvPr>
        </p:nvSpPr>
        <p:spPr>
          <a:xfrm>
            <a:off x="5685578" y="536905"/>
            <a:ext cx="5703042" cy="4851994"/>
          </a:xfrm>
          <a:solidFill>
            <a:srgbClr val="F6F6F4"/>
          </a:solidFill>
        </p:spPr>
        <p:txBody>
          <a:bodyPr tIns="0" anchor="t" anchorCtr="0"/>
          <a:lstStyle>
            <a:lvl1pPr>
              <a:buNone/>
              <a:defRPr/>
            </a:lvl1pPr>
          </a:lstStyle>
          <a:p>
            <a:r>
              <a:rPr lang="en-GB" noProof="0" dirty="0"/>
              <a:t>Mark placeholder to insert image</a:t>
            </a:r>
          </a:p>
        </p:txBody>
      </p:sp>
      <p:sp>
        <p:nvSpPr>
          <p:cNvPr id="2" name="Slide Number Placeholder 1"/>
          <p:cNvSpPr>
            <a:spLocks noGrp="1"/>
          </p:cNvSpPr>
          <p:nvPr>
            <p:ph type="sldNum" sz="quarter" idx="10"/>
          </p:nvPr>
        </p:nvSpPr>
        <p:spPr/>
        <p:txBody>
          <a:bodyPr/>
          <a:lstStyle/>
          <a:p>
            <a:fld id="{31421AFA-3AE7-4CEA-BC9B-447859BED57B}" type="slidenum">
              <a:rPr lang="en-GB" smtClean="0"/>
              <a:pPr/>
              <a:t>‹#›</a:t>
            </a:fld>
            <a:endParaRPr lang="en-GB" dirty="0"/>
          </a:p>
        </p:txBody>
      </p:sp>
      <p:sp>
        <p:nvSpPr>
          <p:cNvPr id="8" name="Footer Placeholder 4">
            <a:extLst>
              <a:ext uri="{FF2B5EF4-FFF2-40B4-BE49-F238E27FC236}">
                <a16:creationId xmlns:a16="http://schemas.microsoft.com/office/drawing/2014/main" id="{49DC368E-8BDB-41BB-B406-A3B0A25665D3}"/>
              </a:ext>
            </a:extLst>
          </p:cNvPr>
          <p:cNvSpPr>
            <a:spLocks noGrp="1"/>
          </p:cNvSpPr>
          <p:nvPr>
            <p:ph type="ftr" sz="quarter" idx="3"/>
          </p:nvPr>
        </p:nvSpPr>
        <p:spPr>
          <a:xfrm>
            <a:off x="2427604" y="6280502"/>
            <a:ext cx="8144936" cy="155620"/>
          </a:xfrm>
          <a:prstGeom prst="rect">
            <a:avLst/>
          </a:prstGeom>
        </p:spPr>
        <p:txBody>
          <a:bodyPr vert="horz" wrap="square" lIns="0" tIns="0" rIns="0" bIns="0" numCol="1" anchor="ctr" anchorCtr="0" compatLnSpc="1">
            <a:prstTxWarp prst="textNoShape">
              <a:avLst/>
            </a:prstTxWarp>
          </a:bodyPr>
          <a:lstStyle>
            <a:lvl1pPr>
              <a:defRPr lang="en-GB" sz="800" baseline="0"/>
            </a:lvl1pPr>
          </a:lstStyle>
          <a:p>
            <a:pPr algn="r"/>
            <a:endParaRPr lang="en-GB" dirty="0"/>
          </a:p>
        </p:txBody>
      </p:sp>
      <p:sp>
        <p:nvSpPr>
          <p:cNvPr id="11" name="Date_DateCustomA">
            <a:extLst>
              <a:ext uri="{FF2B5EF4-FFF2-40B4-BE49-F238E27FC236}">
                <a16:creationId xmlns:a16="http://schemas.microsoft.com/office/drawing/2014/main" id="{6531AD21-BE76-4592-909B-A3B963868059}"/>
              </a:ext>
            </a:extLst>
          </p:cNvPr>
          <p:cNvSpPr>
            <a:spLocks noGrp="1"/>
          </p:cNvSpPr>
          <p:nvPr>
            <p:ph type="dt" sz="half" idx="2"/>
          </p:nvPr>
        </p:nvSpPr>
        <p:spPr>
          <a:xfrm>
            <a:off x="10683680" y="6141510"/>
            <a:ext cx="704941" cy="122327"/>
          </a:xfrm>
          <a:prstGeom prst="rect">
            <a:avLst/>
          </a:prstGeom>
        </p:spPr>
        <p:txBody>
          <a:bodyPr vert="horz" wrap="square" lIns="0" tIns="0" rIns="0" bIns="0" numCol="1" anchor="ctr" anchorCtr="0" compatLnSpc="1">
            <a:prstTxWarp prst="textNoShape">
              <a:avLst/>
            </a:prstTxWarp>
          </a:bodyPr>
          <a:lstStyle>
            <a:lvl1pPr>
              <a:defRPr lang="en-GB" sz="800" smtClean="0">
                <a:solidFill>
                  <a:schemeClr val="tx1"/>
                </a:solidFill>
              </a:defRPr>
            </a:lvl1pPr>
          </a:lstStyle>
          <a:p>
            <a:pPr algn="r"/>
            <a:fld id="{7E088B74-D5F8-4D6D-B466-6D0723103653}" type="datetime1">
              <a:rPr lang="en-GB" smtClean="0"/>
              <a:t>22/11/2023</a:t>
            </a:fld>
            <a:endParaRPr lang="en-GB" dirty="0"/>
          </a:p>
        </p:txBody>
      </p:sp>
    </p:spTree>
    <p:extLst>
      <p:ext uri="{BB962C8B-B14F-4D97-AF65-F5344CB8AC3E}">
        <p14:creationId xmlns:p14="http://schemas.microsoft.com/office/powerpoint/2010/main" val="77895523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ext and image (B)">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2CDE71F-8FC2-4DE4-9423-EE57143478CB}"/>
              </a:ext>
            </a:extLst>
          </p:cNvPr>
          <p:cNvSpPr>
            <a:spLocks noGrp="1"/>
          </p:cNvSpPr>
          <p:nvPr>
            <p:ph type="title"/>
          </p:nvPr>
        </p:nvSpPr>
        <p:spPr>
          <a:xfrm>
            <a:off x="798617" y="452438"/>
            <a:ext cx="2443480" cy="748627"/>
          </a:xfrm>
        </p:spPr>
        <p:txBody>
          <a:bodyPr/>
          <a:lstStyle/>
          <a:p>
            <a:r>
              <a:rPr lang="en-US"/>
              <a:t>Click to edit Master title style</a:t>
            </a:r>
            <a:endParaRPr lang="en-GB" dirty="0"/>
          </a:p>
        </p:txBody>
      </p:sp>
      <p:sp>
        <p:nvSpPr>
          <p:cNvPr id="13" name="Content Placeholder 2">
            <a:extLst>
              <a:ext uri="{FF2B5EF4-FFF2-40B4-BE49-F238E27FC236}">
                <a16:creationId xmlns:a16="http://schemas.microsoft.com/office/drawing/2014/main" id="{BBB1DDA8-1E6E-4FBF-BB03-A4586ACC43CE}"/>
              </a:ext>
            </a:extLst>
          </p:cNvPr>
          <p:cNvSpPr>
            <a:spLocks noGrp="1"/>
          </p:cNvSpPr>
          <p:nvPr>
            <p:ph idx="12" hasCustomPrompt="1"/>
          </p:nvPr>
        </p:nvSpPr>
        <p:spPr>
          <a:xfrm>
            <a:off x="798618" y="1644652"/>
            <a:ext cx="2443480" cy="4061090"/>
          </a:xfrm>
        </p:spPr>
        <p:txBody>
          <a:bodyPr/>
          <a:lstStyle>
            <a:lvl4pPr>
              <a:defRPr sz="1400"/>
            </a:lvl4pPr>
            <a:lvl5pPr>
              <a:defRPr spc="-100" baseline="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6" name="Text Placeholder 6">
            <a:extLst>
              <a:ext uri="{FF2B5EF4-FFF2-40B4-BE49-F238E27FC236}">
                <a16:creationId xmlns:a16="http://schemas.microsoft.com/office/drawing/2014/main" id="{9159BA8D-3D13-45A1-A0BE-92A0162F204C}"/>
              </a:ext>
            </a:extLst>
          </p:cNvPr>
          <p:cNvSpPr>
            <a:spLocks noGrp="1"/>
          </p:cNvSpPr>
          <p:nvPr>
            <p:ph type="body" sz="quarter" idx="14" hasCustomPrompt="1"/>
          </p:nvPr>
        </p:nvSpPr>
        <p:spPr>
          <a:xfrm>
            <a:off x="4056592" y="5388899"/>
            <a:ext cx="7332029" cy="318166"/>
          </a:xfrm>
        </p:spPr>
        <p:txBody>
          <a:bodyPr lIns="0" anchor="b" anchorCtr="0"/>
          <a:lstStyle>
            <a:lvl1pPr marL="0" indent="0">
              <a:lnSpc>
                <a:spcPct val="80000"/>
              </a:lnSpc>
              <a:spcAft>
                <a:spcPts val="0"/>
              </a:spcAft>
              <a:buFont typeface="Arial" panose="020B0604020202020204" pitchFamily="34" charset="0"/>
              <a:buChar char="​"/>
              <a:defRPr sz="1100" b="1" i="0" cap="all" spc="-50" baseline="0">
                <a:solidFill>
                  <a:schemeClr val="tx1"/>
                </a:solidFill>
              </a:defRPr>
            </a:lvl1pPr>
            <a:lvl2pPr marL="0" indent="0">
              <a:lnSpc>
                <a:spcPct val="100000"/>
              </a:lnSpc>
              <a:buFont typeface="Arial" panose="020B0604020202020204" pitchFamily="34" charset="0"/>
              <a:buNone/>
              <a:defRPr sz="2400" baseline="0">
                <a:solidFill>
                  <a:schemeClr val="tx2"/>
                </a:solidFill>
              </a:defRPr>
            </a:lvl2pPr>
            <a:lvl3pPr marL="0" indent="0">
              <a:lnSpc>
                <a:spcPct val="100000"/>
              </a:lnSpc>
              <a:buFont typeface="Arial" panose="020B0604020202020204" pitchFamily="34" charset="0"/>
              <a:buChar char="​"/>
              <a:defRPr sz="1050" i="1">
                <a:solidFill>
                  <a:schemeClr val="bg2"/>
                </a:solidFill>
              </a:defRPr>
            </a:lvl3pPr>
            <a:lvl4pPr marL="176178" indent="-176178">
              <a:lnSpc>
                <a:spcPct val="100000"/>
              </a:lnSpc>
              <a:buFont typeface="+mj-lt"/>
              <a:buAutoNum type="arabicPeriod"/>
              <a:defRPr sz="1200">
                <a:solidFill>
                  <a:schemeClr val="bg2"/>
                </a:solidFill>
              </a:defRPr>
            </a:lvl4pPr>
            <a:lvl5pPr marL="176178" indent="-176178">
              <a:lnSpc>
                <a:spcPct val="100000"/>
              </a:lnSpc>
              <a:buFont typeface="+mj-lt"/>
              <a:buAutoNum type="alphaUcPeriod"/>
              <a:defRPr sz="1200" b="0" cap="none" baseline="0">
                <a:solidFill>
                  <a:schemeClr val="bg2"/>
                </a:solidFill>
              </a:defRPr>
            </a:lvl5pPr>
          </a:lstStyle>
          <a:p>
            <a:pPr lvl="0"/>
            <a:r>
              <a:rPr lang="en-GB"/>
              <a:t>IMAGE TEXT</a:t>
            </a:r>
            <a:endParaRPr lang="en-GB" dirty="0"/>
          </a:p>
        </p:txBody>
      </p:sp>
      <p:sp>
        <p:nvSpPr>
          <p:cNvPr id="10" name="Picture Placeholder 3">
            <a:extLst>
              <a:ext uri="{FF2B5EF4-FFF2-40B4-BE49-F238E27FC236}">
                <a16:creationId xmlns:a16="http://schemas.microsoft.com/office/drawing/2014/main" id="{D7B8568A-A4E1-4039-824E-AC07066BFE6C}"/>
              </a:ext>
            </a:extLst>
          </p:cNvPr>
          <p:cNvSpPr>
            <a:spLocks noGrp="1"/>
          </p:cNvSpPr>
          <p:nvPr>
            <p:ph type="pic" sz="quarter" idx="16" hasCustomPrompt="1"/>
          </p:nvPr>
        </p:nvSpPr>
        <p:spPr>
          <a:xfrm>
            <a:off x="4056592" y="536905"/>
            <a:ext cx="7332029" cy="4851994"/>
          </a:xfrm>
          <a:solidFill>
            <a:srgbClr val="F6F6F4"/>
          </a:solidFill>
        </p:spPr>
        <p:txBody>
          <a:bodyPr tIns="0" anchor="t" anchorCtr="0"/>
          <a:lstStyle>
            <a:lvl1pPr>
              <a:buNone/>
              <a:defRPr/>
            </a:lvl1pPr>
          </a:lstStyle>
          <a:p>
            <a:r>
              <a:rPr lang="en-GB" noProof="0" dirty="0"/>
              <a:t>Mark placeholder to insert image</a:t>
            </a:r>
          </a:p>
        </p:txBody>
      </p:sp>
      <p:sp>
        <p:nvSpPr>
          <p:cNvPr id="2" name="Slide Number Placeholder 1"/>
          <p:cNvSpPr>
            <a:spLocks noGrp="1"/>
          </p:cNvSpPr>
          <p:nvPr>
            <p:ph type="sldNum" sz="quarter" idx="10"/>
          </p:nvPr>
        </p:nvSpPr>
        <p:spPr/>
        <p:txBody>
          <a:bodyPr/>
          <a:lstStyle/>
          <a:p>
            <a:fld id="{31421AFA-3AE7-4CEA-BC9B-447859BED57B}" type="slidenum">
              <a:rPr lang="en-GB" smtClean="0"/>
              <a:pPr/>
              <a:t>‹#›</a:t>
            </a:fld>
            <a:endParaRPr lang="en-GB" dirty="0"/>
          </a:p>
        </p:txBody>
      </p:sp>
      <p:sp>
        <p:nvSpPr>
          <p:cNvPr id="7" name="Footer Placeholder 4">
            <a:extLst>
              <a:ext uri="{FF2B5EF4-FFF2-40B4-BE49-F238E27FC236}">
                <a16:creationId xmlns:a16="http://schemas.microsoft.com/office/drawing/2014/main" id="{E7D9B79D-FD5C-45BD-97EA-6B24E7C00453}"/>
              </a:ext>
            </a:extLst>
          </p:cNvPr>
          <p:cNvSpPr>
            <a:spLocks noGrp="1"/>
          </p:cNvSpPr>
          <p:nvPr>
            <p:ph type="ftr" sz="quarter" idx="3"/>
          </p:nvPr>
        </p:nvSpPr>
        <p:spPr>
          <a:xfrm>
            <a:off x="2427604" y="6280502"/>
            <a:ext cx="8144936" cy="155620"/>
          </a:xfrm>
          <a:prstGeom prst="rect">
            <a:avLst/>
          </a:prstGeom>
        </p:spPr>
        <p:txBody>
          <a:bodyPr vert="horz" wrap="square" lIns="0" tIns="0" rIns="0" bIns="0" numCol="1" anchor="ctr" anchorCtr="0" compatLnSpc="1">
            <a:prstTxWarp prst="textNoShape">
              <a:avLst/>
            </a:prstTxWarp>
          </a:bodyPr>
          <a:lstStyle>
            <a:lvl1pPr>
              <a:defRPr lang="en-GB" sz="800" baseline="0"/>
            </a:lvl1pPr>
          </a:lstStyle>
          <a:p>
            <a:pPr algn="r"/>
            <a:endParaRPr lang="en-GB" dirty="0"/>
          </a:p>
        </p:txBody>
      </p:sp>
      <p:sp>
        <p:nvSpPr>
          <p:cNvPr id="9" name="Date_DateCustomA">
            <a:extLst>
              <a:ext uri="{FF2B5EF4-FFF2-40B4-BE49-F238E27FC236}">
                <a16:creationId xmlns:a16="http://schemas.microsoft.com/office/drawing/2014/main" id="{11E666E0-9E5A-4A77-8B2D-91C35C22746F}"/>
              </a:ext>
            </a:extLst>
          </p:cNvPr>
          <p:cNvSpPr>
            <a:spLocks noGrp="1"/>
          </p:cNvSpPr>
          <p:nvPr>
            <p:ph type="dt" sz="half" idx="2"/>
          </p:nvPr>
        </p:nvSpPr>
        <p:spPr>
          <a:xfrm>
            <a:off x="10683680" y="6141510"/>
            <a:ext cx="704941" cy="122327"/>
          </a:xfrm>
          <a:prstGeom prst="rect">
            <a:avLst/>
          </a:prstGeom>
        </p:spPr>
        <p:txBody>
          <a:bodyPr vert="horz" wrap="square" lIns="0" tIns="0" rIns="0" bIns="0" numCol="1" anchor="ctr" anchorCtr="0" compatLnSpc="1">
            <a:prstTxWarp prst="textNoShape">
              <a:avLst/>
            </a:prstTxWarp>
          </a:bodyPr>
          <a:lstStyle>
            <a:lvl1pPr>
              <a:defRPr lang="en-GB" sz="800" smtClean="0">
                <a:solidFill>
                  <a:schemeClr val="tx1"/>
                </a:solidFill>
              </a:defRPr>
            </a:lvl1pPr>
          </a:lstStyle>
          <a:p>
            <a:pPr algn="r"/>
            <a:fld id="{2EEB1991-01A7-4A1C-9C66-872C05E5583D}" type="datetime1">
              <a:rPr lang="en-GB" smtClean="0"/>
              <a:t>22/11/2023</a:t>
            </a:fld>
            <a:endParaRPr lang="en-GB" dirty="0"/>
          </a:p>
        </p:txBody>
      </p:sp>
    </p:spTree>
    <p:extLst>
      <p:ext uri="{BB962C8B-B14F-4D97-AF65-F5344CB8AC3E}">
        <p14:creationId xmlns:p14="http://schemas.microsoft.com/office/powerpoint/2010/main" val="68334302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ext and image (C)">
    <p:spTree>
      <p:nvGrpSpPr>
        <p:cNvPr id="1" name=""/>
        <p:cNvGrpSpPr/>
        <p:nvPr/>
      </p:nvGrpSpPr>
      <p:grpSpPr>
        <a:xfrm>
          <a:off x="0" y="0"/>
          <a:ext cx="0" cy="0"/>
          <a:chOff x="0" y="0"/>
          <a:chExt cx="0" cy="0"/>
        </a:xfrm>
      </p:grpSpPr>
      <p:sp>
        <p:nvSpPr>
          <p:cNvPr id="4" name="Title 1"/>
          <p:cNvSpPr>
            <a:spLocks noGrp="1"/>
          </p:cNvSpPr>
          <p:nvPr>
            <p:ph type="title"/>
          </p:nvPr>
        </p:nvSpPr>
        <p:spPr>
          <a:xfrm>
            <a:off x="798618" y="452438"/>
            <a:ext cx="10590003" cy="748627"/>
          </a:xfrm>
        </p:spPr>
        <p:txBody>
          <a:bodyPr/>
          <a:lstStyle/>
          <a:p>
            <a:r>
              <a:rPr lang="en-US"/>
              <a:t>Click to edit Master title style</a:t>
            </a:r>
            <a:endParaRPr lang="en-GB" dirty="0"/>
          </a:p>
        </p:txBody>
      </p:sp>
      <p:sp>
        <p:nvSpPr>
          <p:cNvPr id="2" name="Slide Number Placeholder 1"/>
          <p:cNvSpPr>
            <a:spLocks noGrp="1"/>
          </p:cNvSpPr>
          <p:nvPr>
            <p:ph type="sldNum" sz="quarter" idx="10"/>
          </p:nvPr>
        </p:nvSpPr>
        <p:spPr/>
        <p:txBody>
          <a:bodyPr/>
          <a:lstStyle/>
          <a:p>
            <a:fld id="{31421AFA-3AE7-4CEA-BC9B-447859BED57B}" type="slidenum">
              <a:rPr lang="en-GB" smtClean="0"/>
              <a:pPr/>
              <a:t>‹#›</a:t>
            </a:fld>
            <a:endParaRPr lang="en-GB" dirty="0"/>
          </a:p>
        </p:txBody>
      </p:sp>
      <p:sp>
        <p:nvSpPr>
          <p:cNvPr id="10" name="Picture Placeholder 3">
            <a:extLst>
              <a:ext uri="{FF2B5EF4-FFF2-40B4-BE49-F238E27FC236}">
                <a16:creationId xmlns:a16="http://schemas.microsoft.com/office/drawing/2014/main" id="{D7B8568A-A4E1-4039-824E-AC07066BFE6C}"/>
              </a:ext>
            </a:extLst>
          </p:cNvPr>
          <p:cNvSpPr>
            <a:spLocks noGrp="1"/>
          </p:cNvSpPr>
          <p:nvPr>
            <p:ph type="pic" sz="quarter" idx="16" hasCustomPrompt="1"/>
          </p:nvPr>
        </p:nvSpPr>
        <p:spPr>
          <a:xfrm>
            <a:off x="5685580" y="1644652"/>
            <a:ext cx="5703041" cy="3744247"/>
          </a:xfrm>
          <a:solidFill>
            <a:srgbClr val="F6F6F4"/>
          </a:solidFill>
        </p:spPr>
        <p:txBody>
          <a:bodyPr tIns="0" anchor="t" anchorCtr="0"/>
          <a:lstStyle>
            <a:lvl1pPr>
              <a:buNone/>
              <a:defRPr/>
            </a:lvl1pPr>
          </a:lstStyle>
          <a:p>
            <a:r>
              <a:rPr lang="en-GB" noProof="0" dirty="0"/>
              <a:t>Mark placeholder to insert image</a:t>
            </a:r>
          </a:p>
        </p:txBody>
      </p:sp>
      <p:sp>
        <p:nvSpPr>
          <p:cNvPr id="13" name="Content Placeholder 2">
            <a:extLst>
              <a:ext uri="{FF2B5EF4-FFF2-40B4-BE49-F238E27FC236}">
                <a16:creationId xmlns:a16="http://schemas.microsoft.com/office/drawing/2014/main" id="{BBB1DDA8-1E6E-4FBF-BB03-A4586ACC43CE}"/>
              </a:ext>
            </a:extLst>
          </p:cNvPr>
          <p:cNvSpPr>
            <a:spLocks noGrp="1"/>
          </p:cNvSpPr>
          <p:nvPr>
            <p:ph idx="12" hasCustomPrompt="1"/>
          </p:nvPr>
        </p:nvSpPr>
        <p:spPr>
          <a:xfrm>
            <a:off x="798618" y="1644652"/>
            <a:ext cx="4072467" cy="4062413"/>
          </a:xfrm>
        </p:spPr>
        <p:txBody>
          <a:bodyPr/>
          <a:lstStyle>
            <a:lvl4pPr>
              <a:defRPr sz="1400"/>
            </a:lvl4pPr>
            <a:lvl5pPr>
              <a:defRPr spc="-100" baseline="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8" name="Text Placeholder 6">
            <a:extLst>
              <a:ext uri="{FF2B5EF4-FFF2-40B4-BE49-F238E27FC236}">
                <a16:creationId xmlns:a16="http://schemas.microsoft.com/office/drawing/2014/main" id="{385A6CB6-503A-43E4-95E9-49CCA6BE0AA8}"/>
              </a:ext>
            </a:extLst>
          </p:cNvPr>
          <p:cNvSpPr>
            <a:spLocks noGrp="1"/>
          </p:cNvSpPr>
          <p:nvPr>
            <p:ph type="body" sz="quarter" idx="14" hasCustomPrompt="1"/>
          </p:nvPr>
        </p:nvSpPr>
        <p:spPr>
          <a:xfrm>
            <a:off x="5685578" y="5388899"/>
            <a:ext cx="5703042" cy="318166"/>
          </a:xfrm>
        </p:spPr>
        <p:txBody>
          <a:bodyPr lIns="0" anchor="b" anchorCtr="0"/>
          <a:lstStyle>
            <a:lvl1pPr marL="0" indent="0">
              <a:lnSpc>
                <a:spcPct val="80000"/>
              </a:lnSpc>
              <a:spcAft>
                <a:spcPts val="0"/>
              </a:spcAft>
              <a:buFont typeface="Arial" panose="020B0604020202020204" pitchFamily="34" charset="0"/>
              <a:buChar char="​"/>
              <a:defRPr sz="1100" b="1" i="0" cap="all" spc="-50" baseline="0">
                <a:solidFill>
                  <a:schemeClr val="tx1"/>
                </a:solidFill>
              </a:defRPr>
            </a:lvl1pPr>
            <a:lvl2pPr marL="0" indent="0">
              <a:lnSpc>
                <a:spcPct val="100000"/>
              </a:lnSpc>
              <a:buFont typeface="Arial" panose="020B0604020202020204" pitchFamily="34" charset="0"/>
              <a:buNone/>
              <a:defRPr sz="2400" baseline="0">
                <a:solidFill>
                  <a:schemeClr val="tx2"/>
                </a:solidFill>
              </a:defRPr>
            </a:lvl2pPr>
            <a:lvl3pPr marL="0" indent="0">
              <a:lnSpc>
                <a:spcPct val="100000"/>
              </a:lnSpc>
              <a:buFont typeface="Arial" panose="020B0604020202020204" pitchFamily="34" charset="0"/>
              <a:buChar char="​"/>
              <a:defRPr sz="1050" i="1">
                <a:solidFill>
                  <a:schemeClr val="bg2"/>
                </a:solidFill>
              </a:defRPr>
            </a:lvl3pPr>
            <a:lvl4pPr marL="176178" indent="-176178">
              <a:lnSpc>
                <a:spcPct val="100000"/>
              </a:lnSpc>
              <a:buFont typeface="+mj-lt"/>
              <a:buAutoNum type="arabicPeriod"/>
              <a:defRPr sz="1200">
                <a:solidFill>
                  <a:schemeClr val="bg2"/>
                </a:solidFill>
              </a:defRPr>
            </a:lvl4pPr>
            <a:lvl5pPr marL="176178" indent="-176178">
              <a:lnSpc>
                <a:spcPct val="100000"/>
              </a:lnSpc>
              <a:buFont typeface="+mj-lt"/>
              <a:buAutoNum type="alphaUcPeriod"/>
              <a:defRPr sz="1200" b="0" cap="none" baseline="0">
                <a:solidFill>
                  <a:schemeClr val="bg2"/>
                </a:solidFill>
              </a:defRPr>
            </a:lvl5pPr>
          </a:lstStyle>
          <a:p>
            <a:pPr lvl="0"/>
            <a:r>
              <a:rPr lang="en-GB"/>
              <a:t>IMAGE TEXT</a:t>
            </a:r>
            <a:endParaRPr lang="en-GB" dirty="0"/>
          </a:p>
        </p:txBody>
      </p:sp>
      <p:sp>
        <p:nvSpPr>
          <p:cNvPr id="7" name="Footer Placeholder 4">
            <a:extLst>
              <a:ext uri="{FF2B5EF4-FFF2-40B4-BE49-F238E27FC236}">
                <a16:creationId xmlns:a16="http://schemas.microsoft.com/office/drawing/2014/main" id="{5BE177DB-3D97-4178-B41E-C5E88E6EF6FE}"/>
              </a:ext>
            </a:extLst>
          </p:cNvPr>
          <p:cNvSpPr>
            <a:spLocks noGrp="1"/>
          </p:cNvSpPr>
          <p:nvPr>
            <p:ph type="ftr" sz="quarter" idx="3"/>
          </p:nvPr>
        </p:nvSpPr>
        <p:spPr>
          <a:xfrm>
            <a:off x="2427604" y="6280502"/>
            <a:ext cx="8144936" cy="155620"/>
          </a:xfrm>
          <a:prstGeom prst="rect">
            <a:avLst/>
          </a:prstGeom>
        </p:spPr>
        <p:txBody>
          <a:bodyPr vert="horz" wrap="square" lIns="0" tIns="0" rIns="0" bIns="0" numCol="1" anchor="ctr" anchorCtr="0" compatLnSpc="1">
            <a:prstTxWarp prst="textNoShape">
              <a:avLst/>
            </a:prstTxWarp>
          </a:bodyPr>
          <a:lstStyle>
            <a:lvl1pPr>
              <a:defRPr lang="en-GB" sz="800" baseline="0"/>
            </a:lvl1pPr>
          </a:lstStyle>
          <a:p>
            <a:pPr algn="r"/>
            <a:endParaRPr lang="en-GB" dirty="0"/>
          </a:p>
        </p:txBody>
      </p:sp>
      <p:sp>
        <p:nvSpPr>
          <p:cNvPr id="11" name="Date_DateCustomA">
            <a:extLst>
              <a:ext uri="{FF2B5EF4-FFF2-40B4-BE49-F238E27FC236}">
                <a16:creationId xmlns:a16="http://schemas.microsoft.com/office/drawing/2014/main" id="{A29EE775-E260-4614-9C8B-28623B33C6B7}"/>
              </a:ext>
            </a:extLst>
          </p:cNvPr>
          <p:cNvSpPr>
            <a:spLocks noGrp="1"/>
          </p:cNvSpPr>
          <p:nvPr>
            <p:ph type="dt" sz="half" idx="2"/>
          </p:nvPr>
        </p:nvSpPr>
        <p:spPr>
          <a:xfrm>
            <a:off x="10683680" y="6141510"/>
            <a:ext cx="704941" cy="122327"/>
          </a:xfrm>
          <a:prstGeom prst="rect">
            <a:avLst/>
          </a:prstGeom>
        </p:spPr>
        <p:txBody>
          <a:bodyPr vert="horz" wrap="square" lIns="0" tIns="0" rIns="0" bIns="0" numCol="1" anchor="ctr" anchorCtr="0" compatLnSpc="1">
            <a:prstTxWarp prst="textNoShape">
              <a:avLst/>
            </a:prstTxWarp>
          </a:bodyPr>
          <a:lstStyle>
            <a:lvl1pPr>
              <a:defRPr lang="en-GB" sz="800" smtClean="0">
                <a:solidFill>
                  <a:schemeClr val="tx1"/>
                </a:solidFill>
              </a:defRPr>
            </a:lvl1pPr>
          </a:lstStyle>
          <a:p>
            <a:pPr algn="r"/>
            <a:fld id="{310C8F63-746D-49AA-89DD-F720C3C3E8E3}" type="datetime1">
              <a:rPr lang="en-GB" smtClean="0"/>
              <a:t>22/11/2023</a:t>
            </a:fld>
            <a:endParaRPr lang="en-GB" dirty="0"/>
          </a:p>
        </p:txBody>
      </p:sp>
    </p:spTree>
    <p:extLst>
      <p:ext uri="{BB962C8B-B14F-4D97-AF65-F5344CB8AC3E}">
        <p14:creationId xmlns:p14="http://schemas.microsoft.com/office/powerpoint/2010/main" val="261174713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Image and text">
    <p:spTree>
      <p:nvGrpSpPr>
        <p:cNvPr id="1" name=""/>
        <p:cNvGrpSpPr/>
        <p:nvPr/>
      </p:nvGrpSpPr>
      <p:grpSpPr>
        <a:xfrm>
          <a:off x="0" y="0"/>
          <a:ext cx="0" cy="0"/>
          <a:chOff x="0" y="0"/>
          <a:chExt cx="0" cy="0"/>
        </a:xfrm>
      </p:grpSpPr>
      <p:sp>
        <p:nvSpPr>
          <p:cNvPr id="10" name="Picture Placeholder 3">
            <a:extLst>
              <a:ext uri="{FF2B5EF4-FFF2-40B4-BE49-F238E27FC236}">
                <a16:creationId xmlns:a16="http://schemas.microsoft.com/office/drawing/2014/main" id="{D7B8568A-A4E1-4039-824E-AC07066BFE6C}"/>
              </a:ext>
            </a:extLst>
          </p:cNvPr>
          <p:cNvSpPr>
            <a:spLocks noGrp="1"/>
          </p:cNvSpPr>
          <p:nvPr>
            <p:ph type="pic" sz="quarter" idx="16" hasCustomPrompt="1"/>
          </p:nvPr>
        </p:nvSpPr>
        <p:spPr>
          <a:xfrm>
            <a:off x="798618" y="1644652"/>
            <a:ext cx="2443480" cy="3744247"/>
          </a:xfrm>
          <a:solidFill>
            <a:srgbClr val="F6F6F4"/>
          </a:solidFill>
        </p:spPr>
        <p:txBody>
          <a:bodyPr tIns="0" anchor="t" anchorCtr="0"/>
          <a:lstStyle>
            <a:lvl1pPr marL="0" indent="0">
              <a:buNone/>
              <a:defRPr/>
            </a:lvl1pPr>
          </a:lstStyle>
          <a:p>
            <a:r>
              <a:rPr lang="en-GB" noProof="0" dirty="0"/>
              <a:t>Mark placeholder to insert image</a:t>
            </a:r>
          </a:p>
        </p:txBody>
      </p:sp>
      <p:sp>
        <p:nvSpPr>
          <p:cNvPr id="3" name="Title 2">
            <a:extLst>
              <a:ext uri="{FF2B5EF4-FFF2-40B4-BE49-F238E27FC236}">
                <a16:creationId xmlns:a16="http://schemas.microsoft.com/office/drawing/2014/main" id="{D10A7420-B42B-4A1E-801C-58F73E98E720}"/>
              </a:ext>
            </a:extLst>
          </p:cNvPr>
          <p:cNvSpPr>
            <a:spLocks noGrp="1"/>
          </p:cNvSpPr>
          <p:nvPr>
            <p:ph type="title"/>
          </p:nvPr>
        </p:nvSpPr>
        <p:spPr>
          <a:xfrm>
            <a:off x="798617" y="452438"/>
            <a:ext cx="10590003" cy="748627"/>
          </a:xfrm>
        </p:spPr>
        <p:txBody>
          <a:bodyPr/>
          <a:lstStyle/>
          <a:p>
            <a:r>
              <a:rPr lang="en-US"/>
              <a:t>Click to edit Master title style</a:t>
            </a:r>
            <a:endParaRPr lang="en-GB" dirty="0"/>
          </a:p>
        </p:txBody>
      </p:sp>
      <p:sp>
        <p:nvSpPr>
          <p:cNvPr id="6" name="Content Placeholder 2">
            <a:extLst>
              <a:ext uri="{FF2B5EF4-FFF2-40B4-BE49-F238E27FC236}">
                <a16:creationId xmlns:a16="http://schemas.microsoft.com/office/drawing/2014/main" id="{EE94D7C6-6298-49CF-9E54-6442A65BE7EB}"/>
              </a:ext>
            </a:extLst>
          </p:cNvPr>
          <p:cNvSpPr>
            <a:spLocks noGrp="1"/>
          </p:cNvSpPr>
          <p:nvPr>
            <p:ph idx="1" hasCustomPrompt="1"/>
          </p:nvPr>
        </p:nvSpPr>
        <p:spPr>
          <a:xfrm>
            <a:off x="4056592" y="1644652"/>
            <a:ext cx="7332029" cy="4062413"/>
          </a:xfrm>
        </p:spPr>
        <p:txBody>
          <a:bodyPr/>
          <a:lstStyle>
            <a:lvl5pPr>
              <a:defRPr spc="-100" baseline="0"/>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8" name="Text Placeholder 6">
            <a:extLst>
              <a:ext uri="{FF2B5EF4-FFF2-40B4-BE49-F238E27FC236}">
                <a16:creationId xmlns:a16="http://schemas.microsoft.com/office/drawing/2014/main" id="{36C9629C-CF41-41C8-B234-06D2B62B588B}"/>
              </a:ext>
            </a:extLst>
          </p:cNvPr>
          <p:cNvSpPr>
            <a:spLocks noGrp="1"/>
          </p:cNvSpPr>
          <p:nvPr>
            <p:ph type="body" sz="quarter" idx="14" hasCustomPrompt="1"/>
          </p:nvPr>
        </p:nvSpPr>
        <p:spPr>
          <a:xfrm>
            <a:off x="797029" y="5388899"/>
            <a:ext cx="2445068" cy="318166"/>
          </a:xfrm>
        </p:spPr>
        <p:txBody>
          <a:bodyPr lIns="0" anchor="b" anchorCtr="0"/>
          <a:lstStyle>
            <a:lvl1pPr marL="0" indent="0">
              <a:lnSpc>
                <a:spcPct val="80000"/>
              </a:lnSpc>
              <a:spcAft>
                <a:spcPts val="0"/>
              </a:spcAft>
              <a:buFont typeface="Arial" panose="020B0604020202020204" pitchFamily="34" charset="0"/>
              <a:buChar char="​"/>
              <a:defRPr sz="1100" b="1" i="0" cap="all" spc="-50" baseline="0">
                <a:solidFill>
                  <a:schemeClr val="tx1"/>
                </a:solidFill>
              </a:defRPr>
            </a:lvl1pPr>
            <a:lvl2pPr marL="0" indent="0">
              <a:lnSpc>
                <a:spcPct val="100000"/>
              </a:lnSpc>
              <a:buFont typeface="Arial" panose="020B0604020202020204" pitchFamily="34" charset="0"/>
              <a:buNone/>
              <a:defRPr sz="2400" baseline="0">
                <a:solidFill>
                  <a:schemeClr val="tx2"/>
                </a:solidFill>
              </a:defRPr>
            </a:lvl2pPr>
            <a:lvl3pPr marL="0" indent="0">
              <a:lnSpc>
                <a:spcPct val="100000"/>
              </a:lnSpc>
              <a:buFont typeface="Arial" panose="020B0604020202020204" pitchFamily="34" charset="0"/>
              <a:buChar char="​"/>
              <a:defRPr sz="1050" i="1">
                <a:solidFill>
                  <a:schemeClr val="bg2"/>
                </a:solidFill>
              </a:defRPr>
            </a:lvl3pPr>
            <a:lvl4pPr marL="176178" indent="-176178">
              <a:lnSpc>
                <a:spcPct val="100000"/>
              </a:lnSpc>
              <a:buFont typeface="+mj-lt"/>
              <a:buAutoNum type="arabicPeriod"/>
              <a:defRPr sz="1200">
                <a:solidFill>
                  <a:schemeClr val="bg2"/>
                </a:solidFill>
              </a:defRPr>
            </a:lvl4pPr>
            <a:lvl5pPr marL="176178" indent="-176178">
              <a:lnSpc>
                <a:spcPct val="100000"/>
              </a:lnSpc>
              <a:buFont typeface="+mj-lt"/>
              <a:buAutoNum type="alphaUcPeriod"/>
              <a:defRPr sz="1200" b="0" cap="none" baseline="0">
                <a:solidFill>
                  <a:schemeClr val="bg2"/>
                </a:solidFill>
              </a:defRPr>
            </a:lvl5pPr>
          </a:lstStyle>
          <a:p>
            <a:pPr lvl="0"/>
            <a:r>
              <a:rPr lang="en-GB"/>
              <a:t>IMAGE TEXT</a:t>
            </a:r>
            <a:endParaRPr lang="en-GB" dirty="0"/>
          </a:p>
        </p:txBody>
      </p:sp>
      <p:sp>
        <p:nvSpPr>
          <p:cNvPr id="2" name="Slide Number Placeholder 1"/>
          <p:cNvSpPr>
            <a:spLocks noGrp="1"/>
          </p:cNvSpPr>
          <p:nvPr>
            <p:ph type="sldNum" sz="quarter" idx="10"/>
          </p:nvPr>
        </p:nvSpPr>
        <p:spPr/>
        <p:txBody>
          <a:bodyPr/>
          <a:lstStyle/>
          <a:p>
            <a:fld id="{31421AFA-3AE7-4CEA-BC9B-447859BED57B}" type="slidenum">
              <a:rPr lang="en-GB" smtClean="0"/>
              <a:pPr/>
              <a:t>‹#›</a:t>
            </a:fld>
            <a:endParaRPr lang="en-GB" dirty="0"/>
          </a:p>
        </p:txBody>
      </p:sp>
      <p:sp>
        <p:nvSpPr>
          <p:cNvPr id="7" name="Footer Placeholder 4">
            <a:extLst>
              <a:ext uri="{FF2B5EF4-FFF2-40B4-BE49-F238E27FC236}">
                <a16:creationId xmlns:a16="http://schemas.microsoft.com/office/drawing/2014/main" id="{F72ED723-2034-4873-8F5F-84CD3DF067D2}"/>
              </a:ext>
            </a:extLst>
          </p:cNvPr>
          <p:cNvSpPr>
            <a:spLocks noGrp="1"/>
          </p:cNvSpPr>
          <p:nvPr>
            <p:ph type="ftr" sz="quarter" idx="3"/>
          </p:nvPr>
        </p:nvSpPr>
        <p:spPr>
          <a:xfrm>
            <a:off x="2427604" y="6280502"/>
            <a:ext cx="8144936" cy="155620"/>
          </a:xfrm>
          <a:prstGeom prst="rect">
            <a:avLst/>
          </a:prstGeom>
        </p:spPr>
        <p:txBody>
          <a:bodyPr vert="horz" wrap="square" lIns="0" tIns="0" rIns="0" bIns="0" numCol="1" anchor="ctr" anchorCtr="0" compatLnSpc="1">
            <a:prstTxWarp prst="textNoShape">
              <a:avLst/>
            </a:prstTxWarp>
          </a:bodyPr>
          <a:lstStyle>
            <a:lvl1pPr>
              <a:defRPr lang="en-GB" sz="800" baseline="0"/>
            </a:lvl1pPr>
          </a:lstStyle>
          <a:p>
            <a:pPr algn="r"/>
            <a:endParaRPr lang="en-GB" dirty="0"/>
          </a:p>
        </p:txBody>
      </p:sp>
      <p:sp>
        <p:nvSpPr>
          <p:cNvPr id="11" name="Date_DateCustomA">
            <a:extLst>
              <a:ext uri="{FF2B5EF4-FFF2-40B4-BE49-F238E27FC236}">
                <a16:creationId xmlns:a16="http://schemas.microsoft.com/office/drawing/2014/main" id="{70AABF26-1E97-4163-9AEB-8A08056A2CF2}"/>
              </a:ext>
            </a:extLst>
          </p:cNvPr>
          <p:cNvSpPr>
            <a:spLocks noGrp="1"/>
          </p:cNvSpPr>
          <p:nvPr>
            <p:ph type="dt" sz="half" idx="2"/>
          </p:nvPr>
        </p:nvSpPr>
        <p:spPr>
          <a:xfrm>
            <a:off x="10683680" y="6141510"/>
            <a:ext cx="704941" cy="122327"/>
          </a:xfrm>
          <a:prstGeom prst="rect">
            <a:avLst/>
          </a:prstGeom>
        </p:spPr>
        <p:txBody>
          <a:bodyPr vert="horz" wrap="square" lIns="0" tIns="0" rIns="0" bIns="0" numCol="1" anchor="ctr" anchorCtr="0" compatLnSpc="1">
            <a:prstTxWarp prst="textNoShape">
              <a:avLst/>
            </a:prstTxWarp>
          </a:bodyPr>
          <a:lstStyle>
            <a:lvl1pPr>
              <a:defRPr lang="en-GB" sz="800" smtClean="0">
                <a:solidFill>
                  <a:schemeClr val="tx1"/>
                </a:solidFill>
              </a:defRPr>
            </a:lvl1pPr>
          </a:lstStyle>
          <a:p>
            <a:pPr algn="r"/>
            <a:fld id="{07D9B8B2-2B26-4659-AFD3-8F852FE9A4D5}" type="datetime1">
              <a:rPr lang="en-GB" smtClean="0"/>
              <a:t>22/11/2023</a:t>
            </a:fld>
            <a:endParaRPr lang="en-GB" dirty="0"/>
          </a:p>
        </p:txBody>
      </p:sp>
    </p:spTree>
    <p:extLst>
      <p:ext uri="{BB962C8B-B14F-4D97-AF65-F5344CB8AC3E}">
        <p14:creationId xmlns:p14="http://schemas.microsoft.com/office/powerpoint/2010/main" val="110191463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One image">
    <p:spTree>
      <p:nvGrpSpPr>
        <p:cNvPr id="1" name=""/>
        <p:cNvGrpSpPr/>
        <p:nvPr/>
      </p:nvGrpSpPr>
      <p:grpSpPr>
        <a:xfrm>
          <a:off x="0" y="0"/>
          <a:ext cx="0" cy="0"/>
          <a:chOff x="0" y="0"/>
          <a:chExt cx="0" cy="0"/>
        </a:xfrm>
      </p:grpSpPr>
      <p:sp>
        <p:nvSpPr>
          <p:cNvPr id="10" name="Picture Placeholder 3">
            <a:extLst>
              <a:ext uri="{FF2B5EF4-FFF2-40B4-BE49-F238E27FC236}">
                <a16:creationId xmlns:a16="http://schemas.microsoft.com/office/drawing/2014/main" id="{D7B8568A-A4E1-4039-824E-AC07066BFE6C}"/>
              </a:ext>
            </a:extLst>
          </p:cNvPr>
          <p:cNvSpPr>
            <a:spLocks noGrp="1"/>
          </p:cNvSpPr>
          <p:nvPr>
            <p:ph type="pic" sz="quarter" idx="16" hasCustomPrompt="1"/>
          </p:nvPr>
        </p:nvSpPr>
        <p:spPr>
          <a:xfrm>
            <a:off x="798618" y="536905"/>
            <a:ext cx="10590002" cy="4851993"/>
          </a:xfrm>
          <a:solidFill>
            <a:srgbClr val="F6F6F4"/>
          </a:solidFill>
        </p:spPr>
        <p:txBody>
          <a:bodyPr tIns="0" anchor="t" anchorCtr="0"/>
          <a:lstStyle>
            <a:lvl1pPr>
              <a:buNone/>
              <a:defRPr/>
            </a:lvl1pPr>
          </a:lstStyle>
          <a:p>
            <a:r>
              <a:rPr lang="en-GB" noProof="0" dirty="0"/>
              <a:t>Mark placeholder to insert image</a:t>
            </a:r>
          </a:p>
        </p:txBody>
      </p:sp>
      <p:sp>
        <p:nvSpPr>
          <p:cNvPr id="4" name="Title 1"/>
          <p:cNvSpPr>
            <a:spLocks noGrp="1"/>
          </p:cNvSpPr>
          <p:nvPr>
            <p:ph type="title"/>
          </p:nvPr>
        </p:nvSpPr>
        <p:spPr>
          <a:xfrm>
            <a:off x="1613110" y="906489"/>
            <a:ext cx="3257974" cy="2157549"/>
          </a:xfrm>
        </p:spPr>
        <p:txBody>
          <a:bodyPr/>
          <a:lstStyle/>
          <a:p>
            <a:r>
              <a:rPr lang="en-US"/>
              <a:t>Click to edit Master title style</a:t>
            </a:r>
            <a:endParaRPr lang="en-GB" dirty="0"/>
          </a:p>
        </p:txBody>
      </p:sp>
      <p:sp>
        <p:nvSpPr>
          <p:cNvPr id="6" name="Text Placeholder 6">
            <a:extLst>
              <a:ext uri="{FF2B5EF4-FFF2-40B4-BE49-F238E27FC236}">
                <a16:creationId xmlns:a16="http://schemas.microsoft.com/office/drawing/2014/main" id="{9159BA8D-3D13-45A1-A0BE-92A0162F204C}"/>
              </a:ext>
            </a:extLst>
          </p:cNvPr>
          <p:cNvSpPr>
            <a:spLocks noGrp="1"/>
          </p:cNvSpPr>
          <p:nvPr>
            <p:ph type="body" sz="quarter" idx="14" hasCustomPrompt="1"/>
          </p:nvPr>
        </p:nvSpPr>
        <p:spPr>
          <a:xfrm>
            <a:off x="797029" y="5388899"/>
            <a:ext cx="10591592" cy="318166"/>
          </a:xfrm>
        </p:spPr>
        <p:txBody>
          <a:bodyPr lIns="0" anchor="b" anchorCtr="0"/>
          <a:lstStyle>
            <a:lvl1pPr marL="0" indent="0">
              <a:lnSpc>
                <a:spcPct val="80000"/>
              </a:lnSpc>
              <a:spcAft>
                <a:spcPts val="0"/>
              </a:spcAft>
              <a:buFont typeface="Arial" panose="020B0604020202020204" pitchFamily="34" charset="0"/>
              <a:buChar char="​"/>
              <a:defRPr sz="1100" b="1" i="0" cap="all" spc="-50" baseline="0">
                <a:solidFill>
                  <a:schemeClr val="tx1"/>
                </a:solidFill>
              </a:defRPr>
            </a:lvl1pPr>
            <a:lvl2pPr marL="0" indent="0">
              <a:lnSpc>
                <a:spcPct val="100000"/>
              </a:lnSpc>
              <a:buFont typeface="Arial" panose="020B0604020202020204" pitchFamily="34" charset="0"/>
              <a:buNone/>
              <a:defRPr sz="2400" baseline="0">
                <a:solidFill>
                  <a:schemeClr val="tx2"/>
                </a:solidFill>
              </a:defRPr>
            </a:lvl2pPr>
            <a:lvl3pPr marL="0" indent="0">
              <a:lnSpc>
                <a:spcPct val="100000"/>
              </a:lnSpc>
              <a:buFont typeface="Arial" panose="020B0604020202020204" pitchFamily="34" charset="0"/>
              <a:buChar char="​"/>
              <a:defRPr sz="1050" i="1">
                <a:solidFill>
                  <a:schemeClr val="bg2"/>
                </a:solidFill>
              </a:defRPr>
            </a:lvl3pPr>
            <a:lvl4pPr marL="176178" indent="-176178">
              <a:lnSpc>
                <a:spcPct val="100000"/>
              </a:lnSpc>
              <a:buFont typeface="+mj-lt"/>
              <a:buAutoNum type="arabicPeriod"/>
              <a:defRPr sz="1200">
                <a:solidFill>
                  <a:schemeClr val="bg2"/>
                </a:solidFill>
              </a:defRPr>
            </a:lvl4pPr>
            <a:lvl5pPr marL="176178" indent="-176178">
              <a:lnSpc>
                <a:spcPct val="100000"/>
              </a:lnSpc>
              <a:buFont typeface="+mj-lt"/>
              <a:buAutoNum type="alphaUcPeriod"/>
              <a:defRPr sz="1200" b="0" cap="none" baseline="0">
                <a:solidFill>
                  <a:schemeClr val="bg2"/>
                </a:solidFill>
              </a:defRPr>
            </a:lvl5pPr>
          </a:lstStyle>
          <a:p>
            <a:pPr lvl="0"/>
            <a:r>
              <a:rPr lang="en-GB"/>
              <a:t>IMAGE TEXT</a:t>
            </a:r>
            <a:endParaRPr lang="en-GB" dirty="0"/>
          </a:p>
        </p:txBody>
      </p:sp>
      <p:sp>
        <p:nvSpPr>
          <p:cNvPr id="2" name="Slide Number Placeholder 1"/>
          <p:cNvSpPr>
            <a:spLocks noGrp="1"/>
          </p:cNvSpPr>
          <p:nvPr>
            <p:ph type="sldNum" sz="quarter" idx="10"/>
          </p:nvPr>
        </p:nvSpPr>
        <p:spPr/>
        <p:txBody>
          <a:bodyPr/>
          <a:lstStyle/>
          <a:p>
            <a:fld id="{31421AFA-3AE7-4CEA-BC9B-447859BED57B}" type="slidenum">
              <a:rPr lang="en-GB" smtClean="0"/>
              <a:pPr/>
              <a:t>‹#›</a:t>
            </a:fld>
            <a:endParaRPr lang="en-GB" dirty="0"/>
          </a:p>
        </p:txBody>
      </p:sp>
      <p:sp>
        <p:nvSpPr>
          <p:cNvPr id="7" name="Footer Placeholder 4">
            <a:extLst>
              <a:ext uri="{FF2B5EF4-FFF2-40B4-BE49-F238E27FC236}">
                <a16:creationId xmlns:a16="http://schemas.microsoft.com/office/drawing/2014/main" id="{040854D9-4A7F-43DD-ADEE-729ECE38A71B}"/>
              </a:ext>
            </a:extLst>
          </p:cNvPr>
          <p:cNvSpPr>
            <a:spLocks noGrp="1"/>
          </p:cNvSpPr>
          <p:nvPr>
            <p:ph type="ftr" sz="quarter" idx="3"/>
          </p:nvPr>
        </p:nvSpPr>
        <p:spPr>
          <a:xfrm>
            <a:off x="2427604" y="6280502"/>
            <a:ext cx="8144936" cy="155620"/>
          </a:xfrm>
          <a:prstGeom prst="rect">
            <a:avLst/>
          </a:prstGeom>
        </p:spPr>
        <p:txBody>
          <a:bodyPr vert="horz" wrap="square" lIns="0" tIns="0" rIns="0" bIns="0" numCol="1" anchor="ctr" anchorCtr="0" compatLnSpc="1">
            <a:prstTxWarp prst="textNoShape">
              <a:avLst/>
            </a:prstTxWarp>
          </a:bodyPr>
          <a:lstStyle>
            <a:lvl1pPr>
              <a:defRPr lang="en-GB" sz="800" baseline="0"/>
            </a:lvl1pPr>
          </a:lstStyle>
          <a:p>
            <a:pPr algn="r"/>
            <a:endParaRPr lang="en-GB" dirty="0"/>
          </a:p>
        </p:txBody>
      </p:sp>
      <p:sp>
        <p:nvSpPr>
          <p:cNvPr id="9" name="Date_DateCustomA">
            <a:extLst>
              <a:ext uri="{FF2B5EF4-FFF2-40B4-BE49-F238E27FC236}">
                <a16:creationId xmlns:a16="http://schemas.microsoft.com/office/drawing/2014/main" id="{13B009AD-71AF-4311-AB8D-836DCA3740CC}"/>
              </a:ext>
            </a:extLst>
          </p:cNvPr>
          <p:cNvSpPr>
            <a:spLocks noGrp="1"/>
          </p:cNvSpPr>
          <p:nvPr>
            <p:ph type="dt" sz="half" idx="2"/>
          </p:nvPr>
        </p:nvSpPr>
        <p:spPr>
          <a:xfrm>
            <a:off x="10683680" y="6141510"/>
            <a:ext cx="704941" cy="122327"/>
          </a:xfrm>
          <a:prstGeom prst="rect">
            <a:avLst/>
          </a:prstGeom>
        </p:spPr>
        <p:txBody>
          <a:bodyPr vert="horz" wrap="square" lIns="0" tIns="0" rIns="0" bIns="0" numCol="1" anchor="ctr" anchorCtr="0" compatLnSpc="1">
            <a:prstTxWarp prst="textNoShape">
              <a:avLst/>
            </a:prstTxWarp>
          </a:bodyPr>
          <a:lstStyle>
            <a:lvl1pPr>
              <a:defRPr lang="en-GB" sz="800" smtClean="0">
                <a:solidFill>
                  <a:schemeClr val="tx1"/>
                </a:solidFill>
              </a:defRPr>
            </a:lvl1pPr>
          </a:lstStyle>
          <a:p>
            <a:pPr algn="r"/>
            <a:fld id="{A2D02C2F-C8D1-4CA6-BC85-74B401D907FB}" type="datetime1">
              <a:rPr lang="en-GB" smtClean="0"/>
              <a:t>22/11/2023</a:t>
            </a:fld>
            <a:endParaRPr lang="en-GB" dirty="0"/>
          </a:p>
        </p:txBody>
      </p:sp>
    </p:spTree>
    <p:extLst>
      <p:ext uri="{BB962C8B-B14F-4D97-AF65-F5344CB8AC3E}">
        <p14:creationId xmlns:p14="http://schemas.microsoft.com/office/powerpoint/2010/main" val="13431779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wo images (A)">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A48E567-47F5-4B08-99D6-069385ECECE3}"/>
              </a:ext>
            </a:extLst>
          </p:cNvPr>
          <p:cNvSpPr>
            <a:spLocks noGrp="1"/>
          </p:cNvSpPr>
          <p:nvPr>
            <p:ph type="title"/>
          </p:nvPr>
        </p:nvSpPr>
        <p:spPr>
          <a:xfrm>
            <a:off x="798617" y="452438"/>
            <a:ext cx="10590003" cy="748627"/>
          </a:xfrm>
        </p:spPr>
        <p:txBody>
          <a:bodyPr/>
          <a:lstStyle/>
          <a:p>
            <a:r>
              <a:rPr lang="en-US"/>
              <a:t>Click to edit Master title style</a:t>
            </a:r>
            <a:endParaRPr lang="en-GB" dirty="0"/>
          </a:p>
        </p:txBody>
      </p:sp>
      <p:sp>
        <p:nvSpPr>
          <p:cNvPr id="11" name="Text Placeholder 3">
            <a:extLst>
              <a:ext uri="{FF2B5EF4-FFF2-40B4-BE49-F238E27FC236}">
                <a16:creationId xmlns:a16="http://schemas.microsoft.com/office/drawing/2014/main" id="{E3950CBF-72E1-4385-99DA-211C9A719C86}"/>
              </a:ext>
            </a:extLst>
          </p:cNvPr>
          <p:cNvSpPr>
            <a:spLocks noGrp="1"/>
          </p:cNvSpPr>
          <p:nvPr>
            <p:ph type="body" sz="quarter" idx="18" hasCustomPrompt="1"/>
          </p:nvPr>
        </p:nvSpPr>
        <p:spPr>
          <a:xfrm>
            <a:off x="797029" y="5387834"/>
            <a:ext cx="4074055" cy="317907"/>
          </a:xfrm>
        </p:spPr>
        <p:txBody>
          <a:bodyPr lIns="0" anchor="b" anchorCtr="0"/>
          <a:lstStyle>
            <a:lvl1pPr marL="0" indent="0">
              <a:lnSpc>
                <a:spcPct val="80000"/>
              </a:lnSpc>
              <a:spcAft>
                <a:spcPts val="0"/>
              </a:spcAft>
              <a:buFont typeface="Arial" panose="020B0604020202020204" pitchFamily="34" charset="0"/>
              <a:buChar char="​"/>
              <a:defRPr sz="1100" b="1" i="0" cap="all" spc="-50" baseline="0">
                <a:solidFill>
                  <a:schemeClr val="tx1"/>
                </a:solidFill>
              </a:defRPr>
            </a:lvl1pPr>
            <a:lvl2pPr marL="0" indent="0">
              <a:lnSpc>
                <a:spcPct val="100000"/>
              </a:lnSpc>
              <a:buFont typeface="Arial" panose="020B0604020202020204" pitchFamily="34" charset="0"/>
              <a:buNone/>
              <a:defRPr sz="2400" baseline="0">
                <a:solidFill>
                  <a:schemeClr val="tx2"/>
                </a:solidFill>
              </a:defRPr>
            </a:lvl2pPr>
            <a:lvl3pPr marL="0" indent="0">
              <a:lnSpc>
                <a:spcPct val="100000"/>
              </a:lnSpc>
              <a:buFont typeface="Arial" panose="020B0604020202020204" pitchFamily="34" charset="0"/>
              <a:buChar char="​"/>
              <a:defRPr sz="1050" i="1">
                <a:solidFill>
                  <a:schemeClr val="bg2"/>
                </a:solidFill>
              </a:defRPr>
            </a:lvl3pPr>
            <a:lvl4pPr marL="176178" indent="-176178">
              <a:lnSpc>
                <a:spcPct val="100000"/>
              </a:lnSpc>
              <a:buFont typeface="+mj-lt"/>
              <a:buAutoNum type="arabicPeriod"/>
              <a:defRPr sz="1200">
                <a:solidFill>
                  <a:schemeClr val="bg2"/>
                </a:solidFill>
              </a:defRPr>
            </a:lvl4pPr>
            <a:lvl5pPr marL="176178" indent="-176178">
              <a:lnSpc>
                <a:spcPct val="100000"/>
              </a:lnSpc>
              <a:buFont typeface="+mj-lt"/>
              <a:buAutoNum type="alphaUcPeriod"/>
              <a:defRPr sz="1200" b="0" cap="none" baseline="0">
                <a:solidFill>
                  <a:schemeClr val="bg2"/>
                </a:solidFill>
              </a:defRPr>
            </a:lvl5pPr>
          </a:lstStyle>
          <a:p>
            <a:pPr lvl="0"/>
            <a:r>
              <a:rPr lang="en-GB"/>
              <a:t>IMAGE TEXT</a:t>
            </a:r>
            <a:endParaRPr lang="en-GB" dirty="0"/>
          </a:p>
        </p:txBody>
      </p:sp>
      <p:sp>
        <p:nvSpPr>
          <p:cNvPr id="5" name="Text Placeholder 4">
            <a:extLst>
              <a:ext uri="{FF2B5EF4-FFF2-40B4-BE49-F238E27FC236}">
                <a16:creationId xmlns:a16="http://schemas.microsoft.com/office/drawing/2014/main" id="{45D561B5-A7F3-463C-BD8C-C2813F3D379D}"/>
              </a:ext>
            </a:extLst>
          </p:cNvPr>
          <p:cNvSpPr>
            <a:spLocks noGrp="1"/>
          </p:cNvSpPr>
          <p:nvPr>
            <p:ph type="body" sz="quarter" idx="19" hasCustomPrompt="1"/>
          </p:nvPr>
        </p:nvSpPr>
        <p:spPr>
          <a:xfrm>
            <a:off x="5685578" y="5387835"/>
            <a:ext cx="5703042" cy="317907"/>
          </a:xfrm>
        </p:spPr>
        <p:txBody>
          <a:bodyPr lIns="0" anchor="b" anchorCtr="0"/>
          <a:lstStyle>
            <a:lvl1pPr marL="0" indent="0">
              <a:lnSpc>
                <a:spcPct val="80000"/>
              </a:lnSpc>
              <a:spcAft>
                <a:spcPts val="0"/>
              </a:spcAft>
              <a:buNone/>
              <a:defRPr sz="1100" b="1" cap="all" baseline="0"/>
            </a:lvl1pPr>
            <a:lvl2pPr marL="0" indent="0">
              <a:lnSpc>
                <a:spcPct val="80000"/>
              </a:lnSpc>
              <a:spcAft>
                <a:spcPts val="0"/>
              </a:spcAft>
              <a:buNone/>
              <a:defRPr sz="1100" b="1" cap="all" baseline="0"/>
            </a:lvl2pPr>
            <a:lvl3pPr marL="0" indent="0">
              <a:lnSpc>
                <a:spcPct val="80000"/>
              </a:lnSpc>
              <a:spcAft>
                <a:spcPts val="0"/>
              </a:spcAft>
              <a:buNone/>
              <a:defRPr sz="1100" b="1" cap="all" baseline="0"/>
            </a:lvl3pPr>
            <a:lvl4pPr>
              <a:lnSpc>
                <a:spcPct val="80000"/>
              </a:lnSpc>
              <a:spcAft>
                <a:spcPts val="0"/>
              </a:spcAft>
              <a:buNone/>
              <a:defRPr sz="1100" b="1" cap="all" baseline="0"/>
            </a:lvl4pPr>
            <a:lvl5pPr>
              <a:spcAft>
                <a:spcPts val="0"/>
              </a:spcAft>
              <a:buNone/>
              <a:defRPr sz="1100" b="1" cap="all" baseline="0"/>
            </a:lvl5pPr>
          </a:lstStyle>
          <a:p>
            <a:pPr lvl="0"/>
            <a:r>
              <a:rPr lang="en-GB"/>
              <a:t>IMAGE TEXT</a:t>
            </a:r>
            <a:endParaRPr lang="en-GB" dirty="0"/>
          </a:p>
        </p:txBody>
      </p:sp>
      <p:sp>
        <p:nvSpPr>
          <p:cNvPr id="6" name="Picture Placeholder 3">
            <a:extLst>
              <a:ext uri="{FF2B5EF4-FFF2-40B4-BE49-F238E27FC236}">
                <a16:creationId xmlns:a16="http://schemas.microsoft.com/office/drawing/2014/main" id="{79B77179-6BCC-4E37-AE98-B3C52EB6D1B1}"/>
              </a:ext>
            </a:extLst>
          </p:cNvPr>
          <p:cNvSpPr>
            <a:spLocks noGrp="1"/>
          </p:cNvSpPr>
          <p:nvPr>
            <p:ph type="pic" sz="quarter" idx="17" hasCustomPrompt="1"/>
          </p:nvPr>
        </p:nvSpPr>
        <p:spPr>
          <a:xfrm>
            <a:off x="798618" y="1644652"/>
            <a:ext cx="4072467" cy="3743181"/>
          </a:xfrm>
          <a:solidFill>
            <a:srgbClr val="F6F6F4"/>
          </a:solidFill>
        </p:spPr>
        <p:txBody>
          <a:bodyPr tIns="0" anchor="t" anchorCtr="0"/>
          <a:lstStyle>
            <a:lvl1pPr>
              <a:buNone/>
              <a:defRPr/>
            </a:lvl1pPr>
          </a:lstStyle>
          <a:p>
            <a:r>
              <a:rPr lang="en-GB" noProof="0" dirty="0"/>
              <a:t>Mark placeholder to insert image</a:t>
            </a:r>
          </a:p>
        </p:txBody>
      </p:sp>
      <p:sp>
        <p:nvSpPr>
          <p:cNvPr id="10" name="Picture Placeholder 3">
            <a:extLst>
              <a:ext uri="{FF2B5EF4-FFF2-40B4-BE49-F238E27FC236}">
                <a16:creationId xmlns:a16="http://schemas.microsoft.com/office/drawing/2014/main" id="{D7B8568A-A4E1-4039-824E-AC07066BFE6C}"/>
              </a:ext>
            </a:extLst>
          </p:cNvPr>
          <p:cNvSpPr>
            <a:spLocks noGrp="1"/>
          </p:cNvSpPr>
          <p:nvPr>
            <p:ph type="pic" sz="quarter" idx="16" hasCustomPrompt="1"/>
          </p:nvPr>
        </p:nvSpPr>
        <p:spPr>
          <a:xfrm>
            <a:off x="5685578" y="1644652"/>
            <a:ext cx="5703042" cy="3744247"/>
          </a:xfrm>
          <a:solidFill>
            <a:srgbClr val="F6F6F4"/>
          </a:solidFill>
        </p:spPr>
        <p:txBody>
          <a:bodyPr tIns="0" anchor="t" anchorCtr="0"/>
          <a:lstStyle>
            <a:lvl1pPr>
              <a:buNone/>
              <a:defRPr/>
            </a:lvl1pPr>
          </a:lstStyle>
          <a:p>
            <a:r>
              <a:rPr lang="en-GB" noProof="0" dirty="0"/>
              <a:t>Mark placeholder to insert image</a:t>
            </a:r>
          </a:p>
        </p:txBody>
      </p:sp>
      <p:sp>
        <p:nvSpPr>
          <p:cNvPr id="2" name="Slide Number Placeholder 1"/>
          <p:cNvSpPr>
            <a:spLocks noGrp="1"/>
          </p:cNvSpPr>
          <p:nvPr>
            <p:ph type="sldNum" sz="quarter" idx="10"/>
          </p:nvPr>
        </p:nvSpPr>
        <p:spPr/>
        <p:txBody>
          <a:bodyPr/>
          <a:lstStyle/>
          <a:p>
            <a:fld id="{31421AFA-3AE7-4CEA-BC9B-447859BED57B}" type="slidenum">
              <a:rPr lang="en-GB" smtClean="0"/>
              <a:pPr/>
              <a:t>‹#›</a:t>
            </a:fld>
            <a:endParaRPr lang="en-GB" dirty="0"/>
          </a:p>
        </p:txBody>
      </p:sp>
      <p:sp>
        <p:nvSpPr>
          <p:cNvPr id="8" name="Footer Placeholder 4">
            <a:extLst>
              <a:ext uri="{FF2B5EF4-FFF2-40B4-BE49-F238E27FC236}">
                <a16:creationId xmlns:a16="http://schemas.microsoft.com/office/drawing/2014/main" id="{C5F701B6-51A4-429E-BAE7-303D346C10AB}"/>
              </a:ext>
            </a:extLst>
          </p:cNvPr>
          <p:cNvSpPr>
            <a:spLocks noGrp="1"/>
          </p:cNvSpPr>
          <p:nvPr>
            <p:ph type="ftr" sz="quarter" idx="3"/>
          </p:nvPr>
        </p:nvSpPr>
        <p:spPr>
          <a:xfrm>
            <a:off x="2427604" y="6280502"/>
            <a:ext cx="8144936" cy="155620"/>
          </a:xfrm>
          <a:prstGeom prst="rect">
            <a:avLst/>
          </a:prstGeom>
        </p:spPr>
        <p:txBody>
          <a:bodyPr vert="horz" wrap="square" lIns="0" tIns="0" rIns="0" bIns="0" numCol="1" anchor="ctr" anchorCtr="0" compatLnSpc="1">
            <a:prstTxWarp prst="textNoShape">
              <a:avLst/>
            </a:prstTxWarp>
          </a:bodyPr>
          <a:lstStyle>
            <a:lvl1pPr>
              <a:defRPr lang="en-GB" sz="800" baseline="0"/>
            </a:lvl1pPr>
          </a:lstStyle>
          <a:p>
            <a:pPr algn="r"/>
            <a:endParaRPr lang="en-GB" dirty="0"/>
          </a:p>
        </p:txBody>
      </p:sp>
      <p:sp>
        <p:nvSpPr>
          <p:cNvPr id="12" name="Date_DateCustomA">
            <a:extLst>
              <a:ext uri="{FF2B5EF4-FFF2-40B4-BE49-F238E27FC236}">
                <a16:creationId xmlns:a16="http://schemas.microsoft.com/office/drawing/2014/main" id="{AF6FCEB8-934A-4A77-A838-C33FC03CC5FA}"/>
              </a:ext>
            </a:extLst>
          </p:cNvPr>
          <p:cNvSpPr>
            <a:spLocks noGrp="1"/>
          </p:cNvSpPr>
          <p:nvPr>
            <p:ph type="dt" sz="half" idx="2"/>
          </p:nvPr>
        </p:nvSpPr>
        <p:spPr>
          <a:xfrm>
            <a:off x="10683680" y="6141510"/>
            <a:ext cx="704941" cy="122327"/>
          </a:xfrm>
          <a:prstGeom prst="rect">
            <a:avLst/>
          </a:prstGeom>
        </p:spPr>
        <p:txBody>
          <a:bodyPr vert="horz" wrap="square" lIns="0" tIns="0" rIns="0" bIns="0" numCol="1" anchor="ctr" anchorCtr="0" compatLnSpc="1">
            <a:prstTxWarp prst="textNoShape">
              <a:avLst/>
            </a:prstTxWarp>
          </a:bodyPr>
          <a:lstStyle>
            <a:lvl1pPr>
              <a:defRPr lang="en-GB" sz="800" smtClean="0">
                <a:solidFill>
                  <a:schemeClr val="tx1"/>
                </a:solidFill>
              </a:defRPr>
            </a:lvl1pPr>
          </a:lstStyle>
          <a:p>
            <a:pPr algn="r"/>
            <a:fld id="{9317641B-8A6E-4000-8D18-8C26E74C5E0D}" type="datetime1">
              <a:rPr lang="en-GB" smtClean="0"/>
              <a:t>22/11/2023</a:t>
            </a:fld>
            <a:endParaRPr lang="en-GB" dirty="0"/>
          </a:p>
        </p:txBody>
      </p:sp>
    </p:spTree>
    <p:extLst>
      <p:ext uri="{BB962C8B-B14F-4D97-AF65-F5344CB8AC3E}">
        <p14:creationId xmlns:p14="http://schemas.microsoft.com/office/powerpoint/2010/main" val="203518532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wo images (B)">
    <p:spTree>
      <p:nvGrpSpPr>
        <p:cNvPr id="1" name=""/>
        <p:cNvGrpSpPr/>
        <p:nvPr/>
      </p:nvGrpSpPr>
      <p:grpSpPr>
        <a:xfrm>
          <a:off x="0" y="0"/>
          <a:ext cx="0" cy="0"/>
          <a:chOff x="0" y="0"/>
          <a:chExt cx="0" cy="0"/>
        </a:xfrm>
      </p:grpSpPr>
      <p:sp>
        <p:nvSpPr>
          <p:cNvPr id="4" name="Title 1"/>
          <p:cNvSpPr>
            <a:spLocks noGrp="1"/>
          </p:cNvSpPr>
          <p:nvPr>
            <p:ph type="title"/>
          </p:nvPr>
        </p:nvSpPr>
        <p:spPr>
          <a:xfrm>
            <a:off x="798618" y="452438"/>
            <a:ext cx="10590002" cy="748627"/>
          </a:xfrm>
        </p:spPr>
        <p:txBody>
          <a:bodyPr/>
          <a:lstStyle/>
          <a:p>
            <a:r>
              <a:rPr lang="en-US"/>
              <a:t>Click to edit Master title style</a:t>
            </a:r>
            <a:endParaRPr lang="en-GB" dirty="0"/>
          </a:p>
        </p:txBody>
      </p:sp>
      <p:sp>
        <p:nvSpPr>
          <p:cNvPr id="10" name="Picture Placeholder 3">
            <a:extLst>
              <a:ext uri="{FF2B5EF4-FFF2-40B4-BE49-F238E27FC236}">
                <a16:creationId xmlns:a16="http://schemas.microsoft.com/office/drawing/2014/main" id="{D7B8568A-A4E1-4039-824E-AC07066BFE6C}"/>
              </a:ext>
            </a:extLst>
          </p:cNvPr>
          <p:cNvSpPr>
            <a:spLocks noGrp="1"/>
          </p:cNvSpPr>
          <p:nvPr>
            <p:ph type="pic" sz="quarter" idx="16" hasCustomPrompt="1"/>
          </p:nvPr>
        </p:nvSpPr>
        <p:spPr>
          <a:xfrm>
            <a:off x="798618" y="1644652"/>
            <a:ext cx="8144935" cy="3744247"/>
          </a:xfrm>
          <a:solidFill>
            <a:srgbClr val="F6F6F4"/>
          </a:solidFill>
        </p:spPr>
        <p:txBody>
          <a:bodyPr tIns="0" anchor="t" anchorCtr="0"/>
          <a:lstStyle>
            <a:lvl1pPr>
              <a:buNone/>
              <a:defRPr/>
            </a:lvl1pPr>
          </a:lstStyle>
          <a:p>
            <a:r>
              <a:rPr lang="en-GB" noProof="0" dirty="0"/>
              <a:t>Mark placeholder to insert image</a:t>
            </a:r>
          </a:p>
        </p:txBody>
      </p:sp>
      <p:sp>
        <p:nvSpPr>
          <p:cNvPr id="9" name="Text Placeholder 3">
            <a:extLst>
              <a:ext uri="{FF2B5EF4-FFF2-40B4-BE49-F238E27FC236}">
                <a16:creationId xmlns:a16="http://schemas.microsoft.com/office/drawing/2014/main" id="{CEF889C6-83CD-4604-AD8C-C94AFB21FCA2}"/>
              </a:ext>
            </a:extLst>
          </p:cNvPr>
          <p:cNvSpPr>
            <a:spLocks noGrp="1"/>
          </p:cNvSpPr>
          <p:nvPr>
            <p:ph type="body" sz="quarter" idx="14" hasCustomPrompt="1"/>
          </p:nvPr>
        </p:nvSpPr>
        <p:spPr>
          <a:xfrm>
            <a:off x="798618" y="5387835"/>
            <a:ext cx="8144935" cy="317907"/>
          </a:xfrm>
        </p:spPr>
        <p:txBody>
          <a:bodyPr lIns="0" anchor="b" anchorCtr="0"/>
          <a:lstStyle>
            <a:lvl1pPr marL="0" indent="0">
              <a:lnSpc>
                <a:spcPct val="80000"/>
              </a:lnSpc>
              <a:spcAft>
                <a:spcPts val="0"/>
              </a:spcAft>
              <a:buFont typeface="Arial" panose="020B0604020202020204" pitchFamily="34" charset="0"/>
              <a:buChar char="​"/>
              <a:defRPr sz="1100" b="1" i="0" cap="all" spc="-50" baseline="0">
                <a:solidFill>
                  <a:schemeClr val="tx1"/>
                </a:solidFill>
              </a:defRPr>
            </a:lvl1pPr>
            <a:lvl2pPr marL="0" indent="0">
              <a:lnSpc>
                <a:spcPct val="100000"/>
              </a:lnSpc>
              <a:buFont typeface="Arial" panose="020B0604020202020204" pitchFamily="34" charset="0"/>
              <a:buNone/>
              <a:defRPr sz="2400" baseline="0">
                <a:solidFill>
                  <a:schemeClr val="tx2"/>
                </a:solidFill>
              </a:defRPr>
            </a:lvl2pPr>
            <a:lvl3pPr marL="0" indent="0">
              <a:lnSpc>
                <a:spcPct val="100000"/>
              </a:lnSpc>
              <a:buFont typeface="Arial" panose="020B0604020202020204" pitchFamily="34" charset="0"/>
              <a:buChar char="​"/>
              <a:defRPr sz="1050" i="1">
                <a:solidFill>
                  <a:schemeClr val="bg2"/>
                </a:solidFill>
              </a:defRPr>
            </a:lvl3pPr>
            <a:lvl4pPr marL="176178" indent="-176178">
              <a:lnSpc>
                <a:spcPct val="100000"/>
              </a:lnSpc>
              <a:buFont typeface="+mj-lt"/>
              <a:buAutoNum type="arabicPeriod"/>
              <a:defRPr sz="1200">
                <a:solidFill>
                  <a:schemeClr val="bg2"/>
                </a:solidFill>
              </a:defRPr>
            </a:lvl4pPr>
            <a:lvl5pPr marL="176178" indent="-176178">
              <a:lnSpc>
                <a:spcPct val="100000"/>
              </a:lnSpc>
              <a:buFont typeface="+mj-lt"/>
              <a:buAutoNum type="alphaUcPeriod"/>
              <a:defRPr sz="1200" b="0" cap="none" baseline="0">
                <a:solidFill>
                  <a:schemeClr val="bg2"/>
                </a:solidFill>
              </a:defRPr>
            </a:lvl5pPr>
          </a:lstStyle>
          <a:p>
            <a:pPr lvl="0"/>
            <a:r>
              <a:rPr lang="en-GB"/>
              <a:t>IMAGE TEXT</a:t>
            </a:r>
            <a:endParaRPr lang="en-GB" dirty="0"/>
          </a:p>
        </p:txBody>
      </p:sp>
      <p:sp>
        <p:nvSpPr>
          <p:cNvPr id="12" name="Picture Placeholder 3">
            <a:extLst>
              <a:ext uri="{FF2B5EF4-FFF2-40B4-BE49-F238E27FC236}">
                <a16:creationId xmlns:a16="http://schemas.microsoft.com/office/drawing/2014/main" id="{89424118-58CD-42CA-86D2-8D172442E460}"/>
              </a:ext>
            </a:extLst>
          </p:cNvPr>
          <p:cNvSpPr>
            <a:spLocks noGrp="1"/>
          </p:cNvSpPr>
          <p:nvPr>
            <p:ph type="pic" sz="quarter" idx="17" hasCustomPrompt="1"/>
          </p:nvPr>
        </p:nvSpPr>
        <p:spPr>
          <a:xfrm>
            <a:off x="9758046" y="1644652"/>
            <a:ext cx="1630575" cy="3744248"/>
          </a:xfrm>
          <a:solidFill>
            <a:srgbClr val="F6F6F4"/>
          </a:solidFill>
        </p:spPr>
        <p:txBody>
          <a:bodyPr tIns="0" anchor="t" anchorCtr="0"/>
          <a:lstStyle>
            <a:lvl1pPr marL="0" indent="0">
              <a:buNone/>
              <a:defRPr/>
            </a:lvl1pPr>
          </a:lstStyle>
          <a:p>
            <a:r>
              <a:rPr lang="en-GB" noProof="0" dirty="0"/>
              <a:t>Mark placeholder to insert image</a:t>
            </a:r>
          </a:p>
        </p:txBody>
      </p:sp>
      <p:sp>
        <p:nvSpPr>
          <p:cNvPr id="8" name="Text Placeholder 4">
            <a:extLst>
              <a:ext uri="{FF2B5EF4-FFF2-40B4-BE49-F238E27FC236}">
                <a16:creationId xmlns:a16="http://schemas.microsoft.com/office/drawing/2014/main" id="{45AEC6E4-C3EF-4192-856D-9039F171C484}"/>
              </a:ext>
            </a:extLst>
          </p:cNvPr>
          <p:cNvSpPr>
            <a:spLocks noGrp="1"/>
          </p:cNvSpPr>
          <p:nvPr>
            <p:ph type="body" sz="quarter" idx="19" hasCustomPrompt="1"/>
          </p:nvPr>
        </p:nvSpPr>
        <p:spPr>
          <a:xfrm>
            <a:off x="9758046" y="5387835"/>
            <a:ext cx="1630575" cy="317907"/>
          </a:xfrm>
        </p:spPr>
        <p:txBody>
          <a:bodyPr lIns="0" anchor="b" anchorCtr="0"/>
          <a:lstStyle>
            <a:lvl1pPr marL="0" indent="0">
              <a:lnSpc>
                <a:spcPct val="80000"/>
              </a:lnSpc>
              <a:spcAft>
                <a:spcPts val="0"/>
              </a:spcAft>
              <a:buNone/>
              <a:defRPr sz="1100" b="1" cap="all" baseline="0"/>
            </a:lvl1pPr>
            <a:lvl2pPr marL="0" indent="0">
              <a:lnSpc>
                <a:spcPct val="80000"/>
              </a:lnSpc>
              <a:spcAft>
                <a:spcPts val="0"/>
              </a:spcAft>
              <a:buNone/>
              <a:defRPr sz="1100" b="1" cap="all" baseline="0"/>
            </a:lvl2pPr>
            <a:lvl3pPr marL="0" indent="0">
              <a:lnSpc>
                <a:spcPct val="80000"/>
              </a:lnSpc>
              <a:spcAft>
                <a:spcPts val="0"/>
              </a:spcAft>
              <a:buNone/>
              <a:defRPr sz="1100" b="1" cap="all" baseline="0"/>
            </a:lvl3pPr>
            <a:lvl4pPr>
              <a:lnSpc>
                <a:spcPct val="80000"/>
              </a:lnSpc>
              <a:spcAft>
                <a:spcPts val="0"/>
              </a:spcAft>
              <a:buNone/>
              <a:defRPr sz="1100" b="1" cap="all" baseline="0"/>
            </a:lvl4pPr>
            <a:lvl5pPr>
              <a:spcAft>
                <a:spcPts val="0"/>
              </a:spcAft>
              <a:buNone/>
              <a:defRPr sz="1100" b="1" cap="all" baseline="0"/>
            </a:lvl5pPr>
          </a:lstStyle>
          <a:p>
            <a:pPr lvl="0"/>
            <a:r>
              <a:rPr lang="en-GB"/>
              <a:t>IMAGE TEXT</a:t>
            </a:r>
            <a:endParaRPr lang="en-GB" dirty="0"/>
          </a:p>
        </p:txBody>
      </p:sp>
      <p:sp>
        <p:nvSpPr>
          <p:cNvPr id="2" name="Slide Number Placeholder 1"/>
          <p:cNvSpPr>
            <a:spLocks noGrp="1"/>
          </p:cNvSpPr>
          <p:nvPr>
            <p:ph type="sldNum" sz="quarter" idx="10"/>
          </p:nvPr>
        </p:nvSpPr>
        <p:spPr/>
        <p:txBody>
          <a:bodyPr/>
          <a:lstStyle/>
          <a:p>
            <a:fld id="{31421AFA-3AE7-4CEA-BC9B-447859BED57B}" type="slidenum">
              <a:rPr lang="en-GB" smtClean="0"/>
              <a:pPr/>
              <a:t>‹#›</a:t>
            </a:fld>
            <a:endParaRPr lang="en-GB" dirty="0"/>
          </a:p>
        </p:txBody>
      </p:sp>
      <p:sp>
        <p:nvSpPr>
          <p:cNvPr id="11" name="Footer Placeholder 4">
            <a:extLst>
              <a:ext uri="{FF2B5EF4-FFF2-40B4-BE49-F238E27FC236}">
                <a16:creationId xmlns:a16="http://schemas.microsoft.com/office/drawing/2014/main" id="{C5D31929-EC68-4BA9-818F-D9E7F43918EA}"/>
              </a:ext>
            </a:extLst>
          </p:cNvPr>
          <p:cNvSpPr>
            <a:spLocks noGrp="1"/>
          </p:cNvSpPr>
          <p:nvPr>
            <p:ph type="ftr" sz="quarter" idx="3"/>
          </p:nvPr>
        </p:nvSpPr>
        <p:spPr>
          <a:xfrm>
            <a:off x="2427604" y="6280502"/>
            <a:ext cx="8144936" cy="155620"/>
          </a:xfrm>
          <a:prstGeom prst="rect">
            <a:avLst/>
          </a:prstGeom>
        </p:spPr>
        <p:txBody>
          <a:bodyPr vert="horz" wrap="square" lIns="0" tIns="0" rIns="0" bIns="0" numCol="1" anchor="ctr" anchorCtr="0" compatLnSpc="1">
            <a:prstTxWarp prst="textNoShape">
              <a:avLst/>
            </a:prstTxWarp>
          </a:bodyPr>
          <a:lstStyle>
            <a:lvl1pPr>
              <a:defRPr lang="en-GB" sz="800" baseline="0"/>
            </a:lvl1pPr>
          </a:lstStyle>
          <a:p>
            <a:pPr algn="r"/>
            <a:endParaRPr lang="en-GB" dirty="0"/>
          </a:p>
        </p:txBody>
      </p:sp>
      <p:sp>
        <p:nvSpPr>
          <p:cNvPr id="14" name="Date_DateCustomA">
            <a:extLst>
              <a:ext uri="{FF2B5EF4-FFF2-40B4-BE49-F238E27FC236}">
                <a16:creationId xmlns:a16="http://schemas.microsoft.com/office/drawing/2014/main" id="{F7836BF7-FD55-405A-874B-61C805C2E3C4}"/>
              </a:ext>
            </a:extLst>
          </p:cNvPr>
          <p:cNvSpPr>
            <a:spLocks noGrp="1"/>
          </p:cNvSpPr>
          <p:nvPr>
            <p:ph type="dt" sz="half" idx="2"/>
          </p:nvPr>
        </p:nvSpPr>
        <p:spPr>
          <a:xfrm>
            <a:off x="10683680" y="6141510"/>
            <a:ext cx="704941" cy="122327"/>
          </a:xfrm>
          <a:prstGeom prst="rect">
            <a:avLst/>
          </a:prstGeom>
        </p:spPr>
        <p:txBody>
          <a:bodyPr vert="horz" wrap="square" lIns="0" tIns="0" rIns="0" bIns="0" numCol="1" anchor="ctr" anchorCtr="0" compatLnSpc="1">
            <a:prstTxWarp prst="textNoShape">
              <a:avLst/>
            </a:prstTxWarp>
          </a:bodyPr>
          <a:lstStyle>
            <a:lvl1pPr>
              <a:defRPr lang="en-GB" sz="800" smtClean="0">
                <a:solidFill>
                  <a:schemeClr val="tx1"/>
                </a:solidFill>
              </a:defRPr>
            </a:lvl1pPr>
          </a:lstStyle>
          <a:p>
            <a:pPr algn="r"/>
            <a:fld id="{49976E51-1FC3-4474-950D-AA48067650FE}" type="datetime1">
              <a:rPr lang="en-GB" smtClean="0"/>
              <a:t>22/11/2023</a:t>
            </a:fld>
            <a:endParaRPr lang="en-GB" dirty="0"/>
          </a:p>
        </p:txBody>
      </p:sp>
    </p:spTree>
    <p:extLst>
      <p:ext uri="{BB962C8B-B14F-4D97-AF65-F5344CB8AC3E}">
        <p14:creationId xmlns:p14="http://schemas.microsoft.com/office/powerpoint/2010/main" val="21455610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wo images and fact tex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2AD88E7-3B12-4449-81F1-3C8219EE77CB}"/>
              </a:ext>
            </a:extLst>
          </p:cNvPr>
          <p:cNvSpPr>
            <a:spLocks noGrp="1"/>
          </p:cNvSpPr>
          <p:nvPr>
            <p:ph type="title"/>
          </p:nvPr>
        </p:nvSpPr>
        <p:spPr>
          <a:xfrm>
            <a:off x="798617" y="452438"/>
            <a:ext cx="10590003" cy="748627"/>
          </a:xfrm>
        </p:spPr>
        <p:txBody>
          <a:bodyPr/>
          <a:lstStyle/>
          <a:p>
            <a:r>
              <a:rPr lang="en-US"/>
              <a:t>Click to edit Master title style</a:t>
            </a:r>
            <a:endParaRPr lang="en-GB" dirty="0"/>
          </a:p>
        </p:txBody>
      </p:sp>
      <p:sp>
        <p:nvSpPr>
          <p:cNvPr id="9" name="Text Placeholder 3">
            <a:extLst>
              <a:ext uri="{FF2B5EF4-FFF2-40B4-BE49-F238E27FC236}">
                <a16:creationId xmlns:a16="http://schemas.microsoft.com/office/drawing/2014/main" id="{CEF889C6-83CD-4604-AD8C-C94AFB21FCA2}"/>
              </a:ext>
            </a:extLst>
          </p:cNvPr>
          <p:cNvSpPr>
            <a:spLocks noGrp="1"/>
          </p:cNvSpPr>
          <p:nvPr>
            <p:ph type="body" sz="quarter" idx="14" hasCustomPrompt="1"/>
          </p:nvPr>
        </p:nvSpPr>
        <p:spPr>
          <a:xfrm>
            <a:off x="798618" y="5387835"/>
            <a:ext cx="3257974" cy="317907"/>
          </a:xfrm>
        </p:spPr>
        <p:txBody>
          <a:bodyPr lIns="0" anchor="b" anchorCtr="0"/>
          <a:lstStyle>
            <a:lvl1pPr marL="0" indent="0">
              <a:lnSpc>
                <a:spcPct val="80000"/>
              </a:lnSpc>
              <a:spcAft>
                <a:spcPts val="0"/>
              </a:spcAft>
              <a:buFont typeface="Arial" panose="020B0604020202020204" pitchFamily="34" charset="0"/>
              <a:buChar char="​"/>
              <a:defRPr sz="1100" b="1" i="0" cap="all" spc="-50" baseline="0">
                <a:solidFill>
                  <a:schemeClr val="tx1"/>
                </a:solidFill>
              </a:defRPr>
            </a:lvl1pPr>
            <a:lvl2pPr marL="0" indent="0">
              <a:lnSpc>
                <a:spcPct val="100000"/>
              </a:lnSpc>
              <a:buFont typeface="Arial" panose="020B0604020202020204" pitchFamily="34" charset="0"/>
              <a:buNone/>
              <a:defRPr sz="2400" baseline="0">
                <a:solidFill>
                  <a:schemeClr val="tx2"/>
                </a:solidFill>
              </a:defRPr>
            </a:lvl2pPr>
            <a:lvl3pPr marL="0" indent="0">
              <a:lnSpc>
                <a:spcPct val="100000"/>
              </a:lnSpc>
              <a:buFont typeface="Arial" panose="020B0604020202020204" pitchFamily="34" charset="0"/>
              <a:buChar char="​"/>
              <a:defRPr sz="1050" i="1">
                <a:solidFill>
                  <a:schemeClr val="bg2"/>
                </a:solidFill>
              </a:defRPr>
            </a:lvl3pPr>
            <a:lvl4pPr marL="176178" indent="-176178">
              <a:lnSpc>
                <a:spcPct val="100000"/>
              </a:lnSpc>
              <a:buFont typeface="+mj-lt"/>
              <a:buAutoNum type="arabicPeriod"/>
              <a:defRPr sz="1200">
                <a:solidFill>
                  <a:schemeClr val="bg2"/>
                </a:solidFill>
              </a:defRPr>
            </a:lvl4pPr>
            <a:lvl5pPr marL="176178" indent="-176178">
              <a:lnSpc>
                <a:spcPct val="100000"/>
              </a:lnSpc>
              <a:buFont typeface="+mj-lt"/>
              <a:buAutoNum type="alphaUcPeriod"/>
              <a:defRPr sz="1200" b="0" cap="none" baseline="0">
                <a:solidFill>
                  <a:schemeClr val="bg2"/>
                </a:solidFill>
              </a:defRPr>
            </a:lvl5pPr>
          </a:lstStyle>
          <a:p>
            <a:pPr lvl="0"/>
            <a:r>
              <a:rPr lang="en-GB"/>
              <a:t>IMAGE TEXT</a:t>
            </a:r>
            <a:endParaRPr lang="en-GB" dirty="0"/>
          </a:p>
        </p:txBody>
      </p:sp>
      <p:sp>
        <p:nvSpPr>
          <p:cNvPr id="11" name="Text Placeholder 4">
            <a:extLst>
              <a:ext uri="{FF2B5EF4-FFF2-40B4-BE49-F238E27FC236}">
                <a16:creationId xmlns:a16="http://schemas.microsoft.com/office/drawing/2014/main" id="{F7D20742-1518-4D1C-84E0-A50DB3F71AB2}"/>
              </a:ext>
            </a:extLst>
          </p:cNvPr>
          <p:cNvSpPr>
            <a:spLocks noGrp="1"/>
          </p:cNvSpPr>
          <p:nvPr>
            <p:ph type="body" sz="quarter" idx="25" hasCustomPrompt="1"/>
          </p:nvPr>
        </p:nvSpPr>
        <p:spPr>
          <a:xfrm>
            <a:off x="4871084" y="5387835"/>
            <a:ext cx="3257974" cy="317907"/>
          </a:xfrm>
        </p:spPr>
        <p:txBody>
          <a:bodyPr lIns="0" anchor="b" anchorCtr="0"/>
          <a:lstStyle>
            <a:lvl1pPr marL="0" indent="0">
              <a:lnSpc>
                <a:spcPct val="80000"/>
              </a:lnSpc>
              <a:spcAft>
                <a:spcPts val="0"/>
              </a:spcAft>
              <a:buNone/>
              <a:defRPr sz="1100" b="1" cap="all" baseline="0"/>
            </a:lvl1pPr>
            <a:lvl2pPr marL="0" indent="0">
              <a:lnSpc>
                <a:spcPct val="80000"/>
              </a:lnSpc>
              <a:spcAft>
                <a:spcPts val="0"/>
              </a:spcAft>
              <a:buNone/>
              <a:defRPr sz="1100" b="1" cap="all" baseline="0"/>
            </a:lvl2pPr>
            <a:lvl3pPr marL="0" indent="0">
              <a:lnSpc>
                <a:spcPct val="80000"/>
              </a:lnSpc>
              <a:spcAft>
                <a:spcPts val="0"/>
              </a:spcAft>
              <a:buNone/>
              <a:defRPr sz="1100" b="1" cap="all" baseline="0"/>
            </a:lvl3pPr>
            <a:lvl4pPr>
              <a:lnSpc>
                <a:spcPct val="80000"/>
              </a:lnSpc>
              <a:spcAft>
                <a:spcPts val="0"/>
              </a:spcAft>
              <a:buNone/>
              <a:defRPr sz="1100" b="1" cap="all" baseline="0"/>
            </a:lvl4pPr>
            <a:lvl5pPr>
              <a:spcAft>
                <a:spcPts val="0"/>
              </a:spcAft>
              <a:buNone/>
              <a:defRPr sz="1100" b="1" cap="all" baseline="0"/>
            </a:lvl5pPr>
          </a:lstStyle>
          <a:p>
            <a:pPr lvl="0"/>
            <a:r>
              <a:rPr lang="en-GB"/>
              <a:t>IMAGE TEXT</a:t>
            </a:r>
            <a:endParaRPr lang="en-GB" dirty="0"/>
          </a:p>
        </p:txBody>
      </p:sp>
      <p:sp>
        <p:nvSpPr>
          <p:cNvPr id="10" name="Picture Placeholder 3">
            <a:extLst>
              <a:ext uri="{FF2B5EF4-FFF2-40B4-BE49-F238E27FC236}">
                <a16:creationId xmlns:a16="http://schemas.microsoft.com/office/drawing/2014/main" id="{D7B8568A-A4E1-4039-824E-AC07066BFE6C}"/>
              </a:ext>
            </a:extLst>
          </p:cNvPr>
          <p:cNvSpPr>
            <a:spLocks noGrp="1"/>
          </p:cNvSpPr>
          <p:nvPr>
            <p:ph type="pic" sz="quarter" idx="16" hasCustomPrompt="1"/>
          </p:nvPr>
        </p:nvSpPr>
        <p:spPr>
          <a:xfrm>
            <a:off x="798618" y="1644652"/>
            <a:ext cx="3257974" cy="3744247"/>
          </a:xfrm>
          <a:solidFill>
            <a:srgbClr val="F6F6F4"/>
          </a:solidFill>
        </p:spPr>
        <p:txBody>
          <a:bodyPr tIns="0" anchor="t" anchorCtr="0"/>
          <a:lstStyle>
            <a:lvl1pPr marL="0" indent="0">
              <a:buNone/>
              <a:defRPr/>
            </a:lvl1pPr>
          </a:lstStyle>
          <a:p>
            <a:r>
              <a:rPr lang="en-GB" noProof="0" dirty="0"/>
              <a:t>Mark placeholder to insert image</a:t>
            </a:r>
          </a:p>
        </p:txBody>
      </p:sp>
      <p:sp>
        <p:nvSpPr>
          <p:cNvPr id="14" name="Picture Placeholder 3">
            <a:extLst>
              <a:ext uri="{FF2B5EF4-FFF2-40B4-BE49-F238E27FC236}">
                <a16:creationId xmlns:a16="http://schemas.microsoft.com/office/drawing/2014/main" id="{CF0DD355-BD0E-4C7A-AAD1-CDB85E6B5D3D}"/>
              </a:ext>
            </a:extLst>
          </p:cNvPr>
          <p:cNvSpPr>
            <a:spLocks noGrp="1"/>
          </p:cNvSpPr>
          <p:nvPr>
            <p:ph type="pic" sz="quarter" idx="19" hasCustomPrompt="1"/>
          </p:nvPr>
        </p:nvSpPr>
        <p:spPr>
          <a:xfrm>
            <a:off x="4871085" y="1644650"/>
            <a:ext cx="3257973" cy="3744249"/>
          </a:xfrm>
          <a:solidFill>
            <a:srgbClr val="F6F6F4"/>
          </a:solidFill>
        </p:spPr>
        <p:txBody>
          <a:bodyPr tIns="0" anchor="t" anchorCtr="0"/>
          <a:lstStyle>
            <a:lvl1pPr marL="0" indent="0">
              <a:buNone/>
              <a:defRPr/>
            </a:lvl1pPr>
          </a:lstStyle>
          <a:p>
            <a:r>
              <a:rPr lang="en-GB" noProof="0" dirty="0"/>
              <a:t>Mark placeholder to insert image</a:t>
            </a:r>
          </a:p>
        </p:txBody>
      </p:sp>
      <p:sp>
        <p:nvSpPr>
          <p:cNvPr id="2" name="Slide Number Placeholder 1"/>
          <p:cNvSpPr>
            <a:spLocks noGrp="1"/>
          </p:cNvSpPr>
          <p:nvPr>
            <p:ph type="sldNum" sz="quarter" idx="10"/>
          </p:nvPr>
        </p:nvSpPr>
        <p:spPr/>
        <p:txBody>
          <a:bodyPr/>
          <a:lstStyle/>
          <a:p>
            <a:fld id="{31421AFA-3AE7-4CEA-BC9B-447859BED57B}" type="slidenum">
              <a:rPr lang="en-GB" smtClean="0"/>
              <a:pPr/>
              <a:t>‹#›</a:t>
            </a:fld>
            <a:endParaRPr lang="en-GB" dirty="0"/>
          </a:p>
        </p:txBody>
      </p:sp>
      <p:sp>
        <p:nvSpPr>
          <p:cNvPr id="12" name="Text Placeholder 6">
            <a:extLst>
              <a:ext uri="{FF2B5EF4-FFF2-40B4-BE49-F238E27FC236}">
                <a16:creationId xmlns:a16="http://schemas.microsoft.com/office/drawing/2014/main" id="{2AD0405A-0FD7-4F0F-AF7F-B2047DF5CF9E}"/>
              </a:ext>
            </a:extLst>
          </p:cNvPr>
          <p:cNvSpPr>
            <a:spLocks noGrp="1"/>
          </p:cNvSpPr>
          <p:nvPr>
            <p:ph type="body" sz="quarter" idx="15" hasCustomPrompt="1"/>
          </p:nvPr>
        </p:nvSpPr>
        <p:spPr>
          <a:xfrm>
            <a:off x="8943552" y="1644390"/>
            <a:ext cx="2445069" cy="4062675"/>
          </a:xfrm>
        </p:spPr>
        <p:txBody>
          <a:bodyPr lIns="0"/>
          <a:lstStyle>
            <a:lvl1pPr marL="0" indent="0">
              <a:lnSpc>
                <a:spcPct val="80000"/>
              </a:lnSpc>
              <a:spcAft>
                <a:spcPts val="1200"/>
              </a:spcAft>
              <a:buFont typeface="Arial" panose="020B0604020202020204" pitchFamily="34" charset="0"/>
              <a:buChar char="​"/>
              <a:defRPr sz="4799" b="1" cap="all" spc="-150" baseline="0">
                <a:solidFill>
                  <a:schemeClr val="tx2"/>
                </a:solidFill>
              </a:defRPr>
            </a:lvl1pPr>
            <a:lvl2pPr marL="0" indent="0">
              <a:lnSpc>
                <a:spcPct val="100000"/>
              </a:lnSpc>
              <a:buFont typeface="Arial" panose="020B0604020202020204" pitchFamily="34" charset="0"/>
              <a:buChar char="​"/>
              <a:defRPr sz="1600" baseline="0">
                <a:solidFill>
                  <a:schemeClr val="tx2"/>
                </a:solidFill>
              </a:defRPr>
            </a:lvl2pPr>
            <a:lvl3pPr marL="251950" indent="-251950">
              <a:lnSpc>
                <a:spcPct val="100000"/>
              </a:lnSpc>
              <a:buFont typeface="Verdana" panose="020B0604030504040204" pitchFamily="34" charset="0"/>
              <a:buChar char="•"/>
              <a:defRPr sz="1600" i="0" baseline="0">
                <a:solidFill>
                  <a:schemeClr val="tx2"/>
                </a:solidFill>
              </a:defRPr>
            </a:lvl3pPr>
            <a:lvl4pPr marL="271409" indent="-271409">
              <a:lnSpc>
                <a:spcPct val="100000"/>
              </a:lnSpc>
              <a:buFont typeface="+mj-lt"/>
              <a:buAutoNum type="arabicPeriod"/>
              <a:defRPr sz="1600">
                <a:solidFill>
                  <a:schemeClr val="tx2"/>
                </a:solidFill>
              </a:defRPr>
            </a:lvl4pPr>
            <a:lvl5pPr marL="271409" indent="-271409">
              <a:lnSpc>
                <a:spcPct val="100000"/>
              </a:lnSpc>
              <a:buFont typeface="+mj-lt"/>
              <a:buAutoNum type="alphaUcPeriod"/>
              <a:defRPr sz="1600" b="0" cap="none" spc="-50" baseline="0">
                <a:solidFill>
                  <a:schemeClr val="tx2"/>
                </a:solidFill>
              </a:defRPr>
            </a:lvl5pPr>
            <a:lvl6pPr>
              <a:defRPr sz="1600"/>
            </a:lvl6pPr>
            <a:lvl7pPr>
              <a:defRPr sz="1600">
                <a:solidFill>
                  <a:schemeClr val="tx2"/>
                </a:solidFill>
              </a:defRPr>
            </a:lvl7pPr>
            <a:lvl8pPr marL="271409" indent="-271409">
              <a:buClr>
                <a:schemeClr val="tx2"/>
              </a:buClr>
              <a:buFont typeface="+mj-lt"/>
              <a:buAutoNum type="arabicParenR"/>
              <a:defRPr sz="1000">
                <a:solidFill>
                  <a:schemeClr val="tx2"/>
                </a:solidFill>
              </a:defRPr>
            </a:lvl8pPr>
            <a:lvl9pPr marL="271409" indent="-271409">
              <a:buClr>
                <a:schemeClr val="tx2"/>
              </a:buClr>
              <a:buFont typeface="+mj-lt"/>
              <a:buAutoNum type="alphaLcParenR"/>
              <a:defRPr sz="1000">
                <a:solidFill>
                  <a:schemeClr val="tx2"/>
                </a:solidFill>
              </a:defRPr>
            </a:lvl9pPr>
          </a:lstStyle>
          <a:p>
            <a:pPr lvl="0"/>
            <a:r>
              <a:rPr lang="en-GB"/>
              <a:t>12,9%</a:t>
            </a:r>
          </a:p>
          <a:p>
            <a:pPr lvl="1"/>
            <a:r>
              <a:rPr lang="en-GB"/>
              <a:t>Second level</a:t>
            </a:r>
          </a:p>
          <a:p>
            <a:pPr lvl="2"/>
            <a:r>
              <a:rPr lang="en-GB"/>
              <a:t>Third level</a:t>
            </a:r>
          </a:p>
          <a:p>
            <a:pPr lvl="3"/>
            <a:r>
              <a:rPr lang="en-GB"/>
              <a:t>Fourth level</a:t>
            </a:r>
          </a:p>
          <a:p>
            <a:pPr lvl="4"/>
            <a:r>
              <a:rPr lang="en-GB"/>
              <a:t>Fifth level</a:t>
            </a:r>
          </a:p>
          <a:p>
            <a:pPr lvl="5"/>
            <a:r>
              <a:rPr lang="en-GB"/>
              <a:t>6</a:t>
            </a:r>
          </a:p>
          <a:p>
            <a:pPr lvl="6"/>
            <a:r>
              <a:rPr lang="en-GB"/>
              <a:t>7</a:t>
            </a:r>
          </a:p>
          <a:p>
            <a:pPr lvl="7"/>
            <a:r>
              <a:rPr lang="en-GB"/>
              <a:t>8</a:t>
            </a:r>
          </a:p>
          <a:p>
            <a:pPr lvl="8"/>
            <a:r>
              <a:rPr lang="en-GB"/>
              <a:t>9</a:t>
            </a:r>
            <a:endParaRPr lang="en-GB" dirty="0"/>
          </a:p>
        </p:txBody>
      </p:sp>
      <p:sp>
        <p:nvSpPr>
          <p:cNvPr id="13" name="Footer Placeholder 4">
            <a:extLst>
              <a:ext uri="{FF2B5EF4-FFF2-40B4-BE49-F238E27FC236}">
                <a16:creationId xmlns:a16="http://schemas.microsoft.com/office/drawing/2014/main" id="{918E1753-D849-4306-90F0-AE9E3B1E439A}"/>
              </a:ext>
            </a:extLst>
          </p:cNvPr>
          <p:cNvSpPr>
            <a:spLocks noGrp="1"/>
          </p:cNvSpPr>
          <p:nvPr>
            <p:ph type="ftr" sz="quarter" idx="3"/>
          </p:nvPr>
        </p:nvSpPr>
        <p:spPr>
          <a:xfrm>
            <a:off x="2427604" y="6280502"/>
            <a:ext cx="8144936" cy="155620"/>
          </a:xfrm>
          <a:prstGeom prst="rect">
            <a:avLst/>
          </a:prstGeom>
        </p:spPr>
        <p:txBody>
          <a:bodyPr vert="horz" wrap="square" lIns="0" tIns="0" rIns="0" bIns="0" numCol="1" anchor="ctr" anchorCtr="0" compatLnSpc="1">
            <a:prstTxWarp prst="textNoShape">
              <a:avLst/>
            </a:prstTxWarp>
          </a:bodyPr>
          <a:lstStyle>
            <a:lvl1pPr>
              <a:defRPr lang="en-GB" sz="800" baseline="0"/>
            </a:lvl1pPr>
          </a:lstStyle>
          <a:p>
            <a:pPr algn="r"/>
            <a:endParaRPr lang="en-GB" dirty="0"/>
          </a:p>
        </p:txBody>
      </p:sp>
      <p:sp>
        <p:nvSpPr>
          <p:cNvPr id="16" name="Date_DateCustomA">
            <a:extLst>
              <a:ext uri="{FF2B5EF4-FFF2-40B4-BE49-F238E27FC236}">
                <a16:creationId xmlns:a16="http://schemas.microsoft.com/office/drawing/2014/main" id="{4824DA6C-1660-454E-AE9F-DA89A04C5D00}"/>
              </a:ext>
            </a:extLst>
          </p:cNvPr>
          <p:cNvSpPr>
            <a:spLocks noGrp="1"/>
          </p:cNvSpPr>
          <p:nvPr>
            <p:ph type="dt" sz="half" idx="2"/>
          </p:nvPr>
        </p:nvSpPr>
        <p:spPr>
          <a:xfrm>
            <a:off x="10683680" y="6141510"/>
            <a:ext cx="704941" cy="122327"/>
          </a:xfrm>
          <a:prstGeom prst="rect">
            <a:avLst/>
          </a:prstGeom>
        </p:spPr>
        <p:txBody>
          <a:bodyPr vert="horz" wrap="square" lIns="0" tIns="0" rIns="0" bIns="0" numCol="1" anchor="ctr" anchorCtr="0" compatLnSpc="1">
            <a:prstTxWarp prst="textNoShape">
              <a:avLst/>
            </a:prstTxWarp>
          </a:bodyPr>
          <a:lstStyle>
            <a:lvl1pPr>
              <a:defRPr lang="en-GB" sz="800" smtClean="0">
                <a:solidFill>
                  <a:schemeClr val="tx1"/>
                </a:solidFill>
              </a:defRPr>
            </a:lvl1pPr>
          </a:lstStyle>
          <a:p>
            <a:pPr algn="r"/>
            <a:fld id="{19B1F6A8-6B7A-461C-8C18-9117AB04685F}" type="datetime1">
              <a:rPr lang="en-GB" smtClean="0"/>
              <a:t>22/11/2023</a:t>
            </a:fld>
            <a:endParaRPr lang="en-GB" dirty="0"/>
          </a:p>
        </p:txBody>
      </p:sp>
    </p:spTree>
    <p:extLst>
      <p:ext uri="{BB962C8B-B14F-4D97-AF65-F5344CB8AC3E}">
        <p14:creationId xmlns:p14="http://schemas.microsoft.com/office/powerpoint/2010/main" val="3460470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49540C3D-7D2E-B046-9707-68B92A5A8B5C}" type="datetimeFigureOut">
              <a:rPr lang="nb-NO">
                <a:solidFill>
                  <a:prstClr val="black">
                    <a:tint val="75000"/>
                  </a:prstClr>
                </a:solidFill>
              </a:rPr>
              <a:pPr/>
              <a:t>22.11.2023</a:t>
            </a:fld>
            <a:endParaRPr lang="nb-NO">
              <a:solidFill>
                <a:prstClr val="black">
                  <a:tint val="75000"/>
                </a:prstClr>
              </a:solidFill>
            </a:endParaRPr>
          </a:p>
        </p:txBody>
      </p:sp>
      <p:sp>
        <p:nvSpPr>
          <p:cNvPr id="3" name="Plassholder for bunntekst 2"/>
          <p:cNvSpPr>
            <a:spLocks noGrp="1"/>
          </p:cNvSpPr>
          <p:nvPr>
            <p:ph type="ftr" sz="quarter" idx="11"/>
          </p:nvPr>
        </p:nvSpPr>
        <p:spPr/>
        <p:txBody>
          <a:bodyPr/>
          <a:lstStyle/>
          <a:p>
            <a:endParaRPr lang="nb-NO">
              <a:solidFill>
                <a:prstClr val="black">
                  <a:tint val="75000"/>
                </a:prstClr>
              </a:solidFill>
            </a:endParaRPr>
          </a:p>
        </p:txBody>
      </p:sp>
      <p:sp>
        <p:nvSpPr>
          <p:cNvPr id="4" name="Plassholder for lysbildenummer 3"/>
          <p:cNvSpPr>
            <a:spLocks noGrp="1"/>
          </p:cNvSpPr>
          <p:nvPr>
            <p:ph type="sldNum" sz="quarter" idx="12"/>
          </p:nvPr>
        </p:nvSpPr>
        <p:spPr/>
        <p:txBody>
          <a:bodyPr/>
          <a:lstStyle/>
          <a:p>
            <a:fld id="{DA31872E-8BFC-214A-B7E1-4CF644173512}" type="slidenum">
              <a:rPr>
                <a:solidFill>
                  <a:prstClr val="black">
                    <a:tint val="75000"/>
                  </a:prstClr>
                </a:solidFill>
              </a:rPr>
              <a:pPr/>
              <a:t>‹#›</a:t>
            </a:fld>
            <a:endParaRPr lang="nb-NO">
              <a:solidFill>
                <a:prstClr val="black">
                  <a:tint val="75000"/>
                </a:prstClr>
              </a:solidFill>
            </a:endParaRPr>
          </a:p>
        </p:txBody>
      </p:sp>
    </p:spTree>
    <p:extLst>
      <p:ext uri="{BB962C8B-B14F-4D97-AF65-F5344CB8AC3E}">
        <p14:creationId xmlns:p14="http://schemas.microsoft.com/office/powerpoint/2010/main" val="150996950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hree images (A)">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A0290B9-8984-4B63-9584-E3AE12BC8408}"/>
              </a:ext>
            </a:extLst>
          </p:cNvPr>
          <p:cNvSpPr>
            <a:spLocks noGrp="1"/>
          </p:cNvSpPr>
          <p:nvPr>
            <p:ph type="title"/>
          </p:nvPr>
        </p:nvSpPr>
        <p:spPr>
          <a:xfrm>
            <a:off x="798617" y="452438"/>
            <a:ext cx="10590003" cy="748627"/>
          </a:xfrm>
        </p:spPr>
        <p:txBody>
          <a:bodyPr/>
          <a:lstStyle/>
          <a:p>
            <a:r>
              <a:rPr lang="en-US"/>
              <a:t>Click to edit Master title style</a:t>
            </a:r>
            <a:endParaRPr lang="en-GB" dirty="0"/>
          </a:p>
        </p:txBody>
      </p:sp>
      <p:sp>
        <p:nvSpPr>
          <p:cNvPr id="9" name="Text Placeholder 3">
            <a:extLst>
              <a:ext uri="{FF2B5EF4-FFF2-40B4-BE49-F238E27FC236}">
                <a16:creationId xmlns:a16="http://schemas.microsoft.com/office/drawing/2014/main" id="{CEF889C6-83CD-4604-AD8C-C94AFB21FCA2}"/>
              </a:ext>
            </a:extLst>
          </p:cNvPr>
          <p:cNvSpPr>
            <a:spLocks noGrp="1"/>
          </p:cNvSpPr>
          <p:nvPr>
            <p:ph type="body" sz="quarter" idx="14" hasCustomPrompt="1"/>
          </p:nvPr>
        </p:nvSpPr>
        <p:spPr>
          <a:xfrm>
            <a:off x="798618" y="5387835"/>
            <a:ext cx="4886961" cy="317907"/>
          </a:xfrm>
        </p:spPr>
        <p:txBody>
          <a:bodyPr lIns="0" anchor="b" anchorCtr="0"/>
          <a:lstStyle>
            <a:lvl1pPr marL="0" indent="0">
              <a:lnSpc>
                <a:spcPct val="80000"/>
              </a:lnSpc>
              <a:spcAft>
                <a:spcPts val="0"/>
              </a:spcAft>
              <a:buFont typeface="Arial" panose="020B0604020202020204" pitchFamily="34" charset="0"/>
              <a:buChar char="​"/>
              <a:defRPr sz="1100" b="1" i="0" cap="all" spc="-50" baseline="0">
                <a:solidFill>
                  <a:schemeClr val="tx1"/>
                </a:solidFill>
              </a:defRPr>
            </a:lvl1pPr>
            <a:lvl2pPr marL="0" indent="0">
              <a:lnSpc>
                <a:spcPct val="100000"/>
              </a:lnSpc>
              <a:buFont typeface="Arial" panose="020B0604020202020204" pitchFamily="34" charset="0"/>
              <a:buNone/>
              <a:defRPr sz="2400" baseline="0">
                <a:solidFill>
                  <a:schemeClr val="tx2"/>
                </a:solidFill>
              </a:defRPr>
            </a:lvl2pPr>
            <a:lvl3pPr marL="0" indent="0">
              <a:lnSpc>
                <a:spcPct val="100000"/>
              </a:lnSpc>
              <a:buFont typeface="Arial" panose="020B0604020202020204" pitchFamily="34" charset="0"/>
              <a:buChar char="​"/>
              <a:defRPr sz="1050" i="1">
                <a:solidFill>
                  <a:schemeClr val="bg2"/>
                </a:solidFill>
              </a:defRPr>
            </a:lvl3pPr>
            <a:lvl4pPr marL="176178" indent="-176178">
              <a:lnSpc>
                <a:spcPct val="100000"/>
              </a:lnSpc>
              <a:buFont typeface="+mj-lt"/>
              <a:buAutoNum type="arabicPeriod"/>
              <a:defRPr sz="1200">
                <a:solidFill>
                  <a:schemeClr val="bg2"/>
                </a:solidFill>
              </a:defRPr>
            </a:lvl4pPr>
            <a:lvl5pPr marL="176178" indent="-176178">
              <a:lnSpc>
                <a:spcPct val="100000"/>
              </a:lnSpc>
              <a:buFont typeface="+mj-lt"/>
              <a:buAutoNum type="alphaUcPeriod"/>
              <a:defRPr sz="1200" b="0" cap="none" baseline="0">
                <a:solidFill>
                  <a:schemeClr val="bg2"/>
                </a:solidFill>
              </a:defRPr>
            </a:lvl5pPr>
          </a:lstStyle>
          <a:p>
            <a:pPr lvl="0"/>
            <a:r>
              <a:rPr lang="en-GB"/>
              <a:t>IMAGE TEXT</a:t>
            </a:r>
            <a:endParaRPr lang="en-GB" dirty="0"/>
          </a:p>
        </p:txBody>
      </p:sp>
      <p:sp>
        <p:nvSpPr>
          <p:cNvPr id="11" name="Text Placeholder 4">
            <a:extLst>
              <a:ext uri="{FF2B5EF4-FFF2-40B4-BE49-F238E27FC236}">
                <a16:creationId xmlns:a16="http://schemas.microsoft.com/office/drawing/2014/main" id="{A7ABCE10-41F5-4BFF-B780-36E38A40F95C}"/>
              </a:ext>
            </a:extLst>
          </p:cNvPr>
          <p:cNvSpPr>
            <a:spLocks noGrp="1"/>
          </p:cNvSpPr>
          <p:nvPr>
            <p:ph type="body" sz="quarter" idx="25" hasCustomPrompt="1"/>
          </p:nvPr>
        </p:nvSpPr>
        <p:spPr>
          <a:xfrm>
            <a:off x="6500070" y="5387835"/>
            <a:ext cx="2443482" cy="317908"/>
          </a:xfrm>
        </p:spPr>
        <p:txBody>
          <a:bodyPr lIns="0" anchor="b" anchorCtr="0"/>
          <a:lstStyle>
            <a:lvl1pPr marL="0" indent="0">
              <a:lnSpc>
                <a:spcPct val="80000"/>
              </a:lnSpc>
              <a:spcAft>
                <a:spcPts val="0"/>
              </a:spcAft>
              <a:buNone/>
              <a:defRPr sz="1100" b="1" cap="all" baseline="0"/>
            </a:lvl1pPr>
            <a:lvl2pPr marL="0" indent="0">
              <a:lnSpc>
                <a:spcPct val="80000"/>
              </a:lnSpc>
              <a:spcAft>
                <a:spcPts val="0"/>
              </a:spcAft>
              <a:buNone/>
              <a:defRPr sz="1100" b="1" cap="all" baseline="0"/>
            </a:lvl2pPr>
            <a:lvl3pPr marL="0" indent="0">
              <a:lnSpc>
                <a:spcPct val="80000"/>
              </a:lnSpc>
              <a:spcAft>
                <a:spcPts val="0"/>
              </a:spcAft>
              <a:buNone/>
              <a:defRPr sz="1100" b="1" cap="all" baseline="0"/>
            </a:lvl3pPr>
            <a:lvl4pPr>
              <a:lnSpc>
                <a:spcPct val="80000"/>
              </a:lnSpc>
              <a:spcAft>
                <a:spcPts val="0"/>
              </a:spcAft>
              <a:buNone/>
              <a:defRPr sz="1100" b="1" cap="all" baseline="0"/>
            </a:lvl4pPr>
            <a:lvl5pPr>
              <a:spcAft>
                <a:spcPts val="0"/>
              </a:spcAft>
              <a:buNone/>
              <a:defRPr sz="1100" b="1" cap="all" baseline="0"/>
            </a:lvl5pPr>
          </a:lstStyle>
          <a:p>
            <a:pPr lvl="0"/>
            <a:r>
              <a:rPr lang="en-GB"/>
              <a:t>IMAGE TEXT</a:t>
            </a:r>
            <a:endParaRPr lang="en-GB" dirty="0"/>
          </a:p>
        </p:txBody>
      </p:sp>
      <p:sp>
        <p:nvSpPr>
          <p:cNvPr id="5" name="Text Placeholder 5">
            <a:extLst>
              <a:ext uri="{FF2B5EF4-FFF2-40B4-BE49-F238E27FC236}">
                <a16:creationId xmlns:a16="http://schemas.microsoft.com/office/drawing/2014/main" id="{6B139212-6CFC-41D2-8FC4-04AFFFB5F675}"/>
              </a:ext>
            </a:extLst>
          </p:cNvPr>
          <p:cNvSpPr>
            <a:spLocks noGrp="1"/>
          </p:cNvSpPr>
          <p:nvPr>
            <p:ph type="body" sz="quarter" idx="26" hasCustomPrompt="1"/>
          </p:nvPr>
        </p:nvSpPr>
        <p:spPr>
          <a:xfrm>
            <a:off x="9758046" y="5387835"/>
            <a:ext cx="1630575" cy="317907"/>
          </a:xfrm>
        </p:spPr>
        <p:txBody>
          <a:bodyPr lIns="0" anchor="b" anchorCtr="0"/>
          <a:lstStyle>
            <a:lvl1pPr marL="0" indent="0" algn="l">
              <a:lnSpc>
                <a:spcPct val="80000"/>
              </a:lnSpc>
              <a:spcAft>
                <a:spcPts val="0"/>
              </a:spcAft>
              <a:buNone/>
              <a:defRPr sz="1100" b="1" cap="all" baseline="0"/>
            </a:lvl1pPr>
            <a:lvl2pPr marL="0" indent="0">
              <a:lnSpc>
                <a:spcPct val="80000"/>
              </a:lnSpc>
              <a:spcAft>
                <a:spcPts val="0"/>
              </a:spcAft>
              <a:buNone/>
              <a:defRPr sz="1100" b="1" cap="all" baseline="0"/>
            </a:lvl2pPr>
            <a:lvl3pPr marL="0" indent="0">
              <a:lnSpc>
                <a:spcPct val="80000"/>
              </a:lnSpc>
              <a:spcAft>
                <a:spcPts val="0"/>
              </a:spcAft>
              <a:buNone/>
              <a:defRPr sz="1100" b="1" cap="all" baseline="0"/>
            </a:lvl3pPr>
            <a:lvl4pPr>
              <a:lnSpc>
                <a:spcPct val="80000"/>
              </a:lnSpc>
              <a:spcAft>
                <a:spcPts val="0"/>
              </a:spcAft>
              <a:buNone/>
              <a:defRPr sz="1100" b="1" cap="all" baseline="0"/>
            </a:lvl4pPr>
            <a:lvl5pPr>
              <a:lnSpc>
                <a:spcPct val="80000"/>
              </a:lnSpc>
              <a:spcAft>
                <a:spcPts val="0"/>
              </a:spcAft>
              <a:buNone/>
              <a:defRPr sz="1100" b="1" cap="all" baseline="0"/>
            </a:lvl5pPr>
          </a:lstStyle>
          <a:p>
            <a:pPr lvl="0"/>
            <a:r>
              <a:rPr lang="en-GB"/>
              <a:t>IMAGE TEXT</a:t>
            </a:r>
            <a:endParaRPr lang="en-GB" dirty="0"/>
          </a:p>
        </p:txBody>
      </p:sp>
      <p:sp>
        <p:nvSpPr>
          <p:cNvPr id="10" name="Picture Placeholder 3">
            <a:extLst>
              <a:ext uri="{FF2B5EF4-FFF2-40B4-BE49-F238E27FC236}">
                <a16:creationId xmlns:a16="http://schemas.microsoft.com/office/drawing/2014/main" id="{D7B8568A-A4E1-4039-824E-AC07066BFE6C}"/>
              </a:ext>
            </a:extLst>
          </p:cNvPr>
          <p:cNvSpPr>
            <a:spLocks noGrp="1"/>
          </p:cNvSpPr>
          <p:nvPr>
            <p:ph type="pic" sz="quarter" idx="16" hasCustomPrompt="1"/>
          </p:nvPr>
        </p:nvSpPr>
        <p:spPr>
          <a:xfrm>
            <a:off x="798618" y="1644652"/>
            <a:ext cx="4886961" cy="3744247"/>
          </a:xfrm>
          <a:solidFill>
            <a:srgbClr val="F6F6F4"/>
          </a:solidFill>
        </p:spPr>
        <p:txBody>
          <a:bodyPr tIns="0" anchor="t" anchorCtr="0"/>
          <a:lstStyle>
            <a:lvl1pPr>
              <a:buNone/>
              <a:defRPr/>
            </a:lvl1pPr>
          </a:lstStyle>
          <a:p>
            <a:r>
              <a:rPr lang="en-GB" noProof="0" dirty="0"/>
              <a:t>Mark placeholder to insert image</a:t>
            </a:r>
          </a:p>
        </p:txBody>
      </p:sp>
      <p:sp>
        <p:nvSpPr>
          <p:cNvPr id="14" name="Picture Placeholder 3">
            <a:extLst>
              <a:ext uri="{FF2B5EF4-FFF2-40B4-BE49-F238E27FC236}">
                <a16:creationId xmlns:a16="http://schemas.microsoft.com/office/drawing/2014/main" id="{CF0DD355-BD0E-4C7A-AAD1-CDB85E6B5D3D}"/>
              </a:ext>
            </a:extLst>
          </p:cNvPr>
          <p:cNvSpPr>
            <a:spLocks noGrp="1"/>
          </p:cNvSpPr>
          <p:nvPr>
            <p:ph type="pic" sz="quarter" idx="19" hasCustomPrompt="1"/>
          </p:nvPr>
        </p:nvSpPr>
        <p:spPr>
          <a:xfrm>
            <a:off x="6500071" y="1644650"/>
            <a:ext cx="2443480" cy="3744249"/>
          </a:xfrm>
          <a:solidFill>
            <a:srgbClr val="F6F6F4"/>
          </a:solidFill>
        </p:spPr>
        <p:txBody>
          <a:bodyPr tIns="0" anchor="t" anchorCtr="0"/>
          <a:lstStyle>
            <a:lvl1pPr marL="0" indent="0">
              <a:spcAft>
                <a:spcPts val="0"/>
              </a:spcAft>
              <a:buNone/>
              <a:defRPr/>
            </a:lvl1pPr>
          </a:lstStyle>
          <a:p>
            <a:r>
              <a:rPr lang="en-GB" noProof="0" dirty="0"/>
              <a:t>Mark placeholder to insert image</a:t>
            </a:r>
          </a:p>
        </p:txBody>
      </p:sp>
      <p:sp>
        <p:nvSpPr>
          <p:cNvPr id="6" name="Picture Placeholder 3">
            <a:extLst>
              <a:ext uri="{FF2B5EF4-FFF2-40B4-BE49-F238E27FC236}">
                <a16:creationId xmlns:a16="http://schemas.microsoft.com/office/drawing/2014/main" id="{79B77179-6BCC-4E37-AE98-B3C52EB6D1B1}"/>
              </a:ext>
            </a:extLst>
          </p:cNvPr>
          <p:cNvSpPr>
            <a:spLocks noGrp="1"/>
          </p:cNvSpPr>
          <p:nvPr>
            <p:ph type="pic" sz="quarter" idx="17" hasCustomPrompt="1"/>
          </p:nvPr>
        </p:nvSpPr>
        <p:spPr>
          <a:xfrm>
            <a:off x="9758046" y="1644652"/>
            <a:ext cx="1630575" cy="3744248"/>
          </a:xfrm>
          <a:solidFill>
            <a:srgbClr val="F6F6F4"/>
          </a:solidFill>
        </p:spPr>
        <p:txBody>
          <a:bodyPr tIns="0" anchor="t" anchorCtr="0"/>
          <a:lstStyle>
            <a:lvl1pPr marL="0" indent="0">
              <a:spcAft>
                <a:spcPts val="0"/>
              </a:spcAft>
              <a:buNone/>
              <a:defRPr/>
            </a:lvl1pPr>
          </a:lstStyle>
          <a:p>
            <a:r>
              <a:rPr lang="en-GB" noProof="0" dirty="0"/>
              <a:t>Mark placeholder to insert image</a:t>
            </a:r>
          </a:p>
        </p:txBody>
      </p:sp>
      <p:sp>
        <p:nvSpPr>
          <p:cNvPr id="2" name="Slide Number Placeholder 1"/>
          <p:cNvSpPr>
            <a:spLocks noGrp="1"/>
          </p:cNvSpPr>
          <p:nvPr>
            <p:ph type="sldNum" sz="quarter" idx="10"/>
          </p:nvPr>
        </p:nvSpPr>
        <p:spPr/>
        <p:txBody>
          <a:bodyPr/>
          <a:lstStyle/>
          <a:p>
            <a:fld id="{31421AFA-3AE7-4CEA-BC9B-447859BED57B}" type="slidenum">
              <a:rPr lang="en-GB" smtClean="0"/>
              <a:pPr/>
              <a:t>‹#›</a:t>
            </a:fld>
            <a:endParaRPr lang="en-GB" dirty="0"/>
          </a:p>
        </p:txBody>
      </p:sp>
      <p:sp>
        <p:nvSpPr>
          <p:cNvPr id="12" name="Footer Placeholder 4">
            <a:extLst>
              <a:ext uri="{FF2B5EF4-FFF2-40B4-BE49-F238E27FC236}">
                <a16:creationId xmlns:a16="http://schemas.microsoft.com/office/drawing/2014/main" id="{5874BC50-6BE9-4C0E-B354-8E1950E1DEC6}"/>
              </a:ext>
            </a:extLst>
          </p:cNvPr>
          <p:cNvSpPr>
            <a:spLocks noGrp="1"/>
          </p:cNvSpPr>
          <p:nvPr>
            <p:ph type="ftr" sz="quarter" idx="3"/>
          </p:nvPr>
        </p:nvSpPr>
        <p:spPr>
          <a:xfrm>
            <a:off x="2427604" y="6280502"/>
            <a:ext cx="8144936" cy="155620"/>
          </a:xfrm>
          <a:prstGeom prst="rect">
            <a:avLst/>
          </a:prstGeom>
        </p:spPr>
        <p:txBody>
          <a:bodyPr vert="horz" wrap="square" lIns="0" tIns="0" rIns="0" bIns="0" numCol="1" anchor="ctr" anchorCtr="0" compatLnSpc="1">
            <a:prstTxWarp prst="textNoShape">
              <a:avLst/>
            </a:prstTxWarp>
          </a:bodyPr>
          <a:lstStyle>
            <a:lvl1pPr>
              <a:defRPr lang="en-GB" sz="800" baseline="0"/>
            </a:lvl1pPr>
          </a:lstStyle>
          <a:p>
            <a:pPr algn="r"/>
            <a:endParaRPr lang="en-GB" dirty="0"/>
          </a:p>
        </p:txBody>
      </p:sp>
      <p:sp>
        <p:nvSpPr>
          <p:cNvPr id="15" name="Date_DateCustomA">
            <a:extLst>
              <a:ext uri="{FF2B5EF4-FFF2-40B4-BE49-F238E27FC236}">
                <a16:creationId xmlns:a16="http://schemas.microsoft.com/office/drawing/2014/main" id="{A27BE1DC-8318-4E12-A678-697DBD2158D0}"/>
              </a:ext>
            </a:extLst>
          </p:cNvPr>
          <p:cNvSpPr>
            <a:spLocks noGrp="1"/>
          </p:cNvSpPr>
          <p:nvPr>
            <p:ph type="dt" sz="half" idx="2"/>
          </p:nvPr>
        </p:nvSpPr>
        <p:spPr>
          <a:xfrm>
            <a:off x="10683680" y="6141510"/>
            <a:ext cx="704941" cy="122327"/>
          </a:xfrm>
          <a:prstGeom prst="rect">
            <a:avLst/>
          </a:prstGeom>
        </p:spPr>
        <p:txBody>
          <a:bodyPr vert="horz" wrap="square" lIns="0" tIns="0" rIns="0" bIns="0" numCol="1" anchor="ctr" anchorCtr="0" compatLnSpc="1">
            <a:prstTxWarp prst="textNoShape">
              <a:avLst/>
            </a:prstTxWarp>
          </a:bodyPr>
          <a:lstStyle>
            <a:lvl1pPr>
              <a:defRPr lang="en-GB" sz="800" smtClean="0">
                <a:solidFill>
                  <a:schemeClr val="tx1"/>
                </a:solidFill>
              </a:defRPr>
            </a:lvl1pPr>
          </a:lstStyle>
          <a:p>
            <a:pPr algn="r"/>
            <a:fld id="{670B47BD-1B93-49E8-8F1A-50F28146FAEE}" type="datetime1">
              <a:rPr lang="en-GB" smtClean="0"/>
              <a:t>22/11/2023</a:t>
            </a:fld>
            <a:endParaRPr lang="en-GB" dirty="0"/>
          </a:p>
        </p:txBody>
      </p:sp>
    </p:spTree>
    <p:extLst>
      <p:ext uri="{BB962C8B-B14F-4D97-AF65-F5344CB8AC3E}">
        <p14:creationId xmlns:p14="http://schemas.microsoft.com/office/powerpoint/2010/main" val="251484040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hree images (B)">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69AAF93-6D36-4195-82B9-DF0720EC521B}"/>
              </a:ext>
            </a:extLst>
          </p:cNvPr>
          <p:cNvSpPr>
            <a:spLocks noGrp="1"/>
          </p:cNvSpPr>
          <p:nvPr>
            <p:ph type="title"/>
          </p:nvPr>
        </p:nvSpPr>
        <p:spPr>
          <a:xfrm>
            <a:off x="798617" y="452438"/>
            <a:ext cx="10590003" cy="748627"/>
          </a:xfrm>
        </p:spPr>
        <p:txBody>
          <a:bodyPr/>
          <a:lstStyle/>
          <a:p>
            <a:r>
              <a:rPr lang="en-US"/>
              <a:t>Click to edit Master title style</a:t>
            </a:r>
            <a:endParaRPr lang="en-GB" dirty="0"/>
          </a:p>
        </p:txBody>
      </p:sp>
      <p:sp>
        <p:nvSpPr>
          <p:cNvPr id="9" name="Text Placeholder 3">
            <a:extLst>
              <a:ext uri="{FF2B5EF4-FFF2-40B4-BE49-F238E27FC236}">
                <a16:creationId xmlns:a16="http://schemas.microsoft.com/office/drawing/2014/main" id="{CEF889C6-83CD-4604-AD8C-C94AFB21FCA2}"/>
              </a:ext>
            </a:extLst>
          </p:cNvPr>
          <p:cNvSpPr>
            <a:spLocks noGrp="1"/>
          </p:cNvSpPr>
          <p:nvPr>
            <p:ph type="body" sz="quarter" idx="14" hasCustomPrompt="1"/>
          </p:nvPr>
        </p:nvSpPr>
        <p:spPr>
          <a:xfrm>
            <a:off x="798617" y="5387835"/>
            <a:ext cx="5701454" cy="318166"/>
          </a:xfrm>
        </p:spPr>
        <p:txBody>
          <a:bodyPr lIns="0" anchor="b" anchorCtr="0"/>
          <a:lstStyle>
            <a:lvl1pPr marL="0" indent="0">
              <a:lnSpc>
                <a:spcPct val="80000"/>
              </a:lnSpc>
              <a:spcAft>
                <a:spcPts val="0"/>
              </a:spcAft>
              <a:buFont typeface="Arial" panose="020B0604020202020204" pitchFamily="34" charset="0"/>
              <a:buChar char="​"/>
              <a:defRPr sz="1100" b="1" i="0" cap="all" spc="-50" baseline="0">
                <a:solidFill>
                  <a:schemeClr val="tx1"/>
                </a:solidFill>
              </a:defRPr>
            </a:lvl1pPr>
            <a:lvl2pPr marL="0" indent="0">
              <a:lnSpc>
                <a:spcPct val="100000"/>
              </a:lnSpc>
              <a:buFont typeface="Arial" panose="020B0604020202020204" pitchFamily="34" charset="0"/>
              <a:buNone/>
              <a:defRPr sz="2400" baseline="0">
                <a:solidFill>
                  <a:schemeClr val="tx2"/>
                </a:solidFill>
              </a:defRPr>
            </a:lvl2pPr>
            <a:lvl3pPr marL="0" indent="0">
              <a:lnSpc>
                <a:spcPct val="100000"/>
              </a:lnSpc>
              <a:buFont typeface="Arial" panose="020B0604020202020204" pitchFamily="34" charset="0"/>
              <a:buChar char="​"/>
              <a:defRPr sz="1050" i="1">
                <a:solidFill>
                  <a:schemeClr val="bg2"/>
                </a:solidFill>
              </a:defRPr>
            </a:lvl3pPr>
            <a:lvl4pPr marL="176178" indent="-176178">
              <a:lnSpc>
                <a:spcPct val="100000"/>
              </a:lnSpc>
              <a:buFont typeface="+mj-lt"/>
              <a:buAutoNum type="arabicPeriod"/>
              <a:defRPr sz="1200">
                <a:solidFill>
                  <a:schemeClr val="bg2"/>
                </a:solidFill>
              </a:defRPr>
            </a:lvl4pPr>
            <a:lvl5pPr marL="176178" indent="-176178">
              <a:lnSpc>
                <a:spcPct val="100000"/>
              </a:lnSpc>
              <a:buFont typeface="+mj-lt"/>
              <a:buAutoNum type="alphaUcPeriod"/>
              <a:defRPr sz="1200" b="0" cap="none" baseline="0">
                <a:solidFill>
                  <a:schemeClr val="bg2"/>
                </a:solidFill>
              </a:defRPr>
            </a:lvl5pPr>
          </a:lstStyle>
          <a:p>
            <a:pPr lvl="0"/>
            <a:r>
              <a:rPr lang="en-GB"/>
              <a:t>IMAGE TEXT</a:t>
            </a:r>
            <a:endParaRPr lang="en-GB" dirty="0"/>
          </a:p>
        </p:txBody>
      </p:sp>
      <p:sp>
        <p:nvSpPr>
          <p:cNvPr id="11" name="Text Placeholder 4">
            <a:extLst>
              <a:ext uri="{FF2B5EF4-FFF2-40B4-BE49-F238E27FC236}">
                <a16:creationId xmlns:a16="http://schemas.microsoft.com/office/drawing/2014/main" id="{3E2CB951-B63B-4713-9C55-151E8F70764A}"/>
              </a:ext>
            </a:extLst>
          </p:cNvPr>
          <p:cNvSpPr>
            <a:spLocks noGrp="1"/>
          </p:cNvSpPr>
          <p:nvPr>
            <p:ph type="body" sz="quarter" idx="25" hasCustomPrompt="1"/>
          </p:nvPr>
        </p:nvSpPr>
        <p:spPr>
          <a:xfrm>
            <a:off x="7314564" y="5387835"/>
            <a:ext cx="1628988" cy="318166"/>
          </a:xfrm>
        </p:spPr>
        <p:txBody>
          <a:bodyPr lIns="0" anchor="b" anchorCtr="0"/>
          <a:lstStyle>
            <a:lvl1pPr marL="0" indent="0">
              <a:lnSpc>
                <a:spcPct val="80000"/>
              </a:lnSpc>
              <a:spcAft>
                <a:spcPts val="0"/>
              </a:spcAft>
              <a:buNone/>
              <a:defRPr sz="1100" b="1" cap="all" baseline="0"/>
            </a:lvl1pPr>
            <a:lvl2pPr marL="0" indent="0">
              <a:lnSpc>
                <a:spcPct val="80000"/>
              </a:lnSpc>
              <a:spcAft>
                <a:spcPts val="0"/>
              </a:spcAft>
              <a:buNone/>
              <a:defRPr sz="1100" b="1" cap="all" baseline="0"/>
            </a:lvl2pPr>
            <a:lvl3pPr marL="0" indent="0">
              <a:lnSpc>
                <a:spcPct val="80000"/>
              </a:lnSpc>
              <a:spcAft>
                <a:spcPts val="0"/>
              </a:spcAft>
              <a:buNone/>
              <a:defRPr sz="1100" b="1" cap="all" baseline="0"/>
            </a:lvl3pPr>
            <a:lvl4pPr>
              <a:lnSpc>
                <a:spcPct val="80000"/>
              </a:lnSpc>
              <a:spcAft>
                <a:spcPts val="0"/>
              </a:spcAft>
              <a:buNone/>
              <a:defRPr sz="1100" b="1" cap="all" baseline="0"/>
            </a:lvl4pPr>
            <a:lvl5pPr>
              <a:spcAft>
                <a:spcPts val="0"/>
              </a:spcAft>
              <a:buNone/>
              <a:defRPr sz="1100" b="1" cap="all" baseline="0"/>
            </a:lvl5pPr>
          </a:lstStyle>
          <a:p>
            <a:pPr lvl="0"/>
            <a:r>
              <a:rPr lang="en-GB"/>
              <a:t>IMAGE TEXT</a:t>
            </a:r>
            <a:endParaRPr lang="en-GB" dirty="0"/>
          </a:p>
        </p:txBody>
      </p:sp>
      <p:sp>
        <p:nvSpPr>
          <p:cNvPr id="12" name="Text Placeholder 5">
            <a:extLst>
              <a:ext uri="{FF2B5EF4-FFF2-40B4-BE49-F238E27FC236}">
                <a16:creationId xmlns:a16="http://schemas.microsoft.com/office/drawing/2014/main" id="{4ABF96D0-72C6-404F-8711-EC888AA24B29}"/>
              </a:ext>
            </a:extLst>
          </p:cNvPr>
          <p:cNvSpPr>
            <a:spLocks noGrp="1"/>
          </p:cNvSpPr>
          <p:nvPr>
            <p:ph type="body" sz="quarter" idx="26" hasCustomPrompt="1"/>
          </p:nvPr>
        </p:nvSpPr>
        <p:spPr>
          <a:xfrm>
            <a:off x="9758046" y="5387835"/>
            <a:ext cx="1630575" cy="318166"/>
          </a:xfrm>
        </p:spPr>
        <p:txBody>
          <a:bodyPr lIns="0" anchor="b" anchorCtr="0"/>
          <a:lstStyle>
            <a:lvl1pPr marL="0" indent="0" algn="l">
              <a:lnSpc>
                <a:spcPct val="80000"/>
              </a:lnSpc>
              <a:spcAft>
                <a:spcPts val="0"/>
              </a:spcAft>
              <a:buNone/>
              <a:defRPr sz="1100" b="1" cap="all" baseline="0"/>
            </a:lvl1pPr>
            <a:lvl2pPr marL="0" indent="0">
              <a:lnSpc>
                <a:spcPct val="80000"/>
              </a:lnSpc>
              <a:spcAft>
                <a:spcPts val="0"/>
              </a:spcAft>
              <a:buNone/>
              <a:defRPr sz="1100" b="1" cap="all" baseline="0"/>
            </a:lvl2pPr>
            <a:lvl3pPr marL="0" indent="0">
              <a:lnSpc>
                <a:spcPct val="80000"/>
              </a:lnSpc>
              <a:spcAft>
                <a:spcPts val="0"/>
              </a:spcAft>
              <a:buNone/>
              <a:defRPr sz="1100" b="1" cap="all" baseline="0"/>
            </a:lvl3pPr>
            <a:lvl4pPr>
              <a:lnSpc>
                <a:spcPct val="80000"/>
              </a:lnSpc>
              <a:spcAft>
                <a:spcPts val="0"/>
              </a:spcAft>
              <a:buNone/>
              <a:defRPr sz="1100" b="1" cap="all" baseline="0"/>
            </a:lvl4pPr>
            <a:lvl5pPr>
              <a:lnSpc>
                <a:spcPct val="80000"/>
              </a:lnSpc>
              <a:spcAft>
                <a:spcPts val="0"/>
              </a:spcAft>
              <a:buNone/>
              <a:defRPr sz="1100" b="1" cap="all" baseline="0"/>
            </a:lvl5pPr>
          </a:lstStyle>
          <a:p>
            <a:pPr lvl="0"/>
            <a:r>
              <a:rPr lang="en-GB"/>
              <a:t>IMAGE TEXT</a:t>
            </a:r>
            <a:endParaRPr lang="en-GB" dirty="0"/>
          </a:p>
        </p:txBody>
      </p:sp>
      <p:sp>
        <p:nvSpPr>
          <p:cNvPr id="10" name="Picture Placeholder 3">
            <a:extLst>
              <a:ext uri="{FF2B5EF4-FFF2-40B4-BE49-F238E27FC236}">
                <a16:creationId xmlns:a16="http://schemas.microsoft.com/office/drawing/2014/main" id="{D7B8568A-A4E1-4039-824E-AC07066BFE6C}"/>
              </a:ext>
            </a:extLst>
          </p:cNvPr>
          <p:cNvSpPr>
            <a:spLocks noGrp="1"/>
          </p:cNvSpPr>
          <p:nvPr>
            <p:ph type="pic" sz="quarter" idx="16" hasCustomPrompt="1"/>
          </p:nvPr>
        </p:nvSpPr>
        <p:spPr>
          <a:xfrm>
            <a:off x="797029" y="1644652"/>
            <a:ext cx="5703042" cy="3744247"/>
          </a:xfrm>
          <a:solidFill>
            <a:srgbClr val="F6F6F4"/>
          </a:solidFill>
        </p:spPr>
        <p:txBody>
          <a:bodyPr tIns="0" anchor="t" anchorCtr="0"/>
          <a:lstStyle>
            <a:lvl1pPr>
              <a:buNone/>
              <a:defRPr/>
            </a:lvl1pPr>
          </a:lstStyle>
          <a:p>
            <a:r>
              <a:rPr lang="en-GB" noProof="0" dirty="0"/>
              <a:t>Mark placeholder to insert image</a:t>
            </a:r>
          </a:p>
        </p:txBody>
      </p:sp>
      <p:sp>
        <p:nvSpPr>
          <p:cNvPr id="14" name="Picture Placeholder 3">
            <a:extLst>
              <a:ext uri="{FF2B5EF4-FFF2-40B4-BE49-F238E27FC236}">
                <a16:creationId xmlns:a16="http://schemas.microsoft.com/office/drawing/2014/main" id="{CF0DD355-BD0E-4C7A-AAD1-CDB85E6B5D3D}"/>
              </a:ext>
            </a:extLst>
          </p:cNvPr>
          <p:cNvSpPr>
            <a:spLocks noGrp="1"/>
          </p:cNvSpPr>
          <p:nvPr>
            <p:ph type="pic" sz="quarter" idx="19" hasCustomPrompt="1"/>
          </p:nvPr>
        </p:nvSpPr>
        <p:spPr>
          <a:xfrm>
            <a:off x="7314564" y="1644650"/>
            <a:ext cx="1628988" cy="3744249"/>
          </a:xfrm>
          <a:solidFill>
            <a:srgbClr val="F6F6F4"/>
          </a:solidFill>
        </p:spPr>
        <p:txBody>
          <a:bodyPr tIns="0" anchor="t" anchorCtr="0"/>
          <a:lstStyle>
            <a:lvl1pPr marL="0" indent="0">
              <a:buNone/>
              <a:defRPr/>
            </a:lvl1pPr>
          </a:lstStyle>
          <a:p>
            <a:r>
              <a:rPr lang="en-GB" noProof="0" dirty="0"/>
              <a:t>Mark placeholder to insert image</a:t>
            </a:r>
          </a:p>
        </p:txBody>
      </p:sp>
      <p:sp>
        <p:nvSpPr>
          <p:cNvPr id="6" name="Picture Placeholder 3">
            <a:extLst>
              <a:ext uri="{FF2B5EF4-FFF2-40B4-BE49-F238E27FC236}">
                <a16:creationId xmlns:a16="http://schemas.microsoft.com/office/drawing/2014/main" id="{79B77179-6BCC-4E37-AE98-B3C52EB6D1B1}"/>
              </a:ext>
            </a:extLst>
          </p:cNvPr>
          <p:cNvSpPr>
            <a:spLocks noGrp="1"/>
          </p:cNvSpPr>
          <p:nvPr>
            <p:ph type="pic" sz="quarter" idx="17" hasCustomPrompt="1"/>
          </p:nvPr>
        </p:nvSpPr>
        <p:spPr>
          <a:xfrm>
            <a:off x="9758046" y="1644652"/>
            <a:ext cx="1630575" cy="3744248"/>
          </a:xfrm>
          <a:solidFill>
            <a:srgbClr val="F6F6F4"/>
          </a:solidFill>
        </p:spPr>
        <p:txBody>
          <a:bodyPr tIns="0" anchor="t" anchorCtr="0"/>
          <a:lstStyle>
            <a:lvl1pPr marL="0" indent="0">
              <a:buNone/>
              <a:defRPr/>
            </a:lvl1pPr>
          </a:lstStyle>
          <a:p>
            <a:r>
              <a:rPr lang="en-GB" noProof="0" dirty="0"/>
              <a:t>Mark placeholder to insert image</a:t>
            </a:r>
          </a:p>
        </p:txBody>
      </p:sp>
      <p:sp>
        <p:nvSpPr>
          <p:cNvPr id="2" name="Slide Number Placeholder 1"/>
          <p:cNvSpPr>
            <a:spLocks noGrp="1"/>
          </p:cNvSpPr>
          <p:nvPr>
            <p:ph type="sldNum" sz="quarter" idx="10"/>
          </p:nvPr>
        </p:nvSpPr>
        <p:spPr/>
        <p:txBody>
          <a:bodyPr/>
          <a:lstStyle/>
          <a:p>
            <a:fld id="{31421AFA-3AE7-4CEA-BC9B-447859BED57B}" type="slidenum">
              <a:rPr lang="en-GB" smtClean="0"/>
              <a:pPr/>
              <a:t>‹#›</a:t>
            </a:fld>
            <a:endParaRPr lang="en-GB" dirty="0"/>
          </a:p>
        </p:txBody>
      </p:sp>
      <p:sp>
        <p:nvSpPr>
          <p:cNvPr id="13" name="Footer Placeholder 4">
            <a:extLst>
              <a:ext uri="{FF2B5EF4-FFF2-40B4-BE49-F238E27FC236}">
                <a16:creationId xmlns:a16="http://schemas.microsoft.com/office/drawing/2014/main" id="{B6ABE9CB-A3E8-48D2-82D8-BB162FBC2ACE}"/>
              </a:ext>
            </a:extLst>
          </p:cNvPr>
          <p:cNvSpPr>
            <a:spLocks noGrp="1"/>
          </p:cNvSpPr>
          <p:nvPr>
            <p:ph type="ftr" sz="quarter" idx="3"/>
          </p:nvPr>
        </p:nvSpPr>
        <p:spPr>
          <a:xfrm>
            <a:off x="2427604" y="6280502"/>
            <a:ext cx="8144936" cy="155620"/>
          </a:xfrm>
          <a:prstGeom prst="rect">
            <a:avLst/>
          </a:prstGeom>
        </p:spPr>
        <p:txBody>
          <a:bodyPr vert="horz" wrap="square" lIns="0" tIns="0" rIns="0" bIns="0" numCol="1" anchor="ctr" anchorCtr="0" compatLnSpc="1">
            <a:prstTxWarp prst="textNoShape">
              <a:avLst/>
            </a:prstTxWarp>
          </a:bodyPr>
          <a:lstStyle>
            <a:lvl1pPr>
              <a:defRPr lang="en-GB" sz="800" baseline="0"/>
            </a:lvl1pPr>
          </a:lstStyle>
          <a:p>
            <a:pPr algn="r"/>
            <a:endParaRPr lang="en-GB" dirty="0"/>
          </a:p>
        </p:txBody>
      </p:sp>
      <p:sp>
        <p:nvSpPr>
          <p:cNvPr id="16" name="Date_DateCustomA">
            <a:extLst>
              <a:ext uri="{FF2B5EF4-FFF2-40B4-BE49-F238E27FC236}">
                <a16:creationId xmlns:a16="http://schemas.microsoft.com/office/drawing/2014/main" id="{F8AC17EF-756D-46C0-9E6D-5F5BC146218E}"/>
              </a:ext>
            </a:extLst>
          </p:cNvPr>
          <p:cNvSpPr>
            <a:spLocks noGrp="1"/>
          </p:cNvSpPr>
          <p:nvPr>
            <p:ph type="dt" sz="half" idx="2"/>
          </p:nvPr>
        </p:nvSpPr>
        <p:spPr>
          <a:xfrm>
            <a:off x="10683680" y="6141510"/>
            <a:ext cx="704941" cy="122327"/>
          </a:xfrm>
          <a:prstGeom prst="rect">
            <a:avLst/>
          </a:prstGeom>
        </p:spPr>
        <p:txBody>
          <a:bodyPr vert="horz" wrap="square" lIns="0" tIns="0" rIns="0" bIns="0" numCol="1" anchor="ctr" anchorCtr="0" compatLnSpc="1">
            <a:prstTxWarp prst="textNoShape">
              <a:avLst/>
            </a:prstTxWarp>
          </a:bodyPr>
          <a:lstStyle>
            <a:lvl1pPr>
              <a:defRPr lang="en-GB" sz="800" smtClean="0">
                <a:solidFill>
                  <a:schemeClr val="tx1"/>
                </a:solidFill>
              </a:defRPr>
            </a:lvl1pPr>
          </a:lstStyle>
          <a:p>
            <a:pPr algn="r"/>
            <a:fld id="{98217C0B-9033-4A97-8B9B-43B4113B467B}" type="datetime1">
              <a:rPr lang="en-GB" smtClean="0"/>
              <a:t>22/11/2023</a:t>
            </a:fld>
            <a:endParaRPr lang="en-GB" dirty="0"/>
          </a:p>
        </p:txBody>
      </p:sp>
    </p:spTree>
    <p:extLst>
      <p:ext uri="{BB962C8B-B14F-4D97-AF65-F5344CB8AC3E}">
        <p14:creationId xmlns:p14="http://schemas.microsoft.com/office/powerpoint/2010/main" val="60512766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Four images (A)">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23A1CA0-6B95-4682-8F2B-A2CB29E9A06F}"/>
              </a:ext>
            </a:extLst>
          </p:cNvPr>
          <p:cNvSpPr>
            <a:spLocks noGrp="1"/>
          </p:cNvSpPr>
          <p:nvPr>
            <p:ph type="title"/>
          </p:nvPr>
        </p:nvSpPr>
        <p:spPr>
          <a:xfrm>
            <a:off x="798617" y="452438"/>
            <a:ext cx="10590003" cy="748627"/>
          </a:xfrm>
        </p:spPr>
        <p:txBody>
          <a:bodyPr/>
          <a:lstStyle/>
          <a:p>
            <a:r>
              <a:rPr lang="en-US"/>
              <a:t>Click to edit Master title style</a:t>
            </a:r>
            <a:endParaRPr lang="en-GB" dirty="0"/>
          </a:p>
        </p:txBody>
      </p:sp>
      <p:sp>
        <p:nvSpPr>
          <p:cNvPr id="9" name="Text Placeholder 3">
            <a:extLst>
              <a:ext uri="{FF2B5EF4-FFF2-40B4-BE49-F238E27FC236}">
                <a16:creationId xmlns:a16="http://schemas.microsoft.com/office/drawing/2014/main" id="{CEF889C6-83CD-4604-AD8C-C94AFB21FCA2}"/>
              </a:ext>
            </a:extLst>
          </p:cNvPr>
          <p:cNvSpPr>
            <a:spLocks noGrp="1"/>
          </p:cNvSpPr>
          <p:nvPr>
            <p:ph type="body" sz="quarter" idx="14" hasCustomPrompt="1"/>
          </p:nvPr>
        </p:nvSpPr>
        <p:spPr>
          <a:xfrm>
            <a:off x="797029" y="5387835"/>
            <a:ext cx="5703041" cy="318166"/>
          </a:xfrm>
        </p:spPr>
        <p:txBody>
          <a:bodyPr lIns="0" anchor="b" anchorCtr="0"/>
          <a:lstStyle>
            <a:lvl1pPr marL="0" indent="0">
              <a:lnSpc>
                <a:spcPct val="80000"/>
              </a:lnSpc>
              <a:spcAft>
                <a:spcPts val="0"/>
              </a:spcAft>
              <a:buFont typeface="Arial" panose="020B0604020202020204" pitchFamily="34" charset="0"/>
              <a:buChar char="​"/>
              <a:defRPr sz="1100" b="1" i="0" cap="all" spc="-50" baseline="0">
                <a:solidFill>
                  <a:schemeClr val="tx1"/>
                </a:solidFill>
              </a:defRPr>
            </a:lvl1pPr>
            <a:lvl2pPr marL="0" indent="0">
              <a:lnSpc>
                <a:spcPct val="100000"/>
              </a:lnSpc>
              <a:buFont typeface="Arial" panose="020B0604020202020204" pitchFamily="34" charset="0"/>
              <a:buNone/>
              <a:defRPr sz="2400" baseline="0">
                <a:solidFill>
                  <a:schemeClr val="tx2"/>
                </a:solidFill>
              </a:defRPr>
            </a:lvl2pPr>
            <a:lvl3pPr marL="0" indent="0">
              <a:lnSpc>
                <a:spcPct val="100000"/>
              </a:lnSpc>
              <a:buFont typeface="Arial" panose="020B0604020202020204" pitchFamily="34" charset="0"/>
              <a:buChar char="​"/>
              <a:defRPr sz="1050" i="1">
                <a:solidFill>
                  <a:schemeClr val="bg2"/>
                </a:solidFill>
              </a:defRPr>
            </a:lvl3pPr>
            <a:lvl4pPr marL="176178" indent="-176178">
              <a:lnSpc>
                <a:spcPct val="100000"/>
              </a:lnSpc>
              <a:buFont typeface="+mj-lt"/>
              <a:buAutoNum type="arabicPeriod"/>
              <a:defRPr sz="1200">
                <a:solidFill>
                  <a:schemeClr val="bg2"/>
                </a:solidFill>
              </a:defRPr>
            </a:lvl4pPr>
            <a:lvl5pPr marL="176178" indent="-176178">
              <a:lnSpc>
                <a:spcPct val="100000"/>
              </a:lnSpc>
              <a:buFont typeface="+mj-lt"/>
              <a:buAutoNum type="alphaUcPeriod"/>
              <a:defRPr sz="1200" b="0" cap="none" baseline="0">
                <a:solidFill>
                  <a:schemeClr val="bg2"/>
                </a:solidFill>
              </a:defRPr>
            </a:lvl5pPr>
          </a:lstStyle>
          <a:p>
            <a:pPr lvl="0"/>
            <a:r>
              <a:rPr lang="en-GB"/>
              <a:t>Image text</a:t>
            </a:r>
            <a:endParaRPr lang="en-GB" dirty="0"/>
          </a:p>
        </p:txBody>
      </p:sp>
      <p:sp>
        <p:nvSpPr>
          <p:cNvPr id="12" name="Text Placeholder 4">
            <a:extLst>
              <a:ext uri="{FF2B5EF4-FFF2-40B4-BE49-F238E27FC236}">
                <a16:creationId xmlns:a16="http://schemas.microsoft.com/office/drawing/2014/main" id="{7F8FEFC5-5B98-4110-A017-739F63CE87B2}"/>
              </a:ext>
            </a:extLst>
          </p:cNvPr>
          <p:cNvSpPr>
            <a:spLocks noGrp="1"/>
          </p:cNvSpPr>
          <p:nvPr>
            <p:ph type="body" sz="quarter" idx="25" hasCustomPrompt="1"/>
          </p:nvPr>
        </p:nvSpPr>
        <p:spPr>
          <a:xfrm>
            <a:off x="7314565" y="5387835"/>
            <a:ext cx="1628987" cy="318166"/>
          </a:xfrm>
        </p:spPr>
        <p:txBody>
          <a:bodyPr lIns="0" anchor="b" anchorCtr="0"/>
          <a:lstStyle>
            <a:lvl1pPr marL="0" indent="0">
              <a:lnSpc>
                <a:spcPct val="80000"/>
              </a:lnSpc>
              <a:spcAft>
                <a:spcPts val="0"/>
              </a:spcAft>
              <a:buNone/>
              <a:defRPr sz="1100" b="1" cap="all" baseline="0"/>
            </a:lvl1pPr>
            <a:lvl2pPr marL="0" indent="0">
              <a:lnSpc>
                <a:spcPct val="80000"/>
              </a:lnSpc>
              <a:spcAft>
                <a:spcPts val="0"/>
              </a:spcAft>
              <a:buNone/>
              <a:defRPr sz="1100" b="1" cap="all" baseline="0"/>
            </a:lvl2pPr>
            <a:lvl3pPr marL="0" indent="0">
              <a:lnSpc>
                <a:spcPct val="80000"/>
              </a:lnSpc>
              <a:spcAft>
                <a:spcPts val="0"/>
              </a:spcAft>
              <a:buNone/>
              <a:defRPr sz="1100" b="1" cap="all" baseline="0"/>
            </a:lvl3pPr>
            <a:lvl4pPr>
              <a:lnSpc>
                <a:spcPct val="80000"/>
              </a:lnSpc>
              <a:spcAft>
                <a:spcPts val="0"/>
              </a:spcAft>
              <a:buNone/>
              <a:defRPr sz="1100" b="1" cap="all" baseline="0"/>
            </a:lvl4pPr>
            <a:lvl5pPr>
              <a:spcAft>
                <a:spcPts val="0"/>
              </a:spcAft>
              <a:buNone/>
              <a:defRPr sz="1100" b="1" cap="all" baseline="0"/>
            </a:lvl5pPr>
          </a:lstStyle>
          <a:p>
            <a:pPr lvl="0"/>
            <a:r>
              <a:rPr lang="en-GB"/>
              <a:t>Image text</a:t>
            </a:r>
            <a:endParaRPr lang="en-GB" dirty="0"/>
          </a:p>
        </p:txBody>
      </p:sp>
      <p:sp>
        <p:nvSpPr>
          <p:cNvPr id="13" name="Text Placeholder 5">
            <a:extLst>
              <a:ext uri="{FF2B5EF4-FFF2-40B4-BE49-F238E27FC236}">
                <a16:creationId xmlns:a16="http://schemas.microsoft.com/office/drawing/2014/main" id="{EED6E484-ADE4-491D-A306-116A904F4278}"/>
              </a:ext>
            </a:extLst>
          </p:cNvPr>
          <p:cNvSpPr>
            <a:spLocks noGrp="1"/>
          </p:cNvSpPr>
          <p:nvPr>
            <p:ph type="body" sz="quarter" idx="26" hasCustomPrompt="1"/>
          </p:nvPr>
        </p:nvSpPr>
        <p:spPr>
          <a:xfrm>
            <a:off x="9758046" y="3144372"/>
            <a:ext cx="1630575" cy="318166"/>
          </a:xfrm>
        </p:spPr>
        <p:txBody>
          <a:bodyPr lIns="0" anchor="b" anchorCtr="0"/>
          <a:lstStyle>
            <a:lvl1pPr marL="0" indent="0" algn="l">
              <a:lnSpc>
                <a:spcPct val="80000"/>
              </a:lnSpc>
              <a:spcAft>
                <a:spcPts val="0"/>
              </a:spcAft>
              <a:buNone/>
              <a:defRPr sz="1100" b="1" cap="all" baseline="0"/>
            </a:lvl1pPr>
            <a:lvl2pPr marL="0" indent="0">
              <a:lnSpc>
                <a:spcPct val="80000"/>
              </a:lnSpc>
              <a:spcAft>
                <a:spcPts val="0"/>
              </a:spcAft>
              <a:buNone/>
              <a:defRPr sz="1100" b="1" cap="all" baseline="0"/>
            </a:lvl2pPr>
            <a:lvl3pPr marL="0" indent="0">
              <a:lnSpc>
                <a:spcPct val="80000"/>
              </a:lnSpc>
              <a:spcAft>
                <a:spcPts val="0"/>
              </a:spcAft>
              <a:buNone/>
              <a:defRPr sz="1100" b="1" cap="all" baseline="0"/>
            </a:lvl3pPr>
            <a:lvl4pPr>
              <a:lnSpc>
                <a:spcPct val="80000"/>
              </a:lnSpc>
              <a:spcAft>
                <a:spcPts val="0"/>
              </a:spcAft>
              <a:buNone/>
              <a:defRPr sz="1100" b="1" cap="all" baseline="0"/>
            </a:lvl4pPr>
            <a:lvl5pPr>
              <a:lnSpc>
                <a:spcPct val="80000"/>
              </a:lnSpc>
              <a:spcAft>
                <a:spcPts val="0"/>
              </a:spcAft>
              <a:buNone/>
              <a:defRPr sz="1100" b="1" cap="all" baseline="0"/>
            </a:lvl5pPr>
          </a:lstStyle>
          <a:p>
            <a:pPr lvl="0"/>
            <a:r>
              <a:rPr lang="en-GB"/>
              <a:t>Image text</a:t>
            </a:r>
            <a:endParaRPr lang="en-GB" dirty="0"/>
          </a:p>
        </p:txBody>
      </p:sp>
      <p:sp>
        <p:nvSpPr>
          <p:cNvPr id="5" name="Text Placeholder 6">
            <a:extLst>
              <a:ext uri="{FF2B5EF4-FFF2-40B4-BE49-F238E27FC236}">
                <a16:creationId xmlns:a16="http://schemas.microsoft.com/office/drawing/2014/main" id="{1D494126-0696-4DB9-B563-2B5C9722422F}"/>
              </a:ext>
            </a:extLst>
          </p:cNvPr>
          <p:cNvSpPr>
            <a:spLocks noGrp="1"/>
          </p:cNvSpPr>
          <p:nvPr>
            <p:ph type="body" sz="quarter" idx="27" hasCustomPrompt="1"/>
          </p:nvPr>
        </p:nvSpPr>
        <p:spPr>
          <a:xfrm>
            <a:off x="9758046" y="5387835"/>
            <a:ext cx="1630575" cy="318166"/>
          </a:xfrm>
        </p:spPr>
        <p:txBody>
          <a:bodyPr lIns="0" anchor="b" anchorCtr="0"/>
          <a:lstStyle>
            <a:lvl1pPr marL="0" indent="0">
              <a:lnSpc>
                <a:spcPct val="80000"/>
              </a:lnSpc>
              <a:spcAft>
                <a:spcPts val="0"/>
              </a:spcAft>
              <a:buNone/>
              <a:defRPr sz="1100" b="1" cap="all" baseline="0"/>
            </a:lvl1pPr>
            <a:lvl2pPr marL="0" indent="0">
              <a:lnSpc>
                <a:spcPct val="80000"/>
              </a:lnSpc>
              <a:spcAft>
                <a:spcPts val="0"/>
              </a:spcAft>
              <a:buNone/>
              <a:defRPr sz="1100" b="1" cap="all" baseline="0"/>
            </a:lvl2pPr>
            <a:lvl3pPr marL="0" indent="0">
              <a:lnSpc>
                <a:spcPct val="80000"/>
              </a:lnSpc>
              <a:spcAft>
                <a:spcPts val="0"/>
              </a:spcAft>
              <a:buNone/>
              <a:defRPr sz="1100" b="1" cap="all" baseline="0"/>
            </a:lvl3pPr>
            <a:lvl4pPr indent="0">
              <a:lnSpc>
                <a:spcPct val="80000"/>
              </a:lnSpc>
              <a:spcAft>
                <a:spcPts val="0"/>
              </a:spcAft>
              <a:buNone/>
              <a:defRPr sz="1100" b="1" cap="all" baseline="0"/>
            </a:lvl4pPr>
            <a:lvl5pPr indent="0">
              <a:lnSpc>
                <a:spcPct val="80000"/>
              </a:lnSpc>
              <a:spcAft>
                <a:spcPts val="0"/>
              </a:spcAft>
              <a:buNone/>
              <a:defRPr sz="1100" b="1" cap="all" baseline="0"/>
            </a:lvl5pPr>
          </a:lstStyle>
          <a:p>
            <a:pPr lvl="0"/>
            <a:r>
              <a:rPr lang="en-GB"/>
              <a:t>Image text</a:t>
            </a:r>
            <a:endParaRPr lang="en-GB" dirty="0"/>
          </a:p>
        </p:txBody>
      </p:sp>
      <p:sp>
        <p:nvSpPr>
          <p:cNvPr id="10" name="Picture Placeholder 3">
            <a:extLst>
              <a:ext uri="{FF2B5EF4-FFF2-40B4-BE49-F238E27FC236}">
                <a16:creationId xmlns:a16="http://schemas.microsoft.com/office/drawing/2014/main" id="{D7B8568A-A4E1-4039-824E-AC07066BFE6C}"/>
              </a:ext>
            </a:extLst>
          </p:cNvPr>
          <p:cNvSpPr>
            <a:spLocks noGrp="1"/>
          </p:cNvSpPr>
          <p:nvPr>
            <p:ph type="pic" sz="quarter" idx="16" hasCustomPrompt="1"/>
          </p:nvPr>
        </p:nvSpPr>
        <p:spPr>
          <a:xfrm>
            <a:off x="798618" y="1644652"/>
            <a:ext cx="5701453" cy="3744247"/>
          </a:xfrm>
          <a:solidFill>
            <a:srgbClr val="F6F6F4"/>
          </a:solidFill>
        </p:spPr>
        <p:txBody>
          <a:bodyPr tIns="0" anchor="t" anchorCtr="0"/>
          <a:lstStyle>
            <a:lvl1pPr marL="0" indent="0">
              <a:spcAft>
                <a:spcPts val="0"/>
              </a:spcAft>
              <a:buNone/>
              <a:defRPr/>
            </a:lvl1pPr>
          </a:lstStyle>
          <a:p>
            <a:r>
              <a:rPr lang="en-GB" noProof="0" dirty="0"/>
              <a:t>Mark placeholder to insert image</a:t>
            </a:r>
          </a:p>
        </p:txBody>
      </p:sp>
      <p:sp>
        <p:nvSpPr>
          <p:cNvPr id="14" name="Picture Placeholder 3">
            <a:extLst>
              <a:ext uri="{FF2B5EF4-FFF2-40B4-BE49-F238E27FC236}">
                <a16:creationId xmlns:a16="http://schemas.microsoft.com/office/drawing/2014/main" id="{CF0DD355-BD0E-4C7A-AAD1-CDB85E6B5D3D}"/>
              </a:ext>
            </a:extLst>
          </p:cNvPr>
          <p:cNvSpPr>
            <a:spLocks noGrp="1"/>
          </p:cNvSpPr>
          <p:nvPr>
            <p:ph type="pic" sz="quarter" idx="19" hasCustomPrompt="1"/>
          </p:nvPr>
        </p:nvSpPr>
        <p:spPr>
          <a:xfrm>
            <a:off x="7314566" y="1644650"/>
            <a:ext cx="1628987" cy="3744249"/>
          </a:xfrm>
          <a:solidFill>
            <a:srgbClr val="F6F6F4"/>
          </a:solidFill>
        </p:spPr>
        <p:txBody>
          <a:bodyPr tIns="0" anchor="t" anchorCtr="0"/>
          <a:lstStyle>
            <a:lvl1pPr marL="0" indent="0">
              <a:spcAft>
                <a:spcPts val="0"/>
              </a:spcAft>
              <a:buNone/>
              <a:defRPr/>
            </a:lvl1pPr>
          </a:lstStyle>
          <a:p>
            <a:r>
              <a:rPr lang="en-GB" noProof="0" dirty="0"/>
              <a:t>Mark placeholder to insert image</a:t>
            </a:r>
          </a:p>
        </p:txBody>
      </p:sp>
      <p:sp>
        <p:nvSpPr>
          <p:cNvPr id="6" name="Picture Placeholder 3">
            <a:extLst>
              <a:ext uri="{FF2B5EF4-FFF2-40B4-BE49-F238E27FC236}">
                <a16:creationId xmlns:a16="http://schemas.microsoft.com/office/drawing/2014/main" id="{79B77179-6BCC-4E37-AE98-B3C52EB6D1B1}"/>
              </a:ext>
            </a:extLst>
          </p:cNvPr>
          <p:cNvSpPr>
            <a:spLocks noGrp="1"/>
          </p:cNvSpPr>
          <p:nvPr>
            <p:ph type="pic" sz="quarter" idx="17" hasCustomPrompt="1"/>
          </p:nvPr>
        </p:nvSpPr>
        <p:spPr>
          <a:xfrm>
            <a:off x="9758046" y="1644652"/>
            <a:ext cx="1630575" cy="1483525"/>
          </a:xfrm>
          <a:solidFill>
            <a:srgbClr val="F6F6F4"/>
          </a:solidFill>
        </p:spPr>
        <p:txBody>
          <a:bodyPr tIns="0" anchor="t" anchorCtr="0"/>
          <a:lstStyle>
            <a:lvl1pPr marL="0" indent="0">
              <a:spcAft>
                <a:spcPts val="0"/>
              </a:spcAft>
              <a:buNone/>
              <a:defRPr/>
            </a:lvl1pPr>
          </a:lstStyle>
          <a:p>
            <a:r>
              <a:rPr lang="en-GB" noProof="0" dirty="0"/>
              <a:t>Mark placeholder to insert image</a:t>
            </a:r>
          </a:p>
        </p:txBody>
      </p:sp>
      <p:sp>
        <p:nvSpPr>
          <p:cNvPr id="16" name="Picture Placeholder 3">
            <a:extLst>
              <a:ext uri="{FF2B5EF4-FFF2-40B4-BE49-F238E27FC236}">
                <a16:creationId xmlns:a16="http://schemas.microsoft.com/office/drawing/2014/main" id="{4FC1400A-42D9-4C67-90D8-FACAEC662237}"/>
              </a:ext>
            </a:extLst>
          </p:cNvPr>
          <p:cNvSpPr>
            <a:spLocks noGrp="1"/>
          </p:cNvSpPr>
          <p:nvPr>
            <p:ph type="pic" sz="quarter" idx="21" hasCustomPrompt="1"/>
          </p:nvPr>
        </p:nvSpPr>
        <p:spPr>
          <a:xfrm>
            <a:off x="9758046" y="3905375"/>
            <a:ext cx="1630575" cy="1483525"/>
          </a:xfrm>
          <a:solidFill>
            <a:srgbClr val="F6F6F4"/>
          </a:solidFill>
        </p:spPr>
        <p:txBody>
          <a:bodyPr tIns="0" anchor="t" anchorCtr="0"/>
          <a:lstStyle>
            <a:lvl1pPr marL="0" indent="0">
              <a:spcAft>
                <a:spcPts val="0"/>
              </a:spcAft>
              <a:buNone/>
              <a:defRPr/>
            </a:lvl1pPr>
          </a:lstStyle>
          <a:p>
            <a:r>
              <a:rPr lang="en-GB" noProof="0" dirty="0"/>
              <a:t>Mark placeholder to insert image</a:t>
            </a:r>
          </a:p>
        </p:txBody>
      </p:sp>
      <p:sp>
        <p:nvSpPr>
          <p:cNvPr id="2" name="Slide Number Placeholder 1"/>
          <p:cNvSpPr>
            <a:spLocks noGrp="1"/>
          </p:cNvSpPr>
          <p:nvPr>
            <p:ph type="sldNum" sz="quarter" idx="10"/>
          </p:nvPr>
        </p:nvSpPr>
        <p:spPr/>
        <p:txBody>
          <a:bodyPr/>
          <a:lstStyle/>
          <a:p>
            <a:fld id="{31421AFA-3AE7-4CEA-BC9B-447859BED57B}" type="slidenum">
              <a:rPr lang="en-GB" smtClean="0"/>
              <a:pPr/>
              <a:t>‹#›</a:t>
            </a:fld>
            <a:endParaRPr lang="en-GB" dirty="0"/>
          </a:p>
        </p:txBody>
      </p:sp>
      <p:sp>
        <p:nvSpPr>
          <p:cNvPr id="15" name="Footer Placeholder 4">
            <a:extLst>
              <a:ext uri="{FF2B5EF4-FFF2-40B4-BE49-F238E27FC236}">
                <a16:creationId xmlns:a16="http://schemas.microsoft.com/office/drawing/2014/main" id="{4567020D-E32F-49AD-ADAE-9E64ADBB8FDF}"/>
              </a:ext>
            </a:extLst>
          </p:cNvPr>
          <p:cNvSpPr>
            <a:spLocks noGrp="1"/>
          </p:cNvSpPr>
          <p:nvPr>
            <p:ph type="ftr" sz="quarter" idx="3"/>
          </p:nvPr>
        </p:nvSpPr>
        <p:spPr>
          <a:xfrm>
            <a:off x="2427604" y="6280502"/>
            <a:ext cx="8144936" cy="155620"/>
          </a:xfrm>
          <a:prstGeom prst="rect">
            <a:avLst/>
          </a:prstGeom>
        </p:spPr>
        <p:txBody>
          <a:bodyPr vert="horz" wrap="square" lIns="0" tIns="0" rIns="0" bIns="0" numCol="1" anchor="ctr" anchorCtr="0" compatLnSpc="1">
            <a:prstTxWarp prst="textNoShape">
              <a:avLst/>
            </a:prstTxWarp>
          </a:bodyPr>
          <a:lstStyle>
            <a:lvl1pPr>
              <a:defRPr lang="en-GB" sz="800" baseline="0"/>
            </a:lvl1pPr>
          </a:lstStyle>
          <a:p>
            <a:pPr algn="r"/>
            <a:endParaRPr lang="en-GB" dirty="0"/>
          </a:p>
        </p:txBody>
      </p:sp>
      <p:sp>
        <p:nvSpPr>
          <p:cNvPr id="18" name="Date_DateCustomA">
            <a:extLst>
              <a:ext uri="{FF2B5EF4-FFF2-40B4-BE49-F238E27FC236}">
                <a16:creationId xmlns:a16="http://schemas.microsoft.com/office/drawing/2014/main" id="{32279A45-1217-4472-8344-3C0A19130A7A}"/>
              </a:ext>
            </a:extLst>
          </p:cNvPr>
          <p:cNvSpPr>
            <a:spLocks noGrp="1"/>
          </p:cNvSpPr>
          <p:nvPr>
            <p:ph type="dt" sz="half" idx="2"/>
          </p:nvPr>
        </p:nvSpPr>
        <p:spPr>
          <a:xfrm>
            <a:off x="10683680" y="6141510"/>
            <a:ext cx="704941" cy="122327"/>
          </a:xfrm>
          <a:prstGeom prst="rect">
            <a:avLst/>
          </a:prstGeom>
        </p:spPr>
        <p:txBody>
          <a:bodyPr vert="horz" wrap="square" lIns="0" tIns="0" rIns="0" bIns="0" numCol="1" anchor="ctr" anchorCtr="0" compatLnSpc="1">
            <a:prstTxWarp prst="textNoShape">
              <a:avLst/>
            </a:prstTxWarp>
          </a:bodyPr>
          <a:lstStyle>
            <a:lvl1pPr>
              <a:defRPr lang="en-GB" sz="800" smtClean="0">
                <a:solidFill>
                  <a:schemeClr val="tx1"/>
                </a:solidFill>
              </a:defRPr>
            </a:lvl1pPr>
          </a:lstStyle>
          <a:p>
            <a:pPr algn="r"/>
            <a:fld id="{893200B9-2419-488B-B3B4-69557D1FB50C}" type="datetime1">
              <a:rPr lang="en-GB" smtClean="0"/>
              <a:t>22/11/2023</a:t>
            </a:fld>
            <a:endParaRPr lang="en-GB" dirty="0"/>
          </a:p>
        </p:txBody>
      </p:sp>
    </p:spTree>
    <p:extLst>
      <p:ext uri="{BB962C8B-B14F-4D97-AF65-F5344CB8AC3E}">
        <p14:creationId xmlns:p14="http://schemas.microsoft.com/office/powerpoint/2010/main" val="195393995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Four images (B)">
    <p:spTree>
      <p:nvGrpSpPr>
        <p:cNvPr id="1" name=""/>
        <p:cNvGrpSpPr/>
        <p:nvPr/>
      </p:nvGrpSpPr>
      <p:grpSpPr>
        <a:xfrm>
          <a:off x="0" y="0"/>
          <a:ext cx="0" cy="0"/>
          <a:chOff x="0" y="0"/>
          <a:chExt cx="0" cy="0"/>
        </a:xfrm>
      </p:grpSpPr>
      <p:sp>
        <p:nvSpPr>
          <p:cNvPr id="17" name="Title 7">
            <a:extLst>
              <a:ext uri="{FF2B5EF4-FFF2-40B4-BE49-F238E27FC236}">
                <a16:creationId xmlns:a16="http://schemas.microsoft.com/office/drawing/2014/main" id="{6DA88F43-D409-4504-A063-DA4B451A4720}"/>
              </a:ext>
            </a:extLst>
          </p:cNvPr>
          <p:cNvSpPr>
            <a:spLocks noGrp="1"/>
          </p:cNvSpPr>
          <p:nvPr>
            <p:ph type="title"/>
          </p:nvPr>
        </p:nvSpPr>
        <p:spPr>
          <a:xfrm>
            <a:off x="798617" y="452438"/>
            <a:ext cx="10590003" cy="748627"/>
          </a:xfrm>
        </p:spPr>
        <p:txBody>
          <a:bodyPr/>
          <a:lstStyle/>
          <a:p>
            <a:r>
              <a:rPr lang="en-US"/>
              <a:t>Click to edit Master title style</a:t>
            </a:r>
            <a:endParaRPr lang="en-GB" dirty="0"/>
          </a:p>
        </p:txBody>
      </p:sp>
      <p:sp>
        <p:nvSpPr>
          <p:cNvPr id="10" name="Picture Placeholder 3">
            <a:extLst>
              <a:ext uri="{FF2B5EF4-FFF2-40B4-BE49-F238E27FC236}">
                <a16:creationId xmlns:a16="http://schemas.microsoft.com/office/drawing/2014/main" id="{D7B8568A-A4E1-4039-824E-AC07066BFE6C}"/>
              </a:ext>
            </a:extLst>
          </p:cNvPr>
          <p:cNvSpPr>
            <a:spLocks noGrp="1"/>
          </p:cNvSpPr>
          <p:nvPr>
            <p:ph type="pic" sz="quarter" idx="16" hasCustomPrompt="1"/>
          </p:nvPr>
        </p:nvSpPr>
        <p:spPr>
          <a:xfrm>
            <a:off x="798618" y="1644652"/>
            <a:ext cx="5701453" cy="3744247"/>
          </a:xfrm>
          <a:solidFill>
            <a:srgbClr val="F6F6F4"/>
          </a:solidFill>
        </p:spPr>
        <p:txBody>
          <a:bodyPr tIns="0" anchor="t" anchorCtr="0"/>
          <a:lstStyle>
            <a:lvl1pPr>
              <a:buNone/>
              <a:defRPr/>
            </a:lvl1pPr>
          </a:lstStyle>
          <a:p>
            <a:r>
              <a:rPr lang="en-GB" noProof="0" dirty="0"/>
              <a:t>Mark placeholder to insert image</a:t>
            </a:r>
          </a:p>
        </p:txBody>
      </p:sp>
      <p:sp>
        <p:nvSpPr>
          <p:cNvPr id="9" name="Text Placeholder 3">
            <a:extLst>
              <a:ext uri="{FF2B5EF4-FFF2-40B4-BE49-F238E27FC236}">
                <a16:creationId xmlns:a16="http://schemas.microsoft.com/office/drawing/2014/main" id="{CEF889C6-83CD-4604-AD8C-C94AFB21FCA2}"/>
              </a:ext>
            </a:extLst>
          </p:cNvPr>
          <p:cNvSpPr>
            <a:spLocks noGrp="1"/>
          </p:cNvSpPr>
          <p:nvPr>
            <p:ph type="body" sz="quarter" idx="14" hasCustomPrompt="1"/>
          </p:nvPr>
        </p:nvSpPr>
        <p:spPr>
          <a:xfrm>
            <a:off x="797030" y="5387835"/>
            <a:ext cx="5703042" cy="317907"/>
          </a:xfrm>
        </p:spPr>
        <p:txBody>
          <a:bodyPr lIns="0" anchor="b" anchorCtr="0"/>
          <a:lstStyle>
            <a:lvl1pPr marL="0" indent="0">
              <a:lnSpc>
                <a:spcPct val="80000"/>
              </a:lnSpc>
              <a:spcAft>
                <a:spcPts val="0"/>
              </a:spcAft>
              <a:buFont typeface="Arial" panose="020B0604020202020204" pitchFamily="34" charset="0"/>
              <a:buChar char="​"/>
              <a:defRPr sz="1100" b="1" i="0" cap="all" spc="-50" baseline="0">
                <a:solidFill>
                  <a:schemeClr val="tx1"/>
                </a:solidFill>
              </a:defRPr>
            </a:lvl1pPr>
            <a:lvl2pPr marL="0" indent="0">
              <a:lnSpc>
                <a:spcPct val="100000"/>
              </a:lnSpc>
              <a:buFont typeface="Arial" panose="020B0604020202020204" pitchFamily="34" charset="0"/>
              <a:buNone/>
              <a:defRPr sz="2400" baseline="0">
                <a:solidFill>
                  <a:schemeClr val="tx2"/>
                </a:solidFill>
              </a:defRPr>
            </a:lvl2pPr>
            <a:lvl3pPr marL="0" indent="0">
              <a:lnSpc>
                <a:spcPct val="100000"/>
              </a:lnSpc>
              <a:buFont typeface="Arial" panose="020B0604020202020204" pitchFamily="34" charset="0"/>
              <a:buChar char="​"/>
              <a:defRPr sz="1050" i="1">
                <a:solidFill>
                  <a:schemeClr val="bg2"/>
                </a:solidFill>
              </a:defRPr>
            </a:lvl3pPr>
            <a:lvl4pPr marL="176178" indent="-176178">
              <a:lnSpc>
                <a:spcPct val="100000"/>
              </a:lnSpc>
              <a:buFont typeface="+mj-lt"/>
              <a:buAutoNum type="arabicPeriod"/>
              <a:defRPr sz="1200">
                <a:solidFill>
                  <a:schemeClr val="bg2"/>
                </a:solidFill>
              </a:defRPr>
            </a:lvl4pPr>
            <a:lvl5pPr marL="176178" indent="-176178">
              <a:lnSpc>
                <a:spcPct val="100000"/>
              </a:lnSpc>
              <a:buFont typeface="+mj-lt"/>
              <a:buAutoNum type="alphaUcPeriod"/>
              <a:defRPr sz="1200" b="0" cap="none" baseline="0">
                <a:solidFill>
                  <a:schemeClr val="bg2"/>
                </a:solidFill>
              </a:defRPr>
            </a:lvl5pPr>
          </a:lstStyle>
          <a:p>
            <a:pPr lvl="0"/>
            <a:r>
              <a:rPr lang="en-GB"/>
              <a:t>IMAGE TEXT</a:t>
            </a:r>
            <a:endParaRPr lang="en-GB" dirty="0"/>
          </a:p>
        </p:txBody>
      </p:sp>
      <p:sp>
        <p:nvSpPr>
          <p:cNvPr id="12" name="Text Placeholder 4">
            <a:extLst>
              <a:ext uri="{FF2B5EF4-FFF2-40B4-BE49-F238E27FC236}">
                <a16:creationId xmlns:a16="http://schemas.microsoft.com/office/drawing/2014/main" id="{A1F7B2BE-FFF8-4897-A35A-DDFEEB4911B6}"/>
              </a:ext>
            </a:extLst>
          </p:cNvPr>
          <p:cNvSpPr>
            <a:spLocks noGrp="1"/>
          </p:cNvSpPr>
          <p:nvPr>
            <p:ph type="body" sz="quarter" idx="25" hasCustomPrompt="1"/>
          </p:nvPr>
        </p:nvSpPr>
        <p:spPr>
          <a:xfrm>
            <a:off x="7314564" y="3145672"/>
            <a:ext cx="4074056" cy="318166"/>
          </a:xfrm>
        </p:spPr>
        <p:txBody>
          <a:bodyPr lIns="0" anchor="b" anchorCtr="0"/>
          <a:lstStyle>
            <a:lvl1pPr marL="0" indent="0">
              <a:lnSpc>
                <a:spcPct val="80000"/>
              </a:lnSpc>
              <a:spcAft>
                <a:spcPts val="0"/>
              </a:spcAft>
              <a:buNone/>
              <a:defRPr sz="1100" b="1" cap="all" baseline="0"/>
            </a:lvl1pPr>
            <a:lvl2pPr marL="0" indent="0">
              <a:lnSpc>
                <a:spcPct val="80000"/>
              </a:lnSpc>
              <a:spcAft>
                <a:spcPts val="0"/>
              </a:spcAft>
              <a:buNone/>
              <a:defRPr sz="1100" b="1" cap="all" baseline="0"/>
            </a:lvl2pPr>
            <a:lvl3pPr marL="0" indent="0">
              <a:lnSpc>
                <a:spcPct val="80000"/>
              </a:lnSpc>
              <a:spcAft>
                <a:spcPts val="0"/>
              </a:spcAft>
              <a:buNone/>
              <a:defRPr sz="1100" b="1" cap="all" baseline="0"/>
            </a:lvl3pPr>
            <a:lvl4pPr>
              <a:lnSpc>
                <a:spcPct val="80000"/>
              </a:lnSpc>
              <a:spcAft>
                <a:spcPts val="0"/>
              </a:spcAft>
              <a:buNone/>
              <a:defRPr sz="1100" b="1" cap="all" baseline="0"/>
            </a:lvl4pPr>
            <a:lvl5pPr>
              <a:spcAft>
                <a:spcPts val="0"/>
              </a:spcAft>
              <a:buNone/>
              <a:defRPr sz="1100" b="1" cap="all" baseline="0"/>
            </a:lvl5pPr>
          </a:lstStyle>
          <a:p>
            <a:pPr lvl="0"/>
            <a:r>
              <a:rPr lang="en-GB"/>
              <a:t>Image text</a:t>
            </a:r>
            <a:endParaRPr lang="en-GB" dirty="0"/>
          </a:p>
        </p:txBody>
      </p:sp>
      <p:sp>
        <p:nvSpPr>
          <p:cNvPr id="14" name="Picture Placeholder 3">
            <a:extLst>
              <a:ext uri="{FF2B5EF4-FFF2-40B4-BE49-F238E27FC236}">
                <a16:creationId xmlns:a16="http://schemas.microsoft.com/office/drawing/2014/main" id="{CF0DD355-BD0E-4C7A-AAD1-CDB85E6B5D3D}"/>
              </a:ext>
            </a:extLst>
          </p:cNvPr>
          <p:cNvSpPr>
            <a:spLocks noGrp="1"/>
          </p:cNvSpPr>
          <p:nvPr>
            <p:ph type="pic" sz="quarter" idx="19" hasCustomPrompt="1"/>
          </p:nvPr>
        </p:nvSpPr>
        <p:spPr>
          <a:xfrm>
            <a:off x="7314564" y="1644651"/>
            <a:ext cx="4074056" cy="1483525"/>
          </a:xfrm>
          <a:solidFill>
            <a:srgbClr val="F6F6F4"/>
          </a:solidFill>
        </p:spPr>
        <p:txBody>
          <a:bodyPr tIns="0" anchor="t" anchorCtr="0"/>
          <a:lstStyle>
            <a:lvl1pPr>
              <a:buNone/>
              <a:defRPr/>
            </a:lvl1pPr>
          </a:lstStyle>
          <a:p>
            <a:r>
              <a:rPr lang="en-GB" noProof="0" dirty="0"/>
              <a:t>Mark placeholder to insert image</a:t>
            </a:r>
          </a:p>
        </p:txBody>
      </p:sp>
      <p:sp>
        <p:nvSpPr>
          <p:cNvPr id="2" name="Slide Number Placeholder 1"/>
          <p:cNvSpPr>
            <a:spLocks noGrp="1"/>
          </p:cNvSpPr>
          <p:nvPr>
            <p:ph type="sldNum" sz="quarter" idx="10"/>
          </p:nvPr>
        </p:nvSpPr>
        <p:spPr/>
        <p:txBody>
          <a:bodyPr/>
          <a:lstStyle/>
          <a:p>
            <a:fld id="{31421AFA-3AE7-4CEA-BC9B-447859BED57B}" type="slidenum">
              <a:rPr lang="en-GB" smtClean="0"/>
              <a:pPr/>
              <a:t>‹#›</a:t>
            </a:fld>
            <a:endParaRPr lang="en-GB" dirty="0"/>
          </a:p>
        </p:txBody>
      </p:sp>
      <p:sp>
        <p:nvSpPr>
          <p:cNvPr id="13" name="Text Placeholder 5">
            <a:extLst>
              <a:ext uri="{FF2B5EF4-FFF2-40B4-BE49-F238E27FC236}">
                <a16:creationId xmlns:a16="http://schemas.microsoft.com/office/drawing/2014/main" id="{735B3C8D-4ACE-428F-8AD3-7A13F1213FD2}"/>
              </a:ext>
            </a:extLst>
          </p:cNvPr>
          <p:cNvSpPr>
            <a:spLocks noGrp="1"/>
          </p:cNvSpPr>
          <p:nvPr>
            <p:ph type="body" sz="quarter" idx="26" hasCustomPrompt="1"/>
          </p:nvPr>
        </p:nvSpPr>
        <p:spPr>
          <a:xfrm>
            <a:off x="7314566" y="5387835"/>
            <a:ext cx="1628987" cy="318166"/>
          </a:xfrm>
        </p:spPr>
        <p:txBody>
          <a:bodyPr lIns="0" anchor="b" anchorCtr="0"/>
          <a:lstStyle>
            <a:lvl1pPr marL="0" indent="0" algn="l">
              <a:lnSpc>
                <a:spcPct val="80000"/>
              </a:lnSpc>
              <a:spcAft>
                <a:spcPts val="0"/>
              </a:spcAft>
              <a:buNone/>
              <a:defRPr sz="1100" b="1" cap="all" baseline="0"/>
            </a:lvl1pPr>
            <a:lvl2pPr marL="0" indent="0">
              <a:lnSpc>
                <a:spcPct val="80000"/>
              </a:lnSpc>
              <a:spcAft>
                <a:spcPts val="0"/>
              </a:spcAft>
              <a:buNone/>
              <a:defRPr sz="1100" b="1" cap="all" baseline="0"/>
            </a:lvl2pPr>
            <a:lvl3pPr marL="0" indent="0">
              <a:lnSpc>
                <a:spcPct val="80000"/>
              </a:lnSpc>
              <a:spcAft>
                <a:spcPts val="0"/>
              </a:spcAft>
              <a:buNone/>
              <a:defRPr sz="1100" b="1" cap="all" baseline="0"/>
            </a:lvl3pPr>
            <a:lvl4pPr>
              <a:lnSpc>
                <a:spcPct val="80000"/>
              </a:lnSpc>
              <a:spcAft>
                <a:spcPts val="0"/>
              </a:spcAft>
              <a:buNone/>
              <a:defRPr sz="1100" b="1" cap="all" baseline="0"/>
            </a:lvl4pPr>
            <a:lvl5pPr>
              <a:lnSpc>
                <a:spcPct val="80000"/>
              </a:lnSpc>
              <a:spcAft>
                <a:spcPts val="0"/>
              </a:spcAft>
              <a:buNone/>
              <a:defRPr sz="1100" b="1" cap="all" baseline="0"/>
            </a:lvl5pPr>
          </a:lstStyle>
          <a:p>
            <a:pPr lvl="0"/>
            <a:r>
              <a:rPr lang="en-GB"/>
              <a:t>Image text</a:t>
            </a:r>
            <a:endParaRPr lang="en-GB" dirty="0"/>
          </a:p>
        </p:txBody>
      </p:sp>
      <p:sp>
        <p:nvSpPr>
          <p:cNvPr id="15" name="Text Placeholder 6">
            <a:extLst>
              <a:ext uri="{FF2B5EF4-FFF2-40B4-BE49-F238E27FC236}">
                <a16:creationId xmlns:a16="http://schemas.microsoft.com/office/drawing/2014/main" id="{C7A95160-7865-47B1-BBD0-32DA9C96FEC4}"/>
              </a:ext>
            </a:extLst>
          </p:cNvPr>
          <p:cNvSpPr>
            <a:spLocks noGrp="1"/>
          </p:cNvSpPr>
          <p:nvPr>
            <p:ph type="body" sz="quarter" idx="27" hasCustomPrompt="1"/>
          </p:nvPr>
        </p:nvSpPr>
        <p:spPr>
          <a:xfrm>
            <a:off x="9758044" y="5387835"/>
            <a:ext cx="1630576" cy="318166"/>
          </a:xfrm>
        </p:spPr>
        <p:txBody>
          <a:bodyPr lIns="0" anchor="b" anchorCtr="0"/>
          <a:lstStyle>
            <a:lvl1pPr marL="0" indent="0">
              <a:lnSpc>
                <a:spcPct val="80000"/>
              </a:lnSpc>
              <a:spcAft>
                <a:spcPts val="0"/>
              </a:spcAft>
              <a:buNone/>
              <a:defRPr sz="1100" b="1" cap="all" baseline="0"/>
            </a:lvl1pPr>
            <a:lvl2pPr marL="0" indent="0">
              <a:lnSpc>
                <a:spcPct val="80000"/>
              </a:lnSpc>
              <a:spcAft>
                <a:spcPts val="0"/>
              </a:spcAft>
              <a:buNone/>
              <a:defRPr sz="1100" b="1" cap="all" baseline="0"/>
            </a:lvl2pPr>
            <a:lvl3pPr marL="0" indent="0">
              <a:lnSpc>
                <a:spcPct val="80000"/>
              </a:lnSpc>
              <a:spcAft>
                <a:spcPts val="0"/>
              </a:spcAft>
              <a:buNone/>
              <a:defRPr sz="1100" b="1" cap="all" baseline="0"/>
            </a:lvl3pPr>
            <a:lvl4pPr indent="0">
              <a:lnSpc>
                <a:spcPct val="80000"/>
              </a:lnSpc>
              <a:spcAft>
                <a:spcPts val="0"/>
              </a:spcAft>
              <a:buNone/>
              <a:defRPr sz="1100" b="1" cap="all" baseline="0"/>
            </a:lvl4pPr>
            <a:lvl5pPr indent="0">
              <a:lnSpc>
                <a:spcPct val="80000"/>
              </a:lnSpc>
              <a:spcAft>
                <a:spcPts val="0"/>
              </a:spcAft>
              <a:buNone/>
              <a:defRPr sz="1100" b="1" cap="all" baseline="0"/>
            </a:lvl5pPr>
          </a:lstStyle>
          <a:p>
            <a:pPr lvl="0"/>
            <a:r>
              <a:rPr lang="en-GB"/>
              <a:t>Image text</a:t>
            </a:r>
            <a:endParaRPr lang="en-GB" dirty="0"/>
          </a:p>
        </p:txBody>
      </p:sp>
      <p:sp>
        <p:nvSpPr>
          <p:cNvPr id="18" name="Picture Placeholder 3">
            <a:extLst>
              <a:ext uri="{FF2B5EF4-FFF2-40B4-BE49-F238E27FC236}">
                <a16:creationId xmlns:a16="http://schemas.microsoft.com/office/drawing/2014/main" id="{E3623DC9-8DA0-4C2E-9B79-E43514C6D031}"/>
              </a:ext>
            </a:extLst>
          </p:cNvPr>
          <p:cNvSpPr>
            <a:spLocks noGrp="1"/>
          </p:cNvSpPr>
          <p:nvPr>
            <p:ph type="pic" sz="quarter" idx="23" hasCustomPrompt="1"/>
          </p:nvPr>
        </p:nvSpPr>
        <p:spPr>
          <a:xfrm>
            <a:off x="7314566" y="3905374"/>
            <a:ext cx="1628987" cy="1483525"/>
          </a:xfrm>
          <a:solidFill>
            <a:srgbClr val="F6F6F4"/>
          </a:solidFill>
        </p:spPr>
        <p:txBody>
          <a:bodyPr tIns="0" anchor="t" anchorCtr="0"/>
          <a:lstStyle>
            <a:lvl1pPr marL="0" indent="0">
              <a:buNone/>
              <a:defRPr/>
            </a:lvl1pPr>
          </a:lstStyle>
          <a:p>
            <a:r>
              <a:rPr lang="en-GB" noProof="0" dirty="0"/>
              <a:t>Mark placeholder to insert image</a:t>
            </a:r>
          </a:p>
        </p:txBody>
      </p:sp>
      <p:sp>
        <p:nvSpPr>
          <p:cNvPr id="16" name="Picture Placeholder 3">
            <a:extLst>
              <a:ext uri="{FF2B5EF4-FFF2-40B4-BE49-F238E27FC236}">
                <a16:creationId xmlns:a16="http://schemas.microsoft.com/office/drawing/2014/main" id="{4FC1400A-42D9-4C67-90D8-FACAEC662237}"/>
              </a:ext>
            </a:extLst>
          </p:cNvPr>
          <p:cNvSpPr>
            <a:spLocks noGrp="1"/>
          </p:cNvSpPr>
          <p:nvPr>
            <p:ph type="pic" sz="quarter" idx="21" hasCustomPrompt="1"/>
          </p:nvPr>
        </p:nvSpPr>
        <p:spPr>
          <a:xfrm>
            <a:off x="9758044" y="3905375"/>
            <a:ext cx="1630576" cy="1483525"/>
          </a:xfrm>
          <a:solidFill>
            <a:srgbClr val="F6F6F4"/>
          </a:solidFill>
        </p:spPr>
        <p:txBody>
          <a:bodyPr tIns="0" anchor="t" anchorCtr="0"/>
          <a:lstStyle>
            <a:lvl1pPr marL="0" indent="0">
              <a:buNone/>
              <a:defRPr/>
            </a:lvl1pPr>
          </a:lstStyle>
          <a:p>
            <a:r>
              <a:rPr lang="en-GB" noProof="0" dirty="0"/>
              <a:t>Mark placeholder to insert image</a:t>
            </a:r>
          </a:p>
        </p:txBody>
      </p:sp>
      <p:sp>
        <p:nvSpPr>
          <p:cNvPr id="19" name="Footer Placeholder 4">
            <a:extLst>
              <a:ext uri="{FF2B5EF4-FFF2-40B4-BE49-F238E27FC236}">
                <a16:creationId xmlns:a16="http://schemas.microsoft.com/office/drawing/2014/main" id="{651A90D8-504E-4DC5-901B-5180BA0DE165}"/>
              </a:ext>
            </a:extLst>
          </p:cNvPr>
          <p:cNvSpPr>
            <a:spLocks noGrp="1"/>
          </p:cNvSpPr>
          <p:nvPr>
            <p:ph type="ftr" sz="quarter" idx="3"/>
          </p:nvPr>
        </p:nvSpPr>
        <p:spPr>
          <a:xfrm>
            <a:off x="2427604" y="6280502"/>
            <a:ext cx="8144936" cy="155620"/>
          </a:xfrm>
          <a:prstGeom prst="rect">
            <a:avLst/>
          </a:prstGeom>
        </p:spPr>
        <p:txBody>
          <a:bodyPr vert="horz" wrap="square" lIns="0" tIns="0" rIns="0" bIns="0" numCol="1" anchor="ctr" anchorCtr="0" compatLnSpc="1">
            <a:prstTxWarp prst="textNoShape">
              <a:avLst/>
            </a:prstTxWarp>
          </a:bodyPr>
          <a:lstStyle>
            <a:lvl1pPr>
              <a:defRPr lang="en-GB" sz="800" baseline="0"/>
            </a:lvl1pPr>
          </a:lstStyle>
          <a:p>
            <a:pPr algn="r"/>
            <a:endParaRPr lang="en-GB" dirty="0"/>
          </a:p>
        </p:txBody>
      </p:sp>
      <p:sp>
        <p:nvSpPr>
          <p:cNvPr id="21" name="Date_DateCustomA">
            <a:extLst>
              <a:ext uri="{FF2B5EF4-FFF2-40B4-BE49-F238E27FC236}">
                <a16:creationId xmlns:a16="http://schemas.microsoft.com/office/drawing/2014/main" id="{C64ACC7F-7EC9-4D88-B2D9-4BD783C75A0C}"/>
              </a:ext>
            </a:extLst>
          </p:cNvPr>
          <p:cNvSpPr>
            <a:spLocks noGrp="1"/>
          </p:cNvSpPr>
          <p:nvPr>
            <p:ph type="dt" sz="half" idx="2"/>
          </p:nvPr>
        </p:nvSpPr>
        <p:spPr>
          <a:xfrm>
            <a:off x="10683680" y="6141510"/>
            <a:ext cx="704941" cy="122327"/>
          </a:xfrm>
          <a:prstGeom prst="rect">
            <a:avLst/>
          </a:prstGeom>
        </p:spPr>
        <p:txBody>
          <a:bodyPr vert="horz" wrap="square" lIns="0" tIns="0" rIns="0" bIns="0" numCol="1" anchor="ctr" anchorCtr="0" compatLnSpc="1">
            <a:prstTxWarp prst="textNoShape">
              <a:avLst/>
            </a:prstTxWarp>
          </a:bodyPr>
          <a:lstStyle>
            <a:lvl1pPr>
              <a:defRPr lang="en-GB" sz="800" smtClean="0">
                <a:solidFill>
                  <a:schemeClr val="tx1"/>
                </a:solidFill>
              </a:defRPr>
            </a:lvl1pPr>
          </a:lstStyle>
          <a:p>
            <a:pPr algn="r"/>
            <a:fld id="{F36191CC-81E4-40E2-A3EA-FD9630412644}" type="datetime1">
              <a:rPr lang="en-GB" smtClean="0"/>
              <a:t>22/11/2023</a:t>
            </a:fld>
            <a:endParaRPr lang="en-GB" dirty="0"/>
          </a:p>
        </p:txBody>
      </p:sp>
    </p:spTree>
    <p:extLst>
      <p:ext uri="{BB962C8B-B14F-4D97-AF65-F5344CB8AC3E}">
        <p14:creationId xmlns:p14="http://schemas.microsoft.com/office/powerpoint/2010/main" val="178235184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Five images (A)">
    <p:spTree>
      <p:nvGrpSpPr>
        <p:cNvPr id="1" name=""/>
        <p:cNvGrpSpPr/>
        <p:nvPr/>
      </p:nvGrpSpPr>
      <p:grpSpPr>
        <a:xfrm>
          <a:off x="0" y="0"/>
          <a:ext cx="0" cy="0"/>
          <a:chOff x="0" y="0"/>
          <a:chExt cx="0" cy="0"/>
        </a:xfrm>
      </p:grpSpPr>
      <p:sp>
        <p:nvSpPr>
          <p:cNvPr id="9" name="Text Placeholder 3">
            <a:extLst>
              <a:ext uri="{FF2B5EF4-FFF2-40B4-BE49-F238E27FC236}">
                <a16:creationId xmlns:a16="http://schemas.microsoft.com/office/drawing/2014/main" id="{CEF889C6-83CD-4604-AD8C-C94AFB21FCA2}"/>
              </a:ext>
            </a:extLst>
          </p:cNvPr>
          <p:cNvSpPr>
            <a:spLocks noGrp="1"/>
          </p:cNvSpPr>
          <p:nvPr>
            <p:ph type="body" sz="quarter" idx="14" hasCustomPrompt="1"/>
          </p:nvPr>
        </p:nvSpPr>
        <p:spPr>
          <a:xfrm>
            <a:off x="797030" y="5388899"/>
            <a:ext cx="5703042" cy="316843"/>
          </a:xfrm>
        </p:spPr>
        <p:txBody>
          <a:bodyPr lIns="0" anchor="b" anchorCtr="0"/>
          <a:lstStyle>
            <a:lvl1pPr marL="0" indent="0">
              <a:lnSpc>
                <a:spcPct val="80000"/>
              </a:lnSpc>
              <a:spcAft>
                <a:spcPts val="0"/>
              </a:spcAft>
              <a:buFont typeface="Arial" panose="020B0604020202020204" pitchFamily="34" charset="0"/>
              <a:buChar char="​"/>
              <a:defRPr sz="1100" b="1" i="0" cap="all" spc="-50" baseline="0">
                <a:solidFill>
                  <a:schemeClr val="tx1"/>
                </a:solidFill>
              </a:defRPr>
            </a:lvl1pPr>
            <a:lvl2pPr marL="0" indent="0">
              <a:lnSpc>
                <a:spcPct val="100000"/>
              </a:lnSpc>
              <a:buFont typeface="Arial" panose="020B0604020202020204" pitchFamily="34" charset="0"/>
              <a:buNone/>
              <a:defRPr sz="2400" baseline="0">
                <a:solidFill>
                  <a:schemeClr val="tx2"/>
                </a:solidFill>
              </a:defRPr>
            </a:lvl2pPr>
            <a:lvl3pPr marL="0" indent="0">
              <a:lnSpc>
                <a:spcPct val="100000"/>
              </a:lnSpc>
              <a:buFont typeface="Arial" panose="020B0604020202020204" pitchFamily="34" charset="0"/>
              <a:buChar char="​"/>
              <a:defRPr sz="1050" i="1">
                <a:solidFill>
                  <a:schemeClr val="bg2"/>
                </a:solidFill>
              </a:defRPr>
            </a:lvl3pPr>
            <a:lvl4pPr marL="176178" indent="-176178">
              <a:lnSpc>
                <a:spcPct val="100000"/>
              </a:lnSpc>
              <a:buFont typeface="+mj-lt"/>
              <a:buAutoNum type="arabicPeriod"/>
              <a:defRPr sz="1200">
                <a:solidFill>
                  <a:schemeClr val="bg2"/>
                </a:solidFill>
              </a:defRPr>
            </a:lvl4pPr>
            <a:lvl5pPr marL="176178" indent="-176178">
              <a:lnSpc>
                <a:spcPct val="100000"/>
              </a:lnSpc>
              <a:buFont typeface="+mj-lt"/>
              <a:buAutoNum type="alphaUcPeriod"/>
              <a:defRPr sz="1200" b="0" cap="none" baseline="0">
                <a:solidFill>
                  <a:schemeClr val="bg2"/>
                </a:solidFill>
              </a:defRPr>
            </a:lvl5pPr>
          </a:lstStyle>
          <a:p>
            <a:pPr lvl="0"/>
            <a:r>
              <a:rPr lang="en-GB"/>
              <a:t>Image text</a:t>
            </a:r>
            <a:endParaRPr lang="en-GB" dirty="0"/>
          </a:p>
        </p:txBody>
      </p:sp>
      <p:sp>
        <p:nvSpPr>
          <p:cNvPr id="20" name="Text Placeholder 4">
            <a:extLst>
              <a:ext uri="{FF2B5EF4-FFF2-40B4-BE49-F238E27FC236}">
                <a16:creationId xmlns:a16="http://schemas.microsoft.com/office/drawing/2014/main" id="{42DF0A72-5AF0-4ACE-B2DB-4155F465E0B5}"/>
              </a:ext>
            </a:extLst>
          </p:cNvPr>
          <p:cNvSpPr>
            <a:spLocks noGrp="1"/>
          </p:cNvSpPr>
          <p:nvPr>
            <p:ph type="body" sz="quarter" idx="25" hasCustomPrompt="1"/>
          </p:nvPr>
        </p:nvSpPr>
        <p:spPr>
          <a:xfrm>
            <a:off x="7314564" y="3144193"/>
            <a:ext cx="1628988" cy="318166"/>
          </a:xfrm>
        </p:spPr>
        <p:txBody>
          <a:bodyPr lIns="0" anchor="b" anchorCtr="0"/>
          <a:lstStyle>
            <a:lvl1pPr marL="0" indent="0">
              <a:lnSpc>
                <a:spcPct val="80000"/>
              </a:lnSpc>
              <a:spcAft>
                <a:spcPts val="0"/>
              </a:spcAft>
              <a:buNone/>
              <a:defRPr sz="1100" b="1" cap="all" baseline="0"/>
            </a:lvl1pPr>
            <a:lvl2pPr marL="0" indent="0">
              <a:lnSpc>
                <a:spcPct val="80000"/>
              </a:lnSpc>
              <a:spcAft>
                <a:spcPts val="0"/>
              </a:spcAft>
              <a:buNone/>
              <a:defRPr sz="1100" b="1" cap="all" baseline="0"/>
            </a:lvl2pPr>
            <a:lvl3pPr marL="0" indent="0">
              <a:lnSpc>
                <a:spcPct val="80000"/>
              </a:lnSpc>
              <a:spcAft>
                <a:spcPts val="0"/>
              </a:spcAft>
              <a:buNone/>
              <a:defRPr sz="1100" b="1" cap="all" baseline="0"/>
            </a:lvl3pPr>
            <a:lvl4pPr>
              <a:lnSpc>
                <a:spcPct val="80000"/>
              </a:lnSpc>
              <a:spcAft>
                <a:spcPts val="0"/>
              </a:spcAft>
              <a:buNone/>
              <a:defRPr sz="1100" b="1" cap="all" baseline="0"/>
            </a:lvl4pPr>
            <a:lvl5pPr>
              <a:spcAft>
                <a:spcPts val="0"/>
              </a:spcAft>
              <a:buNone/>
              <a:defRPr sz="1100" b="1" cap="all" baseline="0"/>
            </a:lvl5pPr>
          </a:lstStyle>
          <a:p>
            <a:pPr lvl="0"/>
            <a:r>
              <a:rPr lang="en-GB"/>
              <a:t>Image text</a:t>
            </a:r>
            <a:endParaRPr lang="en-GB" dirty="0"/>
          </a:p>
        </p:txBody>
      </p:sp>
      <p:sp>
        <p:nvSpPr>
          <p:cNvPr id="21" name="Text Placeholder 5">
            <a:extLst>
              <a:ext uri="{FF2B5EF4-FFF2-40B4-BE49-F238E27FC236}">
                <a16:creationId xmlns:a16="http://schemas.microsoft.com/office/drawing/2014/main" id="{0F958486-0A01-4664-898B-849018028B9C}"/>
              </a:ext>
            </a:extLst>
          </p:cNvPr>
          <p:cNvSpPr>
            <a:spLocks noGrp="1"/>
          </p:cNvSpPr>
          <p:nvPr>
            <p:ph type="body" sz="quarter" idx="26" hasCustomPrompt="1"/>
          </p:nvPr>
        </p:nvSpPr>
        <p:spPr>
          <a:xfrm>
            <a:off x="7314564" y="5387953"/>
            <a:ext cx="1628988" cy="318166"/>
          </a:xfrm>
        </p:spPr>
        <p:txBody>
          <a:bodyPr lIns="0" anchor="b" anchorCtr="0"/>
          <a:lstStyle>
            <a:lvl1pPr marL="0" indent="0" algn="l">
              <a:lnSpc>
                <a:spcPct val="80000"/>
              </a:lnSpc>
              <a:spcAft>
                <a:spcPts val="0"/>
              </a:spcAft>
              <a:buNone/>
              <a:defRPr sz="1100" b="1" cap="all" baseline="0"/>
            </a:lvl1pPr>
            <a:lvl2pPr marL="0" indent="0">
              <a:lnSpc>
                <a:spcPct val="80000"/>
              </a:lnSpc>
              <a:spcAft>
                <a:spcPts val="0"/>
              </a:spcAft>
              <a:buNone/>
              <a:defRPr sz="1100" b="1" cap="all" baseline="0"/>
            </a:lvl2pPr>
            <a:lvl3pPr marL="0" indent="0">
              <a:lnSpc>
                <a:spcPct val="80000"/>
              </a:lnSpc>
              <a:spcAft>
                <a:spcPts val="0"/>
              </a:spcAft>
              <a:buNone/>
              <a:defRPr sz="1100" b="1" cap="all" baseline="0"/>
            </a:lvl3pPr>
            <a:lvl4pPr>
              <a:lnSpc>
                <a:spcPct val="80000"/>
              </a:lnSpc>
              <a:spcAft>
                <a:spcPts val="0"/>
              </a:spcAft>
              <a:buNone/>
              <a:defRPr sz="1100" b="1" cap="all" baseline="0"/>
            </a:lvl4pPr>
            <a:lvl5pPr>
              <a:lnSpc>
                <a:spcPct val="80000"/>
              </a:lnSpc>
              <a:spcAft>
                <a:spcPts val="0"/>
              </a:spcAft>
              <a:buNone/>
              <a:defRPr sz="1100" b="1" cap="all" baseline="0"/>
            </a:lvl5pPr>
          </a:lstStyle>
          <a:p>
            <a:pPr lvl="0"/>
            <a:r>
              <a:rPr lang="en-GB"/>
              <a:t>Image text</a:t>
            </a:r>
            <a:endParaRPr lang="en-GB" dirty="0"/>
          </a:p>
        </p:txBody>
      </p:sp>
      <p:sp>
        <p:nvSpPr>
          <p:cNvPr id="22" name="Text Placeholder 6">
            <a:extLst>
              <a:ext uri="{FF2B5EF4-FFF2-40B4-BE49-F238E27FC236}">
                <a16:creationId xmlns:a16="http://schemas.microsoft.com/office/drawing/2014/main" id="{72AE0D8A-202F-43F6-AB72-839F68F575A8}"/>
              </a:ext>
            </a:extLst>
          </p:cNvPr>
          <p:cNvSpPr>
            <a:spLocks noGrp="1"/>
          </p:cNvSpPr>
          <p:nvPr>
            <p:ph type="body" sz="quarter" idx="27" hasCustomPrompt="1"/>
          </p:nvPr>
        </p:nvSpPr>
        <p:spPr>
          <a:xfrm>
            <a:off x="9758044" y="3144193"/>
            <a:ext cx="1630576" cy="318166"/>
          </a:xfrm>
        </p:spPr>
        <p:txBody>
          <a:bodyPr lIns="0" anchor="b" anchorCtr="0"/>
          <a:lstStyle>
            <a:lvl1pPr marL="0" indent="0">
              <a:lnSpc>
                <a:spcPct val="80000"/>
              </a:lnSpc>
              <a:spcAft>
                <a:spcPts val="0"/>
              </a:spcAft>
              <a:buNone/>
              <a:defRPr sz="1100" b="1" cap="all" baseline="0"/>
            </a:lvl1pPr>
            <a:lvl2pPr marL="0" indent="0">
              <a:lnSpc>
                <a:spcPct val="80000"/>
              </a:lnSpc>
              <a:spcAft>
                <a:spcPts val="0"/>
              </a:spcAft>
              <a:buNone/>
              <a:defRPr sz="1100" b="1" cap="all" baseline="0"/>
            </a:lvl2pPr>
            <a:lvl3pPr marL="0" indent="0">
              <a:lnSpc>
                <a:spcPct val="80000"/>
              </a:lnSpc>
              <a:spcAft>
                <a:spcPts val="0"/>
              </a:spcAft>
              <a:buNone/>
              <a:defRPr sz="1100" b="1" cap="all" baseline="0"/>
            </a:lvl3pPr>
            <a:lvl4pPr indent="0">
              <a:lnSpc>
                <a:spcPct val="80000"/>
              </a:lnSpc>
              <a:spcAft>
                <a:spcPts val="0"/>
              </a:spcAft>
              <a:buNone/>
              <a:defRPr sz="1100" b="1" cap="all" baseline="0"/>
            </a:lvl4pPr>
            <a:lvl5pPr indent="0">
              <a:lnSpc>
                <a:spcPct val="80000"/>
              </a:lnSpc>
              <a:spcAft>
                <a:spcPts val="0"/>
              </a:spcAft>
              <a:buNone/>
              <a:defRPr sz="1100" b="1" cap="all" baseline="0"/>
            </a:lvl5pPr>
          </a:lstStyle>
          <a:p>
            <a:pPr lvl="0"/>
            <a:r>
              <a:rPr lang="en-GB"/>
              <a:t>Image text</a:t>
            </a:r>
            <a:endParaRPr lang="en-GB" dirty="0"/>
          </a:p>
        </p:txBody>
      </p:sp>
      <p:sp>
        <p:nvSpPr>
          <p:cNvPr id="5" name="Text Placeholder 7">
            <a:extLst>
              <a:ext uri="{FF2B5EF4-FFF2-40B4-BE49-F238E27FC236}">
                <a16:creationId xmlns:a16="http://schemas.microsoft.com/office/drawing/2014/main" id="{553D49DA-A17B-44D7-8EBB-64C685A23079}"/>
              </a:ext>
            </a:extLst>
          </p:cNvPr>
          <p:cNvSpPr>
            <a:spLocks noGrp="1"/>
          </p:cNvSpPr>
          <p:nvPr>
            <p:ph type="body" sz="quarter" idx="28" hasCustomPrompt="1"/>
          </p:nvPr>
        </p:nvSpPr>
        <p:spPr>
          <a:xfrm>
            <a:off x="9758044" y="5387953"/>
            <a:ext cx="1630576" cy="318166"/>
          </a:xfrm>
        </p:spPr>
        <p:txBody>
          <a:bodyPr lIns="0" anchor="b" anchorCtr="0"/>
          <a:lstStyle>
            <a:lvl1pPr marL="0" indent="0">
              <a:lnSpc>
                <a:spcPct val="80000"/>
              </a:lnSpc>
              <a:spcAft>
                <a:spcPts val="0"/>
              </a:spcAft>
              <a:buNone/>
              <a:defRPr sz="1100" b="1" cap="all" baseline="0"/>
            </a:lvl1pPr>
            <a:lvl2pPr marL="0" indent="0">
              <a:lnSpc>
                <a:spcPct val="80000"/>
              </a:lnSpc>
              <a:spcAft>
                <a:spcPts val="0"/>
              </a:spcAft>
              <a:buNone/>
              <a:defRPr sz="1100" b="1" cap="all" baseline="0"/>
            </a:lvl2pPr>
            <a:lvl3pPr marL="0" indent="0">
              <a:lnSpc>
                <a:spcPct val="80000"/>
              </a:lnSpc>
              <a:spcAft>
                <a:spcPts val="0"/>
              </a:spcAft>
              <a:buNone/>
              <a:defRPr sz="1100" b="1" cap="all" baseline="0"/>
            </a:lvl3pPr>
            <a:lvl4pPr>
              <a:lnSpc>
                <a:spcPct val="80000"/>
              </a:lnSpc>
              <a:spcAft>
                <a:spcPts val="0"/>
              </a:spcAft>
              <a:buNone/>
              <a:defRPr sz="1100" b="1" cap="all" baseline="0"/>
            </a:lvl4pPr>
            <a:lvl5pPr>
              <a:lnSpc>
                <a:spcPct val="80000"/>
              </a:lnSpc>
              <a:spcAft>
                <a:spcPts val="0"/>
              </a:spcAft>
              <a:buNone/>
              <a:defRPr sz="1100" b="1" cap="all" baseline="0"/>
            </a:lvl5pPr>
          </a:lstStyle>
          <a:p>
            <a:pPr lvl="0"/>
            <a:r>
              <a:rPr lang="en-GB"/>
              <a:t>Image text</a:t>
            </a:r>
            <a:endParaRPr lang="en-GB" dirty="0"/>
          </a:p>
        </p:txBody>
      </p:sp>
      <p:sp>
        <p:nvSpPr>
          <p:cNvPr id="10" name="Picture Placeholder 3">
            <a:extLst>
              <a:ext uri="{FF2B5EF4-FFF2-40B4-BE49-F238E27FC236}">
                <a16:creationId xmlns:a16="http://schemas.microsoft.com/office/drawing/2014/main" id="{D7B8568A-A4E1-4039-824E-AC07066BFE6C}"/>
              </a:ext>
            </a:extLst>
          </p:cNvPr>
          <p:cNvSpPr>
            <a:spLocks noGrp="1"/>
          </p:cNvSpPr>
          <p:nvPr>
            <p:ph type="pic" sz="quarter" idx="16" hasCustomPrompt="1"/>
          </p:nvPr>
        </p:nvSpPr>
        <p:spPr>
          <a:xfrm>
            <a:off x="798618" y="1644652"/>
            <a:ext cx="5701453" cy="3744247"/>
          </a:xfrm>
          <a:solidFill>
            <a:srgbClr val="F6F6F4"/>
          </a:solidFill>
        </p:spPr>
        <p:txBody>
          <a:bodyPr tIns="0" anchor="t" anchorCtr="0"/>
          <a:lstStyle>
            <a:lvl1pPr>
              <a:buNone/>
              <a:defRPr/>
            </a:lvl1pPr>
          </a:lstStyle>
          <a:p>
            <a:r>
              <a:rPr lang="en-GB" noProof="0" dirty="0"/>
              <a:t>Mark placeholder to insert image</a:t>
            </a:r>
          </a:p>
        </p:txBody>
      </p:sp>
      <p:sp>
        <p:nvSpPr>
          <p:cNvPr id="14" name="Picture Placeholder 3">
            <a:extLst>
              <a:ext uri="{FF2B5EF4-FFF2-40B4-BE49-F238E27FC236}">
                <a16:creationId xmlns:a16="http://schemas.microsoft.com/office/drawing/2014/main" id="{CF0DD355-BD0E-4C7A-AAD1-CDB85E6B5D3D}"/>
              </a:ext>
            </a:extLst>
          </p:cNvPr>
          <p:cNvSpPr>
            <a:spLocks noGrp="1"/>
          </p:cNvSpPr>
          <p:nvPr>
            <p:ph type="pic" sz="quarter" idx="19" hasCustomPrompt="1"/>
          </p:nvPr>
        </p:nvSpPr>
        <p:spPr>
          <a:xfrm>
            <a:off x="7314564" y="1644651"/>
            <a:ext cx="1628988" cy="1483525"/>
          </a:xfrm>
          <a:solidFill>
            <a:srgbClr val="F6F6F4"/>
          </a:solidFill>
        </p:spPr>
        <p:txBody>
          <a:bodyPr tIns="0" anchor="t" anchorCtr="0"/>
          <a:lstStyle>
            <a:lvl1pPr marL="0" indent="0">
              <a:buNone/>
              <a:defRPr/>
            </a:lvl1pPr>
          </a:lstStyle>
          <a:p>
            <a:r>
              <a:rPr lang="en-GB" noProof="0" dirty="0"/>
              <a:t>Mark placeholder to insert image</a:t>
            </a:r>
          </a:p>
        </p:txBody>
      </p:sp>
      <p:sp>
        <p:nvSpPr>
          <p:cNvPr id="18" name="Picture Placeholder 3">
            <a:extLst>
              <a:ext uri="{FF2B5EF4-FFF2-40B4-BE49-F238E27FC236}">
                <a16:creationId xmlns:a16="http://schemas.microsoft.com/office/drawing/2014/main" id="{E3623DC9-8DA0-4C2E-9B79-E43514C6D031}"/>
              </a:ext>
            </a:extLst>
          </p:cNvPr>
          <p:cNvSpPr>
            <a:spLocks noGrp="1"/>
          </p:cNvSpPr>
          <p:nvPr>
            <p:ph type="pic" sz="quarter" idx="23" hasCustomPrompt="1"/>
          </p:nvPr>
        </p:nvSpPr>
        <p:spPr>
          <a:xfrm>
            <a:off x="7314564" y="3905374"/>
            <a:ext cx="1628988" cy="1483525"/>
          </a:xfrm>
          <a:solidFill>
            <a:srgbClr val="F6F6F4"/>
          </a:solidFill>
        </p:spPr>
        <p:txBody>
          <a:bodyPr tIns="0" anchor="t" anchorCtr="0"/>
          <a:lstStyle>
            <a:lvl1pPr marL="0" indent="0">
              <a:buNone/>
              <a:defRPr/>
            </a:lvl1pPr>
          </a:lstStyle>
          <a:p>
            <a:r>
              <a:rPr lang="en-GB" noProof="0" dirty="0"/>
              <a:t>Mark placeholder to insert image</a:t>
            </a:r>
          </a:p>
        </p:txBody>
      </p:sp>
      <p:sp>
        <p:nvSpPr>
          <p:cNvPr id="6" name="Picture Placeholder 3">
            <a:extLst>
              <a:ext uri="{FF2B5EF4-FFF2-40B4-BE49-F238E27FC236}">
                <a16:creationId xmlns:a16="http://schemas.microsoft.com/office/drawing/2014/main" id="{79B77179-6BCC-4E37-AE98-B3C52EB6D1B1}"/>
              </a:ext>
            </a:extLst>
          </p:cNvPr>
          <p:cNvSpPr>
            <a:spLocks noGrp="1"/>
          </p:cNvSpPr>
          <p:nvPr>
            <p:ph type="pic" sz="quarter" idx="17" hasCustomPrompt="1"/>
          </p:nvPr>
        </p:nvSpPr>
        <p:spPr>
          <a:xfrm>
            <a:off x="9758044" y="1644652"/>
            <a:ext cx="1630576" cy="1483525"/>
          </a:xfrm>
          <a:solidFill>
            <a:srgbClr val="F6F6F4"/>
          </a:solidFill>
        </p:spPr>
        <p:txBody>
          <a:bodyPr tIns="0" anchor="t" anchorCtr="0"/>
          <a:lstStyle>
            <a:lvl1pPr marL="0" indent="0">
              <a:buNone/>
              <a:defRPr/>
            </a:lvl1pPr>
          </a:lstStyle>
          <a:p>
            <a:r>
              <a:rPr lang="en-GB" noProof="0" dirty="0"/>
              <a:t>Mark placeholder to insert image</a:t>
            </a:r>
          </a:p>
        </p:txBody>
      </p:sp>
      <p:sp>
        <p:nvSpPr>
          <p:cNvPr id="16" name="Picture Placeholder 3">
            <a:extLst>
              <a:ext uri="{FF2B5EF4-FFF2-40B4-BE49-F238E27FC236}">
                <a16:creationId xmlns:a16="http://schemas.microsoft.com/office/drawing/2014/main" id="{4FC1400A-42D9-4C67-90D8-FACAEC662237}"/>
              </a:ext>
            </a:extLst>
          </p:cNvPr>
          <p:cNvSpPr>
            <a:spLocks noGrp="1"/>
          </p:cNvSpPr>
          <p:nvPr>
            <p:ph type="pic" sz="quarter" idx="21" hasCustomPrompt="1"/>
          </p:nvPr>
        </p:nvSpPr>
        <p:spPr>
          <a:xfrm>
            <a:off x="9758045" y="3905375"/>
            <a:ext cx="1630575" cy="1483525"/>
          </a:xfrm>
          <a:solidFill>
            <a:srgbClr val="F6F6F4"/>
          </a:solidFill>
        </p:spPr>
        <p:txBody>
          <a:bodyPr tIns="0" anchor="t" anchorCtr="0"/>
          <a:lstStyle>
            <a:lvl1pPr marL="0" indent="0">
              <a:buNone/>
              <a:defRPr/>
            </a:lvl1pPr>
          </a:lstStyle>
          <a:p>
            <a:r>
              <a:rPr lang="en-GB" noProof="0" dirty="0"/>
              <a:t>Mark placeholder to insert image</a:t>
            </a:r>
          </a:p>
        </p:txBody>
      </p:sp>
      <p:sp>
        <p:nvSpPr>
          <p:cNvPr id="2" name="Slide Number Placeholder 1"/>
          <p:cNvSpPr>
            <a:spLocks noGrp="1"/>
          </p:cNvSpPr>
          <p:nvPr>
            <p:ph type="sldNum" sz="quarter" idx="10"/>
          </p:nvPr>
        </p:nvSpPr>
        <p:spPr/>
        <p:txBody>
          <a:bodyPr/>
          <a:lstStyle/>
          <a:p>
            <a:fld id="{31421AFA-3AE7-4CEA-BC9B-447859BED57B}" type="slidenum">
              <a:rPr lang="en-GB" smtClean="0"/>
              <a:pPr/>
              <a:t>‹#›</a:t>
            </a:fld>
            <a:endParaRPr lang="en-GB" dirty="0"/>
          </a:p>
        </p:txBody>
      </p:sp>
      <p:sp>
        <p:nvSpPr>
          <p:cNvPr id="15" name="Title 7">
            <a:extLst>
              <a:ext uri="{FF2B5EF4-FFF2-40B4-BE49-F238E27FC236}">
                <a16:creationId xmlns:a16="http://schemas.microsoft.com/office/drawing/2014/main" id="{109E8909-9BF2-426F-A556-859081C99CFB}"/>
              </a:ext>
            </a:extLst>
          </p:cNvPr>
          <p:cNvSpPr>
            <a:spLocks noGrp="1"/>
          </p:cNvSpPr>
          <p:nvPr>
            <p:ph type="title"/>
          </p:nvPr>
        </p:nvSpPr>
        <p:spPr>
          <a:xfrm>
            <a:off x="798617" y="452438"/>
            <a:ext cx="10590003" cy="748627"/>
          </a:xfrm>
        </p:spPr>
        <p:txBody>
          <a:bodyPr/>
          <a:lstStyle/>
          <a:p>
            <a:r>
              <a:rPr lang="en-US"/>
              <a:t>Click to edit Master title style</a:t>
            </a:r>
            <a:endParaRPr lang="en-GB" dirty="0"/>
          </a:p>
        </p:txBody>
      </p:sp>
      <p:sp>
        <p:nvSpPr>
          <p:cNvPr id="17" name="Footer Placeholder 4">
            <a:extLst>
              <a:ext uri="{FF2B5EF4-FFF2-40B4-BE49-F238E27FC236}">
                <a16:creationId xmlns:a16="http://schemas.microsoft.com/office/drawing/2014/main" id="{89EC51AE-5F71-4517-A9E0-7E30DE0DEAED}"/>
              </a:ext>
            </a:extLst>
          </p:cNvPr>
          <p:cNvSpPr>
            <a:spLocks noGrp="1"/>
          </p:cNvSpPr>
          <p:nvPr>
            <p:ph type="ftr" sz="quarter" idx="3"/>
          </p:nvPr>
        </p:nvSpPr>
        <p:spPr>
          <a:xfrm>
            <a:off x="2427604" y="6280502"/>
            <a:ext cx="8144936" cy="155620"/>
          </a:xfrm>
          <a:prstGeom prst="rect">
            <a:avLst/>
          </a:prstGeom>
        </p:spPr>
        <p:txBody>
          <a:bodyPr vert="horz" wrap="square" lIns="0" tIns="0" rIns="0" bIns="0" numCol="1" anchor="ctr" anchorCtr="0" compatLnSpc="1">
            <a:prstTxWarp prst="textNoShape">
              <a:avLst/>
            </a:prstTxWarp>
          </a:bodyPr>
          <a:lstStyle>
            <a:lvl1pPr>
              <a:defRPr lang="en-GB" sz="800" baseline="0"/>
            </a:lvl1pPr>
          </a:lstStyle>
          <a:p>
            <a:pPr algn="r"/>
            <a:endParaRPr lang="en-GB" dirty="0"/>
          </a:p>
        </p:txBody>
      </p:sp>
      <p:sp>
        <p:nvSpPr>
          <p:cNvPr id="23" name="Date_DateCustomA">
            <a:extLst>
              <a:ext uri="{FF2B5EF4-FFF2-40B4-BE49-F238E27FC236}">
                <a16:creationId xmlns:a16="http://schemas.microsoft.com/office/drawing/2014/main" id="{9986C71A-FB30-4BC3-80B0-20BC5417034B}"/>
              </a:ext>
            </a:extLst>
          </p:cNvPr>
          <p:cNvSpPr>
            <a:spLocks noGrp="1"/>
          </p:cNvSpPr>
          <p:nvPr>
            <p:ph type="dt" sz="half" idx="2"/>
          </p:nvPr>
        </p:nvSpPr>
        <p:spPr>
          <a:xfrm>
            <a:off x="10683680" y="6141510"/>
            <a:ext cx="704941" cy="122327"/>
          </a:xfrm>
          <a:prstGeom prst="rect">
            <a:avLst/>
          </a:prstGeom>
        </p:spPr>
        <p:txBody>
          <a:bodyPr vert="horz" wrap="square" lIns="0" tIns="0" rIns="0" bIns="0" numCol="1" anchor="ctr" anchorCtr="0" compatLnSpc="1">
            <a:prstTxWarp prst="textNoShape">
              <a:avLst/>
            </a:prstTxWarp>
          </a:bodyPr>
          <a:lstStyle>
            <a:lvl1pPr>
              <a:defRPr lang="en-GB" sz="800" smtClean="0">
                <a:solidFill>
                  <a:schemeClr val="tx1"/>
                </a:solidFill>
              </a:defRPr>
            </a:lvl1pPr>
          </a:lstStyle>
          <a:p>
            <a:pPr algn="r"/>
            <a:fld id="{F178DCDE-D1A1-4EB4-8F09-37541DFBB130}" type="datetime1">
              <a:rPr lang="en-GB" smtClean="0"/>
              <a:t>22/11/2023</a:t>
            </a:fld>
            <a:endParaRPr lang="en-GB" dirty="0"/>
          </a:p>
        </p:txBody>
      </p:sp>
    </p:spTree>
    <p:extLst>
      <p:ext uri="{BB962C8B-B14F-4D97-AF65-F5344CB8AC3E}">
        <p14:creationId xmlns:p14="http://schemas.microsoft.com/office/powerpoint/2010/main" val="173765733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Five images (B)">
    <p:spTree>
      <p:nvGrpSpPr>
        <p:cNvPr id="1" name=""/>
        <p:cNvGrpSpPr/>
        <p:nvPr/>
      </p:nvGrpSpPr>
      <p:grpSpPr>
        <a:xfrm>
          <a:off x="0" y="0"/>
          <a:ext cx="0" cy="0"/>
          <a:chOff x="0" y="0"/>
          <a:chExt cx="0" cy="0"/>
        </a:xfrm>
      </p:grpSpPr>
      <p:sp>
        <p:nvSpPr>
          <p:cNvPr id="9" name="Text Placeholder 3">
            <a:extLst>
              <a:ext uri="{FF2B5EF4-FFF2-40B4-BE49-F238E27FC236}">
                <a16:creationId xmlns:a16="http://schemas.microsoft.com/office/drawing/2014/main" id="{CEF889C6-83CD-4604-AD8C-C94AFB21FCA2}"/>
              </a:ext>
            </a:extLst>
          </p:cNvPr>
          <p:cNvSpPr>
            <a:spLocks noGrp="1"/>
          </p:cNvSpPr>
          <p:nvPr>
            <p:ph type="body" sz="quarter" idx="14" hasCustomPrompt="1"/>
          </p:nvPr>
        </p:nvSpPr>
        <p:spPr>
          <a:xfrm>
            <a:off x="797029" y="5387953"/>
            <a:ext cx="3259562" cy="318166"/>
          </a:xfrm>
        </p:spPr>
        <p:txBody>
          <a:bodyPr lIns="0" anchor="b" anchorCtr="0"/>
          <a:lstStyle>
            <a:lvl1pPr marL="0" indent="0">
              <a:lnSpc>
                <a:spcPct val="80000"/>
              </a:lnSpc>
              <a:spcAft>
                <a:spcPts val="0"/>
              </a:spcAft>
              <a:buFont typeface="Arial" panose="020B0604020202020204" pitchFamily="34" charset="0"/>
              <a:buChar char="​"/>
              <a:defRPr sz="1100" b="1" i="0" cap="all" spc="-50" baseline="0">
                <a:solidFill>
                  <a:schemeClr val="tx1"/>
                </a:solidFill>
              </a:defRPr>
            </a:lvl1pPr>
            <a:lvl2pPr marL="0" indent="0">
              <a:lnSpc>
                <a:spcPct val="100000"/>
              </a:lnSpc>
              <a:buFont typeface="Arial" panose="020B0604020202020204" pitchFamily="34" charset="0"/>
              <a:buNone/>
              <a:defRPr sz="2400" baseline="0">
                <a:solidFill>
                  <a:schemeClr val="tx2"/>
                </a:solidFill>
              </a:defRPr>
            </a:lvl2pPr>
            <a:lvl3pPr marL="0" indent="0">
              <a:lnSpc>
                <a:spcPct val="100000"/>
              </a:lnSpc>
              <a:buFont typeface="Arial" panose="020B0604020202020204" pitchFamily="34" charset="0"/>
              <a:buChar char="​"/>
              <a:defRPr sz="1050" i="1">
                <a:solidFill>
                  <a:schemeClr val="bg2"/>
                </a:solidFill>
              </a:defRPr>
            </a:lvl3pPr>
            <a:lvl4pPr marL="176178" indent="-176178">
              <a:lnSpc>
                <a:spcPct val="100000"/>
              </a:lnSpc>
              <a:buFont typeface="+mj-lt"/>
              <a:buAutoNum type="arabicPeriod"/>
              <a:defRPr sz="1200">
                <a:solidFill>
                  <a:schemeClr val="bg2"/>
                </a:solidFill>
              </a:defRPr>
            </a:lvl4pPr>
            <a:lvl5pPr marL="176178" indent="-176178">
              <a:lnSpc>
                <a:spcPct val="100000"/>
              </a:lnSpc>
              <a:buFont typeface="+mj-lt"/>
              <a:buAutoNum type="alphaUcPeriod"/>
              <a:defRPr sz="1200" b="0" cap="none" baseline="0">
                <a:solidFill>
                  <a:schemeClr val="bg2"/>
                </a:solidFill>
              </a:defRPr>
            </a:lvl5pPr>
          </a:lstStyle>
          <a:p>
            <a:pPr lvl="0"/>
            <a:r>
              <a:rPr lang="en-GB"/>
              <a:t>Image text</a:t>
            </a:r>
            <a:endParaRPr lang="en-GB" dirty="0"/>
          </a:p>
        </p:txBody>
      </p:sp>
      <p:sp>
        <p:nvSpPr>
          <p:cNvPr id="15" name="Text Placeholder 4">
            <a:extLst>
              <a:ext uri="{FF2B5EF4-FFF2-40B4-BE49-F238E27FC236}">
                <a16:creationId xmlns:a16="http://schemas.microsoft.com/office/drawing/2014/main" id="{F02B0B2F-7F53-4AFC-9446-DB6C5777E698}"/>
              </a:ext>
            </a:extLst>
          </p:cNvPr>
          <p:cNvSpPr>
            <a:spLocks noGrp="1"/>
          </p:cNvSpPr>
          <p:nvPr>
            <p:ph type="body" sz="quarter" idx="27" hasCustomPrompt="1"/>
          </p:nvPr>
        </p:nvSpPr>
        <p:spPr>
          <a:xfrm>
            <a:off x="4875849" y="3145672"/>
            <a:ext cx="6486776" cy="318166"/>
          </a:xfrm>
        </p:spPr>
        <p:txBody>
          <a:bodyPr lIns="0" anchor="b" anchorCtr="0"/>
          <a:lstStyle>
            <a:lvl1pPr marL="0" indent="0">
              <a:lnSpc>
                <a:spcPct val="80000"/>
              </a:lnSpc>
              <a:spcAft>
                <a:spcPts val="0"/>
              </a:spcAft>
              <a:buNone/>
              <a:defRPr sz="1100" b="1" cap="all" baseline="0"/>
            </a:lvl1pPr>
            <a:lvl2pPr marL="0" indent="0">
              <a:lnSpc>
                <a:spcPct val="80000"/>
              </a:lnSpc>
              <a:spcAft>
                <a:spcPts val="0"/>
              </a:spcAft>
              <a:buNone/>
              <a:defRPr sz="1100" b="1" cap="all" baseline="0"/>
            </a:lvl2pPr>
            <a:lvl3pPr marL="0" indent="0">
              <a:lnSpc>
                <a:spcPct val="80000"/>
              </a:lnSpc>
              <a:spcAft>
                <a:spcPts val="0"/>
              </a:spcAft>
              <a:buNone/>
              <a:defRPr sz="1100" b="1" cap="all" baseline="0"/>
            </a:lvl3pPr>
            <a:lvl4pPr>
              <a:lnSpc>
                <a:spcPct val="80000"/>
              </a:lnSpc>
              <a:spcAft>
                <a:spcPts val="0"/>
              </a:spcAft>
              <a:buNone/>
              <a:defRPr sz="1100" b="1" cap="all" baseline="0"/>
            </a:lvl4pPr>
            <a:lvl5pPr>
              <a:spcAft>
                <a:spcPts val="0"/>
              </a:spcAft>
              <a:buNone/>
              <a:defRPr sz="1100" b="1" cap="all" baseline="0"/>
            </a:lvl5pPr>
          </a:lstStyle>
          <a:p>
            <a:pPr lvl="0"/>
            <a:r>
              <a:rPr lang="en-GB"/>
              <a:t>Image Text</a:t>
            </a:r>
            <a:endParaRPr lang="en-GB" dirty="0"/>
          </a:p>
        </p:txBody>
      </p:sp>
      <p:sp>
        <p:nvSpPr>
          <p:cNvPr id="20" name="Text Placeholder 5">
            <a:extLst>
              <a:ext uri="{FF2B5EF4-FFF2-40B4-BE49-F238E27FC236}">
                <a16:creationId xmlns:a16="http://schemas.microsoft.com/office/drawing/2014/main" id="{0662756F-E3F0-402D-9E22-0BE6B392C8C9}"/>
              </a:ext>
            </a:extLst>
          </p:cNvPr>
          <p:cNvSpPr>
            <a:spLocks noGrp="1"/>
          </p:cNvSpPr>
          <p:nvPr>
            <p:ph type="body" sz="quarter" idx="28" hasCustomPrompt="1"/>
          </p:nvPr>
        </p:nvSpPr>
        <p:spPr>
          <a:xfrm>
            <a:off x="4871085" y="5387953"/>
            <a:ext cx="1625812" cy="318166"/>
          </a:xfrm>
        </p:spPr>
        <p:txBody>
          <a:bodyPr lIns="0" anchor="b" anchorCtr="0"/>
          <a:lstStyle>
            <a:lvl1pPr marL="0" indent="0" algn="l">
              <a:lnSpc>
                <a:spcPct val="80000"/>
              </a:lnSpc>
              <a:spcAft>
                <a:spcPts val="0"/>
              </a:spcAft>
              <a:buNone/>
              <a:defRPr sz="1100" b="1" cap="all" baseline="0"/>
            </a:lvl1pPr>
            <a:lvl2pPr marL="0" indent="0">
              <a:lnSpc>
                <a:spcPct val="80000"/>
              </a:lnSpc>
              <a:spcAft>
                <a:spcPts val="0"/>
              </a:spcAft>
              <a:buNone/>
              <a:defRPr sz="1100" b="1" cap="all" baseline="0"/>
            </a:lvl2pPr>
            <a:lvl3pPr marL="0" indent="0">
              <a:lnSpc>
                <a:spcPct val="80000"/>
              </a:lnSpc>
              <a:spcAft>
                <a:spcPts val="0"/>
              </a:spcAft>
              <a:buNone/>
              <a:defRPr sz="1100" b="1" cap="all" baseline="0"/>
            </a:lvl3pPr>
            <a:lvl4pPr>
              <a:lnSpc>
                <a:spcPct val="80000"/>
              </a:lnSpc>
              <a:spcAft>
                <a:spcPts val="0"/>
              </a:spcAft>
              <a:buNone/>
              <a:defRPr sz="1100" b="1" cap="all" baseline="0"/>
            </a:lvl4pPr>
            <a:lvl5pPr>
              <a:lnSpc>
                <a:spcPct val="80000"/>
              </a:lnSpc>
              <a:spcAft>
                <a:spcPts val="0"/>
              </a:spcAft>
              <a:buNone/>
              <a:defRPr sz="1100" b="1" cap="all" baseline="0"/>
            </a:lvl5pPr>
          </a:lstStyle>
          <a:p>
            <a:pPr lvl="0"/>
            <a:r>
              <a:rPr lang="en-GB"/>
              <a:t>Image text</a:t>
            </a:r>
            <a:endParaRPr lang="en-GB" dirty="0"/>
          </a:p>
        </p:txBody>
      </p:sp>
      <p:sp>
        <p:nvSpPr>
          <p:cNvPr id="21" name="Text Placeholder 6">
            <a:extLst>
              <a:ext uri="{FF2B5EF4-FFF2-40B4-BE49-F238E27FC236}">
                <a16:creationId xmlns:a16="http://schemas.microsoft.com/office/drawing/2014/main" id="{BE7208CB-CE86-4F3D-B12C-D8268891AA47}"/>
              </a:ext>
            </a:extLst>
          </p:cNvPr>
          <p:cNvSpPr>
            <a:spLocks noGrp="1"/>
          </p:cNvSpPr>
          <p:nvPr>
            <p:ph type="body" sz="quarter" idx="29" hasCustomPrompt="1"/>
          </p:nvPr>
        </p:nvSpPr>
        <p:spPr>
          <a:xfrm>
            <a:off x="7314566" y="5387953"/>
            <a:ext cx="1628987" cy="318166"/>
          </a:xfrm>
        </p:spPr>
        <p:txBody>
          <a:bodyPr lIns="0" anchor="b" anchorCtr="0"/>
          <a:lstStyle>
            <a:lvl1pPr marL="0" indent="0">
              <a:lnSpc>
                <a:spcPct val="80000"/>
              </a:lnSpc>
              <a:spcAft>
                <a:spcPts val="0"/>
              </a:spcAft>
              <a:buNone/>
              <a:defRPr sz="1100" b="1" cap="all" baseline="0"/>
            </a:lvl1pPr>
            <a:lvl2pPr marL="0" indent="0">
              <a:lnSpc>
                <a:spcPct val="80000"/>
              </a:lnSpc>
              <a:spcAft>
                <a:spcPts val="0"/>
              </a:spcAft>
              <a:buNone/>
              <a:defRPr sz="1100" b="1" cap="all" baseline="0"/>
            </a:lvl2pPr>
            <a:lvl3pPr marL="0" indent="0">
              <a:lnSpc>
                <a:spcPct val="80000"/>
              </a:lnSpc>
              <a:spcAft>
                <a:spcPts val="0"/>
              </a:spcAft>
              <a:buNone/>
              <a:defRPr sz="1100" b="1" cap="all" baseline="0"/>
            </a:lvl3pPr>
            <a:lvl4pPr indent="0">
              <a:lnSpc>
                <a:spcPct val="80000"/>
              </a:lnSpc>
              <a:spcAft>
                <a:spcPts val="0"/>
              </a:spcAft>
              <a:buNone/>
              <a:defRPr sz="1100" b="1" cap="all" baseline="0"/>
            </a:lvl4pPr>
            <a:lvl5pPr indent="0">
              <a:lnSpc>
                <a:spcPct val="80000"/>
              </a:lnSpc>
              <a:spcAft>
                <a:spcPts val="0"/>
              </a:spcAft>
              <a:buNone/>
              <a:defRPr sz="1100" b="1" cap="all" baseline="0"/>
            </a:lvl5pPr>
          </a:lstStyle>
          <a:p>
            <a:pPr lvl="0"/>
            <a:r>
              <a:rPr lang="en-GB"/>
              <a:t>Image text</a:t>
            </a:r>
            <a:endParaRPr lang="en-GB" dirty="0"/>
          </a:p>
        </p:txBody>
      </p:sp>
      <p:sp>
        <p:nvSpPr>
          <p:cNvPr id="22" name="Text Placeholder 7">
            <a:extLst>
              <a:ext uri="{FF2B5EF4-FFF2-40B4-BE49-F238E27FC236}">
                <a16:creationId xmlns:a16="http://schemas.microsoft.com/office/drawing/2014/main" id="{06E02B92-F862-4F76-B8DC-8C3D1FC7F977}"/>
              </a:ext>
            </a:extLst>
          </p:cNvPr>
          <p:cNvSpPr>
            <a:spLocks noGrp="1"/>
          </p:cNvSpPr>
          <p:nvPr>
            <p:ph type="body" sz="quarter" idx="30" hasCustomPrompt="1"/>
          </p:nvPr>
        </p:nvSpPr>
        <p:spPr>
          <a:xfrm>
            <a:off x="9758046" y="5387953"/>
            <a:ext cx="1630575" cy="318166"/>
          </a:xfrm>
        </p:spPr>
        <p:txBody>
          <a:bodyPr lIns="0" anchor="b" anchorCtr="0"/>
          <a:lstStyle>
            <a:lvl1pPr marL="0" indent="0">
              <a:lnSpc>
                <a:spcPct val="80000"/>
              </a:lnSpc>
              <a:spcAft>
                <a:spcPts val="0"/>
              </a:spcAft>
              <a:buNone/>
              <a:defRPr sz="1100" b="1" cap="all" baseline="0"/>
            </a:lvl1pPr>
            <a:lvl2pPr marL="0" indent="0">
              <a:lnSpc>
                <a:spcPct val="80000"/>
              </a:lnSpc>
              <a:spcAft>
                <a:spcPts val="0"/>
              </a:spcAft>
              <a:buNone/>
              <a:defRPr sz="1100" b="1" cap="all" baseline="0"/>
            </a:lvl2pPr>
            <a:lvl3pPr marL="0" indent="0">
              <a:lnSpc>
                <a:spcPct val="80000"/>
              </a:lnSpc>
              <a:spcAft>
                <a:spcPts val="0"/>
              </a:spcAft>
              <a:buNone/>
              <a:defRPr sz="1100" b="1" cap="all" baseline="0"/>
            </a:lvl3pPr>
            <a:lvl4pPr>
              <a:lnSpc>
                <a:spcPct val="80000"/>
              </a:lnSpc>
              <a:spcAft>
                <a:spcPts val="0"/>
              </a:spcAft>
              <a:buNone/>
              <a:defRPr sz="1100" b="1" cap="all" baseline="0"/>
            </a:lvl4pPr>
            <a:lvl5pPr>
              <a:lnSpc>
                <a:spcPct val="80000"/>
              </a:lnSpc>
              <a:spcAft>
                <a:spcPts val="0"/>
              </a:spcAft>
              <a:buNone/>
              <a:defRPr sz="1100" b="1" cap="all" baseline="0"/>
            </a:lvl5pPr>
          </a:lstStyle>
          <a:p>
            <a:pPr lvl="0"/>
            <a:r>
              <a:rPr lang="en-GB"/>
              <a:t>Image text</a:t>
            </a:r>
            <a:endParaRPr lang="en-GB" dirty="0"/>
          </a:p>
        </p:txBody>
      </p:sp>
      <p:sp>
        <p:nvSpPr>
          <p:cNvPr id="10" name="Picture Placeholder 3">
            <a:extLst>
              <a:ext uri="{FF2B5EF4-FFF2-40B4-BE49-F238E27FC236}">
                <a16:creationId xmlns:a16="http://schemas.microsoft.com/office/drawing/2014/main" id="{D7B8568A-A4E1-4039-824E-AC07066BFE6C}"/>
              </a:ext>
            </a:extLst>
          </p:cNvPr>
          <p:cNvSpPr>
            <a:spLocks noGrp="1"/>
          </p:cNvSpPr>
          <p:nvPr>
            <p:ph type="pic" sz="quarter" idx="16" hasCustomPrompt="1"/>
          </p:nvPr>
        </p:nvSpPr>
        <p:spPr>
          <a:xfrm>
            <a:off x="798618" y="1644652"/>
            <a:ext cx="3257974" cy="3744247"/>
          </a:xfrm>
          <a:solidFill>
            <a:srgbClr val="F6F6F4"/>
          </a:solidFill>
        </p:spPr>
        <p:txBody>
          <a:bodyPr tIns="0" anchor="t" anchorCtr="0"/>
          <a:lstStyle>
            <a:lvl1pPr marL="0" indent="0">
              <a:buNone/>
              <a:defRPr/>
            </a:lvl1pPr>
          </a:lstStyle>
          <a:p>
            <a:r>
              <a:rPr lang="en-GB" noProof="0" dirty="0"/>
              <a:t>Mark placeholder to insert image</a:t>
            </a:r>
          </a:p>
        </p:txBody>
      </p:sp>
      <p:sp>
        <p:nvSpPr>
          <p:cNvPr id="14" name="Picture Placeholder 3">
            <a:extLst>
              <a:ext uri="{FF2B5EF4-FFF2-40B4-BE49-F238E27FC236}">
                <a16:creationId xmlns:a16="http://schemas.microsoft.com/office/drawing/2014/main" id="{CF0DD355-BD0E-4C7A-AAD1-CDB85E6B5D3D}"/>
              </a:ext>
            </a:extLst>
          </p:cNvPr>
          <p:cNvSpPr>
            <a:spLocks noGrp="1"/>
          </p:cNvSpPr>
          <p:nvPr>
            <p:ph type="pic" sz="quarter" idx="19" hasCustomPrompt="1"/>
          </p:nvPr>
        </p:nvSpPr>
        <p:spPr>
          <a:xfrm>
            <a:off x="4871084" y="1644651"/>
            <a:ext cx="6517536" cy="1483525"/>
          </a:xfrm>
          <a:solidFill>
            <a:srgbClr val="F6F6F4"/>
          </a:solidFill>
        </p:spPr>
        <p:txBody>
          <a:bodyPr tIns="0" anchor="t" anchorCtr="0"/>
          <a:lstStyle>
            <a:lvl1pPr marL="0" indent="0">
              <a:buNone/>
              <a:defRPr/>
            </a:lvl1pPr>
          </a:lstStyle>
          <a:p>
            <a:r>
              <a:rPr lang="en-GB" noProof="0" dirty="0"/>
              <a:t>Mark placeholder to insert image</a:t>
            </a:r>
          </a:p>
        </p:txBody>
      </p:sp>
      <p:sp>
        <p:nvSpPr>
          <p:cNvPr id="32" name="Picture Placeholder 3">
            <a:extLst>
              <a:ext uri="{FF2B5EF4-FFF2-40B4-BE49-F238E27FC236}">
                <a16:creationId xmlns:a16="http://schemas.microsoft.com/office/drawing/2014/main" id="{BD840AF9-BBF8-4202-BC96-375E5BEB71AA}"/>
              </a:ext>
            </a:extLst>
          </p:cNvPr>
          <p:cNvSpPr>
            <a:spLocks noGrp="1"/>
          </p:cNvSpPr>
          <p:nvPr>
            <p:ph type="pic" sz="quarter" idx="26" hasCustomPrompt="1"/>
          </p:nvPr>
        </p:nvSpPr>
        <p:spPr>
          <a:xfrm>
            <a:off x="4871085" y="3905096"/>
            <a:ext cx="1628987" cy="1483525"/>
          </a:xfrm>
          <a:solidFill>
            <a:srgbClr val="F6F6F4"/>
          </a:solidFill>
        </p:spPr>
        <p:txBody>
          <a:bodyPr tIns="0" anchor="t" anchorCtr="0"/>
          <a:lstStyle>
            <a:lvl1pPr marL="0" indent="0">
              <a:buNone/>
              <a:defRPr/>
            </a:lvl1pPr>
          </a:lstStyle>
          <a:p>
            <a:r>
              <a:rPr lang="en-GB" noProof="0" dirty="0"/>
              <a:t>Mark placeholder to insert image</a:t>
            </a:r>
          </a:p>
        </p:txBody>
      </p:sp>
      <p:sp>
        <p:nvSpPr>
          <p:cNvPr id="18" name="Picture Placeholder 3">
            <a:extLst>
              <a:ext uri="{FF2B5EF4-FFF2-40B4-BE49-F238E27FC236}">
                <a16:creationId xmlns:a16="http://schemas.microsoft.com/office/drawing/2014/main" id="{E3623DC9-8DA0-4C2E-9B79-E43514C6D031}"/>
              </a:ext>
            </a:extLst>
          </p:cNvPr>
          <p:cNvSpPr>
            <a:spLocks noGrp="1"/>
          </p:cNvSpPr>
          <p:nvPr>
            <p:ph type="pic" sz="quarter" idx="23" hasCustomPrompt="1"/>
          </p:nvPr>
        </p:nvSpPr>
        <p:spPr>
          <a:xfrm>
            <a:off x="7314566" y="3905374"/>
            <a:ext cx="1628987" cy="1483525"/>
          </a:xfrm>
          <a:solidFill>
            <a:srgbClr val="F6F6F4"/>
          </a:solidFill>
        </p:spPr>
        <p:txBody>
          <a:bodyPr tIns="0" anchor="t" anchorCtr="0"/>
          <a:lstStyle>
            <a:lvl1pPr marL="0" indent="0">
              <a:buNone/>
              <a:defRPr/>
            </a:lvl1pPr>
          </a:lstStyle>
          <a:p>
            <a:r>
              <a:rPr lang="en-GB" noProof="0" dirty="0"/>
              <a:t>Mark placeholder to insert image</a:t>
            </a:r>
          </a:p>
        </p:txBody>
      </p:sp>
      <p:sp>
        <p:nvSpPr>
          <p:cNvPr id="16" name="Picture Placeholder 3">
            <a:extLst>
              <a:ext uri="{FF2B5EF4-FFF2-40B4-BE49-F238E27FC236}">
                <a16:creationId xmlns:a16="http://schemas.microsoft.com/office/drawing/2014/main" id="{4FC1400A-42D9-4C67-90D8-FACAEC662237}"/>
              </a:ext>
            </a:extLst>
          </p:cNvPr>
          <p:cNvSpPr>
            <a:spLocks noGrp="1"/>
          </p:cNvSpPr>
          <p:nvPr>
            <p:ph type="pic" sz="quarter" idx="21" hasCustomPrompt="1"/>
          </p:nvPr>
        </p:nvSpPr>
        <p:spPr>
          <a:xfrm>
            <a:off x="9758045" y="3905375"/>
            <a:ext cx="1630575" cy="1483525"/>
          </a:xfrm>
          <a:solidFill>
            <a:srgbClr val="F6F6F4"/>
          </a:solidFill>
        </p:spPr>
        <p:txBody>
          <a:bodyPr tIns="0" anchor="t" anchorCtr="0"/>
          <a:lstStyle>
            <a:lvl1pPr marL="0" indent="0">
              <a:buNone/>
              <a:defRPr/>
            </a:lvl1pPr>
          </a:lstStyle>
          <a:p>
            <a:r>
              <a:rPr lang="en-GB" noProof="0" dirty="0"/>
              <a:t>Mark placeholder to insert image</a:t>
            </a:r>
          </a:p>
        </p:txBody>
      </p:sp>
      <p:sp>
        <p:nvSpPr>
          <p:cNvPr id="2" name="Slide Number Placeholder 1"/>
          <p:cNvSpPr>
            <a:spLocks noGrp="1"/>
          </p:cNvSpPr>
          <p:nvPr>
            <p:ph type="sldNum" sz="quarter" idx="10"/>
          </p:nvPr>
        </p:nvSpPr>
        <p:spPr/>
        <p:txBody>
          <a:bodyPr/>
          <a:lstStyle/>
          <a:p>
            <a:fld id="{31421AFA-3AE7-4CEA-BC9B-447859BED57B}" type="slidenum">
              <a:rPr lang="en-GB" smtClean="0"/>
              <a:pPr/>
              <a:t>‹#›</a:t>
            </a:fld>
            <a:endParaRPr lang="en-GB" dirty="0"/>
          </a:p>
        </p:txBody>
      </p:sp>
      <p:sp>
        <p:nvSpPr>
          <p:cNvPr id="17" name="Title 7">
            <a:extLst>
              <a:ext uri="{FF2B5EF4-FFF2-40B4-BE49-F238E27FC236}">
                <a16:creationId xmlns:a16="http://schemas.microsoft.com/office/drawing/2014/main" id="{299AE5C6-8512-40FE-B386-E39B5659754F}"/>
              </a:ext>
            </a:extLst>
          </p:cNvPr>
          <p:cNvSpPr>
            <a:spLocks noGrp="1"/>
          </p:cNvSpPr>
          <p:nvPr>
            <p:ph type="title"/>
          </p:nvPr>
        </p:nvSpPr>
        <p:spPr>
          <a:xfrm>
            <a:off x="798617" y="452438"/>
            <a:ext cx="10590003" cy="748627"/>
          </a:xfrm>
        </p:spPr>
        <p:txBody>
          <a:bodyPr/>
          <a:lstStyle/>
          <a:p>
            <a:r>
              <a:rPr lang="en-US"/>
              <a:t>Click to edit Master title style</a:t>
            </a:r>
            <a:endParaRPr lang="en-GB" dirty="0"/>
          </a:p>
        </p:txBody>
      </p:sp>
      <p:sp>
        <p:nvSpPr>
          <p:cNvPr id="19" name="Footer Placeholder 4">
            <a:extLst>
              <a:ext uri="{FF2B5EF4-FFF2-40B4-BE49-F238E27FC236}">
                <a16:creationId xmlns:a16="http://schemas.microsoft.com/office/drawing/2014/main" id="{DB9DA6D0-8869-4337-BEAF-0ADAFE06FB4B}"/>
              </a:ext>
            </a:extLst>
          </p:cNvPr>
          <p:cNvSpPr>
            <a:spLocks noGrp="1"/>
          </p:cNvSpPr>
          <p:nvPr>
            <p:ph type="ftr" sz="quarter" idx="3"/>
          </p:nvPr>
        </p:nvSpPr>
        <p:spPr>
          <a:xfrm>
            <a:off x="2427604" y="6280502"/>
            <a:ext cx="8144936" cy="155620"/>
          </a:xfrm>
          <a:prstGeom prst="rect">
            <a:avLst/>
          </a:prstGeom>
        </p:spPr>
        <p:txBody>
          <a:bodyPr vert="horz" wrap="square" lIns="0" tIns="0" rIns="0" bIns="0" numCol="1" anchor="ctr" anchorCtr="0" compatLnSpc="1">
            <a:prstTxWarp prst="textNoShape">
              <a:avLst/>
            </a:prstTxWarp>
          </a:bodyPr>
          <a:lstStyle>
            <a:lvl1pPr>
              <a:defRPr lang="en-GB" sz="800" baseline="0"/>
            </a:lvl1pPr>
          </a:lstStyle>
          <a:p>
            <a:pPr algn="r"/>
            <a:endParaRPr lang="en-GB" dirty="0"/>
          </a:p>
        </p:txBody>
      </p:sp>
      <p:sp>
        <p:nvSpPr>
          <p:cNvPr id="24" name="Date_DateCustomA">
            <a:extLst>
              <a:ext uri="{FF2B5EF4-FFF2-40B4-BE49-F238E27FC236}">
                <a16:creationId xmlns:a16="http://schemas.microsoft.com/office/drawing/2014/main" id="{A387D7D7-69FC-41FF-BDFD-687A499B6122}"/>
              </a:ext>
            </a:extLst>
          </p:cNvPr>
          <p:cNvSpPr>
            <a:spLocks noGrp="1"/>
          </p:cNvSpPr>
          <p:nvPr>
            <p:ph type="dt" sz="half" idx="2"/>
          </p:nvPr>
        </p:nvSpPr>
        <p:spPr>
          <a:xfrm>
            <a:off x="10683680" y="6141510"/>
            <a:ext cx="704941" cy="122327"/>
          </a:xfrm>
          <a:prstGeom prst="rect">
            <a:avLst/>
          </a:prstGeom>
        </p:spPr>
        <p:txBody>
          <a:bodyPr vert="horz" wrap="square" lIns="0" tIns="0" rIns="0" bIns="0" numCol="1" anchor="ctr" anchorCtr="0" compatLnSpc="1">
            <a:prstTxWarp prst="textNoShape">
              <a:avLst/>
            </a:prstTxWarp>
          </a:bodyPr>
          <a:lstStyle>
            <a:lvl1pPr>
              <a:defRPr lang="en-GB" sz="800" smtClean="0">
                <a:solidFill>
                  <a:schemeClr val="tx1"/>
                </a:solidFill>
              </a:defRPr>
            </a:lvl1pPr>
          </a:lstStyle>
          <a:p>
            <a:pPr algn="r"/>
            <a:fld id="{5944EB0A-8F31-4F12-A58B-82FA23A642B9}" type="datetime1">
              <a:rPr lang="en-GB" smtClean="0"/>
              <a:t>22/11/2023</a:t>
            </a:fld>
            <a:endParaRPr lang="en-GB" dirty="0"/>
          </a:p>
        </p:txBody>
      </p:sp>
    </p:spTree>
    <p:extLst>
      <p:ext uri="{BB962C8B-B14F-4D97-AF65-F5344CB8AC3E}">
        <p14:creationId xmlns:p14="http://schemas.microsoft.com/office/powerpoint/2010/main" val="25038113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Title and full slide image">
    <p:spTree>
      <p:nvGrpSpPr>
        <p:cNvPr id="1" name=""/>
        <p:cNvGrpSpPr/>
        <p:nvPr/>
      </p:nvGrpSpPr>
      <p:grpSpPr>
        <a:xfrm>
          <a:off x="0" y="0"/>
          <a:ext cx="0" cy="0"/>
          <a:chOff x="0" y="0"/>
          <a:chExt cx="0" cy="0"/>
        </a:xfrm>
      </p:grpSpPr>
      <p:sp>
        <p:nvSpPr>
          <p:cNvPr id="4" name="Background"/>
          <p:cNvSpPr/>
          <p:nvPr userDrawn="1"/>
        </p:nvSpPr>
        <p:spPr>
          <a:xfrm>
            <a:off x="0" y="0"/>
            <a:ext cx="12191187" cy="685641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1800" dirty="0"/>
          </a:p>
        </p:txBody>
      </p:sp>
      <p:sp>
        <p:nvSpPr>
          <p:cNvPr id="7" name="Picture Placeholder 5"/>
          <p:cNvSpPr>
            <a:spLocks noGrp="1"/>
          </p:cNvSpPr>
          <p:nvPr>
            <p:ph type="pic" sz="quarter" idx="10" hasCustomPrompt="1"/>
          </p:nvPr>
        </p:nvSpPr>
        <p:spPr>
          <a:xfrm>
            <a:off x="-1" y="0"/>
            <a:ext cx="12194787" cy="6860012"/>
          </a:xfrm>
          <a:solidFill>
            <a:srgbClr val="F6F6F4"/>
          </a:solidFill>
        </p:spPr>
        <p:txBody>
          <a:bodyPr tIns="0" anchor="t" anchorCtr="0"/>
          <a:lstStyle>
            <a:lvl1pPr algn="ctr">
              <a:buNone/>
              <a:defRPr>
                <a:solidFill>
                  <a:schemeClr val="tx1"/>
                </a:solidFill>
              </a:defRPr>
            </a:lvl1pPr>
          </a:lstStyle>
          <a:p>
            <a:r>
              <a:rPr lang="en-GB" noProof="0" dirty="0"/>
              <a:t>Mark placeholder to insert image</a:t>
            </a:r>
          </a:p>
        </p:txBody>
      </p:sp>
      <p:sp>
        <p:nvSpPr>
          <p:cNvPr id="2" name="Title 1"/>
          <p:cNvSpPr>
            <a:spLocks noGrp="1"/>
          </p:cNvSpPr>
          <p:nvPr>
            <p:ph type="title"/>
          </p:nvPr>
        </p:nvSpPr>
        <p:spPr>
          <a:xfrm>
            <a:off x="817034" y="452439"/>
            <a:ext cx="10556574" cy="1056000"/>
          </a:xfrm>
        </p:spPr>
        <p:txBody>
          <a:bodyPr/>
          <a:lstStyle>
            <a:lvl1pPr>
              <a:defRPr>
                <a:solidFill>
                  <a:schemeClr val="tx2"/>
                </a:solidFill>
              </a:defRPr>
            </a:lvl1pPr>
          </a:lstStyle>
          <a:p>
            <a:r>
              <a:rPr lang="en-US" noProof="0"/>
              <a:t>Click to edit Master title style</a:t>
            </a:r>
            <a:endParaRPr lang="en-GB" noProof="0" dirty="0"/>
          </a:p>
        </p:txBody>
      </p:sp>
      <p:sp>
        <p:nvSpPr>
          <p:cNvPr id="9" name="Text Placeholder 15">
            <a:extLst>
              <a:ext uri="{FF2B5EF4-FFF2-40B4-BE49-F238E27FC236}">
                <a16:creationId xmlns:a16="http://schemas.microsoft.com/office/drawing/2014/main" id="{1C804A56-02C2-4000-8DE1-4C682601C756}"/>
              </a:ext>
            </a:extLst>
          </p:cNvPr>
          <p:cNvSpPr>
            <a:spLocks noGrp="1"/>
          </p:cNvSpPr>
          <p:nvPr>
            <p:ph type="body" sz="quarter" idx="12" hasCustomPrompt="1"/>
          </p:nvPr>
        </p:nvSpPr>
        <p:spPr bwMode="auto">
          <a:xfrm>
            <a:off x="798617" y="6158174"/>
            <a:ext cx="1220559" cy="255541"/>
          </a:xfrm>
          <a:custGeom>
            <a:avLst/>
            <a:gdLst>
              <a:gd name="connsiteX0" fmla="*/ 10555461 w 20742935"/>
              <a:gd name="connsiteY0" fmla="*/ 2313797 h 4374000"/>
              <a:gd name="connsiteX1" fmla="*/ 11078393 w 20742935"/>
              <a:gd name="connsiteY1" fmla="*/ 2313797 h 4374000"/>
              <a:gd name="connsiteX2" fmla="*/ 11427013 w 20742935"/>
              <a:gd name="connsiteY2" fmla="*/ 2549249 h 4374000"/>
              <a:gd name="connsiteX3" fmla="*/ 11097761 w 20742935"/>
              <a:gd name="connsiteY3" fmla="*/ 2784701 h 4374000"/>
              <a:gd name="connsiteX4" fmla="*/ 10555461 w 20742935"/>
              <a:gd name="connsiteY4" fmla="*/ 2784701 h 4374000"/>
              <a:gd name="connsiteX5" fmla="*/ 10555461 w 20742935"/>
              <a:gd name="connsiteY5" fmla="*/ 2313797 h 4374000"/>
              <a:gd name="connsiteX6" fmla="*/ 5442357 w 20742935"/>
              <a:gd name="connsiteY6" fmla="*/ 1627063 h 4374000"/>
              <a:gd name="connsiteX7" fmla="*/ 5732875 w 20742935"/>
              <a:gd name="connsiteY7" fmla="*/ 2313797 h 4374000"/>
              <a:gd name="connsiteX8" fmla="*/ 5151840 w 20742935"/>
              <a:gd name="connsiteY8" fmla="*/ 2313797 h 4374000"/>
              <a:gd name="connsiteX9" fmla="*/ 2556552 w 20742935"/>
              <a:gd name="connsiteY9" fmla="*/ 1509337 h 4374000"/>
              <a:gd name="connsiteX10" fmla="*/ 3002012 w 20742935"/>
              <a:gd name="connsiteY10" fmla="*/ 1509337 h 4374000"/>
              <a:gd name="connsiteX11" fmla="*/ 3350633 w 20742935"/>
              <a:gd name="connsiteY11" fmla="*/ 1803652 h 4374000"/>
              <a:gd name="connsiteX12" fmla="*/ 3002012 w 20742935"/>
              <a:gd name="connsiteY12" fmla="*/ 2117588 h 4374000"/>
              <a:gd name="connsiteX13" fmla="*/ 2556552 w 20742935"/>
              <a:gd name="connsiteY13" fmla="*/ 2117588 h 4374000"/>
              <a:gd name="connsiteX14" fmla="*/ 2556552 w 20742935"/>
              <a:gd name="connsiteY14" fmla="*/ 1509337 h 4374000"/>
              <a:gd name="connsiteX15" fmla="*/ 10555461 w 20742935"/>
              <a:gd name="connsiteY15" fmla="*/ 1489716 h 4374000"/>
              <a:gd name="connsiteX16" fmla="*/ 11000921 w 20742935"/>
              <a:gd name="connsiteY16" fmla="*/ 1489716 h 4374000"/>
              <a:gd name="connsiteX17" fmla="*/ 11310807 w 20742935"/>
              <a:gd name="connsiteY17" fmla="*/ 1725168 h 4374000"/>
              <a:gd name="connsiteX18" fmla="*/ 10981553 w 20742935"/>
              <a:gd name="connsiteY18" fmla="*/ 1940999 h 4374000"/>
              <a:gd name="connsiteX19" fmla="*/ 10555461 w 20742935"/>
              <a:gd name="connsiteY19" fmla="*/ 1940999 h 4374000"/>
              <a:gd name="connsiteX20" fmla="*/ 10555461 w 20742935"/>
              <a:gd name="connsiteY20" fmla="*/ 1489716 h 4374000"/>
              <a:gd name="connsiteX21" fmla="*/ 10342417 w 20742935"/>
              <a:gd name="connsiteY21" fmla="*/ 1097297 h 4374000"/>
              <a:gd name="connsiteX22" fmla="*/ 10110001 w 20742935"/>
              <a:gd name="connsiteY22" fmla="*/ 1332749 h 4374000"/>
              <a:gd name="connsiteX23" fmla="*/ 10110001 w 20742935"/>
              <a:gd name="connsiteY23" fmla="*/ 2941669 h 4374000"/>
              <a:gd name="connsiteX24" fmla="*/ 10342417 w 20742935"/>
              <a:gd name="connsiteY24" fmla="*/ 3177120 h 4374000"/>
              <a:gd name="connsiteX25" fmla="*/ 11097761 w 20742935"/>
              <a:gd name="connsiteY25" fmla="*/ 3177120 h 4374000"/>
              <a:gd name="connsiteX26" fmla="*/ 11872473 w 20742935"/>
              <a:gd name="connsiteY26" fmla="*/ 2608112 h 4374000"/>
              <a:gd name="connsiteX27" fmla="*/ 11485117 w 20742935"/>
              <a:gd name="connsiteY27" fmla="*/ 2097967 h 4374000"/>
              <a:gd name="connsiteX28" fmla="*/ 11756267 w 20742935"/>
              <a:gd name="connsiteY28" fmla="*/ 1627063 h 4374000"/>
              <a:gd name="connsiteX29" fmla="*/ 11620693 w 20742935"/>
              <a:gd name="connsiteY29" fmla="*/ 1273886 h 4374000"/>
              <a:gd name="connsiteX30" fmla="*/ 11078393 w 20742935"/>
              <a:gd name="connsiteY30" fmla="*/ 1097297 h 4374000"/>
              <a:gd name="connsiteX31" fmla="*/ 2324139 w 20742935"/>
              <a:gd name="connsiteY31" fmla="*/ 1097297 h 4374000"/>
              <a:gd name="connsiteX32" fmla="*/ 2091725 w 20742935"/>
              <a:gd name="connsiteY32" fmla="*/ 1332749 h 4374000"/>
              <a:gd name="connsiteX33" fmla="*/ 2091725 w 20742935"/>
              <a:gd name="connsiteY33" fmla="*/ 2961290 h 4374000"/>
              <a:gd name="connsiteX34" fmla="*/ 2324139 w 20742935"/>
              <a:gd name="connsiteY34" fmla="*/ 3196741 h 4374000"/>
              <a:gd name="connsiteX35" fmla="*/ 2556552 w 20742935"/>
              <a:gd name="connsiteY35" fmla="*/ 2961290 h 4374000"/>
              <a:gd name="connsiteX36" fmla="*/ 2556552 w 20742935"/>
              <a:gd name="connsiteY36" fmla="*/ 2510007 h 4374000"/>
              <a:gd name="connsiteX37" fmla="*/ 2905173 w 20742935"/>
              <a:gd name="connsiteY37" fmla="*/ 2510007 h 4374000"/>
              <a:gd name="connsiteX38" fmla="*/ 3350633 w 20742935"/>
              <a:gd name="connsiteY38" fmla="*/ 3079016 h 4374000"/>
              <a:gd name="connsiteX39" fmla="*/ 3563679 w 20742935"/>
              <a:gd name="connsiteY39" fmla="*/ 3196741 h 4374000"/>
              <a:gd name="connsiteX40" fmla="*/ 3796093 w 20742935"/>
              <a:gd name="connsiteY40" fmla="*/ 2980911 h 4374000"/>
              <a:gd name="connsiteX41" fmla="*/ 3718621 w 20742935"/>
              <a:gd name="connsiteY41" fmla="*/ 2804322 h 4374000"/>
              <a:gd name="connsiteX42" fmla="*/ 3408736 w 20742935"/>
              <a:gd name="connsiteY42" fmla="*/ 2431523 h 4374000"/>
              <a:gd name="connsiteX43" fmla="*/ 3815461 w 20742935"/>
              <a:gd name="connsiteY43" fmla="*/ 1784031 h 4374000"/>
              <a:gd name="connsiteX44" fmla="*/ 3641150 w 20742935"/>
              <a:gd name="connsiteY44" fmla="*/ 1313128 h 4374000"/>
              <a:gd name="connsiteX45" fmla="*/ 3040748 w 20742935"/>
              <a:gd name="connsiteY45" fmla="*/ 1097297 h 4374000"/>
              <a:gd name="connsiteX46" fmla="*/ 2324139 w 20742935"/>
              <a:gd name="connsiteY46" fmla="*/ 1097297 h 4374000"/>
              <a:gd name="connsiteX47" fmla="*/ 17799025 w 20742935"/>
              <a:gd name="connsiteY47" fmla="*/ 1077676 h 4374000"/>
              <a:gd name="connsiteX48" fmla="*/ 17585981 w 20742935"/>
              <a:gd name="connsiteY48" fmla="*/ 1313128 h 4374000"/>
              <a:gd name="connsiteX49" fmla="*/ 17585981 w 20742935"/>
              <a:gd name="connsiteY49" fmla="*/ 2941669 h 4374000"/>
              <a:gd name="connsiteX50" fmla="*/ 17799025 w 20742935"/>
              <a:gd name="connsiteY50" fmla="*/ 3177120 h 4374000"/>
              <a:gd name="connsiteX51" fmla="*/ 18883625 w 20742935"/>
              <a:gd name="connsiteY51" fmla="*/ 3177120 h 4374000"/>
              <a:gd name="connsiteX52" fmla="*/ 19077301 w 20742935"/>
              <a:gd name="connsiteY52" fmla="*/ 2980911 h 4374000"/>
              <a:gd name="connsiteX53" fmla="*/ 18883625 w 20742935"/>
              <a:gd name="connsiteY53" fmla="*/ 2765080 h 4374000"/>
              <a:gd name="connsiteX54" fmla="*/ 18031441 w 20742935"/>
              <a:gd name="connsiteY54" fmla="*/ 2765080 h 4374000"/>
              <a:gd name="connsiteX55" fmla="*/ 18031441 w 20742935"/>
              <a:gd name="connsiteY55" fmla="*/ 1313128 h 4374000"/>
              <a:gd name="connsiteX56" fmla="*/ 17799025 w 20742935"/>
              <a:gd name="connsiteY56" fmla="*/ 1077676 h 4374000"/>
              <a:gd name="connsiteX57" fmla="*/ 15707301 w 20742935"/>
              <a:gd name="connsiteY57" fmla="*/ 1077676 h 4374000"/>
              <a:gd name="connsiteX58" fmla="*/ 15474889 w 20742935"/>
              <a:gd name="connsiteY58" fmla="*/ 1313128 h 4374000"/>
              <a:gd name="connsiteX59" fmla="*/ 15474889 w 20742935"/>
              <a:gd name="connsiteY59" fmla="*/ 2941669 h 4374000"/>
              <a:gd name="connsiteX60" fmla="*/ 15707301 w 20742935"/>
              <a:gd name="connsiteY60" fmla="*/ 3177120 h 4374000"/>
              <a:gd name="connsiteX61" fmla="*/ 16772533 w 20742935"/>
              <a:gd name="connsiteY61" fmla="*/ 3177120 h 4374000"/>
              <a:gd name="connsiteX62" fmla="*/ 16985577 w 20742935"/>
              <a:gd name="connsiteY62" fmla="*/ 2980911 h 4374000"/>
              <a:gd name="connsiteX63" fmla="*/ 16772533 w 20742935"/>
              <a:gd name="connsiteY63" fmla="*/ 2765080 h 4374000"/>
              <a:gd name="connsiteX64" fmla="*/ 15939717 w 20742935"/>
              <a:gd name="connsiteY64" fmla="*/ 2765080 h 4374000"/>
              <a:gd name="connsiteX65" fmla="*/ 15939717 w 20742935"/>
              <a:gd name="connsiteY65" fmla="*/ 1313128 h 4374000"/>
              <a:gd name="connsiteX66" fmla="*/ 15707301 w 20742935"/>
              <a:gd name="connsiteY66" fmla="*/ 1077676 h 4374000"/>
              <a:gd name="connsiteX67" fmla="*/ 7417875 w 20742935"/>
              <a:gd name="connsiteY67" fmla="*/ 1077676 h 4374000"/>
              <a:gd name="connsiteX68" fmla="*/ 7166093 w 20742935"/>
              <a:gd name="connsiteY68" fmla="*/ 1293507 h 4374000"/>
              <a:gd name="connsiteX69" fmla="*/ 7166093 w 20742935"/>
              <a:gd name="connsiteY69" fmla="*/ 2961290 h 4374000"/>
              <a:gd name="connsiteX70" fmla="*/ 7398507 w 20742935"/>
              <a:gd name="connsiteY70" fmla="*/ 3196741 h 4374000"/>
              <a:gd name="connsiteX71" fmla="*/ 7611553 w 20742935"/>
              <a:gd name="connsiteY71" fmla="*/ 2961290 h 4374000"/>
              <a:gd name="connsiteX72" fmla="*/ 7611553 w 20742935"/>
              <a:gd name="connsiteY72" fmla="*/ 1940999 h 4374000"/>
              <a:gd name="connsiteX73" fmla="*/ 7998909 w 20742935"/>
              <a:gd name="connsiteY73" fmla="*/ 2549249 h 4374000"/>
              <a:gd name="connsiteX74" fmla="*/ 8192589 w 20742935"/>
              <a:gd name="connsiteY74" fmla="*/ 2666975 h 4374000"/>
              <a:gd name="connsiteX75" fmla="*/ 8386265 w 20742935"/>
              <a:gd name="connsiteY75" fmla="*/ 2549249 h 4374000"/>
              <a:gd name="connsiteX76" fmla="*/ 8773621 w 20742935"/>
              <a:gd name="connsiteY76" fmla="*/ 1921378 h 4374000"/>
              <a:gd name="connsiteX77" fmla="*/ 8773621 w 20742935"/>
              <a:gd name="connsiteY77" fmla="*/ 2961290 h 4374000"/>
              <a:gd name="connsiteX78" fmla="*/ 9006037 w 20742935"/>
              <a:gd name="connsiteY78" fmla="*/ 3196741 h 4374000"/>
              <a:gd name="connsiteX79" fmla="*/ 9238449 w 20742935"/>
              <a:gd name="connsiteY79" fmla="*/ 2961290 h 4374000"/>
              <a:gd name="connsiteX80" fmla="*/ 9238449 w 20742935"/>
              <a:gd name="connsiteY80" fmla="*/ 1293507 h 4374000"/>
              <a:gd name="connsiteX81" fmla="*/ 8986669 w 20742935"/>
              <a:gd name="connsiteY81" fmla="*/ 1077676 h 4374000"/>
              <a:gd name="connsiteX82" fmla="*/ 8734887 w 20742935"/>
              <a:gd name="connsiteY82" fmla="*/ 1215023 h 4374000"/>
              <a:gd name="connsiteX83" fmla="*/ 8211955 w 20742935"/>
              <a:gd name="connsiteY83" fmla="*/ 2097967 h 4374000"/>
              <a:gd name="connsiteX84" fmla="*/ 7669657 w 20742935"/>
              <a:gd name="connsiteY84" fmla="*/ 1215023 h 4374000"/>
              <a:gd name="connsiteX85" fmla="*/ 7417875 w 20742935"/>
              <a:gd name="connsiteY85" fmla="*/ 1077676 h 4374000"/>
              <a:gd name="connsiteX86" fmla="*/ 5461725 w 20742935"/>
              <a:gd name="connsiteY86" fmla="*/ 1058055 h 4374000"/>
              <a:gd name="connsiteX87" fmla="*/ 5171208 w 20742935"/>
              <a:gd name="connsiteY87" fmla="*/ 1234644 h 4374000"/>
              <a:gd name="connsiteX88" fmla="*/ 4454599 w 20742935"/>
              <a:gd name="connsiteY88" fmla="*/ 2882806 h 4374000"/>
              <a:gd name="connsiteX89" fmla="*/ 4435231 w 20742935"/>
              <a:gd name="connsiteY89" fmla="*/ 3000532 h 4374000"/>
              <a:gd name="connsiteX90" fmla="*/ 4648277 w 20742935"/>
              <a:gd name="connsiteY90" fmla="*/ 3196741 h 4374000"/>
              <a:gd name="connsiteX91" fmla="*/ 4841955 w 20742935"/>
              <a:gd name="connsiteY91" fmla="*/ 3059395 h 4374000"/>
              <a:gd name="connsiteX92" fmla="*/ 4996897 w 20742935"/>
              <a:gd name="connsiteY92" fmla="*/ 2706217 h 4374000"/>
              <a:gd name="connsiteX93" fmla="*/ 5907185 w 20742935"/>
              <a:gd name="connsiteY93" fmla="*/ 2706217 h 4374000"/>
              <a:gd name="connsiteX94" fmla="*/ 6042760 w 20742935"/>
              <a:gd name="connsiteY94" fmla="*/ 3059395 h 4374000"/>
              <a:gd name="connsiteX95" fmla="*/ 6255805 w 20742935"/>
              <a:gd name="connsiteY95" fmla="*/ 3196741 h 4374000"/>
              <a:gd name="connsiteX96" fmla="*/ 6468853 w 20742935"/>
              <a:gd name="connsiteY96" fmla="*/ 3000532 h 4374000"/>
              <a:gd name="connsiteX97" fmla="*/ 6449485 w 20742935"/>
              <a:gd name="connsiteY97" fmla="*/ 2882806 h 4374000"/>
              <a:gd name="connsiteX98" fmla="*/ 5732875 w 20742935"/>
              <a:gd name="connsiteY98" fmla="*/ 1234644 h 4374000"/>
              <a:gd name="connsiteX99" fmla="*/ 5461725 w 20742935"/>
              <a:gd name="connsiteY99" fmla="*/ 1058055 h 4374000"/>
              <a:gd name="connsiteX100" fmla="*/ 847119 w 20742935"/>
              <a:gd name="connsiteY100" fmla="*/ 0 h 4374000"/>
              <a:gd name="connsiteX101" fmla="*/ 14021983 w 20742935"/>
              <a:gd name="connsiteY101" fmla="*/ 0 h 4374000"/>
              <a:gd name="connsiteX102" fmla="*/ 14021847 w 20742935"/>
              <a:gd name="connsiteY102" fmla="*/ 630 h 4374000"/>
              <a:gd name="connsiteX103" fmla="*/ 13789889 w 20742935"/>
              <a:gd name="connsiteY103" fmla="*/ 1077676 h 4374000"/>
              <a:gd name="connsiteX104" fmla="*/ 13615577 w 20742935"/>
              <a:gd name="connsiteY104" fmla="*/ 1058055 h 4374000"/>
              <a:gd name="connsiteX105" fmla="*/ 12511613 w 20742935"/>
              <a:gd name="connsiteY105" fmla="*/ 2137209 h 4374000"/>
              <a:gd name="connsiteX106" fmla="*/ 13596209 w 20742935"/>
              <a:gd name="connsiteY106" fmla="*/ 3216362 h 4374000"/>
              <a:gd name="connsiteX107" fmla="*/ 14700175 w 20742935"/>
              <a:gd name="connsiteY107" fmla="*/ 2137209 h 4374000"/>
              <a:gd name="connsiteX108" fmla="*/ 14583969 w 20742935"/>
              <a:gd name="connsiteY108" fmla="*/ 1646684 h 4374000"/>
              <a:gd name="connsiteX109" fmla="*/ 14196613 w 20742935"/>
              <a:gd name="connsiteY109" fmla="*/ 1940999 h 4374000"/>
              <a:gd name="connsiteX110" fmla="*/ 14235349 w 20742935"/>
              <a:gd name="connsiteY110" fmla="*/ 2137209 h 4374000"/>
              <a:gd name="connsiteX111" fmla="*/ 13615577 w 20742935"/>
              <a:gd name="connsiteY111" fmla="*/ 2784701 h 4374000"/>
              <a:gd name="connsiteX112" fmla="*/ 12976439 w 20742935"/>
              <a:gd name="connsiteY112" fmla="*/ 2137209 h 4374000"/>
              <a:gd name="connsiteX113" fmla="*/ 13596209 w 20742935"/>
              <a:gd name="connsiteY113" fmla="*/ 1489716 h 4374000"/>
              <a:gd name="connsiteX114" fmla="*/ 13693049 w 20742935"/>
              <a:gd name="connsiteY114" fmla="*/ 1489716 h 4374000"/>
              <a:gd name="connsiteX115" fmla="*/ 13518737 w 20742935"/>
              <a:gd name="connsiteY115" fmla="*/ 2274556 h 4374000"/>
              <a:gd name="connsiteX116" fmla="*/ 13576841 w 20742935"/>
              <a:gd name="connsiteY116" fmla="*/ 2313797 h 4374000"/>
              <a:gd name="connsiteX117" fmla="*/ 15302449 w 20742935"/>
              <a:gd name="connsiteY117" fmla="*/ 208867 h 4374000"/>
              <a:gd name="connsiteX118" fmla="*/ 15473677 w 20742935"/>
              <a:gd name="connsiteY118" fmla="*/ 0 h 4374000"/>
              <a:gd name="connsiteX119" fmla="*/ 19895817 w 20742935"/>
              <a:gd name="connsiteY119" fmla="*/ 0 h 4374000"/>
              <a:gd name="connsiteX120" fmla="*/ 20086775 w 20742935"/>
              <a:gd name="connsiteY120" fmla="*/ 11552 h 4374000"/>
              <a:gd name="connsiteX121" fmla="*/ 20739957 w 20742935"/>
              <a:gd name="connsiteY121" fmla="*/ 787481 h 4374000"/>
              <a:gd name="connsiteX122" fmla="*/ 20742935 w 20742935"/>
              <a:gd name="connsiteY122" fmla="*/ 901016 h 4374000"/>
              <a:gd name="connsiteX123" fmla="*/ 20742935 w 20742935"/>
              <a:gd name="connsiteY123" fmla="*/ 3471506 h 4374000"/>
              <a:gd name="connsiteX124" fmla="*/ 20739957 w 20742935"/>
              <a:gd name="connsiteY124" fmla="*/ 3585041 h 4374000"/>
              <a:gd name="connsiteX125" fmla="*/ 19871385 w 20742935"/>
              <a:gd name="connsiteY125" fmla="*/ 4374000 h 4374000"/>
              <a:gd name="connsiteX126" fmla="*/ 871552 w 20742935"/>
              <a:gd name="connsiteY126" fmla="*/ 4374000 h 4374000"/>
              <a:gd name="connsiteX127" fmla="*/ 0 w 20742935"/>
              <a:gd name="connsiteY127" fmla="*/ 3471435 h 4374000"/>
              <a:gd name="connsiteX128" fmla="*/ 0 w 20742935"/>
              <a:gd name="connsiteY128" fmla="*/ 901087 h 4374000"/>
              <a:gd name="connsiteX129" fmla="*/ 656161 w 20742935"/>
              <a:gd name="connsiteY129" fmla="*/ 11552 h 437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Lst>
            <a:rect l="l" t="t" r="r" b="b"/>
            <a:pathLst>
              <a:path w="20742935" h="4374000">
                <a:moveTo>
                  <a:pt x="10555461" y="2313797"/>
                </a:moveTo>
                <a:cubicBezTo>
                  <a:pt x="10555461" y="2313797"/>
                  <a:pt x="10555461" y="2313797"/>
                  <a:pt x="11078393" y="2313797"/>
                </a:cubicBezTo>
                <a:cubicBezTo>
                  <a:pt x="11310807" y="2313797"/>
                  <a:pt x="11427013" y="2411902"/>
                  <a:pt x="11427013" y="2549249"/>
                </a:cubicBezTo>
                <a:cubicBezTo>
                  <a:pt x="11427013" y="2706217"/>
                  <a:pt x="11291439" y="2784701"/>
                  <a:pt x="11097761" y="2784701"/>
                </a:cubicBezTo>
                <a:cubicBezTo>
                  <a:pt x="11097761" y="2784701"/>
                  <a:pt x="11097761" y="2784701"/>
                  <a:pt x="10555461" y="2784701"/>
                </a:cubicBezTo>
                <a:cubicBezTo>
                  <a:pt x="10555461" y="2784701"/>
                  <a:pt x="10555461" y="2784701"/>
                  <a:pt x="10555461" y="2313797"/>
                </a:cubicBezTo>
                <a:close/>
                <a:moveTo>
                  <a:pt x="5442357" y="1627063"/>
                </a:moveTo>
                <a:cubicBezTo>
                  <a:pt x="5442357" y="1627063"/>
                  <a:pt x="5442357" y="1627063"/>
                  <a:pt x="5732875" y="2313797"/>
                </a:cubicBezTo>
                <a:cubicBezTo>
                  <a:pt x="5732875" y="2313797"/>
                  <a:pt x="5732875" y="2313797"/>
                  <a:pt x="5151840" y="2313797"/>
                </a:cubicBezTo>
                <a:close/>
                <a:moveTo>
                  <a:pt x="2556552" y="1509337"/>
                </a:moveTo>
                <a:cubicBezTo>
                  <a:pt x="2556552" y="1509337"/>
                  <a:pt x="2556552" y="1509337"/>
                  <a:pt x="3002012" y="1509337"/>
                </a:cubicBezTo>
                <a:cubicBezTo>
                  <a:pt x="3215058" y="1509337"/>
                  <a:pt x="3350633" y="1607442"/>
                  <a:pt x="3350633" y="1803652"/>
                </a:cubicBezTo>
                <a:cubicBezTo>
                  <a:pt x="3350633" y="1980241"/>
                  <a:pt x="3234426" y="2117588"/>
                  <a:pt x="3002012" y="2117588"/>
                </a:cubicBezTo>
                <a:cubicBezTo>
                  <a:pt x="3002012" y="2117588"/>
                  <a:pt x="3002012" y="2117588"/>
                  <a:pt x="2556552" y="2117588"/>
                </a:cubicBezTo>
                <a:cubicBezTo>
                  <a:pt x="2556552" y="2117588"/>
                  <a:pt x="2556552" y="2117588"/>
                  <a:pt x="2556552" y="1509337"/>
                </a:cubicBezTo>
                <a:close/>
                <a:moveTo>
                  <a:pt x="10555461" y="1489716"/>
                </a:moveTo>
                <a:cubicBezTo>
                  <a:pt x="10555461" y="1489716"/>
                  <a:pt x="10555461" y="1489716"/>
                  <a:pt x="11000921" y="1489716"/>
                </a:cubicBezTo>
                <a:cubicBezTo>
                  <a:pt x="11194601" y="1489716"/>
                  <a:pt x="11310807" y="1568200"/>
                  <a:pt x="11310807" y="1725168"/>
                </a:cubicBezTo>
                <a:cubicBezTo>
                  <a:pt x="11310807" y="1882136"/>
                  <a:pt x="11175233" y="1940999"/>
                  <a:pt x="10981553" y="1940999"/>
                </a:cubicBezTo>
                <a:cubicBezTo>
                  <a:pt x="10981553" y="1940999"/>
                  <a:pt x="10981553" y="1940999"/>
                  <a:pt x="10555461" y="1940999"/>
                </a:cubicBezTo>
                <a:cubicBezTo>
                  <a:pt x="10555461" y="1940999"/>
                  <a:pt x="10555461" y="1940999"/>
                  <a:pt x="10555461" y="1489716"/>
                </a:cubicBezTo>
                <a:close/>
                <a:moveTo>
                  <a:pt x="10342417" y="1097297"/>
                </a:moveTo>
                <a:cubicBezTo>
                  <a:pt x="10206841" y="1097297"/>
                  <a:pt x="10110001" y="1175781"/>
                  <a:pt x="10110001" y="1332749"/>
                </a:cubicBezTo>
                <a:cubicBezTo>
                  <a:pt x="10110001" y="1332749"/>
                  <a:pt x="10110001" y="1332749"/>
                  <a:pt x="10110001" y="2941669"/>
                </a:cubicBezTo>
                <a:cubicBezTo>
                  <a:pt x="10110001" y="3098637"/>
                  <a:pt x="10206841" y="3177120"/>
                  <a:pt x="10342417" y="3177120"/>
                </a:cubicBezTo>
                <a:cubicBezTo>
                  <a:pt x="10342417" y="3177120"/>
                  <a:pt x="10342417" y="3177120"/>
                  <a:pt x="11097761" y="3177120"/>
                </a:cubicBezTo>
                <a:cubicBezTo>
                  <a:pt x="11562589" y="3177120"/>
                  <a:pt x="11872473" y="3000532"/>
                  <a:pt x="11872473" y="2608112"/>
                </a:cubicBezTo>
                <a:cubicBezTo>
                  <a:pt x="11872473" y="2313797"/>
                  <a:pt x="11717531" y="2176451"/>
                  <a:pt x="11485117" y="2097967"/>
                </a:cubicBezTo>
                <a:cubicBezTo>
                  <a:pt x="11640061" y="1999862"/>
                  <a:pt x="11756267" y="1882136"/>
                  <a:pt x="11756267" y="1627063"/>
                </a:cubicBezTo>
                <a:cubicBezTo>
                  <a:pt x="11756267" y="1489716"/>
                  <a:pt x="11717531" y="1371991"/>
                  <a:pt x="11620693" y="1273886"/>
                </a:cubicBezTo>
                <a:cubicBezTo>
                  <a:pt x="11504485" y="1156160"/>
                  <a:pt x="11310807" y="1097297"/>
                  <a:pt x="11078393" y="1097297"/>
                </a:cubicBezTo>
                <a:close/>
                <a:moveTo>
                  <a:pt x="2324139" y="1097297"/>
                </a:moveTo>
                <a:cubicBezTo>
                  <a:pt x="2188564" y="1097297"/>
                  <a:pt x="2091725" y="1175781"/>
                  <a:pt x="2091725" y="1332749"/>
                </a:cubicBezTo>
                <a:lnTo>
                  <a:pt x="2091725" y="2961290"/>
                </a:lnTo>
                <a:cubicBezTo>
                  <a:pt x="2091725" y="3118258"/>
                  <a:pt x="2188564" y="3196741"/>
                  <a:pt x="2324139" y="3196741"/>
                </a:cubicBezTo>
                <a:cubicBezTo>
                  <a:pt x="2459713" y="3196741"/>
                  <a:pt x="2556552" y="3118258"/>
                  <a:pt x="2556552" y="2961290"/>
                </a:cubicBezTo>
                <a:cubicBezTo>
                  <a:pt x="2556552" y="2961290"/>
                  <a:pt x="2556552" y="2961290"/>
                  <a:pt x="2556552" y="2510007"/>
                </a:cubicBezTo>
                <a:cubicBezTo>
                  <a:pt x="2556552" y="2510007"/>
                  <a:pt x="2556552" y="2510007"/>
                  <a:pt x="2905173" y="2510007"/>
                </a:cubicBezTo>
                <a:cubicBezTo>
                  <a:pt x="2905173" y="2510007"/>
                  <a:pt x="2905173" y="2510007"/>
                  <a:pt x="3350633" y="3079016"/>
                </a:cubicBezTo>
                <a:cubicBezTo>
                  <a:pt x="3408736" y="3157500"/>
                  <a:pt x="3466840" y="3196741"/>
                  <a:pt x="3563679" y="3196741"/>
                </a:cubicBezTo>
                <a:cubicBezTo>
                  <a:pt x="3679886" y="3196741"/>
                  <a:pt x="3796093" y="3098637"/>
                  <a:pt x="3796093" y="2980911"/>
                </a:cubicBezTo>
                <a:cubicBezTo>
                  <a:pt x="3796093" y="2902427"/>
                  <a:pt x="3757357" y="2863185"/>
                  <a:pt x="3718621" y="2804322"/>
                </a:cubicBezTo>
                <a:cubicBezTo>
                  <a:pt x="3718621" y="2804322"/>
                  <a:pt x="3718621" y="2804322"/>
                  <a:pt x="3408736" y="2431523"/>
                </a:cubicBezTo>
                <a:cubicBezTo>
                  <a:pt x="3660518" y="2313797"/>
                  <a:pt x="3815461" y="2117588"/>
                  <a:pt x="3815461" y="1784031"/>
                </a:cubicBezTo>
                <a:cubicBezTo>
                  <a:pt x="3815461" y="1587821"/>
                  <a:pt x="3757357" y="1430854"/>
                  <a:pt x="3641150" y="1313128"/>
                </a:cubicBezTo>
                <a:cubicBezTo>
                  <a:pt x="3505575" y="1175781"/>
                  <a:pt x="3311897" y="1097297"/>
                  <a:pt x="3040748" y="1097297"/>
                </a:cubicBezTo>
                <a:cubicBezTo>
                  <a:pt x="3040748" y="1097297"/>
                  <a:pt x="3040748" y="1097297"/>
                  <a:pt x="2324139" y="1097297"/>
                </a:cubicBezTo>
                <a:close/>
                <a:moveTo>
                  <a:pt x="17799025" y="1077676"/>
                </a:moveTo>
                <a:cubicBezTo>
                  <a:pt x="17682821" y="1077676"/>
                  <a:pt x="17585981" y="1156160"/>
                  <a:pt x="17585981" y="1313128"/>
                </a:cubicBezTo>
                <a:cubicBezTo>
                  <a:pt x="17585981" y="1313128"/>
                  <a:pt x="17585981" y="1313128"/>
                  <a:pt x="17585981" y="2941669"/>
                </a:cubicBezTo>
                <a:cubicBezTo>
                  <a:pt x="17585981" y="3098637"/>
                  <a:pt x="17682821" y="3177120"/>
                  <a:pt x="17799025" y="3177120"/>
                </a:cubicBezTo>
                <a:lnTo>
                  <a:pt x="18883625" y="3177120"/>
                </a:lnTo>
                <a:cubicBezTo>
                  <a:pt x="18999833" y="3177120"/>
                  <a:pt x="19077301" y="3098637"/>
                  <a:pt x="19077301" y="2980911"/>
                </a:cubicBezTo>
                <a:cubicBezTo>
                  <a:pt x="19077301" y="2843564"/>
                  <a:pt x="18999833" y="2765080"/>
                  <a:pt x="18883625" y="2765080"/>
                </a:cubicBezTo>
                <a:cubicBezTo>
                  <a:pt x="18883625" y="2765080"/>
                  <a:pt x="18883625" y="2765080"/>
                  <a:pt x="18031441" y="2765080"/>
                </a:cubicBezTo>
                <a:cubicBezTo>
                  <a:pt x="18031441" y="2765080"/>
                  <a:pt x="18031441" y="2765080"/>
                  <a:pt x="18031441" y="1313128"/>
                </a:cubicBezTo>
                <a:cubicBezTo>
                  <a:pt x="18031441" y="1156160"/>
                  <a:pt x="17934601" y="1077676"/>
                  <a:pt x="17799025" y="1077676"/>
                </a:cubicBezTo>
                <a:close/>
                <a:moveTo>
                  <a:pt x="15707301" y="1077676"/>
                </a:moveTo>
                <a:cubicBezTo>
                  <a:pt x="15571727" y="1077676"/>
                  <a:pt x="15474889" y="1156160"/>
                  <a:pt x="15474889" y="1313128"/>
                </a:cubicBezTo>
                <a:cubicBezTo>
                  <a:pt x="15474889" y="1313128"/>
                  <a:pt x="15474889" y="1313128"/>
                  <a:pt x="15474889" y="2941669"/>
                </a:cubicBezTo>
                <a:cubicBezTo>
                  <a:pt x="15474889" y="3098637"/>
                  <a:pt x="15571727" y="3177120"/>
                  <a:pt x="15707301" y="3177120"/>
                </a:cubicBezTo>
                <a:lnTo>
                  <a:pt x="16772533" y="3177120"/>
                </a:lnTo>
                <a:cubicBezTo>
                  <a:pt x="16888737" y="3177120"/>
                  <a:pt x="16985577" y="3098637"/>
                  <a:pt x="16985577" y="2980911"/>
                </a:cubicBezTo>
                <a:cubicBezTo>
                  <a:pt x="16985577" y="2843564"/>
                  <a:pt x="16888737" y="2765080"/>
                  <a:pt x="16772533" y="2765080"/>
                </a:cubicBezTo>
                <a:cubicBezTo>
                  <a:pt x="16772533" y="2765080"/>
                  <a:pt x="16772533" y="2765080"/>
                  <a:pt x="15939717" y="2765080"/>
                </a:cubicBezTo>
                <a:cubicBezTo>
                  <a:pt x="15939717" y="2765080"/>
                  <a:pt x="15939717" y="2765080"/>
                  <a:pt x="15939717" y="1313128"/>
                </a:cubicBezTo>
                <a:cubicBezTo>
                  <a:pt x="15939717" y="1156160"/>
                  <a:pt x="15842877" y="1077676"/>
                  <a:pt x="15707301" y="1077676"/>
                </a:cubicBezTo>
                <a:close/>
                <a:moveTo>
                  <a:pt x="7417875" y="1077676"/>
                </a:moveTo>
                <a:cubicBezTo>
                  <a:pt x="7301669" y="1077676"/>
                  <a:pt x="7166093" y="1156160"/>
                  <a:pt x="7166093" y="1293507"/>
                </a:cubicBezTo>
                <a:cubicBezTo>
                  <a:pt x="7166093" y="1293507"/>
                  <a:pt x="7166093" y="1293507"/>
                  <a:pt x="7166093" y="2961290"/>
                </a:cubicBezTo>
                <a:cubicBezTo>
                  <a:pt x="7166093" y="3118258"/>
                  <a:pt x="7262933" y="3196741"/>
                  <a:pt x="7398507" y="3196741"/>
                </a:cubicBezTo>
                <a:cubicBezTo>
                  <a:pt x="7514713" y="3196741"/>
                  <a:pt x="7611553" y="3118258"/>
                  <a:pt x="7611553" y="2961290"/>
                </a:cubicBezTo>
                <a:cubicBezTo>
                  <a:pt x="7611553" y="2961290"/>
                  <a:pt x="7611553" y="2961290"/>
                  <a:pt x="7611553" y="1940999"/>
                </a:cubicBezTo>
                <a:cubicBezTo>
                  <a:pt x="7611553" y="1940999"/>
                  <a:pt x="7611553" y="1940999"/>
                  <a:pt x="7998909" y="2549249"/>
                </a:cubicBezTo>
                <a:cubicBezTo>
                  <a:pt x="8057013" y="2627733"/>
                  <a:pt x="8115117" y="2666975"/>
                  <a:pt x="8192589" y="2666975"/>
                </a:cubicBezTo>
                <a:cubicBezTo>
                  <a:pt x="8289427" y="2666975"/>
                  <a:pt x="8347531" y="2627733"/>
                  <a:pt x="8386265" y="2549249"/>
                </a:cubicBezTo>
                <a:cubicBezTo>
                  <a:pt x="8386265" y="2549249"/>
                  <a:pt x="8386265" y="2549249"/>
                  <a:pt x="8773621" y="1921378"/>
                </a:cubicBezTo>
                <a:cubicBezTo>
                  <a:pt x="8773621" y="1921378"/>
                  <a:pt x="8773621" y="1921378"/>
                  <a:pt x="8773621" y="2961290"/>
                </a:cubicBezTo>
                <a:cubicBezTo>
                  <a:pt x="8773621" y="3118258"/>
                  <a:pt x="8870461" y="3196741"/>
                  <a:pt x="9006037" y="3196741"/>
                </a:cubicBezTo>
                <a:cubicBezTo>
                  <a:pt x="9141611" y="3196741"/>
                  <a:pt x="9238449" y="3118258"/>
                  <a:pt x="9238449" y="2961290"/>
                </a:cubicBezTo>
                <a:lnTo>
                  <a:pt x="9238449" y="1293507"/>
                </a:lnTo>
                <a:cubicBezTo>
                  <a:pt x="9238449" y="1156160"/>
                  <a:pt x="9102875" y="1077676"/>
                  <a:pt x="8986669" y="1077676"/>
                </a:cubicBezTo>
                <a:cubicBezTo>
                  <a:pt x="8870461" y="1077676"/>
                  <a:pt x="8792989" y="1116918"/>
                  <a:pt x="8734887" y="1215023"/>
                </a:cubicBezTo>
                <a:cubicBezTo>
                  <a:pt x="8734887" y="1215023"/>
                  <a:pt x="8734887" y="1215023"/>
                  <a:pt x="8211955" y="2097967"/>
                </a:cubicBezTo>
                <a:cubicBezTo>
                  <a:pt x="8211955" y="2097967"/>
                  <a:pt x="8211955" y="2097967"/>
                  <a:pt x="7669657" y="1215023"/>
                </a:cubicBezTo>
                <a:cubicBezTo>
                  <a:pt x="7611553" y="1116918"/>
                  <a:pt x="7534081" y="1077676"/>
                  <a:pt x="7417875" y="1077676"/>
                </a:cubicBezTo>
                <a:close/>
                <a:moveTo>
                  <a:pt x="5461725" y="1058055"/>
                </a:moveTo>
                <a:cubicBezTo>
                  <a:pt x="5306783" y="1058055"/>
                  <a:pt x="5229311" y="1136539"/>
                  <a:pt x="5171208" y="1234644"/>
                </a:cubicBezTo>
                <a:cubicBezTo>
                  <a:pt x="5171208" y="1234644"/>
                  <a:pt x="5171208" y="1234644"/>
                  <a:pt x="4454599" y="2882806"/>
                </a:cubicBezTo>
                <a:cubicBezTo>
                  <a:pt x="4435231" y="2922048"/>
                  <a:pt x="4435231" y="2961290"/>
                  <a:pt x="4435231" y="3000532"/>
                </a:cubicBezTo>
                <a:cubicBezTo>
                  <a:pt x="4435231" y="3118258"/>
                  <a:pt x="4532070" y="3196741"/>
                  <a:pt x="4648277" y="3196741"/>
                </a:cubicBezTo>
                <a:cubicBezTo>
                  <a:pt x="4745116" y="3196741"/>
                  <a:pt x="4803219" y="3157500"/>
                  <a:pt x="4841955" y="3059395"/>
                </a:cubicBezTo>
                <a:cubicBezTo>
                  <a:pt x="4841955" y="3059395"/>
                  <a:pt x="4841955" y="3059395"/>
                  <a:pt x="4996897" y="2706217"/>
                </a:cubicBezTo>
                <a:cubicBezTo>
                  <a:pt x="4996897" y="2706217"/>
                  <a:pt x="4996897" y="2706217"/>
                  <a:pt x="5907185" y="2706217"/>
                </a:cubicBezTo>
                <a:lnTo>
                  <a:pt x="6042760" y="3059395"/>
                </a:lnTo>
                <a:cubicBezTo>
                  <a:pt x="6081495" y="3157500"/>
                  <a:pt x="6158967" y="3196741"/>
                  <a:pt x="6255805" y="3196741"/>
                </a:cubicBezTo>
                <a:cubicBezTo>
                  <a:pt x="6372013" y="3196741"/>
                  <a:pt x="6468853" y="3118258"/>
                  <a:pt x="6468853" y="3000532"/>
                </a:cubicBezTo>
                <a:cubicBezTo>
                  <a:pt x="6468853" y="2961290"/>
                  <a:pt x="6468853" y="2922048"/>
                  <a:pt x="6449485" y="2882806"/>
                </a:cubicBezTo>
                <a:cubicBezTo>
                  <a:pt x="6449485" y="2882806"/>
                  <a:pt x="6449485" y="2882806"/>
                  <a:pt x="5732875" y="1234644"/>
                </a:cubicBezTo>
                <a:cubicBezTo>
                  <a:pt x="5674771" y="1136539"/>
                  <a:pt x="5597300" y="1058055"/>
                  <a:pt x="5461725" y="1058055"/>
                </a:cubicBezTo>
                <a:close/>
                <a:moveTo>
                  <a:pt x="847119" y="0"/>
                </a:moveTo>
                <a:lnTo>
                  <a:pt x="14021983" y="0"/>
                </a:lnTo>
                <a:lnTo>
                  <a:pt x="14021847" y="630"/>
                </a:lnTo>
                <a:cubicBezTo>
                  <a:pt x="14018669" y="15384"/>
                  <a:pt x="13993249" y="133416"/>
                  <a:pt x="13789889" y="1077676"/>
                </a:cubicBezTo>
                <a:cubicBezTo>
                  <a:pt x="13731785" y="1058055"/>
                  <a:pt x="13673681" y="1058055"/>
                  <a:pt x="13615577" y="1058055"/>
                </a:cubicBezTo>
                <a:cubicBezTo>
                  <a:pt x="12976439" y="1058055"/>
                  <a:pt x="12511613" y="1548579"/>
                  <a:pt x="12511613" y="2137209"/>
                </a:cubicBezTo>
                <a:cubicBezTo>
                  <a:pt x="12511613" y="2745459"/>
                  <a:pt x="12957071" y="3216362"/>
                  <a:pt x="13596209" y="3216362"/>
                </a:cubicBezTo>
                <a:cubicBezTo>
                  <a:pt x="14235349" y="3216362"/>
                  <a:pt x="14700175" y="2725838"/>
                  <a:pt x="14700175" y="2137209"/>
                </a:cubicBezTo>
                <a:cubicBezTo>
                  <a:pt x="14700175" y="1960620"/>
                  <a:pt x="14661441" y="1784031"/>
                  <a:pt x="14583969" y="1646684"/>
                </a:cubicBezTo>
                <a:cubicBezTo>
                  <a:pt x="14583969" y="1646684"/>
                  <a:pt x="14583969" y="1646684"/>
                  <a:pt x="14196613" y="1940999"/>
                </a:cubicBezTo>
                <a:cubicBezTo>
                  <a:pt x="14215981" y="1999862"/>
                  <a:pt x="14235349" y="2078346"/>
                  <a:pt x="14235349" y="2137209"/>
                </a:cubicBezTo>
                <a:cubicBezTo>
                  <a:pt x="14235349" y="2510007"/>
                  <a:pt x="13983565" y="2784701"/>
                  <a:pt x="13615577" y="2784701"/>
                </a:cubicBezTo>
                <a:cubicBezTo>
                  <a:pt x="13247589" y="2784701"/>
                  <a:pt x="12976439" y="2490386"/>
                  <a:pt x="12976439" y="2137209"/>
                </a:cubicBezTo>
                <a:cubicBezTo>
                  <a:pt x="12976439" y="1784031"/>
                  <a:pt x="13228221" y="1489716"/>
                  <a:pt x="13596209" y="1489716"/>
                </a:cubicBezTo>
                <a:cubicBezTo>
                  <a:pt x="13634945" y="1489716"/>
                  <a:pt x="13654313" y="1489716"/>
                  <a:pt x="13693049" y="1489716"/>
                </a:cubicBezTo>
                <a:cubicBezTo>
                  <a:pt x="13693049" y="1489716"/>
                  <a:pt x="13693049" y="1489716"/>
                  <a:pt x="13518737" y="2274556"/>
                </a:cubicBezTo>
                <a:cubicBezTo>
                  <a:pt x="13518737" y="2274556"/>
                  <a:pt x="13518737" y="2274556"/>
                  <a:pt x="13576841" y="2313797"/>
                </a:cubicBezTo>
                <a:cubicBezTo>
                  <a:pt x="13576841" y="2313797"/>
                  <a:pt x="13576841" y="2313797"/>
                  <a:pt x="15302449" y="208867"/>
                </a:cubicBezTo>
                <a:lnTo>
                  <a:pt x="15473677" y="0"/>
                </a:lnTo>
                <a:lnTo>
                  <a:pt x="19895817" y="0"/>
                </a:lnTo>
                <a:lnTo>
                  <a:pt x="20086775" y="11552"/>
                </a:lnTo>
                <a:cubicBezTo>
                  <a:pt x="20517065" y="68345"/>
                  <a:pt x="20714017" y="312956"/>
                  <a:pt x="20739957" y="787481"/>
                </a:cubicBezTo>
                <a:lnTo>
                  <a:pt x="20742935" y="901016"/>
                </a:lnTo>
                <a:lnTo>
                  <a:pt x="20742935" y="3471506"/>
                </a:lnTo>
                <a:lnTo>
                  <a:pt x="20739957" y="3585041"/>
                </a:lnTo>
                <a:cubicBezTo>
                  <a:pt x="20710027" y="4132570"/>
                  <a:pt x="20452417" y="4374000"/>
                  <a:pt x="19871385" y="4374000"/>
                </a:cubicBezTo>
                <a:lnTo>
                  <a:pt x="871552" y="4374000"/>
                </a:lnTo>
                <a:cubicBezTo>
                  <a:pt x="251782" y="4374000"/>
                  <a:pt x="0" y="4099306"/>
                  <a:pt x="0" y="3471435"/>
                </a:cubicBezTo>
                <a:cubicBezTo>
                  <a:pt x="0" y="3471435"/>
                  <a:pt x="0" y="3471435"/>
                  <a:pt x="0" y="901087"/>
                </a:cubicBezTo>
                <a:cubicBezTo>
                  <a:pt x="0" y="351700"/>
                  <a:pt x="192771" y="72714"/>
                  <a:pt x="656161" y="11552"/>
                </a:cubicBezTo>
                <a:close/>
              </a:path>
            </a:pathLst>
          </a:custGeom>
          <a:solidFill>
            <a:schemeClr val="bg1"/>
          </a:solidFill>
          <a:ln w="9525">
            <a:noFill/>
            <a:miter lim="800000"/>
            <a:headEnd/>
            <a:tailEnd/>
          </a:ln>
          <a:effectLst/>
        </p:spPr>
        <p:txBody>
          <a:bodyPr wrap="square">
            <a:noAutofit/>
          </a:bodyPr>
          <a:lstStyle>
            <a:lvl1pPr marL="0" indent="0">
              <a:buNone/>
              <a:defRPr sz="100">
                <a:noFill/>
              </a:defRPr>
            </a:lvl1pPr>
            <a:lvl2pPr>
              <a:defRPr>
                <a:noFill/>
              </a:defRPr>
            </a:lvl2pPr>
            <a:lvl3pPr>
              <a:defRPr>
                <a:noFill/>
              </a:defRPr>
            </a:lvl3pPr>
            <a:lvl4pPr>
              <a:defRPr>
                <a:noFill/>
              </a:defRPr>
            </a:lvl4pPr>
            <a:lvl5pPr>
              <a:defRPr>
                <a:noFill/>
              </a:defRPr>
            </a:lvl5pPr>
          </a:lstStyle>
          <a:p>
            <a:pPr lvl="0"/>
            <a:r>
              <a:rPr lang="en-GB"/>
              <a:t>vel</a:t>
            </a:r>
            <a:endParaRPr lang="en-GB" dirty="0"/>
          </a:p>
        </p:txBody>
      </p:sp>
      <p:sp>
        <p:nvSpPr>
          <p:cNvPr id="11" name="Slide Number Placeholder 5" hidden="1">
            <a:extLst>
              <a:ext uri="{FF2B5EF4-FFF2-40B4-BE49-F238E27FC236}">
                <a16:creationId xmlns:a16="http://schemas.microsoft.com/office/drawing/2014/main" id="{F8065A6C-B087-4C37-B9BF-238078D124A4}"/>
              </a:ext>
            </a:extLst>
          </p:cNvPr>
          <p:cNvSpPr>
            <a:spLocks noGrp="1"/>
          </p:cNvSpPr>
          <p:nvPr>
            <p:ph type="sldNum" sz="quarter" idx="4"/>
          </p:nvPr>
        </p:nvSpPr>
        <p:spPr>
          <a:xfrm>
            <a:off x="0" y="6910400"/>
            <a:ext cx="0" cy="0"/>
          </a:xfrm>
          <a:prstGeom prst="rect">
            <a:avLst/>
          </a:prstGeom>
        </p:spPr>
        <p:txBody>
          <a:bodyPr vert="horz" wrap="square" lIns="0" tIns="0" rIns="0" bIns="0" numCol="1" anchor="ctr" anchorCtr="0" compatLnSpc="1">
            <a:prstTxWarp prst="textNoShape">
              <a:avLst/>
            </a:prstTxWarp>
          </a:bodyPr>
          <a:lstStyle>
            <a:lvl1pPr algn="r">
              <a:defRPr sz="100">
                <a:noFill/>
              </a:defRPr>
            </a:lvl1pPr>
          </a:lstStyle>
          <a:p>
            <a:endParaRPr lang="en-GB" dirty="0"/>
          </a:p>
        </p:txBody>
      </p:sp>
      <p:sp>
        <p:nvSpPr>
          <p:cNvPr id="12" name="Footer Placeholder 4" hidden="1">
            <a:extLst>
              <a:ext uri="{FF2B5EF4-FFF2-40B4-BE49-F238E27FC236}">
                <a16:creationId xmlns:a16="http://schemas.microsoft.com/office/drawing/2014/main" id="{E644527C-AD14-4EB9-ADCA-31C61EBA6546}"/>
              </a:ext>
            </a:extLst>
          </p:cNvPr>
          <p:cNvSpPr>
            <a:spLocks noGrp="1"/>
          </p:cNvSpPr>
          <p:nvPr>
            <p:ph type="ftr" sz="quarter" idx="3"/>
          </p:nvPr>
        </p:nvSpPr>
        <p:spPr>
          <a:xfrm>
            <a:off x="0" y="6910400"/>
            <a:ext cx="0" cy="0"/>
          </a:xfrm>
          <a:prstGeom prst="rect">
            <a:avLst/>
          </a:prstGeom>
        </p:spPr>
        <p:txBody>
          <a:bodyPr vert="horz" wrap="square" lIns="0" tIns="0" rIns="0" bIns="0" numCol="1" anchor="ctr" anchorCtr="0" compatLnSpc="1">
            <a:prstTxWarp prst="textNoShape">
              <a:avLst/>
            </a:prstTxWarp>
          </a:bodyPr>
          <a:lstStyle>
            <a:lvl1pPr>
              <a:defRPr lang="en-GB" sz="100" baseline="0">
                <a:noFill/>
              </a:defRPr>
            </a:lvl1pPr>
          </a:lstStyle>
          <a:p>
            <a:pPr algn="r"/>
            <a:endParaRPr lang="en-DK" dirty="0"/>
          </a:p>
        </p:txBody>
      </p:sp>
      <p:sp>
        <p:nvSpPr>
          <p:cNvPr id="13" name="Date_DateCustomA" hidden="1">
            <a:extLst>
              <a:ext uri="{FF2B5EF4-FFF2-40B4-BE49-F238E27FC236}">
                <a16:creationId xmlns:a16="http://schemas.microsoft.com/office/drawing/2014/main" id="{264006B7-F2E6-4F4A-8D05-3F44F8F318B8}"/>
              </a:ext>
            </a:extLst>
          </p:cNvPr>
          <p:cNvSpPr>
            <a:spLocks noGrp="1"/>
          </p:cNvSpPr>
          <p:nvPr>
            <p:ph type="dt" sz="half" idx="2"/>
          </p:nvPr>
        </p:nvSpPr>
        <p:spPr>
          <a:xfrm>
            <a:off x="0" y="6910400"/>
            <a:ext cx="0" cy="0"/>
          </a:xfrm>
          <a:prstGeom prst="rect">
            <a:avLst/>
          </a:prstGeom>
        </p:spPr>
        <p:txBody>
          <a:bodyPr vert="horz" wrap="square" lIns="0" tIns="0" rIns="0" bIns="0" numCol="1" anchor="ctr" anchorCtr="0" compatLnSpc="1">
            <a:prstTxWarp prst="textNoShape">
              <a:avLst/>
            </a:prstTxWarp>
          </a:bodyPr>
          <a:lstStyle>
            <a:lvl1pPr>
              <a:buNone/>
              <a:defRPr lang="en-GB" sz="100" smtClean="0">
                <a:noFill/>
              </a:defRPr>
            </a:lvl1pPr>
          </a:lstStyle>
          <a:p>
            <a:pPr algn="r"/>
            <a:endParaRPr lang="en-DK" dirty="0"/>
          </a:p>
        </p:txBody>
      </p:sp>
    </p:spTree>
    <p:extLst>
      <p:ext uri="{BB962C8B-B14F-4D97-AF65-F5344CB8AC3E}">
        <p14:creationId xmlns:p14="http://schemas.microsoft.com/office/powerpoint/2010/main" val="262041479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Full slide image">
    <p:spTree>
      <p:nvGrpSpPr>
        <p:cNvPr id="1" name=""/>
        <p:cNvGrpSpPr/>
        <p:nvPr/>
      </p:nvGrpSpPr>
      <p:grpSpPr>
        <a:xfrm>
          <a:off x="0" y="0"/>
          <a:ext cx="0" cy="0"/>
          <a:chOff x="0" y="0"/>
          <a:chExt cx="0" cy="0"/>
        </a:xfrm>
      </p:grpSpPr>
      <p:sp>
        <p:nvSpPr>
          <p:cNvPr id="3" name="Background"/>
          <p:cNvSpPr/>
          <p:nvPr userDrawn="1"/>
        </p:nvSpPr>
        <p:spPr>
          <a:xfrm>
            <a:off x="0" y="0"/>
            <a:ext cx="12191187" cy="685641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1800" dirty="0"/>
          </a:p>
        </p:txBody>
      </p:sp>
      <p:sp>
        <p:nvSpPr>
          <p:cNvPr id="6" name="Picture Placeholder 5"/>
          <p:cNvSpPr>
            <a:spLocks noGrp="1"/>
          </p:cNvSpPr>
          <p:nvPr>
            <p:ph type="pic" sz="quarter" idx="10" hasCustomPrompt="1"/>
          </p:nvPr>
        </p:nvSpPr>
        <p:spPr>
          <a:xfrm>
            <a:off x="-1" y="0"/>
            <a:ext cx="12194787" cy="6860012"/>
          </a:xfrm>
          <a:solidFill>
            <a:srgbClr val="F6F6F4"/>
          </a:solidFill>
        </p:spPr>
        <p:txBody>
          <a:bodyPr tIns="0" anchor="t" anchorCtr="0"/>
          <a:lstStyle>
            <a:lvl1pPr marL="0" indent="0" algn="ctr">
              <a:buNone/>
              <a:defRPr baseline="0">
                <a:solidFill>
                  <a:schemeClr val="tx1"/>
                </a:solidFill>
              </a:defRPr>
            </a:lvl1pPr>
          </a:lstStyle>
          <a:p>
            <a:r>
              <a:rPr lang="en-GB" noProof="0" dirty="0"/>
              <a:t>Mark placeholder to insert image</a:t>
            </a:r>
          </a:p>
        </p:txBody>
      </p:sp>
      <p:sp>
        <p:nvSpPr>
          <p:cNvPr id="7" name="Text Placeholder 15">
            <a:extLst>
              <a:ext uri="{FF2B5EF4-FFF2-40B4-BE49-F238E27FC236}">
                <a16:creationId xmlns:a16="http://schemas.microsoft.com/office/drawing/2014/main" id="{D502E4A2-448F-4BE7-8814-15A06BDE1CF9}"/>
              </a:ext>
            </a:extLst>
          </p:cNvPr>
          <p:cNvSpPr>
            <a:spLocks noGrp="1"/>
          </p:cNvSpPr>
          <p:nvPr>
            <p:ph type="body" sz="quarter" idx="12" hasCustomPrompt="1"/>
          </p:nvPr>
        </p:nvSpPr>
        <p:spPr bwMode="auto">
          <a:xfrm>
            <a:off x="798617" y="6158174"/>
            <a:ext cx="1220559" cy="255541"/>
          </a:xfrm>
          <a:custGeom>
            <a:avLst/>
            <a:gdLst>
              <a:gd name="connsiteX0" fmla="*/ 10555461 w 20742935"/>
              <a:gd name="connsiteY0" fmla="*/ 2313797 h 4374000"/>
              <a:gd name="connsiteX1" fmla="*/ 11078393 w 20742935"/>
              <a:gd name="connsiteY1" fmla="*/ 2313797 h 4374000"/>
              <a:gd name="connsiteX2" fmla="*/ 11427013 w 20742935"/>
              <a:gd name="connsiteY2" fmla="*/ 2549249 h 4374000"/>
              <a:gd name="connsiteX3" fmla="*/ 11097761 w 20742935"/>
              <a:gd name="connsiteY3" fmla="*/ 2784701 h 4374000"/>
              <a:gd name="connsiteX4" fmla="*/ 10555461 w 20742935"/>
              <a:gd name="connsiteY4" fmla="*/ 2784701 h 4374000"/>
              <a:gd name="connsiteX5" fmla="*/ 10555461 w 20742935"/>
              <a:gd name="connsiteY5" fmla="*/ 2313797 h 4374000"/>
              <a:gd name="connsiteX6" fmla="*/ 5442357 w 20742935"/>
              <a:gd name="connsiteY6" fmla="*/ 1627063 h 4374000"/>
              <a:gd name="connsiteX7" fmla="*/ 5732875 w 20742935"/>
              <a:gd name="connsiteY7" fmla="*/ 2313797 h 4374000"/>
              <a:gd name="connsiteX8" fmla="*/ 5151840 w 20742935"/>
              <a:gd name="connsiteY8" fmla="*/ 2313797 h 4374000"/>
              <a:gd name="connsiteX9" fmla="*/ 2556552 w 20742935"/>
              <a:gd name="connsiteY9" fmla="*/ 1509337 h 4374000"/>
              <a:gd name="connsiteX10" fmla="*/ 3002012 w 20742935"/>
              <a:gd name="connsiteY10" fmla="*/ 1509337 h 4374000"/>
              <a:gd name="connsiteX11" fmla="*/ 3350633 w 20742935"/>
              <a:gd name="connsiteY11" fmla="*/ 1803652 h 4374000"/>
              <a:gd name="connsiteX12" fmla="*/ 3002012 w 20742935"/>
              <a:gd name="connsiteY12" fmla="*/ 2117588 h 4374000"/>
              <a:gd name="connsiteX13" fmla="*/ 2556552 w 20742935"/>
              <a:gd name="connsiteY13" fmla="*/ 2117588 h 4374000"/>
              <a:gd name="connsiteX14" fmla="*/ 2556552 w 20742935"/>
              <a:gd name="connsiteY14" fmla="*/ 1509337 h 4374000"/>
              <a:gd name="connsiteX15" fmla="*/ 10555461 w 20742935"/>
              <a:gd name="connsiteY15" fmla="*/ 1489716 h 4374000"/>
              <a:gd name="connsiteX16" fmla="*/ 11000921 w 20742935"/>
              <a:gd name="connsiteY16" fmla="*/ 1489716 h 4374000"/>
              <a:gd name="connsiteX17" fmla="*/ 11310807 w 20742935"/>
              <a:gd name="connsiteY17" fmla="*/ 1725168 h 4374000"/>
              <a:gd name="connsiteX18" fmla="*/ 10981553 w 20742935"/>
              <a:gd name="connsiteY18" fmla="*/ 1940999 h 4374000"/>
              <a:gd name="connsiteX19" fmla="*/ 10555461 w 20742935"/>
              <a:gd name="connsiteY19" fmla="*/ 1940999 h 4374000"/>
              <a:gd name="connsiteX20" fmla="*/ 10555461 w 20742935"/>
              <a:gd name="connsiteY20" fmla="*/ 1489716 h 4374000"/>
              <a:gd name="connsiteX21" fmla="*/ 10342417 w 20742935"/>
              <a:gd name="connsiteY21" fmla="*/ 1097297 h 4374000"/>
              <a:gd name="connsiteX22" fmla="*/ 10110001 w 20742935"/>
              <a:gd name="connsiteY22" fmla="*/ 1332749 h 4374000"/>
              <a:gd name="connsiteX23" fmla="*/ 10110001 w 20742935"/>
              <a:gd name="connsiteY23" fmla="*/ 2941669 h 4374000"/>
              <a:gd name="connsiteX24" fmla="*/ 10342417 w 20742935"/>
              <a:gd name="connsiteY24" fmla="*/ 3177120 h 4374000"/>
              <a:gd name="connsiteX25" fmla="*/ 11097761 w 20742935"/>
              <a:gd name="connsiteY25" fmla="*/ 3177120 h 4374000"/>
              <a:gd name="connsiteX26" fmla="*/ 11872473 w 20742935"/>
              <a:gd name="connsiteY26" fmla="*/ 2608112 h 4374000"/>
              <a:gd name="connsiteX27" fmla="*/ 11485117 w 20742935"/>
              <a:gd name="connsiteY27" fmla="*/ 2097967 h 4374000"/>
              <a:gd name="connsiteX28" fmla="*/ 11756267 w 20742935"/>
              <a:gd name="connsiteY28" fmla="*/ 1627063 h 4374000"/>
              <a:gd name="connsiteX29" fmla="*/ 11620693 w 20742935"/>
              <a:gd name="connsiteY29" fmla="*/ 1273886 h 4374000"/>
              <a:gd name="connsiteX30" fmla="*/ 11078393 w 20742935"/>
              <a:gd name="connsiteY30" fmla="*/ 1097297 h 4374000"/>
              <a:gd name="connsiteX31" fmla="*/ 2324139 w 20742935"/>
              <a:gd name="connsiteY31" fmla="*/ 1097297 h 4374000"/>
              <a:gd name="connsiteX32" fmla="*/ 2091725 w 20742935"/>
              <a:gd name="connsiteY32" fmla="*/ 1332749 h 4374000"/>
              <a:gd name="connsiteX33" fmla="*/ 2091725 w 20742935"/>
              <a:gd name="connsiteY33" fmla="*/ 2961290 h 4374000"/>
              <a:gd name="connsiteX34" fmla="*/ 2324139 w 20742935"/>
              <a:gd name="connsiteY34" fmla="*/ 3196741 h 4374000"/>
              <a:gd name="connsiteX35" fmla="*/ 2556552 w 20742935"/>
              <a:gd name="connsiteY35" fmla="*/ 2961290 h 4374000"/>
              <a:gd name="connsiteX36" fmla="*/ 2556552 w 20742935"/>
              <a:gd name="connsiteY36" fmla="*/ 2510007 h 4374000"/>
              <a:gd name="connsiteX37" fmla="*/ 2905173 w 20742935"/>
              <a:gd name="connsiteY37" fmla="*/ 2510007 h 4374000"/>
              <a:gd name="connsiteX38" fmla="*/ 3350633 w 20742935"/>
              <a:gd name="connsiteY38" fmla="*/ 3079016 h 4374000"/>
              <a:gd name="connsiteX39" fmla="*/ 3563679 w 20742935"/>
              <a:gd name="connsiteY39" fmla="*/ 3196741 h 4374000"/>
              <a:gd name="connsiteX40" fmla="*/ 3796093 w 20742935"/>
              <a:gd name="connsiteY40" fmla="*/ 2980911 h 4374000"/>
              <a:gd name="connsiteX41" fmla="*/ 3718621 w 20742935"/>
              <a:gd name="connsiteY41" fmla="*/ 2804322 h 4374000"/>
              <a:gd name="connsiteX42" fmla="*/ 3408736 w 20742935"/>
              <a:gd name="connsiteY42" fmla="*/ 2431523 h 4374000"/>
              <a:gd name="connsiteX43" fmla="*/ 3815461 w 20742935"/>
              <a:gd name="connsiteY43" fmla="*/ 1784031 h 4374000"/>
              <a:gd name="connsiteX44" fmla="*/ 3641150 w 20742935"/>
              <a:gd name="connsiteY44" fmla="*/ 1313128 h 4374000"/>
              <a:gd name="connsiteX45" fmla="*/ 3040748 w 20742935"/>
              <a:gd name="connsiteY45" fmla="*/ 1097297 h 4374000"/>
              <a:gd name="connsiteX46" fmla="*/ 2324139 w 20742935"/>
              <a:gd name="connsiteY46" fmla="*/ 1097297 h 4374000"/>
              <a:gd name="connsiteX47" fmla="*/ 17799025 w 20742935"/>
              <a:gd name="connsiteY47" fmla="*/ 1077676 h 4374000"/>
              <a:gd name="connsiteX48" fmla="*/ 17585981 w 20742935"/>
              <a:gd name="connsiteY48" fmla="*/ 1313128 h 4374000"/>
              <a:gd name="connsiteX49" fmla="*/ 17585981 w 20742935"/>
              <a:gd name="connsiteY49" fmla="*/ 2941669 h 4374000"/>
              <a:gd name="connsiteX50" fmla="*/ 17799025 w 20742935"/>
              <a:gd name="connsiteY50" fmla="*/ 3177120 h 4374000"/>
              <a:gd name="connsiteX51" fmla="*/ 18883625 w 20742935"/>
              <a:gd name="connsiteY51" fmla="*/ 3177120 h 4374000"/>
              <a:gd name="connsiteX52" fmla="*/ 19077301 w 20742935"/>
              <a:gd name="connsiteY52" fmla="*/ 2980911 h 4374000"/>
              <a:gd name="connsiteX53" fmla="*/ 18883625 w 20742935"/>
              <a:gd name="connsiteY53" fmla="*/ 2765080 h 4374000"/>
              <a:gd name="connsiteX54" fmla="*/ 18031441 w 20742935"/>
              <a:gd name="connsiteY54" fmla="*/ 2765080 h 4374000"/>
              <a:gd name="connsiteX55" fmla="*/ 18031441 w 20742935"/>
              <a:gd name="connsiteY55" fmla="*/ 1313128 h 4374000"/>
              <a:gd name="connsiteX56" fmla="*/ 17799025 w 20742935"/>
              <a:gd name="connsiteY56" fmla="*/ 1077676 h 4374000"/>
              <a:gd name="connsiteX57" fmla="*/ 15707301 w 20742935"/>
              <a:gd name="connsiteY57" fmla="*/ 1077676 h 4374000"/>
              <a:gd name="connsiteX58" fmla="*/ 15474889 w 20742935"/>
              <a:gd name="connsiteY58" fmla="*/ 1313128 h 4374000"/>
              <a:gd name="connsiteX59" fmla="*/ 15474889 w 20742935"/>
              <a:gd name="connsiteY59" fmla="*/ 2941669 h 4374000"/>
              <a:gd name="connsiteX60" fmla="*/ 15707301 w 20742935"/>
              <a:gd name="connsiteY60" fmla="*/ 3177120 h 4374000"/>
              <a:gd name="connsiteX61" fmla="*/ 16772533 w 20742935"/>
              <a:gd name="connsiteY61" fmla="*/ 3177120 h 4374000"/>
              <a:gd name="connsiteX62" fmla="*/ 16985577 w 20742935"/>
              <a:gd name="connsiteY62" fmla="*/ 2980911 h 4374000"/>
              <a:gd name="connsiteX63" fmla="*/ 16772533 w 20742935"/>
              <a:gd name="connsiteY63" fmla="*/ 2765080 h 4374000"/>
              <a:gd name="connsiteX64" fmla="*/ 15939717 w 20742935"/>
              <a:gd name="connsiteY64" fmla="*/ 2765080 h 4374000"/>
              <a:gd name="connsiteX65" fmla="*/ 15939717 w 20742935"/>
              <a:gd name="connsiteY65" fmla="*/ 1313128 h 4374000"/>
              <a:gd name="connsiteX66" fmla="*/ 15707301 w 20742935"/>
              <a:gd name="connsiteY66" fmla="*/ 1077676 h 4374000"/>
              <a:gd name="connsiteX67" fmla="*/ 7417875 w 20742935"/>
              <a:gd name="connsiteY67" fmla="*/ 1077676 h 4374000"/>
              <a:gd name="connsiteX68" fmla="*/ 7166093 w 20742935"/>
              <a:gd name="connsiteY68" fmla="*/ 1293507 h 4374000"/>
              <a:gd name="connsiteX69" fmla="*/ 7166093 w 20742935"/>
              <a:gd name="connsiteY69" fmla="*/ 2961290 h 4374000"/>
              <a:gd name="connsiteX70" fmla="*/ 7398507 w 20742935"/>
              <a:gd name="connsiteY70" fmla="*/ 3196741 h 4374000"/>
              <a:gd name="connsiteX71" fmla="*/ 7611553 w 20742935"/>
              <a:gd name="connsiteY71" fmla="*/ 2961290 h 4374000"/>
              <a:gd name="connsiteX72" fmla="*/ 7611553 w 20742935"/>
              <a:gd name="connsiteY72" fmla="*/ 1940999 h 4374000"/>
              <a:gd name="connsiteX73" fmla="*/ 7998909 w 20742935"/>
              <a:gd name="connsiteY73" fmla="*/ 2549249 h 4374000"/>
              <a:gd name="connsiteX74" fmla="*/ 8192589 w 20742935"/>
              <a:gd name="connsiteY74" fmla="*/ 2666975 h 4374000"/>
              <a:gd name="connsiteX75" fmla="*/ 8386265 w 20742935"/>
              <a:gd name="connsiteY75" fmla="*/ 2549249 h 4374000"/>
              <a:gd name="connsiteX76" fmla="*/ 8773621 w 20742935"/>
              <a:gd name="connsiteY76" fmla="*/ 1921378 h 4374000"/>
              <a:gd name="connsiteX77" fmla="*/ 8773621 w 20742935"/>
              <a:gd name="connsiteY77" fmla="*/ 2961290 h 4374000"/>
              <a:gd name="connsiteX78" fmla="*/ 9006037 w 20742935"/>
              <a:gd name="connsiteY78" fmla="*/ 3196741 h 4374000"/>
              <a:gd name="connsiteX79" fmla="*/ 9238449 w 20742935"/>
              <a:gd name="connsiteY79" fmla="*/ 2961290 h 4374000"/>
              <a:gd name="connsiteX80" fmla="*/ 9238449 w 20742935"/>
              <a:gd name="connsiteY80" fmla="*/ 1293507 h 4374000"/>
              <a:gd name="connsiteX81" fmla="*/ 8986669 w 20742935"/>
              <a:gd name="connsiteY81" fmla="*/ 1077676 h 4374000"/>
              <a:gd name="connsiteX82" fmla="*/ 8734887 w 20742935"/>
              <a:gd name="connsiteY82" fmla="*/ 1215023 h 4374000"/>
              <a:gd name="connsiteX83" fmla="*/ 8211955 w 20742935"/>
              <a:gd name="connsiteY83" fmla="*/ 2097967 h 4374000"/>
              <a:gd name="connsiteX84" fmla="*/ 7669657 w 20742935"/>
              <a:gd name="connsiteY84" fmla="*/ 1215023 h 4374000"/>
              <a:gd name="connsiteX85" fmla="*/ 7417875 w 20742935"/>
              <a:gd name="connsiteY85" fmla="*/ 1077676 h 4374000"/>
              <a:gd name="connsiteX86" fmla="*/ 5461725 w 20742935"/>
              <a:gd name="connsiteY86" fmla="*/ 1058055 h 4374000"/>
              <a:gd name="connsiteX87" fmla="*/ 5171208 w 20742935"/>
              <a:gd name="connsiteY87" fmla="*/ 1234644 h 4374000"/>
              <a:gd name="connsiteX88" fmla="*/ 4454599 w 20742935"/>
              <a:gd name="connsiteY88" fmla="*/ 2882806 h 4374000"/>
              <a:gd name="connsiteX89" fmla="*/ 4435231 w 20742935"/>
              <a:gd name="connsiteY89" fmla="*/ 3000532 h 4374000"/>
              <a:gd name="connsiteX90" fmla="*/ 4648277 w 20742935"/>
              <a:gd name="connsiteY90" fmla="*/ 3196741 h 4374000"/>
              <a:gd name="connsiteX91" fmla="*/ 4841955 w 20742935"/>
              <a:gd name="connsiteY91" fmla="*/ 3059395 h 4374000"/>
              <a:gd name="connsiteX92" fmla="*/ 4996897 w 20742935"/>
              <a:gd name="connsiteY92" fmla="*/ 2706217 h 4374000"/>
              <a:gd name="connsiteX93" fmla="*/ 5907185 w 20742935"/>
              <a:gd name="connsiteY93" fmla="*/ 2706217 h 4374000"/>
              <a:gd name="connsiteX94" fmla="*/ 6042760 w 20742935"/>
              <a:gd name="connsiteY94" fmla="*/ 3059395 h 4374000"/>
              <a:gd name="connsiteX95" fmla="*/ 6255805 w 20742935"/>
              <a:gd name="connsiteY95" fmla="*/ 3196741 h 4374000"/>
              <a:gd name="connsiteX96" fmla="*/ 6468853 w 20742935"/>
              <a:gd name="connsiteY96" fmla="*/ 3000532 h 4374000"/>
              <a:gd name="connsiteX97" fmla="*/ 6449485 w 20742935"/>
              <a:gd name="connsiteY97" fmla="*/ 2882806 h 4374000"/>
              <a:gd name="connsiteX98" fmla="*/ 5732875 w 20742935"/>
              <a:gd name="connsiteY98" fmla="*/ 1234644 h 4374000"/>
              <a:gd name="connsiteX99" fmla="*/ 5461725 w 20742935"/>
              <a:gd name="connsiteY99" fmla="*/ 1058055 h 4374000"/>
              <a:gd name="connsiteX100" fmla="*/ 847119 w 20742935"/>
              <a:gd name="connsiteY100" fmla="*/ 0 h 4374000"/>
              <a:gd name="connsiteX101" fmla="*/ 14021983 w 20742935"/>
              <a:gd name="connsiteY101" fmla="*/ 0 h 4374000"/>
              <a:gd name="connsiteX102" fmla="*/ 14021847 w 20742935"/>
              <a:gd name="connsiteY102" fmla="*/ 630 h 4374000"/>
              <a:gd name="connsiteX103" fmla="*/ 13789889 w 20742935"/>
              <a:gd name="connsiteY103" fmla="*/ 1077676 h 4374000"/>
              <a:gd name="connsiteX104" fmla="*/ 13615577 w 20742935"/>
              <a:gd name="connsiteY104" fmla="*/ 1058055 h 4374000"/>
              <a:gd name="connsiteX105" fmla="*/ 12511613 w 20742935"/>
              <a:gd name="connsiteY105" fmla="*/ 2137209 h 4374000"/>
              <a:gd name="connsiteX106" fmla="*/ 13596209 w 20742935"/>
              <a:gd name="connsiteY106" fmla="*/ 3216362 h 4374000"/>
              <a:gd name="connsiteX107" fmla="*/ 14700175 w 20742935"/>
              <a:gd name="connsiteY107" fmla="*/ 2137209 h 4374000"/>
              <a:gd name="connsiteX108" fmla="*/ 14583969 w 20742935"/>
              <a:gd name="connsiteY108" fmla="*/ 1646684 h 4374000"/>
              <a:gd name="connsiteX109" fmla="*/ 14196613 w 20742935"/>
              <a:gd name="connsiteY109" fmla="*/ 1940999 h 4374000"/>
              <a:gd name="connsiteX110" fmla="*/ 14235349 w 20742935"/>
              <a:gd name="connsiteY110" fmla="*/ 2137209 h 4374000"/>
              <a:gd name="connsiteX111" fmla="*/ 13615577 w 20742935"/>
              <a:gd name="connsiteY111" fmla="*/ 2784701 h 4374000"/>
              <a:gd name="connsiteX112" fmla="*/ 12976439 w 20742935"/>
              <a:gd name="connsiteY112" fmla="*/ 2137209 h 4374000"/>
              <a:gd name="connsiteX113" fmla="*/ 13596209 w 20742935"/>
              <a:gd name="connsiteY113" fmla="*/ 1489716 h 4374000"/>
              <a:gd name="connsiteX114" fmla="*/ 13693049 w 20742935"/>
              <a:gd name="connsiteY114" fmla="*/ 1489716 h 4374000"/>
              <a:gd name="connsiteX115" fmla="*/ 13518737 w 20742935"/>
              <a:gd name="connsiteY115" fmla="*/ 2274556 h 4374000"/>
              <a:gd name="connsiteX116" fmla="*/ 13576841 w 20742935"/>
              <a:gd name="connsiteY116" fmla="*/ 2313797 h 4374000"/>
              <a:gd name="connsiteX117" fmla="*/ 15302449 w 20742935"/>
              <a:gd name="connsiteY117" fmla="*/ 208867 h 4374000"/>
              <a:gd name="connsiteX118" fmla="*/ 15473677 w 20742935"/>
              <a:gd name="connsiteY118" fmla="*/ 0 h 4374000"/>
              <a:gd name="connsiteX119" fmla="*/ 19895817 w 20742935"/>
              <a:gd name="connsiteY119" fmla="*/ 0 h 4374000"/>
              <a:gd name="connsiteX120" fmla="*/ 20086775 w 20742935"/>
              <a:gd name="connsiteY120" fmla="*/ 11552 h 4374000"/>
              <a:gd name="connsiteX121" fmla="*/ 20739957 w 20742935"/>
              <a:gd name="connsiteY121" fmla="*/ 787481 h 4374000"/>
              <a:gd name="connsiteX122" fmla="*/ 20742935 w 20742935"/>
              <a:gd name="connsiteY122" fmla="*/ 901016 h 4374000"/>
              <a:gd name="connsiteX123" fmla="*/ 20742935 w 20742935"/>
              <a:gd name="connsiteY123" fmla="*/ 3471506 h 4374000"/>
              <a:gd name="connsiteX124" fmla="*/ 20739957 w 20742935"/>
              <a:gd name="connsiteY124" fmla="*/ 3585041 h 4374000"/>
              <a:gd name="connsiteX125" fmla="*/ 19871385 w 20742935"/>
              <a:gd name="connsiteY125" fmla="*/ 4374000 h 4374000"/>
              <a:gd name="connsiteX126" fmla="*/ 871552 w 20742935"/>
              <a:gd name="connsiteY126" fmla="*/ 4374000 h 4374000"/>
              <a:gd name="connsiteX127" fmla="*/ 0 w 20742935"/>
              <a:gd name="connsiteY127" fmla="*/ 3471435 h 4374000"/>
              <a:gd name="connsiteX128" fmla="*/ 0 w 20742935"/>
              <a:gd name="connsiteY128" fmla="*/ 901087 h 4374000"/>
              <a:gd name="connsiteX129" fmla="*/ 656161 w 20742935"/>
              <a:gd name="connsiteY129" fmla="*/ 11552 h 437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Lst>
            <a:rect l="l" t="t" r="r" b="b"/>
            <a:pathLst>
              <a:path w="20742935" h="4374000">
                <a:moveTo>
                  <a:pt x="10555461" y="2313797"/>
                </a:moveTo>
                <a:cubicBezTo>
                  <a:pt x="10555461" y="2313797"/>
                  <a:pt x="10555461" y="2313797"/>
                  <a:pt x="11078393" y="2313797"/>
                </a:cubicBezTo>
                <a:cubicBezTo>
                  <a:pt x="11310807" y="2313797"/>
                  <a:pt x="11427013" y="2411902"/>
                  <a:pt x="11427013" y="2549249"/>
                </a:cubicBezTo>
                <a:cubicBezTo>
                  <a:pt x="11427013" y="2706217"/>
                  <a:pt x="11291439" y="2784701"/>
                  <a:pt x="11097761" y="2784701"/>
                </a:cubicBezTo>
                <a:cubicBezTo>
                  <a:pt x="11097761" y="2784701"/>
                  <a:pt x="11097761" y="2784701"/>
                  <a:pt x="10555461" y="2784701"/>
                </a:cubicBezTo>
                <a:cubicBezTo>
                  <a:pt x="10555461" y="2784701"/>
                  <a:pt x="10555461" y="2784701"/>
                  <a:pt x="10555461" y="2313797"/>
                </a:cubicBezTo>
                <a:close/>
                <a:moveTo>
                  <a:pt x="5442357" y="1627063"/>
                </a:moveTo>
                <a:cubicBezTo>
                  <a:pt x="5442357" y="1627063"/>
                  <a:pt x="5442357" y="1627063"/>
                  <a:pt x="5732875" y="2313797"/>
                </a:cubicBezTo>
                <a:cubicBezTo>
                  <a:pt x="5732875" y="2313797"/>
                  <a:pt x="5732875" y="2313797"/>
                  <a:pt x="5151840" y="2313797"/>
                </a:cubicBezTo>
                <a:close/>
                <a:moveTo>
                  <a:pt x="2556552" y="1509337"/>
                </a:moveTo>
                <a:cubicBezTo>
                  <a:pt x="2556552" y="1509337"/>
                  <a:pt x="2556552" y="1509337"/>
                  <a:pt x="3002012" y="1509337"/>
                </a:cubicBezTo>
                <a:cubicBezTo>
                  <a:pt x="3215058" y="1509337"/>
                  <a:pt x="3350633" y="1607442"/>
                  <a:pt x="3350633" y="1803652"/>
                </a:cubicBezTo>
                <a:cubicBezTo>
                  <a:pt x="3350633" y="1980241"/>
                  <a:pt x="3234426" y="2117588"/>
                  <a:pt x="3002012" y="2117588"/>
                </a:cubicBezTo>
                <a:cubicBezTo>
                  <a:pt x="3002012" y="2117588"/>
                  <a:pt x="3002012" y="2117588"/>
                  <a:pt x="2556552" y="2117588"/>
                </a:cubicBezTo>
                <a:cubicBezTo>
                  <a:pt x="2556552" y="2117588"/>
                  <a:pt x="2556552" y="2117588"/>
                  <a:pt x="2556552" y="1509337"/>
                </a:cubicBezTo>
                <a:close/>
                <a:moveTo>
                  <a:pt x="10555461" y="1489716"/>
                </a:moveTo>
                <a:cubicBezTo>
                  <a:pt x="10555461" y="1489716"/>
                  <a:pt x="10555461" y="1489716"/>
                  <a:pt x="11000921" y="1489716"/>
                </a:cubicBezTo>
                <a:cubicBezTo>
                  <a:pt x="11194601" y="1489716"/>
                  <a:pt x="11310807" y="1568200"/>
                  <a:pt x="11310807" y="1725168"/>
                </a:cubicBezTo>
                <a:cubicBezTo>
                  <a:pt x="11310807" y="1882136"/>
                  <a:pt x="11175233" y="1940999"/>
                  <a:pt x="10981553" y="1940999"/>
                </a:cubicBezTo>
                <a:cubicBezTo>
                  <a:pt x="10981553" y="1940999"/>
                  <a:pt x="10981553" y="1940999"/>
                  <a:pt x="10555461" y="1940999"/>
                </a:cubicBezTo>
                <a:cubicBezTo>
                  <a:pt x="10555461" y="1940999"/>
                  <a:pt x="10555461" y="1940999"/>
                  <a:pt x="10555461" y="1489716"/>
                </a:cubicBezTo>
                <a:close/>
                <a:moveTo>
                  <a:pt x="10342417" y="1097297"/>
                </a:moveTo>
                <a:cubicBezTo>
                  <a:pt x="10206841" y="1097297"/>
                  <a:pt x="10110001" y="1175781"/>
                  <a:pt x="10110001" y="1332749"/>
                </a:cubicBezTo>
                <a:cubicBezTo>
                  <a:pt x="10110001" y="1332749"/>
                  <a:pt x="10110001" y="1332749"/>
                  <a:pt x="10110001" y="2941669"/>
                </a:cubicBezTo>
                <a:cubicBezTo>
                  <a:pt x="10110001" y="3098637"/>
                  <a:pt x="10206841" y="3177120"/>
                  <a:pt x="10342417" y="3177120"/>
                </a:cubicBezTo>
                <a:cubicBezTo>
                  <a:pt x="10342417" y="3177120"/>
                  <a:pt x="10342417" y="3177120"/>
                  <a:pt x="11097761" y="3177120"/>
                </a:cubicBezTo>
                <a:cubicBezTo>
                  <a:pt x="11562589" y="3177120"/>
                  <a:pt x="11872473" y="3000532"/>
                  <a:pt x="11872473" y="2608112"/>
                </a:cubicBezTo>
                <a:cubicBezTo>
                  <a:pt x="11872473" y="2313797"/>
                  <a:pt x="11717531" y="2176451"/>
                  <a:pt x="11485117" y="2097967"/>
                </a:cubicBezTo>
                <a:cubicBezTo>
                  <a:pt x="11640061" y="1999862"/>
                  <a:pt x="11756267" y="1882136"/>
                  <a:pt x="11756267" y="1627063"/>
                </a:cubicBezTo>
                <a:cubicBezTo>
                  <a:pt x="11756267" y="1489716"/>
                  <a:pt x="11717531" y="1371991"/>
                  <a:pt x="11620693" y="1273886"/>
                </a:cubicBezTo>
                <a:cubicBezTo>
                  <a:pt x="11504485" y="1156160"/>
                  <a:pt x="11310807" y="1097297"/>
                  <a:pt x="11078393" y="1097297"/>
                </a:cubicBezTo>
                <a:close/>
                <a:moveTo>
                  <a:pt x="2324139" y="1097297"/>
                </a:moveTo>
                <a:cubicBezTo>
                  <a:pt x="2188564" y="1097297"/>
                  <a:pt x="2091725" y="1175781"/>
                  <a:pt x="2091725" y="1332749"/>
                </a:cubicBezTo>
                <a:lnTo>
                  <a:pt x="2091725" y="2961290"/>
                </a:lnTo>
                <a:cubicBezTo>
                  <a:pt x="2091725" y="3118258"/>
                  <a:pt x="2188564" y="3196741"/>
                  <a:pt x="2324139" y="3196741"/>
                </a:cubicBezTo>
                <a:cubicBezTo>
                  <a:pt x="2459713" y="3196741"/>
                  <a:pt x="2556552" y="3118258"/>
                  <a:pt x="2556552" y="2961290"/>
                </a:cubicBezTo>
                <a:cubicBezTo>
                  <a:pt x="2556552" y="2961290"/>
                  <a:pt x="2556552" y="2961290"/>
                  <a:pt x="2556552" y="2510007"/>
                </a:cubicBezTo>
                <a:cubicBezTo>
                  <a:pt x="2556552" y="2510007"/>
                  <a:pt x="2556552" y="2510007"/>
                  <a:pt x="2905173" y="2510007"/>
                </a:cubicBezTo>
                <a:cubicBezTo>
                  <a:pt x="2905173" y="2510007"/>
                  <a:pt x="2905173" y="2510007"/>
                  <a:pt x="3350633" y="3079016"/>
                </a:cubicBezTo>
                <a:cubicBezTo>
                  <a:pt x="3408736" y="3157500"/>
                  <a:pt x="3466840" y="3196741"/>
                  <a:pt x="3563679" y="3196741"/>
                </a:cubicBezTo>
                <a:cubicBezTo>
                  <a:pt x="3679886" y="3196741"/>
                  <a:pt x="3796093" y="3098637"/>
                  <a:pt x="3796093" y="2980911"/>
                </a:cubicBezTo>
                <a:cubicBezTo>
                  <a:pt x="3796093" y="2902427"/>
                  <a:pt x="3757357" y="2863185"/>
                  <a:pt x="3718621" y="2804322"/>
                </a:cubicBezTo>
                <a:cubicBezTo>
                  <a:pt x="3718621" y="2804322"/>
                  <a:pt x="3718621" y="2804322"/>
                  <a:pt x="3408736" y="2431523"/>
                </a:cubicBezTo>
                <a:cubicBezTo>
                  <a:pt x="3660518" y="2313797"/>
                  <a:pt x="3815461" y="2117588"/>
                  <a:pt x="3815461" y="1784031"/>
                </a:cubicBezTo>
                <a:cubicBezTo>
                  <a:pt x="3815461" y="1587821"/>
                  <a:pt x="3757357" y="1430854"/>
                  <a:pt x="3641150" y="1313128"/>
                </a:cubicBezTo>
                <a:cubicBezTo>
                  <a:pt x="3505575" y="1175781"/>
                  <a:pt x="3311897" y="1097297"/>
                  <a:pt x="3040748" y="1097297"/>
                </a:cubicBezTo>
                <a:cubicBezTo>
                  <a:pt x="3040748" y="1097297"/>
                  <a:pt x="3040748" y="1097297"/>
                  <a:pt x="2324139" y="1097297"/>
                </a:cubicBezTo>
                <a:close/>
                <a:moveTo>
                  <a:pt x="17799025" y="1077676"/>
                </a:moveTo>
                <a:cubicBezTo>
                  <a:pt x="17682821" y="1077676"/>
                  <a:pt x="17585981" y="1156160"/>
                  <a:pt x="17585981" y="1313128"/>
                </a:cubicBezTo>
                <a:cubicBezTo>
                  <a:pt x="17585981" y="1313128"/>
                  <a:pt x="17585981" y="1313128"/>
                  <a:pt x="17585981" y="2941669"/>
                </a:cubicBezTo>
                <a:cubicBezTo>
                  <a:pt x="17585981" y="3098637"/>
                  <a:pt x="17682821" y="3177120"/>
                  <a:pt x="17799025" y="3177120"/>
                </a:cubicBezTo>
                <a:lnTo>
                  <a:pt x="18883625" y="3177120"/>
                </a:lnTo>
                <a:cubicBezTo>
                  <a:pt x="18999833" y="3177120"/>
                  <a:pt x="19077301" y="3098637"/>
                  <a:pt x="19077301" y="2980911"/>
                </a:cubicBezTo>
                <a:cubicBezTo>
                  <a:pt x="19077301" y="2843564"/>
                  <a:pt x="18999833" y="2765080"/>
                  <a:pt x="18883625" y="2765080"/>
                </a:cubicBezTo>
                <a:cubicBezTo>
                  <a:pt x="18883625" y="2765080"/>
                  <a:pt x="18883625" y="2765080"/>
                  <a:pt x="18031441" y="2765080"/>
                </a:cubicBezTo>
                <a:cubicBezTo>
                  <a:pt x="18031441" y="2765080"/>
                  <a:pt x="18031441" y="2765080"/>
                  <a:pt x="18031441" y="1313128"/>
                </a:cubicBezTo>
                <a:cubicBezTo>
                  <a:pt x="18031441" y="1156160"/>
                  <a:pt x="17934601" y="1077676"/>
                  <a:pt x="17799025" y="1077676"/>
                </a:cubicBezTo>
                <a:close/>
                <a:moveTo>
                  <a:pt x="15707301" y="1077676"/>
                </a:moveTo>
                <a:cubicBezTo>
                  <a:pt x="15571727" y="1077676"/>
                  <a:pt x="15474889" y="1156160"/>
                  <a:pt x="15474889" y="1313128"/>
                </a:cubicBezTo>
                <a:cubicBezTo>
                  <a:pt x="15474889" y="1313128"/>
                  <a:pt x="15474889" y="1313128"/>
                  <a:pt x="15474889" y="2941669"/>
                </a:cubicBezTo>
                <a:cubicBezTo>
                  <a:pt x="15474889" y="3098637"/>
                  <a:pt x="15571727" y="3177120"/>
                  <a:pt x="15707301" y="3177120"/>
                </a:cubicBezTo>
                <a:lnTo>
                  <a:pt x="16772533" y="3177120"/>
                </a:lnTo>
                <a:cubicBezTo>
                  <a:pt x="16888737" y="3177120"/>
                  <a:pt x="16985577" y="3098637"/>
                  <a:pt x="16985577" y="2980911"/>
                </a:cubicBezTo>
                <a:cubicBezTo>
                  <a:pt x="16985577" y="2843564"/>
                  <a:pt x="16888737" y="2765080"/>
                  <a:pt x="16772533" y="2765080"/>
                </a:cubicBezTo>
                <a:cubicBezTo>
                  <a:pt x="16772533" y="2765080"/>
                  <a:pt x="16772533" y="2765080"/>
                  <a:pt x="15939717" y="2765080"/>
                </a:cubicBezTo>
                <a:cubicBezTo>
                  <a:pt x="15939717" y="2765080"/>
                  <a:pt x="15939717" y="2765080"/>
                  <a:pt x="15939717" y="1313128"/>
                </a:cubicBezTo>
                <a:cubicBezTo>
                  <a:pt x="15939717" y="1156160"/>
                  <a:pt x="15842877" y="1077676"/>
                  <a:pt x="15707301" y="1077676"/>
                </a:cubicBezTo>
                <a:close/>
                <a:moveTo>
                  <a:pt x="7417875" y="1077676"/>
                </a:moveTo>
                <a:cubicBezTo>
                  <a:pt x="7301669" y="1077676"/>
                  <a:pt x="7166093" y="1156160"/>
                  <a:pt x="7166093" y="1293507"/>
                </a:cubicBezTo>
                <a:cubicBezTo>
                  <a:pt x="7166093" y="1293507"/>
                  <a:pt x="7166093" y="1293507"/>
                  <a:pt x="7166093" y="2961290"/>
                </a:cubicBezTo>
                <a:cubicBezTo>
                  <a:pt x="7166093" y="3118258"/>
                  <a:pt x="7262933" y="3196741"/>
                  <a:pt x="7398507" y="3196741"/>
                </a:cubicBezTo>
                <a:cubicBezTo>
                  <a:pt x="7514713" y="3196741"/>
                  <a:pt x="7611553" y="3118258"/>
                  <a:pt x="7611553" y="2961290"/>
                </a:cubicBezTo>
                <a:cubicBezTo>
                  <a:pt x="7611553" y="2961290"/>
                  <a:pt x="7611553" y="2961290"/>
                  <a:pt x="7611553" y="1940999"/>
                </a:cubicBezTo>
                <a:cubicBezTo>
                  <a:pt x="7611553" y="1940999"/>
                  <a:pt x="7611553" y="1940999"/>
                  <a:pt x="7998909" y="2549249"/>
                </a:cubicBezTo>
                <a:cubicBezTo>
                  <a:pt x="8057013" y="2627733"/>
                  <a:pt x="8115117" y="2666975"/>
                  <a:pt x="8192589" y="2666975"/>
                </a:cubicBezTo>
                <a:cubicBezTo>
                  <a:pt x="8289427" y="2666975"/>
                  <a:pt x="8347531" y="2627733"/>
                  <a:pt x="8386265" y="2549249"/>
                </a:cubicBezTo>
                <a:cubicBezTo>
                  <a:pt x="8386265" y="2549249"/>
                  <a:pt x="8386265" y="2549249"/>
                  <a:pt x="8773621" y="1921378"/>
                </a:cubicBezTo>
                <a:cubicBezTo>
                  <a:pt x="8773621" y="1921378"/>
                  <a:pt x="8773621" y="1921378"/>
                  <a:pt x="8773621" y="2961290"/>
                </a:cubicBezTo>
                <a:cubicBezTo>
                  <a:pt x="8773621" y="3118258"/>
                  <a:pt x="8870461" y="3196741"/>
                  <a:pt x="9006037" y="3196741"/>
                </a:cubicBezTo>
                <a:cubicBezTo>
                  <a:pt x="9141611" y="3196741"/>
                  <a:pt x="9238449" y="3118258"/>
                  <a:pt x="9238449" y="2961290"/>
                </a:cubicBezTo>
                <a:lnTo>
                  <a:pt x="9238449" y="1293507"/>
                </a:lnTo>
                <a:cubicBezTo>
                  <a:pt x="9238449" y="1156160"/>
                  <a:pt x="9102875" y="1077676"/>
                  <a:pt x="8986669" y="1077676"/>
                </a:cubicBezTo>
                <a:cubicBezTo>
                  <a:pt x="8870461" y="1077676"/>
                  <a:pt x="8792989" y="1116918"/>
                  <a:pt x="8734887" y="1215023"/>
                </a:cubicBezTo>
                <a:cubicBezTo>
                  <a:pt x="8734887" y="1215023"/>
                  <a:pt x="8734887" y="1215023"/>
                  <a:pt x="8211955" y="2097967"/>
                </a:cubicBezTo>
                <a:cubicBezTo>
                  <a:pt x="8211955" y="2097967"/>
                  <a:pt x="8211955" y="2097967"/>
                  <a:pt x="7669657" y="1215023"/>
                </a:cubicBezTo>
                <a:cubicBezTo>
                  <a:pt x="7611553" y="1116918"/>
                  <a:pt x="7534081" y="1077676"/>
                  <a:pt x="7417875" y="1077676"/>
                </a:cubicBezTo>
                <a:close/>
                <a:moveTo>
                  <a:pt x="5461725" y="1058055"/>
                </a:moveTo>
                <a:cubicBezTo>
                  <a:pt x="5306783" y="1058055"/>
                  <a:pt x="5229311" y="1136539"/>
                  <a:pt x="5171208" y="1234644"/>
                </a:cubicBezTo>
                <a:cubicBezTo>
                  <a:pt x="5171208" y="1234644"/>
                  <a:pt x="5171208" y="1234644"/>
                  <a:pt x="4454599" y="2882806"/>
                </a:cubicBezTo>
                <a:cubicBezTo>
                  <a:pt x="4435231" y="2922048"/>
                  <a:pt x="4435231" y="2961290"/>
                  <a:pt x="4435231" y="3000532"/>
                </a:cubicBezTo>
                <a:cubicBezTo>
                  <a:pt x="4435231" y="3118258"/>
                  <a:pt x="4532070" y="3196741"/>
                  <a:pt x="4648277" y="3196741"/>
                </a:cubicBezTo>
                <a:cubicBezTo>
                  <a:pt x="4745116" y="3196741"/>
                  <a:pt x="4803219" y="3157500"/>
                  <a:pt x="4841955" y="3059395"/>
                </a:cubicBezTo>
                <a:cubicBezTo>
                  <a:pt x="4841955" y="3059395"/>
                  <a:pt x="4841955" y="3059395"/>
                  <a:pt x="4996897" y="2706217"/>
                </a:cubicBezTo>
                <a:cubicBezTo>
                  <a:pt x="4996897" y="2706217"/>
                  <a:pt x="4996897" y="2706217"/>
                  <a:pt x="5907185" y="2706217"/>
                </a:cubicBezTo>
                <a:lnTo>
                  <a:pt x="6042760" y="3059395"/>
                </a:lnTo>
                <a:cubicBezTo>
                  <a:pt x="6081495" y="3157500"/>
                  <a:pt x="6158967" y="3196741"/>
                  <a:pt x="6255805" y="3196741"/>
                </a:cubicBezTo>
                <a:cubicBezTo>
                  <a:pt x="6372013" y="3196741"/>
                  <a:pt x="6468853" y="3118258"/>
                  <a:pt x="6468853" y="3000532"/>
                </a:cubicBezTo>
                <a:cubicBezTo>
                  <a:pt x="6468853" y="2961290"/>
                  <a:pt x="6468853" y="2922048"/>
                  <a:pt x="6449485" y="2882806"/>
                </a:cubicBezTo>
                <a:cubicBezTo>
                  <a:pt x="6449485" y="2882806"/>
                  <a:pt x="6449485" y="2882806"/>
                  <a:pt x="5732875" y="1234644"/>
                </a:cubicBezTo>
                <a:cubicBezTo>
                  <a:pt x="5674771" y="1136539"/>
                  <a:pt x="5597300" y="1058055"/>
                  <a:pt x="5461725" y="1058055"/>
                </a:cubicBezTo>
                <a:close/>
                <a:moveTo>
                  <a:pt x="847119" y="0"/>
                </a:moveTo>
                <a:lnTo>
                  <a:pt x="14021983" y="0"/>
                </a:lnTo>
                <a:lnTo>
                  <a:pt x="14021847" y="630"/>
                </a:lnTo>
                <a:cubicBezTo>
                  <a:pt x="14018669" y="15384"/>
                  <a:pt x="13993249" y="133416"/>
                  <a:pt x="13789889" y="1077676"/>
                </a:cubicBezTo>
                <a:cubicBezTo>
                  <a:pt x="13731785" y="1058055"/>
                  <a:pt x="13673681" y="1058055"/>
                  <a:pt x="13615577" y="1058055"/>
                </a:cubicBezTo>
                <a:cubicBezTo>
                  <a:pt x="12976439" y="1058055"/>
                  <a:pt x="12511613" y="1548579"/>
                  <a:pt x="12511613" y="2137209"/>
                </a:cubicBezTo>
                <a:cubicBezTo>
                  <a:pt x="12511613" y="2745459"/>
                  <a:pt x="12957071" y="3216362"/>
                  <a:pt x="13596209" y="3216362"/>
                </a:cubicBezTo>
                <a:cubicBezTo>
                  <a:pt x="14235349" y="3216362"/>
                  <a:pt x="14700175" y="2725838"/>
                  <a:pt x="14700175" y="2137209"/>
                </a:cubicBezTo>
                <a:cubicBezTo>
                  <a:pt x="14700175" y="1960620"/>
                  <a:pt x="14661441" y="1784031"/>
                  <a:pt x="14583969" y="1646684"/>
                </a:cubicBezTo>
                <a:cubicBezTo>
                  <a:pt x="14583969" y="1646684"/>
                  <a:pt x="14583969" y="1646684"/>
                  <a:pt x="14196613" y="1940999"/>
                </a:cubicBezTo>
                <a:cubicBezTo>
                  <a:pt x="14215981" y="1999862"/>
                  <a:pt x="14235349" y="2078346"/>
                  <a:pt x="14235349" y="2137209"/>
                </a:cubicBezTo>
                <a:cubicBezTo>
                  <a:pt x="14235349" y="2510007"/>
                  <a:pt x="13983565" y="2784701"/>
                  <a:pt x="13615577" y="2784701"/>
                </a:cubicBezTo>
                <a:cubicBezTo>
                  <a:pt x="13247589" y="2784701"/>
                  <a:pt x="12976439" y="2490386"/>
                  <a:pt x="12976439" y="2137209"/>
                </a:cubicBezTo>
                <a:cubicBezTo>
                  <a:pt x="12976439" y="1784031"/>
                  <a:pt x="13228221" y="1489716"/>
                  <a:pt x="13596209" y="1489716"/>
                </a:cubicBezTo>
                <a:cubicBezTo>
                  <a:pt x="13634945" y="1489716"/>
                  <a:pt x="13654313" y="1489716"/>
                  <a:pt x="13693049" y="1489716"/>
                </a:cubicBezTo>
                <a:cubicBezTo>
                  <a:pt x="13693049" y="1489716"/>
                  <a:pt x="13693049" y="1489716"/>
                  <a:pt x="13518737" y="2274556"/>
                </a:cubicBezTo>
                <a:cubicBezTo>
                  <a:pt x="13518737" y="2274556"/>
                  <a:pt x="13518737" y="2274556"/>
                  <a:pt x="13576841" y="2313797"/>
                </a:cubicBezTo>
                <a:cubicBezTo>
                  <a:pt x="13576841" y="2313797"/>
                  <a:pt x="13576841" y="2313797"/>
                  <a:pt x="15302449" y="208867"/>
                </a:cubicBezTo>
                <a:lnTo>
                  <a:pt x="15473677" y="0"/>
                </a:lnTo>
                <a:lnTo>
                  <a:pt x="19895817" y="0"/>
                </a:lnTo>
                <a:lnTo>
                  <a:pt x="20086775" y="11552"/>
                </a:lnTo>
                <a:cubicBezTo>
                  <a:pt x="20517065" y="68345"/>
                  <a:pt x="20714017" y="312956"/>
                  <a:pt x="20739957" y="787481"/>
                </a:cubicBezTo>
                <a:lnTo>
                  <a:pt x="20742935" y="901016"/>
                </a:lnTo>
                <a:lnTo>
                  <a:pt x="20742935" y="3471506"/>
                </a:lnTo>
                <a:lnTo>
                  <a:pt x="20739957" y="3585041"/>
                </a:lnTo>
                <a:cubicBezTo>
                  <a:pt x="20710027" y="4132570"/>
                  <a:pt x="20452417" y="4374000"/>
                  <a:pt x="19871385" y="4374000"/>
                </a:cubicBezTo>
                <a:lnTo>
                  <a:pt x="871552" y="4374000"/>
                </a:lnTo>
                <a:cubicBezTo>
                  <a:pt x="251782" y="4374000"/>
                  <a:pt x="0" y="4099306"/>
                  <a:pt x="0" y="3471435"/>
                </a:cubicBezTo>
                <a:cubicBezTo>
                  <a:pt x="0" y="3471435"/>
                  <a:pt x="0" y="3471435"/>
                  <a:pt x="0" y="901087"/>
                </a:cubicBezTo>
                <a:cubicBezTo>
                  <a:pt x="0" y="351700"/>
                  <a:pt x="192771" y="72714"/>
                  <a:pt x="656161" y="11552"/>
                </a:cubicBezTo>
                <a:close/>
              </a:path>
            </a:pathLst>
          </a:custGeom>
          <a:solidFill>
            <a:schemeClr val="bg1"/>
          </a:solidFill>
          <a:ln w="9525">
            <a:noFill/>
            <a:miter lim="800000"/>
            <a:headEnd/>
            <a:tailEnd/>
          </a:ln>
          <a:effectLst/>
        </p:spPr>
        <p:txBody>
          <a:bodyPr wrap="square">
            <a:noAutofit/>
          </a:bodyPr>
          <a:lstStyle>
            <a:lvl1pPr marL="0" indent="0">
              <a:buNone/>
              <a:defRPr sz="100">
                <a:noFill/>
              </a:defRPr>
            </a:lvl1pPr>
            <a:lvl2pPr>
              <a:defRPr>
                <a:noFill/>
              </a:defRPr>
            </a:lvl2pPr>
            <a:lvl3pPr>
              <a:defRPr>
                <a:noFill/>
              </a:defRPr>
            </a:lvl3pPr>
            <a:lvl4pPr>
              <a:defRPr>
                <a:noFill/>
              </a:defRPr>
            </a:lvl4pPr>
            <a:lvl5pPr>
              <a:defRPr>
                <a:noFill/>
              </a:defRPr>
            </a:lvl5pPr>
          </a:lstStyle>
          <a:p>
            <a:pPr lvl="0"/>
            <a:r>
              <a:rPr lang="en-GB"/>
              <a:t>vel</a:t>
            </a:r>
            <a:endParaRPr lang="en-GB" dirty="0"/>
          </a:p>
        </p:txBody>
      </p:sp>
      <p:sp>
        <p:nvSpPr>
          <p:cNvPr id="10" name="Slide Number Placeholder 5" hidden="1">
            <a:extLst>
              <a:ext uri="{FF2B5EF4-FFF2-40B4-BE49-F238E27FC236}">
                <a16:creationId xmlns:a16="http://schemas.microsoft.com/office/drawing/2014/main" id="{DB3E8C21-56F3-43EB-BF88-4EEB72C3F75D}"/>
              </a:ext>
            </a:extLst>
          </p:cNvPr>
          <p:cNvSpPr>
            <a:spLocks noGrp="1"/>
          </p:cNvSpPr>
          <p:nvPr>
            <p:ph type="sldNum" sz="quarter" idx="4"/>
          </p:nvPr>
        </p:nvSpPr>
        <p:spPr>
          <a:xfrm>
            <a:off x="0" y="6910400"/>
            <a:ext cx="0" cy="0"/>
          </a:xfrm>
          <a:prstGeom prst="rect">
            <a:avLst/>
          </a:prstGeom>
        </p:spPr>
        <p:txBody>
          <a:bodyPr vert="horz" wrap="square" lIns="0" tIns="0" rIns="0" bIns="0" numCol="1" anchor="ctr" anchorCtr="0" compatLnSpc="1">
            <a:prstTxWarp prst="textNoShape">
              <a:avLst/>
            </a:prstTxWarp>
          </a:bodyPr>
          <a:lstStyle>
            <a:lvl1pPr algn="r">
              <a:defRPr sz="100">
                <a:noFill/>
              </a:defRPr>
            </a:lvl1pPr>
          </a:lstStyle>
          <a:p>
            <a:endParaRPr lang="en-GB" dirty="0"/>
          </a:p>
        </p:txBody>
      </p:sp>
      <p:sp>
        <p:nvSpPr>
          <p:cNvPr id="11" name="Footer Placeholder 4" hidden="1">
            <a:extLst>
              <a:ext uri="{FF2B5EF4-FFF2-40B4-BE49-F238E27FC236}">
                <a16:creationId xmlns:a16="http://schemas.microsoft.com/office/drawing/2014/main" id="{35D10A95-9140-4D91-8BAE-655D1782D7D6}"/>
              </a:ext>
            </a:extLst>
          </p:cNvPr>
          <p:cNvSpPr>
            <a:spLocks noGrp="1"/>
          </p:cNvSpPr>
          <p:nvPr>
            <p:ph type="ftr" sz="quarter" idx="3"/>
          </p:nvPr>
        </p:nvSpPr>
        <p:spPr>
          <a:xfrm>
            <a:off x="0" y="6910400"/>
            <a:ext cx="0" cy="0"/>
          </a:xfrm>
          <a:prstGeom prst="rect">
            <a:avLst/>
          </a:prstGeom>
        </p:spPr>
        <p:txBody>
          <a:bodyPr vert="horz" wrap="square" lIns="0" tIns="0" rIns="0" bIns="0" numCol="1" anchor="ctr" anchorCtr="0" compatLnSpc="1">
            <a:prstTxWarp prst="textNoShape">
              <a:avLst/>
            </a:prstTxWarp>
          </a:bodyPr>
          <a:lstStyle>
            <a:lvl1pPr>
              <a:defRPr lang="en-GB" sz="100" baseline="0">
                <a:noFill/>
              </a:defRPr>
            </a:lvl1pPr>
          </a:lstStyle>
          <a:p>
            <a:pPr algn="r"/>
            <a:endParaRPr lang="en-DK" dirty="0"/>
          </a:p>
        </p:txBody>
      </p:sp>
      <p:sp>
        <p:nvSpPr>
          <p:cNvPr id="12" name="Date_DateCustomA" hidden="1">
            <a:extLst>
              <a:ext uri="{FF2B5EF4-FFF2-40B4-BE49-F238E27FC236}">
                <a16:creationId xmlns:a16="http://schemas.microsoft.com/office/drawing/2014/main" id="{3FA8083C-E59E-4629-A5C9-D403872552DF}"/>
              </a:ext>
            </a:extLst>
          </p:cNvPr>
          <p:cNvSpPr>
            <a:spLocks noGrp="1"/>
          </p:cNvSpPr>
          <p:nvPr>
            <p:ph type="dt" sz="half" idx="2"/>
          </p:nvPr>
        </p:nvSpPr>
        <p:spPr>
          <a:xfrm>
            <a:off x="0" y="6910400"/>
            <a:ext cx="0" cy="0"/>
          </a:xfrm>
          <a:prstGeom prst="rect">
            <a:avLst/>
          </a:prstGeom>
        </p:spPr>
        <p:txBody>
          <a:bodyPr vert="horz" wrap="square" lIns="0" tIns="0" rIns="0" bIns="0" numCol="1" anchor="ctr" anchorCtr="0" compatLnSpc="1">
            <a:prstTxWarp prst="textNoShape">
              <a:avLst/>
            </a:prstTxWarp>
          </a:bodyPr>
          <a:lstStyle>
            <a:lvl1pPr>
              <a:buNone/>
              <a:defRPr lang="en-GB" sz="100" smtClean="0">
                <a:noFill/>
              </a:defRPr>
            </a:lvl1pPr>
          </a:lstStyle>
          <a:p>
            <a:pPr algn="r"/>
            <a:endParaRPr lang="en-DK" dirty="0"/>
          </a:p>
        </p:txBody>
      </p:sp>
    </p:spTree>
    <p:extLst>
      <p:ext uri="{BB962C8B-B14F-4D97-AF65-F5344CB8AC3E}">
        <p14:creationId xmlns:p14="http://schemas.microsoft.com/office/powerpoint/2010/main" val="414092009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Quote">
    <p:bg>
      <p:bgRef idx="1001">
        <a:schemeClr val="bg1"/>
      </p:bgRef>
    </p:bg>
    <p:spTree>
      <p:nvGrpSpPr>
        <p:cNvPr id="1" name=""/>
        <p:cNvGrpSpPr/>
        <p:nvPr/>
      </p:nvGrpSpPr>
      <p:grpSpPr>
        <a:xfrm>
          <a:off x="0" y="0"/>
          <a:ext cx="0" cy="0"/>
          <a:chOff x="0" y="0"/>
          <a:chExt cx="0" cy="0"/>
        </a:xfrm>
      </p:grpSpPr>
      <p:sp>
        <p:nvSpPr>
          <p:cNvPr id="7" name="Background"/>
          <p:cNvSpPr/>
          <p:nvPr userDrawn="1"/>
        </p:nvSpPr>
        <p:spPr>
          <a:xfrm>
            <a:off x="1" y="0"/>
            <a:ext cx="12192000"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91417" tIns="45708" rIns="91417" bIns="45708" rtlCol="0" anchor="ctr"/>
          <a:lstStyle/>
          <a:p>
            <a:pPr algn="ctr"/>
            <a:endParaRPr lang="en-GB" sz="1800" noProof="0" dirty="0"/>
          </a:p>
        </p:txBody>
      </p:sp>
      <p:sp>
        <p:nvSpPr>
          <p:cNvPr id="10" name="Title 1">
            <a:extLst>
              <a:ext uri="{FF2B5EF4-FFF2-40B4-BE49-F238E27FC236}">
                <a16:creationId xmlns:a16="http://schemas.microsoft.com/office/drawing/2014/main" id="{6C267E1F-9146-4D51-A3EA-9E268FC35F7A}"/>
              </a:ext>
            </a:extLst>
          </p:cNvPr>
          <p:cNvSpPr>
            <a:spLocks noGrp="1"/>
          </p:cNvSpPr>
          <p:nvPr>
            <p:ph type="title" hasCustomPrompt="1"/>
          </p:nvPr>
        </p:nvSpPr>
        <p:spPr>
          <a:xfrm>
            <a:off x="798618" y="1945915"/>
            <a:ext cx="7330441" cy="2768684"/>
          </a:xfrm>
        </p:spPr>
        <p:txBody>
          <a:bodyPr/>
          <a:lstStyle>
            <a:lvl1pPr>
              <a:defRPr sz="3199" b="0" cap="none">
                <a:solidFill>
                  <a:schemeClr val="tx1"/>
                </a:solidFill>
              </a:defRPr>
            </a:lvl1pPr>
          </a:lstStyle>
          <a:p>
            <a:r>
              <a:rPr lang="en-GB" dirty="0"/>
              <a:t>Quotation</a:t>
            </a:r>
          </a:p>
        </p:txBody>
      </p:sp>
      <p:sp>
        <p:nvSpPr>
          <p:cNvPr id="26" name="Text Placeholder 5">
            <a:extLst>
              <a:ext uri="{FF2B5EF4-FFF2-40B4-BE49-F238E27FC236}">
                <a16:creationId xmlns:a16="http://schemas.microsoft.com/office/drawing/2014/main" id="{1E1ADCAE-53E0-4B32-A2CA-095078D0C634}"/>
              </a:ext>
            </a:extLst>
          </p:cNvPr>
          <p:cNvSpPr>
            <a:spLocks noGrp="1"/>
          </p:cNvSpPr>
          <p:nvPr>
            <p:ph type="body" sz="quarter" idx="11" hasCustomPrompt="1"/>
          </p:nvPr>
        </p:nvSpPr>
        <p:spPr>
          <a:xfrm>
            <a:off x="796072" y="5018936"/>
            <a:ext cx="7332990" cy="1084011"/>
          </a:xfrm>
        </p:spPr>
        <p:txBody>
          <a:bodyPr lIns="0"/>
          <a:lstStyle>
            <a:lvl1pPr marL="0" indent="0">
              <a:buFont typeface="Arial" panose="020B0604020202020204" pitchFamily="34" charset="0"/>
              <a:buChar char="​"/>
              <a:defRPr sz="1600" baseline="0">
                <a:solidFill>
                  <a:schemeClr val="tx1"/>
                </a:solidFill>
              </a:defRPr>
            </a:lvl1pPr>
          </a:lstStyle>
          <a:p>
            <a:pPr lvl="0"/>
            <a:r>
              <a:rPr lang="en-GB"/>
              <a:t>Name, Title</a:t>
            </a:r>
            <a:endParaRPr lang="en-GB" dirty="0"/>
          </a:p>
        </p:txBody>
      </p:sp>
      <p:sp>
        <p:nvSpPr>
          <p:cNvPr id="12" name="SD_FLD_DocumentDate"/>
          <p:cNvSpPr txBox="1"/>
          <p:nvPr userDrawn="1"/>
        </p:nvSpPr>
        <p:spPr bwMode="auto">
          <a:xfrm>
            <a:off x="6093001" y="6280500"/>
            <a:ext cx="5260800" cy="158400"/>
          </a:xfrm>
          <a:prstGeom prst="rect">
            <a:avLst/>
          </a:prstGeom>
          <a:noFill/>
          <a:ln w="9525">
            <a:noFill/>
            <a:miter lim="800000"/>
            <a:headEnd/>
            <a:tailEnd/>
          </a:ln>
          <a:effectLst/>
        </p:spPr>
        <p:txBody>
          <a:bodyPr vert="horz" wrap="square" lIns="35991" tIns="0" rIns="0" bIns="0" numCol="1" rtlCol="0" anchor="ctr" anchorCtr="0" compatLnSpc="1">
            <a:prstTxWarp prst="textNoShape">
              <a:avLst/>
            </a:prstTxWarp>
            <a:noAutofit/>
          </a:bodyPr>
          <a:lstStyle/>
          <a:p>
            <a:pPr marL="0" marR="0" indent="0" algn="r" defTabSz="457098" rtl="0" eaLnBrk="0" fontAlgn="base" latinLnBrk="0" hangingPunct="0">
              <a:lnSpc>
                <a:spcPct val="100000"/>
              </a:lnSpc>
              <a:spcBef>
                <a:spcPts val="480"/>
              </a:spcBef>
              <a:spcAft>
                <a:spcPts val="0"/>
              </a:spcAft>
              <a:buClrTx/>
              <a:buSzTx/>
              <a:tabLst/>
            </a:pPr>
            <a:endParaRPr kumimoji="0" lang="en-GB" sz="800" b="0" i="0" u="none" strike="noStrike" kern="1200" cap="all" spc="0" normalizeH="0" baseline="0" noProof="0" dirty="0">
              <a:ln>
                <a:noFill/>
              </a:ln>
              <a:solidFill>
                <a:schemeClr val="bg1"/>
              </a:solidFill>
              <a:effectLst/>
              <a:uLnTx/>
              <a:uFillTx/>
              <a:latin typeface="Verdana"/>
              <a:ea typeface="Verdana" pitchFamily="34" charset="0"/>
              <a:cs typeface="Verdana" pitchFamily="34" charset="0"/>
            </a:endParaRPr>
          </a:p>
        </p:txBody>
      </p:sp>
      <p:sp>
        <p:nvSpPr>
          <p:cNvPr id="13" name="SD_FLD_Name"/>
          <p:cNvSpPr txBox="1"/>
          <p:nvPr userDrawn="1"/>
        </p:nvSpPr>
        <p:spPr bwMode="auto">
          <a:xfrm>
            <a:off x="6093001" y="6128101"/>
            <a:ext cx="5260800" cy="158400"/>
          </a:xfrm>
          <a:prstGeom prst="rect">
            <a:avLst/>
          </a:prstGeom>
          <a:noFill/>
          <a:ln w="9525">
            <a:noFill/>
            <a:miter lim="800000"/>
            <a:headEnd/>
            <a:tailEnd/>
          </a:ln>
          <a:effectLst/>
        </p:spPr>
        <p:txBody>
          <a:bodyPr vert="horz" wrap="square" lIns="35991" tIns="0" rIns="0" bIns="0" numCol="1" rtlCol="0" anchor="ctr" anchorCtr="0" compatLnSpc="1">
            <a:prstTxWarp prst="textNoShape">
              <a:avLst/>
            </a:prstTxWarp>
            <a:noAutofit/>
          </a:bodyPr>
          <a:lstStyle/>
          <a:p>
            <a:pPr marL="0" marR="0" indent="0" algn="r" defTabSz="457098" rtl="0" eaLnBrk="0" fontAlgn="base" latinLnBrk="0" hangingPunct="0">
              <a:lnSpc>
                <a:spcPct val="100000"/>
              </a:lnSpc>
              <a:spcBef>
                <a:spcPts val="480"/>
              </a:spcBef>
              <a:spcAft>
                <a:spcPts val="0"/>
              </a:spcAft>
              <a:buClrTx/>
              <a:buSzTx/>
              <a:tabLst/>
            </a:pPr>
            <a:endParaRPr kumimoji="0" lang="en-GB" sz="800" b="0" i="0" u="none" strike="noStrike" kern="1200" cap="all" spc="0" normalizeH="0" baseline="0" noProof="0" dirty="0">
              <a:ln>
                <a:noFill/>
              </a:ln>
              <a:solidFill>
                <a:schemeClr val="bg1"/>
              </a:solidFill>
              <a:effectLst/>
              <a:uLnTx/>
              <a:uFillTx/>
              <a:latin typeface="Verdana"/>
              <a:ea typeface="Verdana" pitchFamily="34" charset="0"/>
              <a:cs typeface="Verdana" pitchFamily="34" charset="0"/>
            </a:endParaRPr>
          </a:p>
        </p:txBody>
      </p:sp>
      <p:sp>
        <p:nvSpPr>
          <p:cNvPr id="3" name="Slide Number Placeholder 2"/>
          <p:cNvSpPr>
            <a:spLocks noGrp="1"/>
          </p:cNvSpPr>
          <p:nvPr>
            <p:ph type="sldNum" sz="quarter" idx="10"/>
          </p:nvPr>
        </p:nvSpPr>
        <p:spPr/>
        <p:txBody>
          <a:bodyPr/>
          <a:lstStyle>
            <a:lvl1pPr>
              <a:defRPr>
                <a:solidFill>
                  <a:schemeClr val="tx1"/>
                </a:solidFill>
              </a:defRPr>
            </a:lvl1pPr>
          </a:lstStyle>
          <a:p>
            <a:fld id="{31421AFA-3AE7-4CEA-BC9B-447859BED57B}" type="slidenum">
              <a:rPr lang="en-GB" smtClean="0"/>
              <a:pPr/>
              <a:t>‹#›</a:t>
            </a:fld>
            <a:endParaRPr lang="en-GB" dirty="0"/>
          </a:p>
        </p:txBody>
      </p:sp>
      <p:sp>
        <p:nvSpPr>
          <p:cNvPr id="6" name="TextBox 5">
            <a:extLst>
              <a:ext uri="{FF2B5EF4-FFF2-40B4-BE49-F238E27FC236}">
                <a16:creationId xmlns:a16="http://schemas.microsoft.com/office/drawing/2014/main" id="{CEE8FF56-E9E6-4CE1-A183-9B907183A27A}"/>
              </a:ext>
            </a:extLst>
          </p:cNvPr>
          <p:cNvSpPr txBox="1"/>
          <p:nvPr userDrawn="1"/>
        </p:nvSpPr>
        <p:spPr bwMode="auto">
          <a:xfrm>
            <a:off x="805541" y="2249830"/>
            <a:ext cx="1671855" cy="2829504"/>
          </a:xfrm>
          <a:prstGeom prst="rect">
            <a:avLst/>
          </a:prstGeom>
          <a:noFill/>
          <a:ln w="9525">
            <a:noFill/>
            <a:miter lim="800000"/>
            <a:headEnd/>
            <a:tailEnd/>
          </a:ln>
          <a:effectLst/>
        </p:spPr>
        <p:txBody>
          <a:bodyPr vert="horz" wrap="square" lIns="35992" tIns="0" rIns="0" bIns="0" numCol="1" rtlCol="0" anchor="t" anchorCtr="0" compatLnSpc="1">
            <a:prstTxWarp prst="textNoShape">
              <a:avLst/>
            </a:prstTxWarp>
            <a:noAutofit/>
          </a:bodyPr>
          <a:lstStyle/>
          <a:p>
            <a:pPr marL="12697" marR="0" indent="-25395" algn="l" defTabSz="457109" rtl="0" eaLnBrk="0" fontAlgn="base" latinLnBrk="0" hangingPunct="0">
              <a:lnSpc>
                <a:spcPts val="2163"/>
              </a:lnSpc>
              <a:spcBef>
                <a:spcPct val="0"/>
              </a:spcBef>
              <a:spcAft>
                <a:spcPts val="1500"/>
              </a:spcAft>
              <a:buClrTx/>
              <a:buSzTx/>
              <a:tabLst/>
            </a:pPr>
            <a:r>
              <a:rPr kumimoji="0" lang="en-GB" sz="19896" b="0" i="0" u="none" strike="noStrike" kern="1200" cap="none" spc="0" normalizeH="0" baseline="0" noProof="0" dirty="0">
                <a:ln>
                  <a:noFill/>
                </a:ln>
                <a:solidFill>
                  <a:schemeClr val="tx1"/>
                </a:solidFill>
                <a:effectLst/>
                <a:uLnTx/>
                <a:uFillTx/>
                <a:latin typeface="Verdana"/>
                <a:ea typeface="Verdana" pitchFamily="34" charset="0"/>
                <a:cs typeface="Verdana" pitchFamily="34" charset="0"/>
              </a:rPr>
              <a:t>“</a:t>
            </a:r>
          </a:p>
        </p:txBody>
      </p:sp>
      <p:sp>
        <p:nvSpPr>
          <p:cNvPr id="14" name="Freeform 5">
            <a:extLst>
              <a:ext uri="{FF2B5EF4-FFF2-40B4-BE49-F238E27FC236}">
                <a16:creationId xmlns:a16="http://schemas.microsoft.com/office/drawing/2014/main" id="{A9AB153B-AFF1-4043-8D3F-263FEAF2377E}"/>
              </a:ext>
            </a:extLst>
          </p:cNvPr>
          <p:cNvSpPr>
            <a:spLocks noEditPoints="1"/>
          </p:cNvSpPr>
          <p:nvPr userDrawn="1"/>
        </p:nvSpPr>
        <p:spPr bwMode="auto">
          <a:xfrm>
            <a:off x="798617" y="6158174"/>
            <a:ext cx="1219359" cy="257114"/>
          </a:xfrm>
          <a:custGeom>
            <a:avLst/>
            <a:gdLst>
              <a:gd name="T0" fmla="*/ 545 w 1071"/>
              <a:gd name="T1" fmla="*/ 142 h 223"/>
              <a:gd name="T2" fmla="*/ 572 w 1071"/>
              <a:gd name="T3" fmla="*/ 118 h 223"/>
              <a:gd name="T4" fmla="*/ 132 w 1071"/>
              <a:gd name="T5" fmla="*/ 108 h 223"/>
              <a:gd name="T6" fmla="*/ 173 w 1071"/>
              <a:gd name="T7" fmla="*/ 92 h 223"/>
              <a:gd name="T8" fmla="*/ 568 w 1071"/>
              <a:gd name="T9" fmla="*/ 76 h 223"/>
              <a:gd name="T10" fmla="*/ 567 w 1071"/>
              <a:gd name="T11" fmla="*/ 99 h 223"/>
              <a:gd name="T12" fmla="*/ 296 w 1071"/>
              <a:gd name="T13" fmla="*/ 118 h 223"/>
              <a:gd name="T14" fmla="*/ 305 w 1071"/>
              <a:gd name="T15" fmla="*/ 138 h 223"/>
              <a:gd name="T16" fmla="*/ 240 w 1071"/>
              <a:gd name="T17" fmla="*/ 163 h 223"/>
              <a:gd name="T18" fmla="*/ 267 w 1071"/>
              <a:gd name="T19" fmla="*/ 63 h 223"/>
              <a:gd name="T20" fmla="*/ 333 w 1071"/>
              <a:gd name="T21" fmla="*/ 147 h 223"/>
              <a:gd name="T22" fmla="*/ 312 w 1071"/>
              <a:gd name="T23" fmla="*/ 156 h 223"/>
              <a:gd name="T24" fmla="*/ 1071 w 1071"/>
              <a:gd name="T25" fmla="*/ 177 h 223"/>
              <a:gd name="T26" fmla="*/ 799 w 1071"/>
              <a:gd name="T27" fmla="*/ 0 h 223"/>
              <a:gd name="T28" fmla="*/ 707 w 1071"/>
              <a:gd name="T29" fmla="*/ 76 h 223"/>
              <a:gd name="T30" fmla="*/ 670 w 1071"/>
              <a:gd name="T31" fmla="*/ 109 h 223"/>
              <a:gd name="T32" fmla="*/ 735 w 1071"/>
              <a:gd name="T33" fmla="*/ 109 h 223"/>
              <a:gd name="T34" fmla="*/ 759 w 1071"/>
              <a:gd name="T35" fmla="*/ 109 h 223"/>
              <a:gd name="T36" fmla="*/ 646 w 1071"/>
              <a:gd name="T37" fmla="*/ 109 h 223"/>
              <a:gd name="T38" fmla="*/ 712 w 1071"/>
              <a:gd name="T39" fmla="*/ 55 h 223"/>
              <a:gd name="T40" fmla="*/ 0 w 1071"/>
              <a:gd name="T41" fmla="*/ 46 h 223"/>
              <a:gd name="T42" fmla="*/ 1026 w 1071"/>
              <a:gd name="T43" fmla="*/ 223 h 223"/>
              <a:gd name="T44" fmla="*/ 453 w 1071"/>
              <a:gd name="T45" fmla="*/ 151 h 223"/>
              <a:gd name="T46" fmla="*/ 423 w 1071"/>
              <a:gd name="T47" fmla="*/ 136 h 223"/>
              <a:gd name="T48" fmla="*/ 393 w 1071"/>
              <a:gd name="T49" fmla="*/ 151 h 223"/>
              <a:gd name="T50" fmla="*/ 370 w 1071"/>
              <a:gd name="T51" fmla="*/ 66 h 223"/>
              <a:gd name="T52" fmla="*/ 424 w 1071"/>
              <a:gd name="T53" fmla="*/ 107 h 223"/>
              <a:gd name="T54" fmla="*/ 477 w 1071"/>
              <a:gd name="T55" fmla="*/ 66 h 223"/>
              <a:gd name="T56" fmla="*/ 600 w 1071"/>
              <a:gd name="T57" fmla="*/ 65 h 223"/>
              <a:gd name="T58" fmla="*/ 613 w 1071"/>
              <a:gd name="T59" fmla="*/ 133 h 223"/>
              <a:gd name="T60" fmla="*/ 522 w 1071"/>
              <a:gd name="T61" fmla="*/ 150 h 223"/>
              <a:gd name="T62" fmla="*/ 572 w 1071"/>
              <a:gd name="T63" fmla="*/ 56 h 223"/>
              <a:gd name="T64" fmla="*/ 157 w 1071"/>
              <a:gd name="T65" fmla="*/ 56 h 223"/>
              <a:gd name="T66" fmla="*/ 197 w 1071"/>
              <a:gd name="T67" fmla="*/ 91 h 223"/>
              <a:gd name="T68" fmla="*/ 196 w 1071"/>
              <a:gd name="T69" fmla="*/ 152 h 223"/>
              <a:gd name="T70" fmla="*/ 150 w 1071"/>
              <a:gd name="T71" fmla="*/ 128 h 223"/>
              <a:gd name="T72" fmla="*/ 120 w 1071"/>
              <a:gd name="T73" fmla="*/ 163 h 223"/>
              <a:gd name="T74" fmla="*/ 811 w 1071"/>
              <a:gd name="T75" fmla="*/ 162 h 223"/>
              <a:gd name="T76" fmla="*/ 811 w 1071"/>
              <a:gd name="T77" fmla="*/ 55 h 223"/>
              <a:gd name="T78" fmla="*/ 866 w 1071"/>
              <a:gd name="T79" fmla="*/ 141 h 223"/>
              <a:gd name="T80" fmla="*/ 811 w 1071"/>
              <a:gd name="T81" fmla="*/ 162 h 223"/>
              <a:gd name="T82" fmla="*/ 908 w 1071"/>
              <a:gd name="T83" fmla="*/ 67 h 223"/>
              <a:gd name="T84" fmla="*/ 931 w 1071"/>
              <a:gd name="T85" fmla="*/ 141 h 223"/>
              <a:gd name="T86" fmla="*/ 975 w 1071"/>
              <a:gd name="T87" fmla="*/ 162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071" h="223">
                <a:moveTo>
                  <a:pt x="572" y="118"/>
                </a:moveTo>
                <a:cubicBezTo>
                  <a:pt x="545" y="118"/>
                  <a:pt x="545" y="118"/>
                  <a:pt x="545" y="118"/>
                </a:cubicBezTo>
                <a:cubicBezTo>
                  <a:pt x="545" y="142"/>
                  <a:pt x="545" y="142"/>
                  <a:pt x="545" y="142"/>
                </a:cubicBezTo>
                <a:cubicBezTo>
                  <a:pt x="573" y="142"/>
                  <a:pt x="573" y="142"/>
                  <a:pt x="573" y="142"/>
                </a:cubicBezTo>
                <a:cubicBezTo>
                  <a:pt x="583" y="142"/>
                  <a:pt x="590" y="138"/>
                  <a:pt x="590" y="130"/>
                </a:cubicBezTo>
                <a:cubicBezTo>
                  <a:pt x="590" y="123"/>
                  <a:pt x="584" y="118"/>
                  <a:pt x="572" y="118"/>
                </a:cubicBezTo>
                <a:moveTo>
                  <a:pt x="155" y="77"/>
                </a:moveTo>
                <a:cubicBezTo>
                  <a:pt x="132" y="77"/>
                  <a:pt x="132" y="77"/>
                  <a:pt x="132" y="77"/>
                </a:cubicBezTo>
                <a:cubicBezTo>
                  <a:pt x="132" y="108"/>
                  <a:pt x="132" y="108"/>
                  <a:pt x="132" y="108"/>
                </a:cubicBezTo>
                <a:cubicBezTo>
                  <a:pt x="155" y="108"/>
                  <a:pt x="155" y="108"/>
                  <a:pt x="155" y="108"/>
                </a:cubicBezTo>
                <a:cubicBezTo>
                  <a:pt x="167" y="108"/>
                  <a:pt x="173" y="101"/>
                  <a:pt x="173" y="92"/>
                </a:cubicBezTo>
                <a:cubicBezTo>
                  <a:pt x="173" y="92"/>
                  <a:pt x="173" y="92"/>
                  <a:pt x="173" y="92"/>
                </a:cubicBezTo>
                <a:cubicBezTo>
                  <a:pt x="173" y="82"/>
                  <a:pt x="166" y="77"/>
                  <a:pt x="155" y="77"/>
                </a:cubicBezTo>
                <a:moveTo>
                  <a:pt x="584" y="88"/>
                </a:moveTo>
                <a:cubicBezTo>
                  <a:pt x="584" y="80"/>
                  <a:pt x="578" y="76"/>
                  <a:pt x="568" y="76"/>
                </a:cubicBezTo>
                <a:cubicBezTo>
                  <a:pt x="545" y="76"/>
                  <a:pt x="545" y="76"/>
                  <a:pt x="545" y="76"/>
                </a:cubicBezTo>
                <a:cubicBezTo>
                  <a:pt x="545" y="99"/>
                  <a:pt x="545" y="99"/>
                  <a:pt x="545" y="99"/>
                </a:cubicBezTo>
                <a:cubicBezTo>
                  <a:pt x="567" y="99"/>
                  <a:pt x="567" y="99"/>
                  <a:pt x="567" y="99"/>
                </a:cubicBezTo>
                <a:cubicBezTo>
                  <a:pt x="577" y="99"/>
                  <a:pt x="584" y="96"/>
                  <a:pt x="584" y="88"/>
                </a:cubicBezTo>
                <a:moveTo>
                  <a:pt x="266" y="118"/>
                </a:moveTo>
                <a:cubicBezTo>
                  <a:pt x="296" y="118"/>
                  <a:pt x="296" y="118"/>
                  <a:pt x="296" y="118"/>
                </a:cubicBezTo>
                <a:cubicBezTo>
                  <a:pt x="281" y="83"/>
                  <a:pt x="281" y="83"/>
                  <a:pt x="281" y="83"/>
                </a:cubicBezTo>
                <a:lnTo>
                  <a:pt x="266" y="118"/>
                </a:lnTo>
                <a:close/>
                <a:moveTo>
                  <a:pt x="305" y="138"/>
                </a:moveTo>
                <a:cubicBezTo>
                  <a:pt x="258" y="138"/>
                  <a:pt x="258" y="138"/>
                  <a:pt x="258" y="138"/>
                </a:cubicBezTo>
                <a:cubicBezTo>
                  <a:pt x="250" y="156"/>
                  <a:pt x="250" y="156"/>
                  <a:pt x="250" y="156"/>
                </a:cubicBezTo>
                <a:cubicBezTo>
                  <a:pt x="248" y="161"/>
                  <a:pt x="245" y="163"/>
                  <a:pt x="240" y="163"/>
                </a:cubicBezTo>
                <a:cubicBezTo>
                  <a:pt x="234" y="163"/>
                  <a:pt x="229" y="159"/>
                  <a:pt x="229" y="153"/>
                </a:cubicBezTo>
                <a:cubicBezTo>
                  <a:pt x="229" y="151"/>
                  <a:pt x="229" y="149"/>
                  <a:pt x="230" y="147"/>
                </a:cubicBezTo>
                <a:cubicBezTo>
                  <a:pt x="267" y="63"/>
                  <a:pt x="267" y="63"/>
                  <a:pt x="267" y="63"/>
                </a:cubicBezTo>
                <a:cubicBezTo>
                  <a:pt x="270" y="58"/>
                  <a:pt x="274" y="54"/>
                  <a:pt x="282" y="54"/>
                </a:cubicBezTo>
                <a:cubicBezTo>
                  <a:pt x="289" y="54"/>
                  <a:pt x="293" y="58"/>
                  <a:pt x="296" y="63"/>
                </a:cubicBezTo>
                <a:cubicBezTo>
                  <a:pt x="333" y="147"/>
                  <a:pt x="333" y="147"/>
                  <a:pt x="333" y="147"/>
                </a:cubicBezTo>
                <a:cubicBezTo>
                  <a:pt x="334" y="149"/>
                  <a:pt x="334" y="151"/>
                  <a:pt x="334" y="153"/>
                </a:cubicBezTo>
                <a:cubicBezTo>
                  <a:pt x="334" y="159"/>
                  <a:pt x="329" y="163"/>
                  <a:pt x="323" y="163"/>
                </a:cubicBezTo>
                <a:cubicBezTo>
                  <a:pt x="318" y="163"/>
                  <a:pt x="314" y="161"/>
                  <a:pt x="312" y="156"/>
                </a:cubicBezTo>
                <a:lnTo>
                  <a:pt x="305" y="138"/>
                </a:lnTo>
                <a:close/>
                <a:moveTo>
                  <a:pt x="1026" y="223"/>
                </a:moveTo>
                <a:cubicBezTo>
                  <a:pt x="1058" y="223"/>
                  <a:pt x="1071" y="209"/>
                  <a:pt x="1071" y="177"/>
                </a:cubicBezTo>
                <a:cubicBezTo>
                  <a:pt x="1071" y="46"/>
                  <a:pt x="1071" y="46"/>
                  <a:pt x="1071" y="46"/>
                </a:cubicBezTo>
                <a:cubicBezTo>
                  <a:pt x="1071" y="14"/>
                  <a:pt x="1058" y="0"/>
                  <a:pt x="1026" y="0"/>
                </a:cubicBezTo>
                <a:cubicBezTo>
                  <a:pt x="799" y="0"/>
                  <a:pt x="799" y="0"/>
                  <a:pt x="799" y="0"/>
                </a:cubicBezTo>
                <a:cubicBezTo>
                  <a:pt x="701" y="118"/>
                  <a:pt x="701" y="118"/>
                  <a:pt x="701" y="118"/>
                </a:cubicBezTo>
                <a:cubicBezTo>
                  <a:pt x="698" y="116"/>
                  <a:pt x="698" y="116"/>
                  <a:pt x="698" y="116"/>
                </a:cubicBezTo>
                <a:cubicBezTo>
                  <a:pt x="707" y="76"/>
                  <a:pt x="707" y="76"/>
                  <a:pt x="707" y="76"/>
                </a:cubicBezTo>
                <a:cubicBezTo>
                  <a:pt x="705" y="76"/>
                  <a:pt x="704" y="76"/>
                  <a:pt x="702" y="76"/>
                </a:cubicBezTo>
                <a:cubicBezTo>
                  <a:pt x="683" y="76"/>
                  <a:pt x="670" y="91"/>
                  <a:pt x="670" y="109"/>
                </a:cubicBezTo>
                <a:cubicBezTo>
                  <a:pt x="670" y="109"/>
                  <a:pt x="670" y="109"/>
                  <a:pt x="670" y="109"/>
                </a:cubicBezTo>
                <a:cubicBezTo>
                  <a:pt x="670" y="127"/>
                  <a:pt x="684" y="142"/>
                  <a:pt x="703" y="142"/>
                </a:cubicBezTo>
                <a:cubicBezTo>
                  <a:pt x="722" y="142"/>
                  <a:pt x="735" y="128"/>
                  <a:pt x="735" y="109"/>
                </a:cubicBezTo>
                <a:cubicBezTo>
                  <a:pt x="735" y="109"/>
                  <a:pt x="735" y="109"/>
                  <a:pt x="735" y="109"/>
                </a:cubicBezTo>
                <a:cubicBezTo>
                  <a:pt x="735" y="106"/>
                  <a:pt x="734" y="102"/>
                  <a:pt x="733" y="99"/>
                </a:cubicBezTo>
                <a:cubicBezTo>
                  <a:pt x="753" y="84"/>
                  <a:pt x="753" y="84"/>
                  <a:pt x="753" y="84"/>
                </a:cubicBezTo>
                <a:cubicBezTo>
                  <a:pt x="757" y="91"/>
                  <a:pt x="759" y="100"/>
                  <a:pt x="759" y="109"/>
                </a:cubicBezTo>
                <a:cubicBezTo>
                  <a:pt x="759" y="109"/>
                  <a:pt x="759" y="109"/>
                  <a:pt x="759" y="109"/>
                </a:cubicBezTo>
                <a:cubicBezTo>
                  <a:pt x="759" y="139"/>
                  <a:pt x="735" y="164"/>
                  <a:pt x="702" y="164"/>
                </a:cubicBezTo>
                <a:cubicBezTo>
                  <a:pt x="669" y="164"/>
                  <a:pt x="646" y="140"/>
                  <a:pt x="646" y="109"/>
                </a:cubicBezTo>
                <a:cubicBezTo>
                  <a:pt x="646" y="109"/>
                  <a:pt x="646" y="109"/>
                  <a:pt x="646" y="109"/>
                </a:cubicBezTo>
                <a:cubicBezTo>
                  <a:pt x="646" y="79"/>
                  <a:pt x="670" y="54"/>
                  <a:pt x="703" y="54"/>
                </a:cubicBezTo>
                <a:cubicBezTo>
                  <a:pt x="706" y="54"/>
                  <a:pt x="709" y="54"/>
                  <a:pt x="712" y="55"/>
                </a:cubicBezTo>
                <a:cubicBezTo>
                  <a:pt x="724" y="0"/>
                  <a:pt x="724" y="0"/>
                  <a:pt x="724" y="0"/>
                </a:cubicBezTo>
                <a:cubicBezTo>
                  <a:pt x="45" y="0"/>
                  <a:pt x="45" y="0"/>
                  <a:pt x="45" y="0"/>
                </a:cubicBezTo>
                <a:cubicBezTo>
                  <a:pt x="13" y="0"/>
                  <a:pt x="0" y="14"/>
                  <a:pt x="0" y="46"/>
                </a:cubicBezTo>
                <a:cubicBezTo>
                  <a:pt x="0" y="177"/>
                  <a:pt x="0" y="177"/>
                  <a:pt x="0" y="177"/>
                </a:cubicBezTo>
                <a:cubicBezTo>
                  <a:pt x="0" y="209"/>
                  <a:pt x="13" y="223"/>
                  <a:pt x="45" y="223"/>
                </a:cubicBezTo>
                <a:lnTo>
                  <a:pt x="1026" y="223"/>
                </a:lnTo>
                <a:close/>
                <a:moveTo>
                  <a:pt x="477" y="151"/>
                </a:moveTo>
                <a:cubicBezTo>
                  <a:pt x="477" y="159"/>
                  <a:pt x="472" y="163"/>
                  <a:pt x="465" y="163"/>
                </a:cubicBezTo>
                <a:cubicBezTo>
                  <a:pt x="458" y="163"/>
                  <a:pt x="453" y="159"/>
                  <a:pt x="453" y="151"/>
                </a:cubicBezTo>
                <a:cubicBezTo>
                  <a:pt x="453" y="98"/>
                  <a:pt x="453" y="98"/>
                  <a:pt x="453" y="98"/>
                </a:cubicBezTo>
                <a:cubicBezTo>
                  <a:pt x="433" y="130"/>
                  <a:pt x="433" y="130"/>
                  <a:pt x="433" y="130"/>
                </a:cubicBezTo>
                <a:cubicBezTo>
                  <a:pt x="431" y="134"/>
                  <a:pt x="428" y="136"/>
                  <a:pt x="423" y="136"/>
                </a:cubicBezTo>
                <a:cubicBezTo>
                  <a:pt x="419" y="136"/>
                  <a:pt x="416" y="134"/>
                  <a:pt x="413" y="130"/>
                </a:cubicBezTo>
                <a:cubicBezTo>
                  <a:pt x="393" y="99"/>
                  <a:pt x="393" y="99"/>
                  <a:pt x="393" y="99"/>
                </a:cubicBezTo>
                <a:cubicBezTo>
                  <a:pt x="393" y="151"/>
                  <a:pt x="393" y="151"/>
                  <a:pt x="393" y="151"/>
                </a:cubicBezTo>
                <a:cubicBezTo>
                  <a:pt x="393" y="159"/>
                  <a:pt x="388" y="163"/>
                  <a:pt x="382" y="163"/>
                </a:cubicBezTo>
                <a:cubicBezTo>
                  <a:pt x="375" y="163"/>
                  <a:pt x="370" y="159"/>
                  <a:pt x="370" y="151"/>
                </a:cubicBezTo>
                <a:cubicBezTo>
                  <a:pt x="370" y="66"/>
                  <a:pt x="370" y="66"/>
                  <a:pt x="370" y="66"/>
                </a:cubicBezTo>
                <a:cubicBezTo>
                  <a:pt x="370" y="59"/>
                  <a:pt x="377" y="55"/>
                  <a:pt x="383" y="55"/>
                </a:cubicBezTo>
                <a:cubicBezTo>
                  <a:pt x="389" y="55"/>
                  <a:pt x="393" y="57"/>
                  <a:pt x="396" y="62"/>
                </a:cubicBezTo>
                <a:cubicBezTo>
                  <a:pt x="424" y="107"/>
                  <a:pt x="424" y="107"/>
                  <a:pt x="424" y="107"/>
                </a:cubicBezTo>
                <a:cubicBezTo>
                  <a:pt x="451" y="62"/>
                  <a:pt x="451" y="62"/>
                  <a:pt x="451" y="62"/>
                </a:cubicBezTo>
                <a:cubicBezTo>
                  <a:pt x="454" y="57"/>
                  <a:pt x="458" y="55"/>
                  <a:pt x="464" y="55"/>
                </a:cubicBezTo>
                <a:cubicBezTo>
                  <a:pt x="470" y="55"/>
                  <a:pt x="477" y="59"/>
                  <a:pt x="477" y="66"/>
                </a:cubicBezTo>
                <a:lnTo>
                  <a:pt x="477" y="151"/>
                </a:lnTo>
                <a:close/>
                <a:moveTo>
                  <a:pt x="572" y="56"/>
                </a:moveTo>
                <a:cubicBezTo>
                  <a:pt x="584" y="56"/>
                  <a:pt x="594" y="59"/>
                  <a:pt x="600" y="65"/>
                </a:cubicBezTo>
                <a:cubicBezTo>
                  <a:pt x="605" y="70"/>
                  <a:pt x="607" y="76"/>
                  <a:pt x="607" y="83"/>
                </a:cubicBezTo>
                <a:cubicBezTo>
                  <a:pt x="607" y="96"/>
                  <a:pt x="601" y="102"/>
                  <a:pt x="593" y="107"/>
                </a:cubicBezTo>
                <a:cubicBezTo>
                  <a:pt x="605" y="111"/>
                  <a:pt x="613" y="118"/>
                  <a:pt x="613" y="133"/>
                </a:cubicBezTo>
                <a:cubicBezTo>
                  <a:pt x="613" y="153"/>
                  <a:pt x="597" y="162"/>
                  <a:pt x="573" y="162"/>
                </a:cubicBezTo>
                <a:cubicBezTo>
                  <a:pt x="534" y="162"/>
                  <a:pt x="534" y="162"/>
                  <a:pt x="534" y="162"/>
                </a:cubicBezTo>
                <a:cubicBezTo>
                  <a:pt x="527" y="162"/>
                  <a:pt x="522" y="158"/>
                  <a:pt x="522" y="150"/>
                </a:cubicBezTo>
                <a:cubicBezTo>
                  <a:pt x="522" y="68"/>
                  <a:pt x="522" y="68"/>
                  <a:pt x="522" y="68"/>
                </a:cubicBezTo>
                <a:cubicBezTo>
                  <a:pt x="522" y="60"/>
                  <a:pt x="527" y="56"/>
                  <a:pt x="534" y="56"/>
                </a:cubicBezTo>
                <a:lnTo>
                  <a:pt x="572" y="56"/>
                </a:lnTo>
                <a:close/>
                <a:moveTo>
                  <a:pt x="108" y="68"/>
                </a:moveTo>
                <a:cubicBezTo>
                  <a:pt x="108" y="60"/>
                  <a:pt x="113" y="56"/>
                  <a:pt x="120" y="56"/>
                </a:cubicBezTo>
                <a:cubicBezTo>
                  <a:pt x="157" y="56"/>
                  <a:pt x="157" y="56"/>
                  <a:pt x="157" y="56"/>
                </a:cubicBezTo>
                <a:cubicBezTo>
                  <a:pt x="171" y="56"/>
                  <a:pt x="181" y="60"/>
                  <a:pt x="188" y="67"/>
                </a:cubicBezTo>
                <a:cubicBezTo>
                  <a:pt x="194" y="73"/>
                  <a:pt x="197" y="81"/>
                  <a:pt x="197" y="91"/>
                </a:cubicBezTo>
                <a:cubicBezTo>
                  <a:pt x="197" y="91"/>
                  <a:pt x="197" y="91"/>
                  <a:pt x="197" y="91"/>
                </a:cubicBezTo>
                <a:cubicBezTo>
                  <a:pt x="197" y="108"/>
                  <a:pt x="189" y="118"/>
                  <a:pt x="176" y="124"/>
                </a:cubicBezTo>
                <a:cubicBezTo>
                  <a:pt x="192" y="143"/>
                  <a:pt x="192" y="143"/>
                  <a:pt x="192" y="143"/>
                </a:cubicBezTo>
                <a:cubicBezTo>
                  <a:pt x="194" y="146"/>
                  <a:pt x="196" y="148"/>
                  <a:pt x="196" y="152"/>
                </a:cubicBezTo>
                <a:cubicBezTo>
                  <a:pt x="196" y="158"/>
                  <a:pt x="190" y="163"/>
                  <a:pt x="184" y="163"/>
                </a:cubicBezTo>
                <a:cubicBezTo>
                  <a:pt x="179" y="163"/>
                  <a:pt x="176" y="161"/>
                  <a:pt x="173" y="157"/>
                </a:cubicBezTo>
                <a:cubicBezTo>
                  <a:pt x="150" y="128"/>
                  <a:pt x="150" y="128"/>
                  <a:pt x="150" y="128"/>
                </a:cubicBezTo>
                <a:cubicBezTo>
                  <a:pt x="132" y="128"/>
                  <a:pt x="132" y="128"/>
                  <a:pt x="132" y="128"/>
                </a:cubicBezTo>
                <a:cubicBezTo>
                  <a:pt x="132" y="151"/>
                  <a:pt x="132" y="151"/>
                  <a:pt x="132" y="151"/>
                </a:cubicBezTo>
                <a:cubicBezTo>
                  <a:pt x="132" y="159"/>
                  <a:pt x="127" y="163"/>
                  <a:pt x="120" y="163"/>
                </a:cubicBezTo>
                <a:cubicBezTo>
                  <a:pt x="113" y="163"/>
                  <a:pt x="108" y="159"/>
                  <a:pt x="108" y="151"/>
                </a:cubicBezTo>
                <a:lnTo>
                  <a:pt x="108" y="68"/>
                </a:lnTo>
                <a:close/>
                <a:moveTo>
                  <a:pt x="811" y="162"/>
                </a:moveTo>
                <a:cubicBezTo>
                  <a:pt x="804" y="162"/>
                  <a:pt x="799" y="158"/>
                  <a:pt x="799" y="150"/>
                </a:cubicBezTo>
                <a:cubicBezTo>
                  <a:pt x="799" y="67"/>
                  <a:pt x="799" y="67"/>
                  <a:pt x="799" y="67"/>
                </a:cubicBezTo>
                <a:cubicBezTo>
                  <a:pt x="799" y="59"/>
                  <a:pt x="804" y="55"/>
                  <a:pt x="811" y="55"/>
                </a:cubicBezTo>
                <a:cubicBezTo>
                  <a:pt x="818" y="55"/>
                  <a:pt x="823" y="59"/>
                  <a:pt x="823" y="67"/>
                </a:cubicBezTo>
                <a:cubicBezTo>
                  <a:pt x="823" y="141"/>
                  <a:pt x="823" y="141"/>
                  <a:pt x="823" y="141"/>
                </a:cubicBezTo>
                <a:cubicBezTo>
                  <a:pt x="866" y="141"/>
                  <a:pt x="866" y="141"/>
                  <a:pt x="866" y="141"/>
                </a:cubicBezTo>
                <a:cubicBezTo>
                  <a:pt x="872" y="141"/>
                  <a:pt x="877" y="145"/>
                  <a:pt x="877" y="152"/>
                </a:cubicBezTo>
                <a:cubicBezTo>
                  <a:pt x="877" y="158"/>
                  <a:pt x="872" y="162"/>
                  <a:pt x="866" y="162"/>
                </a:cubicBezTo>
                <a:lnTo>
                  <a:pt x="811" y="162"/>
                </a:lnTo>
                <a:close/>
                <a:moveTo>
                  <a:pt x="919" y="162"/>
                </a:moveTo>
                <a:cubicBezTo>
                  <a:pt x="913" y="162"/>
                  <a:pt x="908" y="158"/>
                  <a:pt x="908" y="150"/>
                </a:cubicBezTo>
                <a:cubicBezTo>
                  <a:pt x="908" y="67"/>
                  <a:pt x="908" y="67"/>
                  <a:pt x="908" y="67"/>
                </a:cubicBezTo>
                <a:cubicBezTo>
                  <a:pt x="908" y="59"/>
                  <a:pt x="913" y="55"/>
                  <a:pt x="919" y="55"/>
                </a:cubicBezTo>
                <a:cubicBezTo>
                  <a:pt x="926" y="55"/>
                  <a:pt x="931" y="59"/>
                  <a:pt x="931" y="67"/>
                </a:cubicBezTo>
                <a:cubicBezTo>
                  <a:pt x="931" y="141"/>
                  <a:pt x="931" y="141"/>
                  <a:pt x="931" y="141"/>
                </a:cubicBezTo>
                <a:cubicBezTo>
                  <a:pt x="975" y="141"/>
                  <a:pt x="975" y="141"/>
                  <a:pt x="975" y="141"/>
                </a:cubicBezTo>
                <a:cubicBezTo>
                  <a:pt x="981" y="141"/>
                  <a:pt x="985" y="145"/>
                  <a:pt x="985" y="152"/>
                </a:cubicBezTo>
                <a:cubicBezTo>
                  <a:pt x="985" y="158"/>
                  <a:pt x="981" y="162"/>
                  <a:pt x="975" y="162"/>
                </a:cubicBezTo>
                <a:lnTo>
                  <a:pt x="919" y="162"/>
                </a:lnTo>
                <a:close/>
              </a:path>
            </a:pathLst>
          </a:custGeom>
          <a:solidFill>
            <a:schemeClr val="tx1"/>
          </a:solidFill>
          <a:ln>
            <a:noFill/>
          </a:ln>
        </p:spPr>
        <p:txBody>
          <a:bodyPr vert="horz" wrap="square" lIns="91419" tIns="45709" rIns="91419" bIns="45709" numCol="1" anchor="t" anchorCtr="0" compatLnSpc="1">
            <a:prstTxWarp prst="textNoShape">
              <a:avLst/>
            </a:prstTxWarp>
          </a:bodyPr>
          <a:lstStyle/>
          <a:p>
            <a:endParaRPr lang="en-GB" sz="1800" dirty="0"/>
          </a:p>
        </p:txBody>
      </p:sp>
      <p:sp>
        <p:nvSpPr>
          <p:cNvPr id="15" name="Footer Placeholder 4">
            <a:extLst>
              <a:ext uri="{FF2B5EF4-FFF2-40B4-BE49-F238E27FC236}">
                <a16:creationId xmlns:a16="http://schemas.microsoft.com/office/drawing/2014/main" id="{55D8EFE0-F00D-46BC-9E29-8C829868EFF4}"/>
              </a:ext>
            </a:extLst>
          </p:cNvPr>
          <p:cNvSpPr>
            <a:spLocks noGrp="1"/>
          </p:cNvSpPr>
          <p:nvPr>
            <p:ph type="ftr" sz="quarter" idx="3"/>
          </p:nvPr>
        </p:nvSpPr>
        <p:spPr>
          <a:xfrm>
            <a:off x="2427604" y="6280502"/>
            <a:ext cx="8144936" cy="155620"/>
          </a:xfrm>
          <a:prstGeom prst="rect">
            <a:avLst/>
          </a:prstGeom>
        </p:spPr>
        <p:txBody>
          <a:bodyPr vert="horz" wrap="square" lIns="0" tIns="0" rIns="0" bIns="0" numCol="1" anchor="ctr" anchorCtr="0" compatLnSpc="1">
            <a:prstTxWarp prst="textNoShape">
              <a:avLst/>
            </a:prstTxWarp>
          </a:bodyPr>
          <a:lstStyle>
            <a:lvl1pPr>
              <a:defRPr lang="en-GB" sz="800" baseline="0">
                <a:solidFill>
                  <a:schemeClr val="tx1"/>
                </a:solidFill>
              </a:defRPr>
            </a:lvl1pPr>
          </a:lstStyle>
          <a:p>
            <a:pPr algn="r"/>
            <a:endParaRPr lang="en-GB" dirty="0"/>
          </a:p>
        </p:txBody>
      </p:sp>
      <p:sp>
        <p:nvSpPr>
          <p:cNvPr id="17" name="Date_DateCustomA">
            <a:extLst>
              <a:ext uri="{FF2B5EF4-FFF2-40B4-BE49-F238E27FC236}">
                <a16:creationId xmlns:a16="http://schemas.microsoft.com/office/drawing/2014/main" id="{BA90A93D-37F9-4C65-91AC-8C8D05B4C5B1}"/>
              </a:ext>
            </a:extLst>
          </p:cNvPr>
          <p:cNvSpPr>
            <a:spLocks noGrp="1"/>
          </p:cNvSpPr>
          <p:nvPr>
            <p:ph type="dt" sz="half" idx="2"/>
          </p:nvPr>
        </p:nvSpPr>
        <p:spPr>
          <a:xfrm>
            <a:off x="10683680" y="6141510"/>
            <a:ext cx="704941" cy="122327"/>
          </a:xfrm>
          <a:prstGeom prst="rect">
            <a:avLst/>
          </a:prstGeom>
        </p:spPr>
        <p:txBody>
          <a:bodyPr vert="horz" wrap="square" lIns="0" tIns="0" rIns="0" bIns="0" numCol="1" anchor="ctr" anchorCtr="0" compatLnSpc="1">
            <a:prstTxWarp prst="textNoShape">
              <a:avLst/>
            </a:prstTxWarp>
          </a:bodyPr>
          <a:lstStyle>
            <a:lvl1pPr>
              <a:defRPr lang="en-GB" sz="800" smtClean="0">
                <a:solidFill>
                  <a:schemeClr val="tx1"/>
                </a:solidFill>
              </a:defRPr>
            </a:lvl1pPr>
          </a:lstStyle>
          <a:p>
            <a:pPr algn="r"/>
            <a:fld id="{FA8D4E2C-4AD4-4902-9AA6-258C412AEED1}" type="datetime1">
              <a:rPr lang="en-GB" smtClean="0"/>
              <a:t>22/11/2023</a:t>
            </a:fld>
            <a:endParaRPr lang="en-GB" dirty="0"/>
          </a:p>
        </p:txBody>
      </p:sp>
    </p:spTree>
    <p:extLst>
      <p:ext uri="{BB962C8B-B14F-4D97-AF65-F5344CB8AC3E}">
        <p14:creationId xmlns:p14="http://schemas.microsoft.com/office/powerpoint/2010/main" val="1315486733"/>
      </p:ext>
    </p:extLst>
  </p:cSld>
  <p:clrMapOvr>
    <a:overrideClrMapping bg1="dk1" tx1="lt1" bg2="dk2" tx2="lt2" accent1="accent1" accent2="accent2" accent3="accent3" accent4="accent4" accent5="accent5" accent6="accent6" hlink="hlink" folHlink="folHlink"/>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31421AFA-3AE7-4CEA-BC9B-447859BED57B}" type="slidenum">
              <a:rPr lang="en-GB" smtClean="0"/>
              <a:pPr/>
              <a:t>‹#›</a:t>
            </a:fld>
            <a:endParaRPr lang="en-GB" dirty="0"/>
          </a:p>
        </p:txBody>
      </p:sp>
      <p:sp>
        <p:nvSpPr>
          <p:cNvPr id="4" name="Title 7">
            <a:extLst>
              <a:ext uri="{FF2B5EF4-FFF2-40B4-BE49-F238E27FC236}">
                <a16:creationId xmlns:a16="http://schemas.microsoft.com/office/drawing/2014/main" id="{65C857B0-BA7F-4231-B59A-526700FAC84B}"/>
              </a:ext>
            </a:extLst>
          </p:cNvPr>
          <p:cNvSpPr>
            <a:spLocks noGrp="1"/>
          </p:cNvSpPr>
          <p:nvPr>
            <p:ph type="title"/>
          </p:nvPr>
        </p:nvSpPr>
        <p:spPr>
          <a:xfrm>
            <a:off x="798617" y="452438"/>
            <a:ext cx="10590003" cy="748627"/>
          </a:xfrm>
        </p:spPr>
        <p:txBody>
          <a:bodyPr/>
          <a:lstStyle/>
          <a:p>
            <a:r>
              <a:rPr lang="en-US"/>
              <a:t>Click to edit Master title style</a:t>
            </a:r>
            <a:endParaRPr lang="en-GB" dirty="0"/>
          </a:p>
        </p:txBody>
      </p:sp>
      <p:sp>
        <p:nvSpPr>
          <p:cNvPr id="5" name="Footer Placeholder 4">
            <a:extLst>
              <a:ext uri="{FF2B5EF4-FFF2-40B4-BE49-F238E27FC236}">
                <a16:creationId xmlns:a16="http://schemas.microsoft.com/office/drawing/2014/main" id="{702E9997-006D-492C-9877-F7617EDD299A}"/>
              </a:ext>
            </a:extLst>
          </p:cNvPr>
          <p:cNvSpPr>
            <a:spLocks noGrp="1"/>
          </p:cNvSpPr>
          <p:nvPr>
            <p:ph type="ftr" sz="quarter" idx="3"/>
          </p:nvPr>
        </p:nvSpPr>
        <p:spPr>
          <a:xfrm>
            <a:off x="2427604" y="6280502"/>
            <a:ext cx="8144936" cy="155620"/>
          </a:xfrm>
          <a:prstGeom prst="rect">
            <a:avLst/>
          </a:prstGeom>
        </p:spPr>
        <p:txBody>
          <a:bodyPr vert="horz" wrap="square" lIns="0" tIns="0" rIns="0" bIns="0" numCol="1" anchor="ctr" anchorCtr="0" compatLnSpc="1">
            <a:prstTxWarp prst="textNoShape">
              <a:avLst/>
            </a:prstTxWarp>
          </a:bodyPr>
          <a:lstStyle>
            <a:lvl1pPr>
              <a:defRPr lang="en-GB" sz="800" baseline="0"/>
            </a:lvl1pPr>
          </a:lstStyle>
          <a:p>
            <a:pPr algn="r"/>
            <a:endParaRPr lang="en-GB" dirty="0"/>
          </a:p>
        </p:txBody>
      </p:sp>
      <p:sp>
        <p:nvSpPr>
          <p:cNvPr id="7" name="Date_DateCustomA">
            <a:extLst>
              <a:ext uri="{FF2B5EF4-FFF2-40B4-BE49-F238E27FC236}">
                <a16:creationId xmlns:a16="http://schemas.microsoft.com/office/drawing/2014/main" id="{5FC6988B-A4CB-4E12-A565-68D705C3ABCC}"/>
              </a:ext>
            </a:extLst>
          </p:cNvPr>
          <p:cNvSpPr>
            <a:spLocks noGrp="1"/>
          </p:cNvSpPr>
          <p:nvPr>
            <p:ph type="dt" sz="half" idx="2"/>
          </p:nvPr>
        </p:nvSpPr>
        <p:spPr>
          <a:xfrm>
            <a:off x="10683680" y="6141510"/>
            <a:ext cx="704941" cy="122327"/>
          </a:xfrm>
          <a:prstGeom prst="rect">
            <a:avLst/>
          </a:prstGeom>
        </p:spPr>
        <p:txBody>
          <a:bodyPr vert="horz" wrap="square" lIns="0" tIns="0" rIns="0" bIns="0" numCol="1" anchor="ctr" anchorCtr="0" compatLnSpc="1">
            <a:prstTxWarp prst="textNoShape">
              <a:avLst/>
            </a:prstTxWarp>
          </a:bodyPr>
          <a:lstStyle>
            <a:lvl1pPr>
              <a:defRPr lang="en-GB" sz="800" smtClean="0">
                <a:solidFill>
                  <a:schemeClr val="tx1"/>
                </a:solidFill>
              </a:defRPr>
            </a:lvl1pPr>
          </a:lstStyle>
          <a:p>
            <a:pPr algn="r"/>
            <a:fld id="{F2E10D1A-D613-41CE-B02A-846290684BA0}" type="datetime1">
              <a:rPr lang="en-GB" smtClean="0"/>
              <a:t>22/11/2023</a:t>
            </a:fld>
            <a:endParaRPr lang="en-GB" dirty="0"/>
          </a:p>
        </p:txBody>
      </p:sp>
    </p:spTree>
    <p:extLst>
      <p:ext uri="{BB962C8B-B14F-4D97-AF65-F5344CB8AC3E}">
        <p14:creationId xmlns:p14="http://schemas.microsoft.com/office/powerpoint/2010/main" val="2273117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609603" y="273050"/>
            <a:ext cx="4011084" cy="1162050"/>
          </a:xfrm>
        </p:spPr>
        <p:txBody>
          <a:bodyPr anchor="b"/>
          <a:lstStyle>
            <a:lvl1pPr algn="l">
              <a:defRPr sz="2000" b="1"/>
            </a:lvl1pPr>
          </a:lstStyle>
          <a:p>
            <a:r>
              <a:rPr lang="nb-NO"/>
              <a:t>Klikk for å redigere tittelstil</a:t>
            </a:r>
            <a:endParaRPr lang="nb-NO" dirty="0"/>
          </a:p>
        </p:txBody>
      </p:sp>
      <p:sp>
        <p:nvSpPr>
          <p:cNvPr id="3" name="Plassholder for innhold 2"/>
          <p:cNvSpPr>
            <a:spLocks noGrp="1"/>
          </p:cNvSpPr>
          <p:nvPr>
            <p:ph idx="1"/>
          </p:nvPr>
        </p:nvSpPr>
        <p:spPr>
          <a:xfrm>
            <a:off x="4766733" y="273053"/>
            <a:ext cx="6815667" cy="5853113"/>
          </a:xfrm>
        </p:spPr>
        <p:txBody>
          <a:bodyPr/>
          <a:lstStyle>
            <a:lvl1pPr>
              <a:defRPr sz="20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Plassholder for tekst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49540C3D-7D2E-B046-9707-68B92A5A8B5C}" type="datetimeFigureOut">
              <a:rPr lang="nb-NO">
                <a:solidFill>
                  <a:prstClr val="black">
                    <a:tint val="75000"/>
                  </a:prstClr>
                </a:solidFill>
              </a:rPr>
              <a:pPr/>
              <a:t>22.11.2023</a:t>
            </a:fld>
            <a:endParaRPr lang="nb-NO">
              <a:solidFill>
                <a:prstClr val="black">
                  <a:tint val="75000"/>
                </a:prstClr>
              </a:solidFill>
            </a:endParaRPr>
          </a:p>
        </p:txBody>
      </p:sp>
      <p:sp>
        <p:nvSpPr>
          <p:cNvPr id="6" name="Plassholder for bunntekst 5"/>
          <p:cNvSpPr>
            <a:spLocks noGrp="1"/>
          </p:cNvSpPr>
          <p:nvPr>
            <p:ph type="ftr" sz="quarter" idx="11"/>
          </p:nvPr>
        </p:nvSpPr>
        <p:spPr/>
        <p:txBody>
          <a:bodyPr/>
          <a:lstStyle/>
          <a:p>
            <a:endParaRPr lang="nb-NO">
              <a:solidFill>
                <a:prstClr val="black">
                  <a:tint val="75000"/>
                </a:prstClr>
              </a:solidFill>
            </a:endParaRPr>
          </a:p>
        </p:txBody>
      </p:sp>
      <p:sp>
        <p:nvSpPr>
          <p:cNvPr id="7" name="Plassholder for lysbildenummer 6"/>
          <p:cNvSpPr>
            <a:spLocks noGrp="1"/>
          </p:cNvSpPr>
          <p:nvPr>
            <p:ph type="sldNum" sz="quarter" idx="12"/>
          </p:nvPr>
        </p:nvSpPr>
        <p:spPr/>
        <p:txBody>
          <a:bodyPr/>
          <a:lstStyle/>
          <a:p>
            <a:fld id="{DA31872E-8BFC-214A-B7E1-4CF644173512}" type="slidenum">
              <a:rPr>
                <a:solidFill>
                  <a:prstClr val="black">
                    <a:tint val="75000"/>
                  </a:prstClr>
                </a:solidFill>
              </a:rPr>
              <a:pPr/>
              <a:t>‹#›</a:t>
            </a:fld>
            <a:endParaRPr lang="nb-NO">
              <a:solidFill>
                <a:prstClr val="black">
                  <a:tint val="75000"/>
                </a:prstClr>
              </a:solidFill>
            </a:endParaRPr>
          </a:p>
        </p:txBody>
      </p:sp>
    </p:spTree>
    <p:extLst>
      <p:ext uri="{BB962C8B-B14F-4D97-AF65-F5344CB8AC3E}">
        <p14:creationId xmlns:p14="http://schemas.microsoft.com/office/powerpoint/2010/main" val="814583709"/>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31421AFA-3AE7-4CEA-BC9B-447859BED57B}" type="slidenum">
              <a:rPr lang="en-GB" smtClean="0"/>
              <a:pPr/>
              <a:t>‹#›</a:t>
            </a:fld>
            <a:endParaRPr lang="en-GB" dirty="0"/>
          </a:p>
        </p:txBody>
      </p:sp>
      <p:sp>
        <p:nvSpPr>
          <p:cNvPr id="3" name="Footer Placeholder 4">
            <a:extLst>
              <a:ext uri="{FF2B5EF4-FFF2-40B4-BE49-F238E27FC236}">
                <a16:creationId xmlns:a16="http://schemas.microsoft.com/office/drawing/2014/main" id="{3ED85EA1-D7DA-4042-AE58-E34BD5AC52E3}"/>
              </a:ext>
            </a:extLst>
          </p:cNvPr>
          <p:cNvSpPr>
            <a:spLocks noGrp="1"/>
          </p:cNvSpPr>
          <p:nvPr>
            <p:ph type="ftr" sz="quarter" idx="3"/>
          </p:nvPr>
        </p:nvSpPr>
        <p:spPr>
          <a:xfrm>
            <a:off x="2427604" y="6280502"/>
            <a:ext cx="8144936" cy="155620"/>
          </a:xfrm>
          <a:prstGeom prst="rect">
            <a:avLst/>
          </a:prstGeom>
        </p:spPr>
        <p:txBody>
          <a:bodyPr vert="horz" wrap="square" lIns="0" tIns="0" rIns="0" bIns="0" numCol="1" anchor="ctr" anchorCtr="0" compatLnSpc="1">
            <a:prstTxWarp prst="textNoShape">
              <a:avLst/>
            </a:prstTxWarp>
          </a:bodyPr>
          <a:lstStyle>
            <a:lvl1pPr>
              <a:defRPr lang="en-GB" sz="800" baseline="0"/>
            </a:lvl1pPr>
          </a:lstStyle>
          <a:p>
            <a:pPr algn="r"/>
            <a:endParaRPr lang="en-GB" dirty="0"/>
          </a:p>
        </p:txBody>
      </p:sp>
      <p:sp>
        <p:nvSpPr>
          <p:cNvPr id="5" name="Date_DateCustomA">
            <a:extLst>
              <a:ext uri="{FF2B5EF4-FFF2-40B4-BE49-F238E27FC236}">
                <a16:creationId xmlns:a16="http://schemas.microsoft.com/office/drawing/2014/main" id="{235F65ED-2265-47AB-ACC6-E4B66C390755}"/>
              </a:ext>
            </a:extLst>
          </p:cNvPr>
          <p:cNvSpPr>
            <a:spLocks noGrp="1"/>
          </p:cNvSpPr>
          <p:nvPr>
            <p:ph type="dt" sz="half" idx="2"/>
          </p:nvPr>
        </p:nvSpPr>
        <p:spPr>
          <a:xfrm>
            <a:off x="10683680" y="6141510"/>
            <a:ext cx="704941" cy="122327"/>
          </a:xfrm>
          <a:prstGeom prst="rect">
            <a:avLst/>
          </a:prstGeom>
        </p:spPr>
        <p:txBody>
          <a:bodyPr vert="horz" wrap="square" lIns="0" tIns="0" rIns="0" bIns="0" numCol="1" anchor="ctr" anchorCtr="0" compatLnSpc="1">
            <a:prstTxWarp prst="textNoShape">
              <a:avLst/>
            </a:prstTxWarp>
          </a:bodyPr>
          <a:lstStyle>
            <a:lvl1pPr>
              <a:defRPr lang="en-GB" sz="800" smtClean="0">
                <a:solidFill>
                  <a:schemeClr val="tx1"/>
                </a:solidFill>
              </a:defRPr>
            </a:lvl1pPr>
          </a:lstStyle>
          <a:p>
            <a:pPr algn="r"/>
            <a:fld id="{47FB7D42-25F0-4925-AB91-37097B4A81F1}" type="datetime1">
              <a:rPr lang="en-GB" smtClean="0"/>
              <a:t>22/11/2023</a:t>
            </a:fld>
            <a:endParaRPr lang="en-GB" dirty="0"/>
          </a:p>
        </p:txBody>
      </p:sp>
    </p:spTree>
    <p:extLst>
      <p:ext uri="{BB962C8B-B14F-4D97-AF65-F5344CB8AC3E}">
        <p14:creationId xmlns:p14="http://schemas.microsoft.com/office/powerpoint/2010/main" val="231762440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preserve="1" userDrawn="1">
  <p:cSld name="End slide (A)">
    <p:bg>
      <p:bgRef idx="1001">
        <a:schemeClr val="bg1"/>
      </p:bgRef>
    </p:bg>
    <p:spTree>
      <p:nvGrpSpPr>
        <p:cNvPr id="1" name=""/>
        <p:cNvGrpSpPr/>
        <p:nvPr/>
      </p:nvGrpSpPr>
      <p:grpSpPr>
        <a:xfrm>
          <a:off x="0" y="0"/>
          <a:ext cx="0" cy="0"/>
          <a:chOff x="0" y="0"/>
          <a:chExt cx="0" cy="0"/>
        </a:xfrm>
      </p:grpSpPr>
      <p:sp>
        <p:nvSpPr>
          <p:cNvPr id="7" name="Background"/>
          <p:cNvSpPr/>
          <p:nvPr userDrawn="1"/>
        </p:nvSpPr>
        <p:spPr>
          <a:xfrm>
            <a:off x="1" y="0"/>
            <a:ext cx="12192000" cy="6858000"/>
          </a:xfrm>
          <a:prstGeom prst="rect">
            <a:avLst/>
          </a:prstGeom>
          <a:solidFill>
            <a:srgbClr val="006FAD"/>
          </a:solidFill>
          <a:ln>
            <a:noFill/>
          </a:ln>
        </p:spPr>
        <p:style>
          <a:lnRef idx="1">
            <a:schemeClr val="accent1"/>
          </a:lnRef>
          <a:fillRef idx="3">
            <a:schemeClr val="accent1"/>
          </a:fillRef>
          <a:effectRef idx="2">
            <a:schemeClr val="accent1"/>
          </a:effectRef>
          <a:fontRef idx="minor">
            <a:schemeClr val="lt1"/>
          </a:fontRef>
        </p:style>
        <p:txBody>
          <a:bodyPr lIns="91417" tIns="45708" rIns="91417" bIns="45708" rtlCol="0" anchor="ctr"/>
          <a:lstStyle/>
          <a:p>
            <a:pPr algn="ctr"/>
            <a:endParaRPr lang="en-GB" sz="1800" noProof="0" dirty="0"/>
          </a:p>
        </p:txBody>
      </p:sp>
      <p:sp>
        <p:nvSpPr>
          <p:cNvPr id="2" name="Title Placeholder 1"/>
          <p:cNvSpPr>
            <a:spLocks noGrp="1"/>
          </p:cNvSpPr>
          <p:nvPr>
            <p:ph type="ctrTitle"/>
          </p:nvPr>
        </p:nvSpPr>
        <p:spPr>
          <a:xfrm>
            <a:off x="798617" y="452440"/>
            <a:ext cx="10590003" cy="1196444"/>
          </a:xfrm>
        </p:spPr>
        <p:txBody>
          <a:bodyPr tIns="0"/>
          <a:lstStyle>
            <a:lvl1pPr>
              <a:defRPr sz="3199" cap="all" baseline="0" smtClean="0">
                <a:solidFill>
                  <a:schemeClr val="bg1"/>
                </a:solidFill>
                <a:latin typeface="Verdana" pitchFamily="34" charset="0"/>
              </a:defRPr>
            </a:lvl1pPr>
          </a:lstStyle>
          <a:p>
            <a:r>
              <a:rPr lang="en-US" noProof="0"/>
              <a:t>Click to edit Master title style</a:t>
            </a:r>
            <a:endParaRPr lang="en-GB" noProof="0" dirty="0"/>
          </a:p>
        </p:txBody>
      </p:sp>
      <p:sp>
        <p:nvSpPr>
          <p:cNvPr id="12" name="SD_FLD_DocumentDate"/>
          <p:cNvSpPr txBox="1"/>
          <p:nvPr userDrawn="1"/>
        </p:nvSpPr>
        <p:spPr bwMode="auto">
          <a:xfrm>
            <a:off x="6093001" y="6280500"/>
            <a:ext cx="5260800" cy="158400"/>
          </a:xfrm>
          <a:prstGeom prst="rect">
            <a:avLst/>
          </a:prstGeom>
          <a:noFill/>
          <a:ln w="9525">
            <a:noFill/>
            <a:miter lim="800000"/>
            <a:headEnd/>
            <a:tailEnd/>
          </a:ln>
          <a:effectLst/>
        </p:spPr>
        <p:txBody>
          <a:bodyPr vert="horz" wrap="square" lIns="35991" tIns="0" rIns="0" bIns="0" numCol="1" rtlCol="0" anchor="ctr" anchorCtr="0" compatLnSpc="1">
            <a:prstTxWarp prst="textNoShape">
              <a:avLst/>
            </a:prstTxWarp>
            <a:noAutofit/>
          </a:bodyPr>
          <a:lstStyle/>
          <a:p>
            <a:pPr marL="0" marR="0" indent="0" algn="r" defTabSz="457098" rtl="0" eaLnBrk="0" fontAlgn="base" latinLnBrk="0" hangingPunct="0">
              <a:lnSpc>
                <a:spcPct val="100000"/>
              </a:lnSpc>
              <a:spcBef>
                <a:spcPts val="480"/>
              </a:spcBef>
              <a:spcAft>
                <a:spcPts val="0"/>
              </a:spcAft>
              <a:buClrTx/>
              <a:buSzTx/>
              <a:tabLst/>
            </a:pPr>
            <a:endParaRPr kumimoji="0" lang="en-GB" sz="800" b="0" i="0" u="none" strike="noStrike" kern="1200" cap="all" spc="0" normalizeH="0" baseline="0" noProof="0" dirty="0">
              <a:ln>
                <a:noFill/>
              </a:ln>
              <a:solidFill>
                <a:schemeClr val="bg1"/>
              </a:solidFill>
              <a:effectLst/>
              <a:uLnTx/>
              <a:uFillTx/>
              <a:latin typeface="Verdana"/>
              <a:ea typeface="Verdana" pitchFamily="34" charset="0"/>
              <a:cs typeface="Verdana" pitchFamily="34" charset="0"/>
            </a:endParaRPr>
          </a:p>
        </p:txBody>
      </p:sp>
      <p:sp>
        <p:nvSpPr>
          <p:cNvPr id="13" name="SD_FLD_Name"/>
          <p:cNvSpPr txBox="1"/>
          <p:nvPr userDrawn="1"/>
        </p:nvSpPr>
        <p:spPr bwMode="auto">
          <a:xfrm>
            <a:off x="6093001" y="6128101"/>
            <a:ext cx="5260800" cy="158400"/>
          </a:xfrm>
          <a:prstGeom prst="rect">
            <a:avLst/>
          </a:prstGeom>
          <a:noFill/>
          <a:ln w="9525">
            <a:noFill/>
            <a:miter lim="800000"/>
            <a:headEnd/>
            <a:tailEnd/>
          </a:ln>
          <a:effectLst/>
        </p:spPr>
        <p:txBody>
          <a:bodyPr vert="horz" wrap="square" lIns="35991" tIns="0" rIns="0" bIns="0" numCol="1" rtlCol="0" anchor="ctr" anchorCtr="0" compatLnSpc="1">
            <a:prstTxWarp prst="textNoShape">
              <a:avLst/>
            </a:prstTxWarp>
            <a:noAutofit/>
          </a:bodyPr>
          <a:lstStyle/>
          <a:p>
            <a:pPr marL="0" marR="0" indent="0" algn="r" defTabSz="457098" rtl="0" eaLnBrk="0" fontAlgn="base" latinLnBrk="0" hangingPunct="0">
              <a:lnSpc>
                <a:spcPct val="100000"/>
              </a:lnSpc>
              <a:spcBef>
                <a:spcPts val="480"/>
              </a:spcBef>
              <a:spcAft>
                <a:spcPts val="0"/>
              </a:spcAft>
              <a:buClrTx/>
              <a:buSzTx/>
              <a:tabLst/>
            </a:pPr>
            <a:endParaRPr kumimoji="0" lang="en-GB" sz="800" b="0" i="0" u="none" strike="noStrike" kern="1200" cap="all" spc="0" normalizeH="0" baseline="0" noProof="0" dirty="0">
              <a:ln>
                <a:noFill/>
              </a:ln>
              <a:solidFill>
                <a:schemeClr val="bg1"/>
              </a:solidFill>
              <a:effectLst/>
              <a:uLnTx/>
              <a:uFillTx/>
              <a:latin typeface="Verdana"/>
              <a:ea typeface="Verdana" pitchFamily="34" charset="0"/>
              <a:cs typeface="Verdana" pitchFamily="34" charset="0"/>
            </a:endParaRPr>
          </a:p>
        </p:txBody>
      </p:sp>
      <p:sp>
        <p:nvSpPr>
          <p:cNvPr id="3" name="Slide Number Placeholder 2"/>
          <p:cNvSpPr>
            <a:spLocks noGrp="1"/>
          </p:cNvSpPr>
          <p:nvPr>
            <p:ph type="sldNum" sz="quarter" idx="10"/>
          </p:nvPr>
        </p:nvSpPr>
        <p:spPr/>
        <p:txBody>
          <a:bodyPr/>
          <a:lstStyle>
            <a:lvl1pPr>
              <a:defRPr>
                <a:solidFill>
                  <a:schemeClr val="bg1"/>
                </a:solidFill>
              </a:defRPr>
            </a:lvl1pPr>
          </a:lstStyle>
          <a:p>
            <a:fld id="{31421AFA-3AE7-4CEA-BC9B-447859BED57B}" type="slidenum">
              <a:rPr lang="en-GB" smtClean="0"/>
              <a:pPr/>
              <a:t>‹#›</a:t>
            </a:fld>
            <a:endParaRPr lang="en-GB" dirty="0"/>
          </a:p>
        </p:txBody>
      </p:sp>
      <p:sp>
        <p:nvSpPr>
          <p:cNvPr id="10" name="Footer Placeholder 4">
            <a:extLst>
              <a:ext uri="{FF2B5EF4-FFF2-40B4-BE49-F238E27FC236}">
                <a16:creationId xmlns:a16="http://schemas.microsoft.com/office/drawing/2014/main" id="{135857DB-8C0B-4148-8AB1-F694D65BFA75}"/>
              </a:ext>
            </a:extLst>
          </p:cNvPr>
          <p:cNvSpPr>
            <a:spLocks noGrp="1"/>
          </p:cNvSpPr>
          <p:nvPr>
            <p:ph type="ftr" sz="quarter" idx="3"/>
          </p:nvPr>
        </p:nvSpPr>
        <p:spPr>
          <a:xfrm>
            <a:off x="2427604" y="6280502"/>
            <a:ext cx="8144936" cy="155620"/>
          </a:xfrm>
          <a:prstGeom prst="rect">
            <a:avLst/>
          </a:prstGeom>
        </p:spPr>
        <p:txBody>
          <a:bodyPr vert="horz" wrap="square" lIns="0" tIns="0" rIns="0" bIns="0" numCol="1" anchor="ctr" anchorCtr="0" compatLnSpc="1">
            <a:prstTxWarp prst="textNoShape">
              <a:avLst/>
            </a:prstTxWarp>
          </a:bodyPr>
          <a:lstStyle>
            <a:lvl1pPr>
              <a:defRPr lang="en-GB" sz="800" baseline="0">
                <a:solidFill>
                  <a:schemeClr val="bg1"/>
                </a:solidFill>
              </a:defRPr>
            </a:lvl1pPr>
          </a:lstStyle>
          <a:p>
            <a:pPr algn="r"/>
            <a:endParaRPr lang="en-GB" dirty="0"/>
          </a:p>
        </p:txBody>
      </p:sp>
      <p:sp>
        <p:nvSpPr>
          <p:cNvPr id="15" name="Date_DateCustomA">
            <a:extLst>
              <a:ext uri="{FF2B5EF4-FFF2-40B4-BE49-F238E27FC236}">
                <a16:creationId xmlns:a16="http://schemas.microsoft.com/office/drawing/2014/main" id="{862E3217-7BDA-45E6-ADB1-C065AF264561}"/>
              </a:ext>
            </a:extLst>
          </p:cNvPr>
          <p:cNvSpPr>
            <a:spLocks noGrp="1"/>
          </p:cNvSpPr>
          <p:nvPr>
            <p:ph type="dt" sz="half" idx="2"/>
          </p:nvPr>
        </p:nvSpPr>
        <p:spPr>
          <a:xfrm>
            <a:off x="10683680" y="6141510"/>
            <a:ext cx="704941" cy="122327"/>
          </a:xfrm>
          <a:prstGeom prst="rect">
            <a:avLst/>
          </a:prstGeom>
        </p:spPr>
        <p:txBody>
          <a:bodyPr vert="horz" wrap="square" lIns="0" tIns="0" rIns="0" bIns="0" numCol="1" anchor="ctr" anchorCtr="0" compatLnSpc="1">
            <a:prstTxWarp prst="textNoShape">
              <a:avLst/>
            </a:prstTxWarp>
          </a:bodyPr>
          <a:lstStyle>
            <a:lvl1pPr>
              <a:defRPr lang="en-GB" sz="800" smtClean="0">
                <a:solidFill>
                  <a:schemeClr val="bg1"/>
                </a:solidFill>
              </a:defRPr>
            </a:lvl1pPr>
          </a:lstStyle>
          <a:p>
            <a:pPr algn="r"/>
            <a:fld id="{9270F80D-0DED-41DC-8003-ACA44099192B}" type="datetime1">
              <a:rPr lang="en-GB" smtClean="0"/>
              <a:t>22/11/2023</a:t>
            </a:fld>
            <a:endParaRPr lang="en-GB" dirty="0"/>
          </a:p>
        </p:txBody>
      </p:sp>
      <p:sp>
        <p:nvSpPr>
          <p:cNvPr id="11" name="Text Placeholder 2">
            <a:extLst>
              <a:ext uri="{FF2B5EF4-FFF2-40B4-BE49-F238E27FC236}">
                <a16:creationId xmlns:a16="http://schemas.microsoft.com/office/drawing/2014/main" id="{FCCD3D23-05BF-4B57-8284-15FF6D12171B}"/>
              </a:ext>
            </a:extLst>
          </p:cNvPr>
          <p:cNvSpPr>
            <a:spLocks noGrp="1"/>
          </p:cNvSpPr>
          <p:nvPr>
            <p:ph type="body" sz="quarter" idx="12" hasCustomPrompt="1"/>
          </p:nvPr>
        </p:nvSpPr>
        <p:spPr>
          <a:xfrm>
            <a:off x="798617" y="6158174"/>
            <a:ext cx="2826368" cy="255541"/>
          </a:xfrm>
          <a:blipFill>
            <a:blip r:embed="rId2"/>
            <a:stretch>
              <a:fillRect/>
            </a:stretch>
          </a:blipFill>
        </p:spPr>
        <p:txBody>
          <a:bodyPr/>
          <a:lstStyle>
            <a:lvl1pPr marL="0" indent="0">
              <a:buNone/>
              <a:defRPr sz="100">
                <a:noFill/>
              </a:defRPr>
            </a:lvl1pPr>
          </a:lstStyle>
          <a:p>
            <a:pPr lvl="0"/>
            <a:r>
              <a:rPr lang="en-US" dirty="0"/>
              <a:t>.</a:t>
            </a:r>
          </a:p>
        </p:txBody>
      </p:sp>
    </p:spTree>
    <p:extLst>
      <p:ext uri="{BB962C8B-B14F-4D97-AF65-F5344CB8AC3E}">
        <p14:creationId xmlns:p14="http://schemas.microsoft.com/office/powerpoint/2010/main" val="2822043776"/>
      </p:ext>
    </p:extLst>
  </p:cSld>
  <p:clrMapOvr>
    <a:overrideClrMapping bg1="lt1" tx1="dk1" bg2="lt2" tx2="dk2" accent1="accent1" accent2="accent2" accent3="accent3" accent4="accent4" accent5="accent5" accent6="accent6" hlink="hlink" folHlink="folHlink"/>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preserve="1" userDrawn="1">
  <p:cSld name="End slide (B)">
    <p:bg>
      <p:bgRef idx="1001">
        <a:schemeClr val="bg1"/>
      </p:bgRef>
    </p:bg>
    <p:spTree>
      <p:nvGrpSpPr>
        <p:cNvPr id="1" name=""/>
        <p:cNvGrpSpPr/>
        <p:nvPr/>
      </p:nvGrpSpPr>
      <p:grpSpPr>
        <a:xfrm>
          <a:off x="0" y="0"/>
          <a:ext cx="0" cy="0"/>
          <a:chOff x="0" y="0"/>
          <a:chExt cx="0" cy="0"/>
        </a:xfrm>
      </p:grpSpPr>
      <p:sp>
        <p:nvSpPr>
          <p:cNvPr id="7" name="Background"/>
          <p:cNvSpPr/>
          <p:nvPr userDrawn="1"/>
        </p:nvSpPr>
        <p:spPr>
          <a:xfrm>
            <a:off x="1" y="0"/>
            <a:ext cx="12192000" cy="6858000"/>
          </a:xfrm>
          <a:prstGeom prst="rect">
            <a:avLst/>
          </a:prstGeom>
          <a:solidFill>
            <a:srgbClr val="006FAD"/>
          </a:solidFill>
          <a:ln>
            <a:noFill/>
          </a:ln>
        </p:spPr>
        <p:style>
          <a:lnRef idx="1">
            <a:schemeClr val="accent1"/>
          </a:lnRef>
          <a:fillRef idx="3">
            <a:schemeClr val="accent1"/>
          </a:fillRef>
          <a:effectRef idx="2">
            <a:schemeClr val="accent1"/>
          </a:effectRef>
          <a:fontRef idx="minor">
            <a:schemeClr val="lt1"/>
          </a:fontRef>
        </p:style>
        <p:txBody>
          <a:bodyPr lIns="91417" tIns="45708" rIns="91417" bIns="45708" rtlCol="0" anchor="ctr"/>
          <a:lstStyle/>
          <a:p>
            <a:pPr algn="ctr"/>
            <a:endParaRPr lang="en-GB" sz="1800" noProof="0" dirty="0"/>
          </a:p>
        </p:txBody>
      </p:sp>
      <p:sp>
        <p:nvSpPr>
          <p:cNvPr id="15" name="Title 1">
            <a:extLst>
              <a:ext uri="{FF2B5EF4-FFF2-40B4-BE49-F238E27FC236}">
                <a16:creationId xmlns:a16="http://schemas.microsoft.com/office/drawing/2014/main" id="{07DF7DBE-6CC3-4F9E-A396-E82820B89EC7}"/>
              </a:ext>
            </a:extLst>
          </p:cNvPr>
          <p:cNvSpPr>
            <a:spLocks noGrp="1"/>
          </p:cNvSpPr>
          <p:nvPr>
            <p:ph type="title" hasCustomPrompt="1"/>
          </p:nvPr>
        </p:nvSpPr>
        <p:spPr>
          <a:xfrm>
            <a:off x="798618" y="452439"/>
            <a:ext cx="4886960" cy="4431940"/>
          </a:xfrm>
        </p:spPr>
        <p:txBody>
          <a:bodyPr/>
          <a:lstStyle>
            <a:lvl1pPr>
              <a:defRPr>
                <a:solidFill>
                  <a:schemeClr val="bg1"/>
                </a:solidFill>
              </a:defRPr>
            </a:lvl1pPr>
          </a:lstStyle>
          <a:p>
            <a:r>
              <a:rPr lang="en-GB" dirty="0"/>
              <a:t>Thank you</a:t>
            </a:r>
          </a:p>
        </p:txBody>
      </p:sp>
      <p:sp>
        <p:nvSpPr>
          <p:cNvPr id="10" name="Text Placeholder 5">
            <a:extLst>
              <a:ext uri="{FF2B5EF4-FFF2-40B4-BE49-F238E27FC236}">
                <a16:creationId xmlns:a16="http://schemas.microsoft.com/office/drawing/2014/main" id="{7AAE5DB4-A422-4286-935C-1ABCA4CCEFA2}"/>
              </a:ext>
            </a:extLst>
          </p:cNvPr>
          <p:cNvSpPr>
            <a:spLocks noGrp="1"/>
          </p:cNvSpPr>
          <p:nvPr>
            <p:ph type="body" sz="quarter" idx="11" hasCustomPrompt="1"/>
          </p:nvPr>
        </p:nvSpPr>
        <p:spPr>
          <a:xfrm>
            <a:off x="798618" y="4970200"/>
            <a:ext cx="4886960" cy="365370"/>
          </a:xfrm>
        </p:spPr>
        <p:txBody>
          <a:bodyPr lIns="0" anchor="b" anchorCtr="0"/>
          <a:lstStyle>
            <a:lvl1pPr marL="0" indent="0">
              <a:buFont typeface="Arial" panose="020B0604020202020204" pitchFamily="34" charset="0"/>
              <a:buChar char="​"/>
              <a:defRPr sz="1600">
                <a:solidFill>
                  <a:schemeClr val="bg1"/>
                </a:solidFill>
              </a:defRPr>
            </a:lvl1pPr>
          </a:lstStyle>
          <a:p>
            <a:pPr lvl="0"/>
            <a:r>
              <a:rPr lang="en-GB"/>
              <a:t>Name, Department </a:t>
            </a:r>
            <a:endParaRPr lang="en-GB" dirty="0"/>
          </a:p>
        </p:txBody>
      </p:sp>
      <p:sp>
        <p:nvSpPr>
          <p:cNvPr id="6" name="Text Placeholder 5">
            <a:extLst>
              <a:ext uri="{FF2B5EF4-FFF2-40B4-BE49-F238E27FC236}">
                <a16:creationId xmlns:a16="http://schemas.microsoft.com/office/drawing/2014/main" id="{9B862EE0-F879-436B-A5EA-70A7F83ABF80}"/>
              </a:ext>
            </a:extLst>
          </p:cNvPr>
          <p:cNvSpPr>
            <a:spLocks noGrp="1"/>
          </p:cNvSpPr>
          <p:nvPr>
            <p:ph type="body" sz="quarter" idx="12" hasCustomPrompt="1"/>
          </p:nvPr>
        </p:nvSpPr>
        <p:spPr>
          <a:xfrm>
            <a:off x="798618" y="5332765"/>
            <a:ext cx="4886960" cy="424314"/>
          </a:xfrm>
        </p:spPr>
        <p:txBody>
          <a:bodyPr/>
          <a:lstStyle>
            <a:lvl1pPr marL="0" indent="0">
              <a:spcAft>
                <a:spcPts val="0"/>
              </a:spcAft>
              <a:buFontTx/>
              <a:buNone/>
              <a:defRPr sz="1600">
                <a:solidFill>
                  <a:schemeClr val="bg1"/>
                </a:solidFill>
              </a:defRPr>
            </a:lvl1pPr>
            <a:lvl2pPr marL="395921" indent="0">
              <a:buFontTx/>
              <a:buNone/>
              <a:defRPr sz="1600">
                <a:solidFill>
                  <a:schemeClr val="bg1"/>
                </a:solidFill>
              </a:defRPr>
            </a:lvl2pPr>
            <a:lvl3pPr marL="727055" indent="0">
              <a:buFontTx/>
              <a:buNone/>
              <a:defRPr sz="1600">
                <a:solidFill>
                  <a:schemeClr val="bg1"/>
                </a:solidFill>
              </a:defRPr>
            </a:lvl3pPr>
            <a:lvl4pPr>
              <a:buFontTx/>
              <a:buNone/>
              <a:defRPr sz="1600">
                <a:solidFill>
                  <a:schemeClr val="bg1"/>
                </a:solidFill>
              </a:defRPr>
            </a:lvl4pPr>
            <a:lvl5pPr>
              <a:buFontTx/>
              <a:buNone/>
              <a:defRPr sz="1600">
                <a:solidFill>
                  <a:schemeClr val="bg1"/>
                </a:solidFill>
              </a:defRPr>
            </a:lvl5pPr>
          </a:lstStyle>
          <a:p>
            <a:pPr lvl="0"/>
            <a:r>
              <a:rPr lang="en-GB"/>
              <a:t>xxx@ramboll.com</a:t>
            </a:r>
            <a:endParaRPr lang="en-GB" dirty="0"/>
          </a:p>
        </p:txBody>
      </p:sp>
      <p:sp>
        <p:nvSpPr>
          <p:cNvPr id="12" name="SD_FLD_DocumentDate"/>
          <p:cNvSpPr txBox="1"/>
          <p:nvPr userDrawn="1"/>
        </p:nvSpPr>
        <p:spPr bwMode="auto">
          <a:xfrm>
            <a:off x="6093001" y="6280500"/>
            <a:ext cx="5260800" cy="158400"/>
          </a:xfrm>
          <a:prstGeom prst="rect">
            <a:avLst/>
          </a:prstGeom>
          <a:noFill/>
          <a:ln w="9525">
            <a:noFill/>
            <a:miter lim="800000"/>
            <a:headEnd/>
            <a:tailEnd/>
          </a:ln>
          <a:effectLst/>
        </p:spPr>
        <p:txBody>
          <a:bodyPr vert="horz" wrap="square" lIns="35991" tIns="0" rIns="0" bIns="0" numCol="1" rtlCol="0" anchor="ctr" anchorCtr="0" compatLnSpc="1">
            <a:prstTxWarp prst="textNoShape">
              <a:avLst/>
            </a:prstTxWarp>
            <a:noAutofit/>
          </a:bodyPr>
          <a:lstStyle/>
          <a:p>
            <a:pPr marL="0" marR="0" indent="0" algn="r" defTabSz="457098" rtl="0" eaLnBrk="0" fontAlgn="base" latinLnBrk="0" hangingPunct="0">
              <a:lnSpc>
                <a:spcPct val="100000"/>
              </a:lnSpc>
              <a:spcBef>
                <a:spcPts val="480"/>
              </a:spcBef>
              <a:spcAft>
                <a:spcPts val="0"/>
              </a:spcAft>
              <a:buClrTx/>
              <a:buSzTx/>
              <a:tabLst/>
            </a:pPr>
            <a:endParaRPr kumimoji="0" lang="en-GB" sz="800" b="0" i="0" u="none" strike="noStrike" kern="1200" cap="all" spc="0" normalizeH="0" baseline="0" noProof="0" dirty="0">
              <a:ln>
                <a:noFill/>
              </a:ln>
              <a:solidFill>
                <a:schemeClr val="bg1"/>
              </a:solidFill>
              <a:effectLst/>
              <a:uLnTx/>
              <a:uFillTx/>
              <a:latin typeface="Verdana"/>
              <a:ea typeface="Verdana" pitchFamily="34" charset="0"/>
              <a:cs typeface="Verdana" pitchFamily="34" charset="0"/>
            </a:endParaRPr>
          </a:p>
        </p:txBody>
      </p:sp>
      <p:sp>
        <p:nvSpPr>
          <p:cNvPr id="13" name="SD_FLD_Name"/>
          <p:cNvSpPr txBox="1"/>
          <p:nvPr userDrawn="1"/>
        </p:nvSpPr>
        <p:spPr bwMode="auto">
          <a:xfrm>
            <a:off x="6093001" y="6128101"/>
            <a:ext cx="5260800" cy="158400"/>
          </a:xfrm>
          <a:prstGeom prst="rect">
            <a:avLst/>
          </a:prstGeom>
          <a:noFill/>
          <a:ln w="9525">
            <a:noFill/>
            <a:miter lim="800000"/>
            <a:headEnd/>
            <a:tailEnd/>
          </a:ln>
          <a:effectLst/>
        </p:spPr>
        <p:txBody>
          <a:bodyPr vert="horz" wrap="square" lIns="35991" tIns="0" rIns="0" bIns="0" numCol="1" rtlCol="0" anchor="ctr" anchorCtr="0" compatLnSpc="1">
            <a:prstTxWarp prst="textNoShape">
              <a:avLst/>
            </a:prstTxWarp>
            <a:noAutofit/>
          </a:bodyPr>
          <a:lstStyle/>
          <a:p>
            <a:pPr marL="0" marR="0" indent="0" algn="r" defTabSz="457098" rtl="0" eaLnBrk="0" fontAlgn="base" latinLnBrk="0" hangingPunct="0">
              <a:lnSpc>
                <a:spcPct val="100000"/>
              </a:lnSpc>
              <a:spcBef>
                <a:spcPts val="480"/>
              </a:spcBef>
              <a:spcAft>
                <a:spcPts val="0"/>
              </a:spcAft>
              <a:buClrTx/>
              <a:buSzTx/>
              <a:tabLst/>
            </a:pPr>
            <a:endParaRPr kumimoji="0" lang="en-GB" sz="800" b="0" i="0" u="none" strike="noStrike" kern="1200" cap="all" spc="0" normalizeH="0" baseline="0" noProof="0" dirty="0">
              <a:ln>
                <a:noFill/>
              </a:ln>
              <a:solidFill>
                <a:schemeClr val="bg1"/>
              </a:solidFill>
              <a:effectLst/>
              <a:uLnTx/>
              <a:uFillTx/>
              <a:latin typeface="Verdana"/>
              <a:ea typeface="Verdana" pitchFamily="34" charset="0"/>
              <a:cs typeface="Verdana" pitchFamily="34" charset="0"/>
            </a:endParaRPr>
          </a:p>
        </p:txBody>
      </p:sp>
      <p:sp>
        <p:nvSpPr>
          <p:cNvPr id="3" name="Slide Number Placeholder 2"/>
          <p:cNvSpPr>
            <a:spLocks noGrp="1"/>
          </p:cNvSpPr>
          <p:nvPr>
            <p:ph type="sldNum" sz="quarter" idx="10"/>
          </p:nvPr>
        </p:nvSpPr>
        <p:spPr/>
        <p:txBody>
          <a:bodyPr/>
          <a:lstStyle>
            <a:lvl1pPr>
              <a:defRPr>
                <a:solidFill>
                  <a:schemeClr val="bg1"/>
                </a:solidFill>
              </a:defRPr>
            </a:lvl1pPr>
          </a:lstStyle>
          <a:p>
            <a:fld id="{31421AFA-3AE7-4CEA-BC9B-447859BED57B}" type="slidenum">
              <a:rPr lang="en-GB" smtClean="0"/>
              <a:pPr/>
              <a:t>‹#›</a:t>
            </a:fld>
            <a:endParaRPr lang="en-GB" dirty="0"/>
          </a:p>
        </p:txBody>
      </p:sp>
      <p:sp>
        <p:nvSpPr>
          <p:cNvPr id="14" name="Footer Placeholder 4">
            <a:extLst>
              <a:ext uri="{FF2B5EF4-FFF2-40B4-BE49-F238E27FC236}">
                <a16:creationId xmlns:a16="http://schemas.microsoft.com/office/drawing/2014/main" id="{09855619-46E8-4B12-8D5A-DE355202193B}"/>
              </a:ext>
            </a:extLst>
          </p:cNvPr>
          <p:cNvSpPr>
            <a:spLocks noGrp="1"/>
          </p:cNvSpPr>
          <p:nvPr>
            <p:ph type="ftr" sz="quarter" idx="3"/>
          </p:nvPr>
        </p:nvSpPr>
        <p:spPr>
          <a:xfrm>
            <a:off x="2427604" y="6280502"/>
            <a:ext cx="8144936" cy="155620"/>
          </a:xfrm>
          <a:prstGeom prst="rect">
            <a:avLst/>
          </a:prstGeom>
        </p:spPr>
        <p:txBody>
          <a:bodyPr vert="horz" wrap="square" lIns="0" tIns="0" rIns="0" bIns="0" numCol="1" anchor="ctr" anchorCtr="0" compatLnSpc="1">
            <a:prstTxWarp prst="textNoShape">
              <a:avLst/>
            </a:prstTxWarp>
          </a:bodyPr>
          <a:lstStyle>
            <a:lvl1pPr>
              <a:defRPr lang="en-GB" sz="800" baseline="0">
                <a:solidFill>
                  <a:schemeClr val="bg1"/>
                </a:solidFill>
              </a:defRPr>
            </a:lvl1pPr>
          </a:lstStyle>
          <a:p>
            <a:pPr algn="r"/>
            <a:endParaRPr lang="en-GB" dirty="0"/>
          </a:p>
        </p:txBody>
      </p:sp>
      <p:sp>
        <p:nvSpPr>
          <p:cNvPr id="18" name="Date_DateCustomA">
            <a:extLst>
              <a:ext uri="{FF2B5EF4-FFF2-40B4-BE49-F238E27FC236}">
                <a16:creationId xmlns:a16="http://schemas.microsoft.com/office/drawing/2014/main" id="{9CA6E42C-D397-4857-89FC-8B948A957D40}"/>
              </a:ext>
            </a:extLst>
          </p:cNvPr>
          <p:cNvSpPr>
            <a:spLocks noGrp="1"/>
          </p:cNvSpPr>
          <p:nvPr>
            <p:ph type="dt" sz="half" idx="2"/>
          </p:nvPr>
        </p:nvSpPr>
        <p:spPr>
          <a:xfrm>
            <a:off x="10683680" y="6141510"/>
            <a:ext cx="704941" cy="122327"/>
          </a:xfrm>
          <a:prstGeom prst="rect">
            <a:avLst/>
          </a:prstGeom>
        </p:spPr>
        <p:txBody>
          <a:bodyPr vert="horz" wrap="square" lIns="0" tIns="0" rIns="0" bIns="0" numCol="1" anchor="ctr" anchorCtr="0" compatLnSpc="1">
            <a:prstTxWarp prst="textNoShape">
              <a:avLst/>
            </a:prstTxWarp>
          </a:bodyPr>
          <a:lstStyle>
            <a:lvl1pPr>
              <a:defRPr lang="en-GB" sz="800" smtClean="0">
                <a:solidFill>
                  <a:schemeClr val="bg1"/>
                </a:solidFill>
              </a:defRPr>
            </a:lvl1pPr>
          </a:lstStyle>
          <a:p>
            <a:pPr algn="r"/>
            <a:fld id="{5E849237-3873-4459-A547-67B1C8011873}" type="datetime1">
              <a:rPr lang="en-GB" smtClean="0"/>
              <a:t>22/11/2023</a:t>
            </a:fld>
            <a:endParaRPr lang="en-GB" dirty="0"/>
          </a:p>
        </p:txBody>
      </p:sp>
      <p:pic>
        <p:nvPicPr>
          <p:cNvPr id="17" name="Picture 16">
            <a:extLst>
              <a:ext uri="{FF2B5EF4-FFF2-40B4-BE49-F238E27FC236}">
                <a16:creationId xmlns:a16="http://schemas.microsoft.com/office/drawing/2014/main" id="{649BD8C4-6612-438B-81F5-53DD9DF90E70}"/>
              </a:ext>
            </a:extLst>
          </p:cNvPr>
          <p:cNvPicPr>
            <a:picLocks noChangeAspect="1"/>
          </p:cNvPicPr>
          <p:nvPr userDrawn="1"/>
        </p:nvPicPr>
        <p:blipFill>
          <a:blip r:embed="rId2"/>
          <a:stretch>
            <a:fillRect/>
          </a:stretch>
        </p:blipFill>
        <p:spPr>
          <a:xfrm>
            <a:off x="798617" y="6158174"/>
            <a:ext cx="2826825" cy="255541"/>
          </a:xfrm>
          <a:prstGeom prst="rect">
            <a:avLst/>
          </a:prstGeom>
        </p:spPr>
      </p:pic>
    </p:spTree>
    <p:extLst>
      <p:ext uri="{BB962C8B-B14F-4D97-AF65-F5344CB8AC3E}">
        <p14:creationId xmlns:p14="http://schemas.microsoft.com/office/powerpoint/2010/main" val="1306809492"/>
      </p:ext>
    </p:extLst>
  </p:cSld>
  <p:clrMapOvr>
    <a:overrideClrMapping bg1="lt1" tx1="dk1" bg2="lt2" tx2="dk2" accent1="accent1" accent2="accent2" accent3="accent3" accent4="accent4" accent5="accent5" accent6="accent6" hlink="hlink" folHlink="folHlink"/>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preserve="1" userDrawn="1">
  <p:cSld name="End slide (C)">
    <p:bg>
      <p:bgRef idx="1001">
        <a:schemeClr val="bg1"/>
      </p:bgRef>
    </p:bg>
    <p:spTree>
      <p:nvGrpSpPr>
        <p:cNvPr id="1" name=""/>
        <p:cNvGrpSpPr/>
        <p:nvPr/>
      </p:nvGrpSpPr>
      <p:grpSpPr>
        <a:xfrm>
          <a:off x="0" y="0"/>
          <a:ext cx="0" cy="0"/>
          <a:chOff x="0" y="0"/>
          <a:chExt cx="0" cy="0"/>
        </a:xfrm>
      </p:grpSpPr>
      <p:sp>
        <p:nvSpPr>
          <p:cNvPr id="7" name="Background"/>
          <p:cNvSpPr/>
          <p:nvPr userDrawn="1"/>
        </p:nvSpPr>
        <p:spPr>
          <a:xfrm>
            <a:off x="1" y="0"/>
            <a:ext cx="12192000" cy="6858000"/>
          </a:xfrm>
          <a:prstGeom prst="rect">
            <a:avLst/>
          </a:prstGeom>
          <a:solidFill>
            <a:srgbClr val="006FAD"/>
          </a:solidFill>
          <a:ln>
            <a:noFill/>
          </a:ln>
        </p:spPr>
        <p:style>
          <a:lnRef idx="1">
            <a:schemeClr val="accent1"/>
          </a:lnRef>
          <a:fillRef idx="3">
            <a:schemeClr val="accent1"/>
          </a:fillRef>
          <a:effectRef idx="2">
            <a:schemeClr val="accent1"/>
          </a:effectRef>
          <a:fontRef idx="minor">
            <a:schemeClr val="lt1"/>
          </a:fontRef>
        </p:style>
        <p:txBody>
          <a:bodyPr lIns="91417" tIns="45708" rIns="91417" bIns="45708" rtlCol="0" anchor="ctr"/>
          <a:lstStyle/>
          <a:p>
            <a:pPr algn="ctr"/>
            <a:endParaRPr lang="en-GB" sz="1800" noProof="0" dirty="0"/>
          </a:p>
        </p:txBody>
      </p:sp>
      <p:pic>
        <p:nvPicPr>
          <p:cNvPr id="5" name="Picture 4">
            <a:extLst>
              <a:ext uri="{FF2B5EF4-FFF2-40B4-BE49-F238E27FC236}">
                <a16:creationId xmlns:a16="http://schemas.microsoft.com/office/drawing/2014/main" id="{550DA34D-CD01-4059-B449-4DCD238F6AE1}"/>
              </a:ext>
            </a:extLst>
          </p:cNvPr>
          <p:cNvPicPr>
            <a:picLocks noChangeAspect="1"/>
          </p:cNvPicPr>
          <p:nvPr userDrawn="1"/>
        </p:nvPicPr>
        <p:blipFill>
          <a:blip r:embed="rId2"/>
          <a:stretch>
            <a:fillRect/>
          </a:stretch>
        </p:blipFill>
        <p:spPr>
          <a:xfrm>
            <a:off x="1" y="1240"/>
            <a:ext cx="12192000" cy="6855521"/>
          </a:xfrm>
          <a:prstGeom prst="rect">
            <a:avLst/>
          </a:prstGeom>
        </p:spPr>
      </p:pic>
      <p:sp>
        <p:nvSpPr>
          <p:cNvPr id="12" name="SD_FLD_DocumentDate"/>
          <p:cNvSpPr txBox="1"/>
          <p:nvPr userDrawn="1"/>
        </p:nvSpPr>
        <p:spPr bwMode="auto">
          <a:xfrm>
            <a:off x="6093001" y="6280500"/>
            <a:ext cx="5260800" cy="158400"/>
          </a:xfrm>
          <a:prstGeom prst="rect">
            <a:avLst/>
          </a:prstGeom>
          <a:noFill/>
          <a:ln w="9525">
            <a:noFill/>
            <a:miter lim="800000"/>
            <a:headEnd/>
            <a:tailEnd/>
          </a:ln>
          <a:effectLst/>
        </p:spPr>
        <p:txBody>
          <a:bodyPr vert="horz" wrap="square" lIns="35991" tIns="0" rIns="0" bIns="0" numCol="1" rtlCol="0" anchor="ctr" anchorCtr="0" compatLnSpc="1">
            <a:prstTxWarp prst="textNoShape">
              <a:avLst/>
            </a:prstTxWarp>
            <a:noAutofit/>
          </a:bodyPr>
          <a:lstStyle/>
          <a:p>
            <a:pPr marL="0" marR="0" indent="0" algn="r" defTabSz="457098" rtl="0" eaLnBrk="0" fontAlgn="base" latinLnBrk="0" hangingPunct="0">
              <a:lnSpc>
                <a:spcPct val="100000"/>
              </a:lnSpc>
              <a:spcBef>
                <a:spcPts val="480"/>
              </a:spcBef>
              <a:spcAft>
                <a:spcPts val="0"/>
              </a:spcAft>
              <a:buClrTx/>
              <a:buSzTx/>
              <a:tabLst/>
            </a:pPr>
            <a:endParaRPr kumimoji="0" lang="en-GB" sz="800" b="0" i="0" u="none" strike="noStrike" kern="1200" cap="all" spc="0" normalizeH="0" baseline="0" noProof="0" dirty="0">
              <a:ln>
                <a:noFill/>
              </a:ln>
              <a:solidFill>
                <a:schemeClr val="bg1"/>
              </a:solidFill>
              <a:effectLst/>
              <a:uLnTx/>
              <a:uFillTx/>
              <a:latin typeface="Verdana"/>
              <a:ea typeface="Verdana" pitchFamily="34" charset="0"/>
              <a:cs typeface="Verdana" pitchFamily="34" charset="0"/>
            </a:endParaRPr>
          </a:p>
        </p:txBody>
      </p:sp>
      <p:sp>
        <p:nvSpPr>
          <p:cNvPr id="13" name="SD_FLD_Name"/>
          <p:cNvSpPr txBox="1"/>
          <p:nvPr userDrawn="1"/>
        </p:nvSpPr>
        <p:spPr bwMode="auto">
          <a:xfrm>
            <a:off x="6093001" y="6128101"/>
            <a:ext cx="5260800" cy="158400"/>
          </a:xfrm>
          <a:prstGeom prst="rect">
            <a:avLst/>
          </a:prstGeom>
          <a:noFill/>
          <a:ln w="9525">
            <a:noFill/>
            <a:miter lim="800000"/>
            <a:headEnd/>
            <a:tailEnd/>
          </a:ln>
          <a:effectLst/>
        </p:spPr>
        <p:txBody>
          <a:bodyPr vert="horz" wrap="square" lIns="35991" tIns="0" rIns="0" bIns="0" numCol="1" rtlCol="0" anchor="ctr" anchorCtr="0" compatLnSpc="1">
            <a:prstTxWarp prst="textNoShape">
              <a:avLst/>
            </a:prstTxWarp>
            <a:noAutofit/>
          </a:bodyPr>
          <a:lstStyle/>
          <a:p>
            <a:pPr marL="0" marR="0" indent="0" algn="r" defTabSz="457098" rtl="0" eaLnBrk="0" fontAlgn="base" latinLnBrk="0" hangingPunct="0">
              <a:lnSpc>
                <a:spcPct val="100000"/>
              </a:lnSpc>
              <a:spcBef>
                <a:spcPts val="480"/>
              </a:spcBef>
              <a:spcAft>
                <a:spcPts val="0"/>
              </a:spcAft>
              <a:buClrTx/>
              <a:buSzTx/>
              <a:tabLst/>
            </a:pPr>
            <a:endParaRPr kumimoji="0" lang="en-GB" sz="800" b="0" i="0" u="none" strike="noStrike" kern="1200" cap="all" spc="0" normalizeH="0" baseline="0" noProof="0" dirty="0">
              <a:ln>
                <a:noFill/>
              </a:ln>
              <a:solidFill>
                <a:schemeClr val="bg1"/>
              </a:solidFill>
              <a:effectLst/>
              <a:uLnTx/>
              <a:uFillTx/>
              <a:latin typeface="Verdana"/>
              <a:ea typeface="Verdana" pitchFamily="34" charset="0"/>
              <a:cs typeface="Verdana" pitchFamily="34" charset="0"/>
            </a:endParaRPr>
          </a:p>
        </p:txBody>
      </p:sp>
      <p:sp>
        <p:nvSpPr>
          <p:cNvPr id="3" name="Slide Number Placeholder 2"/>
          <p:cNvSpPr>
            <a:spLocks noGrp="1"/>
          </p:cNvSpPr>
          <p:nvPr>
            <p:ph type="sldNum" sz="quarter" idx="10"/>
          </p:nvPr>
        </p:nvSpPr>
        <p:spPr/>
        <p:txBody>
          <a:bodyPr/>
          <a:lstStyle>
            <a:lvl1pPr>
              <a:defRPr>
                <a:solidFill>
                  <a:schemeClr val="bg1"/>
                </a:solidFill>
              </a:defRPr>
            </a:lvl1pPr>
          </a:lstStyle>
          <a:p>
            <a:fld id="{31421AFA-3AE7-4CEA-BC9B-447859BED57B}" type="slidenum">
              <a:rPr lang="en-GB" smtClean="0"/>
              <a:pPr/>
              <a:t>‹#›</a:t>
            </a:fld>
            <a:endParaRPr lang="en-GB" dirty="0"/>
          </a:p>
        </p:txBody>
      </p:sp>
      <p:sp>
        <p:nvSpPr>
          <p:cNvPr id="10" name="Footer Placeholder 4">
            <a:extLst>
              <a:ext uri="{FF2B5EF4-FFF2-40B4-BE49-F238E27FC236}">
                <a16:creationId xmlns:a16="http://schemas.microsoft.com/office/drawing/2014/main" id="{135857DB-8C0B-4148-8AB1-F694D65BFA75}"/>
              </a:ext>
            </a:extLst>
          </p:cNvPr>
          <p:cNvSpPr>
            <a:spLocks noGrp="1"/>
          </p:cNvSpPr>
          <p:nvPr>
            <p:ph type="ftr" sz="quarter" idx="3"/>
          </p:nvPr>
        </p:nvSpPr>
        <p:spPr>
          <a:xfrm>
            <a:off x="2427604" y="6280502"/>
            <a:ext cx="8144936" cy="155620"/>
          </a:xfrm>
          <a:prstGeom prst="rect">
            <a:avLst/>
          </a:prstGeom>
        </p:spPr>
        <p:txBody>
          <a:bodyPr vert="horz" wrap="square" lIns="0" tIns="0" rIns="0" bIns="0" numCol="1" anchor="ctr" anchorCtr="0" compatLnSpc="1">
            <a:prstTxWarp prst="textNoShape">
              <a:avLst/>
            </a:prstTxWarp>
          </a:bodyPr>
          <a:lstStyle>
            <a:lvl1pPr>
              <a:defRPr lang="en-GB" sz="800" baseline="0">
                <a:solidFill>
                  <a:schemeClr val="bg1"/>
                </a:solidFill>
              </a:defRPr>
            </a:lvl1pPr>
          </a:lstStyle>
          <a:p>
            <a:pPr algn="r"/>
            <a:endParaRPr lang="en-GB" dirty="0"/>
          </a:p>
        </p:txBody>
      </p:sp>
      <p:sp>
        <p:nvSpPr>
          <p:cNvPr id="15" name="Date_DateCustomA">
            <a:extLst>
              <a:ext uri="{FF2B5EF4-FFF2-40B4-BE49-F238E27FC236}">
                <a16:creationId xmlns:a16="http://schemas.microsoft.com/office/drawing/2014/main" id="{862E3217-7BDA-45E6-ADB1-C065AF264561}"/>
              </a:ext>
            </a:extLst>
          </p:cNvPr>
          <p:cNvSpPr>
            <a:spLocks noGrp="1"/>
          </p:cNvSpPr>
          <p:nvPr>
            <p:ph type="dt" sz="half" idx="2"/>
          </p:nvPr>
        </p:nvSpPr>
        <p:spPr>
          <a:xfrm>
            <a:off x="10683680" y="6141510"/>
            <a:ext cx="704941" cy="122327"/>
          </a:xfrm>
          <a:prstGeom prst="rect">
            <a:avLst/>
          </a:prstGeom>
        </p:spPr>
        <p:txBody>
          <a:bodyPr vert="horz" wrap="square" lIns="0" tIns="0" rIns="0" bIns="0" numCol="1" anchor="ctr" anchorCtr="0" compatLnSpc="1">
            <a:prstTxWarp prst="textNoShape">
              <a:avLst/>
            </a:prstTxWarp>
          </a:bodyPr>
          <a:lstStyle>
            <a:lvl1pPr>
              <a:defRPr lang="en-GB" sz="800" smtClean="0">
                <a:solidFill>
                  <a:schemeClr val="bg1"/>
                </a:solidFill>
              </a:defRPr>
            </a:lvl1pPr>
          </a:lstStyle>
          <a:p>
            <a:pPr algn="r"/>
            <a:fld id="{9270F80D-0DED-41DC-8003-ACA44099192B}" type="datetime1">
              <a:rPr lang="en-GB" smtClean="0"/>
              <a:t>22/11/2023</a:t>
            </a:fld>
            <a:endParaRPr lang="en-GB" dirty="0"/>
          </a:p>
        </p:txBody>
      </p:sp>
    </p:spTree>
    <p:extLst>
      <p:ext uri="{BB962C8B-B14F-4D97-AF65-F5344CB8AC3E}">
        <p14:creationId xmlns:p14="http://schemas.microsoft.com/office/powerpoint/2010/main" val="2006003170"/>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2389717" y="4800600"/>
            <a:ext cx="7315200" cy="566738"/>
          </a:xfrm>
        </p:spPr>
        <p:txBody>
          <a:bodyPr anchor="b"/>
          <a:lstStyle>
            <a:lvl1pPr algn="l">
              <a:defRPr sz="2000" b="1"/>
            </a:lvl1pPr>
          </a:lstStyle>
          <a:p>
            <a:r>
              <a:rPr lang="nb-NO"/>
              <a:t>Klikk for å redigere tittelstil</a:t>
            </a:r>
          </a:p>
        </p:txBody>
      </p:sp>
      <p:sp>
        <p:nvSpPr>
          <p:cNvPr id="3" name="Plassholder for bild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på ikonet for å legge til et bilde</a:t>
            </a:r>
          </a:p>
        </p:txBody>
      </p:sp>
      <p:sp>
        <p:nvSpPr>
          <p:cNvPr id="4" name="Plassholder for teks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49540C3D-7D2E-B046-9707-68B92A5A8B5C}" type="datetimeFigureOut">
              <a:rPr lang="nb-NO">
                <a:solidFill>
                  <a:prstClr val="black">
                    <a:tint val="75000"/>
                  </a:prstClr>
                </a:solidFill>
              </a:rPr>
              <a:pPr/>
              <a:t>22.11.2023</a:t>
            </a:fld>
            <a:endParaRPr lang="nb-NO">
              <a:solidFill>
                <a:prstClr val="black">
                  <a:tint val="75000"/>
                </a:prstClr>
              </a:solidFill>
            </a:endParaRPr>
          </a:p>
        </p:txBody>
      </p:sp>
      <p:sp>
        <p:nvSpPr>
          <p:cNvPr id="6" name="Plassholder for bunntekst 5"/>
          <p:cNvSpPr>
            <a:spLocks noGrp="1"/>
          </p:cNvSpPr>
          <p:nvPr>
            <p:ph type="ftr" sz="quarter" idx="11"/>
          </p:nvPr>
        </p:nvSpPr>
        <p:spPr/>
        <p:txBody>
          <a:bodyPr/>
          <a:lstStyle/>
          <a:p>
            <a:endParaRPr lang="nb-NO">
              <a:solidFill>
                <a:prstClr val="black">
                  <a:tint val="75000"/>
                </a:prstClr>
              </a:solidFill>
            </a:endParaRPr>
          </a:p>
        </p:txBody>
      </p:sp>
      <p:sp>
        <p:nvSpPr>
          <p:cNvPr id="7" name="Plassholder for lysbildenummer 6"/>
          <p:cNvSpPr>
            <a:spLocks noGrp="1"/>
          </p:cNvSpPr>
          <p:nvPr>
            <p:ph type="sldNum" sz="quarter" idx="12"/>
          </p:nvPr>
        </p:nvSpPr>
        <p:spPr/>
        <p:txBody>
          <a:bodyPr/>
          <a:lstStyle/>
          <a:p>
            <a:fld id="{DA31872E-8BFC-214A-B7E1-4CF644173512}" type="slidenum">
              <a:rPr>
                <a:solidFill>
                  <a:prstClr val="black">
                    <a:tint val="75000"/>
                  </a:prstClr>
                </a:solidFill>
              </a:rPr>
              <a:pPr/>
              <a:t>‹#›</a:t>
            </a:fld>
            <a:endParaRPr lang="nb-NO">
              <a:solidFill>
                <a:prstClr val="black">
                  <a:tint val="75000"/>
                </a:prstClr>
              </a:solidFill>
            </a:endParaRPr>
          </a:p>
        </p:txBody>
      </p:sp>
    </p:spTree>
    <p:extLst>
      <p:ext uri="{BB962C8B-B14F-4D97-AF65-F5344CB8AC3E}">
        <p14:creationId xmlns:p14="http://schemas.microsoft.com/office/powerpoint/2010/main" val="2959249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endParaRPr lang="nb-NO" dirty="0"/>
          </a:p>
        </p:txBody>
      </p:sp>
      <p:sp>
        <p:nvSpPr>
          <p:cNvPr id="3" name="Plassholder for loddrett tekst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49540C3D-7D2E-B046-9707-68B92A5A8B5C}" type="datetimeFigureOut">
              <a:rPr lang="nb-NO">
                <a:solidFill>
                  <a:prstClr val="black">
                    <a:tint val="75000"/>
                  </a:prstClr>
                </a:solidFill>
              </a:rPr>
              <a:pPr/>
              <a:t>22.11.2023</a:t>
            </a:fld>
            <a:endParaRPr lang="nb-NO">
              <a:solidFill>
                <a:prstClr val="black">
                  <a:tint val="75000"/>
                </a:prstClr>
              </a:solidFill>
            </a:endParaRPr>
          </a:p>
        </p:txBody>
      </p:sp>
      <p:sp>
        <p:nvSpPr>
          <p:cNvPr id="5" name="Plassholder for bunntekst 4"/>
          <p:cNvSpPr>
            <a:spLocks noGrp="1"/>
          </p:cNvSpPr>
          <p:nvPr>
            <p:ph type="ftr" sz="quarter" idx="11"/>
          </p:nvPr>
        </p:nvSpPr>
        <p:spPr/>
        <p:txBody>
          <a:bodyPr/>
          <a:lstStyle/>
          <a:p>
            <a:endParaRPr lang="nb-NO">
              <a:solidFill>
                <a:prstClr val="black">
                  <a:tint val="75000"/>
                </a:prstClr>
              </a:solidFill>
            </a:endParaRPr>
          </a:p>
        </p:txBody>
      </p:sp>
      <p:sp>
        <p:nvSpPr>
          <p:cNvPr id="6" name="Plassholder for lysbildenummer 5"/>
          <p:cNvSpPr>
            <a:spLocks noGrp="1"/>
          </p:cNvSpPr>
          <p:nvPr>
            <p:ph type="sldNum" sz="quarter" idx="12"/>
          </p:nvPr>
        </p:nvSpPr>
        <p:spPr/>
        <p:txBody>
          <a:bodyPr/>
          <a:lstStyle/>
          <a:p>
            <a:fld id="{DA31872E-8BFC-214A-B7E1-4CF644173512}" type="slidenum">
              <a:rPr>
                <a:solidFill>
                  <a:prstClr val="black">
                    <a:tint val="75000"/>
                  </a:prstClr>
                </a:solidFill>
              </a:rPr>
              <a:pPr/>
              <a:t>‹#›</a:t>
            </a:fld>
            <a:endParaRPr lang="nb-NO">
              <a:solidFill>
                <a:prstClr val="black">
                  <a:tint val="75000"/>
                </a:prstClr>
              </a:solidFill>
            </a:endParaRPr>
          </a:p>
        </p:txBody>
      </p:sp>
    </p:spTree>
    <p:extLst>
      <p:ext uri="{BB962C8B-B14F-4D97-AF65-F5344CB8AC3E}">
        <p14:creationId xmlns:p14="http://schemas.microsoft.com/office/powerpoint/2010/main" val="1509102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8839200" y="274643"/>
            <a:ext cx="2743200" cy="5851525"/>
          </a:xfrm>
        </p:spPr>
        <p:txBody>
          <a:bodyPr vert="eaVert"/>
          <a:lstStyle/>
          <a:p>
            <a:r>
              <a:rPr lang="nb-NO"/>
              <a:t>Klikk for å redigere tittelstil</a:t>
            </a:r>
          </a:p>
        </p:txBody>
      </p:sp>
      <p:sp>
        <p:nvSpPr>
          <p:cNvPr id="3" name="Plassholder for loddrett tekst 2"/>
          <p:cNvSpPr>
            <a:spLocks noGrp="1"/>
          </p:cNvSpPr>
          <p:nvPr>
            <p:ph type="body" orient="vert" idx="1"/>
          </p:nvPr>
        </p:nvSpPr>
        <p:spPr>
          <a:xfrm>
            <a:off x="609600" y="274643"/>
            <a:ext cx="8026400" cy="5851525"/>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49540C3D-7D2E-B046-9707-68B92A5A8B5C}" type="datetimeFigureOut">
              <a:rPr lang="nb-NO">
                <a:solidFill>
                  <a:prstClr val="black">
                    <a:tint val="75000"/>
                  </a:prstClr>
                </a:solidFill>
              </a:rPr>
              <a:pPr/>
              <a:t>22.11.2023</a:t>
            </a:fld>
            <a:endParaRPr lang="nb-NO">
              <a:solidFill>
                <a:prstClr val="black">
                  <a:tint val="75000"/>
                </a:prstClr>
              </a:solidFill>
            </a:endParaRPr>
          </a:p>
        </p:txBody>
      </p:sp>
      <p:sp>
        <p:nvSpPr>
          <p:cNvPr id="5" name="Plassholder for bunntekst 4"/>
          <p:cNvSpPr>
            <a:spLocks noGrp="1"/>
          </p:cNvSpPr>
          <p:nvPr>
            <p:ph type="ftr" sz="quarter" idx="11"/>
          </p:nvPr>
        </p:nvSpPr>
        <p:spPr/>
        <p:txBody>
          <a:bodyPr/>
          <a:lstStyle/>
          <a:p>
            <a:endParaRPr lang="nb-NO">
              <a:solidFill>
                <a:prstClr val="black">
                  <a:tint val="75000"/>
                </a:prstClr>
              </a:solidFill>
            </a:endParaRPr>
          </a:p>
        </p:txBody>
      </p:sp>
      <p:sp>
        <p:nvSpPr>
          <p:cNvPr id="6" name="Plassholder for lysbildenummer 5"/>
          <p:cNvSpPr>
            <a:spLocks noGrp="1"/>
          </p:cNvSpPr>
          <p:nvPr>
            <p:ph type="sldNum" sz="quarter" idx="12"/>
          </p:nvPr>
        </p:nvSpPr>
        <p:spPr/>
        <p:txBody>
          <a:bodyPr/>
          <a:lstStyle/>
          <a:p>
            <a:fld id="{DA31872E-8BFC-214A-B7E1-4CF644173512}" type="slidenum">
              <a:rPr>
                <a:solidFill>
                  <a:prstClr val="black">
                    <a:tint val="75000"/>
                  </a:prstClr>
                </a:solidFill>
              </a:rPr>
              <a:pPr/>
              <a:t>‹#›</a:t>
            </a:fld>
            <a:endParaRPr lang="nb-NO">
              <a:solidFill>
                <a:prstClr val="black">
                  <a:tint val="75000"/>
                </a:prstClr>
              </a:solidFill>
            </a:endParaRPr>
          </a:p>
        </p:txBody>
      </p:sp>
    </p:spTree>
    <p:extLst>
      <p:ext uri="{BB962C8B-B14F-4D97-AF65-F5344CB8AC3E}">
        <p14:creationId xmlns:p14="http://schemas.microsoft.com/office/powerpoint/2010/main" val="2993980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13" Type="http://schemas.openxmlformats.org/officeDocument/2006/relationships/slideLayout" Target="../slideLayouts/slideLayout37.xml"/><Relationship Id="rId18" Type="http://schemas.openxmlformats.org/officeDocument/2006/relationships/slideLayout" Target="../slideLayouts/slideLayout42.xml"/><Relationship Id="rId26" Type="http://schemas.openxmlformats.org/officeDocument/2006/relationships/slideLayout" Target="../slideLayouts/slideLayout50.xml"/><Relationship Id="rId39" Type="http://schemas.openxmlformats.org/officeDocument/2006/relationships/slideLayout" Target="../slideLayouts/slideLayout63.xml"/><Relationship Id="rId21" Type="http://schemas.openxmlformats.org/officeDocument/2006/relationships/slideLayout" Target="../slideLayouts/slideLayout45.xml"/><Relationship Id="rId34" Type="http://schemas.openxmlformats.org/officeDocument/2006/relationships/slideLayout" Target="../slideLayouts/slideLayout58.xml"/><Relationship Id="rId42" Type="http://schemas.openxmlformats.org/officeDocument/2006/relationships/image" Target="../media/image5.png"/><Relationship Id="rId7" Type="http://schemas.openxmlformats.org/officeDocument/2006/relationships/slideLayout" Target="../slideLayouts/slideLayout31.xml"/><Relationship Id="rId2" Type="http://schemas.openxmlformats.org/officeDocument/2006/relationships/slideLayout" Target="../slideLayouts/slideLayout26.xml"/><Relationship Id="rId16" Type="http://schemas.openxmlformats.org/officeDocument/2006/relationships/slideLayout" Target="../slideLayouts/slideLayout40.xml"/><Relationship Id="rId20" Type="http://schemas.openxmlformats.org/officeDocument/2006/relationships/slideLayout" Target="../slideLayouts/slideLayout44.xml"/><Relationship Id="rId29" Type="http://schemas.openxmlformats.org/officeDocument/2006/relationships/slideLayout" Target="../slideLayouts/slideLayout53.xml"/><Relationship Id="rId41" Type="http://schemas.openxmlformats.org/officeDocument/2006/relationships/image" Target="../media/image4.png"/><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24" Type="http://schemas.openxmlformats.org/officeDocument/2006/relationships/slideLayout" Target="../slideLayouts/slideLayout48.xml"/><Relationship Id="rId32" Type="http://schemas.openxmlformats.org/officeDocument/2006/relationships/slideLayout" Target="../slideLayouts/slideLayout56.xml"/><Relationship Id="rId37" Type="http://schemas.openxmlformats.org/officeDocument/2006/relationships/slideLayout" Target="../slideLayouts/slideLayout61.xml"/><Relationship Id="rId40" Type="http://schemas.openxmlformats.org/officeDocument/2006/relationships/theme" Target="../theme/theme3.xml"/><Relationship Id="rId5" Type="http://schemas.openxmlformats.org/officeDocument/2006/relationships/slideLayout" Target="../slideLayouts/slideLayout29.xml"/><Relationship Id="rId15" Type="http://schemas.openxmlformats.org/officeDocument/2006/relationships/slideLayout" Target="../slideLayouts/slideLayout39.xml"/><Relationship Id="rId23" Type="http://schemas.openxmlformats.org/officeDocument/2006/relationships/slideLayout" Target="../slideLayouts/slideLayout47.xml"/><Relationship Id="rId28" Type="http://schemas.openxmlformats.org/officeDocument/2006/relationships/slideLayout" Target="../slideLayouts/slideLayout52.xml"/><Relationship Id="rId36" Type="http://schemas.openxmlformats.org/officeDocument/2006/relationships/slideLayout" Target="../slideLayouts/slideLayout60.xml"/><Relationship Id="rId10" Type="http://schemas.openxmlformats.org/officeDocument/2006/relationships/slideLayout" Target="../slideLayouts/slideLayout34.xml"/><Relationship Id="rId19" Type="http://schemas.openxmlformats.org/officeDocument/2006/relationships/slideLayout" Target="../slideLayouts/slideLayout43.xml"/><Relationship Id="rId31" Type="http://schemas.openxmlformats.org/officeDocument/2006/relationships/slideLayout" Target="../slideLayouts/slideLayout55.xml"/><Relationship Id="rId44" Type="http://schemas.openxmlformats.org/officeDocument/2006/relationships/image" Target="../media/image7.png"/><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 Id="rId22" Type="http://schemas.openxmlformats.org/officeDocument/2006/relationships/slideLayout" Target="../slideLayouts/slideLayout46.xml"/><Relationship Id="rId27" Type="http://schemas.openxmlformats.org/officeDocument/2006/relationships/slideLayout" Target="../slideLayouts/slideLayout51.xml"/><Relationship Id="rId30" Type="http://schemas.openxmlformats.org/officeDocument/2006/relationships/slideLayout" Target="../slideLayouts/slideLayout54.xml"/><Relationship Id="rId35" Type="http://schemas.openxmlformats.org/officeDocument/2006/relationships/slideLayout" Target="../slideLayouts/slideLayout59.xml"/><Relationship Id="rId43" Type="http://schemas.openxmlformats.org/officeDocument/2006/relationships/image" Target="../media/image6.emf"/><Relationship Id="rId8" Type="http://schemas.openxmlformats.org/officeDocument/2006/relationships/slideLayout" Target="../slideLayouts/slideLayout32.xml"/><Relationship Id="rId3" Type="http://schemas.openxmlformats.org/officeDocument/2006/relationships/slideLayout" Target="../slideLayouts/slideLayout27.xml"/><Relationship Id="rId12" Type="http://schemas.openxmlformats.org/officeDocument/2006/relationships/slideLayout" Target="../slideLayouts/slideLayout36.xml"/><Relationship Id="rId17" Type="http://schemas.openxmlformats.org/officeDocument/2006/relationships/slideLayout" Target="../slideLayouts/slideLayout41.xml"/><Relationship Id="rId25" Type="http://schemas.openxmlformats.org/officeDocument/2006/relationships/slideLayout" Target="../slideLayouts/slideLayout49.xml"/><Relationship Id="rId33" Type="http://schemas.openxmlformats.org/officeDocument/2006/relationships/slideLayout" Target="../slideLayouts/slideLayout57.xml"/><Relationship Id="rId38" Type="http://schemas.openxmlformats.org/officeDocument/2006/relationships/slideLayout" Target="../slideLayouts/slideLayout6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609600" y="639068"/>
            <a:ext cx="10972800" cy="1143000"/>
          </a:xfrm>
          <a:prstGeom prst="rect">
            <a:avLst/>
          </a:prstGeom>
        </p:spPr>
        <p:txBody>
          <a:bodyPr vert="horz" lIns="91440" tIns="45720" rIns="91440" bIns="45720" rtlCol="0" anchor="ctr">
            <a:normAutofit/>
          </a:bodyPr>
          <a:lstStyle/>
          <a:p>
            <a:r>
              <a:rPr lang="nb-NO" dirty="0"/>
              <a:t>Klikk for å redigere tittelstil</a:t>
            </a:r>
          </a:p>
        </p:txBody>
      </p:sp>
      <p:sp>
        <p:nvSpPr>
          <p:cNvPr id="3" name="Plassholder for tekst 2"/>
          <p:cNvSpPr>
            <a:spLocks noGrp="1"/>
          </p:cNvSpPr>
          <p:nvPr>
            <p:ph type="body" idx="1"/>
          </p:nvPr>
        </p:nvSpPr>
        <p:spPr>
          <a:xfrm>
            <a:off x="609600" y="1913324"/>
            <a:ext cx="10972800" cy="3557708"/>
          </a:xfrm>
          <a:prstGeom prst="rect">
            <a:avLst/>
          </a:prstGeom>
        </p:spPr>
        <p:txBody>
          <a:bodyPr vert="horz" lIns="91440" tIns="45720" rIns="91440" bIns="45720" rtlCol="0">
            <a:normAutofit/>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dato 3"/>
          <p:cNvSpPr>
            <a:spLocks noGrp="1"/>
          </p:cNvSpPr>
          <p:nvPr>
            <p:ph type="dt" sz="half" idx="2"/>
          </p:nvPr>
        </p:nvSpPr>
        <p:spPr>
          <a:xfrm>
            <a:off x="609600" y="6173848"/>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540C3D-7D2E-B046-9707-68B92A5A8B5C}" type="datetimeFigureOut">
              <a:rPr lang="nb-NO">
                <a:solidFill>
                  <a:prstClr val="black">
                    <a:tint val="75000"/>
                  </a:prstClr>
                </a:solidFill>
              </a:rPr>
              <a:pPr/>
              <a:t>22.11.2023</a:t>
            </a:fld>
            <a:endParaRPr lang="nb-NO">
              <a:solidFill>
                <a:prstClr val="black">
                  <a:tint val="75000"/>
                </a:prstClr>
              </a:solidFill>
            </a:endParaRPr>
          </a:p>
        </p:txBody>
      </p:sp>
      <p:sp>
        <p:nvSpPr>
          <p:cNvPr id="5" name="Plassholder for bunntekst 4"/>
          <p:cNvSpPr>
            <a:spLocks noGrp="1"/>
          </p:cNvSpPr>
          <p:nvPr>
            <p:ph type="ftr" sz="quarter" idx="3"/>
          </p:nvPr>
        </p:nvSpPr>
        <p:spPr>
          <a:xfrm>
            <a:off x="4165600" y="6173848"/>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solidFill>
                <a:prstClr val="black">
                  <a:tint val="75000"/>
                </a:prstClr>
              </a:solidFill>
            </a:endParaRPr>
          </a:p>
        </p:txBody>
      </p:sp>
      <p:sp>
        <p:nvSpPr>
          <p:cNvPr id="6" name="Plassholder for lysbildenummer 5"/>
          <p:cNvSpPr>
            <a:spLocks noGrp="1"/>
          </p:cNvSpPr>
          <p:nvPr>
            <p:ph type="sldNum" sz="quarter" idx="4"/>
          </p:nvPr>
        </p:nvSpPr>
        <p:spPr>
          <a:xfrm>
            <a:off x="8737641" y="6173848"/>
            <a:ext cx="1559055"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31872E-8BFC-214A-B7E1-4CF644173512}" type="slidenum">
              <a:rPr>
                <a:solidFill>
                  <a:prstClr val="black">
                    <a:tint val="75000"/>
                  </a:prstClr>
                </a:solidFill>
              </a:rPr>
              <a:pPr/>
              <a:t>‹#›</a:t>
            </a:fld>
            <a:endParaRPr lang="nb-NO">
              <a:solidFill>
                <a:prstClr val="black">
                  <a:tint val="75000"/>
                </a:prstClr>
              </a:solidFill>
            </a:endParaRPr>
          </a:p>
        </p:txBody>
      </p:sp>
      <p:pic>
        <p:nvPicPr>
          <p:cNvPr id="8" name="Bilde 7" descr="ks_hovedlogo_rgb.png"/>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10928244" y="6173847"/>
            <a:ext cx="730357" cy="364835"/>
          </a:xfrm>
          <a:prstGeom prst="rect">
            <a:avLst/>
          </a:prstGeom>
        </p:spPr>
      </p:pic>
    </p:spTree>
    <p:extLst>
      <p:ext uri="{BB962C8B-B14F-4D97-AF65-F5344CB8AC3E}">
        <p14:creationId xmlns:p14="http://schemas.microsoft.com/office/powerpoint/2010/main" val="3284768139"/>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Lst>
  <p:txStyles>
    <p:titleStyle>
      <a:lvl1pPr algn="l" defTabSz="457200" rtl="0" eaLnBrk="1" latinLnBrk="0" hangingPunct="1">
        <a:spcBef>
          <a:spcPct val="0"/>
        </a:spcBef>
        <a:buNone/>
        <a:defRPr sz="2800" kern="1200">
          <a:solidFill>
            <a:srgbClr val="001A58"/>
          </a:solidFill>
          <a:latin typeface="+mj-lt"/>
          <a:ea typeface="+mj-ea"/>
          <a:cs typeface="+mj-cs"/>
        </a:defRPr>
      </a:lvl1pPr>
    </p:titleStyle>
    <p:bodyStyle>
      <a:lvl1pPr marL="342900" indent="-342900" algn="l" defTabSz="457200" rtl="0" eaLnBrk="1" latinLnBrk="0" hangingPunct="1">
        <a:spcBef>
          <a:spcPct val="20000"/>
        </a:spcBef>
        <a:buFont typeface="Arial"/>
        <a:buChar char="•"/>
        <a:defRPr sz="2000" kern="1200">
          <a:solidFill>
            <a:srgbClr val="001A58"/>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rgbClr val="001A58"/>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001A58"/>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001A58"/>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001A58"/>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609600" y="639068"/>
            <a:ext cx="10972800" cy="1143000"/>
          </a:xfrm>
          <a:prstGeom prst="rect">
            <a:avLst/>
          </a:prstGeom>
        </p:spPr>
        <p:txBody>
          <a:bodyPr vert="horz" lIns="91440" tIns="45720" rIns="91440" bIns="45720" rtlCol="0" anchor="ctr">
            <a:normAutofit/>
          </a:bodyPr>
          <a:lstStyle/>
          <a:p>
            <a:r>
              <a:rPr lang="nb-NO" dirty="0"/>
              <a:t>Klikk for å redigere tittelstil</a:t>
            </a:r>
          </a:p>
        </p:txBody>
      </p:sp>
      <p:sp>
        <p:nvSpPr>
          <p:cNvPr id="3" name="Plassholder for tekst 2"/>
          <p:cNvSpPr>
            <a:spLocks noGrp="1"/>
          </p:cNvSpPr>
          <p:nvPr>
            <p:ph type="body" idx="1"/>
          </p:nvPr>
        </p:nvSpPr>
        <p:spPr>
          <a:xfrm>
            <a:off x="609600" y="1913324"/>
            <a:ext cx="10972800" cy="3557708"/>
          </a:xfrm>
          <a:prstGeom prst="rect">
            <a:avLst/>
          </a:prstGeom>
        </p:spPr>
        <p:txBody>
          <a:bodyPr vert="horz" lIns="91440" tIns="45720" rIns="91440" bIns="45720" rtlCol="0">
            <a:normAutofit/>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dato 3"/>
          <p:cNvSpPr>
            <a:spLocks noGrp="1"/>
          </p:cNvSpPr>
          <p:nvPr>
            <p:ph type="dt" sz="half" idx="2"/>
          </p:nvPr>
        </p:nvSpPr>
        <p:spPr>
          <a:xfrm>
            <a:off x="609600" y="6173788"/>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540C3D-7D2E-B046-9707-68B92A5A8B5C}" type="datetimeFigureOut">
              <a:t>22.11.2023</a:t>
            </a:fld>
            <a:endParaRPr lang="nb-NO"/>
          </a:p>
        </p:txBody>
      </p:sp>
      <p:sp>
        <p:nvSpPr>
          <p:cNvPr id="5" name="Plassholder for bunntekst 4"/>
          <p:cNvSpPr>
            <a:spLocks noGrp="1"/>
          </p:cNvSpPr>
          <p:nvPr>
            <p:ph type="ftr" sz="quarter" idx="3"/>
          </p:nvPr>
        </p:nvSpPr>
        <p:spPr>
          <a:xfrm>
            <a:off x="4165600" y="6173788"/>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8737601" y="6173788"/>
            <a:ext cx="1559055"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31872E-8BFC-214A-B7E1-4CF644173512}" type="slidenum">
              <a:t>‹#›</a:t>
            </a:fld>
            <a:endParaRPr lang="nb-NO"/>
          </a:p>
        </p:txBody>
      </p:sp>
      <p:pic>
        <p:nvPicPr>
          <p:cNvPr id="8" name="Bilde 7" descr="ks_hovedlogo_rgb.png"/>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10928244" y="6173787"/>
            <a:ext cx="730357" cy="364835"/>
          </a:xfrm>
          <a:prstGeom prst="rect">
            <a:avLst/>
          </a:prstGeom>
        </p:spPr>
      </p:pic>
    </p:spTree>
    <p:extLst>
      <p:ext uri="{BB962C8B-B14F-4D97-AF65-F5344CB8AC3E}">
        <p14:creationId xmlns:p14="http://schemas.microsoft.com/office/powerpoint/2010/main" val="3738834607"/>
      </p:ext>
    </p:extLst>
  </p:cSld>
  <p:clrMap bg1="lt1" tx1="dk1" bg2="lt2" tx2="dk2" accent1="accent1" accent2="accent2" accent3="accent3" accent4="accent4" accent5="accent5" accent6="accent6" hlink="hlink" folHlink="folHlink"/>
  <p:sldLayoutIdLst>
    <p:sldLayoutId id="2147483948" r:id="rId1"/>
    <p:sldLayoutId id="214748394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 id="2147483959" r:id="rId12"/>
  </p:sldLayoutIdLst>
  <p:txStyles>
    <p:titleStyle>
      <a:lvl1pPr algn="l" defTabSz="457200" rtl="0" eaLnBrk="1" latinLnBrk="0" hangingPunct="1">
        <a:spcBef>
          <a:spcPct val="0"/>
        </a:spcBef>
        <a:buNone/>
        <a:defRPr sz="2800" kern="1200">
          <a:solidFill>
            <a:srgbClr val="001A58"/>
          </a:solidFill>
          <a:latin typeface="+mj-lt"/>
          <a:ea typeface="+mj-ea"/>
          <a:cs typeface="+mj-cs"/>
        </a:defRPr>
      </a:lvl1pPr>
    </p:titleStyle>
    <p:bodyStyle>
      <a:lvl1pPr marL="342900" indent="-342900" algn="l" defTabSz="457200" rtl="0" eaLnBrk="1" latinLnBrk="0" hangingPunct="1">
        <a:spcBef>
          <a:spcPct val="20000"/>
        </a:spcBef>
        <a:buFont typeface="Arial"/>
        <a:buChar char="•"/>
        <a:defRPr sz="2000" kern="1200">
          <a:solidFill>
            <a:srgbClr val="001A58"/>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rgbClr val="001A58"/>
          </a:solidFill>
          <a:latin typeface="+mn-lt"/>
          <a:ea typeface="+mn-ea"/>
          <a:cs typeface="+mn-cs"/>
        </a:defRPr>
      </a:lvl2pPr>
      <a:lvl3pPr marL="1143000" indent="-228600" algn="l" defTabSz="457200" rtl="0" eaLnBrk="1" latinLnBrk="0" hangingPunct="1">
        <a:spcBef>
          <a:spcPct val="20000"/>
        </a:spcBef>
        <a:buFont typeface="Arial"/>
        <a:buChar char="•"/>
        <a:defRPr sz="2000" kern="1200">
          <a:solidFill>
            <a:srgbClr val="001A58"/>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001A58"/>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001A58"/>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b-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auto">
          <a:xfrm>
            <a:off x="798618" y="312767"/>
            <a:ext cx="10590003" cy="748627"/>
          </a:xfrm>
          <a:prstGeom prst="rect">
            <a:avLst/>
          </a:prstGeom>
          <a:noFill/>
          <a:ln w="9525">
            <a:noFill/>
            <a:miter lim="800000"/>
            <a:headEnd/>
            <a:tailEnd/>
          </a:ln>
        </p:spPr>
        <p:txBody>
          <a:bodyPr vert="horz" wrap="square" lIns="0" tIns="18000" rIns="0" bIns="0" numCol="1" anchor="t" anchorCtr="0" compatLnSpc="1">
            <a:prstTxWarp prst="textNoShape">
              <a:avLst/>
            </a:prstTxWarp>
            <a:noAutofit/>
          </a:bodyPr>
          <a:lstStyle/>
          <a:p>
            <a:pPr lvl="0"/>
            <a:r>
              <a:rPr lang="en-GB" noProof="0" dirty="0"/>
              <a:t>Presentation title</a:t>
            </a:r>
            <a:br>
              <a:rPr lang="en-GB" noProof="0" dirty="0"/>
            </a:br>
            <a:r>
              <a:rPr lang="en-GB" noProof="0" dirty="0"/>
              <a:t>(in cyan)</a:t>
            </a:r>
          </a:p>
        </p:txBody>
      </p:sp>
      <p:sp>
        <p:nvSpPr>
          <p:cNvPr id="6" name="Slide Number Placeholder 5"/>
          <p:cNvSpPr>
            <a:spLocks noGrp="1"/>
          </p:cNvSpPr>
          <p:nvPr>
            <p:ph type="sldNum" sz="quarter" idx="4"/>
          </p:nvPr>
        </p:nvSpPr>
        <p:spPr>
          <a:xfrm>
            <a:off x="10908620" y="6280546"/>
            <a:ext cx="480000" cy="155575"/>
          </a:xfrm>
          <a:prstGeom prst="rect">
            <a:avLst/>
          </a:prstGeom>
        </p:spPr>
        <p:txBody>
          <a:bodyPr vert="horz" wrap="square" lIns="0" tIns="0" rIns="0" bIns="0" numCol="1" anchor="ctr" anchorCtr="0" compatLnSpc="1">
            <a:prstTxWarp prst="textNoShape">
              <a:avLst/>
            </a:prstTxWarp>
          </a:bodyPr>
          <a:lstStyle>
            <a:lvl1pPr algn="r">
              <a:defRPr sz="800" b="0" baseline="0"/>
            </a:lvl1pPr>
          </a:lstStyle>
          <a:p>
            <a:fld id="{31421AFA-3AE7-4CEA-BC9B-447859BED57B}" type="slidenum">
              <a:rPr lang="en-GB" smtClean="0"/>
              <a:pPr/>
              <a:t>‹#›</a:t>
            </a:fld>
            <a:endParaRPr lang="en-GB" dirty="0"/>
          </a:p>
        </p:txBody>
      </p:sp>
      <p:sp>
        <p:nvSpPr>
          <p:cNvPr id="1031" name="Rectangle 7"/>
          <p:cNvSpPr>
            <a:spLocks noGrp="1" noChangeArrowheads="1"/>
          </p:cNvSpPr>
          <p:nvPr>
            <p:ph type="body" idx="1"/>
          </p:nvPr>
        </p:nvSpPr>
        <p:spPr bwMode="auto">
          <a:xfrm>
            <a:off x="798617" y="1647826"/>
            <a:ext cx="10590003" cy="4059239"/>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4 No bullet text 18</a:t>
            </a:r>
          </a:p>
          <a:p>
            <a:pPr lvl="4"/>
            <a:r>
              <a:rPr lang="en-GB" noProof="0" dirty="0"/>
              <a:t>5 </a:t>
            </a:r>
            <a:r>
              <a:rPr lang="en-GB" noProof="0" dirty="0" err="1"/>
              <a:t>Megaheader</a:t>
            </a:r>
            <a:r>
              <a:rPr lang="en-GB" noProof="0" dirty="0"/>
              <a:t> caps 48</a:t>
            </a:r>
          </a:p>
          <a:p>
            <a:pPr lvl="5"/>
            <a:r>
              <a:rPr lang="en-GB" noProof="0" dirty="0"/>
              <a:t>6 Header caps 18</a:t>
            </a:r>
          </a:p>
          <a:p>
            <a:pPr lvl="6"/>
            <a:r>
              <a:rPr lang="en-GB" noProof="0" dirty="0"/>
              <a:t>7 Text 18</a:t>
            </a:r>
          </a:p>
          <a:p>
            <a:pPr lvl="7"/>
            <a:r>
              <a:rPr lang="en-GB" noProof="0" dirty="0"/>
              <a:t>8 Number 16</a:t>
            </a:r>
          </a:p>
          <a:p>
            <a:pPr lvl="8"/>
            <a:r>
              <a:rPr lang="en-GB" noProof="0" dirty="0"/>
              <a:t>9 Letter 16</a:t>
            </a:r>
          </a:p>
          <a:p>
            <a:pPr lvl="8"/>
            <a:endParaRPr lang="en-GB" noProof="0" dirty="0"/>
          </a:p>
        </p:txBody>
      </p:sp>
      <p:sp>
        <p:nvSpPr>
          <p:cNvPr id="5" name="Footer Placeholder 4">
            <a:extLst>
              <a:ext uri="{FF2B5EF4-FFF2-40B4-BE49-F238E27FC236}">
                <a16:creationId xmlns:a16="http://schemas.microsoft.com/office/drawing/2014/main" id="{1D9E4955-7821-481C-9AF7-C7D93767559E}"/>
              </a:ext>
            </a:extLst>
          </p:cNvPr>
          <p:cNvSpPr>
            <a:spLocks noGrp="1"/>
          </p:cNvSpPr>
          <p:nvPr>
            <p:ph type="ftr" sz="quarter" idx="3"/>
          </p:nvPr>
        </p:nvSpPr>
        <p:spPr>
          <a:xfrm>
            <a:off x="4056591" y="6280502"/>
            <a:ext cx="6515949" cy="155620"/>
          </a:xfrm>
          <a:prstGeom prst="rect">
            <a:avLst/>
          </a:prstGeom>
        </p:spPr>
        <p:txBody>
          <a:bodyPr vert="horz" wrap="square" lIns="0" tIns="0" rIns="0" bIns="0" numCol="1" anchor="ctr" anchorCtr="0" compatLnSpc="1">
            <a:prstTxWarp prst="textNoShape">
              <a:avLst/>
            </a:prstTxWarp>
          </a:bodyPr>
          <a:lstStyle>
            <a:lvl1pPr>
              <a:defRPr lang="en-GB" sz="800" baseline="0"/>
            </a:lvl1pPr>
          </a:lstStyle>
          <a:p>
            <a:pPr algn="r"/>
            <a:endParaRPr lang="en-GB" dirty="0"/>
          </a:p>
        </p:txBody>
      </p:sp>
      <p:sp>
        <p:nvSpPr>
          <p:cNvPr id="10" name="Date_DateCustomA">
            <a:extLst>
              <a:ext uri="{FF2B5EF4-FFF2-40B4-BE49-F238E27FC236}">
                <a16:creationId xmlns:a16="http://schemas.microsoft.com/office/drawing/2014/main" id="{ADC3E656-DC3F-4718-B1B2-E5B4B66615C6}"/>
              </a:ext>
            </a:extLst>
          </p:cNvPr>
          <p:cNvSpPr>
            <a:spLocks noGrp="1"/>
          </p:cNvSpPr>
          <p:nvPr>
            <p:ph type="dt" sz="half" idx="2"/>
          </p:nvPr>
        </p:nvSpPr>
        <p:spPr>
          <a:xfrm>
            <a:off x="10683680" y="6141510"/>
            <a:ext cx="704941" cy="122327"/>
          </a:xfrm>
          <a:prstGeom prst="rect">
            <a:avLst/>
          </a:prstGeom>
        </p:spPr>
        <p:txBody>
          <a:bodyPr vert="horz" wrap="square" lIns="0" tIns="0" rIns="0" bIns="0" numCol="1" anchor="ctr" anchorCtr="0" compatLnSpc="1">
            <a:prstTxWarp prst="textNoShape">
              <a:avLst/>
            </a:prstTxWarp>
          </a:bodyPr>
          <a:lstStyle>
            <a:lvl1pPr>
              <a:defRPr lang="en-GB" sz="800" smtClean="0">
                <a:solidFill>
                  <a:schemeClr val="tx1"/>
                </a:solidFill>
              </a:defRPr>
            </a:lvl1pPr>
          </a:lstStyle>
          <a:p>
            <a:pPr algn="r"/>
            <a:fld id="{8E8A079D-0F01-4087-8466-404AA9697848}" type="datetime1">
              <a:rPr lang="da-DK" smtClean="0"/>
              <a:t>22-11-2023</a:t>
            </a:fld>
            <a:endParaRPr lang="da-DK" dirty="0"/>
          </a:p>
        </p:txBody>
      </p:sp>
      <p:grpSp>
        <p:nvGrpSpPr>
          <p:cNvPr id="7" name="Group 6">
            <a:extLst>
              <a:ext uri="{FF2B5EF4-FFF2-40B4-BE49-F238E27FC236}">
                <a16:creationId xmlns:a16="http://schemas.microsoft.com/office/drawing/2014/main" id="{A135459E-96A0-4D48-B1D9-A034EE07E024}"/>
              </a:ext>
            </a:extLst>
          </p:cNvPr>
          <p:cNvGrpSpPr/>
          <p:nvPr userDrawn="1"/>
        </p:nvGrpSpPr>
        <p:grpSpPr>
          <a:xfrm>
            <a:off x="-1972350" y="522085"/>
            <a:ext cx="1797025" cy="2906915"/>
            <a:chOff x="-1899137" y="-1"/>
            <a:chExt cx="1796791" cy="2907588"/>
          </a:xfrm>
        </p:grpSpPr>
        <p:grpSp>
          <p:nvGrpSpPr>
            <p:cNvPr id="11" name="Group 10">
              <a:extLst>
                <a:ext uri="{FF2B5EF4-FFF2-40B4-BE49-F238E27FC236}">
                  <a16:creationId xmlns:a16="http://schemas.microsoft.com/office/drawing/2014/main" id="{7DF113FF-8BE3-4207-A5C6-F4579EED1B78}"/>
                </a:ext>
              </a:extLst>
            </p:cNvPr>
            <p:cNvGrpSpPr/>
            <p:nvPr userDrawn="1"/>
          </p:nvGrpSpPr>
          <p:grpSpPr>
            <a:xfrm>
              <a:off x="-1899137" y="-1"/>
              <a:ext cx="1796791" cy="2907588"/>
              <a:chOff x="9009867" y="1645032"/>
              <a:chExt cx="2365739" cy="3828268"/>
            </a:xfrm>
          </p:grpSpPr>
          <p:pic>
            <p:nvPicPr>
              <p:cNvPr id="12" name="Picture 11">
                <a:extLst>
                  <a:ext uri="{FF2B5EF4-FFF2-40B4-BE49-F238E27FC236}">
                    <a16:creationId xmlns:a16="http://schemas.microsoft.com/office/drawing/2014/main" id="{5359A05F-1860-4448-A740-55E89B668802}"/>
                  </a:ext>
                </a:extLst>
              </p:cNvPr>
              <p:cNvPicPr>
                <a:picLocks noChangeAspect="1"/>
              </p:cNvPicPr>
              <p:nvPr/>
            </p:nvPicPr>
            <p:blipFill>
              <a:blip r:embed="rId41"/>
              <a:stretch>
                <a:fillRect/>
              </a:stretch>
            </p:blipFill>
            <p:spPr>
              <a:xfrm>
                <a:off x="9182748" y="1852126"/>
                <a:ext cx="599367" cy="280555"/>
              </a:xfrm>
              <a:prstGeom prst="rect">
                <a:avLst/>
              </a:prstGeom>
            </p:spPr>
          </p:pic>
          <p:sp>
            <p:nvSpPr>
              <p:cNvPr id="13" name="TextBox 12">
                <a:extLst>
                  <a:ext uri="{FF2B5EF4-FFF2-40B4-BE49-F238E27FC236}">
                    <a16:creationId xmlns:a16="http://schemas.microsoft.com/office/drawing/2014/main" id="{18399B32-2EE3-49AE-80A0-6797B01E89E6}"/>
                  </a:ext>
                </a:extLst>
              </p:cNvPr>
              <p:cNvSpPr txBox="1"/>
              <p:nvPr/>
            </p:nvSpPr>
            <p:spPr bwMode="auto">
              <a:xfrm>
                <a:off x="9199275" y="2239970"/>
                <a:ext cx="1887588" cy="850990"/>
              </a:xfrm>
              <a:prstGeom prst="rect">
                <a:avLst/>
              </a:prstGeom>
              <a:noFill/>
              <a:ln w="9525">
                <a:noFill/>
                <a:miter lim="800000"/>
                <a:headEnd/>
                <a:tailEnd/>
              </a:ln>
              <a:effectLst/>
            </p:spPr>
            <p:txBody>
              <a:bodyPr vert="horz" wrap="square" lIns="0" tIns="0" rIns="0" bIns="0" numCol="1" rtlCol="0" anchor="t" anchorCtr="0" compatLnSpc="1">
                <a:prstTxWarp prst="textNoShape">
                  <a:avLst/>
                </a:prstTxWarp>
                <a:spAutoFit/>
              </a:bodyPr>
              <a:lstStyle/>
              <a:p>
                <a:pPr marL="12697" marR="0" indent="-25395" algn="l" defTabSz="457109" rtl="0" eaLnBrk="0" fontAlgn="base" latinLnBrk="0" hangingPunct="0">
                  <a:spcBef>
                    <a:spcPct val="0"/>
                  </a:spcBef>
                  <a:spcAft>
                    <a:spcPts val="600"/>
                  </a:spcAft>
                  <a:buClrTx/>
                  <a:buSzTx/>
                  <a:tabLst/>
                </a:pPr>
                <a:r>
                  <a:rPr kumimoji="0" lang="en-GB" sz="700" b="0" i="0" u="none" strike="noStrike" kern="1200" cap="none" spc="0" normalizeH="0" baseline="0" noProof="0" dirty="0">
                    <a:ln>
                      <a:noFill/>
                    </a:ln>
                    <a:solidFill>
                      <a:schemeClr val="tx1"/>
                    </a:solidFill>
                    <a:effectLst/>
                    <a:uLnTx/>
                    <a:uFillTx/>
                    <a:latin typeface="Verdana"/>
                    <a:ea typeface="Verdana" pitchFamily="34" charset="0"/>
                    <a:cs typeface="Verdana" pitchFamily="34" charset="0"/>
                  </a:rPr>
                  <a:t>LIST LEVELS (BULLET LEVELS) </a:t>
                </a:r>
                <a:br>
                  <a:rPr kumimoji="0" lang="en-GB" sz="700" b="0" i="0" u="none" strike="noStrike" kern="1200" cap="none" spc="0" normalizeH="0" baseline="0" noProof="0" dirty="0">
                    <a:ln>
                      <a:noFill/>
                    </a:ln>
                    <a:solidFill>
                      <a:schemeClr val="tx1"/>
                    </a:solidFill>
                    <a:effectLst/>
                    <a:uLnTx/>
                    <a:uFillTx/>
                    <a:latin typeface="Verdana"/>
                    <a:ea typeface="Verdana" pitchFamily="34" charset="0"/>
                    <a:cs typeface="Verdana" pitchFamily="34" charset="0"/>
                  </a:rPr>
                </a:br>
                <a:br>
                  <a:rPr kumimoji="0" lang="en-GB" sz="700" b="0" i="0" u="none" strike="noStrike" kern="1200" cap="none" spc="0" normalizeH="0" baseline="0" noProof="0" dirty="0">
                    <a:ln>
                      <a:noFill/>
                    </a:ln>
                    <a:solidFill>
                      <a:schemeClr val="tx1"/>
                    </a:solidFill>
                    <a:effectLst/>
                    <a:uLnTx/>
                    <a:uFillTx/>
                    <a:latin typeface="Verdana"/>
                    <a:ea typeface="Verdana" pitchFamily="34" charset="0"/>
                    <a:cs typeface="Verdana" pitchFamily="34" charset="0"/>
                  </a:rPr>
                </a:br>
                <a:r>
                  <a:rPr kumimoji="0" lang="en-GB" sz="700" b="0" i="0" u="none" strike="noStrike" kern="1200" cap="none" spc="0" normalizeH="0" baseline="0" noProof="0" dirty="0">
                    <a:ln>
                      <a:noFill/>
                    </a:ln>
                    <a:solidFill>
                      <a:schemeClr val="tx1"/>
                    </a:solidFill>
                    <a:effectLst/>
                    <a:uLnTx/>
                    <a:uFillTx/>
                    <a:latin typeface="Verdana"/>
                    <a:ea typeface="Verdana" pitchFamily="34" charset="0"/>
                    <a:cs typeface="Verdana" pitchFamily="34" charset="0"/>
                  </a:rPr>
                  <a:t>USE ABOVE TOOL IN THE TAB HOME TO CHANGE TEXT STYLES (ALSO USE TAB FUNCTION)</a:t>
                </a:r>
              </a:p>
            </p:txBody>
          </p:sp>
          <p:sp>
            <p:nvSpPr>
              <p:cNvPr id="14" name="Rectangle: Rounded Corners 13">
                <a:extLst>
                  <a:ext uri="{FF2B5EF4-FFF2-40B4-BE49-F238E27FC236}">
                    <a16:creationId xmlns:a16="http://schemas.microsoft.com/office/drawing/2014/main" id="{6A251040-79B2-4E75-B580-29B9D6CC1B9D}"/>
                  </a:ext>
                </a:extLst>
              </p:cNvPr>
              <p:cNvSpPr/>
              <p:nvPr/>
            </p:nvSpPr>
            <p:spPr>
              <a:xfrm>
                <a:off x="9009867" y="1645032"/>
                <a:ext cx="2365739" cy="3828268"/>
              </a:xfrm>
              <a:prstGeom prst="roundRect">
                <a:avLst>
                  <a:gd name="adj" fmla="val 3193"/>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1400" dirty="0">
                  <a:solidFill>
                    <a:schemeClr val="accent3"/>
                  </a:solidFill>
                </a:endParaRPr>
              </a:p>
            </p:txBody>
          </p:sp>
        </p:grpSp>
        <p:pic>
          <p:nvPicPr>
            <p:cNvPr id="15" name="Picture 14">
              <a:extLst>
                <a:ext uri="{FF2B5EF4-FFF2-40B4-BE49-F238E27FC236}">
                  <a16:creationId xmlns:a16="http://schemas.microsoft.com/office/drawing/2014/main" id="{225B3411-6214-4AE2-A1EF-BEE63EC00B0E}"/>
                </a:ext>
              </a:extLst>
            </p:cNvPr>
            <p:cNvPicPr>
              <a:picLocks noChangeAspect="1"/>
            </p:cNvPicPr>
            <p:nvPr userDrawn="1"/>
          </p:nvPicPr>
          <p:blipFill>
            <a:blip r:embed="rId42"/>
            <a:stretch>
              <a:fillRect/>
            </a:stretch>
          </p:blipFill>
          <p:spPr>
            <a:xfrm>
              <a:off x="-1884053" y="1200637"/>
              <a:ext cx="1418614" cy="1444137"/>
            </a:xfrm>
            <a:prstGeom prst="rect">
              <a:avLst/>
            </a:prstGeom>
          </p:spPr>
        </p:pic>
      </p:grpSp>
      <p:pic>
        <p:nvPicPr>
          <p:cNvPr id="25" name="Picture 24">
            <a:extLst>
              <a:ext uri="{FF2B5EF4-FFF2-40B4-BE49-F238E27FC236}">
                <a16:creationId xmlns:a16="http://schemas.microsoft.com/office/drawing/2014/main" id="{038C835D-7A3F-4157-850A-1556A9D8479F}"/>
              </a:ext>
            </a:extLst>
          </p:cNvPr>
          <p:cNvPicPr>
            <a:picLocks noChangeAspect="1"/>
          </p:cNvPicPr>
          <p:nvPr userDrawn="1"/>
        </p:nvPicPr>
        <p:blipFill>
          <a:blip r:embed="rId43"/>
          <a:stretch>
            <a:fillRect/>
          </a:stretch>
        </p:blipFill>
        <p:spPr>
          <a:xfrm>
            <a:off x="798617" y="6158174"/>
            <a:ext cx="2826826" cy="255541"/>
          </a:xfrm>
          <a:prstGeom prst="rect">
            <a:avLst/>
          </a:prstGeom>
        </p:spPr>
      </p:pic>
      <p:sp>
        <p:nvSpPr>
          <p:cNvPr id="23" name="Rectangle 22">
            <a:extLst>
              <a:ext uri="{FF2B5EF4-FFF2-40B4-BE49-F238E27FC236}">
                <a16:creationId xmlns:a16="http://schemas.microsoft.com/office/drawing/2014/main" id="{6515BF35-693E-4749-821E-5148CED147C8}"/>
              </a:ext>
            </a:extLst>
          </p:cNvPr>
          <p:cNvSpPr/>
          <p:nvPr userDrawn="1"/>
        </p:nvSpPr>
        <p:spPr>
          <a:xfrm>
            <a:off x="2052092" y="6141510"/>
            <a:ext cx="1573352" cy="27220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pic>
        <p:nvPicPr>
          <p:cNvPr id="16" name="Picture 15">
            <a:extLst>
              <a:ext uri="{FF2B5EF4-FFF2-40B4-BE49-F238E27FC236}">
                <a16:creationId xmlns:a16="http://schemas.microsoft.com/office/drawing/2014/main" id="{EADE70B8-E712-464A-820F-239445307AD0}"/>
              </a:ext>
            </a:extLst>
          </p:cNvPr>
          <p:cNvPicPr>
            <a:picLocks noChangeAspect="1"/>
          </p:cNvPicPr>
          <p:nvPr userDrawn="1"/>
        </p:nvPicPr>
        <p:blipFill>
          <a:blip r:embed="rId44"/>
          <a:stretch>
            <a:fillRect/>
          </a:stretch>
        </p:blipFill>
        <p:spPr>
          <a:xfrm>
            <a:off x="2212030" y="6140507"/>
            <a:ext cx="868130" cy="435610"/>
          </a:xfrm>
          <a:prstGeom prst="rect">
            <a:avLst/>
          </a:prstGeom>
        </p:spPr>
      </p:pic>
    </p:spTree>
    <p:extLst>
      <p:ext uri="{BB962C8B-B14F-4D97-AF65-F5344CB8AC3E}">
        <p14:creationId xmlns:p14="http://schemas.microsoft.com/office/powerpoint/2010/main" val="3062248753"/>
      </p:ext>
    </p:extLst>
  </p:cSld>
  <p:clrMap bg1="lt1" tx1="dk1" bg2="lt2" tx2="dk2" accent1="accent1" accent2="accent2" accent3="accent3" accent4="accent4" accent5="accent5" accent6="accent6" hlink="hlink" folHlink="folHlink"/>
  <p:sldLayoutIdLst>
    <p:sldLayoutId id="2147483987" r:id="rId1"/>
    <p:sldLayoutId id="2147483988" r:id="rId2"/>
    <p:sldLayoutId id="2147483989" r:id="rId3"/>
    <p:sldLayoutId id="2147483990" r:id="rId4"/>
    <p:sldLayoutId id="2147483991" r:id="rId5"/>
    <p:sldLayoutId id="2147483992" r:id="rId6"/>
    <p:sldLayoutId id="2147483993" r:id="rId7"/>
    <p:sldLayoutId id="2147483994" r:id="rId8"/>
    <p:sldLayoutId id="2147483995" r:id="rId9"/>
    <p:sldLayoutId id="2147483996" r:id="rId10"/>
    <p:sldLayoutId id="2147483997" r:id="rId11"/>
    <p:sldLayoutId id="2147483998" r:id="rId12"/>
    <p:sldLayoutId id="2147483999" r:id="rId13"/>
    <p:sldLayoutId id="2147484000" r:id="rId14"/>
    <p:sldLayoutId id="2147484001" r:id="rId15"/>
    <p:sldLayoutId id="2147484002" r:id="rId16"/>
    <p:sldLayoutId id="2147484003" r:id="rId17"/>
    <p:sldLayoutId id="2147484004" r:id="rId18"/>
    <p:sldLayoutId id="2147484005" r:id="rId19"/>
    <p:sldLayoutId id="2147484006" r:id="rId20"/>
    <p:sldLayoutId id="2147484007" r:id="rId21"/>
    <p:sldLayoutId id="2147484008" r:id="rId22"/>
    <p:sldLayoutId id="2147484009" r:id="rId23"/>
    <p:sldLayoutId id="2147484010" r:id="rId24"/>
    <p:sldLayoutId id="2147484011" r:id="rId25"/>
    <p:sldLayoutId id="2147484012" r:id="rId26"/>
    <p:sldLayoutId id="2147484013" r:id="rId27"/>
    <p:sldLayoutId id="2147484014" r:id="rId28"/>
    <p:sldLayoutId id="2147484015" r:id="rId29"/>
    <p:sldLayoutId id="2147484016" r:id="rId30"/>
    <p:sldLayoutId id="2147484017" r:id="rId31"/>
    <p:sldLayoutId id="2147484018" r:id="rId32"/>
    <p:sldLayoutId id="2147484019" r:id="rId33"/>
    <p:sldLayoutId id="2147484020" r:id="rId34"/>
    <p:sldLayoutId id="2147484021" r:id="rId35"/>
    <p:sldLayoutId id="2147484022" r:id="rId36"/>
    <p:sldLayoutId id="2147484023" r:id="rId37"/>
    <p:sldLayoutId id="2147484024" r:id="rId38"/>
    <p:sldLayoutId id="2147484025" r:id="rId39"/>
  </p:sldLayoutIdLst>
  <p:hf sldNum="0" hdr="0" ftr="0" dt="0"/>
  <p:txStyles>
    <p:titleStyle>
      <a:lvl1pPr algn="l" defTabSz="457098" rtl="0" eaLnBrk="1" fontAlgn="base" hangingPunct="1">
        <a:spcBef>
          <a:spcPct val="0"/>
        </a:spcBef>
        <a:spcAft>
          <a:spcPct val="0"/>
        </a:spcAft>
        <a:defRPr sz="2400" b="1" kern="1200" cap="all" spc="-50" baseline="0">
          <a:solidFill>
            <a:schemeClr val="tx2"/>
          </a:solidFill>
          <a:latin typeface="Verdana"/>
          <a:ea typeface="Verdana" pitchFamily="34" charset="0"/>
          <a:cs typeface="Verdana" pitchFamily="34" charset="0"/>
        </a:defRPr>
      </a:lvl1pPr>
      <a:lvl2pPr algn="l" defTabSz="457098" rtl="0" eaLnBrk="1" fontAlgn="base" hangingPunct="1">
        <a:spcBef>
          <a:spcPct val="0"/>
        </a:spcBef>
        <a:spcAft>
          <a:spcPct val="0"/>
        </a:spcAft>
        <a:defRPr sz="2400" b="1">
          <a:solidFill>
            <a:schemeClr val="tx2"/>
          </a:solidFill>
          <a:latin typeface="Verdana" pitchFamily="-111" charset="0"/>
          <a:ea typeface="Verdana" pitchFamily="34" charset="0"/>
          <a:cs typeface="Verdana" pitchFamily="34" charset="0"/>
        </a:defRPr>
      </a:lvl2pPr>
      <a:lvl3pPr algn="l" defTabSz="457098" rtl="0" eaLnBrk="1" fontAlgn="base" hangingPunct="1">
        <a:spcBef>
          <a:spcPct val="0"/>
        </a:spcBef>
        <a:spcAft>
          <a:spcPct val="0"/>
        </a:spcAft>
        <a:defRPr sz="2400" b="1">
          <a:solidFill>
            <a:schemeClr val="tx2"/>
          </a:solidFill>
          <a:latin typeface="Verdana" pitchFamily="-111" charset="0"/>
          <a:ea typeface="Verdana" pitchFamily="34" charset="0"/>
          <a:cs typeface="Verdana" pitchFamily="34" charset="0"/>
        </a:defRPr>
      </a:lvl3pPr>
      <a:lvl4pPr algn="l" defTabSz="457098" rtl="0" eaLnBrk="1" fontAlgn="base" hangingPunct="1">
        <a:spcBef>
          <a:spcPct val="0"/>
        </a:spcBef>
        <a:spcAft>
          <a:spcPct val="0"/>
        </a:spcAft>
        <a:defRPr sz="2400" b="1">
          <a:solidFill>
            <a:schemeClr val="tx2"/>
          </a:solidFill>
          <a:latin typeface="Verdana" pitchFamily="-111" charset="0"/>
          <a:ea typeface="Verdana" pitchFamily="34" charset="0"/>
          <a:cs typeface="Verdana" pitchFamily="34" charset="0"/>
        </a:defRPr>
      </a:lvl4pPr>
      <a:lvl5pPr algn="l" defTabSz="457098" rtl="0" eaLnBrk="1" fontAlgn="base" hangingPunct="1">
        <a:spcBef>
          <a:spcPct val="0"/>
        </a:spcBef>
        <a:spcAft>
          <a:spcPct val="0"/>
        </a:spcAft>
        <a:defRPr sz="2400" b="1">
          <a:solidFill>
            <a:schemeClr val="tx2"/>
          </a:solidFill>
          <a:latin typeface="Verdana" pitchFamily="-111" charset="0"/>
          <a:ea typeface="Verdana" pitchFamily="34" charset="0"/>
          <a:cs typeface="Verdana" pitchFamily="34" charset="0"/>
        </a:defRPr>
      </a:lvl5pPr>
      <a:lvl6pPr marL="457098" algn="l" defTabSz="457098" rtl="0" eaLnBrk="1" fontAlgn="base" hangingPunct="1">
        <a:spcBef>
          <a:spcPct val="0"/>
        </a:spcBef>
        <a:spcAft>
          <a:spcPct val="0"/>
        </a:spcAft>
        <a:defRPr sz="3199" b="1">
          <a:solidFill>
            <a:schemeClr val="bg1"/>
          </a:solidFill>
          <a:latin typeface="Verdana" pitchFamily="-111" charset="0"/>
          <a:ea typeface="Verdana" pitchFamily="34" charset="0"/>
          <a:cs typeface="Verdana" pitchFamily="34" charset="0"/>
        </a:defRPr>
      </a:lvl6pPr>
      <a:lvl7pPr marL="914194" algn="l" defTabSz="457098" rtl="0" eaLnBrk="1" fontAlgn="base" hangingPunct="1">
        <a:spcBef>
          <a:spcPct val="0"/>
        </a:spcBef>
        <a:spcAft>
          <a:spcPct val="0"/>
        </a:spcAft>
        <a:defRPr sz="3199" b="1">
          <a:solidFill>
            <a:schemeClr val="bg1"/>
          </a:solidFill>
          <a:latin typeface="Verdana" pitchFamily="-111" charset="0"/>
          <a:ea typeface="Verdana" pitchFamily="34" charset="0"/>
          <a:cs typeface="Verdana" pitchFamily="34" charset="0"/>
        </a:defRPr>
      </a:lvl7pPr>
      <a:lvl8pPr marL="1371292" algn="l" defTabSz="457098" rtl="0" eaLnBrk="1" fontAlgn="base" hangingPunct="1">
        <a:spcBef>
          <a:spcPct val="0"/>
        </a:spcBef>
        <a:spcAft>
          <a:spcPct val="0"/>
        </a:spcAft>
        <a:defRPr sz="3199" b="1">
          <a:solidFill>
            <a:schemeClr val="bg1"/>
          </a:solidFill>
          <a:latin typeface="Verdana" pitchFamily="-111" charset="0"/>
          <a:ea typeface="Verdana" pitchFamily="34" charset="0"/>
          <a:cs typeface="Verdana" pitchFamily="34" charset="0"/>
        </a:defRPr>
      </a:lvl8pPr>
      <a:lvl9pPr marL="1828388" algn="l" defTabSz="457098" rtl="0" eaLnBrk="1" fontAlgn="base" hangingPunct="1">
        <a:spcBef>
          <a:spcPct val="0"/>
        </a:spcBef>
        <a:spcAft>
          <a:spcPct val="0"/>
        </a:spcAft>
        <a:defRPr sz="3199" b="1">
          <a:solidFill>
            <a:schemeClr val="bg1"/>
          </a:solidFill>
          <a:latin typeface="Verdana" pitchFamily="-111" charset="0"/>
          <a:ea typeface="Verdana" pitchFamily="34" charset="0"/>
          <a:cs typeface="Verdana" pitchFamily="34" charset="0"/>
        </a:defRPr>
      </a:lvl9pPr>
    </p:titleStyle>
    <p:bodyStyle>
      <a:lvl1pPr marL="251950" indent="-251950" algn="l" defTabSz="457098" rtl="0" eaLnBrk="1" fontAlgn="base" hangingPunct="1">
        <a:lnSpc>
          <a:spcPct val="100000"/>
        </a:lnSpc>
        <a:spcBef>
          <a:spcPct val="0"/>
        </a:spcBef>
        <a:spcAft>
          <a:spcPts val="1200"/>
        </a:spcAft>
        <a:buFont typeface="Verdana" pitchFamily="34" charset="0"/>
        <a:buChar char="•"/>
        <a:defRPr kern="1200" spc="-50" baseline="0">
          <a:solidFill>
            <a:schemeClr val="tx1"/>
          </a:solidFill>
          <a:latin typeface="Verdana"/>
          <a:ea typeface="Verdana" pitchFamily="34" charset="0"/>
          <a:cs typeface="Verdana" pitchFamily="34" charset="0"/>
        </a:defRPr>
      </a:lvl1pPr>
      <a:lvl2pPr marL="647870" indent="-251950" algn="l" defTabSz="457098" rtl="0" eaLnBrk="1" fontAlgn="base" hangingPunct="1">
        <a:lnSpc>
          <a:spcPct val="100000"/>
        </a:lnSpc>
        <a:spcBef>
          <a:spcPct val="0"/>
        </a:spcBef>
        <a:spcAft>
          <a:spcPts val="1200"/>
        </a:spcAft>
        <a:buFont typeface="Verdana" pitchFamily="34" charset="0"/>
        <a:buChar char="•"/>
        <a:defRPr sz="1600" kern="1200" spc="-50" baseline="0">
          <a:solidFill>
            <a:schemeClr val="tx1"/>
          </a:solidFill>
          <a:latin typeface="Verdana"/>
          <a:ea typeface="Verdana" pitchFamily="34" charset="0"/>
          <a:cs typeface="+mn-cs"/>
        </a:defRPr>
      </a:lvl2pPr>
      <a:lvl3pPr marL="979004" indent="-251950" algn="l" defTabSz="457098" rtl="0" eaLnBrk="1" fontAlgn="base" hangingPunct="1">
        <a:lnSpc>
          <a:spcPct val="100000"/>
        </a:lnSpc>
        <a:spcBef>
          <a:spcPct val="0"/>
        </a:spcBef>
        <a:spcAft>
          <a:spcPts val="1200"/>
        </a:spcAft>
        <a:buFont typeface="Verdana" pitchFamily="34" charset="0"/>
        <a:buChar char="•"/>
        <a:defRPr sz="1400" kern="1200" spc="-50" baseline="0">
          <a:solidFill>
            <a:schemeClr val="tx1"/>
          </a:solidFill>
          <a:latin typeface="Verdana"/>
          <a:ea typeface="Verdana" pitchFamily="34" charset="0"/>
          <a:cs typeface="+mn-cs"/>
        </a:defRPr>
      </a:lvl3pPr>
      <a:lvl4pPr marL="0" indent="0" algn="l" defTabSz="457098" rtl="0" eaLnBrk="1" fontAlgn="base" hangingPunct="1">
        <a:lnSpc>
          <a:spcPct val="100000"/>
        </a:lnSpc>
        <a:spcBef>
          <a:spcPct val="0"/>
        </a:spcBef>
        <a:spcAft>
          <a:spcPts val="1200"/>
        </a:spcAft>
        <a:buFont typeface="Arial" panose="020B0604020202020204" pitchFamily="34" charset="0"/>
        <a:buChar char="​"/>
        <a:defRPr sz="1800" kern="1200" spc="-50" baseline="0">
          <a:solidFill>
            <a:schemeClr val="tx1"/>
          </a:solidFill>
          <a:latin typeface="Verdana"/>
          <a:ea typeface="Verdana" pitchFamily="34" charset="0"/>
          <a:cs typeface="+mn-cs"/>
        </a:defRPr>
      </a:lvl4pPr>
      <a:lvl5pPr marL="0" indent="0" algn="l" defTabSz="457098" rtl="0" eaLnBrk="1" fontAlgn="base" hangingPunct="1">
        <a:lnSpc>
          <a:spcPct val="80000"/>
        </a:lnSpc>
        <a:spcBef>
          <a:spcPct val="0"/>
        </a:spcBef>
        <a:spcAft>
          <a:spcPts val="1200"/>
        </a:spcAft>
        <a:buFont typeface="Arial" panose="020B0604020202020204" pitchFamily="34" charset="0"/>
        <a:buChar char="​"/>
        <a:defRPr sz="4799" b="1" kern="1200" cap="all" spc="-100" baseline="0">
          <a:solidFill>
            <a:schemeClr val="tx1"/>
          </a:solidFill>
          <a:latin typeface="Verdana"/>
          <a:ea typeface="Verdana" pitchFamily="34" charset="0"/>
          <a:cs typeface="+mn-cs"/>
        </a:defRPr>
      </a:lvl5pPr>
      <a:lvl6pPr marL="0" indent="0" algn="l" defTabSz="457098" rtl="0" eaLnBrk="1" latinLnBrk="0" hangingPunct="1">
        <a:spcBef>
          <a:spcPts val="0"/>
        </a:spcBef>
        <a:spcAft>
          <a:spcPts val="600"/>
        </a:spcAft>
        <a:buClr>
          <a:schemeClr val="tx2"/>
        </a:buClr>
        <a:buFont typeface="Arial" panose="020B0604020202020204" pitchFamily="34" charset="0"/>
        <a:buChar char="​"/>
        <a:defRPr sz="1800" b="1" kern="1200" cap="all" spc="-50" baseline="0">
          <a:solidFill>
            <a:schemeClr val="tx2"/>
          </a:solidFill>
          <a:latin typeface="+mn-lt"/>
          <a:ea typeface="+mn-ea"/>
          <a:cs typeface="+mn-cs"/>
        </a:defRPr>
      </a:lvl6pPr>
      <a:lvl7pPr marL="0" indent="0" algn="l" defTabSz="457098" rtl="0" eaLnBrk="1" latinLnBrk="0" hangingPunct="1">
        <a:spcBef>
          <a:spcPts val="0"/>
        </a:spcBef>
        <a:spcAft>
          <a:spcPts val="1200"/>
        </a:spcAft>
        <a:buFont typeface="Arial" panose="020B0604020202020204" pitchFamily="34" charset="0"/>
        <a:buChar char="​"/>
        <a:defRPr sz="1800" i="0" kern="1200" spc="-50">
          <a:solidFill>
            <a:schemeClr val="bg2"/>
          </a:solidFill>
          <a:latin typeface="+mn-lt"/>
          <a:ea typeface="+mn-ea"/>
          <a:cs typeface="+mn-cs"/>
        </a:defRPr>
      </a:lvl7pPr>
      <a:lvl8pPr marL="647870" indent="-251950" algn="l" defTabSz="457098" rtl="0" eaLnBrk="1" latinLnBrk="0" hangingPunct="1">
        <a:spcBef>
          <a:spcPts val="0"/>
        </a:spcBef>
        <a:spcAft>
          <a:spcPts val="1200"/>
        </a:spcAft>
        <a:buClr>
          <a:schemeClr val="bg2"/>
        </a:buClr>
        <a:buFont typeface="+mj-lt"/>
        <a:buAutoNum type="arabicPeriod"/>
        <a:defRPr sz="1600" kern="1200" spc="-50">
          <a:solidFill>
            <a:schemeClr val="tx1"/>
          </a:solidFill>
          <a:latin typeface="+mn-lt"/>
          <a:ea typeface="+mn-ea"/>
          <a:cs typeface="+mn-cs"/>
        </a:defRPr>
      </a:lvl8pPr>
      <a:lvl9pPr marL="647870" indent="-251950" algn="l" defTabSz="457098" rtl="0" eaLnBrk="1" latinLnBrk="0" hangingPunct="1">
        <a:spcBef>
          <a:spcPts val="0"/>
        </a:spcBef>
        <a:spcAft>
          <a:spcPts val="1200"/>
        </a:spcAft>
        <a:buClr>
          <a:schemeClr val="bg2"/>
        </a:buClr>
        <a:buFont typeface="+mj-lt"/>
        <a:buAutoNum type="alphaUcPeriod"/>
        <a:defRPr sz="1600" kern="1200" spc="-50">
          <a:solidFill>
            <a:schemeClr val="tx1"/>
          </a:solidFill>
          <a:latin typeface="+mn-lt"/>
          <a:ea typeface="+mn-ea"/>
          <a:cs typeface="+mn-cs"/>
        </a:defRPr>
      </a:lvl9pPr>
    </p:bodyStyle>
    <p:otherStyle>
      <a:defPPr>
        <a:defRPr lang="en-US"/>
      </a:defPPr>
      <a:lvl1pPr marL="0" algn="l" defTabSz="457098" rtl="0" eaLnBrk="1" latinLnBrk="0" hangingPunct="1">
        <a:defRPr sz="1900" kern="1200">
          <a:solidFill>
            <a:schemeClr val="tx1"/>
          </a:solidFill>
          <a:latin typeface="+mn-lt"/>
          <a:ea typeface="+mn-ea"/>
          <a:cs typeface="+mn-cs"/>
        </a:defRPr>
      </a:lvl1pPr>
      <a:lvl2pPr marL="457098" algn="l" defTabSz="457098" rtl="0" eaLnBrk="1" latinLnBrk="0" hangingPunct="1">
        <a:defRPr sz="1900" kern="1200">
          <a:solidFill>
            <a:schemeClr val="tx1"/>
          </a:solidFill>
          <a:latin typeface="+mn-lt"/>
          <a:ea typeface="+mn-ea"/>
          <a:cs typeface="+mn-cs"/>
        </a:defRPr>
      </a:lvl2pPr>
      <a:lvl3pPr marL="914194" algn="l" defTabSz="457098" rtl="0" eaLnBrk="1" latinLnBrk="0" hangingPunct="1">
        <a:defRPr sz="1900" kern="1200">
          <a:solidFill>
            <a:schemeClr val="tx1"/>
          </a:solidFill>
          <a:latin typeface="+mn-lt"/>
          <a:ea typeface="+mn-ea"/>
          <a:cs typeface="+mn-cs"/>
        </a:defRPr>
      </a:lvl3pPr>
      <a:lvl4pPr marL="1371292" algn="l" defTabSz="457098" rtl="0" eaLnBrk="1" latinLnBrk="0" hangingPunct="1">
        <a:defRPr sz="1900" kern="1200">
          <a:solidFill>
            <a:schemeClr val="tx1"/>
          </a:solidFill>
          <a:latin typeface="+mn-lt"/>
          <a:ea typeface="+mn-ea"/>
          <a:cs typeface="+mn-cs"/>
        </a:defRPr>
      </a:lvl4pPr>
      <a:lvl5pPr marL="1828388" algn="l" defTabSz="457098" rtl="0" eaLnBrk="1" latinLnBrk="0" hangingPunct="1">
        <a:defRPr sz="1900" kern="1200">
          <a:solidFill>
            <a:schemeClr val="tx1"/>
          </a:solidFill>
          <a:latin typeface="+mn-lt"/>
          <a:ea typeface="+mn-ea"/>
          <a:cs typeface="+mn-cs"/>
        </a:defRPr>
      </a:lvl5pPr>
      <a:lvl6pPr marL="2285486" algn="l" defTabSz="457098" rtl="0" eaLnBrk="1" latinLnBrk="0" hangingPunct="1">
        <a:defRPr sz="1900" kern="1200">
          <a:solidFill>
            <a:schemeClr val="tx1"/>
          </a:solidFill>
          <a:latin typeface="+mn-lt"/>
          <a:ea typeface="+mn-ea"/>
          <a:cs typeface="+mn-cs"/>
        </a:defRPr>
      </a:lvl6pPr>
      <a:lvl7pPr marL="2742582" algn="l" defTabSz="457098" rtl="0" eaLnBrk="1" latinLnBrk="0" hangingPunct="1">
        <a:defRPr sz="1900" kern="1200">
          <a:solidFill>
            <a:schemeClr val="tx1"/>
          </a:solidFill>
          <a:latin typeface="+mn-lt"/>
          <a:ea typeface="+mn-ea"/>
          <a:cs typeface="+mn-cs"/>
        </a:defRPr>
      </a:lvl7pPr>
      <a:lvl8pPr marL="3199680" algn="l" defTabSz="457098" rtl="0" eaLnBrk="1" latinLnBrk="0" hangingPunct="1">
        <a:defRPr sz="1900" kern="1200">
          <a:solidFill>
            <a:schemeClr val="tx1"/>
          </a:solidFill>
          <a:latin typeface="+mn-lt"/>
          <a:ea typeface="+mn-ea"/>
          <a:cs typeface="+mn-cs"/>
        </a:defRPr>
      </a:lvl8pPr>
      <a:lvl9pPr marL="3656777" algn="l" defTabSz="457098" rtl="0" eaLnBrk="1" latinLnBrk="0" hangingPunct="1">
        <a:defRPr sz="19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6659">
          <p15:clr>
            <a:srgbClr val="F26B43"/>
          </p15:clr>
        </p15:guide>
        <p15:guide id="2" pos="7173">
          <p15:clr>
            <a:srgbClr val="F26B43"/>
          </p15:clr>
        </p15:guide>
        <p15:guide id="3" orient="horz" pos="1036">
          <p15:clr>
            <a:srgbClr val="F26B43"/>
          </p15:clr>
        </p15:guide>
        <p15:guide id="4" orient="horz" pos="3595">
          <p15:clr>
            <a:srgbClr val="F26B43"/>
          </p15:clr>
        </p15:guide>
        <p15:guide id="5" pos="6146">
          <p15:clr>
            <a:srgbClr val="F26B43"/>
          </p15:clr>
        </p15:guide>
        <p15:guide id="6" pos="5633">
          <p15:clr>
            <a:srgbClr val="F26B43"/>
          </p15:clr>
        </p15:guide>
        <p15:guide id="7" pos="5120">
          <p15:clr>
            <a:srgbClr val="F26B43"/>
          </p15:clr>
        </p15:guide>
        <p15:guide id="8" pos="4607">
          <p15:clr>
            <a:srgbClr val="F26B43"/>
          </p15:clr>
        </p15:guide>
        <p15:guide id="9" pos="4094">
          <p15:clr>
            <a:srgbClr val="F26B43"/>
          </p15:clr>
        </p15:guide>
        <p15:guide id="10" pos="3581">
          <p15:clr>
            <a:srgbClr val="F26B43"/>
          </p15:clr>
        </p15:guide>
        <p15:guide id="11" pos="3068">
          <p15:clr>
            <a:srgbClr val="F26B43"/>
          </p15:clr>
        </p15:guide>
        <p15:guide id="12" pos="2555">
          <p15:clr>
            <a:srgbClr val="F26B43"/>
          </p15:clr>
        </p15:guide>
        <p15:guide id="13" pos="2042">
          <p15:clr>
            <a:srgbClr val="F26B43"/>
          </p15:clr>
        </p15:guide>
        <p15:guide id="14" pos="1529">
          <p15:clr>
            <a:srgbClr val="F26B43"/>
          </p15:clr>
        </p15:guide>
        <p15:guide id="15" pos="1016">
          <p15:clr>
            <a:srgbClr val="F26B43"/>
          </p15:clr>
        </p15:guide>
        <p15:guide id="16" pos="502">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14.xml"/><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8.xml"/><Relationship Id="rId1" Type="http://schemas.openxmlformats.org/officeDocument/2006/relationships/slideLayout" Target="../slideLayouts/slideLayout14.xml"/><Relationship Id="rId4" Type="http://schemas.openxmlformats.org/officeDocument/2006/relationships/image" Target="../media/image18.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1007894" y="2358602"/>
            <a:ext cx="6337427" cy="1914146"/>
          </a:xfrm>
        </p:spPr>
        <p:txBody>
          <a:bodyPr/>
          <a:lstStyle/>
          <a:p>
            <a:r>
              <a:rPr lang="nb-NO" sz="4800" i="1" dirty="0"/>
              <a:t>Bli kjent med markedet og planlegg anskaffelsen</a:t>
            </a:r>
          </a:p>
        </p:txBody>
      </p:sp>
    </p:spTree>
    <p:extLst>
      <p:ext uri="{BB962C8B-B14F-4D97-AF65-F5344CB8AC3E}">
        <p14:creationId xmlns:p14="http://schemas.microsoft.com/office/powerpoint/2010/main" val="4168350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595405" y="530353"/>
            <a:ext cx="10572307" cy="596690"/>
          </a:xfrm>
        </p:spPr>
        <p:txBody>
          <a:bodyPr/>
          <a:lstStyle/>
          <a:p>
            <a:r>
              <a:rPr lang="nb-NO" b="1" dirty="0"/>
              <a:t>  </a:t>
            </a:r>
          </a:p>
        </p:txBody>
      </p:sp>
      <p:sp>
        <p:nvSpPr>
          <p:cNvPr id="7" name="Rektangel 6"/>
          <p:cNvSpPr/>
          <p:nvPr/>
        </p:nvSpPr>
        <p:spPr>
          <a:xfrm>
            <a:off x="1010093" y="1414134"/>
            <a:ext cx="9409814" cy="523220"/>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nb-NO" sz="2800" b="0" i="1" u="none" strike="noStrike" kern="1200" cap="none" spc="0" normalizeH="0" baseline="0" noProof="0" dirty="0">
              <a:ln>
                <a:noFill/>
              </a:ln>
              <a:solidFill>
                <a:prstClr val="black"/>
              </a:solidFill>
              <a:effectLst/>
              <a:uLnTx/>
              <a:uFillTx/>
              <a:latin typeface="Calibri"/>
              <a:ea typeface="+mn-ea"/>
              <a:cs typeface="+mn-cs"/>
            </a:endParaRPr>
          </a:p>
        </p:txBody>
      </p:sp>
      <p:sp>
        <p:nvSpPr>
          <p:cNvPr id="4" name="TekstSylinder 3"/>
          <p:cNvSpPr txBox="1"/>
          <p:nvPr/>
        </p:nvSpPr>
        <p:spPr>
          <a:xfrm>
            <a:off x="3634154" y="213830"/>
            <a:ext cx="4923692"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b-NO" sz="32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Title 1">
            <a:extLst>
              <a:ext uri="{FF2B5EF4-FFF2-40B4-BE49-F238E27FC236}">
                <a16:creationId xmlns:a16="http://schemas.microsoft.com/office/drawing/2014/main" id="{B506A3D4-C767-5DBD-CDC8-E84FFAA01657}"/>
              </a:ext>
            </a:extLst>
          </p:cNvPr>
          <p:cNvSpPr txBox="1">
            <a:spLocks/>
          </p:cNvSpPr>
          <p:nvPr/>
        </p:nvSpPr>
        <p:spPr>
          <a:xfrm>
            <a:off x="360000" y="655200"/>
            <a:ext cx="10483200" cy="936000"/>
          </a:xfrm>
          <a:prstGeom prst="rect">
            <a:avLst/>
          </a:prstGeom>
        </p:spPr>
        <p:txBody>
          <a:bodyPr vert="horz" lIns="0" tIns="0" rIns="0" bIns="0" rtlCol="0" anchor="t" anchorCtr="0">
            <a:noAutofit/>
          </a:bodyPr>
          <a:lstStyle>
            <a:lvl1pPr algn="l" defTabSz="914400" rtl="0" eaLnBrk="1" latinLnBrk="0" hangingPunct="1">
              <a:lnSpc>
                <a:spcPct val="100000"/>
              </a:lnSpc>
              <a:spcBef>
                <a:spcPct val="0"/>
              </a:spcBef>
              <a:buNone/>
              <a:defRPr sz="2800" kern="1200">
                <a:solidFill>
                  <a:schemeClr val="tx2"/>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2800" b="0" i="0" u="none" strike="noStrike" kern="1200" cap="none" spc="0" normalizeH="0" baseline="0" noProof="0">
                <a:ln>
                  <a:noFill/>
                </a:ln>
                <a:solidFill>
                  <a:srgbClr val="009DF0"/>
                </a:solidFill>
                <a:effectLst/>
                <a:uLnTx/>
                <a:uFillTx/>
                <a:latin typeface="Verdana"/>
                <a:ea typeface="+mj-ea"/>
                <a:cs typeface="+mj-cs"/>
              </a:rPr>
              <a:t>Bli kjent med markedet og planlegg anskaffelsen</a:t>
            </a:r>
            <a:endParaRPr kumimoji="0" lang="nb-NO" sz="2800" b="0" i="0" u="none" strike="noStrike" kern="1200" cap="none" spc="0" normalizeH="0" baseline="0" noProof="0" dirty="0">
              <a:ln>
                <a:noFill/>
              </a:ln>
              <a:solidFill>
                <a:srgbClr val="009DF0"/>
              </a:solidFill>
              <a:effectLst/>
              <a:uLnTx/>
              <a:uFillTx/>
              <a:latin typeface="Verdana"/>
              <a:ea typeface="Verdana"/>
              <a:cs typeface="+mj-lt"/>
            </a:endParaRPr>
          </a:p>
        </p:txBody>
      </p:sp>
      <p:sp>
        <p:nvSpPr>
          <p:cNvPr id="8" name="Rectangle 3">
            <a:extLst>
              <a:ext uri="{FF2B5EF4-FFF2-40B4-BE49-F238E27FC236}">
                <a16:creationId xmlns:a16="http://schemas.microsoft.com/office/drawing/2014/main" id="{CEC1C5B4-789F-C4AA-560C-7211B291C133}"/>
              </a:ext>
            </a:extLst>
          </p:cNvPr>
          <p:cNvSpPr/>
          <p:nvPr/>
        </p:nvSpPr>
        <p:spPr>
          <a:xfrm>
            <a:off x="1535904" y="2112279"/>
            <a:ext cx="3807621" cy="726281"/>
          </a:xfrm>
          <a:prstGeom prst="rect">
            <a:avLst/>
          </a:prstGeom>
          <a:solidFill>
            <a:srgbClr val="05326E"/>
          </a:solidFill>
          <a:ln w="12700" cap="flat" cmpd="sng" algn="ctr">
            <a:noFill/>
            <a:prstDash val="solid"/>
            <a:miter lim="800000"/>
          </a:ln>
          <a:effectLst/>
        </p:spPr>
        <p:txBody>
          <a:bodyPr lIns="72000" tIns="36000" rIns="7200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b-NO" sz="1800" b="0" i="0" u="none" strike="noStrike" kern="0" cap="none" spc="0" normalizeH="0" baseline="0" noProof="0" dirty="0">
                <a:ln>
                  <a:noFill/>
                </a:ln>
                <a:solidFill>
                  <a:srgbClr val="FFFFFF"/>
                </a:solidFill>
                <a:effectLst/>
                <a:uLnTx/>
                <a:uFillTx/>
                <a:latin typeface="Verdana"/>
                <a:ea typeface="+mn-ea"/>
                <a:cs typeface="+mn-cs"/>
              </a:rPr>
              <a:t>Introduksjon</a:t>
            </a:r>
            <a:endParaRPr kumimoji="0" lang="en-US" sz="1800" b="0" i="0" u="none" strike="noStrike" kern="0" cap="none" spc="0" normalizeH="0" baseline="0" noProof="0" dirty="0">
              <a:ln>
                <a:noFill/>
              </a:ln>
              <a:solidFill>
                <a:srgbClr val="FFFFFF"/>
              </a:solidFill>
              <a:effectLst/>
              <a:uLnTx/>
              <a:uFillTx/>
              <a:latin typeface="Verdana"/>
              <a:ea typeface="+mn-ea"/>
              <a:cs typeface="+mn-cs"/>
            </a:endParaRPr>
          </a:p>
        </p:txBody>
      </p:sp>
      <p:sp>
        <p:nvSpPr>
          <p:cNvPr id="9" name="Rectangle 4">
            <a:extLst>
              <a:ext uri="{FF2B5EF4-FFF2-40B4-BE49-F238E27FC236}">
                <a16:creationId xmlns:a16="http://schemas.microsoft.com/office/drawing/2014/main" id="{CA7CEAD4-1A89-A6C4-2EA7-92CEAD0FA41D}"/>
              </a:ext>
            </a:extLst>
          </p:cNvPr>
          <p:cNvSpPr/>
          <p:nvPr/>
        </p:nvSpPr>
        <p:spPr>
          <a:xfrm>
            <a:off x="1535904" y="3349168"/>
            <a:ext cx="3807621" cy="726281"/>
          </a:xfrm>
          <a:prstGeom prst="rect">
            <a:avLst/>
          </a:prstGeom>
          <a:solidFill>
            <a:srgbClr val="05326E"/>
          </a:solidFill>
          <a:ln w="12700" cap="flat" cmpd="sng" algn="ctr">
            <a:noFill/>
            <a:prstDash val="solid"/>
            <a:miter lim="800000"/>
          </a:ln>
          <a:effectLst/>
        </p:spPr>
        <p:txBody>
          <a:bodyPr lIns="72000" tIns="36000" rIns="7200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b-NO" sz="1800" b="0" i="0" u="none" strike="noStrike" kern="0" cap="none" spc="0" normalizeH="0" baseline="0" noProof="0" dirty="0">
                <a:ln>
                  <a:noFill/>
                </a:ln>
                <a:solidFill>
                  <a:srgbClr val="FFFFFF"/>
                </a:solidFill>
                <a:effectLst/>
                <a:uLnTx/>
                <a:uFillTx/>
                <a:latin typeface="Verdana"/>
                <a:ea typeface="+mn-ea"/>
                <a:cs typeface="+mn-cs"/>
              </a:rPr>
              <a:t>Erfaringer</a:t>
            </a:r>
            <a:endParaRPr kumimoji="0" lang="en-US" sz="1800" b="0" i="0" u="none" strike="noStrike" kern="0" cap="none" spc="0" normalizeH="0" baseline="0" noProof="0" dirty="0">
              <a:ln>
                <a:noFill/>
              </a:ln>
              <a:solidFill>
                <a:srgbClr val="FFFFFF"/>
              </a:solidFill>
              <a:effectLst/>
              <a:uLnTx/>
              <a:uFillTx/>
              <a:latin typeface="Verdana"/>
              <a:ea typeface="+mn-ea"/>
              <a:cs typeface="+mn-cs"/>
            </a:endParaRPr>
          </a:p>
        </p:txBody>
      </p:sp>
      <p:sp>
        <p:nvSpPr>
          <p:cNvPr id="10" name="Rectangle 5">
            <a:extLst>
              <a:ext uri="{FF2B5EF4-FFF2-40B4-BE49-F238E27FC236}">
                <a16:creationId xmlns:a16="http://schemas.microsoft.com/office/drawing/2014/main" id="{DA7C9400-2635-C1C7-7C14-ABEF4E78AA26}"/>
              </a:ext>
            </a:extLst>
          </p:cNvPr>
          <p:cNvSpPr/>
          <p:nvPr/>
        </p:nvSpPr>
        <p:spPr>
          <a:xfrm>
            <a:off x="1535905" y="4646242"/>
            <a:ext cx="3807621" cy="726281"/>
          </a:xfrm>
          <a:prstGeom prst="rect">
            <a:avLst/>
          </a:prstGeom>
          <a:solidFill>
            <a:srgbClr val="05326E"/>
          </a:solidFill>
          <a:ln w="12700" cap="flat" cmpd="sng" algn="ctr">
            <a:noFill/>
            <a:prstDash val="solid"/>
            <a:miter lim="800000"/>
          </a:ln>
          <a:effectLst/>
        </p:spPr>
        <p:txBody>
          <a:bodyPr lIns="72000" tIns="36000" rIns="7200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b-NO" sz="1800" b="0" i="0" u="none" strike="noStrike" kern="0" cap="none" spc="0" normalizeH="0" baseline="0" noProof="0" dirty="0">
                <a:ln>
                  <a:noFill/>
                </a:ln>
                <a:solidFill>
                  <a:srgbClr val="FFFFFF"/>
                </a:solidFill>
                <a:effectLst/>
                <a:uLnTx/>
                <a:uFillTx/>
                <a:latin typeface="Verdana"/>
                <a:ea typeface="+mn-ea"/>
                <a:cs typeface="+mn-cs"/>
              </a:rPr>
              <a:t>Ulike fremgangsmåter</a:t>
            </a:r>
            <a:endParaRPr kumimoji="0" lang="en-US" sz="1800" b="0" i="0" u="none" strike="noStrike" kern="0" cap="none" spc="0" normalizeH="0" baseline="0" noProof="0" dirty="0">
              <a:ln>
                <a:noFill/>
              </a:ln>
              <a:solidFill>
                <a:srgbClr val="FFFFFF"/>
              </a:solidFill>
              <a:effectLst/>
              <a:uLnTx/>
              <a:uFillTx/>
              <a:latin typeface="Verdana"/>
              <a:ea typeface="+mn-ea"/>
              <a:cs typeface="+mn-cs"/>
            </a:endParaRPr>
          </a:p>
        </p:txBody>
      </p:sp>
      <p:sp>
        <p:nvSpPr>
          <p:cNvPr id="11" name="Rectangle 6">
            <a:extLst>
              <a:ext uri="{FF2B5EF4-FFF2-40B4-BE49-F238E27FC236}">
                <a16:creationId xmlns:a16="http://schemas.microsoft.com/office/drawing/2014/main" id="{074B33B5-A3C7-0623-A3DA-1054746BD6E0}"/>
              </a:ext>
            </a:extLst>
          </p:cNvPr>
          <p:cNvSpPr/>
          <p:nvPr/>
        </p:nvSpPr>
        <p:spPr>
          <a:xfrm>
            <a:off x="6928244" y="2107043"/>
            <a:ext cx="3807620" cy="726281"/>
          </a:xfrm>
          <a:prstGeom prst="rect">
            <a:avLst/>
          </a:prstGeom>
          <a:solidFill>
            <a:srgbClr val="05326E"/>
          </a:solidFill>
          <a:ln w="12700" cap="flat" cmpd="sng" algn="ctr">
            <a:noFill/>
            <a:prstDash val="solid"/>
            <a:miter lim="800000"/>
          </a:ln>
          <a:effectLst/>
        </p:spPr>
        <p:txBody>
          <a:bodyPr lIns="72000" tIns="36000" rIns="7200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b-NO" sz="1800" b="0" i="0" u="none" strike="noStrike" kern="0" cap="none" spc="0" normalizeH="0" baseline="0" noProof="0" dirty="0">
                <a:ln>
                  <a:noFill/>
                </a:ln>
                <a:solidFill>
                  <a:srgbClr val="FFFFFF"/>
                </a:solidFill>
                <a:effectLst/>
                <a:uLnTx/>
                <a:uFillTx/>
                <a:latin typeface="Verdana"/>
                <a:ea typeface="Verdana"/>
                <a:cs typeface="+mn-cs"/>
              </a:rPr>
              <a:t>Eksempler</a:t>
            </a:r>
            <a:endParaRPr kumimoji="0" lang="en-US" sz="1800" b="0" i="0" u="none" strike="noStrike" kern="0" cap="none" spc="0" normalizeH="0" baseline="0" noProof="0" dirty="0">
              <a:ln>
                <a:noFill/>
              </a:ln>
              <a:solidFill>
                <a:srgbClr val="FFFFFF"/>
              </a:solidFill>
              <a:effectLst/>
              <a:uLnTx/>
              <a:uFillTx/>
              <a:latin typeface="Verdana"/>
              <a:ea typeface="+mn-ea"/>
              <a:cs typeface="+mn-cs"/>
            </a:endParaRPr>
          </a:p>
        </p:txBody>
      </p:sp>
      <p:sp>
        <p:nvSpPr>
          <p:cNvPr id="12" name="Rectangle 8">
            <a:extLst>
              <a:ext uri="{FF2B5EF4-FFF2-40B4-BE49-F238E27FC236}">
                <a16:creationId xmlns:a16="http://schemas.microsoft.com/office/drawing/2014/main" id="{CB437267-F6E9-2088-4C84-BAC5BF676D3B}"/>
              </a:ext>
            </a:extLst>
          </p:cNvPr>
          <p:cNvSpPr/>
          <p:nvPr/>
        </p:nvSpPr>
        <p:spPr>
          <a:xfrm>
            <a:off x="6928245" y="3349168"/>
            <a:ext cx="3807619" cy="686325"/>
          </a:xfrm>
          <a:prstGeom prst="rect">
            <a:avLst/>
          </a:prstGeom>
          <a:solidFill>
            <a:srgbClr val="05326E"/>
          </a:solidFill>
          <a:ln w="12700" cap="flat" cmpd="sng" algn="ctr">
            <a:noFill/>
            <a:prstDash val="solid"/>
            <a:miter lim="800000"/>
          </a:ln>
          <a:effectLst/>
        </p:spPr>
        <p:txBody>
          <a:bodyPr lIns="72000" tIns="36000" rIns="7200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b-NO" sz="1800" b="0" i="0" u="none" strike="noStrike" kern="0" cap="none" spc="0" normalizeH="0" baseline="0" noProof="0" dirty="0">
                <a:ln>
                  <a:noFill/>
                </a:ln>
                <a:solidFill>
                  <a:srgbClr val="FFFFFF"/>
                </a:solidFill>
                <a:effectLst/>
                <a:uLnTx/>
                <a:uFillTx/>
                <a:latin typeface="Verdana"/>
                <a:ea typeface="Verdana"/>
                <a:cs typeface="+mn-lt"/>
              </a:rPr>
              <a:t>Spørsmål</a:t>
            </a:r>
          </a:p>
        </p:txBody>
      </p:sp>
      <p:sp>
        <p:nvSpPr>
          <p:cNvPr id="13" name="Oval 9">
            <a:extLst>
              <a:ext uri="{FF2B5EF4-FFF2-40B4-BE49-F238E27FC236}">
                <a16:creationId xmlns:a16="http://schemas.microsoft.com/office/drawing/2014/main" id="{F8EDD744-2D4B-8B09-8B04-8B0FCCD63128}"/>
              </a:ext>
            </a:extLst>
          </p:cNvPr>
          <p:cNvSpPr/>
          <p:nvPr/>
        </p:nvSpPr>
        <p:spPr>
          <a:xfrm>
            <a:off x="531106" y="1854451"/>
            <a:ext cx="1268433" cy="1121569"/>
          </a:xfrm>
          <a:prstGeom prst="ellipse">
            <a:avLst/>
          </a:prstGeom>
          <a:solidFill>
            <a:srgbClr val="05326E">
              <a:lumMod val="20000"/>
              <a:lumOff val="80000"/>
            </a:srgbClr>
          </a:solidFill>
          <a:ln w="12700" cap="flat" cmpd="sng" algn="ctr">
            <a:noFill/>
            <a:prstDash val="solid"/>
            <a:miter lim="800000"/>
          </a:ln>
          <a:effectLst/>
        </p:spPr>
        <p:txBody>
          <a:bodyPr lIns="72000" tIns="36000" rIns="7200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b-NO" sz="2800" b="1" i="0" u="none" strike="noStrike" kern="0" cap="none" spc="0" normalizeH="0" baseline="0" noProof="0" dirty="0">
                <a:ln>
                  <a:noFill/>
                </a:ln>
                <a:solidFill>
                  <a:srgbClr val="05326E"/>
                </a:solidFill>
                <a:effectLst/>
                <a:uLnTx/>
                <a:uFillTx/>
                <a:latin typeface="Verdana"/>
                <a:ea typeface="+mn-ea"/>
                <a:cs typeface="+mn-cs"/>
              </a:rPr>
              <a:t>1</a:t>
            </a:r>
          </a:p>
        </p:txBody>
      </p:sp>
      <p:sp>
        <p:nvSpPr>
          <p:cNvPr id="14" name="Oval 10">
            <a:extLst>
              <a:ext uri="{FF2B5EF4-FFF2-40B4-BE49-F238E27FC236}">
                <a16:creationId xmlns:a16="http://schemas.microsoft.com/office/drawing/2014/main" id="{601C6737-CA72-037E-D0C9-CB01A53175EB}"/>
              </a:ext>
            </a:extLst>
          </p:cNvPr>
          <p:cNvSpPr/>
          <p:nvPr/>
        </p:nvSpPr>
        <p:spPr>
          <a:xfrm>
            <a:off x="588763" y="3143727"/>
            <a:ext cx="1153121" cy="1121569"/>
          </a:xfrm>
          <a:prstGeom prst="ellipse">
            <a:avLst/>
          </a:prstGeom>
          <a:solidFill>
            <a:srgbClr val="05326E">
              <a:lumMod val="20000"/>
              <a:lumOff val="80000"/>
            </a:srgbClr>
          </a:solidFill>
          <a:ln w="12700" cap="flat" cmpd="sng" algn="ctr">
            <a:noFill/>
            <a:prstDash val="solid"/>
            <a:miter lim="800000"/>
          </a:ln>
          <a:effectLst/>
        </p:spPr>
        <p:txBody>
          <a:bodyPr lIns="72000" tIns="36000" rIns="7200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b-NO" sz="2800" b="1" i="0" u="none" strike="noStrike" kern="0" cap="none" spc="0" normalizeH="0" baseline="0" noProof="0" dirty="0">
                <a:ln>
                  <a:noFill/>
                </a:ln>
                <a:solidFill>
                  <a:srgbClr val="05326E"/>
                </a:solidFill>
                <a:effectLst/>
                <a:uLnTx/>
                <a:uFillTx/>
                <a:latin typeface="Verdana"/>
                <a:ea typeface="+mn-ea"/>
                <a:cs typeface="+mn-cs"/>
              </a:rPr>
              <a:t>2</a:t>
            </a:r>
          </a:p>
        </p:txBody>
      </p:sp>
      <p:sp>
        <p:nvSpPr>
          <p:cNvPr id="15" name="Oval 11">
            <a:extLst>
              <a:ext uri="{FF2B5EF4-FFF2-40B4-BE49-F238E27FC236}">
                <a16:creationId xmlns:a16="http://schemas.microsoft.com/office/drawing/2014/main" id="{DA5EEBE3-3BB7-3AD6-9F8A-76B290DBC306}"/>
              </a:ext>
            </a:extLst>
          </p:cNvPr>
          <p:cNvSpPr/>
          <p:nvPr/>
        </p:nvSpPr>
        <p:spPr>
          <a:xfrm>
            <a:off x="588763" y="4448597"/>
            <a:ext cx="1153121" cy="1121569"/>
          </a:xfrm>
          <a:prstGeom prst="ellipse">
            <a:avLst/>
          </a:prstGeom>
          <a:solidFill>
            <a:srgbClr val="05326E">
              <a:lumMod val="20000"/>
              <a:lumOff val="80000"/>
            </a:srgbClr>
          </a:solidFill>
          <a:ln w="12700" cap="flat" cmpd="sng" algn="ctr">
            <a:noFill/>
            <a:prstDash val="solid"/>
            <a:miter lim="800000"/>
          </a:ln>
          <a:effectLst/>
        </p:spPr>
        <p:txBody>
          <a:bodyPr lIns="72000" tIns="36000" rIns="7200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b-NO" sz="2800" b="1" i="0" u="none" strike="noStrike" kern="0" cap="none" spc="0" normalizeH="0" baseline="0" noProof="0">
                <a:ln>
                  <a:noFill/>
                </a:ln>
                <a:solidFill>
                  <a:srgbClr val="05326E"/>
                </a:solidFill>
                <a:effectLst/>
                <a:uLnTx/>
                <a:uFillTx/>
                <a:latin typeface="Verdana"/>
                <a:ea typeface="+mn-ea"/>
                <a:cs typeface="+mn-cs"/>
              </a:rPr>
              <a:t>3</a:t>
            </a:r>
          </a:p>
        </p:txBody>
      </p:sp>
      <p:sp>
        <p:nvSpPr>
          <p:cNvPr id="16" name="Oval 12">
            <a:extLst>
              <a:ext uri="{FF2B5EF4-FFF2-40B4-BE49-F238E27FC236}">
                <a16:creationId xmlns:a16="http://schemas.microsoft.com/office/drawing/2014/main" id="{E6CECE8D-44CD-0EE0-1A71-2314D9F216A7}"/>
              </a:ext>
            </a:extLst>
          </p:cNvPr>
          <p:cNvSpPr/>
          <p:nvPr/>
        </p:nvSpPr>
        <p:spPr>
          <a:xfrm>
            <a:off x="5966818" y="1909398"/>
            <a:ext cx="1153121" cy="1121569"/>
          </a:xfrm>
          <a:prstGeom prst="ellipse">
            <a:avLst/>
          </a:prstGeom>
          <a:solidFill>
            <a:srgbClr val="05326E">
              <a:lumMod val="20000"/>
              <a:lumOff val="80000"/>
            </a:srgbClr>
          </a:solidFill>
          <a:ln w="12700" cap="flat" cmpd="sng" algn="ctr">
            <a:noFill/>
            <a:prstDash val="solid"/>
            <a:miter lim="800000"/>
          </a:ln>
          <a:effectLst/>
        </p:spPr>
        <p:txBody>
          <a:bodyPr lIns="72000" tIns="36000" rIns="7200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b-NO" sz="2800" b="1" i="0" u="none" strike="noStrike" kern="0" cap="none" spc="0" normalizeH="0" baseline="0" noProof="0">
                <a:ln>
                  <a:noFill/>
                </a:ln>
                <a:solidFill>
                  <a:srgbClr val="05326E"/>
                </a:solidFill>
                <a:effectLst/>
                <a:uLnTx/>
                <a:uFillTx/>
                <a:latin typeface="Verdana"/>
                <a:ea typeface="+mn-ea"/>
                <a:cs typeface="+mn-cs"/>
              </a:rPr>
              <a:t>4</a:t>
            </a:r>
          </a:p>
        </p:txBody>
      </p:sp>
      <p:sp>
        <p:nvSpPr>
          <p:cNvPr id="17" name="Oval 14">
            <a:extLst>
              <a:ext uri="{FF2B5EF4-FFF2-40B4-BE49-F238E27FC236}">
                <a16:creationId xmlns:a16="http://schemas.microsoft.com/office/drawing/2014/main" id="{1154EC53-618D-F698-9A40-AC4796161B79}"/>
              </a:ext>
            </a:extLst>
          </p:cNvPr>
          <p:cNvSpPr/>
          <p:nvPr/>
        </p:nvSpPr>
        <p:spPr>
          <a:xfrm>
            <a:off x="5966817" y="3131544"/>
            <a:ext cx="1153121" cy="1121569"/>
          </a:xfrm>
          <a:prstGeom prst="ellipse">
            <a:avLst/>
          </a:prstGeom>
          <a:solidFill>
            <a:srgbClr val="05326E">
              <a:lumMod val="20000"/>
              <a:lumOff val="80000"/>
            </a:srgbClr>
          </a:solidFill>
          <a:ln w="12700" cap="flat" cmpd="sng" algn="ctr">
            <a:noFill/>
            <a:prstDash val="solid"/>
            <a:miter lim="800000"/>
          </a:ln>
          <a:effectLst/>
        </p:spPr>
        <p:txBody>
          <a:bodyPr lIns="72000" tIns="36000" rIns="7200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b-NO" sz="2800" b="1" i="0" u="none" strike="noStrike" kern="0" cap="none" spc="0" normalizeH="0" baseline="0" noProof="0">
                <a:ln>
                  <a:noFill/>
                </a:ln>
                <a:solidFill>
                  <a:srgbClr val="05326E"/>
                </a:solidFill>
                <a:effectLst/>
                <a:uLnTx/>
                <a:uFillTx/>
                <a:latin typeface="Verdana"/>
                <a:ea typeface="+mn-ea"/>
                <a:cs typeface="+mn-cs"/>
              </a:rPr>
              <a:t>5</a:t>
            </a:r>
          </a:p>
        </p:txBody>
      </p:sp>
    </p:spTree>
    <p:extLst>
      <p:ext uri="{BB962C8B-B14F-4D97-AF65-F5344CB8AC3E}">
        <p14:creationId xmlns:p14="http://schemas.microsoft.com/office/powerpoint/2010/main" val="103589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595405" y="530353"/>
            <a:ext cx="10572307" cy="596690"/>
          </a:xfrm>
        </p:spPr>
        <p:txBody>
          <a:bodyPr>
            <a:normAutofit fontScale="90000"/>
          </a:bodyPr>
          <a:lstStyle/>
          <a:p>
            <a:br>
              <a:rPr lang="nb-NO" b="1" dirty="0"/>
            </a:br>
            <a:endParaRPr lang="nb-NO" b="1" dirty="0"/>
          </a:p>
        </p:txBody>
      </p:sp>
      <p:sp>
        <p:nvSpPr>
          <p:cNvPr id="4" name="TekstSylinder 3"/>
          <p:cNvSpPr txBox="1"/>
          <p:nvPr/>
        </p:nvSpPr>
        <p:spPr>
          <a:xfrm>
            <a:off x="3634154" y="213830"/>
            <a:ext cx="4923692"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b-NO" sz="32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Rectangle 3">
            <a:extLst>
              <a:ext uri="{FF2B5EF4-FFF2-40B4-BE49-F238E27FC236}">
                <a16:creationId xmlns:a16="http://schemas.microsoft.com/office/drawing/2014/main" id="{58B15B20-A712-F942-BA35-AA59F76D3423}"/>
              </a:ext>
            </a:extLst>
          </p:cNvPr>
          <p:cNvSpPr/>
          <p:nvPr/>
        </p:nvSpPr>
        <p:spPr>
          <a:xfrm>
            <a:off x="1492361" y="708485"/>
            <a:ext cx="4280178" cy="923926"/>
          </a:xfrm>
          <a:prstGeom prst="rect">
            <a:avLst/>
          </a:prstGeom>
          <a:solidFill>
            <a:srgbClr val="05326E"/>
          </a:solidFill>
          <a:ln w="12700" cap="flat" cmpd="sng" algn="ctr">
            <a:noFill/>
            <a:prstDash val="solid"/>
            <a:miter lim="800000"/>
          </a:ln>
          <a:effectLst/>
        </p:spPr>
        <p:txBody>
          <a:bodyPr lIns="72000" tIns="36000" rIns="7200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b-NO" sz="1800" b="0" i="0" u="none" strike="noStrike" kern="0" cap="none" spc="0" normalizeH="0" baseline="0" noProof="0" dirty="0">
                <a:ln>
                  <a:noFill/>
                </a:ln>
                <a:solidFill>
                  <a:srgbClr val="FFFFFF"/>
                </a:solidFill>
                <a:effectLst/>
                <a:uLnTx/>
                <a:uFillTx/>
                <a:latin typeface="Verdana"/>
                <a:ea typeface="+mn-ea"/>
                <a:cs typeface="+mn-cs"/>
              </a:rPr>
              <a:t>Introduksjon</a:t>
            </a:r>
            <a:endParaRPr kumimoji="0" lang="en-US" sz="1800" b="0" i="0" u="none" strike="noStrike" kern="0" cap="none" spc="0" normalizeH="0" baseline="0" noProof="0" dirty="0">
              <a:ln>
                <a:noFill/>
              </a:ln>
              <a:solidFill>
                <a:srgbClr val="FFFFFF"/>
              </a:solidFill>
              <a:effectLst/>
              <a:uLnTx/>
              <a:uFillTx/>
              <a:latin typeface="Verdana"/>
              <a:ea typeface="+mn-ea"/>
              <a:cs typeface="+mn-cs"/>
            </a:endParaRPr>
          </a:p>
        </p:txBody>
      </p:sp>
      <p:sp>
        <p:nvSpPr>
          <p:cNvPr id="7" name="Oval 9">
            <a:extLst>
              <a:ext uri="{FF2B5EF4-FFF2-40B4-BE49-F238E27FC236}">
                <a16:creationId xmlns:a16="http://schemas.microsoft.com/office/drawing/2014/main" id="{9B5BFADB-95F7-224C-39B8-B3ED49D3A5D1}"/>
              </a:ext>
            </a:extLst>
          </p:cNvPr>
          <p:cNvSpPr/>
          <p:nvPr/>
        </p:nvSpPr>
        <p:spPr>
          <a:xfrm>
            <a:off x="323462" y="510842"/>
            <a:ext cx="1393540" cy="1373942"/>
          </a:xfrm>
          <a:prstGeom prst="ellipse">
            <a:avLst/>
          </a:prstGeom>
          <a:solidFill>
            <a:srgbClr val="05326E">
              <a:lumMod val="20000"/>
              <a:lumOff val="80000"/>
            </a:srgbClr>
          </a:solidFill>
          <a:ln w="12700" cap="flat" cmpd="sng" algn="ctr">
            <a:noFill/>
            <a:prstDash val="solid"/>
            <a:miter lim="800000"/>
          </a:ln>
          <a:effectLst/>
        </p:spPr>
        <p:txBody>
          <a:bodyPr lIns="72000" tIns="36000" rIns="7200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b-NO" sz="2800" b="1" i="0" u="none" strike="noStrike" kern="0" cap="none" spc="0" normalizeH="0" baseline="0" noProof="0">
                <a:ln>
                  <a:noFill/>
                </a:ln>
                <a:solidFill>
                  <a:srgbClr val="05326E"/>
                </a:solidFill>
                <a:effectLst/>
                <a:uLnTx/>
                <a:uFillTx/>
                <a:latin typeface="Verdana"/>
                <a:ea typeface="+mn-ea"/>
                <a:cs typeface="+mn-cs"/>
              </a:rPr>
              <a:t>1</a:t>
            </a:r>
          </a:p>
        </p:txBody>
      </p:sp>
      <p:sp>
        <p:nvSpPr>
          <p:cNvPr id="8" name="TekstSylinder 7">
            <a:extLst>
              <a:ext uri="{FF2B5EF4-FFF2-40B4-BE49-F238E27FC236}">
                <a16:creationId xmlns:a16="http://schemas.microsoft.com/office/drawing/2014/main" id="{9AC176B5-94B8-013D-51B1-74E5EE1DBB37}"/>
              </a:ext>
            </a:extLst>
          </p:cNvPr>
          <p:cNvSpPr txBox="1"/>
          <p:nvPr/>
        </p:nvSpPr>
        <p:spPr>
          <a:xfrm>
            <a:off x="1472664" y="2050181"/>
            <a:ext cx="8604985" cy="4154984"/>
          </a:xfrm>
          <a:prstGeom prst="rect">
            <a:avLst/>
          </a:prstGeom>
          <a:noFill/>
        </p:spPr>
        <p:txBody>
          <a:bodyPr wrap="square" rtlCol="0">
            <a:spAutoFit/>
          </a:bodyPr>
          <a:lstStyle/>
          <a:p>
            <a:r>
              <a:rPr lang="nb-NO" sz="2400" dirty="0">
                <a:solidFill>
                  <a:schemeClr val="accent1"/>
                </a:solidFill>
                <a:ea typeface="+mn-lt"/>
                <a:cs typeface="+mn-lt"/>
              </a:rPr>
              <a:t>Å bli kjent med markedet handler om å gjøre seg kjent med både leverandører og investorer. Sosiale entreprenører og andre ideelle organisasjoner har gjerne egne hjemmesider som beskriver deres tilnærminger, tilbud og tjenester. De benytter også sosiale medier for å kommunisere om hva de kan bidra med av sosial verdi og nytte. </a:t>
            </a:r>
          </a:p>
          <a:p>
            <a:endParaRPr lang="nb-NO" sz="2400" dirty="0">
              <a:solidFill>
                <a:schemeClr val="accent1"/>
              </a:solidFill>
              <a:ea typeface="+mn-lt"/>
              <a:cs typeface="+mn-lt"/>
            </a:endParaRPr>
          </a:p>
          <a:p>
            <a:r>
              <a:rPr lang="nb-NO" sz="2400" dirty="0">
                <a:solidFill>
                  <a:schemeClr val="accent1"/>
                </a:solidFill>
                <a:ea typeface="+mn-lt"/>
                <a:cs typeface="+mn-lt"/>
              </a:rPr>
              <a:t>Tidlig drøfting og planlegging av anskaffelsen er også nyttig, da dette kan gi rom for dialog med markedet for å få innspill til utviklingen av effektkontrakter.</a:t>
            </a:r>
          </a:p>
          <a:p>
            <a:endParaRPr lang="nb-NO" sz="2400" dirty="0"/>
          </a:p>
        </p:txBody>
      </p:sp>
    </p:spTree>
    <p:extLst>
      <p:ext uri="{BB962C8B-B14F-4D97-AF65-F5344CB8AC3E}">
        <p14:creationId xmlns:p14="http://schemas.microsoft.com/office/powerpoint/2010/main" val="285868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595405" y="530353"/>
            <a:ext cx="10572307" cy="596690"/>
          </a:xfrm>
        </p:spPr>
        <p:txBody>
          <a:bodyPr>
            <a:normAutofit fontScale="90000"/>
          </a:bodyPr>
          <a:lstStyle/>
          <a:p>
            <a:br>
              <a:rPr lang="nb-NO" b="1" dirty="0"/>
            </a:br>
            <a:endParaRPr lang="nb-NO" b="1" dirty="0"/>
          </a:p>
        </p:txBody>
      </p:sp>
      <p:sp>
        <p:nvSpPr>
          <p:cNvPr id="4" name="TekstSylinder 3"/>
          <p:cNvSpPr txBox="1"/>
          <p:nvPr/>
        </p:nvSpPr>
        <p:spPr>
          <a:xfrm>
            <a:off x="3634154" y="213830"/>
            <a:ext cx="4923692"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b-NO" sz="32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Rectangle 3">
            <a:extLst>
              <a:ext uri="{FF2B5EF4-FFF2-40B4-BE49-F238E27FC236}">
                <a16:creationId xmlns:a16="http://schemas.microsoft.com/office/drawing/2014/main" id="{58B15B20-A712-F942-BA35-AA59F76D3423}"/>
              </a:ext>
            </a:extLst>
          </p:cNvPr>
          <p:cNvSpPr/>
          <p:nvPr/>
        </p:nvSpPr>
        <p:spPr>
          <a:xfrm>
            <a:off x="1492361" y="708485"/>
            <a:ext cx="4280178" cy="923926"/>
          </a:xfrm>
          <a:prstGeom prst="rect">
            <a:avLst/>
          </a:prstGeom>
          <a:solidFill>
            <a:srgbClr val="05326E"/>
          </a:solidFill>
          <a:ln w="12700" cap="flat" cmpd="sng" algn="ctr">
            <a:noFill/>
            <a:prstDash val="solid"/>
            <a:miter lim="800000"/>
          </a:ln>
          <a:effectLst/>
        </p:spPr>
        <p:txBody>
          <a:bodyPr lIns="72000" tIns="36000" rIns="7200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b-NO" sz="1800" b="0" i="0" u="none" strike="noStrike" kern="0" cap="none" spc="0" normalizeH="0" baseline="0" noProof="0" dirty="0">
                <a:ln>
                  <a:noFill/>
                </a:ln>
                <a:solidFill>
                  <a:srgbClr val="FFFFFF"/>
                </a:solidFill>
                <a:effectLst/>
                <a:uLnTx/>
                <a:uFillTx/>
                <a:latin typeface="Verdana"/>
                <a:ea typeface="+mn-ea"/>
                <a:cs typeface="+mn-cs"/>
              </a:rPr>
              <a:t>Introduksjon</a:t>
            </a:r>
            <a:endParaRPr kumimoji="0" lang="en-US" sz="1800" b="0" i="0" u="none" strike="noStrike" kern="0" cap="none" spc="0" normalizeH="0" baseline="0" noProof="0" dirty="0">
              <a:ln>
                <a:noFill/>
              </a:ln>
              <a:solidFill>
                <a:srgbClr val="FFFFFF"/>
              </a:solidFill>
              <a:effectLst/>
              <a:uLnTx/>
              <a:uFillTx/>
              <a:latin typeface="Verdana"/>
              <a:ea typeface="+mn-ea"/>
              <a:cs typeface="+mn-cs"/>
            </a:endParaRPr>
          </a:p>
        </p:txBody>
      </p:sp>
      <p:sp>
        <p:nvSpPr>
          <p:cNvPr id="7" name="Oval 9">
            <a:extLst>
              <a:ext uri="{FF2B5EF4-FFF2-40B4-BE49-F238E27FC236}">
                <a16:creationId xmlns:a16="http://schemas.microsoft.com/office/drawing/2014/main" id="{9B5BFADB-95F7-224C-39B8-B3ED49D3A5D1}"/>
              </a:ext>
            </a:extLst>
          </p:cNvPr>
          <p:cNvSpPr/>
          <p:nvPr/>
        </p:nvSpPr>
        <p:spPr>
          <a:xfrm>
            <a:off x="323462" y="510842"/>
            <a:ext cx="1393540" cy="1373942"/>
          </a:xfrm>
          <a:prstGeom prst="ellipse">
            <a:avLst/>
          </a:prstGeom>
          <a:solidFill>
            <a:srgbClr val="05326E">
              <a:lumMod val="20000"/>
              <a:lumOff val="80000"/>
            </a:srgbClr>
          </a:solidFill>
          <a:ln w="12700" cap="flat" cmpd="sng" algn="ctr">
            <a:noFill/>
            <a:prstDash val="solid"/>
            <a:miter lim="800000"/>
          </a:ln>
          <a:effectLst/>
        </p:spPr>
        <p:txBody>
          <a:bodyPr lIns="72000" tIns="36000" rIns="7200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b-NO" sz="2800" b="1" i="0" u="none" strike="noStrike" kern="0" cap="none" spc="0" normalizeH="0" baseline="0" noProof="0">
                <a:ln>
                  <a:noFill/>
                </a:ln>
                <a:solidFill>
                  <a:srgbClr val="05326E"/>
                </a:solidFill>
                <a:effectLst/>
                <a:uLnTx/>
                <a:uFillTx/>
                <a:latin typeface="Verdana"/>
                <a:ea typeface="+mn-ea"/>
                <a:cs typeface="+mn-cs"/>
              </a:rPr>
              <a:t>1</a:t>
            </a:r>
          </a:p>
        </p:txBody>
      </p:sp>
      <p:sp>
        <p:nvSpPr>
          <p:cNvPr id="8" name="TekstSylinder 7">
            <a:extLst>
              <a:ext uri="{FF2B5EF4-FFF2-40B4-BE49-F238E27FC236}">
                <a16:creationId xmlns:a16="http://schemas.microsoft.com/office/drawing/2014/main" id="{9AC176B5-94B8-013D-51B1-74E5EE1DBB37}"/>
              </a:ext>
            </a:extLst>
          </p:cNvPr>
          <p:cNvSpPr txBox="1"/>
          <p:nvPr/>
        </p:nvSpPr>
        <p:spPr>
          <a:xfrm>
            <a:off x="1472664" y="2050181"/>
            <a:ext cx="8604985" cy="4524315"/>
          </a:xfrm>
          <a:prstGeom prst="rect">
            <a:avLst/>
          </a:prstGeom>
          <a:noFill/>
        </p:spPr>
        <p:txBody>
          <a:bodyPr wrap="square" rtlCol="0">
            <a:spAutoFit/>
          </a:bodyPr>
          <a:lstStyle/>
          <a:p>
            <a:r>
              <a:rPr lang="nb-NO" sz="2400" dirty="0">
                <a:solidFill>
                  <a:schemeClr val="accent1"/>
                </a:solidFill>
                <a:ea typeface="+mn-lt"/>
                <a:cs typeface="+mn-lt"/>
              </a:rPr>
              <a:t>De aller fleste effektkontrakter internasjonalt er utviklet gjennom offentlige anskaffelsesprosesser som inkluderer konkurranseutsetting. I Norge har man sett både kontrakter med anskaffelsesprosesser, og kontrakter hvor det er brukt unntak fra anskaffelsesloven.</a:t>
            </a:r>
          </a:p>
          <a:p>
            <a:endParaRPr lang="nb-NO" sz="2400" dirty="0">
              <a:solidFill>
                <a:schemeClr val="accent1"/>
              </a:solidFill>
              <a:ea typeface="Verdana"/>
            </a:endParaRPr>
          </a:p>
          <a:p>
            <a:r>
              <a:rPr lang="nb-NO" sz="2400" dirty="0">
                <a:solidFill>
                  <a:schemeClr val="accent1"/>
                </a:solidFill>
                <a:ea typeface="Verdana"/>
              </a:rPr>
              <a:t>Både internasjonale og nasjonale erfaringer viser at</a:t>
            </a:r>
            <a:r>
              <a:rPr lang="nb-NO" sz="2400" dirty="0">
                <a:solidFill>
                  <a:schemeClr val="accent1"/>
                </a:solidFill>
                <a:ea typeface="+mn-lt"/>
                <a:cs typeface="+mn-lt"/>
              </a:rPr>
              <a:t> en anskaffelsesprosess med effektkontrakter ikke trenger å være særlig annerledes enn andre anskaffelsesprosesser. I denne veilederen tar vi derfor med det som gjelder særlig for effektkontrakter, og henviser til andre kilder for mer generell informasjon om offentlige anskaffelser</a:t>
            </a:r>
            <a:endParaRPr lang="nb-NO" sz="2400" dirty="0"/>
          </a:p>
        </p:txBody>
      </p:sp>
    </p:spTree>
    <p:extLst>
      <p:ext uri="{BB962C8B-B14F-4D97-AF65-F5344CB8AC3E}">
        <p14:creationId xmlns:p14="http://schemas.microsoft.com/office/powerpoint/2010/main" val="2405259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595405" y="530353"/>
            <a:ext cx="10572307" cy="596690"/>
          </a:xfrm>
        </p:spPr>
        <p:txBody>
          <a:bodyPr>
            <a:normAutofit fontScale="90000"/>
          </a:bodyPr>
          <a:lstStyle/>
          <a:p>
            <a:br>
              <a:rPr lang="nb-NO" b="1" dirty="0"/>
            </a:br>
            <a:endParaRPr lang="nb-NO" b="1" dirty="0"/>
          </a:p>
        </p:txBody>
      </p:sp>
      <p:sp>
        <p:nvSpPr>
          <p:cNvPr id="4" name="TekstSylinder 3"/>
          <p:cNvSpPr txBox="1"/>
          <p:nvPr/>
        </p:nvSpPr>
        <p:spPr>
          <a:xfrm>
            <a:off x="3634154" y="213830"/>
            <a:ext cx="4923692"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b-NO" sz="32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Rectangle 3">
            <a:extLst>
              <a:ext uri="{FF2B5EF4-FFF2-40B4-BE49-F238E27FC236}">
                <a16:creationId xmlns:a16="http://schemas.microsoft.com/office/drawing/2014/main" id="{020836FE-DFBF-A580-8667-A78716A2B8CF}"/>
              </a:ext>
            </a:extLst>
          </p:cNvPr>
          <p:cNvSpPr/>
          <p:nvPr/>
        </p:nvSpPr>
        <p:spPr>
          <a:xfrm>
            <a:off x="1492361" y="708485"/>
            <a:ext cx="4280178" cy="92392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nb-NO" noProof="0"/>
              <a:t>Erfaringer</a:t>
            </a:r>
          </a:p>
        </p:txBody>
      </p:sp>
      <p:sp>
        <p:nvSpPr>
          <p:cNvPr id="5" name="Oval 9">
            <a:extLst>
              <a:ext uri="{FF2B5EF4-FFF2-40B4-BE49-F238E27FC236}">
                <a16:creationId xmlns:a16="http://schemas.microsoft.com/office/drawing/2014/main" id="{2130E3F8-F39E-678F-CD6E-C18A1E8F229C}"/>
              </a:ext>
            </a:extLst>
          </p:cNvPr>
          <p:cNvSpPr/>
          <p:nvPr/>
        </p:nvSpPr>
        <p:spPr>
          <a:xfrm>
            <a:off x="323462" y="426760"/>
            <a:ext cx="1393540" cy="1373942"/>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nb-NO" sz="2800" b="1" dirty="0">
                <a:solidFill>
                  <a:schemeClr val="accent1"/>
                </a:solidFill>
                <a:ea typeface="Verdana"/>
              </a:rPr>
              <a:t>2</a:t>
            </a:r>
            <a:endParaRPr lang="en-US" dirty="0">
              <a:solidFill>
                <a:schemeClr val="accent1"/>
              </a:solidFill>
            </a:endParaRPr>
          </a:p>
        </p:txBody>
      </p:sp>
      <p:pic>
        <p:nvPicPr>
          <p:cNvPr id="9" name="Graphic 12" descr="Daily calendar with solid fill">
            <a:extLst>
              <a:ext uri="{FF2B5EF4-FFF2-40B4-BE49-F238E27FC236}">
                <a16:creationId xmlns:a16="http://schemas.microsoft.com/office/drawing/2014/main" id="{603228E5-BE2A-1CA8-2DD5-3F025D6AAB4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491506" y="3684853"/>
            <a:ext cx="913113" cy="913113"/>
          </a:xfrm>
          <a:prstGeom prst="rect">
            <a:avLst/>
          </a:prstGeom>
        </p:spPr>
      </p:pic>
      <p:pic>
        <p:nvPicPr>
          <p:cNvPr id="10" name="Graphic 15" descr="Statistics with solid fill">
            <a:extLst>
              <a:ext uri="{FF2B5EF4-FFF2-40B4-BE49-F238E27FC236}">
                <a16:creationId xmlns:a16="http://schemas.microsoft.com/office/drawing/2014/main" id="{92E760C9-5C73-FF9A-B19C-E1F3D04B543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493923" y="5115911"/>
            <a:ext cx="914400" cy="914400"/>
          </a:xfrm>
          <a:prstGeom prst="rect">
            <a:avLst/>
          </a:prstGeom>
        </p:spPr>
      </p:pic>
      <p:pic>
        <p:nvPicPr>
          <p:cNvPr id="11" name="Graphic 6" descr="Lightbulb with solid fill">
            <a:extLst>
              <a:ext uri="{FF2B5EF4-FFF2-40B4-BE49-F238E27FC236}">
                <a16:creationId xmlns:a16="http://schemas.microsoft.com/office/drawing/2014/main" id="{EC0F5F22-16BF-E394-1906-3D6BC0502436}"/>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492624" y="1980948"/>
            <a:ext cx="914400" cy="914400"/>
          </a:xfrm>
          <a:prstGeom prst="rect">
            <a:avLst/>
          </a:prstGeom>
        </p:spPr>
      </p:pic>
      <p:sp>
        <p:nvSpPr>
          <p:cNvPr id="12" name="TekstSylinder 11">
            <a:extLst>
              <a:ext uri="{FF2B5EF4-FFF2-40B4-BE49-F238E27FC236}">
                <a16:creationId xmlns:a16="http://schemas.microsoft.com/office/drawing/2014/main" id="{1ADA5DAD-A638-B66D-01B9-9054F8213416}"/>
              </a:ext>
            </a:extLst>
          </p:cNvPr>
          <p:cNvSpPr txBox="1"/>
          <p:nvPr/>
        </p:nvSpPr>
        <p:spPr>
          <a:xfrm>
            <a:off x="2618072" y="1896178"/>
            <a:ext cx="7526955" cy="1323439"/>
          </a:xfrm>
          <a:prstGeom prst="rect">
            <a:avLst/>
          </a:prstGeom>
          <a:noFill/>
        </p:spPr>
        <p:txBody>
          <a:bodyPr wrap="square" rtlCol="0">
            <a:spAutoFit/>
          </a:bodyPr>
          <a:lstStyle/>
          <a:p>
            <a:r>
              <a:rPr lang="nb-NO" sz="1600" dirty="0">
                <a:ea typeface="Verdana"/>
              </a:rPr>
              <a:t>Dersom innovasjon er et sentralt mål for prosjektet må dette også være en prioritet i hvordan anskaffelsesprosessen planlegges og gjennomføres. Vær bevisst på alle kravspesifikasjoner som kan ekskludere innovative produkter eller tjenester. En anskaffelse med effektkontrakt har ofte mange likhetstrekk med "innovative anskaffelser", og det kan være lurt å se til disse prosessene for erfaringer.</a:t>
            </a:r>
          </a:p>
        </p:txBody>
      </p:sp>
      <p:sp>
        <p:nvSpPr>
          <p:cNvPr id="14" name="TekstSylinder 13">
            <a:extLst>
              <a:ext uri="{FF2B5EF4-FFF2-40B4-BE49-F238E27FC236}">
                <a16:creationId xmlns:a16="http://schemas.microsoft.com/office/drawing/2014/main" id="{132852E9-0139-5BA3-BD72-97C6E379C817}"/>
              </a:ext>
            </a:extLst>
          </p:cNvPr>
          <p:cNvSpPr txBox="1"/>
          <p:nvPr/>
        </p:nvSpPr>
        <p:spPr>
          <a:xfrm>
            <a:off x="2618072" y="3590222"/>
            <a:ext cx="7103444" cy="1354217"/>
          </a:xfrm>
          <a:prstGeom prst="rect">
            <a:avLst/>
          </a:prstGeom>
          <a:noFill/>
        </p:spPr>
        <p:txBody>
          <a:bodyPr wrap="square" rtlCol="0">
            <a:spAutoFit/>
          </a:bodyPr>
          <a:lstStyle/>
          <a:p>
            <a:r>
              <a:rPr lang="en-GB" sz="1600" dirty="0" err="1">
                <a:solidFill>
                  <a:srgbClr val="000000"/>
                </a:solidFill>
                <a:ea typeface="Verdana"/>
              </a:rPr>
              <a:t>Leverandører</a:t>
            </a:r>
            <a:r>
              <a:rPr lang="en-GB" sz="1600" dirty="0">
                <a:solidFill>
                  <a:srgbClr val="000000"/>
                </a:solidFill>
                <a:ea typeface="Verdana"/>
              </a:rPr>
              <a:t> </a:t>
            </a:r>
            <a:r>
              <a:rPr lang="en-GB" sz="1600" dirty="0" err="1">
                <a:solidFill>
                  <a:srgbClr val="000000"/>
                </a:solidFill>
                <a:ea typeface="Verdana"/>
              </a:rPr>
              <a:t>kan</a:t>
            </a:r>
            <a:r>
              <a:rPr lang="en-GB" sz="1600" dirty="0">
                <a:solidFill>
                  <a:srgbClr val="000000"/>
                </a:solidFill>
                <a:ea typeface="Verdana"/>
              </a:rPr>
              <a:t> ha </a:t>
            </a:r>
            <a:r>
              <a:rPr lang="en-GB" sz="1600" dirty="0" err="1">
                <a:solidFill>
                  <a:srgbClr val="000000"/>
                </a:solidFill>
                <a:ea typeface="Verdana"/>
              </a:rPr>
              <a:t>behov</a:t>
            </a:r>
            <a:r>
              <a:rPr lang="en-GB" sz="1600" dirty="0">
                <a:solidFill>
                  <a:srgbClr val="000000"/>
                </a:solidFill>
                <a:ea typeface="Verdana"/>
              </a:rPr>
              <a:t> for </a:t>
            </a:r>
            <a:r>
              <a:rPr lang="en-GB" sz="1600" dirty="0" err="1">
                <a:solidFill>
                  <a:srgbClr val="000000"/>
                </a:solidFill>
                <a:ea typeface="Verdana"/>
              </a:rPr>
              <a:t>ekstra</a:t>
            </a:r>
            <a:r>
              <a:rPr lang="en-GB" sz="1600" dirty="0">
                <a:solidFill>
                  <a:srgbClr val="000000"/>
                </a:solidFill>
                <a:ea typeface="Verdana"/>
              </a:rPr>
              <a:t> </a:t>
            </a:r>
            <a:r>
              <a:rPr lang="en-GB" sz="1600" dirty="0" err="1">
                <a:solidFill>
                  <a:srgbClr val="000000"/>
                </a:solidFill>
                <a:ea typeface="Verdana"/>
              </a:rPr>
              <a:t>veiledning</a:t>
            </a:r>
            <a:r>
              <a:rPr lang="en-GB" sz="1600" dirty="0">
                <a:solidFill>
                  <a:srgbClr val="000000"/>
                </a:solidFill>
                <a:ea typeface="Verdana"/>
              </a:rPr>
              <a:t> </a:t>
            </a:r>
            <a:r>
              <a:rPr lang="en-GB" sz="1600" dirty="0" err="1">
                <a:solidFill>
                  <a:srgbClr val="000000"/>
                </a:solidFill>
                <a:ea typeface="Verdana"/>
              </a:rPr>
              <a:t>og</a:t>
            </a:r>
            <a:r>
              <a:rPr lang="en-GB" sz="1600" dirty="0">
                <a:solidFill>
                  <a:srgbClr val="000000"/>
                </a:solidFill>
                <a:ea typeface="Verdana"/>
              </a:rPr>
              <a:t> </a:t>
            </a:r>
            <a:r>
              <a:rPr lang="en-GB" sz="1600" dirty="0" err="1">
                <a:solidFill>
                  <a:srgbClr val="000000"/>
                </a:solidFill>
                <a:ea typeface="Verdana"/>
              </a:rPr>
              <a:t>ekstra</a:t>
            </a:r>
            <a:r>
              <a:rPr lang="en-GB" sz="1600" dirty="0">
                <a:solidFill>
                  <a:srgbClr val="000000"/>
                </a:solidFill>
                <a:ea typeface="Verdana"/>
              </a:rPr>
              <a:t> </a:t>
            </a:r>
            <a:r>
              <a:rPr lang="en-GB" sz="1600" dirty="0" err="1">
                <a:solidFill>
                  <a:srgbClr val="000000"/>
                </a:solidFill>
                <a:ea typeface="Verdana"/>
              </a:rPr>
              <a:t>tid</a:t>
            </a:r>
            <a:r>
              <a:rPr lang="en-GB" sz="1600" dirty="0">
                <a:solidFill>
                  <a:srgbClr val="000000"/>
                </a:solidFill>
                <a:ea typeface="Verdana"/>
              </a:rPr>
              <a:t> </a:t>
            </a:r>
            <a:r>
              <a:rPr lang="en-GB" sz="1600" dirty="0" err="1">
                <a:solidFill>
                  <a:srgbClr val="000000"/>
                </a:solidFill>
                <a:ea typeface="Verdana"/>
              </a:rPr>
              <a:t>til</a:t>
            </a:r>
            <a:r>
              <a:rPr lang="en-GB" sz="1600" dirty="0">
                <a:solidFill>
                  <a:srgbClr val="000000"/>
                </a:solidFill>
                <a:ea typeface="Verdana"/>
              </a:rPr>
              <a:t> å </a:t>
            </a:r>
            <a:r>
              <a:rPr lang="en-GB" sz="1600" dirty="0" err="1">
                <a:solidFill>
                  <a:srgbClr val="000000"/>
                </a:solidFill>
                <a:ea typeface="Verdana"/>
              </a:rPr>
              <a:t>levere</a:t>
            </a:r>
            <a:r>
              <a:rPr lang="en-GB" sz="1600" dirty="0">
                <a:solidFill>
                  <a:srgbClr val="000000"/>
                </a:solidFill>
                <a:ea typeface="Verdana"/>
              </a:rPr>
              <a:t> </a:t>
            </a:r>
            <a:r>
              <a:rPr lang="en-GB" sz="1600" dirty="0" err="1">
                <a:solidFill>
                  <a:srgbClr val="000000"/>
                </a:solidFill>
                <a:ea typeface="Verdana"/>
              </a:rPr>
              <a:t>tilbud</a:t>
            </a:r>
            <a:r>
              <a:rPr lang="en-GB" sz="1600" dirty="0">
                <a:solidFill>
                  <a:srgbClr val="000000"/>
                </a:solidFill>
                <a:ea typeface="Verdana"/>
              </a:rPr>
              <a:t> i </a:t>
            </a:r>
            <a:r>
              <a:rPr lang="en-GB" sz="1600" dirty="0" err="1">
                <a:solidFill>
                  <a:srgbClr val="000000"/>
                </a:solidFill>
                <a:ea typeface="Verdana"/>
              </a:rPr>
              <a:t>en</a:t>
            </a:r>
            <a:r>
              <a:rPr lang="en-GB" sz="1600" dirty="0">
                <a:solidFill>
                  <a:srgbClr val="000000"/>
                </a:solidFill>
                <a:ea typeface="Verdana"/>
              </a:rPr>
              <a:t> </a:t>
            </a:r>
            <a:r>
              <a:rPr lang="en-GB" sz="1600" dirty="0" err="1">
                <a:solidFill>
                  <a:srgbClr val="000000"/>
                </a:solidFill>
                <a:ea typeface="Verdana"/>
              </a:rPr>
              <a:t>effektkontrakt</a:t>
            </a:r>
            <a:r>
              <a:rPr lang="en-GB" sz="1600" dirty="0">
                <a:solidFill>
                  <a:srgbClr val="000000"/>
                </a:solidFill>
                <a:ea typeface="Verdana"/>
              </a:rPr>
              <a:t> </a:t>
            </a:r>
            <a:r>
              <a:rPr lang="en-GB" sz="1600" dirty="0" err="1">
                <a:solidFill>
                  <a:srgbClr val="000000"/>
                </a:solidFill>
                <a:ea typeface="Verdana"/>
              </a:rPr>
              <a:t>sammenlignet</a:t>
            </a:r>
            <a:r>
              <a:rPr lang="en-GB" sz="1600" dirty="0">
                <a:solidFill>
                  <a:srgbClr val="000000"/>
                </a:solidFill>
                <a:ea typeface="Verdana"/>
              </a:rPr>
              <a:t> med </a:t>
            </a:r>
            <a:r>
              <a:rPr lang="en-GB" sz="1600" dirty="0" err="1">
                <a:solidFill>
                  <a:srgbClr val="000000"/>
                </a:solidFill>
                <a:ea typeface="Verdana"/>
              </a:rPr>
              <a:t>andre</a:t>
            </a:r>
            <a:r>
              <a:rPr lang="en-GB" sz="1600" dirty="0">
                <a:solidFill>
                  <a:srgbClr val="000000"/>
                </a:solidFill>
                <a:ea typeface="Verdana"/>
              </a:rPr>
              <a:t> </a:t>
            </a:r>
            <a:r>
              <a:rPr lang="en-GB" sz="1600" dirty="0" err="1">
                <a:solidFill>
                  <a:srgbClr val="000000"/>
                </a:solidFill>
                <a:ea typeface="Verdana"/>
              </a:rPr>
              <a:t>anskaffelser</a:t>
            </a:r>
            <a:r>
              <a:rPr lang="en-GB" sz="1600" dirty="0">
                <a:solidFill>
                  <a:srgbClr val="000000"/>
                </a:solidFill>
                <a:ea typeface="Verdana"/>
              </a:rPr>
              <a:t>. Dersom lite er </a:t>
            </a:r>
            <a:r>
              <a:rPr lang="en-GB" sz="1600" dirty="0" err="1">
                <a:solidFill>
                  <a:srgbClr val="000000"/>
                </a:solidFill>
                <a:ea typeface="Verdana"/>
              </a:rPr>
              <a:t>avgjort</a:t>
            </a:r>
            <a:r>
              <a:rPr lang="en-GB" sz="1600" dirty="0">
                <a:solidFill>
                  <a:srgbClr val="000000"/>
                </a:solidFill>
                <a:ea typeface="Verdana"/>
              </a:rPr>
              <a:t> </a:t>
            </a:r>
            <a:r>
              <a:rPr lang="en-GB" sz="1600" dirty="0" err="1">
                <a:solidFill>
                  <a:srgbClr val="000000"/>
                </a:solidFill>
                <a:ea typeface="Verdana"/>
              </a:rPr>
              <a:t>før</a:t>
            </a:r>
            <a:r>
              <a:rPr lang="en-GB" sz="1600" dirty="0">
                <a:solidFill>
                  <a:srgbClr val="000000"/>
                </a:solidFill>
                <a:ea typeface="Verdana"/>
              </a:rPr>
              <a:t> </a:t>
            </a:r>
            <a:r>
              <a:rPr lang="en-GB" sz="1600" dirty="0" err="1">
                <a:solidFill>
                  <a:srgbClr val="000000"/>
                </a:solidFill>
                <a:ea typeface="Verdana"/>
              </a:rPr>
              <a:t>kunngjøring</a:t>
            </a:r>
            <a:r>
              <a:rPr lang="en-GB" sz="1600" dirty="0">
                <a:solidFill>
                  <a:srgbClr val="000000"/>
                </a:solidFill>
                <a:ea typeface="Verdana"/>
              </a:rPr>
              <a:t>, </a:t>
            </a:r>
            <a:r>
              <a:rPr lang="en-GB" sz="1600" dirty="0" err="1">
                <a:solidFill>
                  <a:srgbClr val="000000"/>
                </a:solidFill>
                <a:ea typeface="Verdana"/>
              </a:rPr>
              <a:t>og</a:t>
            </a:r>
            <a:r>
              <a:rPr lang="en-GB" sz="1600" dirty="0">
                <a:solidFill>
                  <a:srgbClr val="000000"/>
                </a:solidFill>
                <a:ea typeface="Verdana"/>
              </a:rPr>
              <a:t> </a:t>
            </a:r>
            <a:r>
              <a:rPr lang="en-GB" sz="1600" dirty="0" err="1">
                <a:solidFill>
                  <a:srgbClr val="000000"/>
                </a:solidFill>
                <a:ea typeface="Verdana"/>
              </a:rPr>
              <a:t>leverandørene</a:t>
            </a:r>
            <a:r>
              <a:rPr lang="en-GB" sz="1600" dirty="0">
                <a:solidFill>
                  <a:srgbClr val="000000"/>
                </a:solidFill>
                <a:ea typeface="Verdana"/>
              </a:rPr>
              <a:t> </a:t>
            </a:r>
            <a:r>
              <a:rPr lang="en-GB" sz="1600" dirty="0" err="1">
                <a:solidFill>
                  <a:srgbClr val="000000"/>
                </a:solidFill>
                <a:ea typeface="Verdana"/>
              </a:rPr>
              <a:t>selv</a:t>
            </a:r>
            <a:r>
              <a:rPr lang="en-GB" sz="1600" dirty="0">
                <a:solidFill>
                  <a:srgbClr val="000000"/>
                </a:solidFill>
                <a:ea typeface="Verdana"/>
              </a:rPr>
              <a:t> </a:t>
            </a:r>
            <a:r>
              <a:rPr lang="en-GB" sz="1600" dirty="0" err="1">
                <a:solidFill>
                  <a:srgbClr val="000000"/>
                </a:solidFill>
                <a:ea typeface="Verdana"/>
              </a:rPr>
              <a:t>må</a:t>
            </a:r>
            <a:r>
              <a:rPr lang="en-GB" sz="1600" dirty="0">
                <a:solidFill>
                  <a:srgbClr val="000000"/>
                </a:solidFill>
                <a:ea typeface="Verdana"/>
              </a:rPr>
              <a:t> </a:t>
            </a:r>
            <a:r>
              <a:rPr lang="en-GB" sz="1600" dirty="0" err="1">
                <a:solidFill>
                  <a:srgbClr val="000000"/>
                </a:solidFill>
                <a:ea typeface="Verdana"/>
              </a:rPr>
              <a:t>foreslå</a:t>
            </a:r>
            <a:r>
              <a:rPr lang="en-GB" sz="1600" dirty="0">
                <a:solidFill>
                  <a:srgbClr val="000000"/>
                </a:solidFill>
                <a:ea typeface="Verdana"/>
              </a:rPr>
              <a:t> </a:t>
            </a:r>
            <a:r>
              <a:rPr lang="en-GB" sz="1600" dirty="0" err="1">
                <a:solidFill>
                  <a:srgbClr val="000000"/>
                </a:solidFill>
                <a:ea typeface="Verdana"/>
              </a:rPr>
              <a:t>hvordan</a:t>
            </a:r>
            <a:r>
              <a:rPr lang="en-GB" sz="1600" dirty="0">
                <a:solidFill>
                  <a:srgbClr val="000000"/>
                </a:solidFill>
                <a:ea typeface="Verdana"/>
              </a:rPr>
              <a:t> </a:t>
            </a:r>
            <a:r>
              <a:rPr lang="en-GB" sz="1600" dirty="0" err="1">
                <a:solidFill>
                  <a:srgbClr val="000000"/>
                </a:solidFill>
                <a:ea typeface="Verdana"/>
              </a:rPr>
              <a:t>effektkontrakten</a:t>
            </a:r>
            <a:r>
              <a:rPr lang="en-GB" sz="1600" dirty="0">
                <a:solidFill>
                  <a:srgbClr val="000000"/>
                </a:solidFill>
                <a:ea typeface="Verdana"/>
              </a:rPr>
              <a:t> </a:t>
            </a:r>
            <a:r>
              <a:rPr lang="en-GB" sz="1600" dirty="0" err="1">
                <a:solidFill>
                  <a:srgbClr val="000000"/>
                </a:solidFill>
                <a:ea typeface="Verdana"/>
              </a:rPr>
              <a:t>skal</a:t>
            </a:r>
            <a:r>
              <a:rPr lang="en-GB" sz="1600" dirty="0">
                <a:solidFill>
                  <a:srgbClr val="000000"/>
                </a:solidFill>
                <a:ea typeface="Verdana"/>
              </a:rPr>
              <a:t> </a:t>
            </a:r>
            <a:r>
              <a:rPr lang="en-GB" sz="1600" dirty="0" err="1">
                <a:solidFill>
                  <a:srgbClr val="000000"/>
                </a:solidFill>
                <a:ea typeface="Verdana"/>
              </a:rPr>
              <a:t>utformes</a:t>
            </a:r>
            <a:r>
              <a:rPr lang="en-GB" sz="1600" dirty="0">
                <a:solidFill>
                  <a:srgbClr val="000000"/>
                </a:solidFill>
                <a:ea typeface="Verdana"/>
              </a:rPr>
              <a:t>, er det </a:t>
            </a:r>
            <a:r>
              <a:rPr lang="en-GB" sz="1600" dirty="0" err="1">
                <a:solidFill>
                  <a:srgbClr val="000000"/>
                </a:solidFill>
                <a:ea typeface="Verdana"/>
              </a:rPr>
              <a:t>behov</a:t>
            </a:r>
            <a:r>
              <a:rPr lang="en-GB" sz="1600" dirty="0">
                <a:solidFill>
                  <a:srgbClr val="000000"/>
                </a:solidFill>
                <a:ea typeface="Verdana"/>
              </a:rPr>
              <a:t> for </a:t>
            </a:r>
            <a:r>
              <a:rPr lang="en-GB" sz="1600" dirty="0" err="1">
                <a:solidFill>
                  <a:srgbClr val="000000"/>
                </a:solidFill>
                <a:ea typeface="Verdana"/>
              </a:rPr>
              <a:t>enda</a:t>
            </a:r>
            <a:r>
              <a:rPr lang="en-GB" sz="1600" dirty="0">
                <a:solidFill>
                  <a:srgbClr val="000000"/>
                </a:solidFill>
                <a:ea typeface="Verdana"/>
              </a:rPr>
              <a:t> </a:t>
            </a:r>
            <a:r>
              <a:rPr lang="en-GB" sz="1600" dirty="0" err="1">
                <a:solidFill>
                  <a:srgbClr val="000000"/>
                </a:solidFill>
                <a:ea typeface="Verdana"/>
              </a:rPr>
              <a:t>mer</a:t>
            </a:r>
            <a:r>
              <a:rPr lang="en-GB" sz="1600" dirty="0">
                <a:solidFill>
                  <a:srgbClr val="000000"/>
                </a:solidFill>
                <a:ea typeface="Verdana"/>
              </a:rPr>
              <a:t> </a:t>
            </a:r>
            <a:r>
              <a:rPr lang="en-GB" sz="1600" dirty="0" err="1">
                <a:solidFill>
                  <a:srgbClr val="000000"/>
                </a:solidFill>
                <a:ea typeface="Verdana"/>
              </a:rPr>
              <a:t>tid</a:t>
            </a:r>
            <a:r>
              <a:rPr lang="en-GB" sz="1600" dirty="0">
                <a:solidFill>
                  <a:srgbClr val="000000"/>
                </a:solidFill>
                <a:ea typeface="Verdana"/>
              </a:rPr>
              <a:t> </a:t>
            </a:r>
            <a:r>
              <a:rPr lang="en-GB" sz="1600" dirty="0" err="1">
                <a:solidFill>
                  <a:srgbClr val="000000"/>
                </a:solidFill>
                <a:ea typeface="Verdana"/>
              </a:rPr>
              <a:t>til</a:t>
            </a:r>
            <a:r>
              <a:rPr lang="en-GB" sz="1600" dirty="0">
                <a:solidFill>
                  <a:srgbClr val="000000"/>
                </a:solidFill>
                <a:ea typeface="Verdana"/>
              </a:rPr>
              <a:t> å </a:t>
            </a:r>
            <a:r>
              <a:rPr lang="en-GB" sz="1600" dirty="0" err="1">
                <a:solidFill>
                  <a:srgbClr val="000000"/>
                </a:solidFill>
                <a:ea typeface="Verdana"/>
              </a:rPr>
              <a:t>utvikle</a:t>
            </a:r>
            <a:r>
              <a:rPr lang="en-GB" sz="1600" dirty="0">
                <a:solidFill>
                  <a:srgbClr val="000000"/>
                </a:solidFill>
                <a:ea typeface="Verdana"/>
              </a:rPr>
              <a:t> </a:t>
            </a:r>
            <a:r>
              <a:rPr lang="en-GB" sz="1600" dirty="0" err="1">
                <a:solidFill>
                  <a:srgbClr val="000000"/>
                </a:solidFill>
                <a:ea typeface="Verdana"/>
              </a:rPr>
              <a:t>tilbud</a:t>
            </a:r>
            <a:r>
              <a:rPr lang="en-GB" sz="1600" dirty="0">
                <a:solidFill>
                  <a:srgbClr val="000000"/>
                </a:solidFill>
                <a:ea typeface="Verdana"/>
              </a:rPr>
              <a:t>. </a:t>
            </a:r>
          </a:p>
          <a:p>
            <a:endParaRPr lang="nb-NO" dirty="0"/>
          </a:p>
        </p:txBody>
      </p:sp>
      <p:sp>
        <p:nvSpPr>
          <p:cNvPr id="15" name="TekstSylinder 14">
            <a:extLst>
              <a:ext uri="{FF2B5EF4-FFF2-40B4-BE49-F238E27FC236}">
                <a16:creationId xmlns:a16="http://schemas.microsoft.com/office/drawing/2014/main" id="{0226118C-3089-4BC8-EE9F-01F50509AE41}"/>
              </a:ext>
            </a:extLst>
          </p:cNvPr>
          <p:cNvSpPr txBox="1"/>
          <p:nvPr/>
        </p:nvSpPr>
        <p:spPr>
          <a:xfrm>
            <a:off x="2618072" y="4928134"/>
            <a:ext cx="7613583" cy="1323439"/>
          </a:xfrm>
          <a:prstGeom prst="rect">
            <a:avLst/>
          </a:prstGeom>
          <a:noFill/>
        </p:spPr>
        <p:txBody>
          <a:bodyPr wrap="square" rtlCol="0">
            <a:spAutoFit/>
          </a:bodyPr>
          <a:lstStyle/>
          <a:p>
            <a:r>
              <a:rPr lang="en-GB" sz="1600" dirty="0">
                <a:solidFill>
                  <a:srgbClr val="000000"/>
                </a:solidFill>
                <a:ea typeface="Verdana"/>
              </a:rPr>
              <a:t>I Norge </a:t>
            </a:r>
            <a:r>
              <a:rPr lang="en-GB" sz="1600" dirty="0" err="1">
                <a:solidFill>
                  <a:srgbClr val="000000"/>
                </a:solidFill>
                <a:ea typeface="Verdana"/>
              </a:rPr>
              <a:t>har</a:t>
            </a:r>
            <a:r>
              <a:rPr lang="en-GB" sz="1600" dirty="0">
                <a:solidFill>
                  <a:srgbClr val="000000"/>
                </a:solidFill>
                <a:ea typeface="Verdana"/>
              </a:rPr>
              <a:t> man </a:t>
            </a:r>
            <a:r>
              <a:rPr lang="en-GB" sz="1600" dirty="0" err="1">
                <a:solidFill>
                  <a:srgbClr val="000000"/>
                </a:solidFill>
                <a:ea typeface="Verdana"/>
              </a:rPr>
              <a:t>frem</a:t>
            </a:r>
            <a:r>
              <a:rPr lang="en-GB" sz="1600" dirty="0">
                <a:solidFill>
                  <a:srgbClr val="000000"/>
                </a:solidFill>
                <a:ea typeface="Verdana"/>
              </a:rPr>
              <a:t> </a:t>
            </a:r>
            <a:r>
              <a:rPr lang="en-GB" sz="1600" dirty="0" err="1">
                <a:solidFill>
                  <a:srgbClr val="000000"/>
                </a:solidFill>
                <a:ea typeface="Verdana"/>
              </a:rPr>
              <a:t>til</a:t>
            </a:r>
            <a:r>
              <a:rPr lang="en-GB" sz="1600" dirty="0">
                <a:solidFill>
                  <a:srgbClr val="000000"/>
                </a:solidFill>
                <a:ea typeface="Verdana"/>
              </a:rPr>
              <a:t> 2022 </a:t>
            </a:r>
            <a:r>
              <a:rPr lang="en-GB" sz="1600" dirty="0" err="1">
                <a:solidFill>
                  <a:srgbClr val="000000"/>
                </a:solidFill>
                <a:ea typeface="Verdana"/>
              </a:rPr>
              <a:t>kun</a:t>
            </a:r>
            <a:r>
              <a:rPr lang="en-GB" sz="1600" dirty="0">
                <a:solidFill>
                  <a:srgbClr val="000000"/>
                </a:solidFill>
                <a:ea typeface="Verdana"/>
              </a:rPr>
              <a:t> </a:t>
            </a:r>
            <a:r>
              <a:rPr lang="en-GB" sz="1600" dirty="0" err="1">
                <a:solidFill>
                  <a:srgbClr val="000000"/>
                </a:solidFill>
                <a:ea typeface="Verdana"/>
              </a:rPr>
              <a:t>hatt</a:t>
            </a:r>
            <a:r>
              <a:rPr lang="en-GB" sz="1600" dirty="0">
                <a:solidFill>
                  <a:srgbClr val="000000"/>
                </a:solidFill>
                <a:ea typeface="Verdana"/>
              </a:rPr>
              <a:t> </a:t>
            </a:r>
            <a:r>
              <a:rPr lang="en-GB" sz="1600" dirty="0" err="1">
                <a:solidFill>
                  <a:srgbClr val="000000"/>
                </a:solidFill>
                <a:ea typeface="Verdana"/>
              </a:rPr>
              <a:t>en</a:t>
            </a:r>
            <a:r>
              <a:rPr lang="en-GB" sz="1600" dirty="0">
                <a:solidFill>
                  <a:srgbClr val="000000"/>
                </a:solidFill>
                <a:ea typeface="Verdana"/>
              </a:rPr>
              <a:t> </a:t>
            </a:r>
            <a:r>
              <a:rPr lang="en-GB" sz="1600" dirty="0" err="1">
                <a:solidFill>
                  <a:srgbClr val="000000"/>
                </a:solidFill>
                <a:ea typeface="Verdana"/>
              </a:rPr>
              <a:t>effektkontrakt</a:t>
            </a:r>
            <a:r>
              <a:rPr lang="en-GB" sz="1600" dirty="0">
                <a:solidFill>
                  <a:srgbClr val="000000"/>
                </a:solidFill>
                <a:ea typeface="Verdana"/>
              </a:rPr>
              <a:t> </a:t>
            </a:r>
            <a:r>
              <a:rPr lang="en-GB" sz="1600" dirty="0" err="1">
                <a:solidFill>
                  <a:srgbClr val="000000"/>
                </a:solidFill>
                <a:ea typeface="Verdana"/>
              </a:rPr>
              <a:t>hvor</a:t>
            </a:r>
            <a:r>
              <a:rPr lang="en-GB" sz="1600" dirty="0">
                <a:solidFill>
                  <a:srgbClr val="000000"/>
                </a:solidFill>
                <a:ea typeface="Verdana"/>
              </a:rPr>
              <a:t> det </a:t>
            </a:r>
            <a:r>
              <a:rPr lang="en-GB" sz="1600" dirty="0" err="1">
                <a:solidFill>
                  <a:srgbClr val="000000"/>
                </a:solidFill>
                <a:ea typeface="Verdana"/>
              </a:rPr>
              <a:t>en</a:t>
            </a:r>
            <a:r>
              <a:rPr lang="en-GB" sz="1600" dirty="0">
                <a:solidFill>
                  <a:srgbClr val="000000"/>
                </a:solidFill>
                <a:ea typeface="Verdana"/>
              </a:rPr>
              <a:t> </a:t>
            </a:r>
            <a:r>
              <a:rPr lang="en-GB" sz="1600" dirty="0" err="1">
                <a:solidFill>
                  <a:srgbClr val="000000"/>
                </a:solidFill>
                <a:ea typeface="Verdana"/>
              </a:rPr>
              <a:t>gjennomført</a:t>
            </a:r>
            <a:r>
              <a:rPr lang="en-GB" sz="1600" dirty="0">
                <a:solidFill>
                  <a:srgbClr val="000000"/>
                </a:solidFill>
                <a:ea typeface="Verdana"/>
              </a:rPr>
              <a:t> </a:t>
            </a:r>
            <a:r>
              <a:rPr lang="en-GB" sz="1600" dirty="0" err="1">
                <a:solidFill>
                  <a:srgbClr val="000000"/>
                </a:solidFill>
                <a:ea typeface="Verdana"/>
              </a:rPr>
              <a:t>en</a:t>
            </a:r>
            <a:r>
              <a:rPr lang="en-GB" sz="1600" dirty="0">
                <a:solidFill>
                  <a:srgbClr val="000000"/>
                </a:solidFill>
                <a:ea typeface="Verdana"/>
              </a:rPr>
              <a:t> </a:t>
            </a:r>
            <a:r>
              <a:rPr lang="en-GB" sz="1600" dirty="0" err="1">
                <a:solidFill>
                  <a:srgbClr val="000000"/>
                </a:solidFill>
                <a:ea typeface="Verdana"/>
              </a:rPr>
              <a:t>anskaffelsesprosess</a:t>
            </a:r>
            <a:r>
              <a:rPr lang="en-GB" sz="1600" dirty="0">
                <a:solidFill>
                  <a:srgbClr val="000000"/>
                </a:solidFill>
                <a:ea typeface="Verdana"/>
              </a:rPr>
              <a:t> </a:t>
            </a:r>
            <a:r>
              <a:rPr lang="en-GB" sz="1600" dirty="0" err="1">
                <a:solidFill>
                  <a:srgbClr val="000000"/>
                </a:solidFill>
                <a:ea typeface="Verdana"/>
              </a:rPr>
              <a:t>hvor</a:t>
            </a:r>
            <a:r>
              <a:rPr lang="en-GB" sz="1600" dirty="0">
                <a:solidFill>
                  <a:srgbClr val="000000"/>
                </a:solidFill>
                <a:ea typeface="Verdana"/>
              </a:rPr>
              <a:t> </a:t>
            </a:r>
            <a:r>
              <a:rPr lang="en-GB" sz="1600" dirty="0" err="1">
                <a:solidFill>
                  <a:srgbClr val="000000"/>
                </a:solidFill>
                <a:ea typeface="Verdana"/>
              </a:rPr>
              <a:t>konkurransen</a:t>
            </a:r>
            <a:r>
              <a:rPr lang="en-GB" sz="1600" dirty="0">
                <a:solidFill>
                  <a:srgbClr val="000000"/>
                </a:solidFill>
                <a:ea typeface="Verdana"/>
              </a:rPr>
              <a:t> er </a:t>
            </a:r>
            <a:r>
              <a:rPr lang="en-GB" sz="1600" dirty="0" err="1">
                <a:solidFill>
                  <a:srgbClr val="000000"/>
                </a:solidFill>
                <a:ea typeface="Verdana"/>
              </a:rPr>
              <a:t>kunngjort</a:t>
            </a:r>
            <a:r>
              <a:rPr lang="en-GB" sz="1600" dirty="0">
                <a:solidFill>
                  <a:srgbClr val="000000"/>
                </a:solidFill>
                <a:ea typeface="Verdana"/>
              </a:rPr>
              <a:t> (i Larvik </a:t>
            </a:r>
            <a:r>
              <a:rPr lang="en-GB" sz="1600" dirty="0" err="1">
                <a:solidFill>
                  <a:srgbClr val="000000"/>
                </a:solidFill>
                <a:ea typeface="Verdana"/>
              </a:rPr>
              <a:t>kommune</a:t>
            </a:r>
            <a:r>
              <a:rPr lang="en-GB" sz="1600" dirty="0">
                <a:solidFill>
                  <a:srgbClr val="000000"/>
                </a:solidFill>
                <a:ea typeface="Verdana"/>
              </a:rPr>
              <a:t>). I de </a:t>
            </a:r>
            <a:r>
              <a:rPr lang="en-GB" sz="1600" dirty="0" err="1">
                <a:solidFill>
                  <a:srgbClr val="000000"/>
                </a:solidFill>
                <a:ea typeface="Verdana"/>
              </a:rPr>
              <a:t>øvrige</a:t>
            </a:r>
            <a:r>
              <a:rPr lang="en-GB" sz="1600" dirty="0">
                <a:solidFill>
                  <a:srgbClr val="000000"/>
                </a:solidFill>
                <a:ea typeface="Verdana"/>
              </a:rPr>
              <a:t> </a:t>
            </a:r>
            <a:r>
              <a:rPr lang="en-GB" sz="1600" dirty="0" err="1">
                <a:solidFill>
                  <a:srgbClr val="000000"/>
                </a:solidFill>
                <a:ea typeface="Verdana"/>
              </a:rPr>
              <a:t>prosjektene</a:t>
            </a:r>
            <a:r>
              <a:rPr lang="en-GB" sz="1600" dirty="0">
                <a:solidFill>
                  <a:srgbClr val="000000"/>
                </a:solidFill>
                <a:ea typeface="Verdana"/>
              </a:rPr>
              <a:t> </a:t>
            </a:r>
            <a:r>
              <a:rPr lang="en-GB" sz="1600" dirty="0" err="1">
                <a:solidFill>
                  <a:srgbClr val="000000"/>
                </a:solidFill>
                <a:ea typeface="Verdana"/>
              </a:rPr>
              <a:t>har</a:t>
            </a:r>
            <a:r>
              <a:rPr lang="en-GB" sz="1600" dirty="0">
                <a:solidFill>
                  <a:srgbClr val="000000"/>
                </a:solidFill>
                <a:ea typeface="Verdana"/>
              </a:rPr>
              <a:t> man </a:t>
            </a:r>
            <a:r>
              <a:rPr lang="en-GB" sz="1600" dirty="0" err="1">
                <a:solidFill>
                  <a:srgbClr val="000000"/>
                </a:solidFill>
                <a:ea typeface="Verdana"/>
              </a:rPr>
              <a:t>enten</a:t>
            </a:r>
            <a:r>
              <a:rPr lang="en-GB" sz="1600" dirty="0">
                <a:solidFill>
                  <a:srgbClr val="000000"/>
                </a:solidFill>
                <a:ea typeface="Verdana"/>
              </a:rPr>
              <a:t> </a:t>
            </a:r>
            <a:r>
              <a:rPr lang="en-GB" sz="1600" dirty="0" err="1">
                <a:solidFill>
                  <a:srgbClr val="000000"/>
                </a:solidFill>
                <a:ea typeface="Verdana"/>
              </a:rPr>
              <a:t>havnet</a:t>
            </a:r>
            <a:r>
              <a:rPr lang="en-GB" sz="1600" dirty="0">
                <a:solidFill>
                  <a:srgbClr val="000000"/>
                </a:solidFill>
                <a:ea typeface="Verdana"/>
              </a:rPr>
              <a:t> under </a:t>
            </a:r>
            <a:r>
              <a:rPr lang="en-GB" sz="1600" dirty="0" err="1">
                <a:solidFill>
                  <a:srgbClr val="000000"/>
                </a:solidFill>
                <a:ea typeface="Verdana"/>
              </a:rPr>
              <a:t>terskelverdier</a:t>
            </a:r>
            <a:r>
              <a:rPr lang="en-GB" sz="1600" dirty="0">
                <a:solidFill>
                  <a:srgbClr val="000000"/>
                </a:solidFill>
                <a:ea typeface="Verdana"/>
              </a:rPr>
              <a:t> </a:t>
            </a:r>
            <a:r>
              <a:rPr lang="en-GB" sz="1600" dirty="0" err="1">
                <a:solidFill>
                  <a:srgbClr val="000000"/>
                </a:solidFill>
                <a:ea typeface="Verdana"/>
              </a:rPr>
              <a:t>eller</a:t>
            </a:r>
            <a:r>
              <a:rPr lang="en-GB" sz="1600" dirty="0">
                <a:solidFill>
                  <a:srgbClr val="000000"/>
                </a:solidFill>
                <a:ea typeface="Verdana"/>
              </a:rPr>
              <a:t> </a:t>
            </a:r>
            <a:r>
              <a:rPr lang="en-GB" sz="1600" dirty="0" err="1">
                <a:solidFill>
                  <a:srgbClr val="000000"/>
                </a:solidFill>
                <a:ea typeface="Verdana"/>
              </a:rPr>
              <a:t>inngått</a:t>
            </a:r>
            <a:r>
              <a:rPr lang="en-GB" sz="1600" dirty="0">
                <a:solidFill>
                  <a:srgbClr val="000000"/>
                </a:solidFill>
                <a:ea typeface="Verdana"/>
              </a:rPr>
              <a:t> </a:t>
            </a:r>
            <a:r>
              <a:rPr lang="en-GB" sz="1600" dirty="0" err="1">
                <a:solidFill>
                  <a:srgbClr val="000000"/>
                </a:solidFill>
                <a:ea typeface="Verdana"/>
              </a:rPr>
              <a:t>direkte</a:t>
            </a:r>
            <a:r>
              <a:rPr lang="en-GB" sz="1600" dirty="0">
                <a:solidFill>
                  <a:srgbClr val="000000"/>
                </a:solidFill>
                <a:ea typeface="Verdana"/>
              </a:rPr>
              <a:t> </a:t>
            </a:r>
            <a:r>
              <a:rPr lang="en-GB" sz="1600" dirty="0" err="1">
                <a:solidFill>
                  <a:srgbClr val="000000"/>
                </a:solidFill>
                <a:ea typeface="Verdana"/>
              </a:rPr>
              <a:t>kontrakt</a:t>
            </a:r>
            <a:r>
              <a:rPr lang="en-GB" sz="1600" dirty="0">
                <a:solidFill>
                  <a:srgbClr val="000000"/>
                </a:solidFill>
                <a:ea typeface="Verdana"/>
              </a:rPr>
              <a:t>. </a:t>
            </a:r>
            <a:r>
              <a:rPr lang="en-GB" sz="1600" dirty="0" err="1">
                <a:solidFill>
                  <a:srgbClr val="000000"/>
                </a:solidFill>
                <a:ea typeface="Verdana"/>
              </a:rPr>
              <a:t>Direkte</a:t>
            </a:r>
            <a:r>
              <a:rPr lang="en-GB" sz="1600" dirty="0">
                <a:solidFill>
                  <a:srgbClr val="000000"/>
                </a:solidFill>
                <a:ea typeface="Verdana"/>
              </a:rPr>
              <a:t> </a:t>
            </a:r>
            <a:r>
              <a:rPr lang="en-GB" sz="1600" dirty="0" err="1">
                <a:solidFill>
                  <a:srgbClr val="000000"/>
                </a:solidFill>
                <a:ea typeface="Verdana"/>
              </a:rPr>
              <a:t>kontrakter</a:t>
            </a:r>
            <a:r>
              <a:rPr lang="en-GB" sz="1600" dirty="0">
                <a:solidFill>
                  <a:srgbClr val="000000"/>
                </a:solidFill>
                <a:ea typeface="Verdana"/>
              </a:rPr>
              <a:t> </a:t>
            </a:r>
            <a:r>
              <a:rPr lang="en-GB" sz="1600" dirty="0" err="1">
                <a:solidFill>
                  <a:srgbClr val="000000"/>
                </a:solidFill>
                <a:ea typeface="Verdana"/>
              </a:rPr>
              <a:t>har</a:t>
            </a:r>
            <a:r>
              <a:rPr lang="en-GB" sz="1600" dirty="0">
                <a:solidFill>
                  <a:srgbClr val="000000"/>
                </a:solidFill>
                <a:ea typeface="Verdana"/>
              </a:rPr>
              <a:t> </a:t>
            </a:r>
            <a:r>
              <a:rPr lang="en-GB" sz="1600" dirty="0" err="1">
                <a:solidFill>
                  <a:srgbClr val="000000"/>
                </a:solidFill>
                <a:ea typeface="Verdana"/>
              </a:rPr>
              <a:t>ofte</a:t>
            </a:r>
            <a:r>
              <a:rPr lang="en-GB" sz="1600" dirty="0">
                <a:solidFill>
                  <a:srgbClr val="000000"/>
                </a:solidFill>
                <a:ea typeface="Verdana"/>
              </a:rPr>
              <a:t> </a:t>
            </a:r>
            <a:r>
              <a:rPr lang="en-GB" sz="1600" dirty="0" err="1">
                <a:solidFill>
                  <a:srgbClr val="000000"/>
                </a:solidFill>
                <a:ea typeface="Verdana"/>
              </a:rPr>
              <a:t>vært</a:t>
            </a:r>
            <a:r>
              <a:rPr lang="en-GB" sz="1600" dirty="0">
                <a:solidFill>
                  <a:srgbClr val="000000"/>
                </a:solidFill>
                <a:ea typeface="Verdana"/>
              </a:rPr>
              <a:t> </a:t>
            </a:r>
            <a:r>
              <a:rPr lang="en-GB" sz="1600" dirty="0" err="1">
                <a:solidFill>
                  <a:srgbClr val="000000"/>
                </a:solidFill>
                <a:ea typeface="Verdana"/>
              </a:rPr>
              <a:t>begrunnet</a:t>
            </a:r>
            <a:r>
              <a:rPr lang="en-GB" sz="1600" dirty="0">
                <a:solidFill>
                  <a:srgbClr val="000000"/>
                </a:solidFill>
                <a:ea typeface="Verdana"/>
              </a:rPr>
              <a:t> med at det </a:t>
            </a:r>
            <a:r>
              <a:rPr lang="en-GB" sz="1600" dirty="0" err="1">
                <a:solidFill>
                  <a:srgbClr val="000000"/>
                </a:solidFill>
                <a:ea typeface="Verdana"/>
              </a:rPr>
              <a:t>kun</a:t>
            </a:r>
            <a:r>
              <a:rPr lang="en-GB" sz="1600" dirty="0">
                <a:solidFill>
                  <a:srgbClr val="000000"/>
                </a:solidFill>
                <a:ea typeface="Verdana"/>
              </a:rPr>
              <a:t> er </a:t>
            </a:r>
            <a:r>
              <a:rPr lang="en-GB" sz="1600" dirty="0" err="1">
                <a:solidFill>
                  <a:srgbClr val="000000"/>
                </a:solidFill>
                <a:ea typeface="Verdana"/>
              </a:rPr>
              <a:t>en</a:t>
            </a:r>
            <a:r>
              <a:rPr lang="en-GB" sz="1600" dirty="0">
                <a:solidFill>
                  <a:srgbClr val="000000"/>
                </a:solidFill>
                <a:ea typeface="Verdana"/>
              </a:rPr>
              <a:t> </a:t>
            </a:r>
            <a:r>
              <a:rPr lang="en-GB" sz="1600" dirty="0" err="1">
                <a:solidFill>
                  <a:srgbClr val="000000"/>
                </a:solidFill>
                <a:ea typeface="Verdana"/>
              </a:rPr>
              <a:t>tilbyder</a:t>
            </a:r>
            <a:r>
              <a:rPr lang="en-GB" sz="1600" dirty="0">
                <a:solidFill>
                  <a:srgbClr val="000000"/>
                </a:solidFill>
                <a:ea typeface="Verdana"/>
              </a:rPr>
              <a:t> i </a:t>
            </a:r>
            <a:r>
              <a:rPr lang="en-GB" sz="1600" dirty="0" err="1">
                <a:solidFill>
                  <a:srgbClr val="000000"/>
                </a:solidFill>
                <a:ea typeface="Verdana"/>
              </a:rPr>
              <a:t>markedet</a:t>
            </a:r>
            <a:r>
              <a:rPr lang="en-GB" sz="1600" dirty="0">
                <a:solidFill>
                  <a:srgbClr val="000000"/>
                </a:solidFill>
                <a:ea typeface="Verdana"/>
              </a:rPr>
              <a:t>. Mot </a:t>
            </a:r>
            <a:r>
              <a:rPr lang="en-GB" sz="1600" dirty="0" err="1">
                <a:solidFill>
                  <a:srgbClr val="000000"/>
                </a:solidFill>
                <a:ea typeface="Verdana"/>
              </a:rPr>
              <a:t>slutten</a:t>
            </a:r>
            <a:r>
              <a:rPr lang="en-GB" sz="1600" dirty="0">
                <a:solidFill>
                  <a:srgbClr val="000000"/>
                </a:solidFill>
                <a:ea typeface="Verdana"/>
              </a:rPr>
              <a:t> </a:t>
            </a:r>
            <a:r>
              <a:rPr lang="en-GB" sz="1600" dirty="0" err="1">
                <a:solidFill>
                  <a:srgbClr val="000000"/>
                </a:solidFill>
                <a:ea typeface="Verdana"/>
              </a:rPr>
              <a:t>av</a:t>
            </a:r>
            <a:r>
              <a:rPr lang="en-GB" sz="1600" dirty="0">
                <a:solidFill>
                  <a:srgbClr val="000000"/>
                </a:solidFill>
                <a:ea typeface="Verdana"/>
              </a:rPr>
              <a:t> 2023 </a:t>
            </a:r>
            <a:r>
              <a:rPr lang="en-GB" sz="1600" dirty="0" err="1">
                <a:solidFill>
                  <a:srgbClr val="000000"/>
                </a:solidFill>
                <a:ea typeface="Verdana"/>
              </a:rPr>
              <a:t>har</a:t>
            </a:r>
            <a:r>
              <a:rPr lang="en-GB" sz="1600" dirty="0">
                <a:solidFill>
                  <a:srgbClr val="000000"/>
                </a:solidFill>
                <a:ea typeface="Verdana"/>
              </a:rPr>
              <a:t> </a:t>
            </a:r>
            <a:r>
              <a:rPr lang="en-GB" sz="1600" dirty="0" err="1">
                <a:solidFill>
                  <a:srgbClr val="000000"/>
                </a:solidFill>
                <a:ea typeface="Verdana"/>
              </a:rPr>
              <a:t>også</a:t>
            </a:r>
            <a:r>
              <a:rPr lang="en-GB" sz="1600" dirty="0">
                <a:solidFill>
                  <a:srgbClr val="000000"/>
                </a:solidFill>
                <a:ea typeface="Verdana"/>
              </a:rPr>
              <a:t> Asker </a:t>
            </a:r>
            <a:r>
              <a:rPr lang="en-GB" sz="1600" dirty="0" err="1">
                <a:solidFill>
                  <a:srgbClr val="000000"/>
                </a:solidFill>
                <a:ea typeface="Verdana"/>
              </a:rPr>
              <a:t>kommune</a:t>
            </a:r>
            <a:r>
              <a:rPr lang="en-GB" sz="1600" dirty="0">
                <a:solidFill>
                  <a:srgbClr val="000000"/>
                </a:solidFill>
                <a:ea typeface="Verdana"/>
              </a:rPr>
              <a:t> </a:t>
            </a:r>
            <a:r>
              <a:rPr lang="en-GB" sz="1600" dirty="0" err="1">
                <a:solidFill>
                  <a:srgbClr val="000000"/>
                </a:solidFill>
                <a:ea typeface="Verdana"/>
              </a:rPr>
              <a:t>kunngjort</a:t>
            </a:r>
            <a:r>
              <a:rPr lang="en-GB" sz="1600" dirty="0">
                <a:solidFill>
                  <a:srgbClr val="000000"/>
                </a:solidFill>
                <a:ea typeface="Verdana"/>
              </a:rPr>
              <a:t> </a:t>
            </a:r>
            <a:r>
              <a:rPr lang="en-GB" sz="1600" dirty="0" err="1">
                <a:solidFill>
                  <a:srgbClr val="000000"/>
                </a:solidFill>
                <a:ea typeface="Verdana"/>
              </a:rPr>
              <a:t>konkurranse</a:t>
            </a:r>
            <a:endParaRPr lang="en-GB" sz="1600" dirty="0">
              <a:solidFill>
                <a:srgbClr val="000000"/>
              </a:solidFill>
              <a:ea typeface="Verdana"/>
            </a:endParaRPr>
          </a:p>
        </p:txBody>
      </p:sp>
    </p:spTree>
    <p:extLst>
      <p:ext uri="{BB962C8B-B14F-4D97-AF65-F5344CB8AC3E}">
        <p14:creationId xmlns:p14="http://schemas.microsoft.com/office/powerpoint/2010/main" val="2448411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595405" y="530353"/>
            <a:ext cx="10572307" cy="596690"/>
          </a:xfrm>
        </p:spPr>
        <p:txBody>
          <a:bodyPr>
            <a:normAutofit fontScale="90000"/>
          </a:bodyPr>
          <a:lstStyle/>
          <a:p>
            <a:br>
              <a:rPr lang="nb-NO" b="1" dirty="0"/>
            </a:br>
            <a:endParaRPr lang="nb-NO" b="1" dirty="0"/>
          </a:p>
        </p:txBody>
      </p:sp>
      <p:sp>
        <p:nvSpPr>
          <p:cNvPr id="4" name="TekstSylinder 3"/>
          <p:cNvSpPr txBox="1"/>
          <p:nvPr/>
        </p:nvSpPr>
        <p:spPr>
          <a:xfrm>
            <a:off x="3634154" y="213830"/>
            <a:ext cx="4923692"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b-NO" sz="32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TekstSylinder 11">
            <a:extLst>
              <a:ext uri="{FF2B5EF4-FFF2-40B4-BE49-F238E27FC236}">
                <a16:creationId xmlns:a16="http://schemas.microsoft.com/office/drawing/2014/main" id="{1ADA5DAD-A638-B66D-01B9-9054F8213416}"/>
              </a:ext>
            </a:extLst>
          </p:cNvPr>
          <p:cNvSpPr txBox="1"/>
          <p:nvPr/>
        </p:nvSpPr>
        <p:spPr>
          <a:xfrm>
            <a:off x="2618072" y="1896178"/>
            <a:ext cx="7526955" cy="338554"/>
          </a:xfrm>
          <a:prstGeom prst="rect">
            <a:avLst/>
          </a:prstGeom>
          <a:noFill/>
        </p:spPr>
        <p:txBody>
          <a:bodyPr wrap="square" rtlCol="0">
            <a:spAutoFit/>
          </a:bodyPr>
          <a:lstStyle/>
          <a:p>
            <a:endParaRPr lang="nb-NO" sz="1600" dirty="0">
              <a:ea typeface="Verdana"/>
            </a:endParaRPr>
          </a:p>
        </p:txBody>
      </p:sp>
      <p:sp>
        <p:nvSpPr>
          <p:cNvPr id="6" name="Rectangle 1">
            <a:extLst>
              <a:ext uri="{FF2B5EF4-FFF2-40B4-BE49-F238E27FC236}">
                <a16:creationId xmlns:a16="http://schemas.microsoft.com/office/drawing/2014/main" id="{0CECFF05-9826-23AA-9959-24CE903342B1}"/>
              </a:ext>
            </a:extLst>
          </p:cNvPr>
          <p:cNvSpPr/>
          <p:nvPr/>
        </p:nvSpPr>
        <p:spPr>
          <a:xfrm>
            <a:off x="1492361" y="467860"/>
            <a:ext cx="4280178" cy="92392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nb-NO" noProof="0" dirty="0"/>
              <a:t>Ulike fremgangsmåter</a:t>
            </a:r>
          </a:p>
        </p:txBody>
      </p:sp>
      <p:sp>
        <p:nvSpPr>
          <p:cNvPr id="7" name="Oval 4">
            <a:extLst>
              <a:ext uri="{FF2B5EF4-FFF2-40B4-BE49-F238E27FC236}">
                <a16:creationId xmlns:a16="http://schemas.microsoft.com/office/drawing/2014/main" id="{FE3E3623-48C1-5C64-77DC-D39F2D7599DC}"/>
              </a:ext>
            </a:extLst>
          </p:cNvPr>
          <p:cNvSpPr/>
          <p:nvPr/>
        </p:nvSpPr>
        <p:spPr>
          <a:xfrm>
            <a:off x="323462" y="270217"/>
            <a:ext cx="1393540" cy="1373942"/>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lang="nb-NO" sz="2800" b="1" dirty="0">
                <a:solidFill>
                  <a:schemeClr val="accent1"/>
                </a:solidFill>
                <a:ea typeface="Verdana"/>
              </a:rPr>
              <a:t>3</a:t>
            </a:r>
            <a:endParaRPr lang="en-US" dirty="0">
              <a:solidFill>
                <a:schemeClr val="accent1"/>
              </a:solidFill>
            </a:endParaRPr>
          </a:p>
        </p:txBody>
      </p:sp>
      <p:sp>
        <p:nvSpPr>
          <p:cNvPr id="8" name="TekstSylinder 7">
            <a:extLst>
              <a:ext uri="{FF2B5EF4-FFF2-40B4-BE49-F238E27FC236}">
                <a16:creationId xmlns:a16="http://schemas.microsoft.com/office/drawing/2014/main" id="{881FD6AE-C6DE-3761-AE90-46C35CBBE700}"/>
              </a:ext>
            </a:extLst>
          </p:cNvPr>
          <p:cNvSpPr txBox="1"/>
          <p:nvPr/>
        </p:nvSpPr>
        <p:spPr>
          <a:xfrm>
            <a:off x="500514" y="2040559"/>
            <a:ext cx="11078678" cy="4278094"/>
          </a:xfrm>
          <a:prstGeom prst="rect">
            <a:avLst/>
          </a:prstGeom>
          <a:noFill/>
        </p:spPr>
        <p:txBody>
          <a:bodyPr wrap="square" rtlCol="0">
            <a:spAutoFit/>
          </a:bodyPr>
          <a:lstStyle/>
          <a:p>
            <a:pPr marL="0" indent="0">
              <a:buNone/>
            </a:pPr>
            <a:r>
              <a:rPr lang="nb-NO" sz="2000" b="1" dirty="0">
                <a:ea typeface="+mn-lt"/>
                <a:cs typeface="+mn-lt"/>
              </a:rPr>
              <a:t>Det er ulike fremgangsmåter og startpunkt for en anskaffelsesprosess. </a:t>
            </a:r>
          </a:p>
          <a:p>
            <a:pPr marL="0" indent="0">
              <a:buNone/>
            </a:pPr>
            <a:endParaRPr lang="nb-NO" sz="1800" dirty="0">
              <a:ea typeface="+mn-lt"/>
              <a:cs typeface="+mn-lt"/>
            </a:endParaRPr>
          </a:p>
          <a:p>
            <a:pPr marL="285750" indent="-285750">
              <a:buFont typeface="Arial" panose="020B0604020202020204" pitchFamily="34" charset="0"/>
              <a:buChar char="•"/>
            </a:pPr>
            <a:r>
              <a:rPr lang="nb-NO" dirty="0">
                <a:ea typeface="+mn-lt"/>
                <a:cs typeface="+mn-lt"/>
              </a:rPr>
              <a:t>Det offentlige kan ha </a:t>
            </a:r>
            <a:r>
              <a:rPr lang="nb-NO" sz="1800" dirty="0">
                <a:ea typeface="+mn-lt"/>
                <a:cs typeface="+mn-lt"/>
              </a:rPr>
              <a:t>utlyst et ønske om ideer til potensielle prosjekter med effektkontrakt, eller det er </a:t>
            </a:r>
            <a:br>
              <a:rPr lang="nb-NO" sz="1800" dirty="0">
                <a:ea typeface="+mn-lt"/>
                <a:cs typeface="+mn-lt"/>
              </a:rPr>
            </a:br>
            <a:r>
              <a:rPr lang="nb-NO" sz="1800" dirty="0">
                <a:ea typeface="+mn-lt"/>
                <a:cs typeface="+mn-lt"/>
              </a:rPr>
              <a:t>utlyst svært spesifikke prosjekter som leverandører kan konkurrere om</a:t>
            </a:r>
            <a:br>
              <a:rPr lang="nb-NO" sz="1800" dirty="0">
                <a:ea typeface="+mn-lt"/>
                <a:cs typeface="+mn-lt"/>
              </a:rPr>
            </a:br>
            <a:endParaRPr lang="nb-NO" sz="1800" dirty="0">
              <a:ea typeface="+mn-lt"/>
              <a:cs typeface="+mn-lt"/>
            </a:endParaRPr>
          </a:p>
          <a:p>
            <a:pPr marL="285750" indent="-285750">
              <a:buFont typeface="Arial" panose="020B0604020202020204" pitchFamily="34" charset="0"/>
              <a:buChar char="•"/>
            </a:pPr>
            <a:r>
              <a:rPr lang="nb-NO" dirty="0">
                <a:ea typeface="+mn-lt"/>
                <a:cs typeface="+mn-lt"/>
              </a:rPr>
              <a:t>I noen tilfeller vil offentlig part at leverandørene </a:t>
            </a:r>
            <a:r>
              <a:rPr lang="nb-NO" sz="1800" dirty="0">
                <a:ea typeface="+mn-lt"/>
                <a:cs typeface="+mn-lt"/>
              </a:rPr>
              <a:t>må ha sikret et samarbeid med en sosial investor når de skal levere tilbud. I andre tilfeller venter man med å innhente finansieringen til et senere tidspunkt etter at en leverandør er valgt</a:t>
            </a:r>
          </a:p>
          <a:p>
            <a:pPr marL="285750" indent="-285750">
              <a:buFont typeface="Arial" panose="020B0604020202020204" pitchFamily="34" charset="0"/>
              <a:buChar char="•"/>
            </a:pPr>
            <a:endParaRPr lang="nb-NO" sz="1800" dirty="0">
              <a:ea typeface="+mn-lt"/>
              <a:cs typeface="+mn-lt"/>
            </a:endParaRPr>
          </a:p>
          <a:p>
            <a:pPr marL="285750" indent="-285750">
              <a:buFont typeface="Arial" panose="020B0604020202020204" pitchFamily="34" charset="0"/>
              <a:buChar char="•"/>
            </a:pPr>
            <a:r>
              <a:rPr lang="nb-NO" sz="1800" dirty="0">
                <a:ea typeface="+mn-lt"/>
                <a:cs typeface="+mn-lt"/>
              </a:rPr>
              <a:t>Det største skillet er mellom de prosjekter hvor det offentlige har utviklet mye av prosjektet, og tatt mange beslutninger før man går til markedet, og de prosjekter hvor man kunngjør til markedet i en svært tidlige fase </a:t>
            </a:r>
            <a:br>
              <a:rPr lang="nb-NO" sz="1800" dirty="0">
                <a:ea typeface="+mn-lt"/>
                <a:cs typeface="+mn-lt"/>
              </a:rPr>
            </a:br>
            <a:endParaRPr lang="nb-NO" sz="1800" dirty="0">
              <a:ea typeface="Verdana"/>
            </a:endParaRPr>
          </a:p>
          <a:p>
            <a:pPr marL="285750" indent="-285750">
              <a:buFont typeface="Arial" panose="020B0604020202020204" pitchFamily="34" charset="0"/>
              <a:buChar char="•"/>
            </a:pPr>
            <a:r>
              <a:rPr lang="nb-NO" sz="1800" dirty="0">
                <a:ea typeface="+mn-lt"/>
                <a:cs typeface="+mn-lt"/>
              </a:rPr>
              <a:t>Avgjørelser knyttet til målgruppe, mål og evalueringsmetode kan tas før kunngjøring eller etter at tilbud er mottatt</a:t>
            </a:r>
            <a:br>
              <a:rPr lang="nb-NO" sz="1800" dirty="0">
                <a:ea typeface="+mn-lt"/>
                <a:cs typeface="+mn-lt"/>
              </a:rPr>
            </a:br>
            <a:endParaRPr lang="nb-NO" sz="1800" dirty="0">
              <a:ea typeface="+mn-lt"/>
              <a:cs typeface="+mn-lt"/>
            </a:endParaRPr>
          </a:p>
          <a:p>
            <a:endParaRPr lang="nb-NO" dirty="0"/>
          </a:p>
        </p:txBody>
      </p:sp>
    </p:spTree>
    <p:extLst>
      <p:ext uri="{BB962C8B-B14F-4D97-AF65-F5344CB8AC3E}">
        <p14:creationId xmlns:p14="http://schemas.microsoft.com/office/powerpoint/2010/main" val="2116114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595405" y="530353"/>
            <a:ext cx="10572307" cy="596690"/>
          </a:xfrm>
        </p:spPr>
        <p:txBody>
          <a:bodyPr>
            <a:normAutofit fontScale="90000"/>
          </a:bodyPr>
          <a:lstStyle/>
          <a:p>
            <a:br>
              <a:rPr lang="nb-NO" b="1" dirty="0"/>
            </a:br>
            <a:endParaRPr lang="nb-NO" b="1" dirty="0"/>
          </a:p>
        </p:txBody>
      </p:sp>
      <p:sp>
        <p:nvSpPr>
          <p:cNvPr id="4" name="TekstSylinder 3"/>
          <p:cNvSpPr txBox="1"/>
          <p:nvPr/>
        </p:nvSpPr>
        <p:spPr>
          <a:xfrm>
            <a:off x="3634154" y="213830"/>
            <a:ext cx="4923692"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b-NO" sz="32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TekstSylinder 11">
            <a:extLst>
              <a:ext uri="{FF2B5EF4-FFF2-40B4-BE49-F238E27FC236}">
                <a16:creationId xmlns:a16="http://schemas.microsoft.com/office/drawing/2014/main" id="{1ADA5DAD-A638-B66D-01B9-9054F8213416}"/>
              </a:ext>
            </a:extLst>
          </p:cNvPr>
          <p:cNvSpPr txBox="1"/>
          <p:nvPr/>
        </p:nvSpPr>
        <p:spPr>
          <a:xfrm>
            <a:off x="2618072" y="1896178"/>
            <a:ext cx="7526955" cy="338554"/>
          </a:xfrm>
          <a:prstGeom prst="rect">
            <a:avLst/>
          </a:prstGeom>
          <a:noFill/>
        </p:spPr>
        <p:txBody>
          <a:bodyPr wrap="square" rtlCol="0">
            <a:spAutoFit/>
          </a:bodyPr>
          <a:lstStyle/>
          <a:p>
            <a:endParaRPr lang="nb-NO" sz="1600" dirty="0">
              <a:ea typeface="Verdana"/>
            </a:endParaRPr>
          </a:p>
        </p:txBody>
      </p:sp>
      <p:sp>
        <p:nvSpPr>
          <p:cNvPr id="8" name="TekstSylinder 7">
            <a:extLst>
              <a:ext uri="{FF2B5EF4-FFF2-40B4-BE49-F238E27FC236}">
                <a16:creationId xmlns:a16="http://schemas.microsoft.com/office/drawing/2014/main" id="{881FD6AE-C6DE-3761-AE90-46C35CBBE700}"/>
              </a:ext>
            </a:extLst>
          </p:cNvPr>
          <p:cNvSpPr txBox="1"/>
          <p:nvPr/>
        </p:nvSpPr>
        <p:spPr>
          <a:xfrm>
            <a:off x="500514" y="2040559"/>
            <a:ext cx="11078678" cy="2554545"/>
          </a:xfrm>
          <a:prstGeom prst="rect">
            <a:avLst/>
          </a:prstGeom>
          <a:noFill/>
        </p:spPr>
        <p:txBody>
          <a:bodyPr wrap="square" rtlCol="0">
            <a:spAutoFit/>
          </a:bodyPr>
          <a:lstStyle/>
          <a:p>
            <a:pPr marL="0" algn="l" rtl="0" eaLnBrk="1" fontAlgn="t" latinLnBrk="0" hangingPunct="1">
              <a:spcBef>
                <a:spcPts val="0"/>
              </a:spcBef>
              <a:spcAft>
                <a:spcPts val="0"/>
              </a:spcAft>
            </a:pPr>
            <a:r>
              <a:rPr lang="nb-NO" sz="1600" b="1" i="0" u="none" strike="noStrike" kern="1200" dirty="0">
                <a:solidFill>
                  <a:srgbClr val="000000"/>
                </a:solidFill>
                <a:effectLst/>
                <a:latin typeface="Futura Bk BT" panose="020B0502020204020303"/>
              </a:rPr>
              <a:t>Stegene i anskaffelsesprosessen</a:t>
            </a:r>
            <a:endParaRPr lang="nb-NO" sz="1600" b="0" i="0" u="none" strike="noStrike" dirty="0">
              <a:effectLst/>
              <a:latin typeface="Arial" panose="020B0604020202020204" pitchFamily="34" charset="0"/>
            </a:endParaRPr>
          </a:p>
          <a:p>
            <a:pPr marL="285750" indent="-285750" algn="l" rtl="0" eaLnBrk="1" fontAlgn="ctr" latinLnBrk="0" hangingPunct="1">
              <a:spcBef>
                <a:spcPts val="0"/>
              </a:spcBef>
              <a:spcAft>
                <a:spcPts val="0"/>
              </a:spcAft>
              <a:buFont typeface="Arial" panose="020B0604020202020204" pitchFamily="34" charset="0"/>
              <a:buChar char="•"/>
            </a:pPr>
            <a:r>
              <a:rPr lang="nb-NO" sz="1600" b="0" i="0" u="none" strike="noStrike" kern="1200" dirty="0">
                <a:solidFill>
                  <a:srgbClr val="000000"/>
                </a:solidFill>
                <a:effectLst/>
                <a:latin typeface="Source Sans Pro" panose="020B0503030403020204" pitchFamily="34" charset="0"/>
              </a:rPr>
              <a:t>Kunngjøring i </a:t>
            </a:r>
            <a:r>
              <a:rPr lang="nb-NO" sz="1600" b="0" i="0" u="none" strike="noStrike" kern="1200" dirty="0" err="1">
                <a:solidFill>
                  <a:srgbClr val="000000"/>
                </a:solidFill>
                <a:effectLst/>
                <a:latin typeface="Source Sans Pro" panose="020B0503030403020204" pitchFamily="34" charset="0"/>
              </a:rPr>
              <a:t>Doffin</a:t>
            </a:r>
            <a:r>
              <a:rPr lang="nb-NO" sz="1600" b="0" i="0" u="none" strike="noStrike" kern="1200" dirty="0">
                <a:solidFill>
                  <a:srgbClr val="000000"/>
                </a:solidFill>
                <a:effectLst/>
                <a:latin typeface="Source Sans Pro" panose="020B0503030403020204" pitchFamily="34" charset="0"/>
              </a:rPr>
              <a:t> med forhåndsbestemt målgruppe, ønskede resultater og rammer for prosjektet (antall år og maksimalt budsjett)</a:t>
            </a:r>
            <a:br>
              <a:rPr lang="nb-NO" sz="1600" b="0" i="0" u="none" strike="noStrike" kern="1200" dirty="0">
                <a:solidFill>
                  <a:srgbClr val="000000"/>
                </a:solidFill>
                <a:effectLst/>
                <a:latin typeface="Source Sans Pro" panose="020B0503030403020204" pitchFamily="34" charset="0"/>
              </a:rPr>
            </a:br>
            <a:endParaRPr lang="nb-NO" sz="1600" b="0" i="0" u="none" strike="noStrike" dirty="0">
              <a:effectLst/>
              <a:latin typeface="Arial" panose="020B0604020202020204" pitchFamily="34" charset="0"/>
            </a:endParaRPr>
          </a:p>
          <a:p>
            <a:pPr marL="285750" indent="-285750" algn="l" rtl="0" eaLnBrk="1" fontAlgn="ctr" latinLnBrk="0" hangingPunct="1">
              <a:spcBef>
                <a:spcPts val="0"/>
              </a:spcBef>
              <a:spcAft>
                <a:spcPts val="0"/>
              </a:spcAft>
              <a:buFont typeface="Arial" panose="020B0604020202020204" pitchFamily="34" charset="0"/>
              <a:buChar char="•"/>
            </a:pPr>
            <a:r>
              <a:rPr lang="nb-NO" sz="1600" b="0" i="0" u="none" strike="noStrike" kern="1200" dirty="0">
                <a:solidFill>
                  <a:srgbClr val="000000"/>
                </a:solidFill>
                <a:effectLst/>
                <a:latin typeface="Source Sans Pro" panose="020B0503030403020204" pitchFamily="34" charset="0"/>
              </a:rPr>
              <a:t>Prekvalifisering av leverandører </a:t>
            </a:r>
            <a:br>
              <a:rPr lang="nb-NO" sz="1600" b="0" i="0" u="none" strike="noStrike" kern="1200" dirty="0">
                <a:solidFill>
                  <a:srgbClr val="000000"/>
                </a:solidFill>
                <a:effectLst/>
                <a:latin typeface="Source Sans Pro" panose="020B0503030403020204" pitchFamily="34" charset="0"/>
              </a:rPr>
            </a:br>
            <a:endParaRPr lang="nb-NO" sz="1600" b="0" i="0" u="none" strike="noStrike" dirty="0">
              <a:effectLst/>
              <a:latin typeface="Arial" panose="020B0604020202020204" pitchFamily="34" charset="0"/>
            </a:endParaRPr>
          </a:p>
          <a:p>
            <a:pPr marL="285750" indent="-285750" algn="l" rtl="0" eaLnBrk="1" fontAlgn="ctr" latinLnBrk="0" hangingPunct="1">
              <a:spcBef>
                <a:spcPts val="0"/>
              </a:spcBef>
              <a:spcAft>
                <a:spcPts val="0"/>
              </a:spcAft>
              <a:buFont typeface="Arial" panose="020B0604020202020204" pitchFamily="34" charset="0"/>
              <a:buChar char="•"/>
            </a:pPr>
            <a:r>
              <a:rPr lang="nb-NO" sz="1600" b="0" i="0" u="none" strike="noStrike" kern="1200" dirty="0">
                <a:solidFill>
                  <a:srgbClr val="000000"/>
                </a:solidFill>
                <a:effectLst/>
                <a:latin typeface="Source Sans Pro" panose="020B0503030403020204" pitchFamily="34" charset="0"/>
              </a:rPr>
              <a:t>Innhenting av tilbud fra kvalifiserte leverandører og forhandlinger (inkludert forhandlinger om betalingsmodell)</a:t>
            </a:r>
            <a:br>
              <a:rPr lang="nb-NO" sz="1600" b="0" i="0" u="none" strike="noStrike" kern="1200" dirty="0">
                <a:solidFill>
                  <a:srgbClr val="000000"/>
                </a:solidFill>
                <a:effectLst/>
                <a:latin typeface="Source Sans Pro" panose="020B0503030403020204" pitchFamily="34" charset="0"/>
              </a:rPr>
            </a:br>
            <a:endParaRPr lang="nb-NO" sz="1600" b="0" i="0" u="none" strike="noStrike" dirty="0">
              <a:effectLst/>
              <a:latin typeface="Arial" panose="020B0604020202020204" pitchFamily="34" charset="0"/>
            </a:endParaRPr>
          </a:p>
          <a:p>
            <a:pPr marL="285750" indent="-285750" algn="l" rtl="0" eaLnBrk="1" fontAlgn="ctr" latinLnBrk="0" hangingPunct="1">
              <a:spcBef>
                <a:spcPts val="0"/>
              </a:spcBef>
              <a:spcAft>
                <a:spcPts val="0"/>
              </a:spcAft>
              <a:buFont typeface="Arial" panose="020B0604020202020204" pitchFamily="34" charset="0"/>
              <a:buChar char="•"/>
            </a:pPr>
            <a:r>
              <a:rPr lang="nb-NO" sz="1600" b="0" i="0" u="none" strike="noStrike" kern="1200" dirty="0">
                <a:solidFill>
                  <a:srgbClr val="000000"/>
                </a:solidFill>
                <a:effectLst/>
                <a:latin typeface="Source Sans Pro" panose="020B0503030403020204" pitchFamily="34" charset="0"/>
              </a:rPr>
              <a:t>Valg av leverandør (leverandør inngår egen avtale med eventuell investor, før avtaleinngåelse med Larvik)</a:t>
            </a:r>
            <a:endParaRPr lang="nb-NO" sz="1600" b="0" i="0" u="none" strike="noStrike" dirty="0">
              <a:effectLst/>
              <a:latin typeface="Arial" panose="020B0604020202020204" pitchFamily="34" charset="0"/>
            </a:endParaRPr>
          </a:p>
          <a:p>
            <a:endParaRPr lang="nb-NO" sz="1600" dirty="0"/>
          </a:p>
        </p:txBody>
      </p:sp>
      <p:sp>
        <p:nvSpPr>
          <p:cNvPr id="3" name="Rectangle 6">
            <a:extLst>
              <a:ext uri="{FF2B5EF4-FFF2-40B4-BE49-F238E27FC236}">
                <a16:creationId xmlns:a16="http://schemas.microsoft.com/office/drawing/2014/main" id="{669FD76E-1F8B-78BB-2486-39B02EE76E59}"/>
              </a:ext>
            </a:extLst>
          </p:cNvPr>
          <p:cNvSpPr/>
          <p:nvPr/>
        </p:nvSpPr>
        <p:spPr>
          <a:xfrm>
            <a:off x="1177805" y="500452"/>
            <a:ext cx="3125447" cy="577852"/>
          </a:xfrm>
          <a:prstGeom prst="rect">
            <a:avLst/>
          </a:prstGeom>
          <a:solidFill>
            <a:srgbClr val="05326E"/>
          </a:solidFill>
          <a:ln w="12700" cap="flat" cmpd="sng" algn="ctr">
            <a:noFill/>
            <a:prstDash val="solid"/>
            <a:miter lim="800000"/>
          </a:ln>
          <a:effectLst/>
        </p:spPr>
        <p:txBody>
          <a:bodyPr lIns="72000" tIns="36000" rIns="7200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b-NO" sz="1800" b="0" i="0" u="none" strike="noStrike" kern="0" cap="none" spc="0" normalizeH="0" baseline="0" noProof="0" dirty="0">
                <a:ln>
                  <a:noFill/>
                </a:ln>
                <a:solidFill>
                  <a:srgbClr val="FFFFFF"/>
                </a:solidFill>
                <a:effectLst/>
                <a:uLnTx/>
                <a:uFillTx/>
                <a:latin typeface="Verdana"/>
                <a:ea typeface="+mn-ea"/>
                <a:cs typeface="+mn-cs"/>
              </a:rPr>
              <a:t>Eksempel fra Larvik</a:t>
            </a:r>
            <a:endParaRPr kumimoji="0" lang="nb-NO" sz="1800" b="0" i="0" u="none" strike="noStrike" kern="0" cap="none" spc="0" normalizeH="0" baseline="0" noProof="0" dirty="0">
              <a:ln>
                <a:noFill/>
              </a:ln>
              <a:solidFill>
                <a:srgbClr val="FFFFFF"/>
              </a:solidFill>
              <a:effectLst/>
              <a:uLnTx/>
              <a:uFillTx/>
              <a:latin typeface="Verdana"/>
              <a:ea typeface="Verdana"/>
              <a:cs typeface="+mn-cs"/>
            </a:endParaRPr>
          </a:p>
        </p:txBody>
      </p:sp>
      <p:sp>
        <p:nvSpPr>
          <p:cNvPr id="5" name="Oval 7">
            <a:extLst>
              <a:ext uri="{FF2B5EF4-FFF2-40B4-BE49-F238E27FC236}">
                <a16:creationId xmlns:a16="http://schemas.microsoft.com/office/drawing/2014/main" id="{CE728091-977F-0726-3183-1C78D0329D40}"/>
              </a:ext>
            </a:extLst>
          </p:cNvPr>
          <p:cNvSpPr/>
          <p:nvPr/>
        </p:nvSpPr>
        <p:spPr>
          <a:xfrm>
            <a:off x="388733" y="340613"/>
            <a:ext cx="981947" cy="937598"/>
          </a:xfrm>
          <a:prstGeom prst="ellipse">
            <a:avLst/>
          </a:prstGeom>
          <a:solidFill>
            <a:srgbClr val="05326E">
              <a:lumMod val="20000"/>
              <a:lumOff val="80000"/>
            </a:srgbClr>
          </a:solidFill>
          <a:ln w="12700" cap="flat" cmpd="sng" algn="ctr">
            <a:noFill/>
            <a:prstDash val="solid"/>
            <a:miter lim="800000"/>
          </a:ln>
          <a:effectLst/>
        </p:spPr>
        <p:txBody>
          <a:bodyPr lIns="72000" tIns="36000" rIns="7200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b-NO" sz="2800" b="1" i="0" u="none" strike="noStrike" kern="0" cap="none" spc="0" normalizeH="0" baseline="0" noProof="0" dirty="0">
                <a:ln>
                  <a:noFill/>
                </a:ln>
                <a:solidFill>
                  <a:srgbClr val="05326E"/>
                </a:solidFill>
                <a:effectLst/>
                <a:uLnTx/>
                <a:uFillTx/>
                <a:latin typeface="Verdana"/>
                <a:ea typeface="Verdana"/>
                <a:cs typeface="+mn-cs"/>
              </a:rPr>
              <a:t>4</a:t>
            </a:r>
          </a:p>
        </p:txBody>
      </p:sp>
    </p:spTree>
    <p:extLst>
      <p:ext uri="{BB962C8B-B14F-4D97-AF65-F5344CB8AC3E}">
        <p14:creationId xmlns:p14="http://schemas.microsoft.com/office/powerpoint/2010/main" val="1217880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595405" y="530353"/>
            <a:ext cx="10572307" cy="596690"/>
          </a:xfrm>
        </p:spPr>
        <p:txBody>
          <a:bodyPr>
            <a:normAutofit fontScale="90000"/>
          </a:bodyPr>
          <a:lstStyle/>
          <a:p>
            <a:br>
              <a:rPr lang="nb-NO" b="1" dirty="0"/>
            </a:br>
            <a:endParaRPr lang="nb-NO" b="1" dirty="0"/>
          </a:p>
        </p:txBody>
      </p:sp>
      <p:sp>
        <p:nvSpPr>
          <p:cNvPr id="4" name="TekstSylinder 3"/>
          <p:cNvSpPr txBox="1"/>
          <p:nvPr/>
        </p:nvSpPr>
        <p:spPr>
          <a:xfrm>
            <a:off x="3634154" y="213830"/>
            <a:ext cx="4923692"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nb-NO" sz="32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TekstSylinder 11">
            <a:extLst>
              <a:ext uri="{FF2B5EF4-FFF2-40B4-BE49-F238E27FC236}">
                <a16:creationId xmlns:a16="http://schemas.microsoft.com/office/drawing/2014/main" id="{1ADA5DAD-A638-B66D-01B9-9054F8213416}"/>
              </a:ext>
            </a:extLst>
          </p:cNvPr>
          <p:cNvSpPr txBox="1"/>
          <p:nvPr/>
        </p:nvSpPr>
        <p:spPr>
          <a:xfrm>
            <a:off x="2618072" y="1896178"/>
            <a:ext cx="7526955" cy="338554"/>
          </a:xfrm>
          <a:prstGeom prst="rect">
            <a:avLst/>
          </a:prstGeom>
          <a:noFill/>
        </p:spPr>
        <p:txBody>
          <a:bodyPr wrap="square" rtlCol="0">
            <a:spAutoFit/>
          </a:bodyPr>
          <a:lstStyle/>
          <a:p>
            <a:endParaRPr lang="nb-NO" sz="1600" dirty="0">
              <a:ea typeface="Verdana"/>
            </a:endParaRPr>
          </a:p>
        </p:txBody>
      </p:sp>
      <p:sp>
        <p:nvSpPr>
          <p:cNvPr id="6" name="Speech Bubble: Rectangle 2">
            <a:extLst>
              <a:ext uri="{FF2B5EF4-FFF2-40B4-BE49-F238E27FC236}">
                <a16:creationId xmlns:a16="http://schemas.microsoft.com/office/drawing/2014/main" id="{94A74DEB-A31A-2051-25C8-C51597FB52D2}"/>
              </a:ext>
            </a:extLst>
          </p:cNvPr>
          <p:cNvSpPr/>
          <p:nvPr/>
        </p:nvSpPr>
        <p:spPr>
          <a:xfrm>
            <a:off x="812427" y="2921794"/>
            <a:ext cx="2594943" cy="1491214"/>
          </a:xfrm>
          <a:prstGeom prst="wedgeRectCallout">
            <a:avLst>
              <a:gd name="adj1" fmla="val 89328"/>
              <a:gd name="adj2" fmla="val -23192"/>
            </a:avLst>
          </a:prstGeom>
          <a:solidFill>
            <a:srgbClr val="E1ECED"/>
          </a:solidFill>
          <a:ln w="12700" cap="flat" cmpd="sng" algn="ctr">
            <a:noFill/>
            <a:prstDash val="solid"/>
            <a:miter lim="800000"/>
          </a:ln>
          <a:effectLst>
            <a:outerShdw blurRad="50800" dist="38100" dir="5400000" algn="t" rotWithShape="0">
              <a:prstClr val="black">
                <a:alpha val="40000"/>
              </a:prstClr>
            </a:outerShdw>
          </a:effectLst>
        </p:spPr>
        <p:txBody>
          <a:bodyPr lIns="72000" tIns="36000" rIns="7200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b-NO" sz="1400" b="0" i="0" u="none" strike="noStrike" kern="0" cap="none" spc="0" normalizeH="0" baseline="0" noProof="0" dirty="0">
                <a:ln>
                  <a:noFill/>
                </a:ln>
                <a:solidFill>
                  <a:srgbClr val="000000"/>
                </a:solidFill>
                <a:effectLst/>
                <a:uLnTx/>
                <a:uFillTx/>
                <a:latin typeface="Source Sans Pro" panose="020B0503030403020204" pitchFamily="34" charset="0"/>
                <a:ea typeface="Verdana"/>
                <a:cs typeface="+mn-cs"/>
              </a:rPr>
              <a:t>Er det noen særlige bestemmelser som er aktuelle for vårt prosjekt? For eksempel å reservere konkurranse for ideelle.  </a:t>
            </a:r>
          </a:p>
        </p:txBody>
      </p:sp>
      <p:pic>
        <p:nvPicPr>
          <p:cNvPr id="7" name="Graphic 3" descr="Head with gears with solid fill">
            <a:extLst>
              <a:ext uri="{FF2B5EF4-FFF2-40B4-BE49-F238E27FC236}">
                <a16:creationId xmlns:a16="http://schemas.microsoft.com/office/drawing/2014/main" id="{53FE3DE7-71E8-9F9D-71AB-AC0EFEAF991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flipH="1">
            <a:off x="5132784" y="2155446"/>
            <a:ext cx="1512094" cy="1512094"/>
          </a:xfrm>
          <a:prstGeom prst="rect">
            <a:avLst/>
          </a:prstGeom>
        </p:spPr>
      </p:pic>
      <p:sp>
        <p:nvSpPr>
          <p:cNvPr id="9" name="Speech Bubble: Rectangle 5">
            <a:extLst>
              <a:ext uri="{FF2B5EF4-FFF2-40B4-BE49-F238E27FC236}">
                <a16:creationId xmlns:a16="http://schemas.microsoft.com/office/drawing/2014/main" id="{200048A2-2163-DA9F-B042-373C32DDAE0A}"/>
              </a:ext>
            </a:extLst>
          </p:cNvPr>
          <p:cNvSpPr/>
          <p:nvPr/>
        </p:nvSpPr>
        <p:spPr>
          <a:xfrm>
            <a:off x="2821166" y="4579164"/>
            <a:ext cx="2594943" cy="1390030"/>
          </a:xfrm>
          <a:prstGeom prst="wedgeRectCallout">
            <a:avLst>
              <a:gd name="adj1" fmla="val 58448"/>
              <a:gd name="adj2" fmla="val -117589"/>
            </a:avLst>
          </a:prstGeom>
          <a:solidFill>
            <a:srgbClr val="ECF3F6"/>
          </a:solidFill>
          <a:ln w="12700" cap="flat" cmpd="sng" algn="ctr">
            <a:noFill/>
            <a:prstDash val="solid"/>
            <a:miter lim="800000"/>
          </a:ln>
          <a:effectLst>
            <a:outerShdw blurRad="50800" dist="38100" dir="5400000" algn="t" rotWithShape="0">
              <a:prstClr val="black">
                <a:alpha val="40000"/>
              </a:prstClr>
            </a:outerShdw>
          </a:effectLst>
        </p:spPr>
        <p:txBody>
          <a:bodyPr lIns="72000" tIns="36000" rIns="72000" bIns="36000" rtlCol="0" anchor="ctr"/>
          <a:lstStyle/>
          <a:p>
            <a:pPr marL="0" marR="0" lvl="0" indent="0" algn="ctr" defTabSz="914400" eaLnBrk="1" fontAlgn="auto" latinLnBrk="0" hangingPunct="1">
              <a:lnSpc>
                <a:spcPct val="100000"/>
              </a:lnSpc>
              <a:spcBef>
                <a:spcPts val="0"/>
              </a:spcBef>
              <a:spcAft>
                <a:spcPts val="600"/>
              </a:spcAft>
              <a:buClrTx/>
              <a:buSzTx/>
              <a:buFontTx/>
              <a:buNone/>
              <a:tabLst/>
              <a:defRPr/>
            </a:pPr>
            <a:r>
              <a:rPr kumimoji="0" lang="nb-NO" sz="1400" b="0" i="0" u="none" strike="noStrike" kern="0" cap="none" spc="0" normalizeH="0" baseline="0" noProof="0" dirty="0">
                <a:ln>
                  <a:noFill/>
                </a:ln>
                <a:solidFill>
                  <a:srgbClr val="000000"/>
                </a:solidFill>
                <a:effectLst/>
                <a:uLnTx/>
                <a:uFillTx/>
                <a:latin typeface="Source Sans Pro" panose="020B0503030403020204" pitchFamily="34" charset="0"/>
                <a:ea typeface="Verdana"/>
                <a:cs typeface="+mn-lt"/>
              </a:rPr>
              <a:t>Er vi over eller under ulike terskelverdier i lov om anskaffelser?</a:t>
            </a:r>
          </a:p>
        </p:txBody>
      </p:sp>
      <p:sp>
        <p:nvSpPr>
          <p:cNvPr id="10" name="Speech Bubble: Rectangle 6">
            <a:extLst>
              <a:ext uri="{FF2B5EF4-FFF2-40B4-BE49-F238E27FC236}">
                <a16:creationId xmlns:a16="http://schemas.microsoft.com/office/drawing/2014/main" id="{7FE19443-35C8-3B9F-5482-75B5C390FD19}"/>
              </a:ext>
            </a:extLst>
          </p:cNvPr>
          <p:cNvSpPr/>
          <p:nvPr/>
        </p:nvSpPr>
        <p:spPr>
          <a:xfrm>
            <a:off x="8503021" y="2630707"/>
            <a:ext cx="3123010" cy="1512094"/>
          </a:xfrm>
          <a:prstGeom prst="wedgeRectCallout">
            <a:avLst>
              <a:gd name="adj1" fmla="val -103536"/>
              <a:gd name="adj2" fmla="val -15942"/>
            </a:avLst>
          </a:prstGeom>
          <a:solidFill>
            <a:srgbClr val="F5F5F5"/>
          </a:solidFill>
          <a:ln w="12700" cap="flat" cmpd="sng" algn="ctr">
            <a:noFill/>
            <a:prstDash val="solid"/>
            <a:miter lim="800000"/>
          </a:ln>
          <a:effectLst>
            <a:outerShdw blurRad="50800" dist="38100" dir="2700000" algn="tl" rotWithShape="0">
              <a:prstClr val="black">
                <a:alpha val="40000"/>
              </a:prstClr>
            </a:outerShdw>
          </a:effectLst>
        </p:spPr>
        <p:txBody>
          <a:bodyPr lIns="72000" tIns="36000" rIns="7200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b-NO" sz="1400" b="0" i="0" u="none" strike="noStrike" kern="0" cap="none" spc="0" normalizeH="0" baseline="0" noProof="0" dirty="0">
                <a:ln>
                  <a:noFill/>
                </a:ln>
                <a:solidFill>
                  <a:srgbClr val="000000"/>
                </a:solidFill>
                <a:effectLst/>
                <a:uLnTx/>
                <a:uFillTx/>
                <a:latin typeface="Source Sans Pro" panose="020B0503030403020204" pitchFamily="34" charset="0"/>
                <a:ea typeface="+mn-ea"/>
                <a:cs typeface="+mn-cs"/>
              </a:rPr>
              <a:t>Har vi koblet på en person fra anskaffelser? Bør denne personen være prosjektleder eller bare prosjektstøtte?</a:t>
            </a:r>
          </a:p>
        </p:txBody>
      </p:sp>
      <p:sp>
        <p:nvSpPr>
          <p:cNvPr id="11" name="Speech Bubble: Rectangle 7">
            <a:extLst>
              <a:ext uri="{FF2B5EF4-FFF2-40B4-BE49-F238E27FC236}">
                <a16:creationId xmlns:a16="http://schemas.microsoft.com/office/drawing/2014/main" id="{E7DE0463-A566-CFA0-0CE4-2C649597941C}"/>
              </a:ext>
            </a:extLst>
          </p:cNvPr>
          <p:cNvSpPr/>
          <p:nvPr/>
        </p:nvSpPr>
        <p:spPr>
          <a:xfrm>
            <a:off x="6021791" y="4436142"/>
            <a:ext cx="3000657" cy="1512094"/>
          </a:xfrm>
          <a:prstGeom prst="wedgeRectCallout">
            <a:avLst>
              <a:gd name="adj1" fmla="val -37440"/>
              <a:gd name="adj2" fmla="val -93781"/>
            </a:avLst>
          </a:prstGeom>
          <a:solidFill>
            <a:srgbClr val="D0D0D0"/>
          </a:solidFill>
          <a:ln w="12700" cap="flat" cmpd="sng" algn="ctr">
            <a:noFill/>
            <a:prstDash val="solid"/>
            <a:miter lim="800000"/>
          </a:ln>
          <a:effectLst>
            <a:outerShdw blurRad="50800" dist="38100" dir="2700000" algn="tl" rotWithShape="0">
              <a:prstClr val="black">
                <a:alpha val="40000"/>
              </a:prstClr>
            </a:outerShdw>
          </a:effectLst>
        </p:spPr>
        <p:txBody>
          <a:bodyPr lIns="72000" tIns="36000" rIns="7200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b-NO" sz="1400" b="0" i="0" u="none" strike="noStrike" kern="0" cap="none" spc="0" normalizeH="0" baseline="0" noProof="0" dirty="0">
                <a:ln>
                  <a:noFill/>
                </a:ln>
                <a:solidFill>
                  <a:srgbClr val="000000"/>
                </a:solidFill>
                <a:effectLst/>
                <a:uLnTx/>
                <a:uFillTx/>
                <a:latin typeface="Source Sans Pro" panose="020B0503030403020204" pitchFamily="34" charset="0"/>
                <a:ea typeface="Verdana"/>
                <a:cs typeface="+mn-cs"/>
              </a:rPr>
              <a:t>Hvem er typisk investorene i prosjektet vårt slik det er utformet nå? Hvordan bør de involveres eller koordineres opp mot anskaffelsesprosessen?</a:t>
            </a:r>
          </a:p>
        </p:txBody>
      </p:sp>
      <p:sp>
        <p:nvSpPr>
          <p:cNvPr id="13" name="Speech Bubble: Rectangle 8">
            <a:extLst>
              <a:ext uri="{FF2B5EF4-FFF2-40B4-BE49-F238E27FC236}">
                <a16:creationId xmlns:a16="http://schemas.microsoft.com/office/drawing/2014/main" id="{F664EB83-128E-3108-07FE-4E491A44E5CE}"/>
              </a:ext>
            </a:extLst>
          </p:cNvPr>
          <p:cNvSpPr/>
          <p:nvPr/>
        </p:nvSpPr>
        <p:spPr>
          <a:xfrm>
            <a:off x="7522119" y="853104"/>
            <a:ext cx="3000658" cy="1108683"/>
          </a:xfrm>
          <a:prstGeom prst="wedgeRectCallout">
            <a:avLst>
              <a:gd name="adj1" fmla="val -78855"/>
              <a:gd name="adj2" fmla="val 102277"/>
            </a:avLst>
          </a:prstGeom>
          <a:solidFill>
            <a:srgbClr val="E1ECED"/>
          </a:solidFill>
          <a:ln w="12700" cap="flat" cmpd="sng" algn="ctr">
            <a:noFill/>
            <a:prstDash val="solid"/>
            <a:miter lim="800000"/>
          </a:ln>
          <a:effectLst>
            <a:outerShdw blurRad="50800" dist="38100" dir="2700000" algn="tl" rotWithShape="0">
              <a:prstClr val="black">
                <a:alpha val="40000"/>
              </a:prstClr>
            </a:outerShdw>
          </a:effectLst>
        </p:spPr>
        <p:txBody>
          <a:bodyPr lIns="72000" tIns="36000" rIns="7200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b-NO" sz="1400" b="0" i="0" u="none" strike="noStrike" kern="0" cap="none" spc="0" normalizeH="0" baseline="0" noProof="0" dirty="0">
                <a:ln>
                  <a:noFill/>
                </a:ln>
                <a:solidFill>
                  <a:srgbClr val="000000"/>
                </a:solidFill>
                <a:effectLst/>
                <a:uLnTx/>
                <a:uFillTx/>
                <a:latin typeface="Source Sans Pro" panose="020B0503030403020204" pitchFamily="34" charset="0"/>
                <a:ea typeface="Verdana"/>
                <a:cs typeface="+mn-cs"/>
              </a:rPr>
              <a:t>Er prosjektet vårt å regne som en anskaffelse? </a:t>
            </a:r>
            <a:endParaRPr kumimoji="0" lang="nb-NO" sz="1400" b="0" i="0" u="none" strike="noStrike" kern="0" cap="none" spc="0" normalizeH="0" baseline="0" noProof="0" dirty="0">
              <a:ln>
                <a:noFill/>
              </a:ln>
              <a:solidFill>
                <a:srgbClr val="000000"/>
              </a:solidFill>
              <a:effectLst/>
              <a:uLnTx/>
              <a:uFillTx/>
              <a:latin typeface="Source Sans Pro" panose="020B0503030403020204" pitchFamily="34" charset="0"/>
              <a:ea typeface="Verdana"/>
              <a:cs typeface="+mn-lt"/>
            </a:endParaRPr>
          </a:p>
        </p:txBody>
      </p:sp>
      <p:sp>
        <p:nvSpPr>
          <p:cNvPr id="14" name="Rectangle 1">
            <a:extLst>
              <a:ext uri="{FF2B5EF4-FFF2-40B4-BE49-F238E27FC236}">
                <a16:creationId xmlns:a16="http://schemas.microsoft.com/office/drawing/2014/main" id="{9E0BC183-231B-7AA7-C1F5-D50D8F01323E}"/>
              </a:ext>
            </a:extLst>
          </p:cNvPr>
          <p:cNvSpPr/>
          <p:nvPr/>
        </p:nvSpPr>
        <p:spPr>
          <a:xfrm>
            <a:off x="1492361" y="708485"/>
            <a:ext cx="4280178" cy="923926"/>
          </a:xfrm>
          <a:prstGeom prst="rect">
            <a:avLst/>
          </a:prstGeom>
          <a:solidFill>
            <a:srgbClr val="05326E"/>
          </a:solidFill>
          <a:ln w="12700" cap="flat" cmpd="sng" algn="ctr">
            <a:noFill/>
            <a:prstDash val="solid"/>
            <a:miter lim="800000"/>
          </a:ln>
          <a:effectLst/>
        </p:spPr>
        <p:txBody>
          <a:bodyPr lIns="72000" tIns="36000" rIns="7200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b-NO" sz="1800" b="0" i="0" u="none" strike="noStrike" kern="0" cap="none" spc="0" normalizeH="0" baseline="0" noProof="0" dirty="0">
                <a:ln>
                  <a:noFill/>
                </a:ln>
                <a:solidFill>
                  <a:srgbClr val="FFFFFF"/>
                </a:solidFill>
                <a:effectLst/>
                <a:uLnTx/>
                <a:uFillTx/>
                <a:latin typeface="Verdana"/>
                <a:ea typeface="+mn-ea"/>
                <a:cs typeface="+mn-cs"/>
              </a:rPr>
              <a:t>Spørsmål</a:t>
            </a:r>
            <a:endParaRPr kumimoji="0" lang="en-US" sz="1800" b="0" i="0" u="none" strike="noStrike" kern="0" cap="none" spc="0" normalizeH="0" baseline="0" noProof="0" dirty="0">
              <a:ln>
                <a:noFill/>
              </a:ln>
              <a:solidFill>
                <a:srgbClr val="FFFFFF"/>
              </a:solidFill>
              <a:effectLst/>
              <a:uLnTx/>
              <a:uFillTx/>
              <a:latin typeface="Verdana"/>
              <a:ea typeface="+mn-ea"/>
              <a:cs typeface="+mn-cs"/>
            </a:endParaRPr>
          </a:p>
        </p:txBody>
      </p:sp>
      <p:sp>
        <p:nvSpPr>
          <p:cNvPr id="15" name="Oval 9">
            <a:extLst>
              <a:ext uri="{FF2B5EF4-FFF2-40B4-BE49-F238E27FC236}">
                <a16:creationId xmlns:a16="http://schemas.microsoft.com/office/drawing/2014/main" id="{CC9106AC-9A31-DE93-D93F-DF5E391F2C61}"/>
              </a:ext>
            </a:extLst>
          </p:cNvPr>
          <p:cNvSpPr/>
          <p:nvPr/>
        </p:nvSpPr>
        <p:spPr>
          <a:xfrm>
            <a:off x="323462" y="510842"/>
            <a:ext cx="1393540" cy="1373942"/>
          </a:xfrm>
          <a:prstGeom prst="ellipse">
            <a:avLst/>
          </a:prstGeom>
          <a:solidFill>
            <a:srgbClr val="05326E">
              <a:lumMod val="20000"/>
              <a:lumOff val="80000"/>
            </a:srgbClr>
          </a:solidFill>
          <a:ln w="12700" cap="flat" cmpd="sng" algn="ctr">
            <a:noFill/>
            <a:prstDash val="solid"/>
            <a:miter lim="800000"/>
          </a:ln>
          <a:effectLst/>
        </p:spPr>
        <p:txBody>
          <a:bodyPr lIns="72000" tIns="36000" rIns="72000" bIns="3600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b-NO" sz="2800" b="1" i="0" u="none" strike="noStrike" kern="0" cap="none" spc="0" normalizeH="0" baseline="0" noProof="0" dirty="0">
                <a:ln>
                  <a:noFill/>
                </a:ln>
                <a:solidFill>
                  <a:srgbClr val="05326E"/>
                </a:solidFill>
                <a:effectLst/>
                <a:uLnTx/>
                <a:uFillTx/>
                <a:latin typeface="Verdana"/>
                <a:ea typeface="+mn-ea"/>
                <a:cs typeface="+mn-cs"/>
              </a:rPr>
              <a:t>5</a:t>
            </a:r>
          </a:p>
        </p:txBody>
      </p:sp>
    </p:spTree>
    <p:extLst>
      <p:ext uri="{BB962C8B-B14F-4D97-AF65-F5344CB8AC3E}">
        <p14:creationId xmlns:p14="http://schemas.microsoft.com/office/powerpoint/2010/main" val="1011159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0" grpId="0" animBg="1"/>
      <p:bldP spid="11" grpId="0" animBg="1"/>
      <p:bldP spid="13"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ASSISTID" val="44d13d5a-6197-46fa-a2c4-621499c9f8ae"/>
</p:tagLst>
</file>

<file path=ppt/theme/theme1.xml><?xml version="1.0" encoding="utf-8"?>
<a:theme xmlns:a="http://schemas.openxmlformats.org/drawingml/2006/main" name="4_Innovasjonsbarometeret 2018 – kommunal sekto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2. janua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Blank">
  <a:themeElements>
    <a:clrScheme name="Ramboll">
      <a:dk1>
        <a:srgbClr val="333333"/>
      </a:dk1>
      <a:lt1>
        <a:srgbClr val="FFFFFF"/>
      </a:lt1>
      <a:dk2>
        <a:srgbClr val="009DF0"/>
      </a:dk2>
      <a:lt2>
        <a:srgbClr val="797766"/>
      </a:lt2>
      <a:accent1>
        <a:srgbClr val="ADDDFF"/>
      </a:accent1>
      <a:accent2>
        <a:srgbClr val="3AA551"/>
      </a:accent2>
      <a:accent3>
        <a:srgbClr val="A8D100"/>
      </a:accent3>
      <a:accent4>
        <a:srgbClr val="C40079"/>
      </a:accent4>
      <a:accent5>
        <a:srgbClr val="C63418"/>
      </a:accent5>
      <a:accent6>
        <a:srgbClr val="D0CFC9"/>
      </a:accent6>
      <a:hlink>
        <a:srgbClr val="009DF0"/>
      </a:hlink>
      <a:folHlink>
        <a:srgbClr val="ADDDFF"/>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6"/>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9525">
          <a:solidFill>
            <a:schemeClr val="bg2"/>
          </a:solidFill>
        </a:ln>
        <a:effectLst/>
      </a:spPr>
      <a:bodyPr/>
      <a:lstStyle/>
      <a:style>
        <a:lnRef idx="2">
          <a:schemeClr val="accent1"/>
        </a:lnRef>
        <a:fillRef idx="0">
          <a:schemeClr val="accent1"/>
        </a:fillRef>
        <a:effectRef idx="1">
          <a:schemeClr val="accent1"/>
        </a:effectRef>
        <a:fontRef idx="minor">
          <a:schemeClr val="tx1"/>
        </a:fontRef>
      </a:style>
    </a:lnDef>
    <a:txDef>
      <a:spPr bwMode="auto">
        <a:noFill/>
        <a:ln w="9525">
          <a:noFill/>
          <a:miter lim="800000"/>
          <a:headEnd/>
          <a:tailEnd/>
        </a:ln>
        <a:effectLst/>
      </a:spPr>
      <a:bodyPr vert="horz" wrap="square" lIns="0" tIns="0" rIns="0" bIns="0" numCol="1" rtlCol="0" anchor="t" anchorCtr="0" compatLnSpc="1">
        <a:prstTxWarp prst="textNoShape">
          <a:avLst/>
        </a:prstTxWarp>
        <a:spAutoFit/>
      </a:bodyPr>
      <a:lstStyle>
        <a:defPPr marR="0" algn="l" defTabSz="457200" rtl="0" eaLnBrk="0" fontAlgn="base" latinLnBrk="0" hangingPunct="0">
          <a:spcBef>
            <a:spcPct val="0"/>
          </a:spcBef>
          <a:buClrTx/>
          <a:buSzTx/>
          <a:tabLst/>
          <a:defRPr kumimoji="0" sz="1800" b="0" i="0" u="none" strike="noStrike" kern="1200" cap="none" spc="0" normalizeH="0" baseline="0" noProof="0" dirty="0" err="1" smtClean="0">
            <a:ln>
              <a:noFill/>
            </a:ln>
            <a:solidFill>
              <a:schemeClr val="tx1"/>
            </a:solidFill>
            <a:effectLst/>
            <a:uLnTx/>
            <a:uFillTx/>
            <a:latin typeface="Verdana"/>
            <a:ea typeface="Verdana" pitchFamily="34" charset="0"/>
            <a:cs typeface="Verdana" pitchFamily="34" charset="0"/>
          </a:defRPr>
        </a:defPPr>
      </a:lstStyle>
    </a:txDef>
  </a:objectDefaults>
  <a:extraClrSchemeLst/>
  <a:custClrLst>
    <a:custClr name="Black">
      <a:srgbClr val="333333"/>
    </a:custClr>
    <a:custClr name="Dark Grey">
      <a:srgbClr val="797766"/>
    </a:custClr>
    <a:custClr name="Cyan">
      <a:srgbClr val="009DF0"/>
    </a:custClr>
    <a:custClr name="Light Blue">
      <a:srgbClr val="ADDDFF"/>
    </a:custClr>
    <a:custClr name="Green">
      <a:srgbClr val="3AA551"/>
    </a:custClr>
    <a:custClr name="Lime Green">
      <a:srgbClr val="A8D100"/>
    </a:custClr>
    <a:custClr name="Magenta">
      <a:srgbClr val="C40079"/>
    </a:custClr>
    <a:custClr name="Warm Red">
      <a:srgbClr val="C63418"/>
    </a:custClr>
    <a:custClr name="Light Grey">
      <a:srgbClr val="D0CFC9"/>
    </a:custClr>
    <a:custClr name="Dark Blue">
      <a:srgbClr val="006FAD"/>
    </a:custClr>
    <a:custClr name="White">
      <a:srgbClr val="FFFFFF"/>
    </a:custClr>
    <a:custClr name="65% Dark Grey">
      <a:srgbClr val="A8A69B"/>
    </a:custClr>
    <a:custClr name="65% Cyan">
      <a:srgbClr val="59BFF5"/>
    </a:custClr>
    <a:custClr name="65% Light Blue">
      <a:srgbClr val="CAE9FF"/>
    </a:custClr>
    <a:custClr name="65% Green">
      <a:srgbClr val="7FC48E"/>
    </a:custClr>
    <a:custClr name="65% Lime Green">
      <a:srgbClr val="C6E159"/>
    </a:custClr>
    <a:custClr name="65% Magenta">
      <a:srgbClr val="D959A8"/>
    </a:custClr>
    <a:custClr name="65% Warm Red">
      <a:srgbClr val="DA7B69"/>
    </a:custClr>
    <a:custClr name="65% Light Grey">
      <a:srgbClr val="E0E0DC"/>
    </a:custClr>
    <a:custClr name="65% Dark Blue">
      <a:srgbClr val="59A1CA"/>
    </a:custClr>
    <a:custClr name="White">
      <a:srgbClr val="FFFFFF"/>
    </a:custClr>
    <a:custClr name="30% Dark Grey">
      <a:srgbClr val="D7D6D1"/>
    </a:custClr>
    <a:custClr name="30% Cyan">
      <a:srgbClr val="B2E1FA"/>
    </a:custClr>
    <a:custClr name="30% Light Blue">
      <a:srgbClr val="E6F5FF"/>
    </a:custClr>
    <a:custClr name="30% Green">
      <a:srgbClr val="C4E4CA"/>
    </a:custClr>
    <a:custClr name="30% Lime Green">
      <a:srgbClr val="E5F1B2"/>
    </a:custClr>
    <a:custClr name="30% Magenta">
      <a:srgbClr val="EDB2D7"/>
    </a:custClr>
    <a:custClr name="30% Warm Red">
      <a:srgbClr val="EEC2B9"/>
    </a:custClr>
    <a:custClr name="30% Light Grey">
      <a:srgbClr val="F6F6F4"/>
    </a:custClr>
    <a:custClr name="30% Dark Blue">
      <a:srgbClr val="B2D4E6"/>
    </a:custClr>
  </a:custClrLst>
  <a:extLst>
    <a:ext uri="{05A4C25C-085E-4340-85A3-A5531E510DB2}">
      <thm15:themeFamily xmlns:thm15="http://schemas.microsoft.com/office/thememl/2012/main" name="Blank.potx" id="{CC34BEB4-56BE-4C35-B3C1-ED2770E08490}" vid="{5E58AF69-3E00-4BE6-9424-5697BE04CE91}"/>
    </a:ext>
  </a:ext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934DDDE2C2C1E4794A7F10B32E8F39C" ma:contentTypeVersion="11" ma:contentTypeDescription="Create a new document." ma:contentTypeScope="" ma:versionID="3fb3fab8be84a0cf61cea3c005269c57">
  <xsd:schema xmlns:xsd="http://www.w3.org/2001/XMLSchema" xmlns:xs="http://www.w3.org/2001/XMLSchema" xmlns:p="http://schemas.microsoft.com/office/2006/metadata/properties" xmlns:ns3="9292cd20-ea9c-4f78-b2a7-1b18e9873274" xmlns:ns4="dfcbf170-f3cb-4512-85fa-9c659779bd67" targetNamespace="http://schemas.microsoft.com/office/2006/metadata/properties" ma:root="true" ma:fieldsID="d17692f12c903baf6c256a2e55f8badc" ns3:_="" ns4:_="">
    <xsd:import namespace="9292cd20-ea9c-4f78-b2a7-1b18e9873274"/>
    <xsd:import namespace="dfcbf170-f3cb-4512-85fa-9c659779bd6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4:SharedWithUsers" minOccurs="0"/>
                <xsd:element ref="ns4:SharedWithDetails" minOccurs="0"/>
                <xsd:element ref="ns4:SharingHintHash"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292cd20-ea9c-4f78-b2a7-1b18e987327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fcbf170-f3cb-4512-85fa-9c659779bd67"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2785E39-77C6-48BD-9922-C596EC145C2A}">
  <ds:schemaRefs>
    <ds:schemaRef ds:uri="9292cd20-ea9c-4f78-b2a7-1b18e9873274"/>
    <ds:schemaRef ds:uri="dfcbf170-f3cb-4512-85fa-9c659779bd67"/>
    <ds:schemaRef ds:uri="http://purl.org/dc/dcmitype/"/>
    <ds:schemaRef ds:uri="http://schemas.microsoft.com/office/2006/documentManagement/types"/>
    <ds:schemaRef ds:uri="http://schemas.microsoft.com/office/2006/metadata/properties"/>
    <ds:schemaRef ds:uri="http://purl.org/dc/elements/1.1/"/>
    <ds:schemaRef ds:uri="http://purl.org/dc/terms/"/>
    <ds:schemaRef ds:uri="http://www.w3.org/XML/1998/namespace"/>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4E9C5129-CD74-443A-9B01-9CAC21F7E60E}">
  <ds:schemaRefs>
    <ds:schemaRef ds:uri="http://schemas.microsoft.com/sharepoint/v3/contenttype/forms"/>
  </ds:schemaRefs>
</ds:datastoreItem>
</file>

<file path=customXml/itemProps3.xml><?xml version="1.0" encoding="utf-8"?>
<ds:datastoreItem xmlns:ds="http://schemas.openxmlformats.org/officeDocument/2006/customXml" ds:itemID="{20D6BACD-B07F-4CEF-B397-2D08D607B7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292cd20-ea9c-4f78-b2a7-1b18e9873274"/>
    <ds:schemaRef ds:uri="dfcbf170-f3cb-4512-85fa-9c659779bd6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EffektLab 17 mars</Template>
  <TotalTime>178</TotalTime>
  <Words>680</Words>
  <Application>Microsoft Office PowerPoint</Application>
  <PresentationFormat>Widescreen</PresentationFormat>
  <Paragraphs>65</Paragraphs>
  <Slides>8</Slides>
  <Notes>8</Notes>
  <HiddenSlides>0</HiddenSlides>
  <MMClips>0</MMClips>
  <ScaleCrop>false</ScaleCrop>
  <HeadingPairs>
    <vt:vector size="6" baseType="variant">
      <vt:variant>
        <vt:lpstr>Brukte skrifter</vt:lpstr>
      </vt:variant>
      <vt:variant>
        <vt:i4>5</vt:i4>
      </vt:variant>
      <vt:variant>
        <vt:lpstr>Tema</vt:lpstr>
      </vt:variant>
      <vt:variant>
        <vt:i4>3</vt:i4>
      </vt:variant>
      <vt:variant>
        <vt:lpstr>Lysbildetitler</vt:lpstr>
      </vt:variant>
      <vt:variant>
        <vt:i4>8</vt:i4>
      </vt:variant>
    </vt:vector>
  </HeadingPairs>
  <TitlesOfParts>
    <vt:vector size="16" baseType="lpstr">
      <vt:lpstr>Arial</vt:lpstr>
      <vt:lpstr>Calibri</vt:lpstr>
      <vt:lpstr>Futura Bk BT</vt:lpstr>
      <vt:lpstr>Source Sans Pro</vt:lpstr>
      <vt:lpstr>Verdana</vt:lpstr>
      <vt:lpstr>4_Innovasjonsbarometeret 2018 – kommunal sektor</vt:lpstr>
      <vt:lpstr>22. januar</vt:lpstr>
      <vt:lpstr>Blank</vt:lpstr>
      <vt:lpstr>Bli kjent med markedet og planlegg anskaffelsen</vt:lpstr>
      <vt:lpstr>  </vt:lpstr>
      <vt:lpstr> </vt:lpstr>
      <vt:lpstr> </vt:lpstr>
      <vt:lpstr> </vt:lpstr>
      <vt:lpstr> </vt:lpstr>
      <vt:lpstr>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Bli kjent med markedet og planlegg anskaffelsen</dc:title>
  <dc:creator>Une Tangen</dc:creator>
  <cp:lastModifiedBy>Anette Hansen</cp:lastModifiedBy>
  <cp:revision>2</cp:revision>
  <dcterms:created xsi:type="dcterms:W3CDTF">2023-11-19T13:27:05Z</dcterms:created>
  <dcterms:modified xsi:type="dcterms:W3CDTF">2023-11-22T11:35:21Z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0x0101003934DDDE2C2C1E4794A7F10B32E8F39C</vt:lpwstr>
  </property>
  <property fmtid="{D5CDD505-2E9C-101B-9397-08002B2CF9AE}" pid="3" name="CloudStatistics_StoryID">
    <vt:lpwstr>008f96ac-cb79-46cf-b308-7faec224e9e3</vt:lpwstr>
  </property>
</Properties>
</file>