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909A"/>
    <a:srgbClr val="D3F1F2"/>
    <a:srgbClr val="FFC1AE"/>
    <a:srgbClr val="A4E0DD"/>
    <a:srgbClr val="09B0AD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E189F2-DF57-0F4F-A510-CD854ECF51D1}" v="15" dt="2023-09-22T13:31:36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6327"/>
  </p:normalViewPr>
  <p:slideViewPr>
    <p:cSldViewPr snapToGrid="0">
      <p:cViewPr>
        <p:scale>
          <a:sx n="95" d="100"/>
          <a:sy n="95" d="100"/>
        </p:scale>
        <p:origin x="56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Fyll inn 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731" y="474525"/>
            <a:ext cx="4034537" cy="662714"/>
          </a:xfrm>
        </p:spPr>
        <p:txBody>
          <a:bodyPr/>
          <a:lstStyle/>
          <a:p>
            <a:pPr algn="ctr"/>
            <a:r>
              <a:rPr lang="nb-NO" dirty="0"/>
              <a:t>Prioriter tiltak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3BFDA4DC-B516-ABC2-FF31-B6FFA118B5AF}"/>
              </a:ext>
            </a:extLst>
          </p:cNvPr>
          <p:cNvSpPr/>
          <p:nvPr/>
        </p:nvSpPr>
        <p:spPr>
          <a:xfrm>
            <a:off x="2179839" y="1641815"/>
            <a:ext cx="3930360" cy="2276739"/>
          </a:xfrm>
          <a:prstGeom prst="rect">
            <a:avLst/>
          </a:prstGeom>
          <a:solidFill>
            <a:srgbClr val="A4E0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C76965F1-985A-8430-DEA7-3EF2BC848DEC}"/>
              </a:ext>
            </a:extLst>
          </p:cNvPr>
          <p:cNvSpPr/>
          <p:nvPr/>
        </p:nvSpPr>
        <p:spPr>
          <a:xfrm>
            <a:off x="2179839" y="3918554"/>
            <a:ext cx="3930360" cy="2276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546E350-1ECA-8A6C-CF06-9C93EF0AC6D2}"/>
              </a:ext>
            </a:extLst>
          </p:cNvPr>
          <p:cNvSpPr/>
          <p:nvPr/>
        </p:nvSpPr>
        <p:spPr>
          <a:xfrm>
            <a:off x="6110199" y="1641815"/>
            <a:ext cx="3930360" cy="2276739"/>
          </a:xfrm>
          <a:prstGeom prst="rect">
            <a:avLst/>
          </a:prstGeom>
          <a:solidFill>
            <a:srgbClr val="FFC1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676EE163-5768-08C4-5684-7A7DD35AEAD9}"/>
              </a:ext>
            </a:extLst>
          </p:cNvPr>
          <p:cNvSpPr/>
          <p:nvPr/>
        </p:nvSpPr>
        <p:spPr>
          <a:xfrm>
            <a:off x="6110199" y="3918554"/>
            <a:ext cx="3930360" cy="2276739"/>
          </a:xfrm>
          <a:prstGeom prst="rect">
            <a:avLst/>
          </a:prstGeom>
          <a:solidFill>
            <a:srgbClr val="D3F1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9" name="Rett linje 18">
            <a:extLst>
              <a:ext uri="{FF2B5EF4-FFF2-40B4-BE49-F238E27FC236}">
                <a16:creationId xmlns:a16="http://schemas.microsoft.com/office/drawing/2014/main" id="{2D060FF4-C377-C638-AEEF-E7D6D209327F}"/>
              </a:ext>
            </a:extLst>
          </p:cNvPr>
          <p:cNvCxnSpPr>
            <a:cxnSpLocks/>
          </p:cNvCxnSpPr>
          <p:nvPr/>
        </p:nvCxnSpPr>
        <p:spPr>
          <a:xfrm>
            <a:off x="6110199" y="1641815"/>
            <a:ext cx="0" cy="455347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linje 19">
            <a:extLst>
              <a:ext uri="{FF2B5EF4-FFF2-40B4-BE49-F238E27FC236}">
                <a16:creationId xmlns:a16="http://schemas.microsoft.com/office/drawing/2014/main" id="{1B3E0B41-93DB-25BC-D5F7-6A12297BDDED}"/>
              </a:ext>
            </a:extLst>
          </p:cNvPr>
          <p:cNvCxnSpPr>
            <a:cxnSpLocks/>
          </p:cNvCxnSpPr>
          <p:nvPr/>
        </p:nvCxnSpPr>
        <p:spPr>
          <a:xfrm flipH="1">
            <a:off x="2179838" y="3918554"/>
            <a:ext cx="7860721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k 3">
            <a:extLst>
              <a:ext uri="{FF2B5EF4-FFF2-40B4-BE49-F238E27FC236}">
                <a16:creationId xmlns:a16="http://schemas.microsoft.com/office/drawing/2014/main" id="{965E3B3D-64FB-2EB9-A173-025D3BAD6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87896" y="4018227"/>
            <a:ext cx="461335" cy="445427"/>
          </a:xfrm>
          <a:prstGeom prst="rect">
            <a:avLst/>
          </a:prstGeom>
        </p:spPr>
      </p:pic>
      <p:pic>
        <p:nvPicPr>
          <p:cNvPr id="7" name="Grafikk 6">
            <a:extLst>
              <a:ext uri="{FF2B5EF4-FFF2-40B4-BE49-F238E27FC236}">
                <a16:creationId xmlns:a16="http://schemas.microsoft.com/office/drawing/2014/main" id="{2E96FB99-8261-BEEA-1290-27E56E53F8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94635" y="4050043"/>
            <a:ext cx="445427" cy="413611"/>
          </a:xfrm>
          <a:prstGeom prst="rect">
            <a:avLst/>
          </a:prstGeom>
        </p:spPr>
      </p:pic>
      <p:pic>
        <p:nvPicPr>
          <p:cNvPr id="11" name="Grafikk 10">
            <a:extLst>
              <a:ext uri="{FF2B5EF4-FFF2-40B4-BE49-F238E27FC236}">
                <a16:creationId xmlns:a16="http://schemas.microsoft.com/office/drawing/2014/main" id="{57F5976E-5543-E284-0485-84FD28ADD4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74347" y="1694986"/>
            <a:ext cx="477243" cy="445427"/>
          </a:xfrm>
          <a:prstGeom prst="rect">
            <a:avLst/>
          </a:prstGeom>
        </p:spPr>
      </p:pic>
      <p:pic>
        <p:nvPicPr>
          <p:cNvPr id="13" name="Grafikk 12">
            <a:extLst>
              <a:ext uri="{FF2B5EF4-FFF2-40B4-BE49-F238E27FC236}">
                <a16:creationId xmlns:a16="http://schemas.microsoft.com/office/drawing/2014/main" id="{8509D39D-E62E-F6FA-B10C-BD7E1F6AA5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11223" y="1726802"/>
            <a:ext cx="429519" cy="413611"/>
          </a:xfrm>
          <a:prstGeom prst="rect">
            <a:avLst/>
          </a:prstGeom>
        </p:spPr>
      </p:pic>
      <p:sp>
        <p:nvSpPr>
          <p:cNvPr id="23" name="TekstSylinder 22">
            <a:extLst>
              <a:ext uri="{FF2B5EF4-FFF2-40B4-BE49-F238E27FC236}">
                <a16:creationId xmlns:a16="http://schemas.microsoft.com/office/drawing/2014/main" id="{E3A6D75F-4C07-366A-E90A-EDC14C779E26}"/>
              </a:ext>
            </a:extLst>
          </p:cNvPr>
          <p:cNvSpPr txBox="1"/>
          <p:nvPr/>
        </p:nvSpPr>
        <p:spPr>
          <a:xfrm>
            <a:off x="2751590" y="1823451"/>
            <a:ext cx="2760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Vurder nøye om det er verdt innsatsen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241EB3FD-A823-B6B2-7EC7-9C99E1F6F007}"/>
              </a:ext>
            </a:extLst>
          </p:cNvPr>
          <p:cNvSpPr txBox="1"/>
          <p:nvPr/>
        </p:nvSpPr>
        <p:spPr>
          <a:xfrm>
            <a:off x="6661853" y="1823451"/>
            <a:ext cx="670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Kjør på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77F1817F-2FDD-D046-765A-3EABDE6E0919}"/>
              </a:ext>
            </a:extLst>
          </p:cNvPr>
          <p:cNvSpPr txBox="1"/>
          <p:nvPr/>
        </p:nvSpPr>
        <p:spPr>
          <a:xfrm>
            <a:off x="2751590" y="4145546"/>
            <a:ext cx="8515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Dropp det</a:t>
            </a: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ADD9E4BA-E521-4AF9-6F86-AEBB38446890}"/>
              </a:ext>
            </a:extLst>
          </p:cNvPr>
          <p:cNvSpPr txBox="1"/>
          <p:nvPr/>
        </p:nvSpPr>
        <p:spPr>
          <a:xfrm>
            <a:off x="6661853" y="4145546"/>
            <a:ext cx="2682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Liten innsats, men er det nødvendig?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9CB0256F-B71B-1CAA-64B6-27A9BE5A5D06}"/>
              </a:ext>
            </a:extLst>
          </p:cNvPr>
          <p:cNvSpPr txBox="1"/>
          <p:nvPr/>
        </p:nvSpPr>
        <p:spPr>
          <a:xfrm>
            <a:off x="6269031" y="2263217"/>
            <a:ext cx="3612695" cy="1509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08000" tIns="108000" rIns="10800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Fyll inn tiltak</a:t>
            </a: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4FF2AA6B-EA84-EC46-0E01-4990DB491FCF}"/>
              </a:ext>
            </a:extLst>
          </p:cNvPr>
          <p:cNvSpPr txBox="1"/>
          <p:nvPr/>
        </p:nvSpPr>
        <p:spPr>
          <a:xfrm>
            <a:off x="6269031" y="4573280"/>
            <a:ext cx="3612695" cy="1509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08000" tIns="108000" rIns="10800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Fyll inn tiltak</a:t>
            </a: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2A575EB2-B1CA-A60B-EC41-7BB80BA68281}"/>
              </a:ext>
            </a:extLst>
          </p:cNvPr>
          <p:cNvSpPr txBox="1"/>
          <p:nvPr/>
        </p:nvSpPr>
        <p:spPr>
          <a:xfrm>
            <a:off x="2333161" y="2263217"/>
            <a:ext cx="3612695" cy="1509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08000" tIns="108000" rIns="10800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Fyll inn tiltak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928742F2-CCC1-C460-564E-7C834B96038F}"/>
              </a:ext>
            </a:extLst>
          </p:cNvPr>
          <p:cNvSpPr txBox="1"/>
          <p:nvPr/>
        </p:nvSpPr>
        <p:spPr>
          <a:xfrm>
            <a:off x="2333161" y="4573280"/>
            <a:ext cx="3612695" cy="150903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lIns="108000" tIns="108000" rIns="10800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Fyll inn tiltak</a:t>
            </a:r>
          </a:p>
        </p:txBody>
      </p:sp>
      <p:cxnSp>
        <p:nvCxnSpPr>
          <p:cNvPr id="32" name="Vinkel 31">
            <a:extLst>
              <a:ext uri="{FF2B5EF4-FFF2-40B4-BE49-F238E27FC236}">
                <a16:creationId xmlns:a16="http://schemas.microsoft.com/office/drawing/2014/main" id="{9C8ACEA9-DC33-D9CE-4398-0812B03D60A8}"/>
              </a:ext>
            </a:extLst>
          </p:cNvPr>
          <p:cNvCxnSpPr>
            <a:cxnSpLocks/>
          </p:cNvCxnSpPr>
          <p:nvPr/>
        </p:nvCxnSpPr>
        <p:spPr>
          <a:xfrm>
            <a:off x="2169221" y="1294463"/>
            <a:ext cx="8225616" cy="4911447"/>
          </a:xfrm>
          <a:prstGeom prst="bentConnector3">
            <a:avLst>
              <a:gd name="adj1" fmla="val -24"/>
            </a:avLst>
          </a:prstGeom>
          <a:ln w="38100">
            <a:solidFill>
              <a:srgbClr val="21909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ABDEED76-B074-AA13-9AB9-5456D5AA85F8}"/>
              </a:ext>
            </a:extLst>
          </p:cNvPr>
          <p:cNvSpPr txBox="1"/>
          <p:nvPr/>
        </p:nvSpPr>
        <p:spPr>
          <a:xfrm>
            <a:off x="3660672" y="6272239"/>
            <a:ext cx="9845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Høy innsats</a:t>
            </a:r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00F03B7E-9831-0CCD-0994-2890AA267BFD}"/>
              </a:ext>
            </a:extLst>
          </p:cNvPr>
          <p:cNvSpPr txBox="1"/>
          <p:nvPr/>
        </p:nvSpPr>
        <p:spPr>
          <a:xfrm>
            <a:off x="7633008" y="6272239"/>
            <a:ext cx="960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Lav innsats</a:t>
            </a:r>
          </a:p>
        </p:txBody>
      </p: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430BCE4B-1BAD-39FE-CC67-3C880DC0825B}"/>
              </a:ext>
            </a:extLst>
          </p:cNvPr>
          <p:cNvSpPr txBox="1"/>
          <p:nvPr/>
        </p:nvSpPr>
        <p:spPr>
          <a:xfrm rot="16200000">
            <a:off x="1510727" y="4912670"/>
            <a:ext cx="841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Lav effekt</a:t>
            </a:r>
          </a:p>
        </p:txBody>
      </p:sp>
      <p:sp>
        <p:nvSpPr>
          <p:cNvPr id="48" name="TekstSylinder 47">
            <a:extLst>
              <a:ext uri="{FF2B5EF4-FFF2-40B4-BE49-F238E27FC236}">
                <a16:creationId xmlns:a16="http://schemas.microsoft.com/office/drawing/2014/main" id="{3D86E9D5-6800-2E7C-D013-8282562BD887}"/>
              </a:ext>
            </a:extLst>
          </p:cNvPr>
          <p:cNvSpPr txBox="1"/>
          <p:nvPr/>
        </p:nvSpPr>
        <p:spPr>
          <a:xfrm rot="16200000">
            <a:off x="1498706" y="2635931"/>
            <a:ext cx="8659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>
                <a:latin typeface="Arial" panose="020B0604020202020204" pitchFamily="34" charset="0"/>
                <a:cs typeface="Arial" panose="020B0604020202020204" pitchFamily="34" charset="0"/>
              </a:rPr>
              <a:t>Høy effekt</a:t>
            </a:r>
          </a:p>
        </p:txBody>
      </p: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26</TotalTime>
  <Words>41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Prioriter tiltak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2023-09-22T13:33:09Z</dcterms:modified>
</cp:coreProperties>
</file>