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86" r:id="rId5"/>
    <p:sldMasterId id="2147483699" r:id="rId6"/>
    <p:sldMasterId id="2147483712" r:id="rId7"/>
  </p:sldMasterIdLst>
  <p:notesMasterIdLst>
    <p:notesMasterId r:id="rId27"/>
  </p:notesMasterIdLst>
  <p:sldIdLst>
    <p:sldId id="256" r:id="rId8"/>
    <p:sldId id="257" r:id="rId9"/>
    <p:sldId id="258" r:id="rId10"/>
    <p:sldId id="259" r:id="rId11"/>
    <p:sldId id="424" r:id="rId12"/>
    <p:sldId id="293" r:id="rId13"/>
    <p:sldId id="425" r:id="rId14"/>
    <p:sldId id="422" r:id="rId15"/>
    <p:sldId id="426" r:id="rId16"/>
    <p:sldId id="429" r:id="rId17"/>
    <p:sldId id="265" r:id="rId18"/>
    <p:sldId id="274" r:id="rId19"/>
    <p:sldId id="276" r:id="rId20"/>
    <p:sldId id="279" r:id="rId21"/>
    <p:sldId id="268" r:id="rId22"/>
    <p:sldId id="280" r:id="rId23"/>
    <p:sldId id="427" r:id="rId24"/>
    <p:sldId id="430" r:id="rId25"/>
    <p:sldId id="431" r:id="rId2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kroll, Ole" initials="EO" lastIdx="7" clrIdx="0">
    <p:extLst>
      <p:ext uri="{19B8F6BF-5375-455C-9EA6-DF929625EA0E}">
        <p15:presenceInfo xmlns:p15="http://schemas.microsoft.com/office/powerpoint/2012/main" userId="S::ole.ekroll_bergen.kommune.no#ext#@ksiskyen.onmicrosoft.com::c346a5bc-a252-4c53-897c-ae8b892d19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A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FB4D98-FFBD-4350-BE57-BEB68A4EDB5A}" v="11" dt="2023-09-28T06:01:02.005"/>
    <p1510:client id="{EFE8C287-4B93-46F6-B883-45EE6FEA3757}" v="179" dt="2023-09-28T07:00:31.122"/>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iddels stil 1 – uthev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E9639D4-E3E2-4D34-9284-5A2195B3D0D7}" styleName="Lys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ys stil 2 – uthev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21" autoAdjust="0"/>
    <p:restoredTop sz="96601" autoAdjust="0"/>
  </p:normalViewPr>
  <p:slideViewPr>
    <p:cSldViewPr snapToGrid="0">
      <p:cViewPr varScale="1">
        <p:scale>
          <a:sx n="113" d="100"/>
          <a:sy n="113" d="100"/>
        </p:scale>
        <p:origin x="138" y="13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inar Hjelset" userId="S::steinar.hjelset@ks.no::900bcac5-039b-480b-8b37-a8273c2e007f" providerId="AD" clId="Web-{EFE8C287-4B93-46F6-B883-45EE6FEA3757}"/>
    <pc:docChg chg="addSld delSld modSld addMainMaster">
      <pc:chgData name="Steinar Hjelset" userId="S::steinar.hjelset@ks.no::900bcac5-039b-480b-8b37-a8273c2e007f" providerId="AD" clId="Web-{EFE8C287-4B93-46F6-B883-45EE6FEA3757}" dt="2023-09-28T07:00:31.122" v="132"/>
      <pc:docMkLst>
        <pc:docMk/>
      </pc:docMkLst>
      <pc:sldChg chg="delSp modSp">
        <pc:chgData name="Steinar Hjelset" userId="S::steinar.hjelset@ks.no::900bcac5-039b-480b-8b37-a8273c2e007f" providerId="AD" clId="Web-{EFE8C287-4B93-46F6-B883-45EE6FEA3757}" dt="2023-09-28T06:42:18.746" v="71"/>
        <pc:sldMkLst>
          <pc:docMk/>
          <pc:sldMk cId="2984436084" sldId="265"/>
        </pc:sldMkLst>
        <pc:spChg chg="mod">
          <ac:chgData name="Steinar Hjelset" userId="S::steinar.hjelset@ks.no::900bcac5-039b-480b-8b37-a8273c2e007f" providerId="AD" clId="Web-{EFE8C287-4B93-46F6-B883-45EE6FEA3757}" dt="2023-09-28T06:41:27.072" v="21" actId="20577"/>
          <ac:spMkLst>
            <pc:docMk/>
            <pc:sldMk cId="2984436084" sldId="265"/>
            <ac:spMk id="2" creationId="{05C70BEF-802F-47AE-B63F-6A1F656B6230}"/>
          </ac:spMkLst>
        </pc:spChg>
        <pc:spChg chg="mod">
          <ac:chgData name="Steinar Hjelset" userId="S::steinar.hjelset@ks.no::900bcac5-039b-480b-8b37-a8273c2e007f" providerId="AD" clId="Web-{EFE8C287-4B93-46F6-B883-45EE6FEA3757}" dt="2023-09-28T06:42:06.511" v="70" actId="20577"/>
          <ac:spMkLst>
            <pc:docMk/>
            <pc:sldMk cId="2984436084" sldId="265"/>
            <ac:spMk id="3" creationId="{97B54D18-0886-4297-882D-91B526A0CB32}"/>
          </ac:spMkLst>
        </pc:spChg>
        <pc:picChg chg="del">
          <ac:chgData name="Steinar Hjelset" userId="S::steinar.hjelset@ks.no::900bcac5-039b-480b-8b37-a8273c2e007f" providerId="AD" clId="Web-{EFE8C287-4B93-46F6-B883-45EE6FEA3757}" dt="2023-09-28T06:42:18.746" v="71"/>
          <ac:picMkLst>
            <pc:docMk/>
            <pc:sldMk cId="2984436084" sldId="265"/>
            <ac:picMk id="4" creationId="{74EF45F9-A2F3-43C5-A228-7E46760AA22F}"/>
          </ac:picMkLst>
        </pc:picChg>
      </pc:sldChg>
      <pc:sldChg chg="modSp del">
        <pc:chgData name="Steinar Hjelset" userId="S::steinar.hjelset@ks.no::900bcac5-039b-480b-8b37-a8273c2e007f" providerId="AD" clId="Web-{EFE8C287-4B93-46F6-B883-45EE6FEA3757}" dt="2023-09-28T06:59:54.356" v="128"/>
        <pc:sldMkLst>
          <pc:docMk/>
          <pc:sldMk cId="4241648534" sldId="266"/>
        </pc:sldMkLst>
        <pc:spChg chg="mod">
          <ac:chgData name="Steinar Hjelset" userId="S::steinar.hjelset@ks.no::900bcac5-039b-480b-8b37-a8273c2e007f" providerId="AD" clId="Web-{EFE8C287-4B93-46F6-B883-45EE6FEA3757}" dt="2023-09-28T06:43:55.422" v="117" actId="20577"/>
          <ac:spMkLst>
            <pc:docMk/>
            <pc:sldMk cId="4241648534" sldId="266"/>
            <ac:spMk id="20" creationId="{FEDE84DB-6BBB-4082-837D-B6503DE9B19A}"/>
          </ac:spMkLst>
        </pc:spChg>
        <pc:spChg chg="mod">
          <ac:chgData name="Steinar Hjelset" userId="S::steinar.hjelset@ks.no::900bcac5-039b-480b-8b37-a8273c2e007f" providerId="AD" clId="Web-{EFE8C287-4B93-46F6-B883-45EE6FEA3757}" dt="2023-09-28T06:43:58.453" v="118" actId="20577"/>
          <ac:spMkLst>
            <pc:docMk/>
            <pc:sldMk cId="4241648534" sldId="266"/>
            <ac:spMk id="21" creationId="{127B3BDC-8B6B-4902-9957-1DBB2C4724E8}"/>
          </ac:spMkLst>
        </pc:spChg>
        <pc:spChg chg="mod">
          <ac:chgData name="Steinar Hjelset" userId="S::steinar.hjelset@ks.no::900bcac5-039b-480b-8b37-a8273c2e007f" providerId="AD" clId="Web-{EFE8C287-4B93-46F6-B883-45EE6FEA3757}" dt="2023-09-28T06:44:03.766" v="120" actId="20577"/>
          <ac:spMkLst>
            <pc:docMk/>
            <pc:sldMk cId="4241648534" sldId="266"/>
            <ac:spMk id="22" creationId="{65D246A8-625B-4FE7-A0D0-ACFADF406F4D}"/>
          </ac:spMkLst>
        </pc:spChg>
        <pc:spChg chg="mod">
          <ac:chgData name="Steinar Hjelset" userId="S::steinar.hjelset@ks.no::900bcac5-039b-480b-8b37-a8273c2e007f" providerId="AD" clId="Web-{EFE8C287-4B93-46F6-B883-45EE6FEA3757}" dt="2023-09-28T06:44:10.750" v="125" actId="20577"/>
          <ac:spMkLst>
            <pc:docMk/>
            <pc:sldMk cId="4241648534" sldId="266"/>
            <ac:spMk id="24" creationId="{C0D4B9CB-07EF-4BC8-B202-F8B34B51001D}"/>
          </ac:spMkLst>
        </pc:spChg>
        <pc:spChg chg="mod">
          <ac:chgData name="Steinar Hjelset" userId="S::steinar.hjelset@ks.no::900bcac5-039b-480b-8b37-a8273c2e007f" providerId="AD" clId="Web-{EFE8C287-4B93-46F6-B883-45EE6FEA3757}" dt="2023-09-28T06:44:00.969" v="119" actId="20577"/>
          <ac:spMkLst>
            <pc:docMk/>
            <pc:sldMk cId="4241648534" sldId="266"/>
            <ac:spMk id="27" creationId="{A4BC9481-AEC8-4922-95B5-EAA4A096CA9B}"/>
          </ac:spMkLst>
        </pc:spChg>
        <pc:spChg chg="mod">
          <ac:chgData name="Steinar Hjelset" userId="S::steinar.hjelset@ks.no::900bcac5-039b-480b-8b37-a8273c2e007f" providerId="AD" clId="Web-{EFE8C287-4B93-46F6-B883-45EE6FEA3757}" dt="2023-09-28T06:44:14.657" v="126" actId="20577"/>
          <ac:spMkLst>
            <pc:docMk/>
            <pc:sldMk cId="4241648534" sldId="266"/>
            <ac:spMk id="28" creationId="{BED31560-06A2-4355-A931-4C05EAAA32AB}"/>
          </ac:spMkLst>
        </pc:spChg>
      </pc:sldChg>
      <pc:sldChg chg="delSp modSp">
        <pc:chgData name="Steinar Hjelset" userId="S::steinar.hjelset@ks.no::900bcac5-039b-480b-8b37-a8273c2e007f" providerId="AD" clId="Web-{EFE8C287-4B93-46F6-B883-45EE6FEA3757}" dt="2023-09-28T06:43:41.593" v="115"/>
        <pc:sldMkLst>
          <pc:docMk/>
          <pc:sldMk cId="1086888048" sldId="268"/>
        </pc:sldMkLst>
        <pc:graphicFrameChg chg="mod modGraphic">
          <ac:chgData name="Steinar Hjelset" userId="S::steinar.hjelset@ks.no::900bcac5-039b-480b-8b37-a8273c2e007f" providerId="AD" clId="Web-{EFE8C287-4B93-46F6-B883-45EE6FEA3757}" dt="2023-09-28T06:43:41.593" v="115"/>
          <ac:graphicFrameMkLst>
            <pc:docMk/>
            <pc:sldMk cId="1086888048" sldId="268"/>
            <ac:graphicFrameMk id="4" creationId="{6E80F17E-85D1-43DE-ADFE-481EBFB2E995}"/>
          </ac:graphicFrameMkLst>
        </pc:graphicFrameChg>
        <pc:picChg chg="del">
          <ac:chgData name="Steinar Hjelset" userId="S::steinar.hjelset@ks.no::900bcac5-039b-480b-8b37-a8273c2e007f" providerId="AD" clId="Web-{EFE8C287-4B93-46F6-B883-45EE6FEA3757}" dt="2023-09-28T06:43:06.341" v="91"/>
          <ac:picMkLst>
            <pc:docMk/>
            <pc:sldMk cId="1086888048" sldId="268"/>
            <ac:picMk id="5" creationId="{D04B4477-F161-40E2-8583-49A795240265}"/>
          </ac:picMkLst>
        </pc:picChg>
      </pc:sldChg>
      <pc:sldChg chg="delSp">
        <pc:chgData name="Steinar Hjelset" userId="S::steinar.hjelset@ks.no::900bcac5-039b-480b-8b37-a8273c2e007f" providerId="AD" clId="Web-{EFE8C287-4B93-46F6-B883-45EE6FEA3757}" dt="2023-09-28T06:42:25.433" v="72"/>
        <pc:sldMkLst>
          <pc:docMk/>
          <pc:sldMk cId="1499052647" sldId="274"/>
        </pc:sldMkLst>
        <pc:picChg chg="del">
          <ac:chgData name="Steinar Hjelset" userId="S::steinar.hjelset@ks.no::900bcac5-039b-480b-8b37-a8273c2e007f" providerId="AD" clId="Web-{EFE8C287-4B93-46F6-B883-45EE6FEA3757}" dt="2023-09-28T06:42:25.433" v="72"/>
          <ac:picMkLst>
            <pc:docMk/>
            <pc:sldMk cId="1499052647" sldId="274"/>
            <ac:picMk id="10" creationId="{56E7EE66-3CBE-4DE4-9E22-BA99D3701722}"/>
          </ac:picMkLst>
        </pc:picChg>
      </pc:sldChg>
      <pc:sldChg chg="delSp modSp">
        <pc:chgData name="Steinar Hjelset" userId="S::steinar.hjelset@ks.no::900bcac5-039b-480b-8b37-a8273c2e007f" providerId="AD" clId="Web-{EFE8C287-4B93-46F6-B883-45EE6FEA3757}" dt="2023-09-28T06:43:01.888" v="90" actId="20577"/>
        <pc:sldMkLst>
          <pc:docMk/>
          <pc:sldMk cId="1545711524" sldId="279"/>
        </pc:sldMkLst>
        <pc:spChg chg="mod">
          <ac:chgData name="Steinar Hjelset" userId="S::steinar.hjelset@ks.no::900bcac5-039b-480b-8b37-a8273c2e007f" providerId="AD" clId="Web-{EFE8C287-4B93-46F6-B883-45EE6FEA3757}" dt="2023-09-28T06:42:42.872" v="74" actId="20577"/>
          <ac:spMkLst>
            <pc:docMk/>
            <pc:sldMk cId="1545711524" sldId="279"/>
            <ac:spMk id="5" creationId="{155C3C9E-9EF3-4850-8DBA-75CF64A28356}"/>
          </ac:spMkLst>
        </pc:spChg>
        <pc:spChg chg="mod">
          <ac:chgData name="Steinar Hjelset" userId="S::steinar.hjelset@ks.no::900bcac5-039b-480b-8b37-a8273c2e007f" providerId="AD" clId="Web-{EFE8C287-4B93-46F6-B883-45EE6FEA3757}" dt="2023-09-28T06:42:56.841" v="84" actId="20577"/>
          <ac:spMkLst>
            <pc:docMk/>
            <pc:sldMk cId="1545711524" sldId="279"/>
            <ac:spMk id="7" creationId="{B0A09A66-F381-4FF9-8128-A121872228FE}"/>
          </ac:spMkLst>
        </pc:spChg>
        <pc:spChg chg="mod">
          <ac:chgData name="Steinar Hjelset" userId="S::steinar.hjelset@ks.no::900bcac5-039b-480b-8b37-a8273c2e007f" providerId="AD" clId="Web-{EFE8C287-4B93-46F6-B883-45EE6FEA3757}" dt="2023-09-28T06:43:01.888" v="90" actId="20577"/>
          <ac:spMkLst>
            <pc:docMk/>
            <pc:sldMk cId="1545711524" sldId="279"/>
            <ac:spMk id="8" creationId="{933066DE-15D8-44D5-93C1-5F43136C5AA0}"/>
          </ac:spMkLst>
        </pc:spChg>
        <pc:picChg chg="del">
          <ac:chgData name="Steinar Hjelset" userId="S::steinar.hjelset@ks.no::900bcac5-039b-480b-8b37-a8273c2e007f" providerId="AD" clId="Web-{EFE8C287-4B93-46F6-B883-45EE6FEA3757}" dt="2023-09-28T06:42:39.418" v="73"/>
          <ac:picMkLst>
            <pc:docMk/>
            <pc:sldMk cId="1545711524" sldId="279"/>
            <ac:picMk id="32" creationId="{CA75019B-4147-4385-A156-EC5E77A6F935}"/>
          </ac:picMkLst>
        </pc:picChg>
      </pc:sldChg>
      <pc:sldChg chg="delSp">
        <pc:chgData name="Steinar Hjelset" userId="S::steinar.hjelset@ks.no::900bcac5-039b-480b-8b37-a8273c2e007f" providerId="AD" clId="Web-{EFE8C287-4B93-46F6-B883-45EE6FEA3757}" dt="2023-09-28T06:43:46.140" v="116"/>
        <pc:sldMkLst>
          <pc:docMk/>
          <pc:sldMk cId="3608461262" sldId="280"/>
        </pc:sldMkLst>
        <pc:picChg chg="del">
          <ac:chgData name="Steinar Hjelset" userId="S::steinar.hjelset@ks.no::900bcac5-039b-480b-8b37-a8273c2e007f" providerId="AD" clId="Web-{EFE8C287-4B93-46F6-B883-45EE6FEA3757}" dt="2023-09-28T06:43:46.140" v="116"/>
          <ac:picMkLst>
            <pc:docMk/>
            <pc:sldMk cId="3608461262" sldId="280"/>
            <ac:picMk id="5" creationId="{7947580F-4767-4FB3-8B93-DF65D07733AD}"/>
          </ac:picMkLst>
        </pc:picChg>
      </pc:sldChg>
      <pc:sldChg chg="del">
        <pc:chgData name="Steinar Hjelset" userId="S::steinar.hjelset@ks.no::900bcac5-039b-480b-8b37-a8273c2e007f" providerId="AD" clId="Web-{EFE8C287-4B93-46F6-B883-45EE6FEA3757}" dt="2023-09-28T06:40:25.335" v="0"/>
        <pc:sldMkLst>
          <pc:docMk/>
          <pc:sldMk cId="3655953144" sldId="282"/>
        </pc:sldMkLst>
      </pc:sldChg>
      <pc:sldChg chg="del">
        <pc:chgData name="Steinar Hjelset" userId="S::steinar.hjelset@ks.no::900bcac5-039b-480b-8b37-a8273c2e007f" providerId="AD" clId="Web-{EFE8C287-4B93-46F6-B883-45EE6FEA3757}" dt="2023-09-28T06:40:31.382" v="1"/>
        <pc:sldMkLst>
          <pc:docMk/>
          <pc:sldMk cId="1104802866" sldId="327"/>
        </pc:sldMkLst>
      </pc:sldChg>
      <pc:sldChg chg="del">
        <pc:chgData name="Steinar Hjelset" userId="S::steinar.hjelset@ks.no::900bcac5-039b-480b-8b37-a8273c2e007f" providerId="AD" clId="Web-{EFE8C287-4B93-46F6-B883-45EE6FEA3757}" dt="2023-09-28T07:00:00.825" v="130"/>
        <pc:sldMkLst>
          <pc:docMk/>
          <pc:sldMk cId="762857319" sldId="404"/>
        </pc:sldMkLst>
      </pc:sldChg>
      <pc:sldChg chg="del">
        <pc:chgData name="Steinar Hjelset" userId="S::steinar.hjelset@ks.no::900bcac5-039b-480b-8b37-a8273c2e007f" providerId="AD" clId="Web-{EFE8C287-4B93-46F6-B883-45EE6FEA3757}" dt="2023-09-28T07:00:00.825" v="129"/>
        <pc:sldMkLst>
          <pc:docMk/>
          <pc:sldMk cId="325724420" sldId="415"/>
        </pc:sldMkLst>
      </pc:sldChg>
      <pc:sldChg chg="del">
        <pc:chgData name="Steinar Hjelset" userId="S::steinar.hjelset@ks.no::900bcac5-039b-480b-8b37-a8273c2e007f" providerId="AD" clId="Web-{EFE8C287-4B93-46F6-B883-45EE6FEA3757}" dt="2023-09-28T06:41:06.790" v="18"/>
        <pc:sldMkLst>
          <pc:docMk/>
          <pc:sldMk cId="1913409770" sldId="416"/>
        </pc:sldMkLst>
      </pc:sldChg>
      <pc:sldChg chg="del">
        <pc:chgData name="Steinar Hjelset" userId="S::steinar.hjelset@ks.no::900bcac5-039b-480b-8b37-a8273c2e007f" providerId="AD" clId="Web-{EFE8C287-4B93-46F6-B883-45EE6FEA3757}" dt="2023-09-28T07:00:31.122" v="132"/>
        <pc:sldMkLst>
          <pc:docMk/>
          <pc:sldMk cId="492695588" sldId="428"/>
        </pc:sldMkLst>
      </pc:sldChg>
      <pc:sldChg chg="addSp delSp modSp new">
        <pc:chgData name="Steinar Hjelset" userId="S::steinar.hjelset@ks.no::900bcac5-039b-480b-8b37-a8273c2e007f" providerId="AD" clId="Web-{EFE8C287-4B93-46F6-B883-45EE6FEA3757}" dt="2023-09-28T06:40:58.227" v="17" actId="20577"/>
        <pc:sldMkLst>
          <pc:docMk/>
          <pc:sldMk cId="3804609849" sldId="429"/>
        </pc:sldMkLst>
        <pc:spChg chg="del">
          <ac:chgData name="Steinar Hjelset" userId="S::steinar.hjelset@ks.no::900bcac5-039b-480b-8b37-a8273c2e007f" providerId="AD" clId="Web-{EFE8C287-4B93-46F6-B883-45EE6FEA3757}" dt="2023-09-28T06:40:52.039" v="4"/>
          <ac:spMkLst>
            <pc:docMk/>
            <pc:sldMk cId="3804609849" sldId="429"/>
            <ac:spMk id="2" creationId="{B5538282-30D5-AFF3-02F2-3CAA9A8694FC}"/>
          </ac:spMkLst>
        </pc:spChg>
        <pc:spChg chg="add mod">
          <ac:chgData name="Steinar Hjelset" userId="S::steinar.hjelset@ks.no::900bcac5-039b-480b-8b37-a8273c2e007f" providerId="AD" clId="Web-{EFE8C287-4B93-46F6-B883-45EE6FEA3757}" dt="2023-09-28T06:40:58.227" v="17" actId="20577"/>
          <ac:spMkLst>
            <pc:docMk/>
            <pc:sldMk cId="3804609849" sldId="429"/>
            <ac:spMk id="4" creationId="{6E6AA442-7A0D-F29B-9961-DE6A92EE032E}"/>
          </ac:spMkLst>
        </pc:spChg>
      </pc:sldChg>
      <pc:sldChg chg="add">
        <pc:chgData name="Steinar Hjelset" userId="S::steinar.hjelset@ks.no::900bcac5-039b-480b-8b37-a8273c2e007f" providerId="AD" clId="Web-{EFE8C287-4B93-46F6-B883-45EE6FEA3757}" dt="2023-09-28T06:59:46.684" v="127"/>
        <pc:sldMkLst>
          <pc:docMk/>
          <pc:sldMk cId="1704831287" sldId="430"/>
        </pc:sldMkLst>
      </pc:sldChg>
      <pc:sldChg chg="add">
        <pc:chgData name="Steinar Hjelset" userId="S::steinar.hjelset@ks.no::900bcac5-039b-480b-8b37-a8273c2e007f" providerId="AD" clId="Web-{EFE8C287-4B93-46F6-B883-45EE6FEA3757}" dt="2023-09-28T07:00:12.309" v="131"/>
        <pc:sldMkLst>
          <pc:docMk/>
          <pc:sldMk cId="3856139470" sldId="431"/>
        </pc:sldMkLst>
      </pc:sldChg>
      <pc:sldMasterChg chg="add addSldLayout">
        <pc:chgData name="Steinar Hjelset" userId="S::steinar.hjelset@ks.no::900bcac5-039b-480b-8b37-a8273c2e007f" providerId="AD" clId="Web-{EFE8C287-4B93-46F6-B883-45EE6FEA3757}" dt="2023-09-28T06:59:46.684" v="127"/>
        <pc:sldMasterMkLst>
          <pc:docMk/>
          <pc:sldMasterMk cId="3278076642" sldId="2147483699"/>
        </pc:sldMasterMkLst>
        <pc:sldLayoutChg chg="add">
          <pc:chgData name="Steinar Hjelset" userId="S::steinar.hjelset@ks.no::900bcac5-039b-480b-8b37-a8273c2e007f" providerId="AD" clId="Web-{EFE8C287-4B93-46F6-B883-45EE6FEA3757}" dt="2023-09-28T06:59:46.684" v="127"/>
          <pc:sldLayoutMkLst>
            <pc:docMk/>
            <pc:sldMasterMk cId="3278076642" sldId="2147483699"/>
            <pc:sldLayoutMk cId="3653997436" sldId="2147483700"/>
          </pc:sldLayoutMkLst>
        </pc:sldLayoutChg>
        <pc:sldLayoutChg chg="add">
          <pc:chgData name="Steinar Hjelset" userId="S::steinar.hjelset@ks.no::900bcac5-039b-480b-8b37-a8273c2e007f" providerId="AD" clId="Web-{EFE8C287-4B93-46F6-B883-45EE6FEA3757}" dt="2023-09-28T06:59:46.684" v="127"/>
          <pc:sldLayoutMkLst>
            <pc:docMk/>
            <pc:sldMasterMk cId="3278076642" sldId="2147483699"/>
            <pc:sldLayoutMk cId="1855855146" sldId="2147483701"/>
          </pc:sldLayoutMkLst>
        </pc:sldLayoutChg>
        <pc:sldLayoutChg chg="add">
          <pc:chgData name="Steinar Hjelset" userId="S::steinar.hjelset@ks.no::900bcac5-039b-480b-8b37-a8273c2e007f" providerId="AD" clId="Web-{EFE8C287-4B93-46F6-B883-45EE6FEA3757}" dt="2023-09-28T06:59:46.684" v="127"/>
          <pc:sldLayoutMkLst>
            <pc:docMk/>
            <pc:sldMasterMk cId="3278076642" sldId="2147483699"/>
            <pc:sldLayoutMk cId="951712779" sldId="2147483702"/>
          </pc:sldLayoutMkLst>
        </pc:sldLayoutChg>
        <pc:sldLayoutChg chg="add">
          <pc:chgData name="Steinar Hjelset" userId="S::steinar.hjelset@ks.no::900bcac5-039b-480b-8b37-a8273c2e007f" providerId="AD" clId="Web-{EFE8C287-4B93-46F6-B883-45EE6FEA3757}" dt="2023-09-28T06:59:46.684" v="127"/>
          <pc:sldLayoutMkLst>
            <pc:docMk/>
            <pc:sldMasterMk cId="3278076642" sldId="2147483699"/>
            <pc:sldLayoutMk cId="2097799963" sldId="2147483703"/>
          </pc:sldLayoutMkLst>
        </pc:sldLayoutChg>
        <pc:sldLayoutChg chg="add">
          <pc:chgData name="Steinar Hjelset" userId="S::steinar.hjelset@ks.no::900bcac5-039b-480b-8b37-a8273c2e007f" providerId="AD" clId="Web-{EFE8C287-4B93-46F6-B883-45EE6FEA3757}" dt="2023-09-28T06:59:46.684" v="127"/>
          <pc:sldLayoutMkLst>
            <pc:docMk/>
            <pc:sldMasterMk cId="3278076642" sldId="2147483699"/>
            <pc:sldLayoutMk cId="584624835" sldId="2147483704"/>
          </pc:sldLayoutMkLst>
        </pc:sldLayoutChg>
        <pc:sldLayoutChg chg="add">
          <pc:chgData name="Steinar Hjelset" userId="S::steinar.hjelset@ks.no::900bcac5-039b-480b-8b37-a8273c2e007f" providerId="AD" clId="Web-{EFE8C287-4B93-46F6-B883-45EE6FEA3757}" dt="2023-09-28T06:59:46.684" v="127"/>
          <pc:sldLayoutMkLst>
            <pc:docMk/>
            <pc:sldMasterMk cId="3278076642" sldId="2147483699"/>
            <pc:sldLayoutMk cId="2166152816" sldId="2147483705"/>
          </pc:sldLayoutMkLst>
        </pc:sldLayoutChg>
        <pc:sldLayoutChg chg="add">
          <pc:chgData name="Steinar Hjelset" userId="S::steinar.hjelset@ks.no::900bcac5-039b-480b-8b37-a8273c2e007f" providerId="AD" clId="Web-{EFE8C287-4B93-46F6-B883-45EE6FEA3757}" dt="2023-09-28T06:59:46.684" v="127"/>
          <pc:sldLayoutMkLst>
            <pc:docMk/>
            <pc:sldMasterMk cId="3278076642" sldId="2147483699"/>
            <pc:sldLayoutMk cId="1284552466" sldId="2147483706"/>
          </pc:sldLayoutMkLst>
        </pc:sldLayoutChg>
        <pc:sldLayoutChg chg="add">
          <pc:chgData name="Steinar Hjelset" userId="S::steinar.hjelset@ks.no::900bcac5-039b-480b-8b37-a8273c2e007f" providerId="AD" clId="Web-{EFE8C287-4B93-46F6-B883-45EE6FEA3757}" dt="2023-09-28T06:59:46.684" v="127"/>
          <pc:sldLayoutMkLst>
            <pc:docMk/>
            <pc:sldMasterMk cId="3278076642" sldId="2147483699"/>
            <pc:sldLayoutMk cId="1459378276" sldId="2147483707"/>
          </pc:sldLayoutMkLst>
        </pc:sldLayoutChg>
        <pc:sldLayoutChg chg="add">
          <pc:chgData name="Steinar Hjelset" userId="S::steinar.hjelset@ks.no::900bcac5-039b-480b-8b37-a8273c2e007f" providerId="AD" clId="Web-{EFE8C287-4B93-46F6-B883-45EE6FEA3757}" dt="2023-09-28T06:59:46.684" v="127"/>
          <pc:sldLayoutMkLst>
            <pc:docMk/>
            <pc:sldMasterMk cId="3278076642" sldId="2147483699"/>
            <pc:sldLayoutMk cId="3542869658" sldId="2147483708"/>
          </pc:sldLayoutMkLst>
        </pc:sldLayoutChg>
        <pc:sldLayoutChg chg="add">
          <pc:chgData name="Steinar Hjelset" userId="S::steinar.hjelset@ks.no::900bcac5-039b-480b-8b37-a8273c2e007f" providerId="AD" clId="Web-{EFE8C287-4B93-46F6-B883-45EE6FEA3757}" dt="2023-09-28T06:59:46.684" v="127"/>
          <pc:sldLayoutMkLst>
            <pc:docMk/>
            <pc:sldMasterMk cId="3278076642" sldId="2147483699"/>
            <pc:sldLayoutMk cId="1924911118" sldId="2147483709"/>
          </pc:sldLayoutMkLst>
        </pc:sldLayoutChg>
        <pc:sldLayoutChg chg="add">
          <pc:chgData name="Steinar Hjelset" userId="S::steinar.hjelset@ks.no::900bcac5-039b-480b-8b37-a8273c2e007f" providerId="AD" clId="Web-{EFE8C287-4B93-46F6-B883-45EE6FEA3757}" dt="2023-09-28T06:59:46.684" v="127"/>
          <pc:sldLayoutMkLst>
            <pc:docMk/>
            <pc:sldMasterMk cId="3278076642" sldId="2147483699"/>
            <pc:sldLayoutMk cId="1552782915" sldId="2147483710"/>
          </pc:sldLayoutMkLst>
        </pc:sldLayoutChg>
        <pc:sldLayoutChg chg="add">
          <pc:chgData name="Steinar Hjelset" userId="S::steinar.hjelset@ks.no::900bcac5-039b-480b-8b37-a8273c2e007f" providerId="AD" clId="Web-{EFE8C287-4B93-46F6-B883-45EE6FEA3757}" dt="2023-09-28T06:59:46.684" v="127"/>
          <pc:sldLayoutMkLst>
            <pc:docMk/>
            <pc:sldMasterMk cId="3278076642" sldId="2147483699"/>
            <pc:sldLayoutMk cId="2310907042" sldId="2147483711"/>
          </pc:sldLayoutMkLst>
        </pc:sldLayoutChg>
      </pc:sldMasterChg>
      <pc:sldMasterChg chg="add addSldLayout">
        <pc:chgData name="Steinar Hjelset" userId="S::steinar.hjelset@ks.no::900bcac5-039b-480b-8b37-a8273c2e007f" providerId="AD" clId="Web-{EFE8C287-4B93-46F6-B883-45EE6FEA3757}" dt="2023-09-28T07:00:12.309" v="131"/>
        <pc:sldMasterMkLst>
          <pc:docMk/>
          <pc:sldMasterMk cId="3278076642" sldId="2147483712"/>
        </pc:sldMasterMkLst>
        <pc:sldLayoutChg chg="add">
          <pc:chgData name="Steinar Hjelset" userId="S::steinar.hjelset@ks.no::900bcac5-039b-480b-8b37-a8273c2e007f" providerId="AD" clId="Web-{EFE8C287-4B93-46F6-B883-45EE6FEA3757}" dt="2023-09-28T07:00:12.309" v="131"/>
          <pc:sldLayoutMkLst>
            <pc:docMk/>
            <pc:sldMasterMk cId="3278076642" sldId="2147483712"/>
            <pc:sldLayoutMk cId="3653997436" sldId="2147483713"/>
          </pc:sldLayoutMkLst>
        </pc:sldLayoutChg>
        <pc:sldLayoutChg chg="add">
          <pc:chgData name="Steinar Hjelset" userId="S::steinar.hjelset@ks.no::900bcac5-039b-480b-8b37-a8273c2e007f" providerId="AD" clId="Web-{EFE8C287-4B93-46F6-B883-45EE6FEA3757}" dt="2023-09-28T07:00:12.309" v="131"/>
          <pc:sldLayoutMkLst>
            <pc:docMk/>
            <pc:sldMasterMk cId="3278076642" sldId="2147483712"/>
            <pc:sldLayoutMk cId="1855855146" sldId="2147483714"/>
          </pc:sldLayoutMkLst>
        </pc:sldLayoutChg>
        <pc:sldLayoutChg chg="add">
          <pc:chgData name="Steinar Hjelset" userId="S::steinar.hjelset@ks.no::900bcac5-039b-480b-8b37-a8273c2e007f" providerId="AD" clId="Web-{EFE8C287-4B93-46F6-B883-45EE6FEA3757}" dt="2023-09-28T07:00:12.309" v="131"/>
          <pc:sldLayoutMkLst>
            <pc:docMk/>
            <pc:sldMasterMk cId="3278076642" sldId="2147483712"/>
            <pc:sldLayoutMk cId="951712779" sldId="2147483715"/>
          </pc:sldLayoutMkLst>
        </pc:sldLayoutChg>
        <pc:sldLayoutChg chg="add">
          <pc:chgData name="Steinar Hjelset" userId="S::steinar.hjelset@ks.no::900bcac5-039b-480b-8b37-a8273c2e007f" providerId="AD" clId="Web-{EFE8C287-4B93-46F6-B883-45EE6FEA3757}" dt="2023-09-28T07:00:12.309" v="131"/>
          <pc:sldLayoutMkLst>
            <pc:docMk/>
            <pc:sldMasterMk cId="3278076642" sldId="2147483712"/>
            <pc:sldLayoutMk cId="2097799963" sldId="2147483716"/>
          </pc:sldLayoutMkLst>
        </pc:sldLayoutChg>
        <pc:sldLayoutChg chg="add">
          <pc:chgData name="Steinar Hjelset" userId="S::steinar.hjelset@ks.no::900bcac5-039b-480b-8b37-a8273c2e007f" providerId="AD" clId="Web-{EFE8C287-4B93-46F6-B883-45EE6FEA3757}" dt="2023-09-28T07:00:12.309" v="131"/>
          <pc:sldLayoutMkLst>
            <pc:docMk/>
            <pc:sldMasterMk cId="3278076642" sldId="2147483712"/>
            <pc:sldLayoutMk cId="584624835" sldId="2147483717"/>
          </pc:sldLayoutMkLst>
        </pc:sldLayoutChg>
        <pc:sldLayoutChg chg="add">
          <pc:chgData name="Steinar Hjelset" userId="S::steinar.hjelset@ks.no::900bcac5-039b-480b-8b37-a8273c2e007f" providerId="AD" clId="Web-{EFE8C287-4B93-46F6-B883-45EE6FEA3757}" dt="2023-09-28T07:00:12.309" v="131"/>
          <pc:sldLayoutMkLst>
            <pc:docMk/>
            <pc:sldMasterMk cId="3278076642" sldId="2147483712"/>
            <pc:sldLayoutMk cId="2166152816" sldId="2147483718"/>
          </pc:sldLayoutMkLst>
        </pc:sldLayoutChg>
        <pc:sldLayoutChg chg="add">
          <pc:chgData name="Steinar Hjelset" userId="S::steinar.hjelset@ks.no::900bcac5-039b-480b-8b37-a8273c2e007f" providerId="AD" clId="Web-{EFE8C287-4B93-46F6-B883-45EE6FEA3757}" dt="2023-09-28T07:00:12.309" v="131"/>
          <pc:sldLayoutMkLst>
            <pc:docMk/>
            <pc:sldMasterMk cId="3278076642" sldId="2147483712"/>
            <pc:sldLayoutMk cId="1284552466" sldId="2147483719"/>
          </pc:sldLayoutMkLst>
        </pc:sldLayoutChg>
        <pc:sldLayoutChg chg="add">
          <pc:chgData name="Steinar Hjelset" userId="S::steinar.hjelset@ks.no::900bcac5-039b-480b-8b37-a8273c2e007f" providerId="AD" clId="Web-{EFE8C287-4B93-46F6-B883-45EE6FEA3757}" dt="2023-09-28T07:00:12.309" v="131"/>
          <pc:sldLayoutMkLst>
            <pc:docMk/>
            <pc:sldMasterMk cId="3278076642" sldId="2147483712"/>
            <pc:sldLayoutMk cId="1459378276" sldId="2147483720"/>
          </pc:sldLayoutMkLst>
        </pc:sldLayoutChg>
        <pc:sldLayoutChg chg="add">
          <pc:chgData name="Steinar Hjelset" userId="S::steinar.hjelset@ks.no::900bcac5-039b-480b-8b37-a8273c2e007f" providerId="AD" clId="Web-{EFE8C287-4B93-46F6-B883-45EE6FEA3757}" dt="2023-09-28T07:00:12.309" v="131"/>
          <pc:sldLayoutMkLst>
            <pc:docMk/>
            <pc:sldMasterMk cId="3278076642" sldId="2147483712"/>
            <pc:sldLayoutMk cId="3542869658" sldId="2147483721"/>
          </pc:sldLayoutMkLst>
        </pc:sldLayoutChg>
        <pc:sldLayoutChg chg="add">
          <pc:chgData name="Steinar Hjelset" userId="S::steinar.hjelset@ks.no::900bcac5-039b-480b-8b37-a8273c2e007f" providerId="AD" clId="Web-{EFE8C287-4B93-46F6-B883-45EE6FEA3757}" dt="2023-09-28T07:00:12.309" v="131"/>
          <pc:sldLayoutMkLst>
            <pc:docMk/>
            <pc:sldMasterMk cId="3278076642" sldId="2147483712"/>
            <pc:sldLayoutMk cId="1924911118" sldId="2147483722"/>
          </pc:sldLayoutMkLst>
        </pc:sldLayoutChg>
        <pc:sldLayoutChg chg="add">
          <pc:chgData name="Steinar Hjelset" userId="S::steinar.hjelset@ks.no::900bcac5-039b-480b-8b37-a8273c2e007f" providerId="AD" clId="Web-{EFE8C287-4B93-46F6-B883-45EE6FEA3757}" dt="2023-09-28T07:00:12.309" v="131"/>
          <pc:sldLayoutMkLst>
            <pc:docMk/>
            <pc:sldMasterMk cId="3278076642" sldId="2147483712"/>
            <pc:sldLayoutMk cId="1552782915" sldId="2147483723"/>
          </pc:sldLayoutMkLst>
        </pc:sldLayoutChg>
        <pc:sldLayoutChg chg="add">
          <pc:chgData name="Steinar Hjelset" userId="S::steinar.hjelset@ks.no::900bcac5-039b-480b-8b37-a8273c2e007f" providerId="AD" clId="Web-{EFE8C287-4B93-46F6-B883-45EE6FEA3757}" dt="2023-09-28T07:00:12.309" v="131"/>
          <pc:sldLayoutMkLst>
            <pc:docMk/>
            <pc:sldMasterMk cId="3278076642" sldId="2147483712"/>
            <pc:sldLayoutMk cId="2310907042" sldId="2147483724"/>
          </pc:sldLayoutMkLst>
        </pc:sldLayoutChg>
      </pc:sldMasterChg>
    </pc:docChg>
  </pc:docChgLst>
  <pc:docChgLst>
    <pc:chgData name="Steinar Hjelset" userId="900bcac5-039b-480b-8b37-a8273c2e007f" providerId="ADAL" clId="{93B7EDD6-FD89-4970-9400-969FF3A8E4CD}"/>
    <pc:docChg chg="custSel addSld delSld modSld">
      <pc:chgData name="Steinar Hjelset" userId="900bcac5-039b-480b-8b37-a8273c2e007f" providerId="ADAL" clId="{93B7EDD6-FD89-4970-9400-969FF3A8E4CD}" dt="2022-05-23T11:42:19.551" v="271"/>
      <pc:docMkLst>
        <pc:docMk/>
      </pc:docMkLst>
      <pc:sldChg chg="modSp mod">
        <pc:chgData name="Steinar Hjelset" userId="900bcac5-039b-480b-8b37-a8273c2e007f" providerId="ADAL" clId="{93B7EDD6-FD89-4970-9400-969FF3A8E4CD}" dt="2022-05-23T11:37:12.256" v="39" actId="5793"/>
        <pc:sldMkLst>
          <pc:docMk/>
          <pc:sldMk cId="2350411187" sldId="256"/>
        </pc:sldMkLst>
        <pc:spChg chg="mod">
          <ac:chgData name="Steinar Hjelset" userId="900bcac5-039b-480b-8b37-a8273c2e007f" providerId="ADAL" clId="{93B7EDD6-FD89-4970-9400-969FF3A8E4CD}" dt="2022-05-23T11:37:07.835" v="17" actId="20577"/>
          <ac:spMkLst>
            <pc:docMk/>
            <pc:sldMk cId="2350411187" sldId="256"/>
            <ac:spMk id="2" creationId="{2E9EF593-AA82-4714-97F5-8DB112ACDBD0}"/>
          </ac:spMkLst>
        </pc:spChg>
        <pc:spChg chg="mod">
          <ac:chgData name="Steinar Hjelset" userId="900bcac5-039b-480b-8b37-a8273c2e007f" providerId="ADAL" clId="{93B7EDD6-FD89-4970-9400-969FF3A8E4CD}" dt="2022-05-23T11:37:12.256" v="39" actId="5793"/>
          <ac:spMkLst>
            <pc:docMk/>
            <pc:sldMk cId="2350411187" sldId="256"/>
            <ac:spMk id="3" creationId="{EAAE4623-BB01-47D5-850B-B7E71C39922B}"/>
          </ac:spMkLst>
        </pc:spChg>
      </pc:sldChg>
      <pc:sldChg chg="modSp new mod">
        <pc:chgData name="Steinar Hjelset" userId="900bcac5-039b-480b-8b37-a8273c2e007f" providerId="ADAL" clId="{93B7EDD6-FD89-4970-9400-969FF3A8E4CD}" dt="2022-05-23T11:39:07.254" v="212" actId="20577"/>
        <pc:sldMkLst>
          <pc:docMk/>
          <pc:sldMk cId="3093326805" sldId="257"/>
        </pc:sldMkLst>
        <pc:spChg chg="mod">
          <ac:chgData name="Steinar Hjelset" userId="900bcac5-039b-480b-8b37-a8273c2e007f" providerId="ADAL" clId="{93B7EDD6-FD89-4970-9400-969FF3A8E4CD}" dt="2022-05-23T11:39:07.254" v="212" actId="20577"/>
          <ac:spMkLst>
            <pc:docMk/>
            <pc:sldMk cId="3093326805" sldId="257"/>
            <ac:spMk id="2" creationId="{8A355180-C93D-42F9-845F-5614B33AD2A8}"/>
          </ac:spMkLst>
        </pc:spChg>
        <pc:spChg chg="mod">
          <ac:chgData name="Steinar Hjelset" userId="900bcac5-039b-480b-8b37-a8273c2e007f" providerId="ADAL" clId="{93B7EDD6-FD89-4970-9400-969FF3A8E4CD}" dt="2022-05-23T11:38:41.689" v="171" actId="114"/>
          <ac:spMkLst>
            <pc:docMk/>
            <pc:sldMk cId="3093326805" sldId="257"/>
            <ac:spMk id="3" creationId="{6963B2C3-21F7-4F26-8063-8AC24CC8691C}"/>
          </ac:spMkLst>
        </pc:spChg>
      </pc:sldChg>
      <pc:sldChg chg="modSp new mod">
        <pc:chgData name="Steinar Hjelset" userId="900bcac5-039b-480b-8b37-a8273c2e007f" providerId="ADAL" clId="{93B7EDD6-FD89-4970-9400-969FF3A8E4CD}" dt="2022-05-23T11:41:40.871" v="268" actId="20577"/>
        <pc:sldMkLst>
          <pc:docMk/>
          <pc:sldMk cId="138272381" sldId="258"/>
        </pc:sldMkLst>
        <pc:spChg chg="mod">
          <ac:chgData name="Steinar Hjelset" userId="900bcac5-039b-480b-8b37-a8273c2e007f" providerId="ADAL" clId="{93B7EDD6-FD89-4970-9400-969FF3A8E4CD}" dt="2022-05-23T11:39:11.086" v="221" actId="20577"/>
          <ac:spMkLst>
            <pc:docMk/>
            <pc:sldMk cId="138272381" sldId="258"/>
            <ac:spMk id="2" creationId="{B24C6C15-6CB0-49A6-B098-C70B277A6190}"/>
          </ac:spMkLst>
        </pc:spChg>
        <pc:spChg chg="mod">
          <ac:chgData name="Steinar Hjelset" userId="900bcac5-039b-480b-8b37-a8273c2e007f" providerId="ADAL" clId="{93B7EDD6-FD89-4970-9400-969FF3A8E4CD}" dt="2022-05-23T11:41:40.871" v="268" actId="20577"/>
          <ac:spMkLst>
            <pc:docMk/>
            <pc:sldMk cId="138272381" sldId="258"/>
            <ac:spMk id="3" creationId="{8F3082D7-A994-4070-94F7-41D9A6EE1C85}"/>
          </ac:spMkLst>
        </pc:spChg>
      </pc:sldChg>
      <pc:sldChg chg="add del">
        <pc:chgData name="Steinar Hjelset" userId="900bcac5-039b-480b-8b37-a8273c2e007f" providerId="ADAL" clId="{93B7EDD6-FD89-4970-9400-969FF3A8E4CD}" dt="2022-05-23T11:42:19.551" v="271"/>
        <pc:sldMkLst>
          <pc:docMk/>
          <pc:sldMk cId="694676538" sldId="259"/>
        </pc:sldMkLst>
      </pc:sldChg>
      <pc:sldChg chg="add del">
        <pc:chgData name="Steinar Hjelset" userId="900bcac5-039b-480b-8b37-a8273c2e007f" providerId="ADAL" clId="{93B7EDD6-FD89-4970-9400-969FF3A8E4CD}" dt="2022-05-23T11:42:19.551" v="271"/>
        <pc:sldMkLst>
          <pc:docMk/>
          <pc:sldMk cId="2984436084" sldId="265"/>
        </pc:sldMkLst>
      </pc:sldChg>
      <pc:sldChg chg="add del">
        <pc:chgData name="Steinar Hjelset" userId="900bcac5-039b-480b-8b37-a8273c2e007f" providerId="ADAL" clId="{93B7EDD6-FD89-4970-9400-969FF3A8E4CD}" dt="2022-05-23T11:42:19.551" v="271"/>
        <pc:sldMkLst>
          <pc:docMk/>
          <pc:sldMk cId="4241648534" sldId="266"/>
        </pc:sldMkLst>
      </pc:sldChg>
      <pc:sldChg chg="add del">
        <pc:chgData name="Steinar Hjelset" userId="900bcac5-039b-480b-8b37-a8273c2e007f" providerId="ADAL" clId="{93B7EDD6-FD89-4970-9400-969FF3A8E4CD}" dt="2022-05-23T11:42:19.551" v="271"/>
        <pc:sldMkLst>
          <pc:docMk/>
          <pc:sldMk cId="1086888048" sldId="268"/>
        </pc:sldMkLst>
      </pc:sldChg>
      <pc:sldChg chg="add del">
        <pc:chgData name="Steinar Hjelset" userId="900bcac5-039b-480b-8b37-a8273c2e007f" providerId="ADAL" clId="{93B7EDD6-FD89-4970-9400-969FF3A8E4CD}" dt="2022-05-23T11:42:19.551" v="271"/>
        <pc:sldMkLst>
          <pc:docMk/>
          <pc:sldMk cId="1499052647" sldId="274"/>
        </pc:sldMkLst>
      </pc:sldChg>
      <pc:sldChg chg="add del">
        <pc:chgData name="Steinar Hjelset" userId="900bcac5-039b-480b-8b37-a8273c2e007f" providerId="ADAL" clId="{93B7EDD6-FD89-4970-9400-969FF3A8E4CD}" dt="2022-05-23T11:42:19.551" v="271"/>
        <pc:sldMkLst>
          <pc:docMk/>
          <pc:sldMk cId="1644113510" sldId="276"/>
        </pc:sldMkLst>
      </pc:sldChg>
      <pc:sldChg chg="add del">
        <pc:chgData name="Steinar Hjelset" userId="900bcac5-039b-480b-8b37-a8273c2e007f" providerId="ADAL" clId="{93B7EDD6-FD89-4970-9400-969FF3A8E4CD}" dt="2022-05-23T11:42:19.551" v="271"/>
        <pc:sldMkLst>
          <pc:docMk/>
          <pc:sldMk cId="1545711524" sldId="279"/>
        </pc:sldMkLst>
      </pc:sldChg>
      <pc:sldChg chg="add del">
        <pc:chgData name="Steinar Hjelset" userId="900bcac5-039b-480b-8b37-a8273c2e007f" providerId="ADAL" clId="{93B7EDD6-FD89-4970-9400-969FF3A8E4CD}" dt="2022-05-23T11:42:19.551" v="271"/>
        <pc:sldMkLst>
          <pc:docMk/>
          <pc:sldMk cId="3608461262" sldId="280"/>
        </pc:sldMkLst>
      </pc:sldChg>
      <pc:sldChg chg="add del">
        <pc:chgData name="Steinar Hjelset" userId="900bcac5-039b-480b-8b37-a8273c2e007f" providerId="ADAL" clId="{93B7EDD6-FD89-4970-9400-969FF3A8E4CD}" dt="2022-05-23T11:42:19.551" v="271"/>
        <pc:sldMkLst>
          <pc:docMk/>
          <pc:sldMk cId="3655953144" sldId="282"/>
        </pc:sldMkLst>
      </pc:sldChg>
      <pc:sldChg chg="add del">
        <pc:chgData name="Steinar Hjelset" userId="900bcac5-039b-480b-8b37-a8273c2e007f" providerId="ADAL" clId="{93B7EDD6-FD89-4970-9400-969FF3A8E4CD}" dt="2022-05-23T11:42:19.551" v="271"/>
        <pc:sldMkLst>
          <pc:docMk/>
          <pc:sldMk cId="3343242069" sldId="293"/>
        </pc:sldMkLst>
      </pc:sldChg>
      <pc:sldChg chg="add del">
        <pc:chgData name="Steinar Hjelset" userId="900bcac5-039b-480b-8b37-a8273c2e007f" providerId="ADAL" clId="{93B7EDD6-FD89-4970-9400-969FF3A8E4CD}" dt="2022-05-23T11:42:19.551" v="271"/>
        <pc:sldMkLst>
          <pc:docMk/>
          <pc:sldMk cId="1104802866" sldId="327"/>
        </pc:sldMkLst>
      </pc:sldChg>
      <pc:sldChg chg="add del">
        <pc:chgData name="Steinar Hjelset" userId="900bcac5-039b-480b-8b37-a8273c2e007f" providerId="ADAL" clId="{93B7EDD6-FD89-4970-9400-969FF3A8E4CD}" dt="2022-05-23T11:42:19.551" v="271"/>
        <pc:sldMkLst>
          <pc:docMk/>
          <pc:sldMk cId="762857319" sldId="404"/>
        </pc:sldMkLst>
      </pc:sldChg>
      <pc:sldChg chg="add del">
        <pc:chgData name="Steinar Hjelset" userId="900bcac5-039b-480b-8b37-a8273c2e007f" providerId="ADAL" clId="{93B7EDD6-FD89-4970-9400-969FF3A8E4CD}" dt="2022-05-23T11:42:19.551" v="271"/>
        <pc:sldMkLst>
          <pc:docMk/>
          <pc:sldMk cId="325724420" sldId="415"/>
        </pc:sldMkLst>
      </pc:sldChg>
      <pc:sldChg chg="add del">
        <pc:chgData name="Steinar Hjelset" userId="900bcac5-039b-480b-8b37-a8273c2e007f" providerId="ADAL" clId="{93B7EDD6-FD89-4970-9400-969FF3A8E4CD}" dt="2022-05-23T11:42:19.551" v="271"/>
        <pc:sldMkLst>
          <pc:docMk/>
          <pc:sldMk cId="1913409770" sldId="416"/>
        </pc:sldMkLst>
      </pc:sldChg>
      <pc:sldChg chg="add del">
        <pc:chgData name="Steinar Hjelset" userId="900bcac5-039b-480b-8b37-a8273c2e007f" providerId="ADAL" clId="{93B7EDD6-FD89-4970-9400-969FF3A8E4CD}" dt="2022-05-23T11:42:19.551" v="271"/>
        <pc:sldMkLst>
          <pc:docMk/>
          <pc:sldMk cId="50181331" sldId="422"/>
        </pc:sldMkLst>
      </pc:sldChg>
      <pc:sldChg chg="add del">
        <pc:chgData name="Steinar Hjelset" userId="900bcac5-039b-480b-8b37-a8273c2e007f" providerId="ADAL" clId="{93B7EDD6-FD89-4970-9400-969FF3A8E4CD}" dt="2022-05-23T11:42:19.551" v="271"/>
        <pc:sldMkLst>
          <pc:docMk/>
          <pc:sldMk cId="3122715621" sldId="424"/>
        </pc:sldMkLst>
      </pc:sldChg>
      <pc:sldChg chg="add del">
        <pc:chgData name="Steinar Hjelset" userId="900bcac5-039b-480b-8b37-a8273c2e007f" providerId="ADAL" clId="{93B7EDD6-FD89-4970-9400-969FF3A8E4CD}" dt="2022-05-23T11:42:19.551" v="271"/>
        <pc:sldMkLst>
          <pc:docMk/>
          <pc:sldMk cId="3832128121" sldId="425"/>
        </pc:sldMkLst>
      </pc:sldChg>
      <pc:sldChg chg="add del">
        <pc:chgData name="Steinar Hjelset" userId="900bcac5-039b-480b-8b37-a8273c2e007f" providerId="ADAL" clId="{93B7EDD6-FD89-4970-9400-969FF3A8E4CD}" dt="2022-05-23T11:42:19.551" v="271"/>
        <pc:sldMkLst>
          <pc:docMk/>
          <pc:sldMk cId="2281643173" sldId="426"/>
        </pc:sldMkLst>
      </pc:sldChg>
      <pc:sldChg chg="add del">
        <pc:chgData name="Steinar Hjelset" userId="900bcac5-039b-480b-8b37-a8273c2e007f" providerId="ADAL" clId="{93B7EDD6-FD89-4970-9400-969FF3A8E4CD}" dt="2022-05-23T11:42:19.551" v="271"/>
        <pc:sldMkLst>
          <pc:docMk/>
          <pc:sldMk cId="2369576766" sldId="427"/>
        </pc:sldMkLst>
      </pc:sldChg>
      <pc:sldChg chg="add del">
        <pc:chgData name="Steinar Hjelset" userId="900bcac5-039b-480b-8b37-a8273c2e007f" providerId="ADAL" clId="{93B7EDD6-FD89-4970-9400-969FF3A8E4CD}" dt="2022-05-23T11:42:19.551" v="271"/>
        <pc:sldMkLst>
          <pc:docMk/>
          <pc:sldMk cId="492695588" sldId="428"/>
        </pc:sldMkLst>
      </pc:sldChg>
    </pc:docChg>
  </pc:docChgLst>
  <pc:docChgLst>
    <pc:chgData name="Steinar Hjelset" userId="900bcac5-039b-480b-8b37-a8273c2e007f" providerId="ADAL" clId="{04667F79-13A1-4E8B-91A3-D1CEA7DF2794}"/>
    <pc:docChg chg="undo custSel addSld modSld">
      <pc:chgData name="Steinar Hjelset" userId="900bcac5-039b-480b-8b37-a8273c2e007f" providerId="ADAL" clId="{04667F79-13A1-4E8B-91A3-D1CEA7DF2794}" dt="2021-10-27T08:31:23.169" v="2074" actId="14734"/>
      <pc:docMkLst>
        <pc:docMk/>
      </pc:docMkLst>
      <pc:sldChg chg="addSp modSp mod">
        <pc:chgData name="Steinar Hjelset" userId="900bcac5-039b-480b-8b37-a8273c2e007f" providerId="ADAL" clId="{04667F79-13A1-4E8B-91A3-D1CEA7DF2794}" dt="2021-10-27T06:09:32.392" v="2044" actId="20577"/>
        <pc:sldMkLst>
          <pc:docMk/>
          <pc:sldMk cId="694676538" sldId="256"/>
        </pc:sldMkLst>
        <pc:spChg chg="mod">
          <ac:chgData name="Steinar Hjelset" userId="900bcac5-039b-480b-8b37-a8273c2e007f" providerId="ADAL" clId="{04667F79-13A1-4E8B-91A3-D1CEA7DF2794}" dt="2021-10-27T06:09:32.392" v="2044" actId="20577"/>
          <ac:spMkLst>
            <pc:docMk/>
            <pc:sldMk cId="694676538" sldId="256"/>
            <ac:spMk id="2" creationId="{B274ABDF-749B-44CB-AC2A-0126F8845685}"/>
          </ac:spMkLst>
        </pc:spChg>
        <pc:spChg chg="add mod">
          <ac:chgData name="Steinar Hjelset" userId="900bcac5-039b-480b-8b37-a8273c2e007f" providerId="ADAL" clId="{04667F79-13A1-4E8B-91A3-D1CEA7DF2794}" dt="2021-10-21T12:19:52.256" v="27" actId="242"/>
          <ac:spMkLst>
            <pc:docMk/>
            <pc:sldMk cId="694676538" sldId="256"/>
            <ac:spMk id="4" creationId="{1947A0C2-09C7-45A2-B480-9D3F3755D281}"/>
          </ac:spMkLst>
        </pc:spChg>
      </pc:sldChg>
      <pc:sldChg chg="modSp mod">
        <pc:chgData name="Steinar Hjelset" userId="900bcac5-039b-480b-8b37-a8273c2e007f" providerId="ADAL" clId="{04667F79-13A1-4E8B-91A3-D1CEA7DF2794}" dt="2021-10-26T12:14:37.444" v="1030" actId="20577"/>
        <pc:sldMkLst>
          <pc:docMk/>
          <pc:sldMk cId="2544406798" sldId="267"/>
        </pc:sldMkLst>
        <pc:spChg chg="mod">
          <ac:chgData name="Steinar Hjelset" userId="900bcac5-039b-480b-8b37-a8273c2e007f" providerId="ADAL" clId="{04667F79-13A1-4E8B-91A3-D1CEA7DF2794}" dt="2021-10-26T12:14:37.444" v="1030" actId="20577"/>
          <ac:spMkLst>
            <pc:docMk/>
            <pc:sldMk cId="2544406798" sldId="267"/>
            <ac:spMk id="3" creationId="{22CF20B5-6BC9-4E92-97D8-D143AD9A9748}"/>
          </ac:spMkLst>
        </pc:spChg>
      </pc:sldChg>
      <pc:sldChg chg="modSp mod">
        <pc:chgData name="Steinar Hjelset" userId="900bcac5-039b-480b-8b37-a8273c2e007f" providerId="ADAL" clId="{04667F79-13A1-4E8B-91A3-D1CEA7DF2794}" dt="2021-10-27T08:31:23.169" v="2074" actId="14734"/>
        <pc:sldMkLst>
          <pc:docMk/>
          <pc:sldMk cId="3608461262" sldId="271"/>
        </pc:sldMkLst>
        <pc:spChg chg="mod">
          <ac:chgData name="Steinar Hjelset" userId="900bcac5-039b-480b-8b37-a8273c2e007f" providerId="ADAL" clId="{04667F79-13A1-4E8B-91A3-D1CEA7DF2794}" dt="2021-10-27T06:09:42.440" v="2054" actId="20577"/>
          <ac:spMkLst>
            <pc:docMk/>
            <pc:sldMk cId="3608461262" sldId="271"/>
            <ac:spMk id="2" creationId="{79E1C52F-8213-4527-9B5B-70092E13A61F}"/>
          </ac:spMkLst>
        </pc:spChg>
        <pc:graphicFrameChg chg="modGraphic">
          <ac:chgData name="Steinar Hjelset" userId="900bcac5-039b-480b-8b37-a8273c2e007f" providerId="ADAL" clId="{04667F79-13A1-4E8B-91A3-D1CEA7DF2794}" dt="2021-10-27T08:31:23.169" v="2074" actId="14734"/>
          <ac:graphicFrameMkLst>
            <pc:docMk/>
            <pc:sldMk cId="3608461262" sldId="271"/>
            <ac:graphicFrameMk id="4" creationId="{4A5E37EC-0C6B-4E54-831B-B65C62B44AB4}"/>
          </ac:graphicFrameMkLst>
        </pc:graphicFrameChg>
      </pc:sldChg>
      <pc:sldChg chg="modSp mod">
        <pc:chgData name="Steinar Hjelset" userId="900bcac5-039b-480b-8b37-a8273c2e007f" providerId="ADAL" clId="{04667F79-13A1-4E8B-91A3-D1CEA7DF2794}" dt="2021-10-27T06:09:51.613" v="2066" actId="20577"/>
        <pc:sldMkLst>
          <pc:docMk/>
          <pc:sldMk cId="3422015642" sldId="272"/>
        </pc:sldMkLst>
        <pc:spChg chg="mod">
          <ac:chgData name="Steinar Hjelset" userId="900bcac5-039b-480b-8b37-a8273c2e007f" providerId="ADAL" clId="{04667F79-13A1-4E8B-91A3-D1CEA7DF2794}" dt="2021-10-27T06:09:51.613" v="2066" actId="20577"/>
          <ac:spMkLst>
            <pc:docMk/>
            <pc:sldMk cId="3422015642" sldId="272"/>
            <ac:spMk id="2" creationId="{79E1C52F-8213-4527-9B5B-70092E13A61F}"/>
          </ac:spMkLst>
        </pc:spChg>
        <pc:graphicFrameChg chg="modGraphic">
          <ac:chgData name="Steinar Hjelset" userId="900bcac5-039b-480b-8b37-a8273c2e007f" providerId="ADAL" clId="{04667F79-13A1-4E8B-91A3-D1CEA7DF2794}" dt="2021-10-26T12:08:51.665" v="892" actId="6549"/>
          <ac:graphicFrameMkLst>
            <pc:docMk/>
            <pc:sldMk cId="3422015642" sldId="272"/>
            <ac:graphicFrameMk id="4" creationId="{4A5E37EC-0C6B-4E54-831B-B65C62B44AB4}"/>
          </ac:graphicFrameMkLst>
        </pc:graphicFrameChg>
      </pc:sldChg>
      <pc:sldChg chg="modSp new mod">
        <pc:chgData name="Steinar Hjelset" userId="900bcac5-039b-480b-8b37-a8273c2e007f" providerId="ADAL" clId="{04667F79-13A1-4E8B-91A3-D1CEA7DF2794}" dt="2021-10-27T06:10:01.040" v="2068" actId="20577"/>
        <pc:sldMkLst>
          <pc:docMk/>
          <pc:sldMk cId="2497073314" sldId="273"/>
        </pc:sldMkLst>
        <pc:spChg chg="mod">
          <ac:chgData name="Steinar Hjelset" userId="900bcac5-039b-480b-8b37-a8273c2e007f" providerId="ADAL" clId="{04667F79-13A1-4E8B-91A3-D1CEA7DF2794}" dt="2021-10-27T06:10:01.040" v="2068" actId="20577"/>
          <ac:spMkLst>
            <pc:docMk/>
            <pc:sldMk cId="2497073314" sldId="273"/>
            <ac:spMk id="2" creationId="{4F98F400-D69E-47D7-97B8-FE688829BAA5}"/>
          </ac:spMkLst>
        </pc:spChg>
        <pc:spChg chg="mod">
          <ac:chgData name="Steinar Hjelset" userId="900bcac5-039b-480b-8b37-a8273c2e007f" providerId="ADAL" clId="{04667F79-13A1-4E8B-91A3-D1CEA7DF2794}" dt="2021-10-26T12:17:28.880" v="1332" actId="20577"/>
          <ac:spMkLst>
            <pc:docMk/>
            <pc:sldMk cId="2497073314" sldId="273"/>
            <ac:spMk id="3" creationId="{44EDB3E0-DF7C-40DE-A527-24C4DBDF361E}"/>
          </ac:spMkLst>
        </pc:spChg>
      </pc:sldChg>
      <pc:sldChg chg="modSp new mod">
        <pc:chgData name="Steinar Hjelset" userId="900bcac5-039b-480b-8b37-a8273c2e007f" providerId="ADAL" clId="{04667F79-13A1-4E8B-91A3-D1CEA7DF2794}" dt="2021-10-26T12:35:30.464" v="2020" actId="20577"/>
        <pc:sldMkLst>
          <pc:docMk/>
          <pc:sldMk cId="1752599194" sldId="274"/>
        </pc:sldMkLst>
        <pc:spChg chg="mod">
          <ac:chgData name="Steinar Hjelset" userId="900bcac5-039b-480b-8b37-a8273c2e007f" providerId="ADAL" clId="{04667F79-13A1-4E8B-91A3-D1CEA7DF2794}" dt="2021-10-26T12:32:26.536" v="1991" actId="20577"/>
          <ac:spMkLst>
            <pc:docMk/>
            <pc:sldMk cId="1752599194" sldId="274"/>
            <ac:spMk id="2" creationId="{8DE174B5-0A4D-4FAB-B0AA-75FC30B7935C}"/>
          </ac:spMkLst>
        </pc:spChg>
        <pc:spChg chg="mod">
          <ac:chgData name="Steinar Hjelset" userId="900bcac5-039b-480b-8b37-a8273c2e007f" providerId="ADAL" clId="{04667F79-13A1-4E8B-91A3-D1CEA7DF2794}" dt="2021-10-26T12:35:30.464" v="2020" actId="20577"/>
          <ac:spMkLst>
            <pc:docMk/>
            <pc:sldMk cId="1752599194" sldId="274"/>
            <ac:spMk id="3" creationId="{A90C33FE-5E13-4188-AAF2-BA77393905ED}"/>
          </ac:spMkLst>
        </pc:spChg>
      </pc:sldChg>
    </pc:docChg>
  </pc:docChgLst>
  <pc:docChgLst>
    <pc:chgData name="Steinar Hjelset" userId="900bcac5-039b-480b-8b37-a8273c2e007f" providerId="ADAL" clId="{3E85265A-30A1-4D66-88C2-731ACA83930C}"/>
    <pc:docChg chg="addSld delSld">
      <pc:chgData name="Steinar Hjelset" userId="900bcac5-039b-480b-8b37-a8273c2e007f" providerId="ADAL" clId="{3E85265A-30A1-4D66-88C2-731ACA83930C}" dt="2022-05-23T09:36:34.269" v="1" actId="680"/>
      <pc:docMkLst>
        <pc:docMk/>
      </pc:docMkLst>
      <pc:sldChg chg="new">
        <pc:chgData name="Steinar Hjelset" userId="900bcac5-039b-480b-8b37-a8273c2e007f" providerId="ADAL" clId="{3E85265A-30A1-4D66-88C2-731ACA83930C}" dt="2022-05-23T09:36:34.269" v="1" actId="680"/>
        <pc:sldMkLst>
          <pc:docMk/>
          <pc:sldMk cId="2350411187" sldId="256"/>
        </pc:sldMkLst>
      </pc:sldChg>
      <pc:sldChg chg="del">
        <pc:chgData name="Steinar Hjelset" userId="900bcac5-039b-480b-8b37-a8273c2e007f" providerId="ADAL" clId="{3E85265A-30A1-4D66-88C2-731ACA83930C}" dt="2022-05-23T09:36:32.205" v="0" actId="47"/>
        <pc:sldMkLst>
          <pc:docMk/>
          <pc:sldMk cId="4241648534" sldId="266"/>
        </pc:sldMkLst>
      </pc:sldChg>
      <pc:sldChg chg="del">
        <pc:chgData name="Steinar Hjelset" userId="900bcac5-039b-480b-8b37-a8273c2e007f" providerId="ADAL" clId="{3E85265A-30A1-4D66-88C2-731ACA83930C}" dt="2022-05-23T09:36:32.205" v="0" actId="47"/>
        <pc:sldMkLst>
          <pc:docMk/>
          <pc:sldMk cId="1157876418" sldId="279"/>
        </pc:sldMkLst>
      </pc:sldChg>
      <pc:sldChg chg="del">
        <pc:chgData name="Steinar Hjelset" userId="900bcac5-039b-480b-8b37-a8273c2e007f" providerId="ADAL" clId="{3E85265A-30A1-4D66-88C2-731ACA83930C}" dt="2022-05-23T09:36:32.205" v="0" actId="47"/>
        <pc:sldMkLst>
          <pc:docMk/>
          <pc:sldMk cId="2220915096" sldId="280"/>
        </pc:sldMkLst>
      </pc:sldChg>
      <pc:sldChg chg="del">
        <pc:chgData name="Steinar Hjelset" userId="900bcac5-039b-480b-8b37-a8273c2e007f" providerId="ADAL" clId="{3E85265A-30A1-4D66-88C2-731ACA83930C}" dt="2022-05-23T09:36:32.205" v="0" actId="47"/>
        <pc:sldMkLst>
          <pc:docMk/>
          <pc:sldMk cId="2721611454" sldId="281"/>
        </pc:sldMkLst>
      </pc:sldChg>
      <pc:sldChg chg="del">
        <pc:chgData name="Steinar Hjelset" userId="900bcac5-039b-480b-8b37-a8273c2e007f" providerId="ADAL" clId="{3E85265A-30A1-4D66-88C2-731ACA83930C}" dt="2022-05-23T09:36:32.205" v="0" actId="47"/>
        <pc:sldMkLst>
          <pc:docMk/>
          <pc:sldMk cId="42040210" sldId="282"/>
        </pc:sldMkLst>
      </pc:sldChg>
      <pc:sldChg chg="del">
        <pc:chgData name="Steinar Hjelset" userId="900bcac5-039b-480b-8b37-a8273c2e007f" providerId="ADAL" clId="{3E85265A-30A1-4D66-88C2-731ACA83930C}" dt="2022-05-23T09:36:32.205" v="0" actId="47"/>
        <pc:sldMkLst>
          <pc:docMk/>
          <pc:sldMk cId="3608461262" sldId="283"/>
        </pc:sldMkLst>
      </pc:sldChg>
    </pc:docChg>
  </pc:docChgLst>
  <pc:docChgLst>
    <pc:chgData name="Steinar Hjelset" userId="900bcac5-039b-480b-8b37-a8273c2e007f" providerId="ADAL" clId="{78276FE2-0CA8-457A-8EC6-230B237050DD}"/>
    <pc:docChg chg="custSel addSld delSld modSld">
      <pc:chgData name="Steinar Hjelset" userId="900bcac5-039b-480b-8b37-a8273c2e007f" providerId="ADAL" clId="{78276FE2-0CA8-457A-8EC6-230B237050DD}" dt="2022-01-14T08:40:40.944" v="754" actId="2165"/>
      <pc:docMkLst>
        <pc:docMk/>
      </pc:docMkLst>
      <pc:sldChg chg="del">
        <pc:chgData name="Steinar Hjelset" userId="900bcac5-039b-480b-8b37-a8273c2e007f" providerId="ADAL" clId="{78276FE2-0CA8-457A-8EC6-230B237050DD}" dt="2022-01-14T07:39:51.604" v="1" actId="47"/>
        <pc:sldMkLst>
          <pc:docMk/>
          <pc:sldMk cId="694676538" sldId="256"/>
        </pc:sldMkLst>
      </pc:sldChg>
      <pc:sldChg chg="del">
        <pc:chgData name="Steinar Hjelset" userId="900bcac5-039b-480b-8b37-a8273c2e007f" providerId="ADAL" clId="{78276FE2-0CA8-457A-8EC6-230B237050DD}" dt="2022-01-14T07:39:54.238" v="2" actId="47"/>
        <pc:sldMkLst>
          <pc:docMk/>
          <pc:sldMk cId="2544406798" sldId="267"/>
        </pc:sldMkLst>
      </pc:sldChg>
      <pc:sldChg chg="del">
        <pc:chgData name="Steinar Hjelset" userId="900bcac5-039b-480b-8b37-a8273c2e007f" providerId="ADAL" clId="{78276FE2-0CA8-457A-8EC6-230B237050DD}" dt="2022-01-14T07:39:54.238" v="2" actId="47"/>
        <pc:sldMkLst>
          <pc:docMk/>
          <pc:sldMk cId="1086888048" sldId="268"/>
        </pc:sldMkLst>
      </pc:sldChg>
      <pc:sldChg chg="del">
        <pc:chgData name="Steinar Hjelset" userId="900bcac5-039b-480b-8b37-a8273c2e007f" providerId="ADAL" clId="{78276FE2-0CA8-457A-8EC6-230B237050DD}" dt="2022-01-14T07:39:54.238" v="2" actId="47"/>
        <pc:sldMkLst>
          <pc:docMk/>
          <pc:sldMk cId="3608461262" sldId="271"/>
        </pc:sldMkLst>
      </pc:sldChg>
      <pc:sldChg chg="del">
        <pc:chgData name="Steinar Hjelset" userId="900bcac5-039b-480b-8b37-a8273c2e007f" providerId="ADAL" clId="{78276FE2-0CA8-457A-8EC6-230B237050DD}" dt="2022-01-14T07:39:54.238" v="2" actId="47"/>
        <pc:sldMkLst>
          <pc:docMk/>
          <pc:sldMk cId="3422015642" sldId="272"/>
        </pc:sldMkLst>
      </pc:sldChg>
      <pc:sldChg chg="del">
        <pc:chgData name="Steinar Hjelset" userId="900bcac5-039b-480b-8b37-a8273c2e007f" providerId="ADAL" clId="{78276FE2-0CA8-457A-8EC6-230B237050DD}" dt="2022-01-14T07:39:54.238" v="2" actId="47"/>
        <pc:sldMkLst>
          <pc:docMk/>
          <pc:sldMk cId="2497073314" sldId="273"/>
        </pc:sldMkLst>
      </pc:sldChg>
      <pc:sldChg chg="del">
        <pc:chgData name="Steinar Hjelset" userId="900bcac5-039b-480b-8b37-a8273c2e007f" providerId="ADAL" clId="{78276FE2-0CA8-457A-8EC6-230B237050DD}" dt="2022-01-14T07:39:54.238" v="2" actId="47"/>
        <pc:sldMkLst>
          <pc:docMk/>
          <pc:sldMk cId="1752599194" sldId="274"/>
        </pc:sldMkLst>
      </pc:sldChg>
      <pc:sldChg chg="del">
        <pc:chgData name="Steinar Hjelset" userId="900bcac5-039b-480b-8b37-a8273c2e007f" providerId="ADAL" clId="{78276FE2-0CA8-457A-8EC6-230B237050DD}" dt="2022-01-14T07:39:54.238" v="2" actId="47"/>
        <pc:sldMkLst>
          <pc:docMk/>
          <pc:sldMk cId="1047557919" sldId="275"/>
        </pc:sldMkLst>
      </pc:sldChg>
      <pc:sldChg chg="del">
        <pc:chgData name="Steinar Hjelset" userId="900bcac5-039b-480b-8b37-a8273c2e007f" providerId="ADAL" clId="{78276FE2-0CA8-457A-8EC6-230B237050DD}" dt="2022-01-14T07:39:54.238" v="2" actId="47"/>
        <pc:sldMkLst>
          <pc:docMk/>
          <pc:sldMk cId="2501802241" sldId="276"/>
        </pc:sldMkLst>
      </pc:sldChg>
      <pc:sldChg chg="addSp delSp modSp new mod">
        <pc:chgData name="Steinar Hjelset" userId="900bcac5-039b-480b-8b37-a8273c2e007f" providerId="ADAL" clId="{78276FE2-0CA8-457A-8EC6-230B237050DD}" dt="2022-01-14T08:39:25.084" v="702" actId="2165"/>
        <pc:sldMkLst>
          <pc:docMk/>
          <pc:sldMk cId="2901984840" sldId="277"/>
        </pc:sldMkLst>
        <pc:spChg chg="mod">
          <ac:chgData name="Steinar Hjelset" userId="900bcac5-039b-480b-8b37-a8273c2e007f" providerId="ADAL" clId="{78276FE2-0CA8-457A-8EC6-230B237050DD}" dt="2022-01-14T07:40:12.112" v="11" actId="20577"/>
          <ac:spMkLst>
            <pc:docMk/>
            <pc:sldMk cId="2901984840" sldId="277"/>
            <ac:spMk id="2" creationId="{5DF5780B-5B50-4139-919D-A11F4376F13A}"/>
          </ac:spMkLst>
        </pc:spChg>
        <pc:spChg chg="del">
          <ac:chgData name="Steinar Hjelset" userId="900bcac5-039b-480b-8b37-a8273c2e007f" providerId="ADAL" clId="{78276FE2-0CA8-457A-8EC6-230B237050DD}" dt="2022-01-14T07:40:07.885" v="3" actId="3680"/>
          <ac:spMkLst>
            <pc:docMk/>
            <pc:sldMk cId="2901984840" sldId="277"/>
            <ac:spMk id="3" creationId="{DD071979-C563-4B3B-A836-066DF0678907}"/>
          </ac:spMkLst>
        </pc:spChg>
        <pc:graphicFrameChg chg="add mod ord modGraphic">
          <ac:chgData name="Steinar Hjelset" userId="900bcac5-039b-480b-8b37-a8273c2e007f" providerId="ADAL" clId="{78276FE2-0CA8-457A-8EC6-230B237050DD}" dt="2022-01-14T08:39:25.084" v="702" actId="2165"/>
          <ac:graphicFrameMkLst>
            <pc:docMk/>
            <pc:sldMk cId="2901984840" sldId="277"/>
            <ac:graphicFrameMk id="4" creationId="{F0E17247-EC8C-4D48-A560-5FA295E27B46}"/>
          </ac:graphicFrameMkLst>
        </pc:graphicFrameChg>
      </pc:sldChg>
      <pc:sldChg chg="modSp add mod">
        <pc:chgData name="Steinar Hjelset" userId="900bcac5-039b-480b-8b37-a8273c2e007f" providerId="ADAL" clId="{78276FE2-0CA8-457A-8EC6-230B237050DD}" dt="2022-01-14T08:40:40.944" v="754" actId="2165"/>
        <pc:sldMkLst>
          <pc:docMk/>
          <pc:sldMk cId="959468413" sldId="278"/>
        </pc:sldMkLst>
        <pc:graphicFrameChg chg="modGraphic">
          <ac:chgData name="Steinar Hjelset" userId="900bcac5-039b-480b-8b37-a8273c2e007f" providerId="ADAL" clId="{78276FE2-0CA8-457A-8EC6-230B237050DD}" dt="2022-01-14T08:40:40.944" v="754" actId="2165"/>
          <ac:graphicFrameMkLst>
            <pc:docMk/>
            <pc:sldMk cId="959468413" sldId="278"/>
            <ac:graphicFrameMk id="4" creationId="{F0E17247-EC8C-4D48-A560-5FA295E27B46}"/>
          </ac:graphicFrameMkLst>
        </pc:graphicFrameChg>
      </pc:sldChg>
    </pc:docChg>
  </pc:docChgLst>
  <pc:docChgLst>
    <pc:chgData name="Steinar Hjelset" userId="900bcac5-039b-480b-8b37-a8273c2e007f" providerId="ADAL" clId="{FED0024C-63E1-49AB-8E71-038C13BEA465}"/>
    <pc:docChg chg="undo custSel addSld delSld modSld sldOrd">
      <pc:chgData name="Steinar Hjelset" userId="900bcac5-039b-480b-8b37-a8273c2e007f" providerId="ADAL" clId="{FED0024C-63E1-49AB-8E71-038C13BEA465}" dt="2022-02-14T08:23:47.987" v="2289" actId="20577"/>
      <pc:docMkLst>
        <pc:docMk/>
      </pc:docMkLst>
      <pc:sldChg chg="delSp modSp add mod ord">
        <pc:chgData name="Steinar Hjelset" userId="900bcac5-039b-480b-8b37-a8273c2e007f" providerId="ADAL" clId="{FED0024C-63E1-49AB-8E71-038C13BEA465}" dt="2022-02-14T08:23:47.987" v="2289" actId="20577"/>
        <pc:sldMkLst>
          <pc:docMk/>
          <pc:sldMk cId="4241648534" sldId="266"/>
        </pc:sldMkLst>
        <pc:spChg chg="mod">
          <ac:chgData name="Steinar Hjelset" userId="900bcac5-039b-480b-8b37-a8273c2e007f" providerId="ADAL" clId="{FED0024C-63E1-49AB-8E71-038C13BEA465}" dt="2022-02-14T08:23:32.857" v="2255" actId="20577"/>
          <ac:spMkLst>
            <pc:docMk/>
            <pc:sldMk cId="4241648534" sldId="266"/>
            <ac:spMk id="39" creationId="{B0829B36-1815-4A9E-A8D1-F2E08FCF4A6F}"/>
          </ac:spMkLst>
        </pc:spChg>
        <pc:spChg chg="mod">
          <ac:chgData name="Steinar Hjelset" userId="900bcac5-039b-480b-8b37-a8273c2e007f" providerId="ADAL" clId="{FED0024C-63E1-49AB-8E71-038C13BEA465}" dt="2022-02-14T08:23:23.350" v="2243" actId="20577"/>
          <ac:spMkLst>
            <pc:docMk/>
            <pc:sldMk cId="4241648534" sldId="266"/>
            <ac:spMk id="40" creationId="{97FB6505-B176-4A0C-9DE0-2679924F3BFD}"/>
          </ac:spMkLst>
        </pc:spChg>
        <pc:spChg chg="mod">
          <ac:chgData name="Steinar Hjelset" userId="900bcac5-039b-480b-8b37-a8273c2e007f" providerId="ADAL" clId="{FED0024C-63E1-49AB-8E71-038C13BEA465}" dt="2022-02-14T08:23:43.556" v="2280" actId="20577"/>
          <ac:spMkLst>
            <pc:docMk/>
            <pc:sldMk cId="4241648534" sldId="266"/>
            <ac:spMk id="43" creationId="{D9A4A0EB-62B6-4AC6-A9F9-6DBB25F3831E}"/>
          </ac:spMkLst>
        </pc:spChg>
        <pc:spChg chg="mod">
          <ac:chgData name="Steinar Hjelset" userId="900bcac5-039b-480b-8b37-a8273c2e007f" providerId="ADAL" clId="{FED0024C-63E1-49AB-8E71-038C13BEA465}" dt="2022-02-14T08:23:47.987" v="2289" actId="20577"/>
          <ac:spMkLst>
            <pc:docMk/>
            <pc:sldMk cId="4241648534" sldId="266"/>
            <ac:spMk id="45" creationId="{0E14865D-30B6-42EC-A744-AC16D0603923}"/>
          </ac:spMkLst>
        </pc:spChg>
        <pc:picChg chg="del">
          <ac:chgData name="Steinar Hjelset" userId="900bcac5-039b-480b-8b37-a8273c2e007f" providerId="ADAL" clId="{FED0024C-63E1-49AB-8E71-038C13BEA465}" dt="2022-01-24T09:39:03.287" v="911" actId="478"/>
          <ac:picMkLst>
            <pc:docMk/>
            <pc:sldMk cId="4241648534" sldId="266"/>
            <ac:picMk id="23" creationId="{D9515C86-46BC-4C1E-B098-1B1454CDAF9E}"/>
          </ac:picMkLst>
        </pc:picChg>
      </pc:sldChg>
      <pc:sldChg chg="del">
        <pc:chgData name="Steinar Hjelset" userId="900bcac5-039b-480b-8b37-a8273c2e007f" providerId="ADAL" clId="{FED0024C-63E1-49AB-8E71-038C13BEA465}" dt="2022-01-14T08:42:09.601" v="1" actId="47"/>
        <pc:sldMkLst>
          <pc:docMk/>
          <pc:sldMk cId="2901984840" sldId="277"/>
        </pc:sldMkLst>
      </pc:sldChg>
      <pc:sldChg chg="del">
        <pc:chgData name="Steinar Hjelset" userId="900bcac5-039b-480b-8b37-a8273c2e007f" providerId="ADAL" clId="{FED0024C-63E1-49AB-8E71-038C13BEA465}" dt="2022-01-14T08:42:10.742" v="2" actId="47"/>
        <pc:sldMkLst>
          <pc:docMk/>
          <pc:sldMk cId="959468413" sldId="278"/>
        </pc:sldMkLst>
      </pc:sldChg>
      <pc:sldChg chg="addSp delSp modSp new mod">
        <pc:chgData name="Steinar Hjelset" userId="900bcac5-039b-480b-8b37-a8273c2e007f" providerId="ADAL" clId="{FED0024C-63E1-49AB-8E71-038C13BEA465}" dt="2022-01-28T10:17:28.990" v="1845" actId="20577"/>
        <pc:sldMkLst>
          <pc:docMk/>
          <pc:sldMk cId="1157876418" sldId="279"/>
        </pc:sldMkLst>
        <pc:spChg chg="mod">
          <ac:chgData name="Steinar Hjelset" userId="900bcac5-039b-480b-8b37-a8273c2e007f" providerId="ADAL" clId="{FED0024C-63E1-49AB-8E71-038C13BEA465}" dt="2022-01-24T09:38:56.716" v="910" actId="114"/>
          <ac:spMkLst>
            <pc:docMk/>
            <pc:sldMk cId="1157876418" sldId="279"/>
            <ac:spMk id="2" creationId="{C0437382-1746-4E54-8B41-0DA5D23C6A79}"/>
          </ac:spMkLst>
        </pc:spChg>
        <pc:spChg chg="del">
          <ac:chgData name="Steinar Hjelset" userId="900bcac5-039b-480b-8b37-a8273c2e007f" providerId="ADAL" clId="{FED0024C-63E1-49AB-8E71-038C13BEA465}" dt="2022-01-14T08:42:22.769" v="3" actId="3680"/>
          <ac:spMkLst>
            <pc:docMk/>
            <pc:sldMk cId="1157876418" sldId="279"/>
            <ac:spMk id="3" creationId="{2B201908-3F0B-4072-AC08-30EEFF8C97F0}"/>
          </ac:spMkLst>
        </pc:spChg>
        <pc:graphicFrameChg chg="add mod ord modGraphic">
          <ac:chgData name="Steinar Hjelset" userId="900bcac5-039b-480b-8b37-a8273c2e007f" providerId="ADAL" clId="{FED0024C-63E1-49AB-8E71-038C13BEA465}" dt="2022-01-28T10:17:28.990" v="1845" actId="20577"/>
          <ac:graphicFrameMkLst>
            <pc:docMk/>
            <pc:sldMk cId="1157876418" sldId="279"/>
            <ac:graphicFrameMk id="4" creationId="{F35C4B03-DF44-458C-9D86-32BB374181A9}"/>
          </ac:graphicFrameMkLst>
        </pc:graphicFrameChg>
      </pc:sldChg>
      <pc:sldChg chg="modSp new mod ord">
        <pc:chgData name="Steinar Hjelset" userId="900bcac5-039b-480b-8b37-a8273c2e007f" providerId="ADAL" clId="{FED0024C-63E1-49AB-8E71-038C13BEA465}" dt="2022-01-28T08:58:34.212" v="979" actId="20577"/>
        <pc:sldMkLst>
          <pc:docMk/>
          <pc:sldMk cId="2220915096" sldId="280"/>
        </pc:sldMkLst>
        <pc:spChg chg="mod">
          <ac:chgData name="Steinar Hjelset" userId="900bcac5-039b-480b-8b37-a8273c2e007f" providerId="ADAL" clId="{FED0024C-63E1-49AB-8E71-038C13BEA465}" dt="2022-01-24T09:38:44.319" v="892" actId="114"/>
          <ac:spMkLst>
            <pc:docMk/>
            <pc:sldMk cId="2220915096" sldId="280"/>
            <ac:spMk id="2" creationId="{CA65186A-CE7D-42CC-909D-765D32BAC554}"/>
          </ac:spMkLst>
        </pc:spChg>
        <pc:spChg chg="mod">
          <ac:chgData name="Steinar Hjelset" userId="900bcac5-039b-480b-8b37-a8273c2e007f" providerId="ADAL" clId="{FED0024C-63E1-49AB-8E71-038C13BEA465}" dt="2022-01-28T08:58:34.212" v="979" actId="20577"/>
          <ac:spMkLst>
            <pc:docMk/>
            <pc:sldMk cId="2220915096" sldId="280"/>
            <ac:spMk id="3" creationId="{438C699C-2717-463A-8DC4-6C3294A8BF89}"/>
          </ac:spMkLst>
        </pc:spChg>
      </pc:sldChg>
      <pc:sldChg chg="modSp new mod">
        <pc:chgData name="Steinar Hjelset" userId="900bcac5-039b-480b-8b37-a8273c2e007f" providerId="ADAL" clId="{FED0024C-63E1-49AB-8E71-038C13BEA465}" dt="2022-01-28T10:26:13.397" v="2231" actId="20577"/>
        <pc:sldMkLst>
          <pc:docMk/>
          <pc:sldMk cId="2721611454" sldId="281"/>
        </pc:sldMkLst>
        <pc:spChg chg="mod">
          <ac:chgData name="Steinar Hjelset" userId="900bcac5-039b-480b-8b37-a8273c2e007f" providerId="ADAL" clId="{FED0024C-63E1-49AB-8E71-038C13BEA465}" dt="2022-01-24T08:53:32.327" v="566" actId="20577"/>
          <ac:spMkLst>
            <pc:docMk/>
            <pc:sldMk cId="2721611454" sldId="281"/>
            <ac:spMk id="2" creationId="{DD7CE39D-84F7-4D03-BF67-7D6D6CCE00C6}"/>
          </ac:spMkLst>
        </pc:spChg>
        <pc:spChg chg="mod">
          <ac:chgData name="Steinar Hjelset" userId="900bcac5-039b-480b-8b37-a8273c2e007f" providerId="ADAL" clId="{FED0024C-63E1-49AB-8E71-038C13BEA465}" dt="2022-01-28T10:26:13.397" v="2231" actId="20577"/>
          <ac:spMkLst>
            <pc:docMk/>
            <pc:sldMk cId="2721611454" sldId="281"/>
            <ac:spMk id="3" creationId="{03B1D429-9298-4CB4-8E9E-BCE2B66B106D}"/>
          </ac:spMkLst>
        </pc:spChg>
      </pc:sldChg>
      <pc:sldChg chg="modSp new mod">
        <pc:chgData name="Steinar Hjelset" userId="900bcac5-039b-480b-8b37-a8273c2e007f" providerId="ADAL" clId="{FED0024C-63E1-49AB-8E71-038C13BEA465}" dt="2022-01-28T09:08:01.324" v="1323" actId="13926"/>
        <pc:sldMkLst>
          <pc:docMk/>
          <pc:sldMk cId="42040210" sldId="282"/>
        </pc:sldMkLst>
        <pc:spChg chg="mod">
          <ac:chgData name="Steinar Hjelset" userId="900bcac5-039b-480b-8b37-a8273c2e007f" providerId="ADAL" clId="{FED0024C-63E1-49AB-8E71-038C13BEA465}" dt="2022-01-24T08:53:40.944" v="600" actId="20577"/>
          <ac:spMkLst>
            <pc:docMk/>
            <pc:sldMk cId="42040210" sldId="282"/>
            <ac:spMk id="2" creationId="{9DED2EF8-BFDA-4F2B-B7EB-3605AB3980EE}"/>
          </ac:spMkLst>
        </pc:spChg>
        <pc:spChg chg="mod">
          <ac:chgData name="Steinar Hjelset" userId="900bcac5-039b-480b-8b37-a8273c2e007f" providerId="ADAL" clId="{FED0024C-63E1-49AB-8E71-038C13BEA465}" dt="2022-01-28T09:08:01.324" v="1323" actId="13926"/>
          <ac:spMkLst>
            <pc:docMk/>
            <pc:sldMk cId="42040210" sldId="282"/>
            <ac:spMk id="3" creationId="{5F4B227D-C26E-49C3-9F14-14950C44F0DF}"/>
          </ac:spMkLst>
        </pc:spChg>
      </pc:sldChg>
      <pc:sldChg chg="add del ord">
        <pc:chgData name="Steinar Hjelset" userId="900bcac5-039b-480b-8b37-a8273c2e007f" providerId="ADAL" clId="{FED0024C-63E1-49AB-8E71-038C13BEA465}" dt="2022-01-24T09:35:36.275" v="865"/>
        <pc:sldMkLst>
          <pc:docMk/>
          <pc:sldMk cId="3608461262" sldId="283"/>
        </pc:sldMkLst>
      </pc:sldChg>
    </pc:docChg>
  </pc:docChgLst>
  <pc:docChgLst>
    <pc:chgData name="Steinar Hjelset" userId="S::steinar.hjelset@ks.no::900bcac5-039b-480b-8b37-a8273c2e007f" providerId="AD" clId="Web-{8EFB4D98-FFBD-4350-BE57-BEB68A4EDB5A}"/>
    <pc:docChg chg="modSld">
      <pc:chgData name="Steinar Hjelset" userId="S::steinar.hjelset@ks.no::900bcac5-039b-480b-8b37-a8273c2e007f" providerId="AD" clId="Web-{8EFB4D98-FFBD-4350-BE57-BEB68A4EDB5A}" dt="2023-09-28T06:01:01.177" v="8" actId="20577"/>
      <pc:docMkLst>
        <pc:docMk/>
      </pc:docMkLst>
      <pc:sldChg chg="modSp">
        <pc:chgData name="Steinar Hjelset" userId="S::steinar.hjelset@ks.no::900bcac5-039b-480b-8b37-a8273c2e007f" providerId="AD" clId="Web-{8EFB4D98-FFBD-4350-BE57-BEB68A4EDB5A}" dt="2023-09-28T06:00:51.692" v="0" actId="20577"/>
        <pc:sldMkLst>
          <pc:docMk/>
          <pc:sldMk cId="2350411187" sldId="256"/>
        </pc:sldMkLst>
        <pc:spChg chg="mod">
          <ac:chgData name="Steinar Hjelset" userId="S::steinar.hjelset@ks.no::900bcac5-039b-480b-8b37-a8273c2e007f" providerId="AD" clId="Web-{8EFB4D98-FFBD-4350-BE57-BEB68A4EDB5A}" dt="2023-09-28T06:00:51.692" v="0" actId="20577"/>
          <ac:spMkLst>
            <pc:docMk/>
            <pc:sldMk cId="2350411187" sldId="256"/>
            <ac:spMk id="3" creationId="{EAAE4623-BB01-47D5-850B-B7E71C39922B}"/>
          </ac:spMkLst>
        </pc:spChg>
      </pc:sldChg>
      <pc:sldChg chg="modSp">
        <pc:chgData name="Steinar Hjelset" userId="S::steinar.hjelset@ks.no::900bcac5-039b-480b-8b37-a8273c2e007f" providerId="AD" clId="Web-{8EFB4D98-FFBD-4350-BE57-BEB68A4EDB5A}" dt="2023-09-28T06:01:01.177" v="8" actId="20577"/>
        <pc:sldMkLst>
          <pc:docMk/>
          <pc:sldMk cId="694676538" sldId="259"/>
        </pc:sldMkLst>
        <pc:spChg chg="mod">
          <ac:chgData name="Steinar Hjelset" userId="S::steinar.hjelset@ks.no::900bcac5-039b-480b-8b37-a8273c2e007f" providerId="AD" clId="Web-{8EFB4D98-FFBD-4350-BE57-BEB68A4EDB5A}" dt="2023-09-28T06:01:01.177" v="8" actId="20577"/>
          <ac:spMkLst>
            <pc:docMk/>
            <pc:sldMk cId="694676538" sldId="259"/>
            <ac:spMk id="3" creationId="{76AEBCD4-FE95-4447-934C-558DA0DEF171}"/>
          </ac:spMkLst>
        </pc:spChg>
      </pc:sldChg>
    </pc:docChg>
  </pc:docChgLst>
  <pc:docChgLst>
    <pc:chgData name="Steinar Hjelset" userId="900bcac5-039b-480b-8b37-a8273c2e007f" providerId="ADAL" clId="{8A2AD9DE-BC5A-406E-93C6-34DE891000AA}"/>
    <pc:docChg chg="undo custSel addSld delSld modSld">
      <pc:chgData name="Steinar Hjelset" userId="900bcac5-039b-480b-8b37-a8273c2e007f" providerId="ADAL" clId="{8A2AD9DE-BC5A-406E-93C6-34DE891000AA}" dt="2022-01-04T11:27:03.439" v="963" actId="13926"/>
      <pc:docMkLst>
        <pc:docMk/>
      </pc:docMkLst>
      <pc:sldChg chg="del">
        <pc:chgData name="Steinar Hjelset" userId="900bcac5-039b-480b-8b37-a8273c2e007f" providerId="ADAL" clId="{8A2AD9DE-BC5A-406E-93C6-34DE891000AA}" dt="2021-12-14T07:18:13.035" v="2" actId="47"/>
        <pc:sldMkLst>
          <pc:docMk/>
          <pc:sldMk cId="3618597751" sldId="257"/>
        </pc:sldMkLst>
      </pc:sldChg>
      <pc:sldChg chg="add del">
        <pc:chgData name="Steinar Hjelset" userId="900bcac5-039b-480b-8b37-a8273c2e007f" providerId="ADAL" clId="{8A2AD9DE-BC5A-406E-93C6-34DE891000AA}" dt="2021-12-14T07:18:13.035" v="2" actId="47"/>
        <pc:sldMkLst>
          <pc:docMk/>
          <pc:sldMk cId="73393998" sldId="265"/>
        </pc:sldMkLst>
      </pc:sldChg>
      <pc:sldChg chg="add del">
        <pc:chgData name="Steinar Hjelset" userId="900bcac5-039b-480b-8b37-a8273c2e007f" providerId="ADAL" clId="{8A2AD9DE-BC5A-406E-93C6-34DE891000AA}" dt="2021-12-14T07:18:13.035" v="2" actId="47"/>
        <pc:sldMkLst>
          <pc:docMk/>
          <pc:sldMk cId="3463005662" sldId="266"/>
        </pc:sldMkLst>
      </pc:sldChg>
      <pc:sldChg chg="addSp delSp modSp new mod">
        <pc:chgData name="Steinar Hjelset" userId="900bcac5-039b-480b-8b37-a8273c2e007f" providerId="ADAL" clId="{8A2AD9DE-BC5A-406E-93C6-34DE891000AA}" dt="2022-01-04T11:27:03.439" v="963" actId="13926"/>
        <pc:sldMkLst>
          <pc:docMk/>
          <pc:sldMk cId="1047557919" sldId="275"/>
        </pc:sldMkLst>
        <pc:spChg chg="mod">
          <ac:chgData name="Steinar Hjelset" userId="900bcac5-039b-480b-8b37-a8273c2e007f" providerId="ADAL" clId="{8A2AD9DE-BC5A-406E-93C6-34DE891000AA}" dt="2021-12-14T07:20:35.371" v="131" actId="20577"/>
          <ac:spMkLst>
            <pc:docMk/>
            <pc:sldMk cId="1047557919" sldId="275"/>
            <ac:spMk id="2" creationId="{581FBF51-5396-4CF6-8F55-206A505AB774}"/>
          </ac:spMkLst>
        </pc:spChg>
        <pc:spChg chg="del">
          <ac:chgData name="Steinar Hjelset" userId="900bcac5-039b-480b-8b37-a8273c2e007f" providerId="ADAL" clId="{8A2AD9DE-BC5A-406E-93C6-34DE891000AA}" dt="2021-12-14T07:19:56.485" v="95" actId="3680"/>
          <ac:spMkLst>
            <pc:docMk/>
            <pc:sldMk cId="1047557919" sldId="275"/>
            <ac:spMk id="3" creationId="{249FC8D7-E211-47EA-842B-54561FD4ADA5}"/>
          </ac:spMkLst>
        </pc:spChg>
        <pc:graphicFrameChg chg="add mod ord modGraphic">
          <ac:chgData name="Steinar Hjelset" userId="900bcac5-039b-480b-8b37-a8273c2e007f" providerId="ADAL" clId="{8A2AD9DE-BC5A-406E-93C6-34DE891000AA}" dt="2022-01-04T11:27:03.439" v="963" actId="13926"/>
          <ac:graphicFrameMkLst>
            <pc:docMk/>
            <pc:sldMk cId="1047557919" sldId="275"/>
            <ac:graphicFrameMk id="4" creationId="{41E3AF84-6BFE-476A-AEEC-94EDBE90F617}"/>
          </ac:graphicFrameMkLst>
        </pc:graphicFrameChg>
      </pc:sldChg>
      <pc:sldChg chg="add del">
        <pc:chgData name="Steinar Hjelset" userId="900bcac5-039b-480b-8b37-a8273c2e007f" providerId="ADAL" clId="{8A2AD9DE-BC5A-406E-93C6-34DE891000AA}" dt="2021-12-14T07:20:43.629" v="133" actId="47"/>
        <pc:sldMkLst>
          <pc:docMk/>
          <pc:sldMk cId="4296934" sldId="276"/>
        </pc:sldMkLst>
      </pc:sldChg>
      <pc:sldChg chg="addSp delSp modSp add del mod">
        <pc:chgData name="Steinar Hjelset" userId="900bcac5-039b-480b-8b37-a8273c2e007f" providerId="ADAL" clId="{8A2AD9DE-BC5A-406E-93C6-34DE891000AA}" dt="2021-12-14T07:20:01.917" v="96" actId="47"/>
        <pc:sldMkLst>
          <pc:docMk/>
          <pc:sldMk cId="2449071863" sldId="276"/>
        </pc:sldMkLst>
        <pc:spChg chg="mod">
          <ac:chgData name="Steinar Hjelset" userId="900bcac5-039b-480b-8b37-a8273c2e007f" providerId="ADAL" clId="{8A2AD9DE-BC5A-406E-93C6-34DE891000AA}" dt="2021-12-14T07:19:29.514" v="93" actId="20577"/>
          <ac:spMkLst>
            <pc:docMk/>
            <pc:sldMk cId="2449071863" sldId="276"/>
            <ac:spMk id="2" creationId="{581FBF51-5396-4CF6-8F55-206A505AB774}"/>
          </ac:spMkLst>
        </pc:spChg>
        <pc:spChg chg="del">
          <ac:chgData name="Steinar Hjelset" userId="900bcac5-039b-480b-8b37-a8273c2e007f" providerId="ADAL" clId="{8A2AD9DE-BC5A-406E-93C6-34DE891000AA}" dt="2021-12-14T07:19:49.619" v="94" actId="3680"/>
          <ac:spMkLst>
            <pc:docMk/>
            <pc:sldMk cId="2449071863" sldId="276"/>
            <ac:spMk id="3" creationId="{249FC8D7-E211-47EA-842B-54561FD4ADA5}"/>
          </ac:spMkLst>
        </pc:spChg>
        <pc:graphicFrameChg chg="add mod ord modGraphic">
          <ac:chgData name="Steinar Hjelset" userId="900bcac5-039b-480b-8b37-a8273c2e007f" providerId="ADAL" clId="{8A2AD9DE-BC5A-406E-93C6-34DE891000AA}" dt="2021-12-14T07:19:49.619" v="94" actId="3680"/>
          <ac:graphicFrameMkLst>
            <pc:docMk/>
            <pc:sldMk cId="2449071863" sldId="276"/>
            <ac:graphicFrameMk id="4" creationId="{8DDB41F7-3B7F-46E7-9DE7-FE7F35120C35}"/>
          </ac:graphicFrameMkLst>
        </pc:graphicFrameChg>
      </pc:sldChg>
      <pc:sldChg chg="modSp add del mod">
        <pc:chgData name="Steinar Hjelset" userId="900bcac5-039b-480b-8b37-a8273c2e007f" providerId="ADAL" clId="{8A2AD9DE-BC5A-406E-93C6-34DE891000AA}" dt="2021-12-14T07:27:55.931" v="230" actId="47"/>
        <pc:sldMkLst>
          <pc:docMk/>
          <pc:sldMk cId="2464293647" sldId="276"/>
        </pc:sldMkLst>
        <pc:spChg chg="mod">
          <ac:chgData name="Steinar Hjelset" userId="900bcac5-039b-480b-8b37-a8273c2e007f" providerId="ADAL" clId="{8A2AD9DE-BC5A-406E-93C6-34DE891000AA}" dt="2021-12-14T07:21:14.061" v="150" actId="20577"/>
          <ac:spMkLst>
            <pc:docMk/>
            <pc:sldMk cId="2464293647" sldId="276"/>
            <ac:spMk id="2" creationId="{581FBF51-5396-4CF6-8F55-206A505AB774}"/>
          </ac:spMkLst>
        </pc:spChg>
      </pc:sldChg>
      <pc:sldChg chg="modSp add mod">
        <pc:chgData name="Steinar Hjelset" userId="900bcac5-039b-480b-8b37-a8273c2e007f" providerId="ADAL" clId="{8A2AD9DE-BC5A-406E-93C6-34DE891000AA}" dt="2022-01-04T08:58:37.250" v="912" actId="20577"/>
        <pc:sldMkLst>
          <pc:docMk/>
          <pc:sldMk cId="2501802241" sldId="276"/>
        </pc:sldMkLst>
        <pc:spChg chg="mod">
          <ac:chgData name="Steinar Hjelset" userId="900bcac5-039b-480b-8b37-a8273c2e007f" providerId="ADAL" clId="{8A2AD9DE-BC5A-406E-93C6-34DE891000AA}" dt="2021-12-14T07:28:41.376" v="294" actId="20577"/>
          <ac:spMkLst>
            <pc:docMk/>
            <pc:sldMk cId="2501802241" sldId="276"/>
            <ac:spMk id="2" creationId="{581FBF51-5396-4CF6-8F55-206A505AB774}"/>
          </ac:spMkLst>
        </pc:spChg>
        <pc:graphicFrameChg chg="mod modGraphic">
          <ac:chgData name="Steinar Hjelset" userId="900bcac5-039b-480b-8b37-a8273c2e007f" providerId="ADAL" clId="{8A2AD9DE-BC5A-406E-93C6-34DE891000AA}" dt="2022-01-04T08:58:37.250" v="912" actId="20577"/>
          <ac:graphicFrameMkLst>
            <pc:docMk/>
            <pc:sldMk cId="2501802241" sldId="276"/>
            <ac:graphicFrameMk id="4" creationId="{41E3AF84-6BFE-476A-AEEC-94EDBE90F617}"/>
          </ac:graphicFrameMkLst>
        </pc:graphicFrameChg>
      </pc:sldChg>
    </pc:docChg>
  </pc:docChgLst>
  <pc:docChgLst>
    <pc:chgData name="Steinar Hjelset" userId="900bcac5-039b-480b-8b37-a8273c2e007f" providerId="ADAL" clId="{7E4F3ED7-312F-49D9-B482-631E5E04192C}"/>
    <pc:docChg chg="undo custSel modSld">
      <pc:chgData name="Steinar Hjelset" userId="900bcac5-039b-480b-8b37-a8273c2e007f" providerId="ADAL" clId="{7E4F3ED7-312F-49D9-B482-631E5E04192C}" dt="2023-09-28T08:46:18.808" v="223" actId="20577"/>
      <pc:docMkLst>
        <pc:docMk/>
      </pc:docMkLst>
      <pc:sldChg chg="modSp mod">
        <pc:chgData name="Steinar Hjelset" userId="900bcac5-039b-480b-8b37-a8273c2e007f" providerId="ADAL" clId="{7E4F3ED7-312F-49D9-B482-631E5E04192C}" dt="2023-09-28T08:46:18.808" v="223" actId="20577"/>
        <pc:sldMkLst>
          <pc:docMk/>
          <pc:sldMk cId="3093326805" sldId="257"/>
        </pc:sldMkLst>
        <pc:spChg chg="mod">
          <ac:chgData name="Steinar Hjelset" userId="900bcac5-039b-480b-8b37-a8273c2e007f" providerId="ADAL" clId="{7E4F3ED7-312F-49D9-B482-631E5E04192C}" dt="2023-09-28T08:46:18.808" v="223" actId="20577"/>
          <ac:spMkLst>
            <pc:docMk/>
            <pc:sldMk cId="3093326805" sldId="257"/>
            <ac:spMk id="3" creationId="{6963B2C3-21F7-4F26-8063-8AC24CC8691C}"/>
          </ac:spMkLst>
        </pc:spChg>
      </pc:sldChg>
      <pc:sldChg chg="modSp mod">
        <pc:chgData name="Steinar Hjelset" userId="900bcac5-039b-480b-8b37-a8273c2e007f" providerId="ADAL" clId="{7E4F3ED7-312F-49D9-B482-631E5E04192C}" dt="2023-09-28T08:46:11.077" v="215" actId="20577"/>
        <pc:sldMkLst>
          <pc:docMk/>
          <pc:sldMk cId="138272381" sldId="258"/>
        </pc:sldMkLst>
        <pc:spChg chg="mod">
          <ac:chgData name="Steinar Hjelset" userId="900bcac5-039b-480b-8b37-a8273c2e007f" providerId="ADAL" clId="{7E4F3ED7-312F-49D9-B482-631E5E04192C}" dt="2023-09-28T08:46:11.077" v="215" actId="20577"/>
          <ac:spMkLst>
            <pc:docMk/>
            <pc:sldMk cId="138272381" sldId="258"/>
            <ac:spMk id="3" creationId="{8F3082D7-A994-4070-94F7-41D9A6EE1C8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D9489C-1C46-400F-B294-9DF214C05E05}" type="datetimeFigureOut">
              <a:rPr lang="nb-NO" smtClean="0"/>
              <a:t>28.09.2023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49011B-5C11-4014-96E5-50558C38F719}" type="slidenum">
              <a:rPr lang="nb-NO" smtClean="0"/>
              <a:t>‹#›</a:t>
            </a:fld>
            <a:endParaRPr lang="nb-NO"/>
          </a:p>
        </p:txBody>
      </p:sp>
    </p:spTree>
    <p:extLst>
      <p:ext uri="{BB962C8B-B14F-4D97-AF65-F5344CB8AC3E}">
        <p14:creationId xmlns:p14="http://schemas.microsoft.com/office/powerpoint/2010/main" val="747214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a:solidFill>
                  <a:schemeClr val="tx1"/>
                </a:solidFill>
                <a:effectLst/>
                <a:latin typeface="+mn-lt"/>
                <a:ea typeface="+mn-ea"/>
                <a:cs typeface="+mn-cs"/>
              </a:rPr>
              <a:t>En digital offentlig sektor</a:t>
            </a:r>
          </a:p>
          <a:p>
            <a:r>
              <a:rPr lang="nb-NO" sz="1200" b="0" i="0" kern="1200">
                <a:solidFill>
                  <a:schemeClr val="tx1"/>
                </a:solidFill>
                <a:effectLst/>
                <a:latin typeface="+mn-lt"/>
                <a:ea typeface="+mn-ea"/>
                <a:cs typeface="+mn-cs"/>
              </a:rPr>
              <a:t>Målet om én digital offentlig sektor, krever at vi endrer arbeidsmåter og strukturer, har riktig kompetanse og at vi løser flere oppgaver digitalt. Vi skal tilby sammenhengende tjenester, vi skal benytte fellesløsninger fremfor å etablere hver våre og sørge for at fellesløsninger virker på tvers av forvaltningsnivåer og sektorer.</a:t>
            </a:r>
          </a:p>
          <a:p>
            <a:endParaRPr lang="nb-NO" sz="1200" b="0" i="0" kern="1200">
              <a:solidFill>
                <a:schemeClr val="tx1"/>
              </a:solidFill>
              <a:effectLst/>
              <a:latin typeface="+mn-lt"/>
              <a:ea typeface="+mn-ea"/>
              <a:cs typeface="+mn-cs"/>
            </a:endParaRPr>
          </a:p>
          <a:p>
            <a:r>
              <a:rPr lang="nb-NO" sz="1200" b="0" i="0" kern="1200">
                <a:solidFill>
                  <a:schemeClr val="tx1"/>
                </a:solidFill>
                <a:effectLst/>
                <a:latin typeface="+mn-lt"/>
                <a:ea typeface="+mn-ea"/>
                <a:cs typeface="+mn-cs"/>
              </a:rPr>
              <a:t>Dette krever at vi samarbeider på nye måter, og at kommunal sektor sikres tilstrekkelig innflytelse også på de nasjonale digitaliseringsinitiativene, gjennom gode modeller for samarbeid og samstyring. Dette er derfor en felles strategi for både kommunal sektor og staten</a:t>
            </a:r>
          </a:p>
          <a:p>
            <a:endParaRPr lang="nb-NO" sz="1200" b="0" i="0" kern="1200">
              <a:solidFill>
                <a:schemeClr val="tx1"/>
              </a:solidFill>
              <a:effectLst/>
              <a:latin typeface="+mn-lt"/>
              <a:ea typeface="+mn-ea"/>
              <a:cs typeface="+mn-cs"/>
            </a:endParaRPr>
          </a:p>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49011B-5C11-4014-96E5-50558C38F719}"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05488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7" name="Rektangel 6"/>
          <p:cNvSpPr/>
          <p:nvPr userDrawn="1"/>
        </p:nvSpPr>
        <p:spPr>
          <a:xfrm>
            <a:off x="0" y="1244600"/>
            <a:ext cx="12192000" cy="33782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0" name="Rektangel 9"/>
          <p:cNvSpPr/>
          <p:nvPr userDrawn="1"/>
        </p:nvSpPr>
        <p:spPr>
          <a:xfrm>
            <a:off x="10244667" y="5911850"/>
            <a:ext cx="1701800"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1" name="Title 19"/>
          <p:cNvSpPr>
            <a:spLocks noGrp="1"/>
          </p:cNvSpPr>
          <p:nvPr>
            <p:ph type="ctrTitle"/>
          </p:nvPr>
        </p:nvSpPr>
        <p:spPr>
          <a:xfrm>
            <a:off x="664227" y="2196036"/>
            <a:ext cx="9915291" cy="466880"/>
          </a:xfrm>
        </p:spPr>
        <p:txBody>
          <a:bodyPr>
            <a:noAutofit/>
          </a:bodyPr>
          <a:lstStyle>
            <a:lvl1pPr algn="l">
              <a:defRPr sz="3000">
                <a:solidFill>
                  <a:srgbClr val="FFFFFF"/>
                </a:solidFill>
              </a:defRPr>
            </a:lvl1pPr>
          </a:lstStyle>
          <a:p>
            <a:r>
              <a:rPr lang="nb-NO"/>
              <a:t>Klikk for å redigere tittelstil</a:t>
            </a:r>
          </a:p>
        </p:txBody>
      </p:sp>
      <p:sp>
        <p:nvSpPr>
          <p:cNvPr id="12" name="Subtitle 20"/>
          <p:cNvSpPr>
            <a:spLocks noGrp="1"/>
          </p:cNvSpPr>
          <p:nvPr>
            <p:ph type="subTitle" idx="1"/>
          </p:nvPr>
        </p:nvSpPr>
        <p:spPr>
          <a:xfrm>
            <a:off x="664227" y="2822895"/>
            <a:ext cx="8534400" cy="516192"/>
          </a:xfrm>
        </p:spPr>
        <p:txBody>
          <a:bodyPr>
            <a:normAutofit/>
          </a:bodyPr>
          <a:lstStyle>
            <a:lvl1pPr marL="0" indent="0">
              <a:buFontTx/>
              <a:buNone/>
              <a:defRPr sz="2000">
                <a:solidFill>
                  <a:srgbClr val="FFFFFF"/>
                </a:solidFill>
              </a:defRPr>
            </a:lvl1pPr>
          </a:lstStyle>
          <a:p>
            <a:r>
              <a:rPr lang="nb-NO"/>
              <a:t>Klikk for å redigere undertittelstil i malen</a:t>
            </a:r>
          </a:p>
        </p:txBody>
      </p:sp>
      <p:pic>
        <p:nvPicPr>
          <p:cNvPr id="13" name="Bilde 12"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14" name="Bilde 13" descr="KS tag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6438" y="6159500"/>
            <a:ext cx="3137662" cy="287901"/>
          </a:xfrm>
          <a:prstGeom prst="rect">
            <a:avLst/>
          </a:prstGeom>
        </p:spPr>
      </p:pic>
    </p:spTree>
    <p:extLst>
      <p:ext uri="{BB962C8B-B14F-4D97-AF65-F5344CB8AC3E}">
        <p14:creationId xmlns:p14="http://schemas.microsoft.com/office/powerpoint/2010/main" val="3653997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493466" cy="1066928"/>
          </a:xfrm>
        </p:spPr>
        <p:txBody>
          <a:bodyPr lIns="0" tIns="0" rIns="0" bIns="0" anchor="t">
            <a:noAutofit/>
          </a:bodyPr>
          <a:lstStyle>
            <a:lvl1pPr marL="0" indent="0" algn="l">
              <a:defRPr sz="3000">
                <a:solidFill>
                  <a:schemeClr val="bg1"/>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192491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8C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151487" cy="1230558"/>
          </a:xfrm>
        </p:spPr>
        <p:txBody>
          <a:bodyPr lIns="0" tIns="0" rIns="0" bIns="0" anchor="t">
            <a:noAutofit/>
          </a:bodyPr>
          <a:lstStyle>
            <a:lvl1pPr marL="0" indent="0" algn="l">
              <a:defRPr sz="3000">
                <a:solidFill>
                  <a:schemeClr val="bg1"/>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155278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BCCF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6756851" cy="1134305"/>
          </a:xfrm>
        </p:spPr>
        <p:txBody>
          <a:bodyPr lIns="0" tIns="0" rIns="0" bIns="0" anchor="t">
            <a:noAutofit/>
          </a:bodyPr>
          <a:lstStyle>
            <a:lvl1pPr marL="0" indent="0" algn="l">
              <a:defRPr sz="3000">
                <a:solidFill>
                  <a:srgbClr val="001A58"/>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231090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7" name="Rektangel 6"/>
          <p:cNvSpPr/>
          <p:nvPr userDrawn="1"/>
        </p:nvSpPr>
        <p:spPr>
          <a:xfrm>
            <a:off x="0" y="1244600"/>
            <a:ext cx="12192000" cy="33782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0" name="Rektangel 9"/>
          <p:cNvSpPr/>
          <p:nvPr userDrawn="1"/>
        </p:nvSpPr>
        <p:spPr>
          <a:xfrm>
            <a:off x="10244667" y="5911850"/>
            <a:ext cx="1701800"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1" name="Title 19"/>
          <p:cNvSpPr>
            <a:spLocks noGrp="1"/>
          </p:cNvSpPr>
          <p:nvPr>
            <p:ph type="ctrTitle"/>
          </p:nvPr>
        </p:nvSpPr>
        <p:spPr>
          <a:xfrm>
            <a:off x="664227" y="2196036"/>
            <a:ext cx="9915291" cy="466880"/>
          </a:xfrm>
        </p:spPr>
        <p:txBody>
          <a:bodyPr>
            <a:noAutofit/>
          </a:bodyPr>
          <a:lstStyle>
            <a:lvl1pPr algn="l">
              <a:defRPr sz="3000">
                <a:solidFill>
                  <a:srgbClr val="FFFFFF"/>
                </a:solidFill>
              </a:defRPr>
            </a:lvl1pPr>
          </a:lstStyle>
          <a:p>
            <a:r>
              <a:rPr lang="nb-NO"/>
              <a:t>Klikk for å redigere tittelstil</a:t>
            </a:r>
          </a:p>
        </p:txBody>
      </p:sp>
      <p:sp>
        <p:nvSpPr>
          <p:cNvPr id="12" name="Subtitle 20"/>
          <p:cNvSpPr>
            <a:spLocks noGrp="1"/>
          </p:cNvSpPr>
          <p:nvPr>
            <p:ph type="subTitle" idx="1"/>
          </p:nvPr>
        </p:nvSpPr>
        <p:spPr>
          <a:xfrm>
            <a:off x="664227" y="2822895"/>
            <a:ext cx="8534400" cy="516192"/>
          </a:xfrm>
        </p:spPr>
        <p:txBody>
          <a:bodyPr>
            <a:normAutofit/>
          </a:bodyPr>
          <a:lstStyle>
            <a:lvl1pPr marL="0" indent="0">
              <a:buFontTx/>
              <a:buNone/>
              <a:defRPr sz="2000">
                <a:solidFill>
                  <a:srgbClr val="FFFFFF"/>
                </a:solidFill>
              </a:defRPr>
            </a:lvl1pPr>
          </a:lstStyle>
          <a:p>
            <a:r>
              <a:rPr lang="nb-NO"/>
              <a:t>Klikk for å redigere undertittelstil i malen</a:t>
            </a:r>
          </a:p>
        </p:txBody>
      </p:sp>
      <p:pic>
        <p:nvPicPr>
          <p:cNvPr id="13" name="Bilde 12"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14" name="Bilde 13" descr="KS tag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6438" y="6159500"/>
            <a:ext cx="3137662" cy="287901"/>
          </a:xfrm>
          <a:prstGeom prst="rect">
            <a:avLst/>
          </a:prstGeom>
        </p:spPr>
      </p:pic>
    </p:spTree>
    <p:extLst>
      <p:ext uri="{BB962C8B-B14F-4D97-AF65-F5344CB8AC3E}">
        <p14:creationId xmlns:p14="http://schemas.microsoft.com/office/powerpoint/2010/main" val="10043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609600" y="732380"/>
            <a:ext cx="10972800" cy="1132114"/>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28.09.2023</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09601" y="1959429"/>
            <a:ext cx="10972800" cy="361149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51415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609600" y="731276"/>
            <a:ext cx="10972800" cy="1143000"/>
          </a:xfrm>
        </p:spPr>
        <p:txBody>
          <a:bodyPr/>
          <a:lstStyle/>
          <a:p>
            <a:r>
              <a:rPr lang="nb-NO"/>
              <a:t>Klikk for å redigere tittelstil</a:t>
            </a:r>
          </a:p>
        </p:txBody>
      </p:sp>
      <p:sp>
        <p:nvSpPr>
          <p:cNvPr id="3" name="Plassholder for innhold 2"/>
          <p:cNvSpPr>
            <a:spLocks noGrp="1"/>
          </p:cNvSpPr>
          <p:nvPr>
            <p:ph sz="half" idx="1"/>
          </p:nvPr>
        </p:nvSpPr>
        <p:spPr>
          <a:xfrm>
            <a:off x="609600" y="1967113"/>
            <a:ext cx="5384800" cy="3688336"/>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967113"/>
            <a:ext cx="5384800" cy="3688336"/>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49540C3D-7D2E-B046-9707-68B92A5A8B5C}" type="datetimeFigureOut">
              <a:t>28.09.2023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2031776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609600" y="731276"/>
            <a:ext cx="10972800" cy="1143000"/>
          </a:xfrm>
        </p:spPr>
        <p:txBody>
          <a:bodyPr/>
          <a:lstStyle/>
          <a:p>
            <a:r>
              <a:rPr lang="nb-NO"/>
              <a:t>Klikk for å redigere tittelstil</a:t>
            </a:r>
          </a:p>
        </p:txBody>
      </p:sp>
      <p:sp>
        <p:nvSpPr>
          <p:cNvPr id="3" name="Plassholder for dato 2"/>
          <p:cNvSpPr>
            <a:spLocks noGrp="1"/>
          </p:cNvSpPr>
          <p:nvPr>
            <p:ph type="dt" sz="half" idx="10"/>
          </p:nvPr>
        </p:nvSpPr>
        <p:spPr/>
        <p:txBody>
          <a:bodyPr/>
          <a:lstStyle/>
          <a:p>
            <a:fld id="{49540C3D-7D2E-B046-9707-68B92A5A8B5C}" type="datetimeFigureOut">
              <a:t>28.09.2023</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359811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9540C3D-7D2E-B046-9707-68B92A5A8B5C}" type="datetimeFigureOut">
              <a:t>28.09.2023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3946124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1"/>
            <a:ext cx="6815667"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t>28.09.2023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307055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t>28.09.2023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2166680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609600" y="732380"/>
            <a:ext cx="10972800" cy="1132114"/>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28.09.2023</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09601" y="1959429"/>
            <a:ext cx="10972800" cy="361149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5585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9540C3D-7D2E-B046-9707-68B92A5A8B5C}" type="datetimeFigureOut">
              <a:t>28.09.2023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94149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274639"/>
            <a:ext cx="27432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39"/>
            <a:ext cx="80264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9540C3D-7D2E-B046-9707-68B92A5A8B5C}" type="datetimeFigureOut">
              <a:t>28.09.2023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318501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493466" cy="1066928"/>
          </a:xfrm>
        </p:spPr>
        <p:txBody>
          <a:bodyPr lIns="0" tIns="0" rIns="0" bIns="0" anchor="t">
            <a:noAutofit/>
          </a:bodyPr>
          <a:lstStyle>
            <a:lvl1pPr marL="0" indent="0" algn="l">
              <a:defRPr sz="3000">
                <a:solidFill>
                  <a:schemeClr val="bg1"/>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127586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8C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151487" cy="1230558"/>
          </a:xfrm>
        </p:spPr>
        <p:txBody>
          <a:bodyPr lIns="0" tIns="0" rIns="0" bIns="0" anchor="t">
            <a:noAutofit/>
          </a:bodyPr>
          <a:lstStyle>
            <a:lvl1pPr marL="0" indent="0" algn="l">
              <a:defRPr sz="3000">
                <a:solidFill>
                  <a:schemeClr val="bg1"/>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2711301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BCCF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6756851" cy="1134305"/>
          </a:xfrm>
        </p:spPr>
        <p:txBody>
          <a:bodyPr lIns="0" tIns="0" rIns="0" bIns="0" anchor="t">
            <a:noAutofit/>
          </a:bodyPr>
          <a:lstStyle>
            <a:lvl1pPr marL="0" indent="0" algn="l">
              <a:defRPr sz="3000">
                <a:solidFill>
                  <a:srgbClr val="001A58"/>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2617271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7" name="Rektangel 6"/>
          <p:cNvSpPr/>
          <p:nvPr userDrawn="1"/>
        </p:nvSpPr>
        <p:spPr>
          <a:xfrm>
            <a:off x="0" y="1244600"/>
            <a:ext cx="12192000" cy="33782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0" name="Rektangel 9"/>
          <p:cNvSpPr/>
          <p:nvPr userDrawn="1"/>
        </p:nvSpPr>
        <p:spPr>
          <a:xfrm>
            <a:off x="10244667" y="5911850"/>
            <a:ext cx="1701800"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1" name="Title 19"/>
          <p:cNvSpPr>
            <a:spLocks noGrp="1"/>
          </p:cNvSpPr>
          <p:nvPr>
            <p:ph type="ctrTitle"/>
          </p:nvPr>
        </p:nvSpPr>
        <p:spPr>
          <a:xfrm>
            <a:off x="664227" y="2196036"/>
            <a:ext cx="9915291" cy="466880"/>
          </a:xfrm>
        </p:spPr>
        <p:txBody>
          <a:bodyPr>
            <a:noAutofit/>
          </a:bodyPr>
          <a:lstStyle>
            <a:lvl1pPr algn="l">
              <a:defRPr sz="3000">
                <a:solidFill>
                  <a:srgbClr val="FFFFFF"/>
                </a:solidFill>
              </a:defRPr>
            </a:lvl1pPr>
          </a:lstStyle>
          <a:p>
            <a:r>
              <a:rPr lang="nb-NO"/>
              <a:t>Klikk for å redigere tittelstil</a:t>
            </a:r>
          </a:p>
        </p:txBody>
      </p:sp>
      <p:sp>
        <p:nvSpPr>
          <p:cNvPr id="12" name="Subtitle 20"/>
          <p:cNvSpPr>
            <a:spLocks noGrp="1"/>
          </p:cNvSpPr>
          <p:nvPr>
            <p:ph type="subTitle" idx="1"/>
          </p:nvPr>
        </p:nvSpPr>
        <p:spPr>
          <a:xfrm>
            <a:off x="664227" y="2822895"/>
            <a:ext cx="8534400" cy="516192"/>
          </a:xfrm>
        </p:spPr>
        <p:txBody>
          <a:bodyPr>
            <a:normAutofit/>
          </a:bodyPr>
          <a:lstStyle>
            <a:lvl1pPr marL="0" indent="0">
              <a:buFontTx/>
              <a:buNone/>
              <a:defRPr sz="2000">
                <a:solidFill>
                  <a:srgbClr val="FFFFFF"/>
                </a:solidFill>
              </a:defRPr>
            </a:lvl1pPr>
          </a:lstStyle>
          <a:p>
            <a:r>
              <a:rPr lang="nb-NO"/>
              <a:t>Klikk for å redigere undertittelstil i malen</a:t>
            </a:r>
          </a:p>
        </p:txBody>
      </p:sp>
      <p:pic>
        <p:nvPicPr>
          <p:cNvPr id="13" name="Bilde 12"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14" name="Bilde 13" descr="KS tag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6438" y="6159500"/>
            <a:ext cx="3137662" cy="287901"/>
          </a:xfrm>
          <a:prstGeom prst="rect">
            <a:avLst/>
          </a:prstGeom>
        </p:spPr>
      </p:pic>
    </p:spTree>
    <p:extLst>
      <p:ext uri="{BB962C8B-B14F-4D97-AF65-F5344CB8AC3E}">
        <p14:creationId xmlns:p14="http://schemas.microsoft.com/office/powerpoint/2010/main" val="3653997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609600" y="732380"/>
            <a:ext cx="10972800" cy="1132114"/>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28.09.2023</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09601" y="1959429"/>
            <a:ext cx="10972800" cy="361149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5585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609600" y="731276"/>
            <a:ext cx="10972800" cy="1143000"/>
          </a:xfrm>
        </p:spPr>
        <p:txBody>
          <a:bodyPr/>
          <a:lstStyle/>
          <a:p>
            <a:r>
              <a:rPr lang="nb-NO"/>
              <a:t>Klikk for å redigere tittelstil</a:t>
            </a:r>
          </a:p>
        </p:txBody>
      </p:sp>
      <p:sp>
        <p:nvSpPr>
          <p:cNvPr id="3" name="Plassholder for innhold 2"/>
          <p:cNvSpPr>
            <a:spLocks noGrp="1"/>
          </p:cNvSpPr>
          <p:nvPr>
            <p:ph sz="half" idx="1"/>
          </p:nvPr>
        </p:nvSpPr>
        <p:spPr>
          <a:xfrm>
            <a:off x="609600" y="1967113"/>
            <a:ext cx="5384800" cy="3688336"/>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967113"/>
            <a:ext cx="5384800" cy="3688336"/>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49540C3D-7D2E-B046-9707-68B92A5A8B5C}" type="datetimeFigureOut">
              <a:t>28.09.2023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95171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609600" y="731276"/>
            <a:ext cx="10972800" cy="1143000"/>
          </a:xfrm>
        </p:spPr>
        <p:txBody>
          <a:bodyPr/>
          <a:lstStyle/>
          <a:p>
            <a:r>
              <a:rPr lang="nb-NO"/>
              <a:t>Klikk for å redigere tittelstil</a:t>
            </a:r>
          </a:p>
        </p:txBody>
      </p:sp>
      <p:sp>
        <p:nvSpPr>
          <p:cNvPr id="3" name="Plassholder for dato 2"/>
          <p:cNvSpPr>
            <a:spLocks noGrp="1"/>
          </p:cNvSpPr>
          <p:nvPr>
            <p:ph type="dt" sz="half" idx="10"/>
          </p:nvPr>
        </p:nvSpPr>
        <p:spPr/>
        <p:txBody>
          <a:bodyPr/>
          <a:lstStyle/>
          <a:p>
            <a:fld id="{49540C3D-7D2E-B046-9707-68B92A5A8B5C}" type="datetimeFigureOut">
              <a:t>28.09.2023</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2097799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9540C3D-7D2E-B046-9707-68B92A5A8B5C}" type="datetimeFigureOut">
              <a:t>28.09.2023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58462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609600" y="731276"/>
            <a:ext cx="10972800" cy="1143000"/>
          </a:xfrm>
        </p:spPr>
        <p:txBody>
          <a:bodyPr/>
          <a:lstStyle/>
          <a:p>
            <a:r>
              <a:rPr lang="nb-NO"/>
              <a:t>Klikk for å redigere tittelstil</a:t>
            </a:r>
          </a:p>
        </p:txBody>
      </p:sp>
      <p:sp>
        <p:nvSpPr>
          <p:cNvPr id="3" name="Plassholder for innhold 2"/>
          <p:cNvSpPr>
            <a:spLocks noGrp="1"/>
          </p:cNvSpPr>
          <p:nvPr>
            <p:ph sz="half" idx="1"/>
          </p:nvPr>
        </p:nvSpPr>
        <p:spPr>
          <a:xfrm>
            <a:off x="609600" y="1967113"/>
            <a:ext cx="5384800" cy="3688336"/>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967113"/>
            <a:ext cx="5384800" cy="3688336"/>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49540C3D-7D2E-B046-9707-68B92A5A8B5C}" type="datetimeFigureOut">
              <a:t>28.09.2023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95171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1"/>
            <a:ext cx="6815667"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t>28.09.2023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216615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t>28.09.2023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28455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9540C3D-7D2E-B046-9707-68B92A5A8B5C}" type="datetimeFigureOut">
              <a:t>28.09.2023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45937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274639"/>
            <a:ext cx="27432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39"/>
            <a:ext cx="80264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9540C3D-7D2E-B046-9707-68B92A5A8B5C}" type="datetimeFigureOut">
              <a:t>28.09.2023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354286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493466" cy="1066928"/>
          </a:xfrm>
        </p:spPr>
        <p:txBody>
          <a:bodyPr lIns="0" tIns="0" rIns="0" bIns="0" anchor="t">
            <a:noAutofit/>
          </a:bodyPr>
          <a:lstStyle>
            <a:lvl1pPr marL="0" indent="0" algn="l">
              <a:defRPr sz="3000">
                <a:solidFill>
                  <a:schemeClr val="bg1"/>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192491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8C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151487" cy="1230558"/>
          </a:xfrm>
        </p:spPr>
        <p:txBody>
          <a:bodyPr lIns="0" tIns="0" rIns="0" bIns="0" anchor="t">
            <a:noAutofit/>
          </a:bodyPr>
          <a:lstStyle>
            <a:lvl1pPr marL="0" indent="0" algn="l">
              <a:defRPr sz="3000">
                <a:solidFill>
                  <a:schemeClr val="bg1"/>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155278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BCCF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6756851" cy="1134305"/>
          </a:xfrm>
        </p:spPr>
        <p:txBody>
          <a:bodyPr lIns="0" tIns="0" rIns="0" bIns="0" anchor="t">
            <a:noAutofit/>
          </a:bodyPr>
          <a:lstStyle>
            <a:lvl1pPr marL="0" indent="0" algn="l">
              <a:defRPr sz="3000">
                <a:solidFill>
                  <a:srgbClr val="001A58"/>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231090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7" name="Rektangel 6"/>
          <p:cNvSpPr/>
          <p:nvPr userDrawn="1"/>
        </p:nvSpPr>
        <p:spPr>
          <a:xfrm>
            <a:off x="0" y="1244600"/>
            <a:ext cx="12192000" cy="33782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0" name="Rektangel 9"/>
          <p:cNvSpPr/>
          <p:nvPr userDrawn="1"/>
        </p:nvSpPr>
        <p:spPr>
          <a:xfrm>
            <a:off x="10244667" y="5911850"/>
            <a:ext cx="1701800"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1" name="Title 19"/>
          <p:cNvSpPr>
            <a:spLocks noGrp="1"/>
          </p:cNvSpPr>
          <p:nvPr>
            <p:ph type="ctrTitle"/>
          </p:nvPr>
        </p:nvSpPr>
        <p:spPr>
          <a:xfrm>
            <a:off x="664227" y="2196036"/>
            <a:ext cx="9915291" cy="466880"/>
          </a:xfrm>
        </p:spPr>
        <p:txBody>
          <a:bodyPr>
            <a:noAutofit/>
          </a:bodyPr>
          <a:lstStyle>
            <a:lvl1pPr algn="l">
              <a:defRPr sz="3000">
                <a:solidFill>
                  <a:srgbClr val="FFFFFF"/>
                </a:solidFill>
              </a:defRPr>
            </a:lvl1pPr>
          </a:lstStyle>
          <a:p>
            <a:r>
              <a:rPr lang="nb-NO"/>
              <a:t>Klikk for å redigere tittelstil</a:t>
            </a:r>
          </a:p>
        </p:txBody>
      </p:sp>
      <p:sp>
        <p:nvSpPr>
          <p:cNvPr id="12" name="Subtitle 20"/>
          <p:cNvSpPr>
            <a:spLocks noGrp="1"/>
          </p:cNvSpPr>
          <p:nvPr>
            <p:ph type="subTitle" idx="1"/>
          </p:nvPr>
        </p:nvSpPr>
        <p:spPr>
          <a:xfrm>
            <a:off x="664227" y="2822895"/>
            <a:ext cx="8534400" cy="516192"/>
          </a:xfrm>
        </p:spPr>
        <p:txBody>
          <a:bodyPr>
            <a:normAutofit/>
          </a:bodyPr>
          <a:lstStyle>
            <a:lvl1pPr marL="0" indent="0">
              <a:buFontTx/>
              <a:buNone/>
              <a:defRPr sz="2000">
                <a:solidFill>
                  <a:srgbClr val="FFFFFF"/>
                </a:solidFill>
              </a:defRPr>
            </a:lvl1pPr>
          </a:lstStyle>
          <a:p>
            <a:r>
              <a:rPr lang="nb-NO"/>
              <a:t>Klikk for å redigere undertittelstil i malen</a:t>
            </a:r>
          </a:p>
        </p:txBody>
      </p:sp>
      <p:pic>
        <p:nvPicPr>
          <p:cNvPr id="13" name="Bilde 12"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14" name="Bilde 13" descr="KS tag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6438" y="6159500"/>
            <a:ext cx="3137662" cy="287901"/>
          </a:xfrm>
          <a:prstGeom prst="rect">
            <a:avLst/>
          </a:prstGeom>
        </p:spPr>
      </p:pic>
    </p:spTree>
    <p:extLst>
      <p:ext uri="{BB962C8B-B14F-4D97-AF65-F5344CB8AC3E}">
        <p14:creationId xmlns:p14="http://schemas.microsoft.com/office/powerpoint/2010/main" val="3653997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609600" y="732380"/>
            <a:ext cx="10972800" cy="1132114"/>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28.09.2023</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09601" y="1959429"/>
            <a:ext cx="10972800" cy="361149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5585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609600" y="731276"/>
            <a:ext cx="10972800" cy="1143000"/>
          </a:xfrm>
        </p:spPr>
        <p:txBody>
          <a:bodyPr/>
          <a:lstStyle/>
          <a:p>
            <a:r>
              <a:rPr lang="nb-NO"/>
              <a:t>Klikk for å redigere tittelstil</a:t>
            </a:r>
          </a:p>
        </p:txBody>
      </p:sp>
      <p:sp>
        <p:nvSpPr>
          <p:cNvPr id="3" name="Plassholder for innhold 2"/>
          <p:cNvSpPr>
            <a:spLocks noGrp="1"/>
          </p:cNvSpPr>
          <p:nvPr>
            <p:ph sz="half" idx="1"/>
          </p:nvPr>
        </p:nvSpPr>
        <p:spPr>
          <a:xfrm>
            <a:off x="609600" y="1967113"/>
            <a:ext cx="5384800" cy="3688336"/>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967113"/>
            <a:ext cx="5384800" cy="3688336"/>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49540C3D-7D2E-B046-9707-68B92A5A8B5C}" type="datetimeFigureOut">
              <a:t>28.09.2023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95171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609600" y="731276"/>
            <a:ext cx="10972800" cy="1143000"/>
          </a:xfrm>
        </p:spPr>
        <p:txBody>
          <a:bodyPr/>
          <a:lstStyle/>
          <a:p>
            <a:r>
              <a:rPr lang="nb-NO"/>
              <a:t>Klikk for å redigere tittelstil</a:t>
            </a:r>
          </a:p>
        </p:txBody>
      </p:sp>
      <p:sp>
        <p:nvSpPr>
          <p:cNvPr id="3" name="Plassholder for dato 2"/>
          <p:cNvSpPr>
            <a:spLocks noGrp="1"/>
          </p:cNvSpPr>
          <p:nvPr>
            <p:ph type="dt" sz="half" idx="10"/>
          </p:nvPr>
        </p:nvSpPr>
        <p:spPr/>
        <p:txBody>
          <a:bodyPr/>
          <a:lstStyle/>
          <a:p>
            <a:fld id="{49540C3D-7D2E-B046-9707-68B92A5A8B5C}" type="datetimeFigureOut">
              <a:t>28.09.2023</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2097799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609600" y="731276"/>
            <a:ext cx="10972800" cy="1143000"/>
          </a:xfrm>
        </p:spPr>
        <p:txBody>
          <a:bodyPr/>
          <a:lstStyle/>
          <a:p>
            <a:r>
              <a:rPr lang="nb-NO"/>
              <a:t>Klikk for å redigere tittelstil</a:t>
            </a:r>
          </a:p>
        </p:txBody>
      </p:sp>
      <p:sp>
        <p:nvSpPr>
          <p:cNvPr id="3" name="Plassholder for dato 2"/>
          <p:cNvSpPr>
            <a:spLocks noGrp="1"/>
          </p:cNvSpPr>
          <p:nvPr>
            <p:ph type="dt" sz="half" idx="10"/>
          </p:nvPr>
        </p:nvSpPr>
        <p:spPr/>
        <p:txBody>
          <a:bodyPr/>
          <a:lstStyle/>
          <a:p>
            <a:fld id="{49540C3D-7D2E-B046-9707-68B92A5A8B5C}" type="datetimeFigureOut">
              <a:t>28.09.2023</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2097799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9540C3D-7D2E-B046-9707-68B92A5A8B5C}" type="datetimeFigureOut">
              <a:t>28.09.2023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58462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1"/>
            <a:ext cx="6815667"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t>28.09.2023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216615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t>28.09.2023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28455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9540C3D-7D2E-B046-9707-68B92A5A8B5C}" type="datetimeFigureOut">
              <a:t>28.09.2023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45937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274639"/>
            <a:ext cx="27432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39"/>
            <a:ext cx="80264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9540C3D-7D2E-B046-9707-68B92A5A8B5C}" type="datetimeFigureOut">
              <a:t>28.09.2023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354286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493466" cy="1066928"/>
          </a:xfrm>
        </p:spPr>
        <p:txBody>
          <a:bodyPr lIns="0" tIns="0" rIns="0" bIns="0" anchor="t">
            <a:noAutofit/>
          </a:bodyPr>
          <a:lstStyle>
            <a:lvl1pPr marL="0" indent="0" algn="l">
              <a:defRPr sz="3000">
                <a:solidFill>
                  <a:schemeClr val="bg1"/>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192491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8C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151487" cy="1230558"/>
          </a:xfrm>
        </p:spPr>
        <p:txBody>
          <a:bodyPr lIns="0" tIns="0" rIns="0" bIns="0" anchor="t">
            <a:noAutofit/>
          </a:bodyPr>
          <a:lstStyle>
            <a:lvl1pPr marL="0" indent="0" algn="l">
              <a:defRPr sz="3000">
                <a:solidFill>
                  <a:schemeClr val="bg1"/>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155278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BCCF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6756851" cy="1134305"/>
          </a:xfrm>
        </p:spPr>
        <p:txBody>
          <a:bodyPr lIns="0" tIns="0" rIns="0" bIns="0" anchor="t">
            <a:noAutofit/>
          </a:bodyPr>
          <a:lstStyle>
            <a:lvl1pPr marL="0" indent="0" algn="l">
              <a:defRPr sz="3000">
                <a:solidFill>
                  <a:srgbClr val="001A58"/>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231090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9540C3D-7D2E-B046-9707-68B92A5A8B5C}" type="datetimeFigureOut">
              <a:t>28.09.2023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58462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1"/>
            <a:ext cx="6815667"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t>28.09.2023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216615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t>28.09.2023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28455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9540C3D-7D2E-B046-9707-68B92A5A8B5C}" type="datetimeFigureOut">
              <a:t>28.09.2023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45937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274639"/>
            <a:ext cx="27432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39"/>
            <a:ext cx="80264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9540C3D-7D2E-B046-9707-68B92A5A8B5C}" type="datetimeFigureOut">
              <a:t>28.09.2023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354286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5000"/>
            <a:lum/>
          </a:blip>
          <a:srcRect/>
          <a:stretch>
            <a:fillRect t="-3000" b="-3000"/>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639068"/>
            <a:ext cx="1097280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609600" y="1913324"/>
            <a:ext cx="10972800" cy="355770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28.09.2023</a:t>
            </a:fld>
            <a:endParaRPr lang="nb-NO"/>
          </a:p>
        </p:txBody>
      </p:sp>
      <p:sp>
        <p:nvSpPr>
          <p:cNvPr id="5"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pic>
        <p:nvPicPr>
          <p:cNvPr id="8" name="Bilde 7" descr="ks_hovedlogo_rgb.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928244" y="6173787"/>
            <a:ext cx="730357" cy="364835"/>
          </a:xfrm>
          <a:prstGeom prst="rect">
            <a:avLst/>
          </a:prstGeom>
        </p:spPr>
      </p:pic>
    </p:spTree>
    <p:extLst>
      <p:ext uri="{BB962C8B-B14F-4D97-AF65-F5344CB8AC3E}">
        <p14:creationId xmlns:p14="http://schemas.microsoft.com/office/powerpoint/2010/main" val="327807664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2800" kern="1200">
          <a:solidFill>
            <a:srgbClr val="001A58"/>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5000"/>
            <a:lum/>
          </a:blip>
          <a:srcRect/>
          <a:stretch>
            <a:fillRect t="-3000" b="-3000"/>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639068"/>
            <a:ext cx="1097280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609600" y="1913324"/>
            <a:ext cx="10972800" cy="355770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28.09.2023</a:t>
            </a:fld>
            <a:endParaRPr lang="nb-NO"/>
          </a:p>
        </p:txBody>
      </p:sp>
      <p:sp>
        <p:nvSpPr>
          <p:cNvPr id="5"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pic>
        <p:nvPicPr>
          <p:cNvPr id="8" name="Bilde 7" descr="ks_hovedlogo_rgb.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928244" y="6173787"/>
            <a:ext cx="730357" cy="364835"/>
          </a:xfrm>
          <a:prstGeom prst="rect">
            <a:avLst/>
          </a:prstGeom>
        </p:spPr>
      </p:pic>
    </p:spTree>
    <p:extLst>
      <p:ext uri="{BB962C8B-B14F-4D97-AF65-F5344CB8AC3E}">
        <p14:creationId xmlns:p14="http://schemas.microsoft.com/office/powerpoint/2010/main" val="423816544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2800" kern="1200">
          <a:solidFill>
            <a:srgbClr val="001A58"/>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5000"/>
            <a:lum/>
          </a:blip>
          <a:srcRect/>
          <a:stretch>
            <a:fillRect t="-3000" b="-3000"/>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639068"/>
            <a:ext cx="1097280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609600" y="1913324"/>
            <a:ext cx="10972800" cy="355770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28.09.2023</a:t>
            </a:fld>
            <a:endParaRPr lang="nb-NO"/>
          </a:p>
        </p:txBody>
      </p:sp>
      <p:sp>
        <p:nvSpPr>
          <p:cNvPr id="5"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pic>
        <p:nvPicPr>
          <p:cNvPr id="8" name="Bilde 7" descr="ks_hovedlogo_rgb.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928244" y="6173787"/>
            <a:ext cx="730357" cy="364835"/>
          </a:xfrm>
          <a:prstGeom prst="rect">
            <a:avLst/>
          </a:prstGeom>
        </p:spPr>
      </p:pic>
    </p:spTree>
    <p:extLst>
      <p:ext uri="{BB962C8B-B14F-4D97-AF65-F5344CB8AC3E}">
        <p14:creationId xmlns:p14="http://schemas.microsoft.com/office/powerpoint/2010/main" val="327807664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2800" kern="1200">
          <a:solidFill>
            <a:srgbClr val="001A58"/>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5000"/>
            <a:lum/>
          </a:blip>
          <a:srcRect/>
          <a:stretch>
            <a:fillRect t="-3000" b="-3000"/>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639068"/>
            <a:ext cx="1097280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609600" y="1913324"/>
            <a:ext cx="10972800" cy="355770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28.09.2023</a:t>
            </a:fld>
            <a:endParaRPr lang="nb-NO"/>
          </a:p>
        </p:txBody>
      </p:sp>
      <p:sp>
        <p:nvSpPr>
          <p:cNvPr id="5"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pic>
        <p:nvPicPr>
          <p:cNvPr id="8" name="Bilde 7" descr="ks_hovedlogo_rgb.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928244" y="6173787"/>
            <a:ext cx="730357" cy="364835"/>
          </a:xfrm>
          <a:prstGeom prst="rect">
            <a:avLst/>
          </a:prstGeom>
        </p:spPr>
      </p:pic>
    </p:spTree>
    <p:extLst>
      <p:ext uri="{BB962C8B-B14F-4D97-AF65-F5344CB8AC3E}">
        <p14:creationId xmlns:p14="http://schemas.microsoft.com/office/powerpoint/2010/main" val="327807664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2800" kern="1200">
          <a:solidFill>
            <a:srgbClr val="001A58"/>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jpe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14.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8.jpeg"/><Relationship Id="rId23" Type="http://schemas.openxmlformats.org/officeDocument/2006/relationships/image" Target="../media/image26.png"/><Relationship Id="rId28" Type="http://schemas.openxmlformats.org/officeDocument/2006/relationships/image" Target="../media/image31.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jpeg"/><Relationship Id="rId27" Type="http://schemas.openxmlformats.org/officeDocument/2006/relationships/image" Target="../media/image30.png"/></Relationships>
</file>

<file path=ppt/slides/_rels/slide9.xml.rels><?xml version="1.0" encoding="UTF-8" standalone="yes"?>
<Relationships xmlns="http://schemas.openxmlformats.org/package/2006/relationships"><Relationship Id="rId2" Type="http://schemas.openxmlformats.org/officeDocument/2006/relationships/hyperlink" Target="http://www.skolesec.no/"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9EF593-AA82-4714-97F5-8DB112ACDBD0}"/>
              </a:ext>
            </a:extLst>
          </p:cNvPr>
          <p:cNvSpPr>
            <a:spLocks noGrp="1"/>
          </p:cNvSpPr>
          <p:nvPr>
            <p:ph type="ctrTitle"/>
          </p:nvPr>
        </p:nvSpPr>
        <p:spPr/>
        <p:txBody>
          <a:bodyPr/>
          <a:lstStyle/>
          <a:p>
            <a:r>
              <a:rPr lang="nb-NO" dirty="0"/>
              <a:t>Presentasjon</a:t>
            </a:r>
          </a:p>
        </p:txBody>
      </p:sp>
      <p:sp>
        <p:nvSpPr>
          <p:cNvPr id="3" name="Undertittel 2">
            <a:extLst>
              <a:ext uri="{FF2B5EF4-FFF2-40B4-BE49-F238E27FC236}">
                <a16:creationId xmlns:a16="http://schemas.microsoft.com/office/drawing/2014/main" id="{EAAE4623-BB01-47D5-850B-B7E71C39922B}"/>
              </a:ext>
            </a:extLst>
          </p:cNvPr>
          <p:cNvSpPr>
            <a:spLocks noGrp="1"/>
          </p:cNvSpPr>
          <p:nvPr>
            <p:ph type="subTitle" idx="1"/>
          </p:nvPr>
        </p:nvSpPr>
        <p:spPr/>
        <p:txBody>
          <a:bodyPr vert="horz" lIns="91440" tIns="45720" rIns="91440" bIns="45720" rtlCol="0" anchor="t">
            <a:normAutofit/>
          </a:bodyPr>
          <a:lstStyle/>
          <a:p>
            <a:r>
              <a:rPr lang="nb-NO" dirty="0"/>
              <a:t>Samling 1 – Kartlegging</a:t>
            </a:r>
          </a:p>
        </p:txBody>
      </p:sp>
    </p:spTree>
    <p:extLst>
      <p:ext uri="{BB962C8B-B14F-4D97-AF65-F5344CB8AC3E}">
        <p14:creationId xmlns:p14="http://schemas.microsoft.com/office/powerpoint/2010/main" val="2350411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a:extLst>
              <a:ext uri="{FF2B5EF4-FFF2-40B4-BE49-F238E27FC236}">
                <a16:creationId xmlns:a16="http://schemas.microsoft.com/office/drawing/2014/main" id="{6E6AA442-7A0D-F29B-9961-DE6A92EE032E}"/>
              </a:ext>
            </a:extLst>
          </p:cNvPr>
          <p:cNvSpPr txBox="1">
            <a:spLocks/>
          </p:cNvSpPr>
          <p:nvPr/>
        </p:nvSpPr>
        <p:spPr>
          <a:xfrm>
            <a:off x="521353" y="3429000"/>
            <a:ext cx="5574648" cy="1509189"/>
          </a:xfrm>
          <a:prstGeom prst="rect">
            <a:avLst/>
          </a:prstGeom>
        </p:spPr>
        <p:txBody>
          <a:bodyPr vert="horz" lIns="0" tIns="0" rIns="0" bIns="0" rtlCol="0" anchor="t">
            <a:noAutofit/>
          </a:bodyPr>
          <a:lstStyle>
            <a:lvl1pPr marL="0" indent="0" algn="l" defTabSz="457200" rtl="0" eaLnBrk="1" latinLnBrk="0" hangingPunct="1">
              <a:spcBef>
                <a:spcPct val="0"/>
              </a:spcBef>
              <a:buNone/>
              <a:defRPr sz="3000" kern="1200">
                <a:solidFill>
                  <a:srgbClr val="001A58"/>
                </a:solidFill>
                <a:latin typeface="Calibri"/>
                <a:ea typeface="+mj-ea"/>
                <a:cs typeface="Calibri"/>
              </a:defRPr>
            </a:lvl1pPr>
          </a:lstStyle>
          <a:p>
            <a:r>
              <a:rPr lang="nb-NO" sz="4400" dirty="0"/>
              <a:t>Veiledertjenesten</a:t>
            </a:r>
            <a:endParaRPr lang="en-US" dirty="0"/>
          </a:p>
        </p:txBody>
      </p:sp>
    </p:spTree>
    <p:extLst>
      <p:ext uri="{BB962C8B-B14F-4D97-AF65-F5344CB8AC3E}">
        <p14:creationId xmlns:p14="http://schemas.microsoft.com/office/powerpoint/2010/main" val="380460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C70BEF-802F-47AE-B63F-6A1F656B6230}"/>
              </a:ext>
            </a:extLst>
          </p:cNvPr>
          <p:cNvSpPr>
            <a:spLocks noGrp="1"/>
          </p:cNvSpPr>
          <p:nvPr>
            <p:ph type="title"/>
          </p:nvPr>
        </p:nvSpPr>
        <p:spPr/>
        <p:txBody>
          <a:bodyPr/>
          <a:lstStyle/>
          <a:p>
            <a:r>
              <a:rPr lang="nb-NO" dirty="0"/>
              <a:t>Veiledertjenesten</a:t>
            </a:r>
          </a:p>
        </p:txBody>
      </p:sp>
      <p:sp>
        <p:nvSpPr>
          <p:cNvPr id="3" name="Plassholder for innhold 2">
            <a:extLst>
              <a:ext uri="{FF2B5EF4-FFF2-40B4-BE49-F238E27FC236}">
                <a16:creationId xmlns:a16="http://schemas.microsoft.com/office/drawing/2014/main" id="{97B54D18-0886-4297-882D-91B526A0CB32}"/>
              </a:ext>
            </a:extLst>
          </p:cNvPr>
          <p:cNvSpPr>
            <a:spLocks noGrp="1"/>
          </p:cNvSpPr>
          <p:nvPr>
            <p:ph sz="quarter" idx="10"/>
          </p:nvPr>
        </p:nvSpPr>
        <p:spPr/>
        <p:txBody>
          <a:bodyPr vert="horz" lIns="91440" tIns="45720" rIns="91440" bIns="45720" rtlCol="0" anchor="t">
            <a:normAutofit/>
          </a:bodyPr>
          <a:lstStyle/>
          <a:p>
            <a:r>
              <a:rPr lang="nb-NO" dirty="0">
                <a:latin typeface="Calibri"/>
                <a:ea typeface="Calibri"/>
                <a:cs typeface="Times New Roman"/>
              </a:rPr>
              <a:t>Veiledertjenesten er et kultur- og kompetanseutviklingsopplegg i personvern og informasjons-sikkerhet</a:t>
            </a:r>
            <a:r>
              <a:rPr lang="nb-NO" sz="2000" dirty="0">
                <a:effectLst/>
                <a:latin typeface="Calibri"/>
                <a:ea typeface="Calibri"/>
                <a:cs typeface="Times New Roman"/>
              </a:rPr>
              <a:t> for skoleeiere knyttet til anskaffelse, bruk og avslutning av digitale læringsressurser. I dette inngår blant annet rutiner rundt anskaffelse, databehandleravtaler, risikovurderinger, personvernkonsekvensvurderinger, behandlingsprotokoll og lignende.</a:t>
            </a:r>
            <a:r>
              <a:rPr lang="nb-NO" dirty="0">
                <a:latin typeface="Calibri"/>
                <a:ea typeface="Calibri"/>
                <a:cs typeface="Times New Roman"/>
              </a:rPr>
              <a:t> </a:t>
            </a:r>
            <a:endParaRPr lang="en-US" dirty="0"/>
          </a:p>
        </p:txBody>
      </p:sp>
    </p:spTree>
    <p:extLst>
      <p:ext uri="{BB962C8B-B14F-4D97-AF65-F5344CB8AC3E}">
        <p14:creationId xmlns:p14="http://schemas.microsoft.com/office/powerpoint/2010/main" val="2984436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C73A24FF-A134-4DC6-ACE3-4EC10839F78C}"/>
              </a:ext>
            </a:extLst>
          </p:cNvPr>
          <p:cNvSpPr>
            <a:spLocks noGrp="1"/>
          </p:cNvSpPr>
          <p:nvPr>
            <p:ph type="title"/>
          </p:nvPr>
        </p:nvSpPr>
        <p:spPr/>
        <p:txBody>
          <a:bodyPr/>
          <a:lstStyle/>
          <a:p>
            <a:r>
              <a:rPr lang="nb-NO"/>
              <a:t>Målgruppe</a:t>
            </a:r>
          </a:p>
        </p:txBody>
      </p:sp>
      <p:sp>
        <p:nvSpPr>
          <p:cNvPr id="4" name="Plassholder for innhold 3">
            <a:extLst>
              <a:ext uri="{FF2B5EF4-FFF2-40B4-BE49-F238E27FC236}">
                <a16:creationId xmlns:a16="http://schemas.microsoft.com/office/drawing/2014/main" id="{7B897523-FF38-4FE3-89F6-442C45E2041C}"/>
              </a:ext>
            </a:extLst>
          </p:cNvPr>
          <p:cNvSpPr>
            <a:spLocks noGrp="1"/>
          </p:cNvSpPr>
          <p:nvPr>
            <p:ph sz="quarter" idx="10"/>
          </p:nvPr>
        </p:nvSpPr>
        <p:spPr>
          <a:xfrm>
            <a:off x="5094516" y="2115565"/>
            <a:ext cx="6487884" cy="2545896"/>
          </a:xfrm>
        </p:spPr>
        <p:txBody>
          <a:bodyPr anchor="ctr"/>
          <a:lstStyle/>
          <a:p>
            <a:r>
              <a:rPr lang="nb-NO"/>
              <a:t>Det er skoleeier og skoleleder som har det formelle ansvaret – delegert og som tjenesteledere</a:t>
            </a:r>
          </a:p>
          <a:p>
            <a:r>
              <a:rPr lang="nb-NO"/>
              <a:t>Det er dette leddet som i størst mulig grad har mulighet til å nå helt ut</a:t>
            </a:r>
          </a:p>
          <a:p>
            <a:r>
              <a:rPr lang="nb-NO"/>
              <a:t>Dette leddet vil være det oppfølgende organ mot internkontroll og styringssystemer</a:t>
            </a:r>
          </a:p>
        </p:txBody>
      </p:sp>
      <p:sp>
        <p:nvSpPr>
          <p:cNvPr id="2" name="Rektangel 1">
            <a:extLst>
              <a:ext uri="{FF2B5EF4-FFF2-40B4-BE49-F238E27FC236}">
                <a16:creationId xmlns:a16="http://schemas.microsoft.com/office/drawing/2014/main" id="{56631013-2568-4AF8-BD82-A18B640F2525}"/>
              </a:ext>
            </a:extLst>
          </p:cNvPr>
          <p:cNvSpPr/>
          <p:nvPr/>
        </p:nvSpPr>
        <p:spPr>
          <a:xfrm>
            <a:off x="609597" y="1959429"/>
            <a:ext cx="3622765" cy="598184"/>
          </a:xfrm>
          <a:prstGeom prst="rec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white"/>
                </a:solidFill>
                <a:effectLst/>
                <a:uLnTx/>
                <a:uFillTx/>
                <a:latin typeface="Calibri"/>
                <a:ea typeface="+mn-ea"/>
                <a:cs typeface="+mn-cs"/>
              </a:rPr>
              <a:t>Politisk skoleeier</a:t>
            </a:r>
          </a:p>
        </p:txBody>
      </p:sp>
      <p:sp>
        <p:nvSpPr>
          <p:cNvPr id="5" name="Rektangel 4">
            <a:extLst>
              <a:ext uri="{FF2B5EF4-FFF2-40B4-BE49-F238E27FC236}">
                <a16:creationId xmlns:a16="http://schemas.microsoft.com/office/drawing/2014/main" id="{66C3137C-AF30-4627-B1B1-C9CC8F84C92F}"/>
              </a:ext>
            </a:extLst>
          </p:cNvPr>
          <p:cNvSpPr/>
          <p:nvPr/>
        </p:nvSpPr>
        <p:spPr>
          <a:xfrm>
            <a:off x="609597" y="2712757"/>
            <a:ext cx="3622765" cy="598184"/>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white"/>
                </a:solidFill>
                <a:effectLst/>
                <a:uLnTx/>
                <a:uFillTx/>
                <a:latin typeface="Calibri"/>
                <a:ea typeface="+mn-ea"/>
                <a:cs typeface="+mn-cs"/>
              </a:rPr>
              <a:t>Administrativ skoleeier</a:t>
            </a:r>
          </a:p>
        </p:txBody>
      </p:sp>
      <p:sp>
        <p:nvSpPr>
          <p:cNvPr id="6" name="Rektangel 5">
            <a:extLst>
              <a:ext uri="{FF2B5EF4-FFF2-40B4-BE49-F238E27FC236}">
                <a16:creationId xmlns:a16="http://schemas.microsoft.com/office/drawing/2014/main" id="{2B332035-9493-4234-94B1-EC0B91995999}"/>
              </a:ext>
            </a:extLst>
          </p:cNvPr>
          <p:cNvSpPr/>
          <p:nvPr/>
        </p:nvSpPr>
        <p:spPr>
          <a:xfrm>
            <a:off x="609597" y="3466085"/>
            <a:ext cx="3622765" cy="598184"/>
          </a:xfrm>
          <a:prstGeom prst="rect">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white"/>
                </a:solidFill>
                <a:effectLst/>
                <a:uLnTx/>
                <a:uFillTx/>
                <a:latin typeface="Calibri"/>
                <a:ea typeface="+mn-ea"/>
                <a:cs typeface="+mn-cs"/>
              </a:rPr>
              <a:t>Skoleledelsen</a:t>
            </a:r>
          </a:p>
        </p:txBody>
      </p:sp>
      <p:sp>
        <p:nvSpPr>
          <p:cNvPr id="7" name="Rektangel 6">
            <a:extLst>
              <a:ext uri="{FF2B5EF4-FFF2-40B4-BE49-F238E27FC236}">
                <a16:creationId xmlns:a16="http://schemas.microsoft.com/office/drawing/2014/main" id="{12217C37-C320-4FC5-836B-F71C66C77EEA}"/>
              </a:ext>
            </a:extLst>
          </p:cNvPr>
          <p:cNvSpPr/>
          <p:nvPr/>
        </p:nvSpPr>
        <p:spPr>
          <a:xfrm>
            <a:off x="609597" y="4219413"/>
            <a:ext cx="3622765" cy="598184"/>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white"/>
                </a:solidFill>
                <a:effectLst/>
                <a:uLnTx/>
                <a:uFillTx/>
                <a:latin typeface="Calibri"/>
                <a:ea typeface="+mn-ea"/>
                <a:cs typeface="+mn-cs"/>
              </a:rPr>
              <a:t>Lærere</a:t>
            </a:r>
          </a:p>
        </p:txBody>
      </p:sp>
      <p:sp>
        <p:nvSpPr>
          <p:cNvPr id="8" name="Rektangel 7">
            <a:extLst>
              <a:ext uri="{FF2B5EF4-FFF2-40B4-BE49-F238E27FC236}">
                <a16:creationId xmlns:a16="http://schemas.microsoft.com/office/drawing/2014/main" id="{8B6E9D5C-46ED-4716-9452-9ACFA796FFBA}"/>
              </a:ext>
            </a:extLst>
          </p:cNvPr>
          <p:cNvSpPr/>
          <p:nvPr/>
        </p:nvSpPr>
        <p:spPr>
          <a:xfrm>
            <a:off x="609597" y="4972741"/>
            <a:ext cx="3622765" cy="598184"/>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white"/>
                </a:solidFill>
                <a:effectLst/>
                <a:uLnTx/>
                <a:uFillTx/>
                <a:latin typeface="Calibri"/>
                <a:ea typeface="+mn-ea"/>
                <a:cs typeface="+mn-cs"/>
              </a:rPr>
              <a:t>Elevene</a:t>
            </a:r>
          </a:p>
        </p:txBody>
      </p:sp>
      <p:sp>
        <p:nvSpPr>
          <p:cNvPr id="9" name="Høyre klammeparentes 8">
            <a:extLst>
              <a:ext uri="{FF2B5EF4-FFF2-40B4-BE49-F238E27FC236}">
                <a16:creationId xmlns:a16="http://schemas.microsoft.com/office/drawing/2014/main" id="{47D46980-FD47-4B2D-A206-67880F899C20}"/>
              </a:ext>
            </a:extLst>
          </p:cNvPr>
          <p:cNvSpPr/>
          <p:nvPr/>
        </p:nvSpPr>
        <p:spPr>
          <a:xfrm>
            <a:off x="4432662" y="2712757"/>
            <a:ext cx="461555" cy="135151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905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E3AC4C3-6E8E-4BEC-8387-A3B7FA102F7B}"/>
              </a:ext>
            </a:extLst>
          </p:cNvPr>
          <p:cNvSpPr>
            <a:spLocks noGrp="1"/>
          </p:cNvSpPr>
          <p:nvPr>
            <p:ph type="title"/>
          </p:nvPr>
        </p:nvSpPr>
        <p:spPr/>
        <p:txBody>
          <a:bodyPr/>
          <a:lstStyle/>
          <a:p>
            <a:r>
              <a:rPr lang="nb-NO"/>
              <a:t>Fokus på å bygge bærekraftig kompetanse i kommunen</a:t>
            </a:r>
          </a:p>
        </p:txBody>
      </p:sp>
      <p:cxnSp>
        <p:nvCxnSpPr>
          <p:cNvPr id="5" name="Rett pilkobling 4">
            <a:extLst>
              <a:ext uri="{FF2B5EF4-FFF2-40B4-BE49-F238E27FC236}">
                <a16:creationId xmlns:a16="http://schemas.microsoft.com/office/drawing/2014/main" id="{5D575A3A-135D-4D91-BA1F-9BB751B72504}"/>
              </a:ext>
            </a:extLst>
          </p:cNvPr>
          <p:cNvCxnSpPr>
            <a:cxnSpLocks/>
          </p:cNvCxnSpPr>
          <p:nvPr/>
        </p:nvCxnSpPr>
        <p:spPr>
          <a:xfrm flipV="1">
            <a:off x="1059900" y="1857669"/>
            <a:ext cx="0" cy="383221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 name="Rett pilkobling 5">
            <a:extLst>
              <a:ext uri="{FF2B5EF4-FFF2-40B4-BE49-F238E27FC236}">
                <a16:creationId xmlns:a16="http://schemas.microsoft.com/office/drawing/2014/main" id="{3CE9E0C4-033F-437C-86F3-97DC8407041A}"/>
              </a:ext>
            </a:extLst>
          </p:cNvPr>
          <p:cNvCxnSpPr>
            <a:cxnSpLocks/>
          </p:cNvCxnSpPr>
          <p:nvPr/>
        </p:nvCxnSpPr>
        <p:spPr>
          <a:xfrm>
            <a:off x="1059900" y="5689882"/>
            <a:ext cx="1027270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0" name="Likebent trekant 9">
            <a:extLst>
              <a:ext uri="{FF2B5EF4-FFF2-40B4-BE49-F238E27FC236}">
                <a16:creationId xmlns:a16="http://schemas.microsoft.com/office/drawing/2014/main" id="{04E405D6-462B-4A54-9A3A-16719DDCFCA5}"/>
              </a:ext>
            </a:extLst>
          </p:cNvPr>
          <p:cNvSpPr/>
          <p:nvPr/>
        </p:nvSpPr>
        <p:spPr>
          <a:xfrm>
            <a:off x="1202776" y="2238669"/>
            <a:ext cx="10063152" cy="3318179"/>
          </a:xfrm>
          <a:prstGeom prst="triangle">
            <a:avLst>
              <a:gd name="adj" fmla="val 0"/>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Likebent trekant 10">
            <a:extLst>
              <a:ext uri="{FF2B5EF4-FFF2-40B4-BE49-F238E27FC236}">
                <a16:creationId xmlns:a16="http://schemas.microsoft.com/office/drawing/2014/main" id="{5F4DB0E0-A8D8-49E8-BD73-F20C213A22B1}"/>
              </a:ext>
            </a:extLst>
          </p:cNvPr>
          <p:cNvSpPr/>
          <p:nvPr/>
        </p:nvSpPr>
        <p:spPr>
          <a:xfrm rot="10800000">
            <a:off x="1202774" y="2124368"/>
            <a:ext cx="10063152" cy="3318179"/>
          </a:xfrm>
          <a:prstGeom prst="triangle">
            <a:avLst>
              <a:gd name="adj" fmla="val 0"/>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ekstSylinder 17">
            <a:extLst>
              <a:ext uri="{FF2B5EF4-FFF2-40B4-BE49-F238E27FC236}">
                <a16:creationId xmlns:a16="http://schemas.microsoft.com/office/drawing/2014/main" id="{6100528F-41AC-4920-8E05-44488668CA24}"/>
              </a:ext>
            </a:extLst>
          </p:cNvPr>
          <p:cNvSpPr txBox="1"/>
          <p:nvPr/>
        </p:nvSpPr>
        <p:spPr>
          <a:xfrm rot="16200000">
            <a:off x="-686871" y="3713092"/>
            <a:ext cx="296227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a:ea typeface="+mn-ea"/>
                <a:cs typeface="+mn-cs"/>
              </a:rPr>
              <a:t>Kompetanseoverføring</a:t>
            </a:r>
          </a:p>
        </p:txBody>
      </p:sp>
      <p:sp>
        <p:nvSpPr>
          <p:cNvPr id="19" name="TekstSylinder 18">
            <a:extLst>
              <a:ext uri="{FF2B5EF4-FFF2-40B4-BE49-F238E27FC236}">
                <a16:creationId xmlns:a16="http://schemas.microsoft.com/office/drawing/2014/main" id="{1822CC3E-6C38-4CB9-B841-5E73F68D49E9}"/>
              </a:ext>
            </a:extLst>
          </p:cNvPr>
          <p:cNvSpPr txBox="1"/>
          <p:nvPr/>
        </p:nvSpPr>
        <p:spPr>
          <a:xfrm>
            <a:off x="4753212" y="5756288"/>
            <a:ext cx="296227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a:ea typeface="+mn-ea"/>
                <a:cs typeface="+mn-cs"/>
              </a:rPr>
              <a:t>Tid</a:t>
            </a:r>
          </a:p>
        </p:txBody>
      </p:sp>
      <p:sp>
        <p:nvSpPr>
          <p:cNvPr id="21" name="TekstSylinder 20">
            <a:extLst>
              <a:ext uri="{FF2B5EF4-FFF2-40B4-BE49-F238E27FC236}">
                <a16:creationId xmlns:a16="http://schemas.microsoft.com/office/drawing/2014/main" id="{282A6CFE-8ED9-4CA9-B432-FEE1E3645336}"/>
              </a:ext>
            </a:extLst>
          </p:cNvPr>
          <p:cNvSpPr txBox="1"/>
          <p:nvPr/>
        </p:nvSpPr>
        <p:spPr>
          <a:xfrm>
            <a:off x="1336118" y="5069367"/>
            <a:ext cx="29622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a:ea typeface="+mn-ea"/>
                <a:cs typeface="+mn-cs"/>
              </a:rPr>
              <a:t>Veiledertjenesten</a:t>
            </a:r>
          </a:p>
        </p:txBody>
      </p:sp>
      <p:sp>
        <p:nvSpPr>
          <p:cNvPr id="22" name="TekstSylinder 21">
            <a:extLst>
              <a:ext uri="{FF2B5EF4-FFF2-40B4-BE49-F238E27FC236}">
                <a16:creationId xmlns:a16="http://schemas.microsoft.com/office/drawing/2014/main" id="{C2623DD0-DC22-45DC-AA7A-DD6152F358C3}"/>
              </a:ext>
            </a:extLst>
          </p:cNvPr>
          <p:cNvSpPr txBox="1"/>
          <p:nvPr/>
        </p:nvSpPr>
        <p:spPr>
          <a:xfrm>
            <a:off x="8190094" y="2238669"/>
            <a:ext cx="2962275"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a:ea typeface="+mn-ea"/>
                <a:cs typeface="+mn-cs"/>
              </a:rPr>
              <a:t>Kommunen</a:t>
            </a:r>
          </a:p>
        </p:txBody>
      </p:sp>
    </p:spTree>
    <p:extLst>
      <p:ext uri="{BB962C8B-B14F-4D97-AF65-F5344CB8AC3E}">
        <p14:creationId xmlns:p14="http://schemas.microsoft.com/office/powerpoint/2010/main" val="164411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85C5C2-20CA-417D-B9B6-C0C2E24C829A}"/>
              </a:ext>
            </a:extLst>
          </p:cNvPr>
          <p:cNvSpPr>
            <a:spLocks noGrp="1"/>
          </p:cNvSpPr>
          <p:nvPr>
            <p:ph type="title"/>
          </p:nvPr>
        </p:nvSpPr>
        <p:spPr/>
        <p:txBody>
          <a:bodyPr/>
          <a:lstStyle/>
          <a:p>
            <a:r>
              <a:rPr lang="nb-NO"/>
              <a:t>Organisering</a:t>
            </a:r>
          </a:p>
        </p:txBody>
      </p:sp>
      <p:sp>
        <p:nvSpPr>
          <p:cNvPr id="4" name="Rektangel 3">
            <a:extLst>
              <a:ext uri="{FF2B5EF4-FFF2-40B4-BE49-F238E27FC236}">
                <a16:creationId xmlns:a16="http://schemas.microsoft.com/office/drawing/2014/main" id="{88D556DE-C862-4EE7-88DF-B9A9CDF9D10C}"/>
              </a:ext>
            </a:extLst>
          </p:cNvPr>
          <p:cNvSpPr/>
          <p:nvPr/>
        </p:nvSpPr>
        <p:spPr>
          <a:xfrm>
            <a:off x="1351953" y="3882717"/>
            <a:ext cx="1322511" cy="659423"/>
          </a:xfrm>
          <a:prstGeom prst="rec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err="1">
                <a:ln>
                  <a:noFill/>
                </a:ln>
                <a:solidFill>
                  <a:prstClr val="white"/>
                </a:solidFill>
                <a:effectLst/>
                <a:uLnTx/>
                <a:uFillTx/>
                <a:latin typeface="Calibri"/>
                <a:ea typeface="+mn-ea"/>
                <a:cs typeface="+mn-cs"/>
              </a:rPr>
              <a:t>Task</a:t>
            </a:r>
            <a:r>
              <a:rPr kumimoji="0" lang="nb-NO" sz="1400" b="0" i="0" u="none" strike="noStrike" kern="1200" cap="none" spc="0" normalizeH="0" baseline="0" noProof="0">
                <a:ln>
                  <a:noFill/>
                </a:ln>
                <a:solidFill>
                  <a:prstClr val="white"/>
                </a:solidFill>
                <a:effectLst/>
                <a:uLnTx/>
                <a:uFillTx/>
                <a:latin typeface="Calibri"/>
                <a:ea typeface="+mn-ea"/>
                <a:cs typeface="+mn-cs"/>
              </a:rPr>
              <a:t> Force SkoleSec</a:t>
            </a:r>
          </a:p>
        </p:txBody>
      </p:sp>
      <p:sp>
        <p:nvSpPr>
          <p:cNvPr id="5" name="Rektangel 4">
            <a:extLst>
              <a:ext uri="{FF2B5EF4-FFF2-40B4-BE49-F238E27FC236}">
                <a16:creationId xmlns:a16="http://schemas.microsoft.com/office/drawing/2014/main" id="{155C3C9E-9EF3-4850-8DBA-75CF64A28356}"/>
              </a:ext>
            </a:extLst>
          </p:cNvPr>
          <p:cNvSpPr/>
          <p:nvPr/>
        </p:nvSpPr>
        <p:spPr>
          <a:xfrm>
            <a:off x="7073411" y="3865998"/>
            <a:ext cx="1691055" cy="659423"/>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white"/>
                </a:solidFill>
                <a:effectLst/>
                <a:uLnTx/>
                <a:uFillTx/>
                <a:latin typeface="Calibri"/>
                <a:ea typeface="+mn-ea"/>
                <a:cs typeface="+mn-cs"/>
              </a:rPr>
              <a:t>Veilederteam</a:t>
            </a:r>
            <a:endParaRPr kumimoji="0" lang="nb-NO" sz="1200" b="0" i="0" u="none" strike="noStrike" kern="1200" cap="none" spc="0" normalizeH="0" baseline="0" noProof="0">
              <a:ln>
                <a:noFill/>
              </a:ln>
              <a:solidFill>
                <a:prstClr val="white"/>
              </a:solidFill>
              <a:effectLst/>
              <a:uLnTx/>
              <a:uFillTx/>
              <a:latin typeface="Calibri"/>
              <a:ea typeface="+mn-ea"/>
              <a:cs typeface="+mn-cs"/>
            </a:endParaRPr>
          </a:p>
        </p:txBody>
      </p:sp>
      <p:sp>
        <p:nvSpPr>
          <p:cNvPr id="6" name="Rektangel 5">
            <a:extLst>
              <a:ext uri="{FF2B5EF4-FFF2-40B4-BE49-F238E27FC236}">
                <a16:creationId xmlns:a16="http://schemas.microsoft.com/office/drawing/2014/main" id="{E7430480-CE76-41F5-B2CF-50B11F966352}"/>
              </a:ext>
            </a:extLst>
          </p:cNvPr>
          <p:cNvSpPr/>
          <p:nvPr/>
        </p:nvSpPr>
        <p:spPr>
          <a:xfrm>
            <a:off x="4123592" y="1965082"/>
            <a:ext cx="1691055" cy="659423"/>
          </a:xfrm>
          <a:prstGeom prst="rec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white"/>
                </a:solidFill>
                <a:effectLst/>
                <a:uLnTx/>
                <a:uFillTx/>
                <a:latin typeface="Calibri"/>
                <a:ea typeface="+mn-ea"/>
                <a:cs typeface="+mn-cs"/>
              </a:rPr>
              <a:t>Skolesec</a:t>
            </a:r>
          </a:p>
        </p:txBody>
      </p:sp>
      <p:sp>
        <p:nvSpPr>
          <p:cNvPr id="7" name="Rektangel 6">
            <a:extLst>
              <a:ext uri="{FF2B5EF4-FFF2-40B4-BE49-F238E27FC236}">
                <a16:creationId xmlns:a16="http://schemas.microsoft.com/office/drawing/2014/main" id="{B0A09A66-F381-4FF9-8128-A121872228FE}"/>
              </a:ext>
            </a:extLst>
          </p:cNvPr>
          <p:cNvSpPr/>
          <p:nvPr/>
        </p:nvSpPr>
        <p:spPr>
          <a:xfrm>
            <a:off x="7073411" y="1965082"/>
            <a:ext cx="1691055" cy="659423"/>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nb-NO" sz="1400" dirty="0" err="1">
                <a:solidFill>
                  <a:prstClr val="white"/>
                </a:solidFill>
                <a:latin typeface="Calibri"/>
                <a:ea typeface="Calibri"/>
                <a:cs typeface="Calibri"/>
              </a:rPr>
              <a:t>Diginettverk</a:t>
            </a:r>
            <a:endParaRPr lang="nb-NO" sz="1200" dirty="0" err="1">
              <a:solidFill>
                <a:prstClr val="white"/>
              </a:solidFill>
              <a:ea typeface="Calibri"/>
              <a:cs typeface="Calibri"/>
            </a:endParaRPr>
          </a:p>
        </p:txBody>
      </p:sp>
      <p:sp>
        <p:nvSpPr>
          <p:cNvPr id="8" name="Rektangel 7">
            <a:extLst>
              <a:ext uri="{FF2B5EF4-FFF2-40B4-BE49-F238E27FC236}">
                <a16:creationId xmlns:a16="http://schemas.microsoft.com/office/drawing/2014/main" id="{933066DE-15D8-44D5-93C1-5F43136C5AA0}"/>
              </a:ext>
            </a:extLst>
          </p:cNvPr>
          <p:cNvSpPr/>
          <p:nvPr/>
        </p:nvSpPr>
        <p:spPr>
          <a:xfrm>
            <a:off x="10023230" y="3865998"/>
            <a:ext cx="1691055" cy="659423"/>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914400">
              <a:lnSpc>
                <a:spcPct val="100000"/>
              </a:lnSpc>
              <a:spcBef>
                <a:spcPts val="0"/>
              </a:spcBef>
              <a:spcAft>
                <a:spcPts val="0"/>
              </a:spcAft>
              <a:buNone/>
              <a:tabLst/>
              <a:defRPr/>
            </a:pPr>
            <a:r>
              <a:rPr lang="nb-NO" sz="1400" dirty="0">
                <a:solidFill>
                  <a:prstClr val="white"/>
                </a:solidFill>
                <a:latin typeface="Calibri"/>
              </a:rPr>
              <a:t>Deltakerkommuner</a:t>
            </a:r>
            <a:endParaRPr lang="en-US" dirty="0">
              <a:ea typeface="+mn-ea"/>
              <a:cs typeface="+mn-cs"/>
            </a:endParaRPr>
          </a:p>
        </p:txBody>
      </p:sp>
      <p:sp>
        <p:nvSpPr>
          <p:cNvPr id="9" name="Rektangel 8">
            <a:extLst>
              <a:ext uri="{FF2B5EF4-FFF2-40B4-BE49-F238E27FC236}">
                <a16:creationId xmlns:a16="http://schemas.microsoft.com/office/drawing/2014/main" id="{BBFA4852-C249-46E7-9E2D-9444B3A271F7}"/>
              </a:ext>
            </a:extLst>
          </p:cNvPr>
          <p:cNvSpPr/>
          <p:nvPr/>
        </p:nvSpPr>
        <p:spPr>
          <a:xfrm>
            <a:off x="4123592" y="3865998"/>
            <a:ext cx="1691055" cy="659423"/>
          </a:xfrm>
          <a:prstGeom prst="rec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white"/>
                </a:solidFill>
                <a:effectLst/>
                <a:uLnTx/>
                <a:uFillTx/>
                <a:latin typeface="Calibri"/>
                <a:ea typeface="+mn-ea"/>
                <a:cs typeface="+mn-cs"/>
              </a:rPr>
              <a:t>Mentor*</a:t>
            </a:r>
          </a:p>
        </p:txBody>
      </p:sp>
      <p:sp>
        <p:nvSpPr>
          <p:cNvPr id="10" name="Rektangel 9">
            <a:extLst>
              <a:ext uri="{FF2B5EF4-FFF2-40B4-BE49-F238E27FC236}">
                <a16:creationId xmlns:a16="http://schemas.microsoft.com/office/drawing/2014/main" id="{FE29C202-C72E-4EC6-9B87-C68959AE1500}"/>
              </a:ext>
            </a:extLst>
          </p:cNvPr>
          <p:cNvSpPr/>
          <p:nvPr/>
        </p:nvSpPr>
        <p:spPr>
          <a:xfrm>
            <a:off x="1173772" y="1965082"/>
            <a:ext cx="1691055" cy="659423"/>
          </a:xfrm>
          <a:prstGeom prst="rec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white"/>
                </a:solidFill>
                <a:effectLst/>
                <a:uLnTx/>
                <a:uFillTx/>
                <a:latin typeface="Calibri"/>
                <a:ea typeface="+mn-ea"/>
                <a:cs typeface="+mn-cs"/>
              </a:rPr>
              <a:t>KS Fagråd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white"/>
                </a:solidFill>
                <a:effectLst/>
                <a:uLnTx/>
                <a:uFillTx/>
                <a:latin typeface="Calibri"/>
                <a:ea typeface="+mn-ea"/>
                <a:cs typeface="+mn-cs"/>
              </a:rPr>
              <a:t>Informasjons-sikkerhet</a:t>
            </a:r>
          </a:p>
        </p:txBody>
      </p:sp>
      <p:cxnSp>
        <p:nvCxnSpPr>
          <p:cNvPr id="15" name="Rett linje 14">
            <a:extLst>
              <a:ext uri="{FF2B5EF4-FFF2-40B4-BE49-F238E27FC236}">
                <a16:creationId xmlns:a16="http://schemas.microsoft.com/office/drawing/2014/main" id="{4D39419A-8AEB-4AB9-B65A-6411E6ED393C}"/>
              </a:ext>
            </a:extLst>
          </p:cNvPr>
          <p:cNvCxnSpPr>
            <a:cxnSpLocks/>
            <a:stCxn id="10" idx="3"/>
            <a:endCxn id="6" idx="1"/>
          </p:cNvCxnSpPr>
          <p:nvPr/>
        </p:nvCxnSpPr>
        <p:spPr>
          <a:xfrm>
            <a:off x="2864827" y="2294794"/>
            <a:ext cx="125876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Rett linje 15">
            <a:extLst>
              <a:ext uri="{FF2B5EF4-FFF2-40B4-BE49-F238E27FC236}">
                <a16:creationId xmlns:a16="http://schemas.microsoft.com/office/drawing/2014/main" id="{553C2679-5E74-4957-9076-D0CD12DDE17D}"/>
              </a:ext>
            </a:extLst>
          </p:cNvPr>
          <p:cNvCxnSpPr>
            <a:cxnSpLocks/>
            <a:stCxn id="6" idx="3"/>
            <a:endCxn id="7" idx="1"/>
          </p:cNvCxnSpPr>
          <p:nvPr/>
        </p:nvCxnSpPr>
        <p:spPr>
          <a:xfrm>
            <a:off x="5814647" y="2294794"/>
            <a:ext cx="125876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Rett linje 18">
            <a:extLst>
              <a:ext uri="{FF2B5EF4-FFF2-40B4-BE49-F238E27FC236}">
                <a16:creationId xmlns:a16="http://schemas.microsoft.com/office/drawing/2014/main" id="{B9DD5D18-2986-4F3D-B2AF-D9AD785D5C98}"/>
              </a:ext>
            </a:extLst>
          </p:cNvPr>
          <p:cNvCxnSpPr>
            <a:cxnSpLocks/>
            <a:stCxn id="6" idx="2"/>
            <a:endCxn id="9" idx="0"/>
          </p:cNvCxnSpPr>
          <p:nvPr/>
        </p:nvCxnSpPr>
        <p:spPr>
          <a:xfrm>
            <a:off x="4969120" y="2624505"/>
            <a:ext cx="0" cy="12414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Rett linje 21">
            <a:extLst>
              <a:ext uri="{FF2B5EF4-FFF2-40B4-BE49-F238E27FC236}">
                <a16:creationId xmlns:a16="http://schemas.microsoft.com/office/drawing/2014/main" id="{9F67E1AE-0119-4B70-AD71-ED27325362F0}"/>
              </a:ext>
            </a:extLst>
          </p:cNvPr>
          <p:cNvCxnSpPr>
            <a:cxnSpLocks/>
            <a:stCxn id="5" idx="1"/>
            <a:endCxn id="9" idx="3"/>
          </p:cNvCxnSpPr>
          <p:nvPr/>
        </p:nvCxnSpPr>
        <p:spPr>
          <a:xfrm flipH="1">
            <a:off x="5814647" y="4195710"/>
            <a:ext cx="125876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Rett linje 24">
            <a:extLst>
              <a:ext uri="{FF2B5EF4-FFF2-40B4-BE49-F238E27FC236}">
                <a16:creationId xmlns:a16="http://schemas.microsoft.com/office/drawing/2014/main" id="{041511D4-31DF-40A3-842D-4D852F8537FE}"/>
              </a:ext>
            </a:extLst>
          </p:cNvPr>
          <p:cNvCxnSpPr>
            <a:cxnSpLocks/>
            <a:stCxn id="5" idx="0"/>
            <a:endCxn id="7" idx="2"/>
          </p:cNvCxnSpPr>
          <p:nvPr/>
        </p:nvCxnSpPr>
        <p:spPr>
          <a:xfrm flipV="1">
            <a:off x="7918939" y="2624505"/>
            <a:ext cx="0" cy="12414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Rett linje 27">
            <a:extLst>
              <a:ext uri="{FF2B5EF4-FFF2-40B4-BE49-F238E27FC236}">
                <a16:creationId xmlns:a16="http://schemas.microsoft.com/office/drawing/2014/main" id="{F590587F-29E9-4B9F-89CD-B46C2F5335BE}"/>
              </a:ext>
            </a:extLst>
          </p:cNvPr>
          <p:cNvCxnSpPr>
            <a:cxnSpLocks/>
            <a:stCxn id="5" idx="3"/>
            <a:endCxn id="8" idx="1"/>
          </p:cNvCxnSpPr>
          <p:nvPr/>
        </p:nvCxnSpPr>
        <p:spPr>
          <a:xfrm>
            <a:off x="8764466" y="4195710"/>
            <a:ext cx="125876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Rett linje 30">
            <a:extLst>
              <a:ext uri="{FF2B5EF4-FFF2-40B4-BE49-F238E27FC236}">
                <a16:creationId xmlns:a16="http://schemas.microsoft.com/office/drawing/2014/main" id="{29281EC8-5CD3-4093-B530-E0797AFB2FDF}"/>
              </a:ext>
            </a:extLst>
          </p:cNvPr>
          <p:cNvCxnSpPr>
            <a:cxnSpLocks/>
            <a:stCxn id="9" idx="1"/>
            <a:endCxn id="4" idx="3"/>
          </p:cNvCxnSpPr>
          <p:nvPr/>
        </p:nvCxnSpPr>
        <p:spPr>
          <a:xfrm flipH="1">
            <a:off x="2674464" y="4195710"/>
            <a:ext cx="1449128" cy="16719"/>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6" name="Rett linje 35">
            <a:extLst>
              <a:ext uri="{FF2B5EF4-FFF2-40B4-BE49-F238E27FC236}">
                <a16:creationId xmlns:a16="http://schemas.microsoft.com/office/drawing/2014/main" id="{75701DD6-849F-4915-9E77-D4C744609551}"/>
              </a:ext>
            </a:extLst>
          </p:cNvPr>
          <p:cNvCxnSpPr>
            <a:cxnSpLocks/>
            <a:stCxn id="6" idx="2"/>
            <a:endCxn id="4" idx="0"/>
          </p:cNvCxnSpPr>
          <p:nvPr/>
        </p:nvCxnSpPr>
        <p:spPr>
          <a:xfrm flipH="1">
            <a:off x="2013209" y="2624505"/>
            <a:ext cx="2955911" cy="125821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6" name="TekstSylinder 65">
            <a:extLst>
              <a:ext uri="{FF2B5EF4-FFF2-40B4-BE49-F238E27FC236}">
                <a16:creationId xmlns:a16="http://schemas.microsoft.com/office/drawing/2014/main" id="{2AC80F64-8E46-4023-8C1E-7A6F8946310C}"/>
              </a:ext>
            </a:extLst>
          </p:cNvPr>
          <p:cNvSpPr txBox="1"/>
          <p:nvPr/>
        </p:nvSpPr>
        <p:spPr>
          <a:xfrm>
            <a:off x="61544" y="6488679"/>
            <a:ext cx="225522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Calibri"/>
                <a:ea typeface="+mn-ea"/>
                <a:cs typeface="+mn-cs"/>
              </a:rPr>
              <a:t>*Rekruttert fra SkoleSec</a:t>
            </a:r>
          </a:p>
        </p:txBody>
      </p:sp>
      <p:sp>
        <p:nvSpPr>
          <p:cNvPr id="67" name="TekstSylinder 66">
            <a:extLst>
              <a:ext uri="{FF2B5EF4-FFF2-40B4-BE49-F238E27FC236}">
                <a16:creationId xmlns:a16="http://schemas.microsoft.com/office/drawing/2014/main" id="{43500CB7-6701-4B84-80A6-40D4833A9506}"/>
              </a:ext>
            </a:extLst>
          </p:cNvPr>
          <p:cNvSpPr txBox="1"/>
          <p:nvPr/>
        </p:nvSpPr>
        <p:spPr>
          <a:xfrm>
            <a:off x="6095054" y="3899587"/>
            <a:ext cx="697948" cy="276999"/>
          </a:xfrm>
          <a:prstGeom prst="rect">
            <a:avLst/>
          </a:prstGeom>
          <a:noFill/>
        </p:spPr>
        <p:txBody>
          <a:bodyPr wrap="square" rtlCol="0">
            <a:spAutoFit/>
          </a:bodyPr>
          <a:lstStyle>
            <a:defPPr>
              <a:defRPr lang="nb-NO"/>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Calibri"/>
                <a:ea typeface="+mn-ea"/>
                <a:cs typeface="+mn-cs"/>
              </a:rPr>
              <a:t>Veileder</a:t>
            </a:r>
          </a:p>
        </p:txBody>
      </p:sp>
      <p:sp>
        <p:nvSpPr>
          <p:cNvPr id="68" name="Rektangel 67">
            <a:extLst>
              <a:ext uri="{FF2B5EF4-FFF2-40B4-BE49-F238E27FC236}">
                <a16:creationId xmlns:a16="http://schemas.microsoft.com/office/drawing/2014/main" id="{1911B990-3E7D-4879-878B-63C2A85B420B}"/>
              </a:ext>
            </a:extLst>
          </p:cNvPr>
          <p:cNvSpPr/>
          <p:nvPr/>
        </p:nvSpPr>
        <p:spPr>
          <a:xfrm>
            <a:off x="5664442" y="5193635"/>
            <a:ext cx="1691055" cy="65942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white"/>
                </a:solidFill>
                <a:effectLst/>
                <a:uLnTx/>
                <a:uFillTx/>
                <a:latin typeface="Calibri"/>
                <a:ea typeface="+mn-ea"/>
                <a:cs typeface="+mn-cs"/>
              </a:rPr>
              <a:t>Ekstern kompetanse</a:t>
            </a:r>
          </a:p>
        </p:txBody>
      </p:sp>
      <p:cxnSp>
        <p:nvCxnSpPr>
          <p:cNvPr id="69" name="Rett linje 68">
            <a:extLst>
              <a:ext uri="{FF2B5EF4-FFF2-40B4-BE49-F238E27FC236}">
                <a16:creationId xmlns:a16="http://schemas.microsoft.com/office/drawing/2014/main" id="{D1F2B34B-BD3A-4839-95EB-02A037FAF1E0}"/>
              </a:ext>
            </a:extLst>
          </p:cNvPr>
          <p:cNvCxnSpPr>
            <a:cxnSpLocks/>
            <a:stCxn id="68" idx="3"/>
            <a:endCxn id="5" idx="2"/>
          </p:cNvCxnSpPr>
          <p:nvPr/>
        </p:nvCxnSpPr>
        <p:spPr>
          <a:xfrm flipV="1">
            <a:off x="7355497" y="4525421"/>
            <a:ext cx="563442" cy="99792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2" name="Rett linje 71">
            <a:extLst>
              <a:ext uri="{FF2B5EF4-FFF2-40B4-BE49-F238E27FC236}">
                <a16:creationId xmlns:a16="http://schemas.microsoft.com/office/drawing/2014/main" id="{0EC90A87-6E57-4858-B86A-C64D8B628A9A}"/>
              </a:ext>
            </a:extLst>
          </p:cNvPr>
          <p:cNvCxnSpPr>
            <a:cxnSpLocks/>
            <a:stCxn id="68" idx="1"/>
            <a:endCxn id="9" idx="2"/>
          </p:cNvCxnSpPr>
          <p:nvPr/>
        </p:nvCxnSpPr>
        <p:spPr>
          <a:xfrm flipH="1" flipV="1">
            <a:off x="4969120" y="4525421"/>
            <a:ext cx="695322" cy="99792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5" name="TekstSylinder 74">
            <a:extLst>
              <a:ext uri="{FF2B5EF4-FFF2-40B4-BE49-F238E27FC236}">
                <a16:creationId xmlns:a16="http://schemas.microsoft.com/office/drawing/2014/main" id="{C8291A90-97C3-40CB-9697-A49E873D1C4C}"/>
              </a:ext>
            </a:extLst>
          </p:cNvPr>
          <p:cNvSpPr txBox="1"/>
          <p:nvPr/>
        </p:nvSpPr>
        <p:spPr>
          <a:xfrm>
            <a:off x="9044874" y="3902945"/>
            <a:ext cx="697948" cy="276999"/>
          </a:xfrm>
          <a:prstGeom prst="rect">
            <a:avLst/>
          </a:prstGeom>
          <a:noFill/>
        </p:spPr>
        <p:txBody>
          <a:bodyPr wrap="square" rtlCol="0">
            <a:spAutoFit/>
          </a:bodyPr>
          <a:lstStyle>
            <a:defPPr>
              <a:defRPr lang="nb-NO"/>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Calibri"/>
                <a:ea typeface="+mn-ea"/>
                <a:cs typeface="+mn-cs"/>
              </a:rPr>
              <a:t>Veileder</a:t>
            </a:r>
          </a:p>
        </p:txBody>
      </p:sp>
      <p:sp>
        <p:nvSpPr>
          <p:cNvPr id="76" name="TekstSylinder 75">
            <a:extLst>
              <a:ext uri="{FF2B5EF4-FFF2-40B4-BE49-F238E27FC236}">
                <a16:creationId xmlns:a16="http://schemas.microsoft.com/office/drawing/2014/main" id="{E55B4594-72B0-4953-97E9-36C46A3F15C2}"/>
              </a:ext>
            </a:extLst>
          </p:cNvPr>
          <p:cNvSpPr txBox="1"/>
          <p:nvPr/>
        </p:nvSpPr>
        <p:spPr>
          <a:xfrm>
            <a:off x="2909988" y="3909073"/>
            <a:ext cx="865942" cy="276999"/>
          </a:xfrm>
          <a:prstGeom prst="rect">
            <a:avLst/>
          </a:prstGeom>
          <a:noFill/>
        </p:spPr>
        <p:txBody>
          <a:bodyPr wrap="square" rtlCol="0">
            <a:spAutoFit/>
          </a:bodyPr>
          <a:lstStyle>
            <a:defPPr>
              <a:defRPr lang="nb-NO"/>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Calibri"/>
                <a:ea typeface="+mn-ea"/>
                <a:cs typeface="+mn-cs"/>
              </a:rPr>
              <a:t>Rådgivning</a:t>
            </a:r>
          </a:p>
        </p:txBody>
      </p:sp>
      <p:sp>
        <p:nvSpPr>
          <p:cNvPr id="77" name="TekstSylinder 76">
            <a:extLst>
              <a:ext uri="{FF2B5EF4-FFF2-40B4-BE49-F238E27FC236}">
                <a16:creationId xmlns:a16="http://schemas.microsoft.com/office/drawing/2014/main" id="{DA1F4B56-46A3-4090-9DAC-8DAF30AFD097}"/>
              </a:ext>
            </a:extLst>
          </p:cNvPr>
          <p:cNvSpPr txBox="1"/>
          <p:nvPr/>
        </p:nvSpPr>
        <p:spPr>
          <a:xfrm>
            <a:off x="4123592" y="3228442"/>
            <a:ext cx="866263" cy="276999"/>
          </a:xfrm>
          <a:prstGeom prst="rect">
            <a:avLst/>
          </a:prstGeom>
          <a:noFill/>
        </p:spPr>
        <p:txBody>
          <a:bodyPr wrap="square" rtlCol="0">
            <a:spAutoFit/>
          </a:bodyPr>
          <a:lstStyle>
            <a:defPPr>
              <a:defRPr lang="nb-NO"/>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Calibri"/>
                <a:ea typeface="+mn-ea"/>
                <a:cs typeface="+mn-cs"/>
              </a:rPr>
              <a:t>Oppfølging</a:t>
            </a:r>
          </a:p>
        </p:txBody>
      </p:sp>
      <p:sp>
        <p:nvSpPr>
          <p:cNvPr id="78" name="TekstSylinder 77">
            <a:extLst>
              <a:ext uri="{FF2B5EF4-FFF2-40B4-BE49-F238E27FC236}">
                <a16:creationId xmlns:a16="http://schemas.microsoft.com/office/drawing/2014/main" id="{6C2D04D6-2BAB-4510-AAE3-01CDC7D989FA}"/>
              </a:ext>
            </a:extLst>
          </p:cNvPr>
          <p:cNvSpPr txBox="1"/>
          <p:nvPr/>
        </p:nvSpPr>
        <p:spPr>
          <a:xfrm>
            <a:off x="7094148" y="3228441"/>
            <a:ext cx="866263" cy="276999"/>
          </a:xfrm>
          <a:prstGeom prst="rect">
            <a:avLst/>
          </a:prstGeom>
          <a:noFill/>
        </p:spPr>
        <p:txBody>
          <a:bodyPr wrap="square" rtlCol="0">
            <a:spAutoFit/>
          </a:bodyPr>
          <a:lstStyle>
            <a:defPPr>
              <a:defRPr lang="nb-NO"/>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Calibri"/>
                <a:ea typeface="+mn-ea"/>
                <a:cs typeface="+mn-cs"/>
              </a:rPr>
              <a:t>Oppfølging</a:t>
            </a:r>
          </a:p>
        </p:txBody>
      </p:sp>
      <p:sp>
        <p:nvSpPr>
          <p:cNvPr id="79" name="TekstSylinder 78">
            <a:extLst>
              <a:ext uri="{FF2B5EF4-FFF2-40B4-BE49-F238E27FC236}">
                <a16:creationId xmlns:a16="http://schemas.microsoft.com/office/drawing/2014/main" id="{386AF429-FBDD-4364-8B67-2ABD9C135B8D}"/>
              </a:ext>
            </a:extLst>
          </p:cNvPr>
          <p:cNvSpPr txBox="1"/>
          <p:nvPr/>
        </p:nvSpPr>
        <p:spPr>
          <a:xfrm>
            <a:off x="7684124" y="4968991"/>
            <a:ext cx="1493679" cy="276999"/>
          </a:xfrm>
          <a:prstGeom prst="rect">
            <a:avLst/>
          </a:prstGeom>
          <a:noFill/>
        </p:spPr>
        <p:txBody>
          <a:bodyPr wrap="square" rtlCol="0">
            <a:spAutoFit/>
          </a:bodyPr>
          <a:lstStyle>
            <a:defPPr>
              <a:defRPr lang="nb-NO"/>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Calibri"/>
                <a:ea typeface="+mn-ea"/>
                <a:cs typeface="+mn-cs"/>
              </a:rPr>
              <a:t>Kompetanseutvikling</a:t>
            </a:r>
          </a:p>
        </p:txBody>
      </p:sp>
      <p:sp>
        <p:nvSpPr>
          <p:cNvPr id="80" name="TekstSylinder 79">
            <a:extLst>
              <a:ext uri="{FF2B5EF4-FFF2-40B4-BE49-F238E27FC236}">
                <a16:creationId xmlns:a16="http://schemas.microsoft.com/office/drawing/2014/main" id="{3382E24F-7A22-4B45-8594-8D6E10AA3AF9}"/>
              </a:ext>
            </a:extLst>
          </p:cNvPr>
          <p:cNvSpPr txBox="1"/>
          <p:nvPr/>
        </p:nvSpPr>
        <p:spPr>
          <a:xfrm>
            <a:off x="4394083" y="4962802"/>
            <a:ext cx="941732" cy="461665"/>
          </a:xfrm>
          <a:prstGeom prst="rect">
            <a:avLst/>
          </a:prstGeom>
          <a:noFill/>
        </p:spPr>
        <p:txBody>
          <a:bodyPr wrap="square" rtlCol="0">
            <a:spAutoFit/>
          </a:bodyPr>
          <a:lstStyle>
            <a:defPPr>
              <a:defRPr lang="nb-NO"/>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Calibri"/>
                <a:ea typeface="+mn-ea"/>
                <a:cs typeface="+mn-cs"/>
              </a:rPr>
              <a:t>Oppfølging,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Calibri"/>
                <a:ea typeface="+mn-ea"/>
                <a:cs typeface="+mn-cs"/>
              </a:rPr>
              <a:t>tilpasning</a:t>
            </a:r>
          </a:p>
        </p:txBody>
      </p:sp>
      <p:sp>
        <p:nvSpPr>
          <p:cNvPr id="81" name="TekstSylinder 80">
            <a:extLst>
              <a:ext uri="{FF2B5EF4-FFF2-40B4-BE49-F238E27FC236}">
                <a16:creationId xmlns:a16="http://schemas.microsoft.com/office/drawing/2014/main" id="{81B02655-DEC5-4FBC-A7D0-C488EBAB12C2}"/>
              </a:ext>
            </a:extLst>
          </p:cNvPr>
          <p:cNvSpPr txBox="1"/>
          <p:nvPr/>
        </p:nvSpPr>
        <p:spPr>
          <a:xfrm>
            <a:off x="3069477" y="1999798"/>
            <a:ext cx="849463" cy="276999"/>
          </a:xfrm>
          <a:prstGeom prst="rect">
            <a:avLst/>
          </a:prstGeom>
          <a:noFill/>
        </p:spPr>
        <p:txBody>
          <a:bodyPr wrap="square" rtlCol="0">
            <a:spAutoFit/>
          </a:bodyPr>
          <a:lstStyle>
            <a:defPPr>
              <a:defRPr lang="nb-NO"/>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Calibri"/>
                <a:ea typeface="+mn-ea"/>
                <a:cs typeface="+mn-cs"/>
              </a:rPr>
              <a:t>Forankring</a:t>
            </a:r>
          </a:p>
        </p:txBody>
      </p:sp>
      <p:sp>
        <p:nvSpPr>
          <p:cNvPr id="82" name="TekstSylinder 81">
            <a:extLst>
              <a:ext uri="{FF2B5EF4-FFF2-40B4-BE49-F238E27FC236}">
                <a16:creationId xmlns:a16="http://schemas.microsoft.com/office/drawing/2014/main" id="{B0E73549-2150-4F20-BD57-BB21E4868E1C}"/>
              </a:ext>
            </a:extLst>
          </p:cNvPr>
          <p:cNvSpPr txBox="1"/>
          <p:nvPr/>
        </p:nvSpPr>
        <p:spPr>
          <a:xfrm>
            <a:off x="6019297" y="1999798"/>
            <a:ext cx="849463" cy="276999"/>
          </a:xfrm>
          <a:prstGeom prst="rect">
            <a:avLst/>
          </a:prstGeom>
          <a:noFill/>
        </p:spPr>
        <p:txBody>
          <a:bodyPr wrap="square" rtlCol="0">
            <a:spAutoFit/>
          </a:bodyPr>
          <a:lstStyle>
            <a:defPPr>
              <a:defRPr lang="nb-NO"/>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Calibri"/>
                <a:ea typeface="+mn-ea"/>
                <a:cs typeface="+mn-cs"/>
              </a:rPr>
              <a:t>Forankring</a:t>
            </a:r>
          </a:p>
        </p:txBody>
      </p:sp>
      <p:sp>
        <p:nvSpPr>
          <p:cNvPr id="83" name="TekstSylinder 82">
            <a:extLst>
              <a:ext uri="{FF2B5EF4-FFF2-40B4-BE49-F238E27FC236}">
                <a16:creationId xmlns:a16="http://schemas.microsoft.com/office/drawing/2014/main" id="{2A213F32-57BD-4CEA-886F-7CA5CD58D90E}"/>
              </a:ext>
            </a:extLst>
          </p:cNvPr>
          <p:cNvSpPr txBox="1"/>
          <p:nvPr/>
        </p:nvSpPr>
        <p:spPr>
          <a:xfrm>
            <a:off x="2401387" y="2905277"/>
            <a:ext cx="137454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Calibri"/>
                <a:ea typeface="+mn-ea"/>
                <a:cs typeface="+mn-cs"/>
              </a:rPr>
              <a:t>Fagkompetanse,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Calibri"/>
                <a:ea typeface="+mn-ea"/>
                <a:cs typeface="+mn-cs"/>
              </a:rPr>
              <a:t>innspill</a:t>
            </a:r>
          </a:p>
        </p:txBody>
      </p:sp>
    </p:spTree>
    <p:extLst>
      <p:ext uri="{BB962C8B-B14F-4D97-AF65-F5344CB8AC3E}">
        <p14:creationId xmlns:p14="http://schemas.microsoft.com/office/powerpoint/2010/main" val="154571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7A616A-C115-4A1D-9B05-25673F17D53D}"/>
              </a:ext>
            </a:extLst>
          </p:cNvPr>
          <p:cNvSpPr>
            <a:spLocks noGrp="1"/>
          </p:cNvSpPr>
          <p:nvPr>
            <p:ph type="title"/>
          </p:nvPr>
        </p:nvSpPr>
        <p:spPr/>
        <p:txBody>
          <a:bodyPr/>
          <a:lstStyle/>
          <a:p>
            <a:r>
              <a:rPr lang="nb-NO"/>
              <a:t>Hvem gjør hva?</a:t>
            </a:r>
          </a:p>
        </p:txBody>
      </p:sp>
      <p:graphicFrame>
        <p:nvGraphicFramePr>
          <p:cNvPr id="4" name="Tabell 4">
            <a:extLst>
              <a:ext uri="{FF2B5EF4-FFF2-40B4-BE49-F238E27FC236}">
                <a16:creationId xmlns:a16="http://schemas.microsoft.com/office/drawing/2014/main" id="{6E80F17E-85D1-43DE-ADFE-481EBFB2E995}"/>
              </a:ext>
            </a:extLst>
          </p:cNvPr>
          <p:cNvGraphicFramePr>
            <a:graphicFrameLocks noGrp="1"/>
          </p:cNvGraphicFramePr>
          <p:nvPr>
            <p:ph sz="quarter" idx="10"/>
            <p:extLst>
              <p:ext uri="{D42A27DB-BD31-4B8C-83A1-F6EECF244321}">
                <p14:modId xmlns:p14="http://schemas.microsoft.com/office/powerpoint/2010/main" val="33050358"/>
              </p:ext>
            </p:extLst>
          </p:nvPr>
        </p:nvGraphicFramePr>
        <p:xfrm>
          <a:off x="609600" y="1958975"/>
          <a:ext cx="10972795" cy="3169920"/>
        </p:xfrm>
        <a:graphic>
          <a:graphicData uri="http://schemas.openxmlformats.org/drawingml/2006/table">
            <a:tbl>
              <a:tblPr firstRow="1">
                <a:tableStyleId>{5C22544A-7EE6-4342-B048-85BDC9FD1C3A}</a:tableStyleId>
              </a:tblPr>
              <a:tblGrid>
                <a:gridCol w="2194559">
                  <a:extLst>
                    <a:ext uri="{9D8B030D-6E8A-4147-A177-3AD203B41FA5}">
                      <a16:colId xmlns:a16="http://schemas.microsoft.com/office/drawing/2014/main" val="1288221014"/>
                    </a:ext>
                  </a:extLst>
                </a:gridCol>
                <a:gridCol w="2194559">
                  <a:extLst>
                    <a:ext uri="{9D8B030D-6E8A-4147-A177-3AD203B41FA5}">
                      <a16:colId xmlns:a16="http://schemas.microsoft.com/office/drawing/2014/main" val="1612777833"/>
                    </a:ext>
                  </a:extLst>
                </a:gridCol>
                <a:gridCol w="2194559">
                  <a:extLst>
                    <a:ext uri="{9D8B030D-6E8A-4147-A177-3AD203B41FA5}">
                      <a16:colId xmlns:a16="http://schemas.microsoft.com/office/drawing/2014/main" val="962147572"/>
                    </a:ext>
                  </a:extLst>
                </a:gridCol>
                <a:gridCol w="2194559">
                  <a:extLst>
                    <a:ext uri="{9D8B030D-6E8A-4147-A177-3AD203B41FA5}">
                      <a16:colId xmlns:a16="http://schemas.microsoft.com/office/drawing/2014/main" val="737375983"/>
                    </a:ext>
                  </a:extLst>
                </a:gridCol>
                <a:gridCol w="2194559">
                  <a:extLst>
                    <a:ext uri="{9D8B030D-6E8A-4147-A177-3AD203B41FA5}">
                      <a16:colId xmlns:a16="http://schemas.microsoft.com/office/drawing/2014/main" val="767372085"/>
                    </a:ext>
                  </a:extLst>
                </a:gridCol>
              </a:tblGrid>
              <a:tr h="276225">
                <a:tc>
                  <a:txBody>
                    <a:bodyPr/>
                    <a:lstStyle/>
                    <a:p>
                      <a:r>
                        <a:rPr lang="nb-NO" sz="1400" dirty="0"/>
                        <a:t>Pilotkommuner</a:t>
                      </a:r>
                    </a:p>
                  </a:txBody>
                  <a:tcPr>
                    <a:solidFill>
                      <a:srgbClr val="001A58"/>
                    </a:solidFill>
                  </a:tcPr>
                </a:tc>
                <a:tc>
                  <a:txBody>
                    <a:bodyPr/>
                    <a:lstStyle/>
                    <a:p>
                      <a:pPr lvl="0">
                        <a:buNone/>
                      </a:pPr>
                      <a:r>
                        <a:rPr lang="nb-NO" sz="1400" dirty="0" err="1"/>
                        <a:t>Diginettverk</a:t>
                      </a:r>
                    </a:p>
                  </a:txBody>
                  <a:tcPr>
                    <a:solidFill>
                      <a:srgbClr val="001A58"/>
                    </a:solidFill>
                  </a:tcPr>
                </a:tc>
                <a:tc>
                  <a:txBody>
                    <a:bodyPr/>
                    <a:lstStyle/>
                    <a:p>
                      <a:r>
                        <a:rPr lang="nb-NO" sz="1400" dirty="0"/>
                        <a:t>Veilederteam</a:t>
                      </a:r>
                    </a:p>
                  </a:txBody>
                  <a:tcPr>
                    <a:solidFill>
                      <a:srgbClr val="001A58"/>
                    </a:solidFill>
                  </a:tcPr>
                </a:tc>
                <a:tc>
                  <a:txBody>
                    <a:bodyPr/>
                    <a:lstStyle/>
                    <a:p>
                      <a:r>
                        <a:rPr lang="nb-NO" sz="1400" dirty="0"/>
                        <a:t>Mentor</a:t>
                      </a:r>
                    </a:p>
                  </a:txBody>
                  <a:tcPr>
                    <a:solidFill>
                      <a:srgbClr val="001A58"/>
                    </a:solidFill>
                  </a:tcPr>
                </a:tc>
                <a:tc>
                  <a:txBody>
                    <a:bodyPr/>
                    <a:lstStyle/>
                    <a:p>
                      <a:r>
                        <a:rPr lang="nb-NO" sz="1400" dirty="0"/>
                        <a:t>KS/</a:t>
                      </a:r>
                      <a:r>
                        <a:rPr lang="nb-NO" sz="1400" dirty="0" err="1"/>
                        <a:t>SkoleSec</a:t>
                      </a:r>
                      <a:endParaRPr lang="nb-NO" sz="1400" dirty="0"/>
                    </a:p>
                  </a:txBody>
                  <a:tcPr>
                    <a:solidFill>
                      <a:srgbClr val="001A58"/>
                    </a:solidFill>
                  </a:tcPr>
                </a:tc>
                <a:extLst>
                  <a:ext uri="{0D108BD9-81ED-4DB2-BD59-A6C34878D82A}">
                    <a16:rowId xmlns:a16="http://schemas.microsoft.com/office/drawing/2014/main" val="2835120330"/>
                  </a:ext>
                </a:extLst>
              </a:tr>
              <a:tr h="370840">
                <a:tc>
                  <a:txBody>
                    <a:bodyPr/>
                    <a:lstStyle/>
                    <a:p>
                      <a:pPr marL="285750" indent="-285750">
                        <a:buFont typeface="Arial" panose="020B0604020202020204" pitchFamily="34" charset="0"/>
                        <a:buChar char="•"/>
                      </a:pPr>
                      <a:r>
                        <a:rPr lang="nb-NO" sz="1400" dirty="0"/>
                        <a:t>Stille relevant fagpersonell til disposisjon</a:t>
                      </a:r>
                    </a:p>
                    <a:p>
                      <a:pPr marL="285750" indent="-285750">
                        <a:buFont typeface="Arial" panose="020B0604020202020204" pitchFamily="34" charset="0"/>
                        <a:buChar char="•"/>
                      </a:pPr>
                      <a:r>
                        <a:rPr lang="nb-NO" sz="1400" dirty="0"/>
                        <a:t>Prioritere deltakelse</a:t>
                      </a:r>
                    </a:p>
                    <a:p>
                      <a:pPr marL="285750" indent="-285750">
                        <a:buFont typeface="Arial" panose="020B0604020202020204" pitchFamily="34" charset="0"/>
                        <a:buChar char="•"/>
                      </a:pPr>
                      <a:r>
                        <a:rPr lang="nb-NO" sz="1400" dirty="0"/>
                        <a:t>Gjennomføre kartlegging</a:t>
                      </a:r>
                    </a:p>
                    <a:p>
                      <a:pPr marL="285750" indent="-285750">
                        <a:buFont typeface="Arial" panose="020B0604020202020204" pitchFamily="34" charset="0"/>
                        <a:buChar char="•"/>
                      </a:pPr>
                      <a:r>
                        <a:rPr lang="nb-NO" sz="1400" dirty="0"/>
                        <a:t>Motta veiledning</a:t>
                      </a:r>
                    </a:p>
                    <a:p>
                      <a:pPr marL="285750" indent="-285750">
                        <a:buFont typeface="Arial" panose="020B0604020202020204" pitchFamily="34" charset="0"/>
                        <a:buChar char="•"/>
                      </a:pPr>
                      <a:r>
                        <a:rPr lang="nb-NO" sz="1400" dirty="0"/>
                        <a:t>Oppfølging internt</a:t>
                      </a:r>
                    </a:p>
                  </a:txBody>
                  <a:tcPr/>
                </a:tc>
                <a:tc>
                  <a:txBody>
                    <a:bodyPr/>
                    <a:lstStyle/>
                    <a:p>
                      <a:pPr marL="285750" indent="-285750">
                        <a:buFont typeface="Arial" panose="020B0604020202020204" pitchFamily="34" charset="0"/>
                        <a:buChar char="•"/>
                      </a:pPr>
                      <a:r>
                        <a:rPr lang="nb-NO" sz="1400" dirty="0"/>
                        <a:t>Arrangør og tilrettelegger</a:t>
                      </a:r>
                    </a:p>
                    <a:p>
                      <a:pPr marL="285750" indent="-285750">
                        <a:buFont typeface="Arial" panose="020B0604020202020204" pitchFamily="34" charset="0"/>
                        <a:buChar char="•"/>
                      </a:pPr>
                      <a:r>
                        <a:rPr lang="nb-NO" sz="1400" dirty="0" err="1"/>
                        <a:t>Fasilitere</a:t>
                      </a:r>
                      <a:r>
                        <a:rPr lang="nb-NO" sz="1400" dirty="0"/>
                        <a:t> samlinger sammen med KS</a:t>
                      </a:r>
                    </a:p>
                    <a:p>
                      <a:pPr marL="285750" indent="-285750">
                        <a:buFont typeface="Arial" panose="020B0604020202020204" pitchFamily="34" charset="0"/>
                        <a:buChar char="•"/>
                      </a:pPr>
                      <a:r>
                        <a:rPr lang="nb-NO" sz="1400" dirty="0"/>
                        <a:t>Dokumentere prosjektet</a:t>
                      </a:r>
                    </a:p>
                    <a:p>
                      <a:pPr marL="285750" indent="-285750">
                        <a:buFont typeface="Arial" panose="020B0604020202020204" pitchFamily="34" charset="0"/>
                        <a:buChar char="•"/>
                      </a:pPr>
                      <a:r>
                        <a:rPr lang="nb-NO" sz="1400" dirty="0"/>
                        <a:t>Presenterer prosjektet eksternt sammen med KS</a:t>
                      </a:r>
                    </a:p>
                  </a:txBody>
                  <a:tcPr/>
                </a:tc>
                <a:tc>
                  <a:txBody>
                    <a:bodyPr/>
                    <a:lstStyle/>
                    <a:p>
                      <a:pPr marL="285750" indent="-285750">
                        <a:buFont typeface="Arial" panose="020B0604020202020204" pitchFamily="34" charset="0"/>
                        <a:buChar char="•"/>
                      </a:pPr>
                      <a:r>
                        <a:rPr lang="nb-NO" sz="1400" dirty="0"/>
                        <a:t>Prioritere deltakelse</a:t>
                      </a:r>
                    </a:p>
                    <a:p>
                      <a:pPr marL="285750" indent="-285750">
                        <a:buFont typeface="Arial" panose="020B0604020202020204" pitchFamily="34" charset="0"/>
                        <a:buChar char="•"/>
                      </a:pPr>
                      <a:r>
                        <a:rPr lang="nb-NO" sz="1400" dirty="0"/>
                        <a:t>Etablere kontakt med andre veiledere</a:t>
                      </a:r>
                    </a:p>
                    <a:p>
                      <a:pPr marL="285750" indent="-285750">
                        <a:buFont typeface="Arial" panose="020B0604020202020204" pitchFamily="34" charset="0"/>
                        <a:buChar char="•"/>
                      </a:pPr>
                      <a:r>
                        <a:rPr lang="nb-NO" sz="1400" dirty="0"/>
                        <a:t>Gjennomføre opplæring</a:t>
                      </a:r>
                    </a:p>
                    <a:p>
                      <a:pPr marL="285750" indent="-285750">
                        <a:buFont typeface="Arial" panose="020B0604020202020204" pitchFamily="34" charset="0"/>
                        <a:buChar char="•"/>
                      </a:pPr>
                      <a:r>
                        <a:rPr lang="nb-NO" sz="1400" dirty="0"/>
                        <a:t>Gjennomføre kartlegging</a:t>
                      </a:r>
                    </a:p>
                    <a:p>
                      <a:pPr marL="285750" indent="-285750">
                        <a:buFont typeface="Arial" panose="020B0604020202020204" pitchFamily="34" charset="0"/>
                        <a:buChar char="•"/>
                      </a:pPr>
                      <a:r>
                        <a:rPr lang="nb-NO" sz="1400" dirty="0"/>
                        <a:t>Iverksette tiltak</a:t>
                      </a:r>
                    </a:p>
                  </a:txBody>
                  <a:tcPr/>
                </a:tc>
                <a:tc>
                  <a:txBody>
                    <a:bodyPr/>
                    <a:lstStyle/>
                    <a:p>
                      <a:pPr marL="285750" indent="-285750">
                        <a:buFont typeface="Arial" panose="020B0604020202020204" pitchFamily="34" charset="0"/>
                        <a:buChar char="•"/>
                      </a:pPr>
                      <a:r>
                        <a:rPr lang="nb-NO" sz="1400" dirty="0"/>
                        <a:t>Holde oversikt over hva som finnes av ressurser</a:t>
                      </a:r>
                    </a:p>
                    <a:p>
                      <a:pPr marL="285750" indent="-285750">
                        <a:buFont typeface="Arial" panose="020B0604020202020204" pitchFamily="34" charset="0"/>
                        <a:buChar char="•"/>
                      </a:pPr>
                      <a:r>
                        <a:rPr lang="nb-NO" sz="1400" dirty="0"/>
                        <a:t>Koordinere bidrag fra eksterne aktører</a:t>
                      </a:r>
                    </a:p>
                    <a:p>
                      <a:pPr marL="285750" indent="-285750">
                        <a:buFont typeface="Arial" panose="020B0604020202020204" pitchFamily="34" charset="0"/>
                        <a:buChar char="•"/>
                      </a:pPr>
                      <a:r>
                        <a:rPr lang="nb-NO" sz="1400" dirty="0"/>
                        <a:t>Koble på opplærings-tiltak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400" b="0" kern="1200" dirty="0">
                          <a:solidFill>
                            <a:schemeClr val="dk1"/>
                          </a:solidFill>
                          <a:effectLst/>
                        </a:rPr>
                        <a:t>Vurdere, gi innspill og beslutte opplegg/ innretning for kompetanseutvikling for veilederteam, </a:t>
                      </a:r>
                      <a:r>
                        <a:rPr lang="nb-NO" sz="1400" b="0" u="sng" kern="1200" dirty="0">
                          <a:solidFill>
                            <a:schemeClr val="dk1"/>
                          </a:solidFill>
                          <a:effectLst/>
                        </a:rPr>
                        <a:t>i samarbeid</a:t>
                      </a:r>
                      <a:r>
                        <a:rPr lang="nb-NO" sz="1400" b="0" kern="1200" dirty="0">
                          <a:solidFill>
                            <a:schemeClr val="dk1"/>
                          </a:solidFill>
                          <a:effectLst/>
                        </a:rPr>
                        <a:t> med relevante aktører</a:t>
                      </a:r>
                    </a:p>
                  </a:txBody>
                  <a:tcPr/>
                </a:tc>
                <a:tc>
                  <a:txBody>
                    <a:bodyPr/>
                    <a:lstStyle/>
                    <a:p>
                      <a:pPr marL="285750" indent="-285750">
                        <a:buFont typeface="Arial" panose="020B0604020202020204" pitchFamily="34" charset="0"/>
                        <a:buChar char="•"/>
                      </a:pPr>
                      <a:r>
                        <a:rPr lang="nb-NO" sz="1400" dirty="0"/>
                        <a:t>Veiledning</a:t>
                      </a:r>
                    </a:p>
                    <a:p>
                      <a:pPr marL="285750" indent="-285750">
                        <a:buFont typeface="Arial" panose="020B0604020202020204" pitchFamily="34" charset="0"/>
                        <a:buChar char="•"/>
                      </a:pPr>
                      <a:r>
                        <a:rPr lang="nb-NO" sz="1400" dirty="0"/>
                        <a:t>Ressurser – innhold</a:t>
                      </a:r>
                    </a:p>
                    <a:p>
                      <a:pPr marL="285750" indent="-285750">
                        <a:buFont typeface="Arial" panose="020B0604020202020204" pitchFamily="34" charset="0"/>
                        <a:buChar char="•"/>
                      </a:pPr>
                      <a:r>
                        <a:rPr lang="nb-NO" sz="1400" dirty="0"/>
                        <a:t>Tilrettelegging</a:t>
                      </a:r>
                    </a:p>
                    <a:p>
                      <a:pPr marL="285750" indent="-285750">
                        <a:buFont typeface="Arial" panose="020B0604020202020204" pitchFamily="34" charset="0"/>
                        <a:buChar char="•"/>
                      </a:pPr>
                      <a:r>
                        <a:rPr lang="nb-NO" sz="1400" dirty="0"/>
                        <a:t>Kartleggingsressurser</a:t>
                      </a:r>
                    </a:p>
                  </a:txBody>
                  <a:tcPr/>
                </a:tc>
                <a:extLst>
                  <a:ext uri="{0D108BD9-81ED-4DB2-BD59-A6C34878D82A}">
                    <a16:rowId xmlns:a16="http://schemas.microsoft.com/office/drawing/2014/main" val="3151093765"/>
                  </a:ext>
                </a:extLst>
              </a:tr>
            </a:tbl>
          </a:graphicData>
        </a:graphic>
      </p:graphicFrame>
    </p:spTree>
    <p:extLst>
      <p:ext uri="{BB962C8B-B14F-4D97-AF65-F5344CB8AC3E}">
        <p14:creationId xmlns:p14="http://schemas.microsoft.com/office/powerpoint/2010/main" val="1086888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E1C52F-8213-4527-9B5B-70092E13A61F}"/>
              </a:ext>
            </a:extLst>
          </p:cNvPr>
          <p:cNvSpPr>
            <a:spLocks noGrp="1"/>
          </p:cNvSpPr>
          <p:nvPr>
            <p:ph type="title"/>
          </p:nvPr>
        </p:nvSpPr>
        <p:spPr/>
        <p:txBody>
          <a:bodyPr/>
          <a:lstStyle/>
          <a:p>
            <a:r>
              <a:rPr lang="nb-NO"/>
              <a:t>Kompetansemål</a:t>
            </a:r>
          </a:p>
        </p:txBody>
      </p:sp>
      <p:graphicFrame>
        <p:nvGraphicFramePr>
          <p:cNvPr id="4" name="Tabell 4">
            <a:extLst>
              <a:ext uri="{FF2B5EF4-FFF2-40B4-BE49-F238E27FC236}">
                <a16:creationId xmlns:a16="http://schemas.microsoft.com/office/drawing/2014/main" id="{4A5E37EC-0C6B-4E54-831B-B65C62B44AB4}"/>
              </a:ext>
            </a:extLst>
          </p:cNvPr>
          <p:cNvGraphicFramePr>
            <a:graphicFrameLocks noGrp="1"/>
          </p:cNvGraphicFramePr>
          <p:nvPr>
            <p:ph sz="quarter" idx="10"/>
          </p:nvPr>
        </p:nvGraphicFramePr>
        <p:xfrm>
          <a:off x="609600" y="1958975"/>
          <a:ext cx="10972797" cy="3535680"/>
        </p:xfrm>
        <a:graphic>
          <a:graphicData uri="http://schemas.openxmlformats.org/drawingml/2006/table">
            <a:tbl>
              <a:tblPr firstRow="1">
                <a:tableStyleId>{5C22544A-7EE6-4342-B048-85BDC9FD1C3A}</a:tableStyleId>
              </a:tblPr>
              <a:tblGrid>
                <a:gridCol w="1887415">
                  <a:extLst>
                    <a:ext uri="{9D8B030D-6E8A-4147-A177-3AD203B41FA5}">
                      <a16:colId xmlns:a16="http://schemas.microsoft.com/office/drawing/2014/main" val="1507199146"/>
                    </a:ext>
                  </a:extLst>
                </a:gridCol>
                <a:gridCol w="4542691">
                  <a:extLst>
                    <a:ext uri="{9D8B030D-6E8A-4147-A177-3AD203B41FA5}">
                      <a16:colId xmlns:a16="http://schemas.microsoft.com/office/drawing/2014/main" val="2516904484"/>
                    </a:ext>
                  </a:extLst>
                </a:gridCol>
                <a:gridCol w="4542691">
                  <a:extLst>
                    <a:ext uri="{9D8B030D-6E8A-4147-A177-3AD203B41FA5}">
                      <a16:colId xmlns:a16="http://schemas.microsoft.com/office/drawing/2014/main" val="4242910386"/>
                    </a:ext>
                  </a:extLst>
                </a:gridCol>
              </a:tblGrid>
              <a:tr h="370840">
                <a:tc>
                  <a:txBody>
                    <a:bodyPr/>
                    <a:lstStyle/>
                    <a:p>
                      <a:r>
                        <a:rPr lang="nb-NO" sz="1600"/>
                        <a:t>Kompetansemål</a:t>
                      </a:r>
                    </a:p>
                    <a:p>
                      <a:r>
                        <a:rPr lang="nb-NO" sz="1200" b="0"/>
                        <a:t>Pilotkommuner</a:t>
                      </a:r>
                    </a:p>
                  </a:txBody>
                  <a:tcPr>
                    <a:solidFill>
                      <a:srgbClr val="001A58"/>
                    </a:solidFill>
                  </a:tcPr>
                </a:tc>
                <a:tc>
                  <a:txBody>
                    <a:bodyPr/>
                    <a:lstStyle/>
                    <a:p>
                      <a:r>
                        <a:rPr lang="nb-NO" sz="1600"/>
                        <a:t>Innhold i veiledning</a:t>
                      </a:r>
                    </a:p>
                    <a:p>
                      <a:r>
                        <a:rPr lang="nb-NO" sz="1200" b="0"/>
                        <a:t>Hva skal pilotkommuner sitte igjen med etter veiledningen?</a:t>
                      </a:r>
                    </a:p>
                  </a:txBody>
                  <a:tcPr>
                    <a:solidFill>
                      <a:srgbClr val="001A58"/>
                    </a:solidFill>
                  </a:tcPr>
                </a:tc>
                <a:tc>
                  <a:txBody>
                    <a:bodyPr/>
                    <a:lstStyle/>
                    <a:p>
                      <a:r>
                        <a:rPr lang="nb-NO" sz="1600"/>
                        <a:t>Kompetanse veilederteam kjennetegnes av:</a:t>
                      </a:r>
                    </a:p>
                    <a:p>
                      <a:r>
                        <a:rPr lang="nb-NO" sz="1200" b="0"/>
                        <a:t>Hva må veilederne kunne for å gi veiledning til pilotkommuner?</a:t>
                      </a:r>
                    </a:p>
                  </a:txBody>
                  <a:tcPr>
                    <a:solidFill>
                      <a:srgbClr val="001A58"/>
                    </a:solidFill>
                  </a:tcPr>
                </a:tc>
                <a:extLst>
                  <a:ext uri="{0D108BD9-81ED-4DB2-BD59-A6C34878D82A}">
                    <a16:rowId xmlns:a16="http://schemas.microsoft.com/office/drawing/2014/main" val="2916848240"/>
                  </a:ext>
                </a:extLst>
              </a:tr>
              <a:tr h="370840">
                <a:tc>
                  <a:txBody>
                    <a:bodyPr/>
                    <a:lstStyle/>
                    <a:p>
                      <a:r>
                        <a:rPr lang="nb-NO" sz="1200"/>
                        <a:t>Være i stand til å gjennomføre kartlegging av hvordan personvern og informasjonssikkerhet er ivaretatt innen oppvekstfeltet i kommunen</a:t>
                      </a:r>
                    </a:p>
                  </a:txBody>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a:t>Veiledning i hvordan gjennomføre en grundig kartlegging – hvordan kartlegge og hva skal man kartlegge?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a:t>Forståelse for hvordan personvern og informasjonssikkerhet blir ivaretatt i skoleeierleddet og kommunen for øvrig og skolene </a:t>
                      </a:r>
                    </a:p>
                  </a:txBody>
                  <a:tcPr/>
                </a:tc>
                <a:tc>
                  <a:txBody>
                    <a:bodyPr/>
                    <a:lstStyle/>
                    <a:p>
                      <a:pPr marL="171450" indent="-171450">
                        <a:buFont typeface="Arial" panose="020B0604020202020204" pitchFamily="34" charset="0"/>
                        <a:buChar char="•"/>
                      </a:pPr>
                      <a:r>
                        <a:rPr lang="nb-NO" sz="1200"/>
                        <a:t>Grunnleggende kunnskap om personopplysningsloven</a:t>
                      </a:r>
                    </a:p>
                    <a:p>
                      <a:pPr marL="171450" indent="-171450">
                        <a:buFont typeface="Arial" panose="020B0604020202020204" pitchFamily="34" charset="0"/>
                        <a:buChar char="•"/>
                      </a:pPr>
                      <a:r>
                        <a:rPr lang="nb-NO" sz="1200"/>
                        <a:t>Grunnleggende kunnskap om personvernprinsippene </a:t>
                      </a:r>
                    </a:p>
                    <a:p>
                      <a:pPr marL="171450" indent="-171450">
                        <a:buFont typeface="Arial" panose="020B0604020202020204" pitchFamily="34" charset="0"/>
                        <a:buChar char="•"/>
                      </a:pPr>
                      <a:r>
                        <a:rPr lang="nb-NO" sz="1200"/>
                        <a:t>Grunnleggende kunnskap om informasjonssikkerhet</a:t>
                      </a:r>
                    </a:p>
                    <a:p>
                      <a:pPr marL="171450" indent="-171450">
                        <a:buFont typeface="Arial" panose="020B0604020202020204" pitchFamily="34" charset="0"/>
                        <a:buChar char="•"/>
                      </a:pPr>
                      <a:r>
                        <a:rPr lang="nb-NO" sz="1200"/>
                        <a:t>Kompetanse i hvordan gjennomføre en fornuftig kartlegging og hvordan veilede kommunene i bruk av kartleggingsskjema</a:t>
                      </a:r>
                    </a:p>
                  </a:txBody>
                  <a:tcPr/>
                </a:tc>
                <a:extLst>
                  <a:ext uri="{0D108BD9-81ED-4DB2-BD59-A6C34878D82A}">
                    <a16:rowId xmlns:a16="http://schemas.microsoft.com/office/drawing/2014/main" val="364843277"/>
                  </a:ext>
                </a:extLst>
              </a:tr>
              <a:tr h="370840">
                <a:tc>
                  <a:txBody>
                    <a:bodyPr/>
                    <a:lstStyle/>
                    <a:p>
                      <a:r>
                        <a:rPr lang="nb-NO" sz="1200"/>
                        <a:t>Være i stand til å prioritere videre arbeid med personvern og informasjonssikkerhet innen oppvekstfeltet i kommunen</a:t>
                      </a:r>
                    </a:p>
                  </a:txBody>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a:t>Veiledning i å prioritere hva som er viktig å få på plass først, på bakgrunn av kartlegging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a:t>Forståelse for prioriteringsrekkefølge</a:t>
                      </a:r>
                    </a:p>
                    <a:p>
                      <a:pPr marL="171450" indent="-171450">
                        <a:buFont typeface="Arial" panose="020B0604020202020204" pitchFamily="34" charset="0"/>
                        <a:buChar char="•"/>
                      </a:pPr>
                      <a:endParaRPr lang="nb-NO" sz="1200"/>
                    </a:p>
                  </a:txBody>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a:t>Kompetanse i å prioritere mellom ulike tiltak – en formening om hva som er viktigst å prioritere først</a:t>
                      </a:r>
                    </a:p>
                    <a:p>
                      <a:pPr marL="171450" indent="-171450">
                        <a:buFont typeface="Arial" panose="020B0604020202020204" pitchFamily="34" charset="0"/>
                        <a:buChar char="•"/>
                      </a:pPr>
                      <a:endParaRPr lang="nb-NO" sz="1200"/>
                    </a:p>
                  </a:txBody>
                  <a:tcPr/>
                </a:tc>
                <a:extLst>
                  <a:ext uri="{0D108BD9-81ED-4DB2-BD59-A6C34878D82A}">
                    <a16:rowId xmlns:a16="http://schemas.microsoft.com/office/drawing/2014/main" val="1763342799"/>
                  </a:ext>
                </a:extLst>
              </a:tr>
              <a:tr h="370840">
                <a:tc>
                  <a:txBody>
                    <a:bodyPr/>
                    <a:lstStyle/>
                    <a:p>
                      <a:r>
                        <a:rPr lang="nb-NO" sz="1200"/>
                        <a:t>Være i stand til å gjennomføre og følge opp en ROS, DPIA, DBA o.l.</a:t>
                      </a:r>
                    </a:p>
                  </a:txBody>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a:t>Et system eller en metode for gjennomføring av ROS, DPIA, DBA o.l.</a:t>
                      </a:r>
                    </a:p>
                    <a:p>
                      <a:pPr marL="171450" indent="-171450">
                        <a:buFont typeface="Arial" panose="020B0604020202020204" pitchFamily="34" charset="0"/>
                        <a:buChar char="•"/>
                      </a:pPr>
                      <a:endParaRPr lang="nb-NO" sz="1200"/>
                    </a:p>
                  </a:txBody>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a:t>Kompetanse i å gjennomføre og følge opp en ROS, DPIA, DBA o.l.</a:t>
                      </a:r>
                    </a:p>
                  </a:txBody>
                  <a:tcPr/>
                </a:tc>
                <a:extLst>
                  <a:ext uri="{0D108BD9-81ED-4DB2-BD59-A6C34878D82A}">
                    <a16:rowId xmlns:a16="http://schemas.microsoft.com/office/drawing/2014/main" val="197182947"/>
                  </a:ext>
                </a:extLst>
              </a:tr>
            </a:tbl>
          </a:graphicData>
        </a:graphic>
      </p:graphicFrame>
    </p:spTree>
    <p:extLst>
      <p:ext uri="{BB962C8B-B14F-4D97-AF65-F5344CB8AC3E}">
        <p14:creationId xmlns:p14="http://schemas.microsoft.com/office/powerpoint/2010/main" val="360846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e 2">
            <a:extLst>
              <a:ext uri="{FF2B5EF4-FFF2-40B4-BE49-F238E27FC236}">
                <a16:creationId xmlns:a16="http://schemas.microsoft.com/office/drawing/2014/main" id="{C96551CD-170D-4762-B158-28CD0FCA8234}"/>
              </a:ext>
            </a:extLst>
          </p:cNvPr>
          <p:cNvGrpSpPr/>
          <p:nvPr/>
        </p:nvGrpSpPr>
        <p:grpSpPr>
          <a:xfrm>
            <a:off x="0" y="1500192"/>
            <a:ext cx="8464499" cy="4762499"/>
            <a:chOff x="1238248" y="1104599"/>
            <a:chExt cx="8464499" cy="4762499"/>
          </a:xfrm>
        </p:grpSpPr>
        <p:sp>
          <p:nvSpPr>
            <p:cNvPr id="12" name="Rektangel 11">
              <a:extLst>
                <a:ext uri="{FF2B5EF4-FFF2-40B4-BE49-F238E27FC236}">
                  <a16:creationId xmlns:a16="http://schemas.microsoft.com/office/drawing/2014/main" id="{6FF765EB-7BA0-4A41-8CB7-CB5A4EAC5C18}"/>
                </a:ext>
              </a:extLst>
            </p:cNvPr>
            <p:cNvSpPr/>
            <p:nvPr/>
          </p:nvSpPr>
          <p:spPr>
            <a:xfrm>
              <a:off x="1238248" y="1443838"/>
              <a:ext cx="6111090" cy="1004658"/>
            </a:xfrm>
            <a:prstGeom prst="rect">
              <a:avLst/>
            </a:prstGeom>
            <a:solidFill>
              <a:srgbClr val="001A58">
                <a:alpha val="42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Bred bue 8">
              <a:extLst>
                <a:ext uri="{FF2B5EF4-FFF2-40B4-BE49-F238E27FC236}">
                  <a16:creationId xmlns:a16="http://schemas.microsoft.com/office/drawing/2014/main" id="{B70CA89A-214E-42CB-81CF-F25AB8D99603}"/>
                </a:ext>
              </a:extLst>
            </p:cNvPr>
            <p:cNvSpPr/>
            <p:nvPr/>
          </p:nvSpPr>
          <p:spPr>
            <a:xfrm rot="5400000">
              <a:off x="5332967" y="1443842"/>
              <a:ext cx="4009293" cy="4009293"/>
            </a:xfrm>
            <a:prstGeom prst="blockArc">
              <a:avLst>
                <a:gd name="adj1" fmla="val 10800000"/>
                <a:gd name="adj2" fmla="val 16218438"/>
                <a:gd name="adj3" fmla="val 25015"/>
              </a:avLst>
            </a:prstGeom>
            <a:solidFill>
              <a:srgbClr val="001A58"/>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Bred bue 13">
              <a:extLst>
                <a:ext uri="{FF2B5EF4-FFF2-40B4-BE49-F238E27FC236}">
                  <a16:creationId xmlns:a16="http://schemas.microsoft.com/office/drawing/2014/main" id="{A03904B1-5067-486A-9B5A-960033E14E39}"/>
                </a:ext>
              </a:extLst>
            </p:cNvPr>
            <p:cNvSpPr/>
            <p:nvPr/>
          </p:nvSpPr>
          <p:spPr>
            <a:xfrm rot="10800000">
              <a:off x="5332967" y="1443842"/>
              <a:ext cx="4009293" cy="4009293"/>
            </a:xfrm>
            <a:prstGeom prst="blockArc">
              <a:avLst>
                <a:gd name="adj1" fmla="val 10800000"/>
                <a:gd name="adj2" fmla="val 16218438"/>
                <a:gd name="adj3" fmla="val 25015"/>
              </a:avLst>
            </a:prstGeom>
            <a:solidFill>
              <a:srgbClr val="001A58"/>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Bred bue 14">
              <a:extLst>
                <a:ext uri="{FF2B5EF4-FFF2-40B4-BE49-F238E27FC236}">
                  <a16:creationId xmlns:a16="http://schemas.microsoft.com/office/drawing/2014/main" id="{C0090707-94C4-4D52-84D2-3CA042349FF2}"/>
                </a:ext>
              </a:extLst>
            </p:cNvPr>
            <p:cNvSpPr/>
            <p:nvPr/>
          </p:nvSpPr>
          <p:spPr>
            <a:xfrm rot="16200000">
              <a:off x="5329302" y="1443839"/>
              <a:ext cx="4009293" cy="4009293"/>
            </a:xfrm>
            <a:prstGeom prst="blockArc">
              <a:avLst>
                <a:gd name="adj1" fmla="val 10800000"/>
                <a:gd name="adj2" fmla="val 16218438"/>
                <a:gd name="adj3" fmla="val 25015"/>
              </a:avLst>
            </a:prstGeom>
            <a:solidFill>
              <a:srgbClr val="001A58"/>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Bred bue 15">
              <a:extLst>
                <a:ext uri="{FF2B5EF4-FFF2-40B4-BE49-F238E27FC236}">
                  <a16:creationId xmlns:a16="http://schemas.microsoft.com/office/drawing/2014/main" id="{D2509CA1-E387-492A-9A52-B03E1CB35BDD}"/>
                </a:ext>
              </a:extLst>
            </p:cNvPr>
            <p:cNvSpPr/>
            <p:nvPr/>
          </p:nvSpPr>
          <p:spPr>
            <a:xfrm>
              <a:off x="5325636" y="1443835"/>
              <a:ext cx="4009293" cy="4009293"/>
            </a:xfrm>
            <a:prstGeom prst="blockArc">
              <a:avLst>
                <a:gd name="adj1" fmla="val 10800000"/>
                <a:gd name="adj2" fmla="val 16218438"/>
                <a:gd name="adj3" fmla="val 25015"/>
              </a:avLst>
            </a:prstGeom>
            <a:solidFill>
              <a:srgbClr val="001A58"/>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Rektangel 12">
              <a:extLst>
                <a:ext uri="{FF2B5EF4-FFF2-40B4-BE49-F238E27FC236}">
                  <a16:creationId xmlns:a16="http://schemas.microsoft.com/office/drawing/2014/main" id="{354F250F-3B19-49B3-BACE-28C6F7D239BC}"/>
                </a:ext>
              </a:extLst>
            </p:cNvPr>
            <p:cNvSpPr/>
            <p:nvPr/>
          </p:nvSpPr>
          <p:spPr>
            <a:xfrm>
              <a:off x="2417309" y="1741909"/>
              <a:ext cx="2697662"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w="0"/>
                  <a:solidFill>
                    <a:prstClr val="white"/>
                  </a:solidFill>
                  <a:effectLst/>
                  <a:uLnTx/>
                  <a:uFillTx/>
                  <a:latin typeface="Calibri"/>
                  <a:ea typeface="+mn-ea"/>
                  <a:cs typeface="+mn-cs"/>
                </a:rPr>
                <a:t>Etablere prosjektgruppe</a:t>
              </a:r>
            </a:p>
          </p:txBody>
        </p:sp>
        <p:sp>
          <p:nvSpPr>
            <p:cNvPr id="17" name="Rektangel 16">
              <a:extLst>
                <a:ext uri="{FF2B5EF4-FFF2-40B4-BE49-F238E27FC236}">
                  <a16:creationId xmlns:a16="http://schemas.microsoft.com/office/drawing/2014/main" id="{CE8A9059-45FE-404A-9736-124E6602BF26}"/>
                </a:ext>
              </a:extLst>
            </p:cNvPr>
            <p:cNvSpPr/>
            <p:nvPr/>
          </p:nvSpPr>
          <p:spPr>
            <a:xfrm rot="2700000">
              <a:off x="4923396" y="1861469"/>
              <a:ext cx="4001964" cy="4009294"/>
            </a:xfrm>
            <a:prstGeom prst="rect">
              <a:avLst/>
            </a:prstGeom>
            <a:noFill/>
          </p:spPr>
          <p:txBody>
            <a:bodyPr wrap="none" lIns="91440" tIns="45720" rIns="91440" bIns="45720">
              <a:prstTxWarp prst="textArchUp">
                <a:avLst>
                  <a:gd name="adj" fmla="val 5521334"/>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w="0"/>
                  <a:solidFill>
                    <a:prstClr val="white"/>
                  </a:solidFill>
                  <a:effectLst/>
                  <a:uLnTx/>
                  <a:uFillTx/>
                  <a:latin typeface="Calibri"/>
                  <a:ea typeface="+mn-ea"/>
                  <a:cs typeface="+mn-cs"/>
                </a:rPr>
                <a:t>Kartlegge</a:t>
              </a:r>
            </a:p>
          </p:txBody>
        </p:sp>
        <p:sp>
          <p:nvSpPr>
            <p:cNvPr id="18" name="Rektangel 17">
              <a:extLst>
                <a:ext uri="{FF2B5EF4-FFF2-40B4-BE49-F238E27FC236}">
                  <a16:creationId xmlns:a16="http://schemas.microsoft.com/office/drawing/2014/main" id="{CFAB4628-83C2-4929-8919-D914DB3F93A3}"/>
                </a:ext>
              </a:extLst>
            </p:cNvPr>
            <p:cNvSpPr/>
            <p:nvPr/>
          </p:nvSpPr>
          <p:spPr>
            <a:xfrm rot="18900000">
              <a:off x="5700783" y="1843883"/>
              <a:ext cx="4001964" cy="4009294"/>
            </a:xfrm>
            <a:prstGeom prst="rect">
              <a:avLst/>
            </a:prstGeom>
            <a:noFill/>
          </p:spPr>
          <p:txBody>
            <a:bodyPr wrap="none" lIns="91440" tIns="45720" rIns="91440" bIns="45720">
              <a:prstTxWarp prst="textArchUp">
                <a:avLst>
                  <a:gd name="adj" fmla="val 5738346"/>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w="0"/>
                  <a:solidFill>
                    <a:prstClr val="white"/>
                  </a:solidFill>
                  <a:effectLst/>
                  <a:uLnTx/>
                  <a:uFillTx/>
                  <a:latin typeface="Calibri"/>
                  <a:ea typeface="+mn-ea"/>
                  <a:cs typeface="+mn-cs"/>
                </a:rPr>
                <a:t>Evaluere</a:t>
              </a:r>
            </a:p>
          </p:txBody>
        </p:sp>
        <p:sp>
          <p:nvSpPr>
            <p:cNvPr id="19" name="Rektangel 18">
              <a:extLst>
                <a:ext uri="{FF2B5EF4-FFF2-40B4-BE49-F238E27FC236}">
                  <a16:creationId xmlns:a16="http://schemas.microsoft.com/office/drawing/2014/main" id="{31EE7148-C53C-4119-BD7D-AD5D2C74DD58}"/>
                </a:ext>
              </a:extLst>
            </p:cNvPr>
            <p:cNvSpPr/>
            <p:nvPr/>
          </p:nvSpPr>
          <p:spPr>
            <a:xfrm rot="2700000">
              <a:off x="5681732" y="1100934"/>
              <a:ext cx="4001964" cy="4009294"/>
            </a:xfrm>
            <a:prstGeom prst="rect">
              <a:avLst/>
            </a:prstGeom>
            <a:noFill/>
          </p:spPr>
          <p:txBody>
            <a:bodyPr wrap="none" lIns="91440" tIns="45720" rIns="91440" bIns="4572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w="0"/>
                  <a:solidFill>
                    <a:prstClr val="white"/>
                  </a:solidFill>
                  <a:effectLst/>
                  <a:uLnTx/>
                  <a:uFillTx/>
                  <a:latin typeface="Calibri"/>
                  <a:ea typeface="+mn-ea"/>
                  <a:cs typeface="+mn-cs"/>
                </a:rPr>
                <a:t>Gjennomføre</a:t>
              </a:r>
            </a:p>
          </p:txBody>
        </p:sp>
        <p:sp>
          <p:nvSpPr>
            <p:cNvPr id="20" name="Rektangel 19">
              <a:extLst>
                <a:ext uri="{FF2B5EF4-FFF2-40B4-BE49-F238E27FC236}">
                  <a16:creationId xmlns:a16="http://schemas.microsoft.com/office/drawing/2014/main" id="{BF59727D-3FCB-4C1B-891D-6080BEFB7FE1}"/>
                </a:ext>
              </a:extLst>
            </p:cNvPr>
            <p:cNvSpPr/>
            <p:nvPr/>
          </p:nvSpPr>
          <p:spPr>
            <a:xfrm rot="18900000">
              <a:off x="4995932" y="1139542"/>
              <a:ext cx="4001964" cy="4009294"/>
            </a:xfrm>
            <a:prstGeom prst="rect">
              <a:avLst/>
            </a:prstGeom>
            <a:noFill/>
          </p:spPr>
          <p:txBody>
            <a:bodyPr wrap="none" lIns="91440" tIns="45720" rIns="91440" bIns="4572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w="0"/>
                  <a:solidFill>
                    <a:prstClr val="white"/>
                  </a:solidFill>
                  <a:effectLst/>
                  <a:uLnTx/>
                  <a:uFillTx/>
                  <a:latin typeface="Calibri"/>
                  <a:ea typeface="+mn-ea"/>
                  <a:cs typeface="+mn-cs"/>
                </a:rPr>
                <a:t>Prioritere</a:t>
              </a:r>
            </a:p>
          </p:txBody>
        </p:sp>
        <p:sp>
          <p:nvSpPr>
            <p:cNvPr id="21" name="Likebent trekant 20">
              <a:extLst>
                <a:ext uri="{FF2B5EF4-FFF2-40B4-BE49-F238E27FC236}">
                  <a16:creationId xmlns:a16="http://schemas.microsoft.com/office/drawing/2014/main" id="{07DB565B-8904-4D0C-A802-BC653D26E007}"/>
                </a:ext>
              </a:extLst>
            </p:cNvPr>
            <p:cNvSpPr/>
            <p:nvPr/>
          </p:nvSpPr>
          <p:spPr>
            <a:xfrm rot="5400000">
              <a:off x="6914364" y="1864518"/>
              <a:ext cx="1004658" cy="163299"/>
            </a:xfrm>
            <a:prstGeom prst="triangle">
              <a:avLst/>
            </a:prstGeom>
            <a:solidFill>
              <a:schemeClr val="bg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Likebent trekant 21">
              <a:extLst>
                <a:ext uri="{FF2B5EF4-FFF2-40B4-BE49-F238E27FC236}">
                  <a16:creationId xmlns:a16="http://schemas.microsoft.com/office/drawing/2014/main" id="{BD524A68-B90B-4B59-87F9-65A12F3D19E6}"/>
                </a:ext>
              </a:extLst>
            </p:cNvPr>
            <p:cNvSpPr/>
            <p:nvPr/>
          </p:nvSpPr>
          <p:spPr>
            <a:xfrm rot="10800000">
              <a:off x="8349461" y="3448478"/>
              <a:ext cx="985467" cy="163299"/>
            </a:xfrm>
            <a:prstGeom prst="triangle">
              <a:avLst/>
            </a:prstGeom>
            <a:solidFill>
              <a:schemeClr val="bg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a:ln>
                  <a:noFill/>
                </a:ln>
                <a:solidFill>
                  <a:prstClr val="white"/>
                </a:solidFill>
                <a:effectLst/>
                <a:uLnTx/>
                <a:uFillTx/>
                <a:latin typeface="Calibri"/>
                <a:ea typeface="+mn-ea"/>
                <a:cs typeface="+mn-cs"/>
              </a:endParaRPr>
            </a:p>
          </p:txBody>
        </p:sp>
        <p:sp>
          <p:nvSpPr>
            <p:cNvPr id="23" name="Likebent trekant 22">
              <a:extLst>
                <a:ext uri="{FF2B5EF4-FFF2-40B4-BE49-F238E27FC236}">
                  <a16:creationId xmlns:a16="http://schemas.microsoft.com/office/drawing/2014/main" id="{D72E94E6-742A-4307-99BD-6B7812F0707D}"/>
                </a:ext>
              </a:extLst>
            </p:cNvPr>
            <p:cNvSpPr/>
            <p:nvPr/>
          </p:nvSpPr>
          <p:spPr>
            <a:xfrm rot="16200000">
              <a:off x="6763230" y="4870873"/>
              <a:ext cx="985467" cy="163299"/>
            </a:xfrm>
            <a:prstGeom prst="triangle">
              <a:avLst/>
            </a:prstGeom>
            <a:solidFill>
              <a:schemeClr val="bg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a:ln>
                  <a:noFill/>
                </a:ln>
                <a:solidFill>
                  <a:prstClr val="white"/>
                </a:solidFill>
                <a:effectLst/>
                <a:uLnTx/>
                <a:uFillTx/>
                <a:latin typeface="Calibri"/>
                <a:ea typeface="+mn-ea"/>
                <a:cs typeface="+mn-cs"/>
              </a:endParaRPr>
            </a:p>
          </p:txBody>
        </p:sp>
        <p:sp>
          <p:nvSpPr>
            <p:cNvPr id="24" name="Likebent trekant 23">
              <a:extLst>
                <a:ext uri="{FF2B5EF4-FFF2-40B4-BE49-F238E27FC236}">
                  <a16:creationId xmlns:a16="http://schemas.microsoft.com/office/drawing/2014/main" id="{33731FB2-4633-444B-8AC4-0D0C2BD9023B}"/>
                </a:ext>
              </a:extLst>
            </p:cNvPr>
            <p:cNvSpPr/>
            <p:nvPr/>
          </p:nvSpPr>
          <p:spPr>
            <a:xfrm>
              <a:off x="5334062" y="3280690"/>
              <a:ext cx="985467" cy="163299"/>
            </a:xfrm>
            <a:prstGeom prst="triangle">
              <a:avLst/>
            </a:prstGeom>
            <a:solidFill>
              <a:schemeClr val="bg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28" name="Grafikk 27" descr="Linjepil: krumming mot klokken kontur">
            <a:extLst>
              <a:ext uri="{FF2B5EF4-FFF2-40B4-BE49-F238E27FC236}">
                <a16:creationId xmlns:a16="http://schemas.microsoft.com/office/drawing/2014/main" id="{BA97DF22-BE02-4CEE-9800-98440ADEB5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716027" flipV="1">
            <a:off x="3946958" y="5175192"/>
            <a:ext cx="914400" cy="914400"/>
          </a:xfrm>
          <a:prstGeom prst="rect">
            <a:avLst/>
          </a:prstGeom>
        </p:spPr>
      </p:pic>
      <p:pic>
        <p:nvPicPr>
          <p:cNvPr id="29" name="Grafikk 28" descr="Linjepil: krumming mot klokken kontur">
            <a:extLst>
              <a:ext uri="{FF2B5EF4-FFF2-40B4-BE49-F238E27FC236}">
                <a16:creationId xmlns:a16="http://schemas.microsoft.com/office/drawing/2014/main" id="{32EF089F-3B5C-4908-953A-48EE07EF2B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508331">
            <a:off x="3306695" y="2750719"/>
            <a:ext cx="914400" cy="914400"/>
          </a:xfrm>
          <a:prstGeom prst="rect">
            <a:avLst/>
          </a:prstGeom>
        </p:spPr>
      </p:pic>
      <p:pic>
        <p:nvPicPr>
          <p:cNvPr id="31" name="Grafikk 30" descr="Linjepil: krumming mot klokken kontur">
            <a:extLst>
              <a:ext uri="{FF2B5EF4-FFF2-40B4-BE49-F238E27FC236}">
                <a16:creationId xmlns:a16="http://schemas.microsoft.com/office/drawing/2014/main" id="{0649344E-F9C3-4B67-87D9-FF3DC5FC0A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696130" flipV="1">
            <a:off x="7623846" y="2090973"/>
            <a:ext cx="914400" cy="914400"/>
          </a:xfrm>
          <a:prstGeom prst="rect">
            <a:avLst/>
          </a:prstGeom>
        </p:spPr>
      </p:pic>
      <p:pic>
        <p:nvPicPr>
          <p:cNvPr id="33" name="Grafikk 32" descr="Linjepil: krumming mot klokken kontur">
            <a:extLst>
              <a:ext uri="{FF2B5EF4-FFF2-40B4-BE49-F238E27FC236}">
                <a16:creationId xmlns:a16="http://schemas.microsoft.com/office/drawing/2014/main" id="{5D2255E9-A860-4247-A1C0-6607186208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7824495" flipH="1" flipV="1">
            <a:off x="7608339" y="4939612"/>
            <a:ext cx="914400" cy="914400"/>
          </a:xfrm>
          <a:prstGeom prst="rect">
            <a:avLst/>
          </a:prstGeom>
        </p:spPr>
      </p:pic>
      <p:sp>
        <p:nvSpPr>
          <p:cNvPr id="34" name="TekstSylinder 33">
            <a:extLst>
              <a:ext uri="{FF2B5EF4-FFF2-40B4-BE49-F238E27FC236}">
                <a16:creationId xmlns:a16="http://schemas.microsoft.com/office/drawing/2014/main" id="{5756E410-8301-47D4-9B75-605E495750C9}"/>
              </a:ext>
            </a:extLst>
          </p:cNvPr>
          <p:cNvSpPr txBox="1"/>
          <p:nvPr/>
        </p:nvSpPr>
        <p:spPr>
          <a:xfrm>
            <a:off x="8591074" y="2182521"/>
            <a:ext cx="307377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Calibri"/>
                <a:ea typeface="+mn-ea"/>
                <a:cs typeface="+mn-cs"/>
              </a:rPr>
              <a:t>Systematisk kartlegging av dagens arbeid med personvern og informasjonssikkerhet</a:t>
            </a:r>
          </a:p>
        </p:txBody>
      </p:sp>
      <p:sp>
        <p:nvSpPr>
          <p:cNvPr id="35" name="TekstSylinder 34">
            <a:extLst>
              <a:ext uri="{FF2B5EF4-FFF2-40B4-BE49-F238E27FC236}">
                <a16:creationId xmlns:a16="http://schemas.microsoft.com/office/drawing/2014/main" id="{D23EAFB2-02B8-4CDB-8C3F-046AA0DA229C}"/>
              </a:ext>
            </a:extLst>
          </p:cNvPr>
          <p:cNvSpPr txBox="1"/>
          <p:nvPr/>
        </p:nvSpPr>
        <p:spPr>
          <a:xfrm>
            <a:off x="8552960" y="4979182"/>
            <a:ext cx="289168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Calibri"/>
                <a:ea typeface="+mn-ea"/>
                <a:cs typeface="+mn-cs"/>
              </a:rPr>
              <a:t>Prioritering av hva som er viktig å få på plass først på bakgrunn av kartlegging </a:t>
            </a:r>
          </a:p>
        </p:txBody>
      </p:sp>
      <p:sp>
        <p:nvSpPr>
          <p:cNvPr id="39" name="Tittel 1">
            <a:extLst>
              <a:ext uri="{FF2B5EF4-FFF2-40B4-BE49-F238E27FC236}">
                <a16:creationId xmlns:a16="http://schemas.microsoft.com/office/drawing/2014/main" id="{BA321529-856D-43D6-AFA0-5F67C04012C2}"/>
              </a:ext>
            </a:extLst>
          </p:cNvPr>
          <p:cNvSpPr>
            <a:spLocks noGrp="1"/>
          </p:cNvSpPr>
          <p:nvPr>
            <p:ph type="title"/>
          </p:nvPr>
        </p:nvSpPr>
        <p:spPr>
          <a:xfrm>
            <a:off x="692045" y="359735"/>
            <a:ext cx="10972800" cy="912967"/>
          </a:xfrm>
        </p:spPr>
        <p:txBody>
          <a:bodyPr>
            <a:normAutofit/>
          </a:bodyPr>
          <a:lstStyle/>
          <a:p>
            <a:pPr algn="ctr"/>
            <a:r>
              <a:rPr lang="nb-NO" sz="3600" dirty="0"/>
              <a:t>Overordnet prosess for veiledertjenesten</a:t>
            </a:r>
          </a:p>
        </p:txBody>
      </p:sp>
      <p:sp>
        <p:nvSpPr>
          <p:cNvPr id="40" name="TekstSylinder 39">
            <a:extLst>
              <a:ext uri="{FF2B5EF4-FFF2-40B4-BE49-F238E27FC236}">
                <a16:creationId xmlns:a16="http://schemas.microsoft.com/office/drawing/2014/main" id="{E408D543-D70A-4DA5-9A5A-A8DB3DEEF661}"/>
              </a:ext>
            </a:extLst>
          </p:cNvPr>
          <p:cNvSpPr txBox="1"/>
          <p:nvPr/>
        </p:nvSpPr>
        <p:spPr>
          <a:xfrm>
            <a:off x="1047750" y="5517683"/>
            <a:ext cx="29536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Calibri"/>
                <a:ea typeface="+mn-ea"/>
                <a:cs typeface="+mn-cs"/>
              </a:rPr>
              <a:t>Gjennomføring av prioriterte tiltak med støtte fra veiledere</a:t>
            </a:r>
          </a:p>
        </p:txBody>
      </p:sp>
      <p:sp>
        <p:nvSpPr>
          <p:cNvPr id="41" name="TekstSylinder 40">
            <a:extLst>
              <a:ext uri="{FF2B5EF4-FFF2-40B4-BE49-F238E27FC236}">
                <a16:creationId xmlns:a16="http://schemas.microsoft.com/office/drawing/2014/main" id="{AEC9BD2B-AB63-4FB0-86EF-05B30CA896B1}"/>
              </a:ext>
            </a:extLst>
          </p:cNvPr>
          <p:cNvSpPr txBox="1"/>
          <p:nvPr/>
        </p:nvSpPr>
        <p:spPr>
          <a:xfrm>
            <a:off x="918265" y="3178008"/>
            <a:ext cx="25338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Calibri"/>
                <a:ea typeface="+mn-ea"/>
                <a:cs typeface="+mn-cs"/>
              </a:rPr>
              <a:t>Evaluering av tiltak og hvilken effekt de har hatt</a:t>
            </a:r>
          </a:p>
        </p:txBody>
      </p:sp>
      <p:sp>
        <p:nvSpPr>
          <p:cNvPr id="42" name="TekstSylinder 41">
            <a:extLst>
              <a:ext uri="{FF2B5EF4-FFF2-40B4-BE49-F238E27FC236}">
                <a16:creationId xmlns:a16="http://schemas.microsoft.com/office/drawing/2014/main" id="{FDDD949E-804B-4D62-9838-5B75123CE06B}"/>
              </a:ext>
            </a:extLst>
          </p:cNvPr>
          <p:cNvSpPr txBox="1"/>
          <p:nvPr/>
        </p:nvSpPr>
        <p:spPr>
          <a:xfrm>
            <a:off x="5437316" y="3536615"/>
            <a:ext cx="1347548" cy="646331"/>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Calibri"/>
                <a:ea typeface="+mn-ea"/>
                <a:cs typeface="+mn-cs"/>
              </a:rPr>
              <a:t>LÆRING OG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Calibri"/>
                <a:ea typeface="+mn-ea"/>
                <a:cs typeface="+mn-cs"/>
              </a:rPr>
              <a:t>UTVIKLING</a:t>
            </a:r>
          </a:p>
        </p:txBody>
      </p:sp>
    </p:spTree>
    <p:extLst>
      <p:ext uri="{BB962C8B-B14F-4D97-AF65-F5344CB8AC3E}">
        <p14:creationId xmlns:p14="http://schemas.microsoft.com/office/powerpoint/2010/main" val="236957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Rett pilkobling 11">
            <a:extLst>
              <a:ext uri="{FF2B5EF4-FFF2-40B4-BE49-F238E27FC236}">
                <a16:creationId xmlns:a16="http://schemas.microsoft.com/office/drawing/2014/main" id="{A6EB07A7-0F51-479F-A6F0-B5A092C4B379}"/>
              </a:ext>
            </a:extLst>
          </p:cNvPr>
          <p:cNvCxnSpPr>
            <a:cxnSpLocks/>
          </p:cNvCxnSpPr>
          <p:nvPr/>
        </p:nvCxnSpPr>
        <p:spPr>
          <a:xfrm>
            <a:off x="609600" y="2204566"/>
            <a:ext cx="1098150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Rett linje 17">
            <a:extLst>
              <a:ext uri="{FF2B5EF4-FFF2-40B4-BE49-F238E27FC236}">
                <a16:creationId xmlns:a16="http://schemas.microsoft.com/office/drawing/2014/main" id="{ECA258D8-8BBB-41A4-A58B-8D3ACD0CA641}"/>
              </a:ext>
            </a:extLst>
          </p:cNvPr>
          <p:cNvCxnSpPr>
            <a:cxnSpLocks/>
          </p:cNvCxnSpPr>
          <p:nvPr/>
        </p:nvCxnSpPr>
        <p:spPr>
          <a:xfrm>
            <a:off x="7105643" y="2094287"/>
            <a:ext cx="0" cy="3941028"/>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33" name="Rett linje 32">
            <a:extLst>
              <a:ext uri="{FF2B5EF4-FFF2-40B4-BE49-F238E27FC236}">
                <a16:creationId xmlns:a16="http://schemas.microsoft.com/office/drawing/2014/main" id="{9A470896-C6C0-4314-B383-7EEE13A3495E}"/>
              </a:ext>
            </a:extLst>
          </p:cNvPr>
          <p:cNvCxnSpPr>
            <a:cxnSpLocks/>
          </p:cNvCxnSpPr>
          <p:nvPr/>
        </p:nvCxnSpPr>
        <p:spPr>
          <a:xfrm>
            <a:off x="4983280" y="2094287"/>
            <a:ext cx="0" cy="3941028"/>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34" name="Rett linje 33">
            <a:extLst>
              <a:ext uri="{FF2B5EF4-FFF2-40B4-BE49-F238E27FC236}">
                <a16:creationId xmlns:a16="http://schemas.microsoft.com/office/drawing/2014/main" id="{E3C1DA2B-5B8C-4968-85F3-E0264F7E8F11}"/>
              </a:ext>
            </a:extLst>
          </p:cNvPr>
          <p:cNvCxnSpPr>
            <a:cxnSpLocks/>
          </p:cNvCxnSpPr>
          <p:nvPr/>
        </p:nvCxnSpPr>
        <p:spPr>
          <a:xfrm>
            <a:off x="2860917" y="2094287"/>
            <a:ext cx="0" cy="3941028"/>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35" name="Rett linje 34">
            <a:extLst>
              <a:ext uri="{FF2B5EF4-FFF2-40B4-BE49-F238E27FC236}">
                <a16:creationId xmlns:a16="http://schemas.microsoft.com/office/drawing/2014/main" id="{40B3335C-8370-4B3D-889E-5DDAFF6F65F6}"/>
              </a:ext>
            </a:extLst>
          </p:cNvPr>
          <p:cNvCxnSpPr>
            <a:cxnSpLocks/>
          </p:cNvCxnSpPr>
          <p:nvPr/>
        </p:nvCxnSpPr>
        <p:spPr>
          <a:xfrm>
            <a:off x="738554" y="2094287"/>
            <a:ext cx="0" cy="3941028"/>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
        <p:nvSpPr>
          <p:cNvPr id="2" name="Tittel 1">
            <a:extLst>
              <a:ext uri="{FF2B5EF4-FFF2-40B4-BE49-F238E27FC236}">
                <a16:creationId xmlns:a16="http://schemas.microsoft.com/office/drawing/2014/main" id="{97DB8F49-2B04-4436-BBE7-8CB9C8CB7CE3}"/>
              </a:ext>
            </a:extLst>
          </p:cNvPr>
          <p:cNvSpPr>
            <a:spLocks noGrp="1"/>
          </p:cNvSpPr>
          <p:nvPr>
            <p:ph type="title"/>
          </p:nvPr>
        </p:nvSpPr>
        <p:spPr/>
        <p:txBody>
          <a:bodyPr/>
          <a:lstStyle/>
          <a:p>
            <a:r>
              <a:rPr lang="nb-NO"/>
              <a:t>Tidslinje for aktiviteter</a:t>
            </a:r>
          </a:p>
        </p:txBody>
      </p:sp>
      <p:sp>
        <p:nvSpPr>
          <p:cNvPr id="20" name="TekstSylinder 19">
            <a:extLst>
              <a:ext uri="{FF2B5EF4-FFF2-40B4-BE49-F238E27FC236}">
                <a16:creationId xmlns:a16="http://schemas.microsoft.com/office/drawing/2014/main" id="{FEDE84DB-6BBB-4082-837D-B6503DE9B19A}"/>
              </a:ext>
            </a:extLst>
          </p:cNvPr>
          <p:cNvSpPr txBox="1"/>
          <p:nvPr/>
        </p:nvSpPr>
        <p:spPr>
          <a:xfrm>
            <a:off x="476250" y="1726752"/>
            <a:ext cx="52460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Calibri"/>
                <a:ea typeface="+mn-ea"/>
                <a:cs typeface="+mn-cs"/>
              </a:rPr>
              <a:t>Des</a:t>
            </a:r>
          </a:p>
        </p:txBody>
      </p:sp>
      <p:sp>
        <p:nvSpPr>
          <p:cNvPr id="21" name="TekstSylinder 20">
            <a:extLst>
              <a:ext uri="{FF2B5EF4-FFF2-40B4-BE49-F238E27FC236}">
                <a16:creationId xmlns:a16="http://schemas.microsoft.com/office/drawing/2014/main" id="{127B3BDC-8B6B-4902-9957-1DBB2C4724E8}"/>
              </a:ext>
            </a:extLst>
          </p:cNvPr>
          <p:cNvSpPr txBox="1"/>
          <p:nvPr/>
        </p:nvSpPr>
        <p:spPr>
          <a:xfrm>
            <a:off x="2582787" y="1726752"/>
            <a:ext cx="52460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Calibri"/>
                <a:ea typeface="+mn-ea"/>
                <a:cs typeface="+mn-cs"/>
              </a:rPr>
              <a:t>Jan</a:t>
            </a:r>
          </a:p>
        </p:txBody>
      </p:sp>
      <p:sp>
        <p:nvSpPr>
          <p:cNvPr id="22" name="TekstSylinder 21">
            <a:extLst>
              <a:ext uri="{FF2B5EF4-FFF2-40B4-BE49-F238E27FC236}">
                <a16:creationId xmlns:a16="http://schemas.microsoft.com/office/drawing/2014/main" id="{65D246A8-625B-4FE7-A0D0-ACFADF406F4D}"/>
              </a:ext>
            </a:extLst>
          </p:cNvPr>
          <p:cNvSpPr txBox="1"/>
          <p:nvPr/>
        </p:nvSpPr>
        <p:spPr>
          <a:xfrm>
            <a:off x="6795861" y="1726752"/>
            <a:ext cx="60373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Calibri"/>
                <a:ea typeface="+mn-ea"/>
                <a:cs typeface="+mn-cs"/>
              </a:rPr>
              <a:t>Mar</a:t>
            </a:r>
          </a:p>
        </p:txBody>
      </p:sp>
      <p:sp>
        <p:nvSpPr>
          <p:cNvPr id="24" name="TekstSylinder 23">
            <a:extLst>
              <a:ext uri="{FF2B5EF4-FFF2-40B4-BE49-F238E27FC236}">
                <a16:creationId xmlns:a16="http://schemas.microsoft.com/office/drawing/2014/main" id="{C0D4B9CB-07EF-4BC8-B202-F8B34B51001D}"/>
              </a:ext>
            </a:extLst>
          </p:cNvPr>
          <p:cNvSpPr txBox="1"/>
          <p:nvPr/>
        </p:nvSpPr>
        <p:spPr>
          <a:xfrm>
            <a:off x="8981528" y="1726752"/>
            <a:ext cx="52460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err="1">
                <a:ln>
                  <a:noFill/>
                </a:ln>
                <a:solidFill>
                  <a:prstClr val="black"/>
                </a:solidFill>
                <a:effectLst/>
                <a:uLnTx/>
                <a:uFillTx/>
                <a:latin typeface="Calibri"/>
                <a:ea typeface="+mn-ea"/>
                <a:cs typeface="+mn-cs"/>
              </a:rPr>
              <a:t>Apr</a:t>
            </a:r>
            <a:endParaRPr kumimoji="0" lang="nb-NO" sz="1400" b="0" i="0" u="none" strike="noStrike" kern="1200" cap="none" spc="0" normalizeH="0" baseline="0" noProof="0">
              <a:ln>
                <a:noFill/>
              </a:ln>
              <a:solidFill>
                <a:prstClr val="black"/>
              </a:solidFill>
              <a:effectLst/>
              <a:uLnTx/>
              <a:uFillTx/>
              <a:latin typeface="Calibri"/>
              <a:ea typeface="+mn-ea"/>
              <a:cs typeface="+mn-cs"/>
            </a:endParaRPr>
          </a:p>
        </p:txBody>
      </p:sp>
      <p:sp>
        <p:nvSpPr>
          <p:cNvPr id="7" name="Pil: femkant 6">
            <a:extLst>
              <a:ext uri="{FF2B5EF4-FFF2-40B4-BE49-F238E27FC236}">
                <a16:creationId xmlns:a16="http://schemas.microsoft.com/office/drawing/2014/main" id="{953A8EDF-0B3E-4D24-9C4D-AC881F606E0A}"/>
              </a:ext>
            </a:extLst>
          </p:cNvPr>
          <p:cNvSpPr/>
          <p:nvPr/>
        </p:nvSpPr>
        <p:spPr>
          <a:xfrm>
            <a:off x="743046" y="3103074"/>
            <a:ext cx="4240234" cy="583254"/>
          </a:xfrm>
          <a:prstGeom prst="homePlat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white"/>
                </a:solidFill>
                <a:effectLst/>
                <a:uLnTx/>
                <a:uFillTx/>
                <a:latin typeface="Calibri"/>
                <a:ea typeface="+mn-ea"/>
                <a:cs typeface="+mn-cs"/>
              </a:rPr>
              <a:t>Kartlegging</a:t>
            </a:r>
          </a:p>
        </p:txBody>
      </p:sp>
      <p:cxnSp>
        <p:nvCxnSpPr>
          <p:cNvPr id="19" name="Rett linje 18">
            <a:extLst>
              <a:ext uri="{FF2B5EF4-FFF2-40B4-BE49-F238E27FC236}">
                <a16:creationId xmlns:a16="http://schemas.microsoft.com/office/drawing/2014/main" id="{53A8F485-DB5A-4500-8DEF-886D4BEAD3E1}"/>
              </a:ext>
            </a:extLst>
          </p:cNvPr>
          <p:cNvCxnSpPr>
            <a:cxnSpLocks/>
          </p:cNvCxnSpPr>
          <p:nvPr/>
        </p:nvCxnSpPr>
        <p:spPr>
          <a:xfrm>
            <a:off x="11350368" y="2094287"/>
            <a:ext cx="0" cy="3941028"/>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25" name="Rett linje 24">
            <a:extLst>
              <a:ext uri="{FF2B5EF4-FFF2-40B4-BE49-F238E27FC236}">
                <a16:creationId xmlns:a16="http://schemas.microsoft.com/office/drawing/2014/main" id="{CD032A09-7C30-455E-B9DF-155948FF7B11}"/>
              </a:ext>
            </a:extLst>
          </p:cNvPr>
          <p:cNvCxnSpPr>
            <a:cxnSpLocks/>
          </p:cNvCxnSpPr>
          <p:nvPr/>
        </p:nvCxnSpPr>
        <p:spPr>
          <a:xfrm>
            <a:off x="9228006" y="2094287"/>
            <a:ext cx="0" cy="3941028"/>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
        <p:nvSpPr>
          <p:cNvPr id="27" name="TekstSylinder 26">
            <a:extLst>
              <a:ext uri="{FF2B5EF4-FFF2-40B4-BE49-F238E27FC236}">
                <a16:creationId xmlns:a16="http://schemas.microsoft.com/office/drawing/2014/main" id="{A4BC9481-AEC8-4922-95B5-EAA4A096CA9B}"/>
              </a:ext>
            </a:extLst>
          </p:cNvPr>
          <p:cNvSpPr txBox="1"/>
          <p:nvPr/>
        </p:nvSpPr>
        <p:spPr>
          <a:xfrm>
            <a:off x="4689324" y="1726752"/>
            <a:ext cx="52460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err="1">
                <a:ln>
                  <a:noFill/>
                </a:ln>
                <a:solidFill>
                  <a:prstClr val="black"/>
                </a:solidFill>
                <a:effectLst/>
                <a:uLnTx/>
                <a:uFillTx/>
                <a:latin typeface="Calibri"/>
                <a:ea typeface="+mn-ea"/>
                <a:cs typeface="+mn-cs"/>
              </a:rPr>
              <a:t>Feb</a:t>
            </a:r>
            <a:endParaRPr kumimoji="0" lang="nb-NO" sz="1400" b="0" i="0" u="none" strike="noStrike" kern="1200" cap="none" spc="0" normalizeH="0" baseline="0" noProof="0">
              <a:ln>
                <a:noFill/>
              </a:ln>
              <a:solidFill>
                <a:prstClr val="black"/>
              </a:solidFill>
              <a:effectLst/>
              <a:uLnTx/>
              <a:uFillTx/>
              <a:latin typeface="Calibri"/>
              <a:ea typeface="+mn-ea"/>
              <a:cs typeface="+mn-cs"/>
            </a:endParaRPr>
          </a:p>
        </p:txBody>
      </p:sp>
      <p:sp>
        <p:nvSpPr>
          <p:cNvPr id="28" name="TekstSylinder 27">
            <a:extLst>
              <a:ext uri="{FF2B5EF4-FFF2-40B4-BE49-F238E27FC236}">
                <a16:creationId xmlns:a16="http://schemas.microsoft.com/office/drawing/2014/main" id="{BED31560-06A2-4355-A931-4C05EAAA32AB}"/>
              </a:ext>
            </a:extLst>
          </p:cNvPr>
          <p:cNvSpPr txBox="1"/>
          <p:nvPr/>
        </p:nvSpPr>
        <p:spPr>
          <a:xfrm>
            <a:off x="11088064" y="1726752"/>
            <a:ext cx="52460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Calibri"/>
                <a:ea typeface="+mn-ea"/>
                <a:cs typeface="+mn-cs"/>
              </a:rPr>
              <a:t>Mai</a:t>
            </a:r>
          </a:p>
        </p:txBody>
      </p:sp>
      <p:sp>
        <p:nvSpPr>
          <p:cNvPr id="10" name="Pil: femkant 9">
            <a:extLst>
              <a:ext uri="{FF2B5EF4-FFF2-40B4-BE49-F238E27FC236}">
                <a16:creationId xmlns:a16="http://schemas.microsoft.com/office/drawing/2014/main" id="{2391FCBE-C203-459D-B6EF-40467E2A8539}"/>
              </a:ext>
            </a:extLst>
          </p:cNvPr>
          <p:cNvSpPr/>
          <p:nvPr/>
        </p:nvSpPr>
        <p:spPr>
          <a:xfrm>
            <a:off x="7105642" y="4616312"/>
            <a:ext cx="4244722" cy="583254"/>
          </a:xfrm>
          <a:prstGeom prst="homePlat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white"/>
                </a:solidFill>
                <a:effectLst/>
                <a:uLnTx/>
                <a:uFillTx/>
                <a:latin typeface="Calibri"/>
                <a:ea typeface="+mn-ea"/>
                <a:cs typeface="+mn-cs"/>
              </a:rPr>
              <a:t>Gjennomføre tiltak og måle effekt</a:t>
            </a:r>
          </a:p>
        </p:txBody>
      </p:sp>
      <p:sp>
        <p:nvSpPr>
          <p:cNvPr id="36" name="Pil: femkant 35">
            <a:extLst>
              <a:ext uri="{FF2B5EF4-FFF2-40B4-BE49-F238E27FC236}">
                <a16:creationId xmlns:a16="http://schemas.microsoft.com/office/drawing/2014/main" id="{5BB33FC1-BB5F-4925-B2E3-90DA7EC8BB65}"/>
              </a:ext>
            </a:extLst>
          </p:cNvPr>
          <p:cNvSpPr/>
          <p:nvPr/>
        </p:nvSpPr>
        <p:spPr>
          <a:xfrm>
            <a:off x="9228006" y="5372932"/>
            <a:ext cx="2122360" cy="583254"/>
          </a:xfrm>
          <a:prstGeom prst="homePlat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white"/>
                </a:solidFill>
                <a:effectLst/>
                <a:uLnTx/>
                <a:uFillTx/>
                <a:latin typeface="Calibri"/>
                <a:ea typeface="+mn-ea"/>
                <a:cs typeface="+mn-cs"/>
              </a:rPr>
              <a:t>Evaluering</a:t>
            </a:r>
          </a:p>
        </p:txBody>
      </p:sp>
      <p:sp>
        <p:nvSpPr>
          <p:cNvPr id="6" name="Pil: femkant 5">
            <a:extLst>
              <a:ext uri="{FF2B5EF4-FFF2-40B4-BE49-F238E27FC236}">
                <a16:creationId xmlns:a16="http://schemas.microsoft.com/office/drawing/2014/main" id="{37786562-55A4-4A43-9EB9-D08583E63062}"/>
              </a:ext>
            </a:extLst>
          </p:cNvPr>
          <p:cNvSpPr/>
          <p:nvPr/>
        </p:nvSpPr>
        <p:spPr>
          <a:xfrm>
            <a:off x="734064" y="2346455"/>
            <a:ext cx="2126852" cy="583254"/>
          </a:xfrm>
          <a:prstGeom prst="homePlat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white"/>
                </a:solidFill>
                <a:effectLst/>
                <a:uLnTx/>
                <a:uFillTx/>
                <a:latin typeface="Calibri"/>
                <a:ea typeface="+mn-ea"/>
                <a:cs typeface="+mn-cs"/>
              </a:rPr>
              <a:t>Oppstart</a:t>
            </a:r>
          </a:p>
        </p:txBody>
      </p:sp>
      <p:sp>
        <p:nvSpPr>
          <p:cNvPr id="9" name="Pil: femkant 8">
            <a:extLst>
              <a:ext uri="{FF2B5EF4-FFF2-40B4-BE49-F238E27FC236}">
                <a16:creationId xmlns:a16="http://schemas.microsoft.com/office/drawing/2014/main" id="{F99236A4-795A-4860-B086-E23812680204}"/>
              </a:ext>
            </a:extLst>
          </p:cNvPr>
          <p:cNvSpPr/>
          <p:nvPr/>
        </p:nvSpPr>
        <p:spPr>
          <a:xfrm>
            <a:off x="4978790" y="3859693"/>
            <a:ext cx="2126852" cy="583254"/>
          </a:xfrm>
          <a:prstGeom prst="homePlat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white"/>
                </a:solidFill>
                <a:effectLst/>
                <a:uLnTx/>
                <a:uFillTx/>
                <a:latin typeface="Calibri"/>
                <a:ea typeface="+mn-ea"/>
                <a:cs typeface="+mn-cs"/>
              </a:rPr>
              <a:t>Analysere nåsituasjon og definere tiltak</a:t>
            </a:r>
          </a:p>
        </p:txBody>
      </p:sp>
    </p:spTree>
    <p:extLst>
      <p:ext uri="{BB962C8B-B14F-4D97-AF65-F5344CB8AC3E}">
        <p14:creationId xmlns:p14="http://schemas.microsoft.com/office/powerpoint/2010/main" val="170483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512F2E4-D4AC-4586-85A8-BEF32C3155AA}"/>
              </a:ext>
            </a:extLst>
          </p:cNvPr>
          <p:cNvSpPr>
            <a:spLocks noGrp="1"/>
          </p:cNvSpPr>
          <p:nvPr>
            <p:ph type="title"/>
          </p:nvPr>
        </p:nvSpPr>
        <p:spPr/>
        <p:txBody>
          <a:bodyPr anchor="t"/>
          <a:lstStyle/>
          <a:p>
            <a:r>
              <a:rPr lang="nb-NO" dirty="0"/>
              <a:t>Møter</a:t>
            </a:r>
          </a:p>
        </p:txBody>
      </p:sp>
      <p:graphicFrame>
        <p:nvGraphicFramePr>
          <p:cNvPr id="5" name="Tabell 5">
            <a:extLst>
              <a:ext uri="{FF2B5EF4-FFF2-40B4-BE49-F238E27FC236}">
                <a16:creationId xmlns:a16="http://schemas.microsoft.com/office/drawing/2014/main" id="{FA800135-6CD5-4837-9C10-42EF64C137F1}"/>
              </a:ext>
            </a:extLst>
          </p:cNvPr>
          <p:cNvGraphicFramePr>
            <a:graphicFrameLocks noGrp="1"/>
          </p:cNvGraphicFramePr>
          <p:nvPr>
            <p:ph sz="quarter" idx="10"/>
            <p:extLst>
              <p:ext uri="{D42A27DB-BD31-4B8C-83A1-F6EECF244321}">
                <p14:modId xmlns:p14="http://schemas.microsoft.com/office/powerpoint/2010/main" val="1481053645"/>
              </p:ext>
            </p:extLst>
          </p:nvPr>
        </p:nvGraphicFramePr>
        <p:xfrm>
          <a:off x="609600" y="1278713"/>
          <a:ext cx="10890692" cy="4693920"/>
        </p:xfrm>
        <a:graphic>
          <a:graphicData uri="http://schemas.openxmlformats.org/drawingml/2006/table">
            <a:tbl>
              <a:tblPr firstRow="1" bandRow="1">
                <a:tableStyleId>{5C22544A-7EE6-4342-B048-85BDC9FD1C3A}</a:tableStyleId>
              </a:tblPr>
              <a:tblGrid>
                <a:gridCol w="1285875">
                  <a:extLst>
                    <a:ext uri="{9D8B030D-6E8A-4147-A177-3AD203B41FA5}">
                      <a16:colId xmlns:a16="http://schemas.microsoft.com/office/drawing/2014/main" val="1211122497"/>
                    </a:ext>
                  </a:extLst>
                </a:gridCol>
                <a:gridCol w="2305050">
                  <a:extLst>
                    <a:ext uri="{9D8B030D-6E8A-4147-A177-3AD203B41FA5}">
                      <a16:colId xmlns:a16="http://schemas.microsoft.com/office/drawing/2014/main" val="2342722709"/>
                    </a:ext>
                  </a:extLst>
                </a:gridCol>
                <a:gridCol w="3609625">
                  <a:extLst>
                    <a:ext uri="{9D8B030D-6E8A-4147-A177-3AD203B41FA5}">
                      <a16:colId xmlns:a16="http://schemas.microsoft.com/office/drawing/2014/main" val="929396867"/>
                    </a:ext>
                  </a:extLst>
                </a:gridCol>
                <a:gridCol w="3690142">
                  <a:extLst>
                    <a:ext uri="{9D8B030D-6E8A-4147-A177-3AD203B41FA5}">
                      <a16:colId xmlns:a16="http://schemas.microsoft.com/office/drawing/2014/main" val="1797313411"/>
                    </a:ext>
                  </a:extLst>
                </a:gridCol>
              </a:tblGrid>
              <a:tr h="248160">
                <a:tc>
                  <a:txBody>
                    <a:bodyPr/>
                    <a:lstStyle/>
                    <a:p>
                      <a:r>
                        <a:rPr lang="nb-NO" sz="1400" dirty="0"/>
                        <a:t>Dato</a:t>
                      </a:r>
                    </a:p>
                  </a:txBody>
                  <a:tcPr>
                    <a:solidFill>
                      <a:srgbClr val="001A58"/>
                    </a:solidFill>
                  </a:tcPr>
                </a:tc>
                <a:tc>
                  <a:txBody>
                    <a:bodyPr/>
                    <a:lstStyle/>
                    <a:p>
                      <a:r>
                        <a:rPr lang="nb-NO" sz="1400" dirty="0"/>
                        <a:t>Hva</a:t>
                      </a:r>
                    </a:p>
                  </a:txBody>
                  <a:tcPr>
                    <a:solidFill>
                      <a:srgbClr val="001A58"/>
                    </a:solidFill>
                  </a:tcPr>
                </a:tc>
                <a:tc>
                  <a:txBody>
                    <a:bodyPr/>
                    <a:lstStyle/>
                    <a:p>
                      <a:r>
                        <a:rPr lang="nb-NO" sz="1400"/>
                        <a:t>Agenda veiledermøte</a:t>
                      </a:r>
                    </a:p>
                  </a:txBody>
                  <a:tcPr>
                    <a:solidFill>
                      <a:srgbClr val="001A58"/>
                    </a:solidFill>
                  </a:tcPr>
                </a:tc>
                <a:tc>
                  <a:txBody>
                    <a:bodyPr/>
                    <a:lstStyle/>
                    <a:p>
                      <a:r>
                        <a:rPr lang="nb-NO" sz="1400"/>
                        <a:t>Agenda veiledningsmøte</a:t>
                      </a:r>
                    </a:p>
                  </a:txBody>
                  <a:tcPr>
                    <a:solidFill>
                      <a:srgbClr val="001A58"/>
                    </a:solidFill>
                  </a:tcPr>
                </a:tc>
                <a:extLst>
                  <a:ext uri="{0D108BD9-81ED-4DB2-BD59-A6C34878D82A}">
                    <a16:rowId xmlns:a16="http://schemas.microsoft.com/office/drawing/2014/main" val="65692157"/>
                  </a:ext>
                </a:extLst>
              </a:tr>
              <a:tr h="248160">
                <a:tc>
                  <a:txBody>
                    <a:bodyPr/>
                    <a:lstStyle/>
                    <a:p>
                      <a:endParaRPr lang="nb-NO" sz="1400" dirty="0"/>
                    </a:p>
                  </a:txBody>
                  <a:tcPr/>
                </a:tc>
                <a:tc>
                  <a:txBody>
                    <a:bodyPr/>
                    <a:lstStyle/>
                    <a:p>
                      <a:r>
                        <a:rPr lang="nb-NO" sz="1400" b="1"/>
                        <a:t>Informasjonsmøter</a:t>
                      </a:r>
                    </a:p>
                  </a:txBody>
                  <a:tcPr/>
                </a:tc>
                <a:tc gridSpan="2">
                  <a:txBody>
                    <a:bodyPr/>
                    <a:lstStyle/>
                    <a:p>
                      <a:pPr marL="0" indent="0">
                        <a:buFont typeface="Arial" panose="020B0604020202020204" pitchFamily="34" charset="0"/>
                        <a:buNone/>
                      </a:pPr>
                      <a:r>
                        <a:rPr lang="nb-NO" sz="1400" dirty="0"/>
                        <a:t>Veiledere + deltakere (1 time)</a:t>
                      </a:r>
                    </a:p>
                  </a:txBody>
                  <a:tcPr/>
                </a:tc>
                <a:tc hMerge="1">
                  <a:txBody>
                    <a:bodyPr/>
                    <a:lstStyle/>
                    <a:p>
                      <a:pPr marL="285750" indent="-285750">
                        <a:buFont typeface="Arial" panose="020B0604020202020204" pitchFamily="34" charset="0"/>
                        <a:buChar char="•"/>
                      </a:pPr>
                      <a:endParaRPr lang="nb-NO" sz="1600" dirty="0"/>
                    </a:p>
                  </a:txBody>
                  <a:tcPr/>
                </a:tc>
                <a:extLst>
                  <a:ext uri="{0D108BD9-81ED-4DB2-BD59-A6C34878D82A}">
                    <a16:rowId xmlns:a16="http://schemas.microsoft.com/office/drawing/2014/main" val="4109544400"/>
                  </a:ext>
                </a:extLst>
              </a:tr>
              <a:tr h="609121">
                <a:tc>
                  <a:txBody>
                    <a:bodyPr/>
                    <a:lstStyle/>
                    <a:p>
                      <a:endParaRPr lang="nb-NO" sz="1400" dirty="0"/>
                    </a:p>
                  </a:txBody>
                  <a:tcPr/>
                </a:tc>
                <a:tc>
                  <a:txBody>
                    <a:bodyPr/>
                    <a:lstStyle/>
                    <a:p>
                      <a:r>
                        <a:rPr lang="nb-NO" sz="1400" b="1" dirty="0"/>
                        <a:t>Veiledermøte</a:t>
                      </a:r>
                      <a:endParaRPr lang="nb-NO"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400" dirty="0"/>
                        <a:t>Veiledere (1,5 time)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400" dirty="0"/>
                        <a:t>Informasjon og bli-kjent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400" dirty="0"/>
                        <a:t>Kartleggingsverktøyet</a:t>
                      </a:r>
                    </a:p>
                  </a:txBody>
                  <a:tcPr/>
                </a:tc>
                <a:tc>
                  <a:txBody>
                    <a:bodyPr/>
                    <a:lstStyle/>
                    <a:p>
                      <a:pPr marL="0" indent="0">
                        <a:buFont typeface="Arial" panose="020B0604020202020204" pitchFamily="34" charset="0"/>
                        <a:buNone/>
                      </a:pPr>
                      <a:r>
                        <a:rPr lang="nb-NO" sz="1400" dirty="0"/>
                        <a:t>N/A</a:t>
                      </a:r>
                    </a:p>
                  </a:txBody>
                  <a:tcPr/>
                </a:tc>
                <a:extLst>
                  <a:ext uri="{0D108BD9-81ED-4DB2-BD59-A6C34878D82A}">
                    <a16:rowId xmlns:a16="http://schemas.microsoft.com/office/drawing/2014/main" val="3034788009"/>
                  </a:ext>
                </a:extLst>
              </a:tr>
              <a:tr h="609121">
                <a:tc>
                  <a:txBody>
                    <a:bodyPr/>
                    <a:lstStyle/>
                    <a:p>
                      <a:endParaRPr lang="nb-NO" sz="1400" dirty="0"/>
                    </a:p>
                  </a:txBody>
                  <a:tcPr/>
                </a:tc>
                <a:tc>
                  <a:txBody>
                    <a:bodyPr/>
                    <a:lstStyle/>
                    <a:p>
                      <a:r>
                        <a:rPr lang="nb-NO" sz="1400" b="1" dirty="0"/>
                        <a:t>Samling 1</a:t>
                      </a:r>
                      <a:r>
                        <a:rPr lang="nb-NO" sz="1400" dirty="0"/>
                        <a:t> Kartlegging</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400" dirty="0"/>
                        <a:t>Veiledere (1,5 time)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400" dirty="0"/>
                        <a:t>Kompetanseløft: Grunnleggende personvern og informasjonssikkerhet</a:t>
                      </a:r>
                    </a:p>
                  </a:txBody>
                  <a:tcPr/>
                </a:tc>
                <a:tc>
                  <a:txBody>
                    <a:bodyPr/>
                    <a:lstStyle/>
                    <a:p>
                      <a:pPr marL="0" indent="0">
                        <a:buFont typeface="Arial" panose="020B0604020202020204" pitchFamily="34" charset="0"/>
                        <a:buNone/>
                      </a:pPr>
                      <a:r>
                        <a:rPr lang="nb-NO" sz="1400" dirty="0"/>
                        <a:t>Veiledere + deltakere (1,5 time)</a:t>
                      </a:r>
                    </a:p>
                    <a:p>
                      <a:pPr marL="285750" indent="-285750">
                        <a:buFont typeface="Arial" panose="020B0604020202020204" pitchFamily="34" charset="0"/>
                        <a:buChar char="•"/>
                      </a:pPr>
                      <a:r>
                        <a:rPr lang="nb-NO" sz="1400" dirty="0"/>
                        <a:t>Informasjon og bli-kjent</a:t>
                      </a:r>
                    </a:p>
                    <a:p>
                      <a:pPr marL="285750" indent="-285750">
                        <a:buFont typeface="Arial" panose="020B0604020202020204" pitchFamily="34" charset="0"/>
                        <a:buChar char="•"/>
                      </a:pPr>
                      <a:r>
                        <a:rPr lang="nb-NO" sz="1400" dirty="0"/>
                        <a:t>Kartleggingsverktøyet: Kartlegging</a:t>
                      </a:r>
                    </a:p>
                  </a:txBody>
                  <a:tcPr/>
                </a:tc>
                <a:extLst>
                  <a:ext uri="{0D108BD9-81ED-4DB2-BD59-A6C34878D82A}">
                    <a16:rowId xmlns:a16="http://schemas.microsoft.com/office/drawing/2014/main" val="4213361305"/>
                  </a:ext>
                </a:extLst>
              </a:tr>
              <a:tr h="789601">
                <a:tc>
                  <a:txBody>
                    <a:bodyPr/>
                    <a:lstStyle/>
                    <a:p>
                      <a:endParaRPr lang="nb-NO"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400" b="1"/>
                        <a:t>Samling 2</a:t>
                      </a:r>
                      <a:r>
                        <a:rPr lang="nb-NO" sz="1400"/>
                        <a:t> Prioritering (Fysisk dagssamling)</a:t>
                      </a:r>
                    </a:p>
                  </a:txBody>
                  <a:tcPr/>
                </a:tc>
                <a:tc gridSpan="2">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400" u="none" dirty="0"/>
                        <a:t>Veiledere + deltakere (5 timer)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400" u="none" dirty="0"/>
                        <a:t>Kompetanseløft:  Grunnleggende personvern og informasjonssikkerhet + Personopplysningssikkerhet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400" u="none" dirty="0"/>
                        <a:t>Kartleggingsverktøyet: Prioritering</a:t>
                      </a:r>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600" dirty="0"/>
                    </a:p>
                  </a:txBody>
                  <a:tcPr/>
                </a:tc>
                <a:extLst>
                  <a:ext uri="{0D108BD9-81ED-4DB2-BD59-A6C34878D82A}">
                    <a16:rowId xmlns:a16="http://schemas.microsoft.com/office/drawing/2014/main" val="2458667069"/>
                  </a:ext>
                </a:extLst>
              </a:tr>
              <a:tr h="789601">
                <a:tc>
                  <a:txBody>
                    <a:bodyPr/>
                    <a:lstStyle/>
                    <a:p>
                      <a:endParaRPr lang="nb-NO" sz="1400" dirty="0"/>
                    </a:p>
                  </a:txBody>
                  <a:tcPr/>
                </a:tc>
                <a:tc>
                  <a:txBody>
                    <a:bodyPr/>
                    <a:lstStyle/>
                    <a:p>
                      <a:r>
                        <a:rPr lang="nb-NO" sz="1400" b="1"/>
                        <a:t>Samling 3</a:t>
                      </a:r>
                      <a:r>
                        <a:rPr lang="nb-NO" sz="1400"/>
                        <a:t> Gjennomføring</a:t>
                      </a:r>
                    </a:p>
                  </a:txBody>
                  <a:tcPr/>
                </a:tc>
                <a:tc>
                  <a:txBody>
                    <a:bodyPr/>
                    <a:lstStyle/>
                    <a:p>
                      <a:pPr marL="0" indent="0">
                        <a:buFont typeface="Arial" panose="020B0604020202020204" pitchFamily="34" charset="0"/>
                        <a:buNone/>
                      </a:pPr>
                      <a:r>
                        <a:rPr lang="nb-NO" sz="1400" u="none" dirty="0"/>
                        <a:t>Veiledere (1,5 time)</a:t>
                      </a:r>
                    </a:p>
                    <a:p>
                      <a:pPr marL="285750" indent="-285750">
                        <a:buFont typeface="Arial" panose="020B0604020202020204" pitchFamily="34" charset="0"/>
                        <a:buChar char="•"/>
                      </a:pPr>
                      <a:r>
                        <a:rPr lang="nb-NO" sz="1400" u="none" dirty="0"/>
                        <a:t>Kompetanseløft: DPIA</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400" u="none" dirty="0"/>
                        <a:t>Veiledere + deltakere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400" u="none" dirty="0"/>
                        <a:t>Kompetanseløft: Personopplysningssikkerhet</a:t>
                      </a:r>
                      <a:endParaRPr lang="nb-NO" sz="1400" dirty="0"/>
                    </a:p>
                    <a:p>
                      <a:pPr marL="285750" indent="-285750">
                        <a:buFont typeface="Arial" panose="020B0604020202020204" pitchFamily="34" charset="0"/>
                        <a:buChar char="•"/>
                      </a:pPr>
                      <a:r>
                        <a:rPr lang="nb-NO" sz="1400" dirty="0"/>
                        <a:t>Kartleggingsverktøyet: Gjennomføring</a:t>
                      </a:r>
                    </a:p>
                  </a:txBody>
                  <a:tcPr/>
                </a:tc>
                <a:extLst>
                  <a:ext uri="{0D108BD9-81ED-4DB2-BD59-A6C34878D82A}">
                    <a16:rowId xmlns:a16="http://schemas.microsoft.com/office/drawing/2014/main" val="2854827832"/>
                  </a:ext>
                </a:extLst>
              </a:tr>
              <a:tr h="609121">
                <a:tc>
                  <a:txBody>
                    <a:bodyPr/>
                    <a:lstStyle/>
                    <a:p>
                      <a:endParaRPr lang="nb-NO" sz="1400" dirty="0"/>
                    </a:p>
                  </a:txBody>
                  <a:tcPr/>
                </a:tc>
                <a:tc>
                  <a:txBody>
                    <a:bodyPr/>
                    <a:lstStyle/>
                    <a:p>
                      <a:r>
                        <a:rPr lang="nb-NO" sz="1400" b="1" dirty="0"/>
                        <a:t>Samling 4</a:t>
                      </a:r>
                      <a:r>
                        <a:rPr lang="nb-NO" sz="1400" dirty="0"/>
                        <a:t> Evaluering</a:t>
                      </a:r>
                    </a:p>
                  </a:txBody>
                  <a:tcPr/>
                </a:tc>
                <a:tc>
                  <a:txBody>
                    <a:bodyPr/>
                    <a:lstStyle/>
                    <a:p>
                      <a:pPr marL="0" indent="0">
                        <a:buFont typeface="Arial" panose="020B0604020202020204" pitchFamily="34" charset="0"/>
                        <a:buNone/>
                      </a:pPr>
                      <a:r>
                        <a:rPr lang="nb-NO" sz="1400" dirty="0"/>
                        <a:t>Veiledere (1,5 time)</a:t>
                      </a:r>
                    </a:p>
                    <a:p>
                      <a:pPr marL="285750" indent="-285750">
                        <a:buFont typeface="Arial" panose="020B0604020202020204" pitchFamily="34" charset="0"/>
                        <a:buChar char="•"/>
                      </a:pPr>
                      <a:r>
                        <a:rPr lang="nb-NO" sz="1400" dirty="0"/>
                        <a:t>Veien videre</a:t>
                      </a:r>
                    </a:p>
                  </a:txBody>
                  <a:tcPr/>
                </a:tc>
                <a:tc>
                  <a:txBody>
                    <a:bodyPr/>
                    <a:lstStyle/>
                    <a:p>
                      <a:pPr marL="0" indent="0">
                        <a:buFont typeface="Arial" panose="020B0604020202020204" pitchFamily="34" charset="0"/>
                        <a:buNone/>
                      </a:pPr>
                      <a:r>
                        <a:rPr lang="nb-NO" sz="1400" dirty="0"/>
                        <a:t>Veiledere + deltakere (1,5 time)</a:t>
                      </a:r>
                    </a:p>
                    <a:p>
                      <a:pPr marL="285750" indent="-285750">
                        <a:buFont typeface="Arial" panose="020B0604020202020204" pitchFamily="34" charset="0"/>
                        <a:buChar char="•"/>
                      </a:pPr>
                      <a:r>
                        <a:rPr lang="nb-NO" sz="1400" dirty="0"/>
                        <a:t>Kompetanseløft: DPIA</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400" dirty="0"/>
                        <a:t>Kartleggingsverktøyet: Gjennomføring</a:t>
                      </a:r>
                    </a:p>
                  </a:txBody>
                  <a:tcPr/>
                </a:tc>
                <a:extLst>
                  <a:ext uri="{0D108BD9-81ED-4DB2-BD59-A6C34878D82A}">
                    <a16:rowId xmlns:a16="http://schemas.microsoft.com/office/drawing/2014/main" val="3833357360"/>
                  </a:ext>
                </a:extLst>
              </a:tr>
            </a:tbl>
          </a:graphicData>
        </a:graphic>
      </p:graphicFrame>
    </p:spTree>
    <p:extLst>
      <p:ext uri="{BB962C8B-B14F-4D97-AF65-F5344CB8AC3E}">
        <p14:creationId xmlns:p14="http://schemas.microsoft.com/office/powerpoint/2010/main" val="3856139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355180-C93D-42F9-845F-5614B33AD2A8}"/>
              </a:ext>
            </a:extLst>
          </p:cNvPr>
          <p:cNvSpPr>
            <a:spLocks noGrp="1"/>
          </p:cNvSpPr>
          <p:nvPr>
            <p:ph type="title"/>
          </p:nvPr>
        </p:nvSpPr>
        <p:spPr/>
        <p:txBody>
          <a:bodyPr/>
          <a:lstStyle/>
          <a:p>
            <a:r>
              <a:rPr lang="nb-NO" dirty="0"/>
              <a:t>Agenda del 1 – Veiledermøte </a:t>
            </a:r>
          </a:p>
        </p:txBody>
      </p:sp>
      <p:sp>
        <p:nvSpPr>
          <p:cNvPr id="3" name="Plassholder for innhold 2">
            <a:extLst>
              <a:ext uri="{FF2B5EF4-FFF2-40B4-BE49-F238E27FC236}">
                <a16:creationId xmlns:a16="http://schemas.microsoft.com/office/drawing/2014/main" id="{6963B2C3-21F7-4F26-8063-8AC24CC8691C}"/>
              </a:ext>
            </a:extLst>
          </p:cNvPr>
          <p:cNvSpPr>
            <a:spLocks noGrp="1"/>
          </p:cNvSpPr>
          <p:nvPr>
            <p:ph sz="quarter" idx="10"/>
          </p:nvPr>
        </p:nvSpPr>
        <p:spPr/>
        <p:txBody>
          <a:bodyPr/>
          <a:lstStyle/>
          <a:p>
            <a:pPr marL="0" indent="0">
              <a:buNone/>
            </a:pPr>
            <a:r>
              <a:rPr lang="nb-NO" sz="2000" dirty="0"/>
              <a:t>NN.00	Velkommen											</a:t>
            </a:r>
            <a:r>
              <a:rPr lang="nb-NO" sz="2000" i="1" dirty="0"/>
              <a:t>Gruppeleder</a:t>
            </a:r>
          </a:p>
          <a:p>
            <a:pPr marL="0" indent="0">
              <a:buNone/>
            </a:pPr>
            <a:r>
              <a:rPr lang="nb-NO" sz="2000" dirty="0"/>
              <a:t>NN.05 	Rekkefremlegg av forberedelsene 						</a:t>
            </a:r>
            <a:r>
              <a:rPr lang="nb-NO" sz="2000" i="1" dirty="0"/>
              <a:t>Gruppeleder</a:t>
            </a:r>
          </a:p>
          <a:p>
            <a:pPr marL="0" indent="0">
              <a:buNone/>
            </a:pPr>
            <a:r>
              <a:rPr lang="nb-NO" sz="2000" dirty="0"/>
              <a:t>NN.20	Kompetanseløft 										</a:t>
            </a:r>
            <a:r>
              <a:rPr lang="nb-NO" sz="2000" i="1" dirty="0"/>
              <a:t>Ekstern foredragsholder</a:t>
            </a:r>
          </a:p>
          <a:p>
            <a:pPr marL="0" indent="0">
              <a:buNone/>
            </a:pPr>
            <a:r>
              <a:rPr lang="nb-NO" i="1" dirty="0"/>
              <a:t>		(Grunnleggende personvern og informasjonssikkerhet)</a:t>
            </a:r>
            <a:endParaRPr lang="nb-NO" sz="2000" i="1" dirty="0"/>
          </a:p>
          <a:p>
            <a:pPr marL="0" indent="0">
              <a:buNone/>
            </a:pPr>
            <a:r>
              <a:rPr lang="nb-NO" sz="2000" dirty="0"/>
              <a:t>NN.00	Hvordan veilede kommunene i kartlegging? 				</a:t>
            </a:r>
            <a:r>
              <a:rPr lang="nb-NO" sz="2000" i="1" dirty="0"/>
              <a:t>Koordinator</a:t>
            </a:r>
          </a:p>
          <a:p>
            <a:pPr marL="0" indent="0">
              <a:buNone/>
            </a:pPr>
            <a:r>
              <a:rPr lang="nb-NO" dirty="0"/>
              <a:t>		</a:t>
            </a:r>
            <a:r>
              <a:rPr lang="nb-NO" i="1" dirty="0"/>
              <a:t>(Se egen presentasjon: veiledningsgrupper)</a:t>
            </a:r>
            <a:endParaRPr lang="nb-NO" sz="2000" i="1" dirty="0"/>
          </a:p>
          <a:p>
            <a:pPr marL="0" indent="0">
              <a:buNone/>
            </a:pPr>
            <a:r>
              <a:rPr lang="nb-NO" dirty="0"/>
              <a:t>NN</a:t>
            </a:r>
            <a:r>
              <a:rPr lang="nb-NO" sz="2000" dirty="0"/>
              <a:t>.20	Pause</a:t>
            </a:r>
          </a:p>
          <a:p>
            <a:pPr marL="0" indent="0">
              <a:buNone/>
            </a:pPr>
            <a:endParaRPr lang="nb-NO" dirty="0"/>
          </a:p>
        </p:txBody>
      </p:sp>
    </p:spTree>
    <p:extLst>
      <p:ext uri="{BB962C8B-B14F-4D97-AF65-F5344CB8AC3E}">
        <p14:creationId xmlns:p14="http://schemas.microsoft.com/office/powerpoint/2010/main" val="309332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24C6C15-6CB0-49A6-B098-C70B277A6190}"/>
              </a:ext>
            </a:extLst>
          </p:cNvPr>
          <p:cNvSpPr>
            <a:spLocks noGrp="1"/>
          </p:cNvSpPr>
          <p:nvPr>
            <p:ph type="title"/>
          </p:nvPr>
        </p:nvSpPr>
        <p:spPr/>
        <p:txBody>
          <a:bodyPr/>
          <a:lstStyle/>
          <a:p>
            <a:r>
              <a:rPr lang="nb-NO" dirty="0"/>
              <a:t>Agenda del 2 – Veiledningsmøte</a:t>
            </a:r>
          </a:p>
        </p:txBody>
      </p:sp>
      <p:sp>
        <p:nvSpPr>
          <p:cNvPr id="3" name="Plassholder for innhold 2">
            <a:extLst>
              <a:ext uri="{FF2B5EF4-FFF2-40B4-BE49-F238E27FC236}">
                <a16:creationId xmlns:a16="http://schemas.microsoft.com/office/drawing/2014/main" id="{8F3082D7-A994-4070-94F7-41D9A6EE1C85}"/>
              </a:ext>
            </a:extLst>
          </p:cNvPr>
          <p:cNvSpPr>
            <a:spLocks noGrp="1"/>
          </p:cNvSpPr>
          <p:nvPr>
            <p:ph sz="quarter" idx="10"/>
          </p:nvPr>
        </p:nvSpPr>
        <p:spPr/>
        <p:txBody>
          <a:bodyPr/>
          <a:lstStyle/>
          <a:p>
            <a:pPr marL="0" indent="0">
              <a:buNone/>
            </a:pPr>
            <a:r>
              <a:rPr lang="nb-NO" sz="2000" dirty="0"/>
              <a:t>NN.30	Velkommen og introduksjonsrunde 				Gruppeleder</a:t>
            </a:r>
          </a:p>
          <a:p>
            <a:pPr marL="0" indent="0">
              <a:buNone/>
            </a:pPr>
            <a:r>
              <a:rPr lang="nb-NO" sz="2000" dirty="0"/>
              <a:t>NN.40	Informasjon om SkoleSec og </a:t>
            </a:r>
            <a:r>
              <a:rPr lang="nb-NO" dirty="0"/>
              <a:t>veiledertjenesten</a:t>
            </a:r>
            <a:r>
              <a:rPr lang="nb-NO" sz="2000" dirty="0"/>
              <a:t> 	</a:t>
            </a:r>
            <a:r>
              <a:rPr lang="nb-NO" sz="2000" dirty="0">
                <a:solidFill>
                  <a:srgbClr val="FF0000"/>
                </a:solidFill>
              </a:rPr>
              <a:t>	</a:t>
            </a:r>
            <a:r>
              <a:rPr lang="nb-NO" sz="2000" dirty="0"/>
              <a:t>SkoleSec</a:t>
            </a:r>
          </a:p>
          <a:p>
            <a:pPr marL="0" indent="0">
              <a:buNone/>
            </a:pPr>
            <a:r>
              <a:rPr lang="nb-NO" sz="2000" dirty="0"/>
              <a:t>NN.00	Veiledningsgrupper i </a:t>
            </a:r>
            <a:r>
              <a:rPr lang="nb-NO" sz="2000" dirty="0" err="1"/>
              <a:t>breakout</a:t>
            </a:r>
            <a:r>
              <a:rPr lang="nb-NO" sz="2000" dirty="0"/>
              <a:t>-rom					Veilederteamet</a:t>
            </a:r>
          </a:p>
          <a:p>
            <a:pPr lvl="2"/>
            <a:r>
              <a:rPr lang="nb-NO" sz="1500" dirty="0"/>
              <a:t>Bli-kjent runde</a:t>
            </a:r>
          </a:p>
          <a:p>
            <a:pPr lvl="2"/>
            <a:r>
              <a:rPr lang="nb-NO" sz="1500" dirty="0"/>
              <a:t>Innføring i kartleggingsverktøyet</a:t>
            </a:r>
          </a:p>
          <a:p>
            <a:pPr lvl="2"/>
            <a:r>
              <a:rPr lang="nb-NO" sz="1500" dirty="0"/>
              <a:t>Praktiske avklaringer</a:t>
            </a:r>
          </a:p>
          <a:p>
            <a:pPr marL="0" indent="0">
              <a:buNone/>
            </a:pPr>
            <a:r>
              <a:rPr lang="nb-NO" sz="2000" dirty="0"/>
              <a:t>NN.40 	Felles avslutning 									Gruppeleder</a:t>
            </a:r>
          </a:p>
          <a:p>
            <a:pPr marL="0" indent="0">
              <a:buNone/>
            </a:pPr>
            <a:endParaRPr lang="nb-NO" dirty="0"/>
          </a:p>
        </p:txBody>
      </p:sp>
    </p:spTree>
    <p:extLst>
      <p:ext uri="{BB962C8B-B14F-4D97-AF65-F5344CB8AC3E}">
        <p14:creationId xmlns:p14="http://schemas.microsoft.com/office/powerpoint/2010/main" val="138272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274ABDF-749B-44CB-AC2A-0126F8845685}"/>
              </a:ext>
            </a:extLst>
          </p:cNvPr>
          <p:cNvSpPr>
            <a:spLocks noGrp="1"/>
          </p:cNvSpPr>
          <p:nvPr>
            <p:ph type="ctrTitle"/>
          </p:nvPr>
        </p:nvSpPr>
        <p:spPr/>
        <p:txBody>
          <a:bodyPr/>
          <a:lstStyle/>
          <a:p>
            <a:r>
              <a:rPr lang="nb-NO"/>
              <a:t>SkoleSec – </a:t>
            </a:r>
            <a:r>
              <a:rPr lang="nb-NO" i="1"/>
              <a:t>tryggere innramming av digitale læringsmiljø</a:t>
            </a:r>
          </a:p>
        </p:txBody>
      </p:sp>
      <p:sp>
        <p:nvSpPr>
          <p:cNvPr id="3" name="Undertittel 2">
            <a:extLst>
              <a:ext uri="{FF2B5EF4-FFF2-40B4-BE49-F238E27FC236}">
                <a16:creationId xmlns:a16="http://schemas.microsoft.com/office/drawing/2014/main" id="{76AEBCD4-FE95-4447-934C-558DA0DEF171}"/>
              </a:ext>
            </a:extLst>
          </p:cNvPr>
          <p:cNvSpPr>
            <a:spLocks noGrp="1"/>
          </p:cNvSpPr>
          <p:nvPr>
            <p:ph type="subTitle" idx="1"/>
          </p:nvPr>
        </p:nvSpPr>
        <p:spPr/>
        <p:txBody>
          <a:bodyPr vert="horz" lIns="91440" tIns="45720" rIns="91440" bIns="45720" rtlCol="0" anchor="t">
            <a:normAutofit/>
          </a:bodyPr>
          <a:lstStyle/>
          <a:p>
            <a:r>
              <a:rPr lang="nb-NO" dirty="0"/>
              <a:t>Samling 1 - Kartlegging</a:t>
            </a:r>
          </a:p>
        </p:txBody>
      </p:sp>
    </p:spTree>
    <p:extLst>
      <p:ext uri="{BB962C8B-B14F-4D97-AF65-F5344CB8AC3E}">
        <p14:creationId xmlns:p14="http://schemas.microsoft.com/office/powerpoint/2010/main" val="69467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411191E-6A8B-432C-9F60-EB67288281F3}"/>
              </a:ext>
            </a:extLst>
          </p:cNvPr>
          <p:cNvSpPr>
            <a:spLocks noGrp="1"/>
          </p:cNvSpPr>
          <p:nvPr>
            <p:ph type="ctrTitle"/>
          </p:nvPr>
        </p:nvSpPr>
        <p:spPr>
          <a:xfrm>
            <a:off x="521353" y="3429000"/>
            <a:ext cx="5574648" cy="1509189"/>
          </a:xfrm>
        </p:spPr>
        <p:txBody>
          <a:bodyPr/>
          <a:lstStyle/>
          <a:p>
            <a:r>
              <a:rPr lang="nb-NO" sz="4400"/>
              <a:t>Om SkoleSec-prosjektet</a:t>
            </a:r>
          </a:p>
        </p:txBody>
      </p:sp>
    </p:spTree>
    <p:extLst>
      <p:ext uri="{BB962C8B-B14F-4D97-AF65-F5344CB8AC3E}">
        <p14:creationId xmlns:p14="http://schemas.microsoft.com/office/powerpoint/2010/main" val="3122715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6B45C22-CF92-4A6F-8D37-C33A64B815C9}"/>
              </a:ext>
            </a:extLst>
          </p:cNvPr>
          <p:cNvSpPr>
            <a:spLocks noGrp="1"/>
          </p:cNvSpPr>
          <p:nvPr>
            <p:ph type="title"/>
          </p:nvPr>
        </p:nvSpPr>
        <p:spPr/>
        <p:txBody>
          <a:bodyPr vert="horz" lIns="91440" tIns="45720" rIns="91440" bIns="45720" rtlCol="0" anchor="ctr">
            <a:normAutofit/>
          </a:bodyPr>
          <a:lstStyle/>
          <a:p>
            <a:r>
              <a:rPr lang="nb-NO"/>
              <a:t>Prosjektet SkoleSec</a:t>
            </a:r>
          </a:p>
        </p:txBody>
      </p:sp>
      <p:sp>
        <p:nvSpPr>
          <p:cNvPr id="3" name="Plassholder for innhold 2">
            <a:extLst>
              <a:ext uri="{FF2B5EF4-FFF2-40B4-BE49-F238E27FC236}">
                <a16:creationId xmlns:a16="http://schemas.microsoft.com/office/drawing/2014/main" id="{A83B4DEE-96E1-4280-98EC-9E92A9208687}"/>
              </a:ext>
            </a:extLst>
          </p:cNvPr>
          <p:cNvSpPr>
            <a:spLocks noGrp="1"/>
          </p:cNvSpPr>
          <p:nvPr>
            <p:ph sz="quarter" idx="10"/>
          </p:nvPr>
        </p:nvSpPr>
        <p:spPr/>
        <p:txBody>
          <a:bodyPr vert="horz" lIns="91440" tIns="45720" rIns="91440" bIns="45720" rtlCol="0" anchor="t">
            <a:normAutofit/>
          </a:bodyPr>
          <a:lstStyle/>
          <a:p>
            <a:pPr marL="0" indent="0">
              <a:buNone/>
            </a:pPr>
            <a:r>
              <a:rPr lang="nb-NO"/>
              <a:t>…………..</a:t>
            </a:r>
            <a:r>
              <a:rPr lang="nb-NO" i="1"/>
              <a:t> «KS etablerer et forprosjekt med formål å styrke samarbeid og deling mellom kommunene og fylkeskommunene i arbeidet med informasjonssikkerhet og personvern i skolesektoren.</a:t>
            </a:r>
          </a:p>
          <a:p>
            <a:pPr marL="0" indent="0">
              <a:buNone/>
            </a:pPr>
            <a:r>
              <a:rPr lang="nb-NO" sz="2800" b="1" i="1"/>
              <a:t>Prosjektet skal vurdere, prøve ut og evaluere ulike innsatser og tiltak</a:t>
            </a:r>
            <a:r>
              <a:rPr lang="nb-NO" i="1"/>
              <a:t> som både på kort og lang sikt vil understøtte skoleeiers behov på området. Et spesielt fokus på kort sikt bør knyttes til vurderinger av mye brukte læringsressurser og samhandlingsløsninger. Arbeidet skal på lang sikt </a:t>
            </a:r>
            <a:r>
              <a:rPr lang="nb-NO" sz="2800" b="1" i="1"/>
              <a:t>bidra til en mer samordnet sektor i samspill med andre sentrale ressursmiljøer og leverandørmarkedet</a:t>
            </a:r>
            <a:r>
              <a:rPr lang="nb-NO" i="1"/>
              <a:t>, og forenkle og forbedre anskaffelse og implementering av nye fremtidige digitale tjenester i skolen.»</a:t>
            </a:r>
            <a:endParaRPr lang="nb-NO" i="1">
              <a:cs typeface="Calibri"/>
            </a:endParaRPr>
          </a:p>
        </p:txBody>
      </p:sp>
    </p:spTree>
    <p:extLst>
      <p:ext uri="{BB962C8B-B14F-4D97-AF65-F5344CB8AC3E}">
        <p14:creationId xmlns:p14="http://schemas.microsoft.com/office/powerpoint/2010/main" val="3343242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l: opp 10">
            <a:extLst>
              <a:ext uri="{FF2B5EF4-FFF2-40B4-BE49-F238E27FC236}">
                <a16:creationId xmlns:a16="http://schemas.microsoft.com/office/drawing/2014/main" id="{6EA5F31C-699E-4523-B0D0-C145EE2A6D52}"/>
              </a:ext>
            </a:extLst>
          </p:cNvPr>
          <p:cNvSpPr/>
          <p:nvPr/>
        </p:nvSpPr>
        <p:spPr>
          <a:xfrm rot="4070175">
            <a:off x="5613130" y="-1982773"/>
            <a:ext cx="737374" cy="11511015"/>
          </a:xfrm>
          <a:prstGeom prst="upArrow">
            <a:avLst>
              <a:gd name="adj1" fmla="val 50000"/>
              <a:gd name="adj2" fmla="val 67885"/>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tel 1">
            <a:extLst>
              <a:ext uri="{FF2B5EF4-FFF2-40B4-BE49-F238E27FC236}">
                <a16:creationId xmlns:a16="http://schemas.microsoft.com/office/drawing/2014/main" id="{1D3D4625-3A63-4202-ADF2-91EAAD025D71}"/>
              </a:ext>
            </a:extLst>
          </p:cNvPr>
          <p:cNvSpPr>
            <a:spLocks noGrp="1"/>
          </p:cNvSpPr>
          <p:nvPr>
            <p:ph type="title"/>
          </p:nvPr>
        </p:nvSpPr>
        <p:spPr/>
        <p:txBody>
          <a:bodyPr/>
          <a:lstStyle/>
          <a:p>
            <a:r>
              <a:rPr lang="nb-NO" b="1"/>
              <a:t>Målbilde</a:t>
            </a:r>
          </a:p>
        </p:txBody>
      </p:sp>
      <p:sp>
        <p:nvSpPr>
          <p:cNvPr id="3" name="Plassholder for tekst 3">
            <a:extLst>
              <a:ext uri="{FF2B5EF4-FFF2-40B4-BE49-F238E27FC236}">
                <a16:creationId xmlns:a16="http://schemas.microsoft.com/office/drawing/2014/main" id="{5F4288C9-7472-4682-AD77-ED2CABC580FE}"/>
              </a:ext>
            </a:extLst>
          </p:cNvPr>
          <p:cNvSpPr txBox="1">
            <a:spLocks/>
          </p:cNvSpPr>
          <p:nvPr/>
        </p:nvSpPr>
        <p:spPr>
          <a:xfrm>
            <a:off x="528110" y="3336407"/>
            <a:ext cx="2613884" cy="477054"/>
          </a:xfrm>
          <a:prstGeom prst="rect">
            <a:avLst/>
          </a:prstGeom>
        </p:spPr>
        <p:txBody>
          <a:bodyPr anchor="ctr"/>
          <a:lstStyle>
            <a:lvl1pPr marL="342900" indent="-342900" algn="l" defTabSz="457200" rtl="0" eaLnBrk="1" latinLnBrk="0" hangingPunct="1">
              <a:spcBef>
                <a:spcPct val="20000"/>
              </a:spcBef>
              <a:buFont typeface="Arial"/>
              <a:buChar char="•"/>
              <a:defRPr sz="20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b-NO" sz="2000" b="1" i="0" u="none" strike="noStrike" kern="1200" cap="none" spc="0" normalizeH="0" baseline="0" noProof="0">
                <a:ln>
                  <a:noFill/>
                </a:ln>
                <a:solidFill>
                  <a:srgbClr val="C0504D"/>
                </a:solidFill>
                <a:effectLst/>
                <a:uLnTx/>
                <a:uFillTx/>
                <a:latin typeface="Calibri"/>
                <a:ea typeface="+mn-ea"/>
                <a:cs typeface="+mn-cs"/>
              </a:rPr>
              <a:t>Skoleleder og lærere</a:t>
            </a:r>
          </a:p>
        </p:txBody>
      </p:sp>
      <p:sp>
        <p:nvSpPr>
          <p:cNvPr id="4" name="Plassholder for tekst 4">
            <a:extLst>
              <a:ext uri="{FF2B5EF4-FFF2-40B4-BE49-F238E27FC236}">
                <a16:creationId xmlns:a16="http://schemas.microsoft.com/office/drawing/2014/main" id="{79722240-A027-417E-BE5A-654D23A072E5}"/>
              </a:ext>
            </a:extLst>
          </p:cNvPr>
          <p:cNvSpPr txBox="1">
            <a:spLocks/>
          </p:cNvSpPr>
          <p:nvPr/>
        </p:nvSpPr>
        <p:spPr>
          <a:xfrm>
            <a:off x="528110" y="3947705"/>
            <a:ext cx="2613884" cy="1834563"/>
          </a:xfrm>
          <a:prstGeom prst="rect">
            <a:avLst/>
          </a:prstGeom>
        </p:spPr>
        <p:txBody>
          <a:bodyPr/>
          <a:lstStyle>
            <a:lvl1pPr marL="342900" indent="-342900" algn="l" defTabSz="457200" rtl="0" eaLnBrk="1" latinLnBrk="0" hangingPunct="1">
              <a:spcBef>
                <a:spcPct val="20000"/>
              </a:spcBef>
              <a:buFont typeface="Arial"/>
              <a:buChar char="•"/>
              <a:defRPr sz="20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mj-lt"/>
              <a:buAutoNum type="arabicPeriod"/>
              <a:tabLst/>
              <a:defRPr/>
            </a:pPr>
            <a:r>
              <a:rPr kumimoji="0" lang="nb-NO" sz="1200" b="0" i="0" u="none" strike="noStrike" kern="1200" cap="none" spc="0" normalizeH="0" baseline="0" noProof="0">
                <a:ln>
                  <a:noFill/>
                </a:ln>
                <a:solidFill>
                  <a:srgbClr val="001A58"/>
                </a:solidFill>
                <a:effectLst/>
                <a:uLnTx/>
                <a:uFillTx/>
                <a:latin typeface="Calibri"/>
                <a:ea typeface="+mn-ea"/>
                <a:cs typeface="+mn-cs"/>
              </a:rPr>
              <a:t>Økt kompetanse innenfor personvern og informasjonssikkerhet gjennom strategiske nettverk og bedre delingspraksis</a:t>
            </a:r>
          </a:p>
          <a:p>
            <a:pPr marL="342900" marR="0" lvl="0" indent="-342900" algn="l" defTabSz="457200" rtl="0" eaLnBrk="1" fontAlgn="auto" latinLnBrk="0" hangingPunct="1">
              <a:lnSpc>
                <a:spcPct val="100000"/>
              </a:lnSpc>
              <a:spcBef>
                <a:spcPct val="20000"/>
              </a:spcBef>
              <a:spcAft>
                <a:spcPts val="0"/>
              </a:spcAft>
              <a:buClrTx/>
              <a:buSzTx/>
              <a:buFont typeface="+mj-lt"/>
              <a:buAutoNum type="arabicPeriod"/>
              <a:tabLst/>
              <a:defRPr/>
            </a:pPr>
            <a:r>
              <a:rPr kumimoji="0" lang="nb-NO" sz="1200" b="0" i="0" u="none" strike="noStrike" kern="1200" cap="none" spc="0" normalizeH="0" baseline="0" noProof="0">
                <a:ln>
                  <a:noFill/>
                </a:ln>
                <a:solidFill>
                  <a:srgbClr val="001A58"/>
                </a:solidFill>
                <a:effectLst/>
                <a:uLnTx/>
                <a:uFillTx/>
                <a:latin typeface="Calibri"/>
                <a:ea typeface="+mn-ea"/>
                <a:cs typeface="+mn-cs"/>
              </a:rPr>
              <a:t>Mindre tid brukt på henvendelser til skoleeier og PVO grunnet økt bevissthet og trygghet ved bruk av digitale læremidler og -ressurser</a:t>
            </a:r>
          </a:p>
        </p:txBody>
      </p:sp>
      <p:sp>
        <p:nvSpPr>
          <p:cNvPr id="5" name="Plassholder for tekst 5">
            <a:extLst>
              <a:ext uri="{FF2B5EF4-FFF2-40B4-BE49-F238E27FC236}">
                <a16:creationId xmlns:a16="http://schemas.microsoft.com/office/drawing/2014/main" id="{D523D8CA-C8AA-4D6D-911D-3B57DF22FA51}"/>
              </a:ext>
            </a:extLst>
          </p:cNvPr>
          <p:cNvSpPr txBox="1">
            <a:spLocks/>
          </p:cNvSpPr>
          <p:nvPr/>
        </p:nvSpPr>
        <p:spPr>
          <a:xfrm>
            <a:off x="3342245" y="2725108"/>
            <a:ext cx="2613884" cy="477054"/>
          </a:xfrm>
          <a:prstGeom prst="rect">
            <a:avLst/>
          </a:prstGeom>
        </p:spPr>
        <p:txBody>
          <a:bodyPr anchor="ctr"/>
          <a:lstStyle>
            <a:lvl1pPr marL="342900" indent="-342900" algn="l" defTabSz="457200" rtl="0" eaLnBrk="1" latinLnBrk="0" hangingPunct="1">
              <a:spcBef>
                <a:spcPct val="20000"/>
              </a:spcBef>
              <a:buFont typeface="Arial"/>
              <a:buChar char="•"/>
              <a:defRPr sz="20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b-NO" sz="2000" b="1" i="0" u="none" strike="noStrike" kern="1200" cap="none" spc="0" normalizeH="0" baseline="0" noProof="0">
                <a:ln>
                  <a:noFill/>
                </a:ln>
                <a:solidFill>
                  <a:srgbClr val="9BBB59"/>
                </a:solidFill>
                <a:effectLst/>
                <a:uLnTx/>
                <a:uFillTx/>
                <a:latin typeface="Calibri"/>
                <a:ea typeface="+mn-ea"/>
                <a:cs typeface="+mn-cs"/>
              </a:rPr>
              <a:t>Elev og foresatte</a:t>
            </a:r>
          </a:p>
        </p:txBody>
      </p:sp>
      <p:sp>
        <p:nvSpPr>
          <p:cNvPr id="6" name="Plassholder for tekst 6">
            <a:extLst>
              <a:ext uri="{FF2B5EF4-FFF2-40B4-BE49-F238E27FC236}">
                <a16:creationId xmlns:a16="http://schemas.microsoft.com/office/drawing/2014/main" id="{BD628AB0-ACA7-470D-A964-080A0DA53FFD}"/>
              </a:ext>
            </a:extLst>
          </p:cNvPr>
          <p:cNvSpPr txBox="1">
            <a:spLocks/>
          </p:cNvSpPr>
          <p:nvPr/>
        </p:nvSpPr>
        <p:spPr>
          <a:xfrm>
            <a:off x="3342245" y="3336407"/>
            <a:ext cx="2613884" cy="2445862"/>
          </a:xfrm>
          <a:prstGeom prst="rect">
            <a:avLst/>
          </a:prstGeom>
        </p:spPr>
        <p:txBody>
          <a:bodyPr/>
          <a:lstStyle>
            <a:lvl1pPr marL="342900" indent="-342900" algn="l" defTabSz="457200" rtl="0" eaLnBrk="1" latinLnBrk="0" hangingPunct="1">
              <a:spcBef>
                <a:spcPct val="20000"/>
              </a:spcBef>
              <a:buFont typeface="Arial"/>
              <a:buChar char="•"/>
              <a:defRPr sz="20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mj-lt"/>
              <a:buAutoNum type="arabicPeriod" startAt="3"/>
              <a:tabLst/>
              <a:defRPr/>
            </a:pPr>
            <a:r>
              <a:rPr kumimoji="0" lang="nb-NO" sz="1200" b="0" i="0" u="none" strike="noStrike" kern="1200" cap="none" spc="0" normalizeH="0" baseline="0" noProof="0">
                <a:ln>
                  <a:noFill/>
                </a:ln>
                <a:solidFill>
                  <a:srgbClr val="001A58"/>
                </a:solidFill>
                <a:effectLst/>
                <a:uLnTx/>
                <a:uFillTx/>
                <a:latin typeface="Calibri"/>
                <a:ea typeface="+mn-ea"/>
                <a:cs typeface="+mn-cs"/>
              </a:rPr>
              <a:t>Bedre ivaretakelse av elevens personvern og informasjonssikkerhet</a:t>
            </a:r>
          </a:p>
          <a:p>
            <a:pPr marL="342900" marR="0" lvl="0" indent="-342900" algn="l" defTabSz="457200" rtl="0" eaLnBrk="1" fontAlgn="auto" latinLnBrk="0" hangingPunct="1">
              <a:lnSpc>
                <a:spcPct val="100000"/>
              </a:lnSpc>
              <a:spcBef>
                <a:spcPct val="20000"/>
              </a:spcBef>
              <a:spcAft>
                <a:spcPts val="0"/>
              </a:spcAft>
              <a:buClrTx/>
              <a:buSzTx/>
              <a:buFont typeface="+mj-lt"/>
              <a:buAutoNum type="arabicPeriod" startAt="3"/>
              <a:tabLst/>
              <a:defRPr/>
            </a:pPr>
            <a:r>
              <a:rPr kumimoji="0" lang="nb-NO" sz="1200" b="0" i="0" u="none" strike="noStrike" kern="1200" cap="none" spc="0" normalizeH="0" baseline="0" noProof="0">
                <a:ln>
                  <a:noFill/>
                </a:ln>
                <a:solidFill>
                  <a:srgbClr val="001A58"/>
                </a:solidFill>
                <a:effectLst/>
                <a:uLnTx/>
                <a:uFillTx/>
                <a:latin typeface="Calibri"/>
                <a:ea typeface="+mn-ea"/>
                <a:cs typeface="+mn-cs"/>
              </a:rPr>
              <a:t>Styrket innramming og sikring av det digitale læringsmiljøet til elever</a:t>
            </a:r>
          </a:p>
          <a:p>
            <a:pPr marL="342900" marR="0" lvl="0" indent="-342900" algn="l" defTabSz="457200" rtl="0" eaLnBrk="1" fontAlgn="auto" latinLnBrk="0" hangingPunct="1">
              <a:lnSpc>
                <a:spcPct val="100000"/>
              </a:lnSpc>
              <a:spcBef>
                <a:spcPct val="20000"/>
              </a:spcBef>
              <a:spcAft>
                <a:spcPts val="0"/>
              </a:spcAft>
              <a:buClrTx/>
              <a:buSzTx/>
              <a:buFont typeface="+mj-lt"/>
              <a:buAutoNum type="arabicPeriod" startAt="3"/>
              <a:tabLst/>
              <a:defRPr/>
            </a:pPr>
            <a:r>
              <a:rPr kumimoji="0" lang="nb-NO" sz="1200" b="0" i="0" u="none" strike="noStrike" kern="1200" cap="none" spc="0" normalizeH="0" baseline="0" noProof="0">
                <a:ln>
                  <a:noFill/>
                </a:ln>
                <a:solidFill>
                  <a:srgbClr val="001A58"/>
                </a:solidFill>
                <a:effectLst/>
                <a:uLnTx/>
                <a:uFillTx/>
                <a:latin typeface="Calibri"/>
                <a:ea typeface="+mn-ea"/>
                <a:cs typeface="+mn-cs"/>
              </a:rPr>
              <a:t>Økt åpenhet og medvirkning</a:t>
            </a:r>
          </a:p>
          <a:p>
            <a:pPr marL="342900" marR="0" lvl="0" indent="-342900" algn="l" defTabSz="457200" rtl="0" eaLnBrk="1" fontAlgn="auto" latinLnBrk="0" hangingPunct="1">
              <a:lnSpc>
                <a:spcPct val="100000"/>
              </a:lnSpc>
              <a:spcBef>
                <a:spcPct val="20000"/>
              </a:spcBef>
              <a:spcAft>
                <a:spcPts val="0"/>
              </a:spcAft>
              <a:buClrTx/>
              <a:buSzTx/>
              <a:buFont typeface="+mj-lt"/>
              <a:buAutoNum type="arabicPeriod" startAt="3"/>
              <a:tabLst/>
              <a:defRPr/>
            </a:pPr>
            <a:r>
              <a:rPr kumimoji="0" lang="nb-NO" sz="1200" b="0" i="0" u="none" strike="noStrike" kern="1200" cap="none" spc="0" normalizeH="0" baseline="0" noProof="0">
                <a:ln>
                  <a:noFill/>
                </a:ln>
                <a:solidFill>
                  <a:srgbClr val="001A58"/>
                </a:solidFill>
                <a:effectLst/>
                <a:uLnTx/>
                <a:uFillTx/>
                <a:latin typeface="Calibri"/>
                <a:ea typeface="+mn-ea"/>
                <a:cs typeface="+mn-cs"/>
              </a:rPr>
              <a:t>Bidra til læring og forståelse hos eleven for eget personvern</a:t>
            </a:r>
          </a:p>
        </p:txBody>
      </p:sp>
      <p:sp>
        <p:nvSpPr>
          <p:cNvPr id="7" name="Plassholder for tekst 7">
            <a:extLst>
              <a:ext uri="{FF2B5EF4-FFF2-40B4-BE49-F238E27FC236}">
                <a16:creationId xmlns:a16="http://schemas.microsoft.com/office/drawing/2014/main" id="{C6EC5E8C-9AC9-4B11-ACAE-1CF00BD361E6}"/>
              </a:ext>
            </a:extLst>
          </p:cNvPr>
          <p:cNvSpPr txBox="1">
            <a:spLocks/>
          </p:cNvSpPr>
          <p:nvPr/>
        </p:nvSpPr>
        <p:spPr>
          <a:xfrm>
            <a:off x="6142499" y="2113809"/>
            <a:ext cx="2613884" cy="477054"/>
          </a:xfrm>
          <a:prstGeom prst="rect">
            <a:avLst/>
          </a:prstGeom>
        </p:spPr>
        <p:txBody>
          <a:bodyPr anchor="ctr"/>
          <a:lstStyle>
            <a:lvl1pPr marL="342900" indent="-342900" algn="l" defTabSz="457200" rtl="0" eaLnBrk="1" latinLnBrk="0" hangingPunct="1">
              <a:spcBef>
                <a:spcPct val="20000"/>
              </a:spcBef>
              <a:buFont typeface="Arial"/>
              <a:buChar char="•"/>
              <a:defRPr sz="20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b-NO" sz="2000" b="1" i="0" u="none" strike="noStrike" kern="1200" cap="none" spc="0" normalizeH="0" baseline="0" noProof="0">
                <a:ln>
                  <a:noFill/>
                </a:ln>
                <a:solidFill>
                  <a:srgbClr val="4BACC6"/>
                </a:solidFill>
                <a:effectLst/>
                <a:uLnTx/>
                <a:uFillTx/>
                <a:latin typeface="Calibri"/>
                <a:ea typeface="+mn-ea"/>
                <a:cs typeface="+mn-cs"/>
              </a:rPr>
              <a:t>Skoleeier</a:t>
            </a:r>
          </a:p>
        </p:txBody>
      </p:sp>
      <p:sp>
        <p:nvSpPr>
          <p:cNvPr id="8" name="Plassholder for tekst 8">
            <a:extLst>
              <a:ext uri="{FF2B5EF4-FFF2-40B4-BE49-F238E27FC236}">
                <a16:creationId xmlns:a16="http://schemas.microsoft.com/office/drawing/2014/main" id="{6842359A-C4CB-4117-B33C-BDFB5E38FE62}"/>
              </a:ext>
            </a:extLst>
          </p:cNvPr>
          <p:cNvSpPr txBox="1">
            <a:spLocks/>
          </p:cNvSpPr>
          <p:nvPr/>
        </p:nvSpPr>
        <p:spPr>
          <a:xfrm>
            <a:off x="6142499" y="2725108"/>
            <a:ext cx="2613884" cy="3057161"/>
          </a:xfrm>
          <a:prstGeom prst="rect">
            <a:avLst/>
          </a:prstGeom>
        </p:spPr>
        <p:txBody>
          <a:bodyPr/>
          <a:lstStyle>
            <a:lvl1pPr marL="342900" indent="-342900" algn="l" defTabSz="457200" rtl="0" eaLnBrk="1" latinLnBrk="0" hangingPunct="1">
              <a:spcBef>
                <a:spcPct val="20000"/>
              </a:spcBef>
              <a:buFont typeface="Arial"/>
              <a:buChar char="•"/>
              <a:defRPr sz="20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mj-lt"/>
              <a:buAutoNum type="arabicPeriod" startAt="7"/>
              <a:tabLst/>
              <a:defRPr/>
            </a:pPr>
            <a:r>
              <a:rPr kumimoji="0" lang="nb-NO" sz="1200" b="0" i="0" u="none" strike="noStrike" kern="1200" cap="none" spc="0" normalizeH="0" baseline="0" noProof="0">
                <a:ln>
                  <a:noFill/>
                </a:ln>
                <a:solidFill>
                  <a:srgbClr val="001A58"/>
                </a:solidFill>
                <a:effectLst/>
                <a:uLnTx/>
                <a:uFillTx/>
                <a:latin typeface="Calibri"/>
                <a:ea typeface="+mn-ea"/>
                <a:cs typeface="+mn-cs"/>
              </a:rPr>
              <a:t>Bedre ressursutnyttelse gjennom å legge til rette for at like utfordringer kan løses likt</a:t>
            </a:r>
          </a:p>
          <a:p>
            <a:pPr marL="342900" marR="0" lvl="0" indent="-342900" algn="l" defTabSz="457200" rtl="0" eaLnBrk="1" fontAlgn="auto" latinLnBrk="0" hangingPunct="1">
              <a:lnSpc>
                <a:spcPct val="100000"/>
              </a:lnSpc>
              <a:spcBef>
                <a:spcPct val="20000"/>
              </a:spcBef>
              <a:spcAft>
                <a:spcPts val="0"/>
              </a:spcAft>
              <a:buClrTx/>
              <a:buSzTx/>
              <a:buFont typeface="+mj-lt"/>
              <a:buAutoNum type="arabicPeriod" startAt="7"/>
              <a:tabLst/>
              <a:defRPr/>
            </a:pPr>
            <a:r>
              <a:rPr kumimoji="0" lang="nb-NO" sz="1200" b="0" i="0" u="none" strike="noStrike" kern="1200" cap="none" spc="0" normalizeH="0" baseline="0" noProof="0">
                <a:ln>
                  <a:noFill/>
                </a:ln>
                <a:solidFill>
                  <a:srgbClr val="001A58"/>
                </a:solidFill>
                <a:effectLst/>
                <a:uLnTx/>
                <a:uFillTx/>
                <a:latin typeface="Calibri"/>
                <a:ea typeface="+mn-ea"/>
                <a:cs typeface="+mn-cs"/>
              </a:rPr>
              <a:t>Forenkling og forbedring av personvern- og informasjonssikkerhetsprosesser i anskaffelse og implementering av fremtidige digitale tjenester i skolen</a:t>
            </a:r>
          </a:p>
          <a:p>
            <a:pPr marL="342900" marR="0" lvl="0" indent="-342900" algn="l" defTabSz="457200" rtl="0" eaLnBrk="1" fontAlgn="auto" latinLnBrk="0" hangingPunct="1">
              <a:lnSpc>
                <a:spcPct val="100000"/>
              </a:lnSpc>
              <a:spcBef>
                <a:spcPct val="20000"/>
              </a:spcBef>
              <a:spcAft>
                <a:spcPts val="0"/>
              </a:spcAft>
              <a:buClrTx/>
              <a:buSzTx/>
              <a:buFont typeface="+mj-lt"/>
              <a:buAutoNum type="arabicPeriod" startAt="7"/>
              <a:tabLst/>
              <a:defRPr/>
            </a:pPr>
            <a:r>
              <a:rPr kumimoji="0" lang="nb-NO" sz="1200" b="0" i="0" u="none" strike="noStrike" kern="1200" cap="none" spc="0" normalizeH="0" baseline="0" noProof="0">
                <a:ln>
                  <a:noFill/>
                </a:ln>
                <a:solidFill>
                  <a:srgbClr val="001A58"/>
                </a:solidFill>
                <a:effectLst/>
                <a:uLnTx/>
                <a:uFillTx/>
                <a:latin typeface="Calibri"/>
                <a:ea typeface="+mn-ea"/>
                <a:cs typeface="+mn-cs"/>
              </a:rPr>
              <a:t>En struktur for samarbeid og samordning med utdanningsmyndigheter og andre nasjonale aktører</a:t>
            </a:r>
          </a:p>
          <a:p>
            <a:pPr marL="342900" marR="0" lvl="0" indent="-342900" algn="l" defTabSz="457200" rtl="0" eaLnBrk="1" fontAlgn="auto" latinLnBrk="0" hangingPunct="1">
              <a:lnSpc>
                <a:spcPct val="100000"/>
              </a:lnSpc>
              <a:spcBef>
                <a:spcPct val="20000"/>
              </a:spcBef>
              <a:spcAft>
                <a:spcPts val="0"/>
              </a:spcAft>
              <a:buClrTx/>
              <a:buSzTx/>
              <a:buFont typeface="+mj-lt"/>
              <a:buAutoNum type="arabicPeriod" startAt="7"/>
              <a:tabLst/>
              <a:defRPr/>
            </a:pPr>
            <a:r>
              <a:rPr kumimoji="0" lang="nb-NO" sz="1200" b="0" i="0" u="none" strike="noStrike" kern="1200" cap="none" spc="0" normalizeH="0" baseline="0" noProof="0">
                <a:ln>
                  <a:noFill/>
                </a:ln>
                <a:solidFill>
                  <a:srgbClr val="001A58"/>
                </a:solidFill>
                <a:effectLst/>
                <a:uLnTx/>
                <a:uFillTx/>
                <a:latin typeface="Calibri"/>
                <a:ea typeface="+mn-ea"/>
                <a:cs typeface="+mn-cs"/>
              </a:rPr>
              <a:t>Bedre bruk av tilgjengelige ressurser</a:t>
            </a:r>
          </a:p>
        </p:txBody>
      </p:sp>
      <p:sp>
        <p:nvSpPr>
          <p:cNvPr id="9" name="Plassholder for tekst 9">
            <a:extLst>
              <a:ext uri="{FF2B5EF4-FFF2-40B4-BE49-F238E27FC236}">
                <a16:creationId xmlns:a16="http://schemas.microsoft.com/office/drawing/2014/main" id="{4D576C52-1E7F-4050-ADA1-EFE5FF5B5352}"/>
              </a:ext>
            </a:extLst>
          </p:cNvPr>
          <p:cNvSpPr txBox="1">
            <a:spLocks/>
          </p:cNvSpPr>
          <p:nvPr/>
        </p:nvSpPr>
        <p:spPr>
          <a:xfrm>
            <a:off x="8939509" y="1516873"/>
            <a:ext cx="2613884" cy="477054"/>
          </a:xfrm>
          <a:prstGeom prst="rect">
            <a:avLst/>
          </a:prstGeom>
        </p:spPr>
        <p:txBody>
          <a:bodyPr anchor="ctr"/>
          <a:lstStyle>
            <a:lvl1pPr marL="342900" indent="-342900" algn="l" defTabSz="457200" rtl="0" eaLnBrk="1" latinLnBrk="0" hangingPunct="1">
              <a:spcBef>
                <a:spcPct val="20000"/>
              </a:spcBef>
              <a:buFont typeface="Arial"/>
              <a:buChar char="•"/>
              <a:defRPr sz="20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nb-NO" sz="2000" b="1" i="0" u="none" strike="noStrike" kern="1200" cap="none" spc="0" normalizeH="0" baseline="0" noProof="0">
                <a:ln>
                  <a:noFill/>
                </a:ln>
                <a:solidFill>
                  <a:srgbClr val="8064A2"/>
                </a:solidFill>
                <a:effectLst/>
                <a:uLnTx/>
                <a:uFillTx/>
                <a:latin typeface="Calibri"/>
                <a:ea typeface="+mn-ea"/>
                <a:cs typeface="+mn-cs"/>
              </a:rPr>
              <a:t>Myndigheter</a:t>
            </a:r>
          </a:p>
        </p:txBody>
      </p:sp>
      <p:sp>
        <p:nvSpPr>
          <p:cNvPr id="10" name="Plassholder for tekst 10">
            <a:extLst>
              <a:ext uri="{FF2B5EF4-FFF2-40B4-BE49-F238E27FC236}">
                <a16:creationId xmlns:a16="http://schemas.microsoft.com/office/drawing/2014/main" id="{591FECB6-CA6C-456B-A7E8-479DEA399B01}"/>
              </a:ext>
            </a:extLst>
          </p:cNvPr>
          <p:cNvSpPr txBox="1">
            <a:spLocks/>
          </p:cNvSpPr>
          <p:nvPr/>
        </p:nvSpPr>
        <p:spPr>
          <a:xfrm>
            <a:off x="8939508" y="2113809"/>
            <a:ext cx="2613884" cy="3669474"/>
          </a:xfrm>
          <a:prstGeom prst="rect">
            <a:avLst/>
          </a:prstGeom>
        </p:spPr>
        <p:txBody>
          <a:bodyPr/>
          <a:lstStyle>
            <a:lvl1pPr marL="342900" indent="-342900" algn="l" defTabSz="457200" rtl="0" eaLnBrk="1" latinLnBrk="0" hangingPunct="1">
              <a:spcBef>
                <a:spcPct val="20000"/>
              </a:spcBef>
              <a:buFont typeface="Arial"/>
              <a:buChar char="•"/>
              <a:defRPr sz="20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mj-lt"/>
              <a:buAutoNum type="arabicPeriod" startAt="11"/>
              <a:tabLst/>
              <a:defRPr/>
            </a:pPr>
            <a:r>
              <a:rPr kumimoji="0" lang="nb-NO" sz="1200" b="0" i="0" u="none" strike="noStrike" kern="1200" cap="none" spc="0" normalizeH="0" baseline="0" noProof="0">
                <a:ln>
                  <a:noFill/>
                </a:ln>
                <a:solidFill>
                  <a:srgbClr val="001A58"/>
                </a:solidFill>
                <a:effectLst/>
                <a:uLnTx/>
                <a:uFillTx/>
                <a:latin typeface="Calibri"/>
                <a:ea typeface="+mn-ea"/>
                <a:cs typeface="+mn-cs"/>
              </a:rPr>
              <a:t>En mer samordnet sektor i samspill med andre ressursmiljøer og leverandørmarkedet</a:t>
            </a:r>
          </a:p>
          <a:p>
            <a:pPr marL="342900" marR="0" lvl="0" indent="-342900" algn="l" defTabSz="457200" rtl="0" eaLnBrk="1" fontAlgn="auto" latinLnBrk="0" hangingPunct="1">
              <a:lnSpc>
                <a:spcPct val="100000"/>
              </a:lnSpc>
              <a:spcBef>
                <a:spcPct val="20000"/>
              </a:spcBef>
              <a:spcAft>
                <a:spcPts val="0"/>
              </a:spcAft>
              <a:buClrTx/>
              <a:buSzTx/>
              <a:buFont typeface="+mj-lt"/>
              <a:buAutoNum type="arabicPeriod" startAt="11"/>
              <a:tabLst/>
              <a:defRPr/>
            </a:pPr>
            <a:r>
              <a:rPr kumimoji="0" lang="nb-NO" sz="1200" b="0" i="0" u="none" strike="noStrike" kern="1200" cap="none" spc="0" normalizeH="0" baseline="0" noProof="0">
                <a:ln>
                  <a:noFill/>
                </a:ln>
                <a:solidFill>
                  <a:srgbClr val="001A58"/>
                </a:solidFill>
                <a:effectLst/>
                <a:uLnTx/>
                <a:uFillTx/>
                <a:latin typeface="Calibri"/>
                <a:ea typeface="+mn-ea"/>
                <a:cs typeface="+mn-cs"/>
              </a:rPr>
              <a:t>Bedre grunnlag for trygg digitalisering i oppvekstsektoren</a:t>
            </a:r>
          </a:p>
          <a:p>
            <a:pPr marL="342900" marR="0" lvl="0" indent="-342900" algn="l" defTabSz="457200" rtl="0" eaLnBrk="1" fontAlgn="auto" latinLnBrk="0" hangingPunct="1">
              <a:lnSpc>
                <a:spcPct val="100000"/>
              </a:lnSpc>
              <a:spcBef>
                <a:spcPct val="20000"/>
              </a:spcBef>
              <a:spcAft>
                <a:spcPts val="0"/>
              </a:spcAft>
              <a:buClrTx/>
              <a:buSzTx/>
              <a:buFont typeface="+mj-lt"/>
              <a:buAutoNum type="arabicPeriod" startAt="11"/>
              <a:tabLst/>
              <a:defRPr/>
            </a:pPr>
            <a:r>
              <a:rPr kumimoji="0" lang="nb-NO" sz="1200" b="0" i="0" u="none" strike="noStrike" kern="1200" cap="none" spc="0" normalizeH="0" baseline="0" noProof="0">
                <a:ln>
                  <a:noFill/>
                </a:ln>
                <a:solidFill>
                  <a:srgbClr val="001A58"/>
                </a:solidFill>
                <a:effectLst/>
                <a:uLnTx/>
                <a:uFillTx/>
                <a:latin typeface="Calibri"/>
                <a:ea typeface="+mn-ea"/>
                <a:cs typeface="+mn-cs"/>
              </a:rPr>
              <a:t>Bedre bruk av tilgjengelige ressurser</a:t>
            </a:r>
          </a:p>
        </p:txBody>
      </p:sp>
    </p:spTree>
    <p:extLst>
      <p:ext uri="{BB962C8B-B14F-4D97-AF65-F5344CB8AC3E}">
        <p14:creationId xmlns:p14="http://schemas.microsoft.com/office/powerpoint/2010/main" val="383212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E64E741-1EBA-43A8-8CC8-CFE86739D850}"/>
              </a:ext>
            </a:extLst>
          </p:cNvPr>
          <p:cNvSpPr/>
          <p:nvPr/>
        </p:nvSpPr>
        <p:spPr>
          <a:xfrm>
            <a:off x="9696450" y="314322"/>
            <a:ext cx="2219326" cy="558165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001A58"/>
                </a:solidFill>
                <a:effectLst/>
                <a:uLnTx/>
                <a:uFillTx/>
                <a:latin typeface="Calibri"/>
                <a:ea typeface="+mn-ea"/>
                <a:cs typeface="+mn-cs"/>
              </a:rPr>
              <a:t>Andre nettverk</a:t>
            </a:r>
          </a:p>
        </p:txBody>
      </p:sp>
      <p:sp>
        <p:nvSpPr>
          <p:cNvPr id="9" name="Rektangel 8">
            <a:extLst>
              <a:ext uri="{FF2B5EF4-FFF2-40B4-BE49-F238E27FC236}">
                <a16:creationId xmlns:a16="http://schemas.microsoft.com/office/drawing/2014/main" id="{E564A0DF-670F-423A-B85C-1C94EAEED3C4}"/>
              </a:ext>
            </a:extLst>
          </p:cNvPr>
          <p:cNvSpPr/>
          <p:nvPr/>
        </p:nvSpPr>
        <p:spPr>
          <a:xfrm>
            <a:off x="276224" y="314322"/>
            <a:ext cx="2219326" cy="558165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001A58"/>
                </a:solidFill>
                <a:effectLst/>
                <a:uLnTx/>
                <a:uFillTx/>
                <a:latin typeface="Calibri"/>
                <a:ea typeface="+mn-ea"/>
                <a:cs typeface="+mn-cs"/>
              </a:rPr>
              <a:t>Kommunale aktører</a:t>
            </a:r>
          </a:p>
        </p:txBody>
      </p:sp>
      <p:sp>
        <p:nvSpPr>
          <p:cNvPr id="10" name="Rektangel 9">
            <a:extLst>
              <a:ext uri="{FF2B5EF4-FFF2-40B4-BE49-F238E27FC236}">
                <a16:creationId xmlns:a16="http://schemas.microsoft.com/office/drawing/2014/main" id="{B5240693-EAF4-40FE-A35B-83F6FBA1F501}"/>
              </a:ext>
            </a:extLst>
          </p:cNvPr>
          <p:cNvSpPr/>
          <p:nvPr/>
        </p:nvSpPr>
        <p:spPr>
          <a:xfrm>
            <a:off x="4986337" y="314322"/>
            <a:ext cx="2219326" cy="558165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001A58"/>
                </a:solidFill>
                <a:effectLst/>
                <a:uLnTx/>
                <a:uFillTx/>
                <a:latin typeface="Calibri"/>
                <a:ea typeface="+mn-ea"/>
                <a:cs typeface="+mn-cs"/>
              </a:rPr>
              <a:t>Kompetansemiljøer</a:t>
            </a:r>
          </a:p>
        </p:txBody>
      </p:sp>
      <p:sp>
        <p:nvSpPr>
          <p:cNvPr id="11" name="Rektangel 10">
            <a:extLst>
              <a:ext uri="{FF2B5EF4-FFF2-40B4-BE49-F238E27FC236}">
                <a16:creationId xmlns:a16="http://schemas.microsoft.com/office/drawing/2014/main" id="{440319CC-A57E-46C9-A50C-6BF776109F6B}"/>
              </a:ext>
            </a:extLst>
          </p:cNvPr>
          <p:cNvSpPr/>
          <p:nvPr/>
        </p:nvSpPr>
        <p:spPr>
          <a:xfrm>
            <a:off x="7341394" y="314322"/>
            <a:ext cx="2219326" cy="558165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001A58"/>
                </a:solidFill>
                <a:effectLst/>
                <a:uLnTx/>
                <a:uFillTx/>
                <a:latin typeface="Calibri"/>
                <a:ea typeface="+mn-ea"/>
                <a:cs typeface="+mn-cs"/>
              </a:rPr>
              <a:t>Interesse-organisasjoner</a:t>
            </a:r>
          </a:p>
        </p:txBody>
      </p:sp>
      <p:sp>
        <p:nvSpPr>
          <p:cNvPr id="12" name="Rektangel 11">
            <a:extLst>
              <a:ext uri="{FF2B5EF4-FFF2-40B4-BE49-F238E27FC236}">
                <a16:creationId xmlns:a16="http://schemas.microsoft.com/office/drawing/2014/main" id="{CB906A9C-8EB6-4D01-ABCE-B55DB8CAB517}"/>
              </a:ext>
            </a:extLst>
          </p:cNvPr>
          <p:cNvSpPr/>
          <p:nvPr/>
        </p:nvSpPr>
        <p:spPr>
          <a:xfrm>
            <a:off x="2631280" y="314322"/>
            <a:ext cx="2219326" cy="558165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001A58"/>
                </a:solidFill>
                <a:effectLst/>
                <a:uLnTx/>
                <a:uFillTx/>
                <a:latin typeface="Calibri"/>
                <a:ea typeface="+mn-ea"/>
                <a:cs typeface="+mn-cs"/>
              </a:rPr>
              <a:t>Statlige aktører</a:t>
            </a:r>
          </a:p>
        </p:txBody>
      </p:sp>
      <p:pic>
        <p:nvPicPr>
          <p:cNvPr id="1026" name="Picture 2" descr="KS - KS">
            <a:extLst>
              <a:ext uri="{FF2B5EF4-FFF2-40B4-BE49-F238E27FC236}">
                <a16:creationId xmlns:a16="http://schemas.microsoft.com/office/drawing/2014/main" id="{3212CEFA-550F-4AF0-ADB8-B1F5E71431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131" y="1108079"/>
            <a:ext cx="1125512" cy="5627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unnskapsdepartementet (KD) – design.dep.no">
            <a:extLst>
              <a:ext uri="{FF2B5EF4-FFF2-40B4-BE49-F238E27FC236}">
                <a16:creationId xmlns:a16="http://schemas.microsoft.com/office/drawing/2014/main" id="{9EDD6D13-C4C4-404F-85A2-CE151BD771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231" y="891814"/>
            <a:ext cx="1706964" cy="3793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rafisk profil">
            <a:extLst>
              <a:ext uri="{FF2B5EF4-FFF2-40B4-BE49-F238E27FC236}">
                <a16:creationId xmlns:a16="http://schemas.microsoft.com/office/drawing/2014/main" id="{6C1EB810-B332-4C32-8F5C-27E379387F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9149" y="1547135"/>
            <a:ext cx="1706965" cy="49160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JEHOVAS VITNER Gaupeveien 24 1914 YTRE ENEBAKK 21/00568-1 10.02.2021 Krav  om redegjørelse - Innsyn i og sletting av personopply">
            <a:extLst>
              <a:ext uri="{FF2B5EF4-FFF2-40B4-BE49-F238E27FC236}">
                <a16:creationId xmlns:a16="http://schemas.microsoft.com/office/drawing/2014/main" id="{93DFF776-7D7D-46DA-987F-5D7BC8CC25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6108" y="4413337"/>
            <a:ext cx="1418389" cy="3859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Logo | Feide">
            <a:extLst>
              <a:ext uri="{FF2B5EF4-FFF2-40B4-BE49-F238E27FC236}">
                <a16:creationId xmlns:a16="http://schemas.microsoft.com/office/drawing/2014/main" id="{ADC6B72D-8E45-4A20-8202-3161ECDF22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5199" y="3356957"/>
            <a:ext cx="1081483" cy="37079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Grafisk profil Uninett AS | Uninett">
            <a:extLst>
              <a:ext uri="{FF2B5EF4-FFF2-40B4-BE49-F238E27FC236}">
                <a16:creationId xmlns:a16="http://schemas.microsoft.com/office/drawing/2014/main" id="{F03CC0BE-B746-4660-B132-7B012C2A25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0492" y="3943179"/>
            <a:ext cx="1095033" cy="29645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KiNS - KiNS">
            <a:extLst>
              <a:ext uri="{FF2B5EF4-FFF2-40B4-BE49-F238E27FC236}">
                <a16:creationId xmlns:a16="http://schemas.microsoft.com/office/drawing/2014/main" id="{576806F8-706C-44DB-A86B-5A84FD8357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5363" y="993088"/>
            <a:ext cx="1554722" cy="74262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D3E7D10E-B3BB-4F98-9AF0-7B90C457024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65712" y="1894419"/>
            <a:ext cx="1454025" cy="649578"/>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Forside">
            <a:extLst>
              <a:ext uri="{FF2B5EF4-FFF2-40B4-BE49-F238E27FC236}">
                <a16:creationId xmlns:a16="http://schemas.microsoft.com/office/drawing/2014/main" id="{DF846903-DF62-4E31-8DE6-DB56A286217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70743" y="2599849"/>
            <a:ext cx="2100530" cy="1050265"/>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Presserom">
            <a:extLst>
              <a:ext uri="{FF2B5EF4-FFF2-40B4-BE49-F238E27FC236}">
                <a16:creationId xmlns:a16="http://schemas.microsoft.com/office/drawing/2014/main" id="{FC3856B3-5ADB-42AD-A2DF-ADCB3D717C3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66005" y="3733474"/>
            <a:ext cx="1334567" cy="403421"/>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IKT-Norge">
            <a:extLst>
              <a:ext uri="{FF2B5EF4-FFF2-40B4-BE49-F238E27FC236}">
                <a16:creationId xmlns:a16="http://schemas.microsoft.com/office/drawing/2014/main" id="{2BB57096-1FBB-47B8-8DCE-A54D56F17B3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37816" y="4432361"/>
            <a:ext cx="1125512" cy="346447"/>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Virke_hovedlogo | Virke">
            <a:extLst>
              <a:ext uri="{FF2B5EF4-FFF2-40B4-BE49-F238E27FC236}">
                <a16:creationId xmlns:a16="http://schemas.microsoft.com/office/drawing/2014/main" id="{D375B04A-ABAE-424C-A1F0-2FED7EB6DAA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86336" y="4710097"/>
            <a:ext cx="1608471" cy="88424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Elevorganisasjonen – Landsomfattende, partipolitisk uavhengig organisasjon  for elever og lærlinger i videregående opplæring og i ungdomsskolen i Norge.">
            <a:extLst>
              <a:ext uri="{FF2B5EF4-FFF2-40B4-BE49-F238E27FC236}">
                <a16:creationId xmlns:a16="http://schemas.microsoft.com/office/drawing/2014/main" id="{F5408B17-341E-4927-8901-77DC11C85F1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36682" y="1184352"/>
            <a:ext cx="14287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Utdanningsforbundets logo">
            <a:extLst>
              <a:ext uri="{FF2B5EF4-FFF2-40B4-BE49-F238E27FC236}">
                <a16:creationId xmlns:a16="http://schemas.microsoft.com/office/drawing/2014/main" id="{78F2B5C2-564C-4DCA-8508-BB7ABD20740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16548" y="1882034"/>
            <a:ext cx="1448884" cy="724442"/>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FUG - For deg som har barn i SFO, grunnskolen og videregående">
            <a:extLst>
              <a:ext uri="{FF2B5EF4-FFF2-40B4-BE49-F238E27FC236}">
                <a16:creationId xmlns:a16="http://schemas.microsoft.com/office/drawing/2014/main" id="{734B71B2-34AE-4048-B96F-B9A8AEF5D1D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000344" y="2834087"/>
            <a:ext cx="881291" cy="718482"/>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NCSC17 - NTNU">
            <a:extLst>
              <a:ext uri="{FF2B5EF4-FFF2-40B4-BE49-F238E27FC236}">
                <a16:creationId xmlns:a16="http://schemas.microsoft.com/office/drawing/2014/main" id="{020A834C-2224-4A52-BDC1-BC3AD5AC101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956008" y="1141182"/>
            <a:ext cx="1546607" cy="496550"/>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40" descr="NDLA Stilguide - Bruk av logoer">
            <a:extLst>
              <a:ext uri="{FF2B5EF4-FFF2-40B4-BE49-F238E27FC236}">
                <a16:creationId xmlns:a16="http://schemas.microsoft.com/office/drawing/2014/main" id="{8189B028-22FE-417D-A8FD-4EF241D4654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68" name="Picture 44" descr="LOGO | Om NDLA">
            <a:extLst>
              <a:ext uri="{FF2B5EF4-FFF2-40B4-BE49-F238E27FC236}">
                <a16:creationId xmlns:a16="http://schemas.microsoft.com/office/drawing/2014/main" id="{1C4799A6-802D-413F-BB16-2036FD15EED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665488" y="1966165"/>
            <a:ext cx="2127646" cy="709215"/>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Cloud Security Alliance Norway – Fremmer god praksis for å sikre  skytjenester, og gir opplæring i bruken av skytjenester for å sikre alle  andre former for databehandling.">
            <a:extLst>
              <a:ext uri="{FF2B5EF4-FFF2-40B4-BE49-F238E27FC236}">
                <a16:creationId xmlns:a16="http://schemas.microsoft.com/office/drawing/2014/main" id="{4631F5FF-67AB-4743-9FD0-19E24F2A2CD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904411" y="2957656"/>
            <a:ext cx="1803403" cy="471344"/>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Lyttepost torsdag 19. mars 2020 - Pålogga">
            <a:extLst>
              <a:ext uri="{FF2B5EF4-FFF2-40B4-BE49-F238E27FC236}">
                <a16:creationId xmlns:a16="http://schemas.microsoft.com/office/drawing/2014/main" id="{EC7724CF-E61D-4CF3-B1F0-679B1A8AC989}"/>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081102" y="3756466"/>
            <a:ext cx="1450019" cy="304800"/>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Nytt direktorat forener fagmiljøene for forvaltning av høyere utdanning og  kompetanse - regjeringen.no">
            <a:extLst>
              <a:ext uri="{FF2B5EF4-FFF2-40B4-BE49-F238E27FC236}">
                <a16:creationId xmlns:a16="http://schemas.microsoft.com/office/drawing/2014/main" id="{81171043-1841-466C-B717-9CCFE7873D73}"/>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819116" y="5251469"/>
            <a:ext cx="1434493" cy="566565"/>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Kommunal- og moderniseringsdepartementet (KMD) – design.dep.no">
            <a:extLst>
              <a:ext uri="{FF2B5EF4-FFF2-40B4-BE49-F238E27FC236}">
                <a16:creationId xmlns:a16="http://schemas.microsoft.com/office/drawing/2014/main" id="{B1423642-E4E9-41A1-9CC7-E3846D77C0C7}"/>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735483" y="2212443"/>
            <a:ext cx="1939972" cy="371618"/>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Norsk Lektorlag - Først og fremst for lektorer!">
            <a:extLst>
              <a:ext uri="{FF2B5EF4-FFF2-40B4-BE49-F238E27FC236}">
                <a16:creationId xmlns:a16="http://schemas.microsoft.com/office/drawing/2014/main" id="{3B5C675E-BD4B-437B-94E5-45D5906A5A28}"/>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590315" y="3737422"/>
            <a:ext cx="1450020" cy="753418"/>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descr="Skolelederforbundet-logo / Nordnorsk skolekonferanse 2017 / Kalender /  Nordland - Ungt Entreprenørskap">
            <a:extLst>
              <a:ext uri="{FF2B5EF4-FFF2-40B4-BE49-F238E27FC236}">
                <a16:creationId xmlns:a16="http://schemas.microsoft.com/office/drawing/2014/main" id="{4315D821-C9F6-427C-B14A-CD9DF3BE7E62}"/>
              </a:ext>
            </a:extLst>
          </p:cNvPr>
          <p:cNvPicPr>
            <a:picLocks noChangeAspect="1" noChangeArrowheads="1"/>
          </p:cNvPicPr>
          <p:nvPr/>
        </p:nvPicPr>
        <p:blipFill rotWithShape="1">
          <a:blip r:embed="rId24">
            <a:extLst>
              <a:ext uri="{28A0092B-C50C-407E-A947-70E740481C1C}">
                <a14:useLocalDpi xmlns:a14="http://schemas.microsoft.com/office/drawing/2010/main" val="0"/>
              </a:ext>
            </a:extLst>
          </a:blip>
          <a:srcRect l="18749" t="29549" r="16659" b="27336"/>
          <a:stretch/>
        </p:blipFill>
        <p:spPr bwMode="auto">
          <a:xfrm>
            <a:off x="8000344" y="4646109"/>
            <a:ext cx="1450020" cy="547297"/>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descr="SL | Skolenes landsforbund">
            <a:extLst>
              <a:ext uri="{FF2B5EF4-FFF2-40B4-BE49-F238E27FC236}">
                <a16:creationId xmlns:a16="http://schemas.microsoft.com/office/drawing/2014/main" id="{70EEAB26-7275-4125-81B7-C0E1711B148A}"/>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638033" y="5450346"/>
            <a:ext cx="1605911" cy="28371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DFØ logo | Direktoratet for forvaltning og økonomistyring (DFØ)">
            <a:extLst>
              <a:ext uri="{FF2B5EF4-FFF2-40B4-BE49-F238E27FC236}">
                <a16:creationId xmlns:a16="http://schemas.microsoft.com/office/drawing/2014/main" id="{1BD34F06-DE65-411C-8BF4-F23A6428AD26}"/>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278887" y="2612890"/>
            <a:ext cx="1429406" cy="74737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For presse | Digdir">
            <a:extLst>
              <a:ext uri="{FF2B5EF4-FFF2-40B4-BE49-F238E27FC236}">
                <a16:creationId xmlns:a16="http://schemas.microsoft.com/office/drawing/2014/main" id="{FFCD29D3-B368-4DD5-8245-19CCC9F32EF6}"/>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536362" y="5011723"/>
            <a:ext cx="1257549" cy="32361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KS - KS">
            <a:extLst>
              <a:ext uri="{FF2B5EF4-FFF2-40B4-BE49-F238E27FC236}">
                <a16:creationId xmlns:a16="http://schemas.microsoft.com/office/drawing/2014/main" id="{CBDFA966-92D7-4D23-AA41-E2F048CEC8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131" y="2050134"/>
            <a:ext cx="1125512" cy="562756"/>
          </a:xfrm>
          <a:prstGeom prst="rect">
            <a:avLst/>
          </a:prstGeom>
          <a:noFill/>
          <a:extLst>
            <a:ext uri="{909E8E84-426E-40DD-AFC4-6F175D3DCCD1}">
              <a14:hiddenFill xmlns:a14="http://schemas.microsoft.com/office/drawing/2010/main">
                <a:solidFill>
                  <a:srgbClr val="FFFFFF"/>
                </a:solidFill>
              </a14:hiddenFill>
            </a:ext>
          </a:extLst>
        </p:spPr>
      </p:pic>
      <p:sp>
        <p:nvSpPr>
          <p:cNvPr id="3" name="TekstSylinder 2">
            <a:extLst>
              <a:ext uri="{FF2B5EF4-FFF2-40B4-BE49-F238E27FC236}">
                <a16:creationId xmlns:a16="http://schemas.microsoft.com/office/drawing/2014/main" id="{E295A7FA-79E7-4785-9C22-DDD9F9E37F56}"/>
              </a:ext>
            </a:extLst>
          </p:cNvPr>
          <p:cNvSpPr txBox="1"/>
          <p:nvPr/>
        </p:nvSpPr>
        <p:spPr>
          <a:xfrm>
            <a:off x="874785" y="2649421"/>
            <a:ext cx="102220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a:ea typeface="+mn-ea"/>
                <a:cs typeface="+mn-cs"/>
              </a:rPr>
              <a:t>Regioner</a:t>
            </a:r>
          </a:p>
        </p:txBody>
      </p:sp>
      <p:pic>
        <p:nvPicPr>
          <p:cNvPr id="5" name="Bilde 4">
            <a:extLst>
              <a:ext uri="{FF2B5EF4-FFF2-40B4-BE49-F238E27FC236}">
                <a16:creationId xmlns:a16="http://schemas.microsoft.com/office/drawing/2014/main" id="{E0BA485C-C747-4F5D-A110-192141256A8F}"/>
              </a:ext>
            </a:extLst>
          </p:cNvPr>
          <p:cNvPicPr>
            <a:picLocks noChangeAspect="1"/>
          </p:cNvPicPr>
          <p:nvPr/>
        </p:nvPicPr>
        <p:blipFill>
          <a:blip r:embed="rId28"/>
          <a:stretch>
            <a:fillRect/>
          </a:stretch>
        </p:blipFill>
        <p:spPr>
          <a:xfrm>
            <a:off x="710101" y="3184060"/>
            <a:ext cx="1363761" cy="785769"/>
          </a:xfrm>
          <a:prstGeom prst="rect">
            <a:avLst/>
          </a:prstGeom>
        </p:spPr>
      </p:pic>
      <p:sp>
        <p:nvSpPr>
          <p:cNvPr id="4" name="TekstSylinder 3">
            <a:extLst>
              <a:ext uri="{FF2B5EF4-FFF2-40B4-BE49-F238E27FC236}">
                <a16:creationId xmlns:a16="http://schemas.microsoft.com/office/drawing/2014/main" id="{FAF646BA-B9E2-4AC5-8FBA-7963AA2E5CD7}"/>
              </a:ext>
            </a:extLst>
          </p:cNvPr>
          <p:cNvSpPr txBox="1"/>
          <p:nvPr/>
        </p:nvSpPr>
        <p:spPr>
          <a:xfrm>
            <a:off x="5564193" y="5450346"/>
            <a:ext cx="11510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a:ln>
                  <a:noFill/>
                </a:ln>
                <a:solidFill>
                  <a:prstClr val="black"/>
                </a:solidFill>
                <a:effectLst/>
                <a:uLnTx/>
                <a:uFillTx/>
                <a:latin typeface="Calibri"/>
                <a:ea typeface="+mn-ea"/>
                <a:cs typeface="+mn-cs"/>
              </a:rPr>
              <a:t>UH-sektor</a:t>
            </a:r>
          </a:p>
        </p:txBody>
      </p:sp>
    </p:spTree>
    <p:extLst>
      <p:ext uri="{BB962C8B-B14F-4D97-AF65-F5344CB8AC3E}">
        <p14:creationId xmlns:p14="http://schemas.microsoft.com/office/powerpoint/2010/main" val="5018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1FD21C-B492-4A80-8865-9F23A7340EA9}"/>
              </a:ext>
            </a:extLst>
          </p:cNvPr>
          <p:cNvSpPr>
            <a:spLocks noGrp="1"/>
          </p:cNvSpPr>
          <p:nvPr>
            <p:ph type="title"/>
          </p:nvPr>
        </p:nvSpPr>
        <p:spPr/>
        <p:txBody>
          <a:bodyPr/>
          <a:lstStyle/>
          <a:p>
            <a:r>
              <a:rPr lang="nb-NO"/>
              <a:t>Hovedprodukter fra SkoleSec</a:t>
            </a:r>
          </a:p>
        </p:txBody>
      </p:sp>
      <p:sp>
        <p:nvSpPr>
          <p:cNvPr id="4" name="Rektangel 3">
            <a:extLst>
              <a:ext uri="{FF2B5EF4-FFF2-40B4-BE49-F238E27FC236}">
                <a16:creationId xmlns:a16="http://schemas.microsoft.com/office/drawing/2014/main" id="{E1081989-13DE-4256-B04E-36D586A4A748}"/>
              </a:ext>
            </a:extLst>
          </p:cNvPr>
          <p:cNvSpPr/>
          <p:nvPr/>
        </p:nvSpPr>
        <p:spPr>
          <a:xfrm>
            <a:off x="716378" y="1786117"/>
            <a:ext cx="5309038" cy="128801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Ins="360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001A58"/>
                </a:solidFill>
                <a:effectLst/>
                <a:uLnTx/>
                <a:uFillTx/>
                <a:latin typeface="Calibri"/>
                <a:ea typeface="+mn-ea"/>
                <a:cs typeface="+mn-cs"/>
              </a:rPr>
              <a:t>Samhandlingsplattform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200" b="0" i="0" u="none" strike="noStrike" kern="1200" cap="none" spc="0" normalizeH="0" baseline="0" noProof="0">
              <a:ln>
                <a:noFill/>
              </a:ln>
              <a:solidFill>
                <a:srgbClr val="001A58"/>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srgbClr val="001A58"/>
                </a:solidFill>
                <a:effectLst/>
                <a:uLnTx/>
                <a:uFillTx/>
                <a:latin typeface="Calibri"/>
                <a:ea typeface="+mn-ea"/>
                <a:cs typeface="+mn-cs"/>
              </a:rPr>
              <a:t>SkoleSec vil etablere og videreutvikle en digital delings- og samarbeidsplattform for deling av verktøy, ressurser og innhold knyttet til personvern og informasjonssikkerhet.</a:t>
            </a:r>
          </a:p>
        </p:txBody>
      </p:sp>
      <p:sp>
        <p:nvSpPr>
          <p:cNvPr id="11" name="Rektangel 10">
            <a:extLst>
              <a:ext uri="{FF2B5EF4-FFF2-40B4-BE49-F238E27FC236}">
                <a16:creationId xmlns:a16="http://schemas.microsoft.com/office/drawing/2014/main" id="{D1B97A53-0E66-4E90-8611-365ACCD891C3}"/>
              </a:ext>
            </a:extLst>
          </p:cNvPr>
          <p:cNvSpPr/>
          <p:nvPr/>
        </p:nvSpPr>
        <p:spPr>
          <a:xfrm>
            <a:off x="716378" y="3228702"/>
            <a:ext cx="5309038" cy="128801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Ins="360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001A58"/>
                </a:solidFill>
                <a:effectLst/>
                <a:uLnTx/>
                <a:uFillTx/>
                <a:latin typeface="Calibri"/>
                <a:ea typeface="+mn-ea"/>
                <a:cs typeface="+mn-cs"/>
              </a:rPr>
              <a:t>Verktøy, maler, ressurser, veiledninger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200" b="0" i="0" u="none" strike="noStrike" kern="1200" cap="none" spc="0" normalizeH="0" baseline="0" noProof="0">
              <a:ln>
                <a:noFill/>
              </a:ln>
              <a:solidFill>
                <a:srgbClr val="001A58"/>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srgbClr val="001A58"/>
                </a:solidFill>
                <a:effectLst/>
                <a:uLnTx/>
                <a:uFillTx/>
                <a:latin typeface="Calibri"/>
                <a:ea typeface="+mn-ea"/>
                <a:cs typeface="+mn-cs"/>
              </a:rPr>
              <a:t>SkoleSec vil videreutvikle og oppdatere dagens tilgjengelige ressurser på </a:t>
            </a:r>
            <a:r>
              <a:rPr kumimoji="0" lang="nb-NO" sz="1600" b="0" i="0" u="none" strike="noStrike" kern="1200" cap="none" spc="0" normalizeH="0" baseline="0" noProof="0">
                <a:ln>
                  <a:noFill/>
                </a:ln>
                <a:solidFill>
                  <a:srgbClr val="001A58"/>
                </a:solidFill>
                <a:effectLst/>
                <a:uLnTx/>
                <a:uFillTx/>
                <a:latin typeface="Calibri"/>
                <a:ea typeface="+mn-ea"/>
                <a:cs typeface="+mn-cs"/>
                <a:hlinkClick r:id="rId2"/>
              </a:rPr>
              <a:t>www.skolesec.no</a:t>
            </a:r>
            <a:r>
              <a:rPr kumimoji="0" lang="nb-NO" sz="1600" b="0" i="0" u="none" strike="noStrike" kern="1200" cap="none" spc="0" normalizeH="0" baseline="0" noProof="0">
                <a:ln>
                  <a:noFill/>
                </a:ln>
                <a:solidFill>
                  <a:srgbClr val="001A58"/>
                </a:solidFill>
                <a:effectLst/>
                <a:uLnTx/>
                <a:uFillTx/>
                <a:latin typeface="Calibri"/>
                <a:ea typeface="+mn-ea"/>
                <a:cs typeface="+mn-cs"/>
              </a:rPr>
              <a:t> og utarbeide nye verktøy, maler, ressurser, ordbøker, veiledere o.l.</a:t>
            </a:r>
          </a:p>
        </p:txBody>
      </p:sp>
      <p:sp>
        <p:nvSpPr>
          <p:cNvPr id="12" name="Rektangel 11">
            <a:extLst>
              <a:ext uri="{FF2B5EF4-FFF2-40B4-BE49-F238E27FC236}">
                <a16:creationId xmlns:a16="http://schemas.microsoft.com/office/drawing/2014/main" id="{986D17F0-9D3F-4A1F-8FDD-E02F089EBDC1}"/>
              </a:ext>
            </a:extLst>
          </p:cNvPr>
          <p:cNvSpPr/>
          <p:nvPr/>
        </p:nvSpPr>
        <p:spPr>
          <a:xfrm>
            <a:off x="716377" y="4671287"/>
            <a:ext cx="5309038" cy="128801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Ins="360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001A58"/>
                </a:solidFill>
                <a:effectLst/>
                <a:uLnTx/>
                <a:uFillTx/>
                <a:latin typeface="Calibri"/>
                <a:ea typeface="+mn-ea"/>
                <a:cs typeface="+mn-cs"/>
              </a:rPr>
              <a:t>Kompetanseutvikling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200" b="0" i="0" u="none" strike="noStrike" kern="1200" cap="none" spc="0" normalizeH="0" baseline="0" noProof="0">
              <a:ln>
                <a:noFill/>
              </a:ln>
              <a:solidFill>
                <a:srgbClr val="001A58"/>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srgbClr val="001A58"/>
                </a:solidFill>
                <a:effectLst/>
                <a:uLnTx/>
                <a:uFillTx/>
                <a:latin typeface="Calibri"/>
                <a:ea typeface="+mn-ea"/>
                <a:cs typeface="+mn-cs"/>
              </a:rPr>
              <a:t>SkoleSec skal bidra til økt kompetanseutvikling innenfor personvern og informasjonssikkerhet i skolesektoren</a:t>
            </a:r>
          </a:p>
        </p:txBody>
      </p:sp>
      <p:sp>
        <p:nvSpPr>
          <p:cNvPr id="13" name="Rektangel 12">
            <a:extLst>
              <a:ext uri="{FF2B5EF4-FFF2-40B4-BE49-F238E27FC236}">
                <a16:creationId xmlns:a16="http://schemas.microsoft.com/office/drawing/2014/main" id="{C8D5FC37-041F-4EB6-9FB2-3B000A7EB13E}"/>
              </a:ext>
            </a:extLst>
          </p:cNvPr>
          <p:cNvSpPr/>
          <p:nvPr/>
        </p:nvSpPr>
        <p:spPr>
          <a:xfrm>
            <a:off x="6146395" y="1786117"/>
            <a:ext cx="5309038" cy="128801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Ins="360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001A58"/>
                </a:solidFill>
                <a:effectLst/>
                <a:uLnTx/>
                <a:uFillTx/>
                <a:latin typeface="Calibri"/>
                <a:ea typeface="+mn-ea"/>
                <a:cs typeface="+mn-cs"/>
              </a:rPr>
              <a:t>Forenkling og forbedring av prosesser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200" b="0" i="0" u="none" strike="noStrike" kern="1200" cap="none" spc="0" normalizeH="0" baseline="0" noProof="0">
              <a:ln>
                <a:noFill/>
              </a:ln>
              <a:solidFill>
                <a:srgbClr val="001A58"/>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srgbClr val="001A58"/>
                </a:solidFill>
                <a:effectLst/>
                <a:uLnTx/>
                <a:uFillTx/>
                <a:latin typeface="Calibri"/>
                <a:ea typeface="+mn-ea"/>
                <a:cs typeface="+mn-cs"/>
              </a:rPr>
              <a:t>SkoleSec skal forenkle og forbedre personvern- og informasjonssikkerhetsprosesser knyttet til anskaffelse, implementering og vedlikehold av digitale tjenester.</a:t>
            </a:r>
          </a:p>
        </p:txBody>
      </p:sp>
      <p:sp>
        <p:nvSpPr>
          <p:cNvPr id="14" name="Rektangel 13">
            <a:extLst>
              <a:ext uri="{FF2B5EF4-FFF2-40B4-BE49-F238E27FC236}">
                <a16:creationId xmlns:a16="http://schemas.microsoft.com/office/drawing/2014/main" id="{42FE4FD0-E1F3-4493-A65B-9C5CAC66ADB1}"/>
              </a:ext>
            </a:extLst>
          </p:cNvPr>
          <p:cNvSpPr/>
          <p:nvPr/>
        </p:nvSpPr>
        <p:spPr>
          <a:xfrm>
            <a:off x="6146395" y="3228702"/>
            <a:ext cx="5309038" cy="128801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Ins="360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001A58"/>
                </a:solidFill>
                <a:effectLst/>
                <a:uLnTx/>
                <a:uFillTx/>
                <a:latin typeface="Calibri"/>
                <a:ea typeface="+mn-ea"/>
                <a:cs typeface="+mn-cs"/>
              </a:rPr>
              <a:t>Samstyringsmodell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srgbClr val="001A58"/>
                </a:solidFill>
                <a:effectLst/>
                <a:uLnTx/>
                <a:uFillTx/>
                <a:latin typeface="Calibri"/>
                <a:ea typeface="+mn-ea"/>
                <a:cs typeface="+mn-cs"/>
              </a:rPr>
              <a:t>SkoleSec skal bidra til en mer samordnet sektor på personvern- og informasjonssikkerhetsområdet, i samspill med andre sentrale ressursmiljøer og leverandørmarkedet.</a:t>
            </a:r>
          </a:p>
        </p:txBody>
      </p:sp>
      <p:sp>
        <p:nvSpPr>
          <p:cNvPr id="16" name="Rektangel 15">
            <a:extLst>
              <a:ext uri="{FF2B5EF4-FFF2-40B4-BE49-F238E27FC236}">
                <a16:creationId xmlns:a16="http://schemas.microsoft.com/office/drawing/2014/main" id="{BA4E116C-A052-481E-98BD-16C358989FF6}"/>
              </a:ext>
            </a:extLst>
          </p:cNvPr>
          <p:cNvSpPr/>
          <p:nvPr/>
        </p:nvSpPr>
        <p:spPr>
          <a:xfrm>
            <a:off x="6146394" y="4671287"/>
            <a:ext cx="5309038" cy="128801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Ins="360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001A58"/>
                </a:solidFill>
                <a:effectLst/>
                <a:uLnTx/>
                <a:uFillTx/>
                <a:latin typeface="Calibri"/>
                <a:ea typeface="+mn-ea"/>
                <a:cs typeface="+mn-cs"/>
              </a:rPr>
              <a:t>Dialog og formidling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200" b="0" i="0" u="none" strike="noStrike" kern="1200" cap="none" spc="0" normalizeH="0" baseline="0" noProof="0">
              <a:ln>
                <a:noFill/>
              </a:ln>
              <a:solidFill>
                <a:srgbClr val="001A58"/>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srgbClr val="001A58"/>
                </a:solidFill>
                <a:effectLst/>
                <a:uLnTx/>
                <a:uFillTx/>
                <a:latin typeface="Calibri"/>
                <a:ea typeface="+mn-ea"/>
                <a:cs typeface="+mn-cs"/>
              </a:rPr>
              <a:t>SkoleSec skal bidra med dialog og formidling i relevante digitale kanaler, nettverk, medier og arrangementer</a:t>
            </a:r>
          </a:p>
        </p:txBody>
      </p:sp>
      <p:sp>
        <p:nvSpPr>
          <p:cNvPr id="17" name="Rektangel 16">
            <a:extLst>
              <a:ext uri="{FF2B5EF4-FFF2-40B4-BE49-F238E27FC236}">
                <a16:creationId xmlns:a16="http://schemas.microsoft.com/office/drawing/2014/main" id="{051B67BA-EDE2-4214-8F3D-7E5DFCDF8A7C}"/>
              </a:ext>
            </a:extLst>
          </p:cNvPr>
          <p:cNvSpPr/>
          <p:nvPr/>
        </p:nvSpPr>
        <p:spPr>
          <a:xfrm>
            <a:off x="5674779" y="1721035"/>
            <a:ext cx="418001" cy="46166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a:ln w="0"/>
                <a:solidFill>
                  <a:srgbClr val="4F81BD">
                    <a:lumMod val="60000"/>
                    <a:lumOff val="40000"/>
                  </a:srgbClr>
                </a:solidFill>
                <a:effectLst>
                  <a:outerShdw blurRad="38100" dist="19050" dir="2700000" algn="tl" rotWithShape="0">
                    <a:prstClr val="black">
                      <a:alpha val="40000"/>
                    </a:prstClr>
                  </a:outerShdw>
                </a:effectLst>
                <a:uLnTx/>
                <a:uFillTx/>
                <a:latin typeface="Calibri"/>
                <a:ea typeface="+mn-ea"/>
                <a:cs typeface="+mn-cs"/>
              </a:rPr>
              <a:t>A</a:t>
            </a:r>
            <a:endParaRPr kumimoji="0" lang="nb-NO" sz="5400" b="0" i="0" u="none" strike="noStrike" kern="1200" cap="none" spc="0" normalizeH="0" baseline="0" noProof="0">
              <a:ln w="0"/>
              <a:solidFill>
                <a:srgbClr val="4F81BD">
                  <a:lumMod val="60000"/>
                  <a:lumOff val="40000"/>
                </a:srgbClr>
              </a:solidFill>
              <a:effectLst>
                <a:outerShdw blurRad="38100" dist="19050" dir="2700000" algn="tl" rotWithShape="0">
                  <a:prstClr val="black">
                    <a:alpha val="40000"/>
                  </a:prstClr>
                </a:outerShdw>
              </a:effectLst>
              <a:uLnTx/>
              <a:uFillTx/>
              <a:latin typeface="Calibri"/>
              <a:ea typeface="+mn-ea"/>
              <a:cs typeface="+mn-cs"/>
            </a:endParaRPr>
          </a:p>
        </p:txBody>
      </p:sp>
      <p:sp>
        <p:nvSpPr>
          <p:cNvPr id="18" name="Rektangel 17">
            <a:extLst>
              <a:ext uri="{FF2B5EF4-FFF2-40B4-BE49-F238E27FC236}">
                <a16:creationId xmlns:a16="http://schemas.microsoft.com/office/drawing/2014/main" id="{F3F0EB40-AFDC-4437-BF8C-75257C13CBAB}"/>
              </a:ext>
            </a:extLst>
          </p:cNvPr>
          <p:cNvSpPr/>
          <p:nvPr/>
        </p:nvSpPr>
        <p:spPr>
          <a:xfrm>
            <a:off x="5674779" y="3153821"/>
            <a:ext cx="418001" cy="46166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a:ln w="0"/>
                <a:solidFill>
                  <a:srgbClr val="4F81BD">
                    <a:lumMod val="60000"/>
                    <a:lumOff val="40000"/>
                  </a:srgbClr>
                </a:solidFill>
                <a:effectLst>
                  <a:outerShdw blurRad="38100" dist="19050" dir="2700000" algn="tl" rotWithShape="0">
                    <a:prstClr val="black">
                      <a:alpha val="40000"/>
                    </a:prstClr>
                  </a:outerShdw>
                </a:effectLst>
                <a:uLnTx/>
                <a:uFillTx/>
                <a:latin typeface="Calibri"/>
                <a:ea typeface="+mn-ea"/>
                <a:cs typeface="+mn-cs"/>
              </a:rPr>
              <a:t>B</a:t>
            </a:r>
            <a:endParaRPr kumimoji="0" lang="nb-NO" sz="5400" b="0" i="0" u="none" strike="noStrike" kern="1200" cap="none" spc="0" normalizeH="0" baseline="0" noProof="0">
              <a:ln w="0"/>
              <a:solidFill>
                <a:srgbClr val="4F81BD">
                  <a:lumMod val="60000"/>
                  <a:lumOff val="40000"/>
                </a:srgbClr>
              </a:solidFill>
              <a:effectLst>
                <a:outerShdw blurRad="38100" dist="19050" dir="2700000" algn="tl" rotWithShape="0">
                  <a:prstClr val="black">
                    <a:alpha val="40000"/>
                  </a:prstClr>
                </a:outerShdw>
              </a:effectLst>
              <a:uLnTx/>
              <a:uFillTx/>
              <a:latin typeface="Calibri"/>
              <a:ea typeface="+mn-ea"/>
              <a:cs typeface="+mn-cs"/>
            </a:endParaRPr>
          </a:p>
        </p:txBody>
      </p:sp>
      <p:sp>
        <p:nvSpPr>
          <p:cNvPr id="19" name="Rektangel 18">
            <a:extLst>
              <a:ext uri="{FF2B5EF4-FFF2-40B4-BE49-F238E27FC236}">
                <a16:creationId xmlns:a16="http://schemas.microsoft.com/office/drawing/2014/main" id="{A52A5E93-8F46-475B-A53A-52B55A095444}"/>
              </a:ext>
            </a:extLst>
          </p:cNvPr>
          <p:cNvSpPr/>
          <p:nvPr/>
        </p:nvSpPr>
        <p:spPr>
          <a:xfrm>
            <a:off x="5674778" y="4597640"/>
            <a:ext cx="418001" cy="46166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a:ln w="0"/>
                <a:solidFill>
                  <a:srgbClr val="4F81BD">
                    <a:lumMod val="60000"/>
                    <a:lumOff val="40000"/>
                  </a:srgbClr>
                </a:solidFill>
                <a:effectLst>
                  <a:outerShdw blurRad="38100" dist="19050" dir="2700000" algn="tl" rotWithShape="0">
                    <a:prstClr val="black">
                      <a:alpha val="40000"/>
                    </a:prstClr>
                  </a:outerShdw>
                </a:effectLst>
                <a:uLnTx/>
                <a:uFillTx/>
                <a:latin typeface="Calibri"/>
                <a:ea typeface="+mn-ea"/>
                <a:cs typeface="+mn-cs"/>
              </a:rPr>
              <a:t>C</a:t>
            </a:r>
            <a:endParaRPr kumimoji="0" lang="nb-NO" sz="5400" b="0" i="0" u="none" strike="noStrike" kern="1200" cap="none" spc="0" normalizeH="0" baseline="0" noProof="0">
              <a:ln w="0"/>
              <a:solidFill>
                <a:srgbClr val="4F81BD">
                  <a:lumMod val="60000"/>
                  <a:lumOff val="40000"/>
                </a:srgbClr>
              </a:solidFill>
              <a:effectLst>
                <a:outerShdw blurRad="38100" dist="19050" dir="2700000" algn="tl" rotWithShape="0">
                  <a:prstClr val="black">
                    <a:alpha val="40000"/>
                  </a:prstClr>
                </a:outerShdw>
              </a:effectLst>
              <a:uLnTx/>
              <a:uFillTx/>
              <a:latin typeface="Calibri"/>
              <a:ea typeface="+mn-ea"/>
              <a:cs typeface="+mn-cs"/>
            </a:endParaRPr>
          </a:p>
        </p:txBody>
      </p:sp>
      <p:sp>
        <p:nvSpPr>
          <p:cNvPr id="20" name="Rektangel 19">
            <a:extLst>
              <a:ext uri="{FF2B5EF4-FFF2-40B4-BE49-F238E27FC236}">
                <a16:creationId xmlns:a16="http://schemas.microsoft.com/office/drawing/2014/main" id="{B26AB22A-B682-48BD-910A-BD097D6FDC4D}"/>
              </a:ext>
            </a:extLst>
          </p:cNvPr>
          <p:cNvSpPr/>
          <p:nvPr/>
        </p:nvSpPr>
        <p:spPr>
          <a:xfrm>
            <a:off x="11051182" y="1721034"/>
            <a:ext cx="418001" cy="46166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a:ln w="0"/>
                <a:solidFill>
                  <a:srgbClr val="4F81BD">
                    <a:lumMod val="60000"/>
                    <a:lumOff val="40000"/>
                  </a:srgbClr>
                </a:solidFill>
                <a:effectLst>
                  <a:outerShdw blurRad="38100" dist="19050" dir="2700000" algn="tl" rotWithShape="0">
                    <a:prstClr val="black">
                      <a:alpha val="40000"/>
                    </a:prstClr>
                  </a:outerShdw>
                </a:effectLst>
                <a:uLnTx/>
                <a:uFillTx/>
                <a:latin typeface="Calibri"/>
                <a:ea typeface="+mn-ea"/>
                <a:cs typeface="+mn-cs"/>
              </a:rPr>
              <a:t>D</a:t>
            </a:r>
            <a:endParaRPr kumimoji="0" lang="nb-NO" sz="5400" b="0" i="0" u="none" strike="noStrike" kern="1200" cap="none" spc="0" normalizeH="0" baseline="0" noProof="0">
              <a:ln w="0"/>
              <a:solidFill>
                <a:srgbClr val="4F81BD">
                  <a:lumMod val="60000"/>
                  <a:lumOff val="40000"/>
                </a:srgbClr>
              </a:solidFill>
              <a:effectLst>
                <a:outerShdw blurRad="38100" dist="19050" dir="2700000" algn="tl" rotWithShape="0">
                  <a:prstClr val="black">
                    <a:alpha val="40000"/>
                  </a:prstClr>
                </a:outerShdw>
              </a:effectLst>
              <a:uLnTx/>
              <a:uFillTx/>
              <a:latin typeface="Calibri"/>
              <a:ea typeface="+mn-ea"/>
              <a:cs typeface="+mn-cs"/>
            </a:endParaRPr>
          </a:p>
        </p:txBody>
      </p:sp>
      <p:sp>
        <p:nvSpPr>
          <p:cNvPr id="21" name="Rektangel 20">
            <a:extLst>
              <a:ext uri="{FF2B5EF4-FFF2-40B4-BE49-F238E27FC236}">
                <a16:creationId xmlns:a16="http://schemas.microsoft.com/office/drawing/2014/main" id="{B1BA2600-5E81-48D3-9DA1-FB04E7E45AEC}"/>
              </a:ext>
            </a:extLst>
          </p:cNvPr>
          <p:cNvSpPr/>
          <p:nvPr/>
        </p:nvSpPr>
        <p:spPr>
          <a:xfrm>
            <a:off x="11051181" y="3153820"/>
            <a:ext cx="418001" cy="46166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a:ln w="0"/>
                <a:solidFill>
                  <a:srgbClr val="4F81BD">
                    <a:lumMod val="60000"/>
                    <a:lumOff val="40000"/>
                  </a:srgbClr>
                </a:solidFill>
                <a:effectLst>
                  <a:outerShdw blurRad="38100" dist="19050" dir="2700000" algn="tl" rotWithShape="0">
                    <a:prstClr val="black">
                      <a:alpha val="40000"/>
                    </a:prstClr>
                  </a:outerShdw>
                </a:effectLst>
                <a:uLnTx/>
                <a:uFillTx/>
                <a:latin typeface="Calibri"/>
                <a:ea typeface="+mn-ea"/>
                <a:cs typeface="+mn-cs"/>
              </a:rPr>
              <a:t>E</a:t>
            </a:r>
            <a:endParaRPr kumimoji="0" lang="nb-NO" sz="5400" b="0" i="0" u="none" strike="noStrike" kern="1200" cap="none" spc="0" normalizeH="0" baseline="0" noProof="0">
              <a:ln w="0"/>
              <a:solidFill>
                <a:srgbClr val="4F81BD">
                  <a:lumMod val="60000"/>
                  <a:lumOff val="40000"/>
                </a:srgbClr>
              </a:solidFill>
              <a:effectLst>
                <a:outerShdw blurRad="38100" dist="19050" dir="2700000" algn="tl" rotWithShape="0">
                  <a:prstClr val="black">
                    <a:alpha val="40000"/>
                  </a:prstClr>
                </a:outerShdw>
              </a:effectLst>
              <a:uLnTx/>
              <a:uFillTx/>
              <a:latin typeface="Calibri"/>
              <a:ea typeface="+mn-ea"/>
              <a:cs typeface="+mn-cs"/>
            </a:endParaRPr>
          </a:p>
        </p:txBody>
      </p:sp>
      <p:sp>
        <p:nvSpPr>
          <p:cNvPr id="15" name="Rektangel 14">
            <a:extLst>
              <a:ext uri="{FF2B5EF4-FFF2-40B4-BE49-F238E27FC236}">
                <a16:creationId xmlns:a16="http://schemas.microsoft.com/office/drawing/2014/main" id="{152F485C-5482-40DF-AF17-54FC6EB90F2B}"/>
              </a:ext>
            </a:extLst>
          </p:cNvPr>
          <p:cNvSpPr/>
          <p:nvPr/>
        </p:nvSpPr>
        <p:spPr>
          <a:xfrm>
            <a:off x="11051180" y="4671287"/>
            <a:ext cx="418001" cy="46166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a:ln w="0"/>
                <a:solidFill>
                  <a:srgbClr val="4F81BD">
                    <a:lumMod val="60000"/>
                    <a:lumOff val="40000"/>
                  </a:srgbClr>
                </a:solidFill>
                <a:effectLst>
                  <a:outerShdw blurRad="38100" dist="19050" dir="2700000" algn="tl" rotWithShape="0">
                    <a:prstClr val="black">
                      <a:alpha val="40000"/>
                    </a:prstClr>
                  </a:outerShdw>
                </a:effectLst>
                <a:uLnTx/>
                <a:uFillTx/>
                <a:latin typeface="Calibri"/>
                <a:ea typeface="+mn-ea"/>
                <a:cs typeface="+mn-cs"/>
              </a:rPr>
              <a:t>F</a:t>
            </a:r>
            <a:endParaRPr kumimoji="0" lang="nb-NO" sz="5400" b="0" i="0" u="none" strike="noStrike" kern="1200" cap="none" spc="0" normalizeH="0" baseline="0" noProof="0">
              <a:ln w="0"/>
              <a:solidFill>
                <a:srgbClr val="4F81BD">
                  <a:lumMod val="60000"/>
                  <a:lumOff val="40000"/>
                </a:srgbClr>
              </a:solidFill>
              <a:effectLst>
                <a:outerShdw blurRad="38100" dist="19050" dir="2700000" algn="tl" rotWithShape="0">
                  <a:prstClr val="black">
                    <a:alpha val="40000"/>
                  </a:prstClr>
                </a:outerShdw>
              </a:effectLst>
              <a:uLnTx/>
              <a:uFillTx/>
              <a:latin typeface="Calibri"/>
              <a:ea typeface="+mn-ea"/>
              <a:cs typeface="+mn-cs"/>
            </a:endParaRPr>
          </a:p>
        </p:txBody>
      </p:sp>
    </p:spTree>
    <p:extLst>
      <p:ext uri="{BB962C8B-B14F-4D97-AF65-F5344CB8AC3E}">
        <p14:creationId xmlns:p14="http://schemas.microsoft.com/office/powerpoint/2010/main" val="228164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P spid="14" grpId="0" animBg="1"/>
      <p:bldP spid="16" grpId="0" animBg="1"/>
    </p:bldLst>
  </p:timing>
</p:sld>
</file>

<file path=ppt/theme/theme1.xml><?xml version="1.0" encoding="utf-8"?>
<a:theme xmlns:a="http://schemas.openxmlformats.org/drawingml/2006/main" name="1_KS-profil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S-ppt mal enkel  -  Skrivebeskyttet" id="{3623209C-AFC7-47B5-9C42-049A96DD7D6B}" vid="{2D5507F4-6FED-4805-A31D-1311BFB9875E}"/>
    </a:ext>
  </a:extLst>
</a:theme>
</file>

<file path=ppt/theme/theme2.xml><?xml version="1.0" encoding="utf-8"?>
<a:theme xmlns:a="http://schemas.openxmlformats.org/drawingml/2006/main" name="2_KS-profil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S-ppt mal enkel  -  Skrivebeskyttet" id="{3623209C-AFC7-47B5-9C42-049A96DD7D6B}" vid="{2D5507F4-6FED-4805-A31D-1311BFB9875E}"/>
    </a:ext>
  </a:extLst>
</a:theme>
</file>

<file path=ppt/theme/theme3.xml><?xml version="1.0" encoding="utf-8"?>
<a:theme xmlns:a="http://schemas.openxmlformats.org/drawingml/2006/main" name="1_KS-profil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S-ppt mal enkel  -  Skrivebeskyttet" id="{3623209C-AFC7-47B5-9C42-049A96DD7D6B}" vid="{2D5507F4-6FED-4805-A31D-1311BFB9875E}"/>
    </a:ext>
  </a:extLst>
</a:theme>
</file>

<file path=ppt/theme/theme4.xml><?xml version="1.0" encoding="utf-8"?>
<a:theme xmlns:a="http://schemas.openxmlformats.org/drawingml/2006/main" name="1_KS-profil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S-ppt mal enkel  -  Skrivebeskyttet" id="{3623209C-AFC7-47B5-9C42-049A96DD7D6B}" vid="{2D5507F4-6FED-4805-A31D-1311BFB9875E}"/>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B2954BC1C6E1B4D8D043CDC6EE2A20F" ma:contentTypeVersion="18" ma:contentTypeDescription="Create a new document." ma:contentTypeScope="" ma:versionID="0ae89ccfb94e4ace996cb10d3dbdeda0">
  <xsd:schema xmlns:xsd="http://www.w3.org/2001/XMLSchema" xmlns:xs="http://www.w3.org/2001/XMLSchema" xmlns:p="http://schemas.microsoft.com/office/2006/metadata/properties" xmlns:ns2="44f892ea-d882-4a61-8ec7-e54b8bcb3b7b" xmlns:ns3="7d88db6c-a4a6-42bb-82c2-7a63f6a238f8" targetNamespace="http://schemas.microsoft.com/office/2006/metadata/properties" ma:root="true" ma:fieldsID="095798a6bff92c02f505ca5076d5a8b2" ns2:_="" ns3:_="">
    <xsd:import namespace="44f892ea-d882-4a61-8ec7-e54b8bcb3b7b"/>
    <xsd:import namespace="7d88db6c-a4a6-42bb-82c2-7a63f6a238f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f892ea-d882-4a61-8ec7-e54b8bcb3b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5af897e-8ee3-44e6-a379-8efb93aa5b2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d88db6c-a4a6-42bb-82c2-7a63f6a238f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2f0b246-37a9-413f-af80-fc21dc572e87}" ma:internalName="TaxCatchAll" ma:showField="CatchAllData" ma:web="7d88db6c-a4a6-42bb-82c2-7a63f6a238f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d88db6c-a4a6-42bb-82c2-7a63f6a238f8" xsi:nil="true"/>
    <lcf76f155ced4ddcb4097134ff3c332f xmlns="44f892ea-d882-4a61-8ec7-e54b8bcb3b7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41CC9F4-4639-4758-B523-591649EC1890}">
  <ds:schemaRefs>
    <ds:schemaRef ds:uri="http://schemas.microsoft.com/sharepoint/v3/contenttype/forms"/>
  </ds:schemaRefs>
</ds:datastoreItem>
</file>

<file path=customXml/itemProps2.xml><?xml version="1.0" encoding="utf-8"?>
<ds:datastoreItem xmlns:ds="http://schemas.openxmlformats.org/officeDocument/2006/customXml" ds:itemID="{99498034-6CC0-4856-B3D8-1714AAE83192}"/>
</file>

<file path=customXml/itemProps3.xml><?xml version="1.0" encoding="utf-8"?>
<ds:datastoreItem xmlns:ds="http://schemas.openxmlformats.org/officeDocument/2006/customXml" ds:itemID="{B797C1D3-9B14-489C-B65D-642DD660EF35}">
  <ds:schemaRefs>
    <ds:schemaRef ds:uri="http://purl.org/dc/terms/"/>
    <ds:schemaRef ds:uri="http://www.w3.org/XML/1998/namespace"/>
    <ds:schemaRef ds:uri="http://purl.org/dc/elements/1.1/"/>
    <ds:schemaRef ds:uri="http://schemas.openxmlformats.org/package/2006/metadata/core-properties"/>
    <ds:schemaRef ds:uri="http://schemas.microsoft.com/office/2006/documentManagement/types"/>
    <ds:schemaRef ds:uri="http://schemas.microsoft.com/office/2006/metadata/properties"/>
    <ds:schemaRef ds:uri="44f892ea-d882-4a61-8ec7-e54b8bcb3b7b"/>
    <ds:schemaRef ds:uri="7d88db6c-a4a6-42bb-82c2-7a63f6a238f8"/>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19812</TotalTime>
  <Words>1334</Words>
  <Application>Microsoft Office PowerPoint</Application>
  <PresentationFormat>Widescreen</PresentationFormat>
  <Paragraphs>225</Paragraphs>
  <Slides>19</Slides>
  <Notes>1</Notes>
  <HiddenSlides>0</HiddenSlides>
  <MMClips>0</MMClips>
  <ScaleCrop>false</ScaleCrop>
  <HeadingPairs>
    <vt:vector size="6" baseType="variant">
      <vt:variant>
        <vt:lpstr>Brukte skrifter</vt:lpstr>
      </vt:variant>
      <vt:variant>
        <vt:i4>2</vt:i4>
      </vt:variant>
      <vt:variant>
        <vt:lpstr>Tema</vt:lpstr>
      </vt:variant>
      <vt:variant>
        <vt:i4>4</vt:i4>
      </vt:variant>
      <vt:variant>
        <vt:lpstr>Lysbildetitler</vt:lpstr>
      </vt:variant>
      <vt:variant>
        <vt:i4>19</vt:i4>
      </vt:variant>
    </vt:vector>
  </HeadingPairs>
  <TitlesOfParts>
    <vt:vector size="25" baseType="lpstr">
      <vt:lpstr>Arial</vt:lpstr>
      <vt:lpstr>Calibri</vt:lpstr>
      <vt:lpstr>1_KS-profiltema</vt:lpstr>
      <vt:lpstr>2_KS-profiltema</vt:lpstr>
      <vt:lpstr>1_KS-profiltema</vt:lpstr>
      <vt:lpstr>1_KS-profiltema</vt:lpstr>
      <vt:lpstr>Presentasjon</vt:lpstr>
      <vt:lpstr>Agenda del 1 – Veiledermøte </vt:lpstr>
      <vt:lpstr>Agenda del 2 – Veiledningsmøte</vt:lpstr>
      <vt:lpstr>SkoleSec – tryggere innramming av digitale læringsmiljø</vt:lpstr>
      <vt:lpstr>Om SkoleSec-prosjektet</vt:lpstr>
      <vt:lpstr>Prosjektet SkoleSec</vt:lpstr>
      <vt:lpstr>Målbilde</vt:lpstr>
      <vt:lpstr>PowerPoint-presentasjon</vt:lpstr>
      <vt:lpstr>Hovedprodukter fra SkoleSec</vt:lpstr>
      <vt:lpstr>PowerPoint-presentasjon</vt:lpstr>
      <vt:lpstr>Veiledertjenesten</vt:lpstr>
      <vt:lpstr>Målgruppe</vt:lpstr>
      <vt:lpstr>Fokus på å bygge bærekraftig kompetanse i kommunen</vt:lpstr>
      <vt:lpstr>Organisering</vt:lpstr>
      <vt:lpstr>Hvem gjør hva?</vt:lpstr>
      <vt:lpstr>Kompetansemål</vt:lpstr>
      <vt:lpstr>Overordnet prosess for veiledertjenesten</vt:lpstr>
      <vt:lpstr>Tidslinje for aktiviteter</vt:lpstr>
      <vt:lpstr>Møter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SkoleSec – Sammen om en tryggere innramming av digitale læringsmiljø</dc:title>
  <dc:creator>Christian Sørbye Larsen</dc:creator>
  <cp:lastModifiedBy>Steinar Hjelset</cp:lastModifiedBy>
  <cp:revision>42</cp:revision>
  <dcterms:created xsi:type="dcterms:W3CDTF">2020-10-12T15:37:52Z</dcterms:created>
  <dcterms:modified xsi:type="dcterms:W3CDTF">2023-09-28T08:46:21Z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0x0101009B2954BC1C6E1B4D8D043CDC6EE2A20F</vt:lpwstr>
  </property>
  <property fmtid="{D5CDD505-2E9C-101B-9397-08002B2CF9AE}" pid="3" name="MediaServiceImageTags">
    <vt:lpwstr/>
  </property>
</Properties>
</file>