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1F2"/>
    <a:srgbClr val="09B0AD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625DC-51FA-1944-902B-1D55C0F6CF68}" v="27" dt="2023-09-21T13:59:54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/>
    <p:restoredTop sz="96327"/>
  </p:normalViewPr>
  <p:slideViewPr>
    <p:cSldViewPr snapToGrid="0">
      <p:cViewPr varScale="1">
        <p:scale>
          <a:sx n="119" d="100"/>
          <a:sy n="119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a Josefine Larsen" userId="0485d4eb-1267-4d1d-aa65-7173e94671b4" providerId="ADAL" clId="{55F625DC-51FA-1944-902B-1D55C0F6CF68}"/>
    <pc:docChg chg="custSel modSld modMainMaster">
      <pc:chgData name="Kaja Josefine Larsen" userId="0485d4eb-1267-4d1d-aa65-7173e94671b4" providerId="ADAL" clId="{55F625DC-51FA-1944-902B-1D55C0F6CF68}" dt="2023-09-22T08:28:49.537" v="33" actId="242"/>
      <pc:docMkLst>
        <pc:docMk/>
      </pc:docMkLst>
      <pc:sldChg chg="modSp mod">
        <pc:chgData name="Kaja Josefine Larsen" userId="0485d4eb-1267-4d1d-aa65-7173e94671b4" providerId="ADAL" clId="{55F625DC-51FA-1944-902B-1D55C0F6CF68}" dt="2023-09-22T08:28:49.537" v="33" actId="242"/>
        <pc:sldMkLst>
          <pc:docMk/>
          <pc:sldMk cId="307322257" sldId="257"/>
        </pc:sldMkLst>
        <pc:graphicFrameChg chg="modGraphic">
          <ac:chgData name="Kaja Josefine Larsen" userId="0485d4eb-1267-4d1d-aa65-7173e94671b4" providerId="ADAL" clId="{55F625DC-51FA-1944-902B-1D55C0F6CF68}" dt="2023-09-22T08:28:49.537" v="33" actId="242"/>
          <ac:graphicFrameMkLst>
            <pc:docMk/>
            <pc:sldMk cId="307322257" sldId="257"/>
            <ac:graphicFrameMk id="10" creationId="{2FA3C5CC-372F-99C6-A3A2-D093CDA3B247}"/>
          </ac:graphicFrameMkLst>
        </pc:graphicFrameChg>
      </pc:sldChg>
      <pc:sldMasterChg chg="modSldLayout">
        <pc:chgData name="Kaja Josefine Larsen" userId="0485d4eb-1267-4d1d-aa65-7173e94671b4" providerId="ADAL" clId="{55F625DC-51FA-1944-902B-1D55C0F6CF68}" dt="2023-09-22T08:11:06.471" v="25" actId="20577"/>
        <pc:sldMasterMkLst>
          <pc:docMk/>
          <pc:sldMasterMk cId="2924025085" sldId="2147483648"/>
        </pc:sldMasterMkLst>
        <pc:sldLayoutChg chg="modSp mod">
          <pc:chgData name="Kaja Josefine Larsen" userId="0485d4eb-1267-4d1d-aa65-7173e94671b4" providerId="ADAL" clId="{55F625DC-51FA-1944-902B-1D55C0F6CF68}" dt="2023-09-22T08:11:06.471" v="25" actId="20577"/>
          <pc:sldLayoutMkLst>
            <pc:docMk/>
            <pc:sldMasterMk cId="2924025085" sldId="2147483648"/>
            <pc:sldLayoutMk cId="1385854655" sldId="2147483654"/>
          </pc:sldLayoutMkLst>
          <pc:spChg chg="mod">
            <ac:chgData name="Kaja Josefine Larsen" userId="0485d4eb-1267-4d1d-aa65-7173e94671b4" providerId="ADAL" clId="{55F625DC-51FA-1944-902B-1D55C0F6CF68}" dt="2023-09-22T08:11:06.471" v="25" actId="20577"/>
            <ac:spMkLst>
              <pc:docMk/>
              <pc:sldMasterMk cId="2924025085" sldId="2147483648"/>
              <pc:sldLayoutMk cId="1385854655" sldId="2147483654"/>
              <ac:spMk id="2" creationId="{B5CD0CF4-DD13-58E5-3813-0C2BFD4A1FF3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Fyll inn 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Interessentanalyse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877" y="403852"/>
            <a:ext cx="730355" cy="730355"/>
          </a:xfrm>
          <a:prstGeom prst="rect">
            <a:avLst/>
          </a:prstGeom>
        </p:spPr>
      </p:pic>
      <p:graphicFrame>
        <p:nvGraphicFramePr>
          <p:cNvPr id="10" name="Tabell 10">
            <a:extLst>
              <a:ext uri="{FF2B5EF4-FFF2-40B4-BE49-F238E27FC236}">
                <a16:creationId xmlns:a16="http://schemas.microsoft.com/office/drawing/2014/main" id="{2FA3C5CC-372F-99C6-A3A2-D093CDA3B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28566"/>
              </p:ext>
            </p:extLst>
          </p:nvPr>
        </p:nvGraphicFramePr>
        <p:xfrm>
          <a:off x="840707" y="1372803"/>
          <a:ext cx="10510585" cy="5247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517">
                  <a:extLst>
                    <a:ext uri="{9D8B030D-6E8A-4147-A177-3AD203B41FA5}">
                      <a16:colId xmlns:a16="http://schemas.microsoft.com/office/drawing/2014/main" val="1019011198"/>
                    </a:ext>
                  </a:extLst>
                </a:gridCol>
                <a:gridCol w="2037144">
                  <a:extLst>
                    <a:ext uri="{9D8B030D-6E8A-4147-A177-3AD203B41FA5}">
                      <a16:colId xmlns:a16="http://schemas.microsoft.com/office/drawing/2014/main" val="1349355199"/>
                    </a:ext>
                  </a:extLst>
                </a:gridCol>
                <a:gridCol w="2280213">
                  <a:extLst>
                    <a:ext uri="{9D8B030D-6E8A-4147-A177-3AD203B41FA5}">
                      <a16:colId xmlns:a16="http://schemas.microsoft.com/office/drawing/2014/main" val="2656438588"/>
                    </a:ext>
                  </a:extLst>
                </a:gridCol>
                <a:gridCol w="2397594">
                  <a:extLst>
                    <a:ext uri="{9D8B030D-6E8A-4147-A177-3AD203B41FA5}">
                      <a16:colId xmlns:a16="http://schemas.microsoft.com/office/drawing/2014/main" val="46506113"/>
                    </a:ext>
                  </a:extLst>
                </a:gridCol>
                <a:gridCol w="2102117">
                  <a:extLst>
                    <a:ext uri="{9D8B030D-6E8A-4147-A177-3AD203B41FA5}">
                      <a16:colId xmlns:a16="http://schemas.microsoft.com/office/drawing/2014/main" val="367235824"/>
                    </a:ext>
                  </a:extLst>
                </a:gridCol>
              </a:tblGrid>
              <a:tr h="13076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Interessent</a:t>
                      </a:r>
                    </a:p>
                  </a:txBody>
                  <a:tcPr marL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Påvirkning</a:t>
                      </a:r>
                    </a:p>
                    <a:p>
                      <a:r>
                        <a:rPr lang="nb-NO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hvilken grad kan vedkommende påvirke oppgavedelingen? </a:t>
                      </a:r>
                    </a:p>
                    <a:p>
                      <a:r>
                        <a:rPr lang="nb-NO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stor grad, moderat eller liten grad?</a:t>
                      </a:r>
                    </a:p>
                  </a:txBody>
                  <a:tcPr marL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Interesse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Hvilken oppfatning har de om oppgavedelingen?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Positiv, negativ eller Nøytral?</a:t>
                      </a:r>
                    </a:p>
                  </a:txBody>
                  <a:tcPr marL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Tiltak/Oppfølging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= Tett oppfølging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= Noe oppfølging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= Ingen/begrenset oppfølging</a:t>
                      </a:r>
                    </a:p>
                  </a:txBody>
                  <a:tcPr marL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</a:p>
                    <a:p>
                      <a:r>
                        <a:rPr lang="nb-NO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Hvem i arbeidsgruppen burde ha ansvar for oppfølging av denne interessenten/gruppen?</a:t>
                      </a:r>
                    </a:p>
                  </a:txBody>
                  <a:tcPr marL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25454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Bruker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94414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Pårørende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2996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3940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80074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09409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0347"/>
                  </a:ext>
                </a:extLst>
              </a:tr>
              <a:tr h="562769"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89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12</TotalTime>
  <Words>68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Interessentanalyse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1</cp:revision>
  <dcterms:created xsi:type="dcterms:W3CDTF">2023-09-21T13:48:45Z</dcterms:created>
  <dcterms:modified xsi:type="dcterms:W3CDTF">2023-09-22T08:28:53Z</dcterms:modified>
</cp:coreProperties>
</file>