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 id="2147483686" r:id="rId5"/>
  </p:sldMasterIdLst>
  <p:notesMasterIdLst>
    <p:notesMasterId r:id="rId22"/>
  </p:notesMasterIdLst>
  <p:sldIdLst>
    <p:sldId id="256" r:id="rId6"/>
    <p:sldId id="429" r:id="rId7"/>
    <p:sldId id="424" r:id="rId8"/>
    <p:sldId id="432" r:id="rId9"/>
    <p:sldId id="428" r:id="rId10"/>
    <p:sldId id="282" r:id="rId11"/>
    <p:sldId id="434" r:id="rId12"/>
    <p:sldId id="435" r:id="rId13"/>
    <p:sldId id="436" r:id="rId14"/>
    <p:sldId id="437" r:id="rId15"/>
    <p:sldId id="438" r:id="rId16"/>
    <p:sldId id="439" r:id="rId17"/>
    <p:sldId id="440" r:id="rId18"/>
    <p:sldId id="441" r:id="rId19"/>
    <p:sldId id="430" r:id="rId20"/>
    <p:sldId id="433" r:id="rId2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9772B1-AF30-721B-7F99-5FBF29A558B8}" name="Ekroll, Ole" initials="EO" userId="S::ole.ekroll@bergen.kommune.no::941f70f2-7938-43de-a230-5a7cc627ca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kroll, Ole" initials="EO" lastIdx="7" clrIdx="0">
    <p:extLst>
      <p:ext uri="{19B8F6BF-5375-455C-9EA6-DF929625EA0E}">
        <p15:presenceInfo xmlns:p15="http://schemas.microsoft.com/office/powerpoint/2012/main" userId="S::ole.ekroll_bergen.kommune.no#ext#@ksiskyen.onmicrosoft.com::c346a5bc-a252-4c53-897c-ae8b892d19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A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07D105-6825-4B2A-971C-2B5715D0E136}" v="6" dt="2022-05-23T11:32:55.12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iddels stil 1 – uthevin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ys stil 2 – uthevin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68232" autoAdjust="0"/>
  </p:normalViewPr>
  <p:slideViewPr>
    <p:cSldViewPr snapToGrid="0">
      <p:cViewPr varScale="1">
        <p:scale>
          <a:sx n="50" d="100"/>
          <a:sy n="50" d="100"/>
        </p:scale>
        <p:origin x="1392"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inar Hjelset" userId="900bcac5-039b-480b-8b37-a8273c2e007f" providerId="ADAL" clId="{3E85265A-30A1-4D66-88C2-731ACA83930C}"/>
    <pc:docChg chg="addSld delSld">
      <pc:chgData name="Steinar Hjelset" userId="900bcac5-039b-480b-8b37-a8273c2e007f" providerId="ADAL" clId="{3E85265A-30A1-4D66-88C2-731ACA83930C}" dt="2022-05-23T09:36:34.269" v="1" actId="680"/>
      <pc:docMkLst>
        <pc:docMk/>
      </pc:docMkLst>
      <pc:sldChg chg="new">
        <pc:chgData name="Steinar Hjelset" userId="900bcac5-039b-480b-8b37-a8273c2e007f" providerId="ADAL" clId="{3E85265A-30A1-4D66-88C2-731ACA83930C}" dt="2022-05-23T09:36:34.269" v="1" actId="680"/>
        <pc:sldMkLst>
          <pc:docMk/>
          <pc:sldMk cId="2350411187" sldId="256"/>
        </pc:sldMkLst>
      </pc:sldChg>
      <pc:sldChg chg="del">
        <pc:chgData name="Steinar Hjelset" userId="900bcac5-039b-480b-8b37-a8273c2e007f" providerId="ADAL" clId="{3E85265A-30A1-4D66-88C2-731ACA83930C}" dt="2022-05-23T09:36:32.205" v="0" actId="47"/>
        <pc:sldMkLst>
          <pc:docMk/>
          <pc:sldMk cId="4241648534" sldId="266"/>
        </pc:sldMkLst>
      </pc:sldChg>
      <pc:sldChg chg="del">
        <pc:chgData name="Steinar Hjelset" userId="900bcac5-039b-480b-8b37-a8273c2e007f" providerId="ADAL" clId="{3E85265A-30A1-4D66-88C2-731ACA83930C}" dt="2022-05-23T09:36:32.205" v="0" actId="47"/>
        <pc:sldMkLst>
          <pc:docMk/>
          <pc:sldMk cId="1157876418" sldId="279"/>
        </pc:sldMkLst>
      </pc:sldChg>
      <pc:sldChg chg="del">
        <pc:chgData name="Steinar Hjelset" userId="900bcac5-039b-480b-8b37-a8273c2e007f" providerId="ADAL" clId="{3E85265A-30A1-4D66-88C2-731ACA83930C}" dt="2022-05-23T09:36:32.205" v="0" actId="47"/>
        <pc:sldMkLst>
          <pc:docMk/>
          <pc:sldMk cId="2220915096" sldId="280"/>
        </pc:sldMkLst>
      </pc:sldChg>
      <pc:sldChg chg="del">
        <pc:chgData name="Steinar Hjelset" userId="900bcac5-039b-480b-8b37-a8273c2e007f" providerId="ADAL" clId="{3E85265A-30A1-4D66-88C2-731ACA83930C}" dt="2022-05-23T09:36:32.205" v="0" actId="47"/>
        <pc:sldMkLst>
          <pc:docMk/>
          <pc:sldMk cId="2721611454" sldId="281"/>
        </pc:sldMkLst>
      </pc:sldChg>
      <pc:sldChg chg="del">
        <pc:chgData name="Steinar Hjelset" userId="900bcac5-039b-480b-8b37-a8273c2e007f" providerId="ADAL" clId="{3E85265A-30A1-4D66-88C2-731ACA83930C}" dt="2022-05-23T09:36:32.205" v="0" actId="47"/>
        <pc:sldMkLst>
          <pc:docMk/>
          <pc:sldMk cId="42040210" sldId="282"/>
        </pc:sldMkLst>
      </pc:sldChg>
      <pc:sldChg chg="del">
        <pc:chgData name="Steinar Hjelset" userId="900bcac5-039b-480b-8b37-a8273c2e007f" providerId="ADAL" clId="{3E85265A-30A1-4D66-88C2-731ACA83930C}" dt="2022-05-23T09:36:32.205" v="0" actId="47"/>
        <pc:sldMkLst>
          <pc:docMk/>
          <pc:sldMk cId="3608461262" sldId="283"/>
        </pc:sldMkLst>
      </pc:sldChg>
    </pc:docChg>
  </pc:docChgLst>
  <pc:docChgLst>
    <pc:chgData name="Steinar Hjelset" userId="900bcac5-039b-480b-8b37-a8273c2e007f" providerId="ADAL" clId="{8A2AD9DE-BC5A-406E-93C6-34DE891000AA}"/>
    <pc:docChg chg="undo custSel addSld delSld modSld">
      <pc:chgData name="Steinar Hjelset" userId="900bcac5-039b-480b-8b37-a8273c2e007f" providerId="ADAL" clId="{8A2AD9DE-BC5A-406E-93C6-34DE891000AA}" dt="2022-01-04T11:27:03.439" v="963" actId="13926"/>
      <pc:docMkLst>
        <pc:docMk/>
      </pc:docMkLst>
      <pc:sldChg chg="del">
        <pc:chgData name="Steinar Hjelset" userId="900bcac5-039b-480b-8b37-a8273c2e007f" providerId="ADAL" clId="{8A2AD9DE-BC5A-406E-93C6-34DE891000AA}" dt="2021-12-14T07:18:13.035" v="2" actId="47"/>
        <pc:sldMkLst>
          <pc:docMk/>
          <pc:sldMk cId="3618597751" sldId="257"/>
        </pc:sldMkLst>
      </pc:sldChg>
      <pc:sldChg chg="add del">
        <pc:chgData name="Steinar Hjelset" userId="900bcac5-039b-480b-8b37-a8273c2e007f" providerId="ADAL" clId="{8A2AD9DE-BC5A-406E-93C6-34DE891000AA}" dt="2021-12-14T07:18:13.035" v="2" actId="47"/>
        <pc:sldMkLst>
          <pc:docMk/>
          <pc:sldMk cId="73393998" sldId="265"/>
        </pc:sldMkLst>
      </pc:sldChg>
      <pc:sldChg chg="add del">
        <pc:chgData name="Steinar Hjelset" userId="900bcac5-039b-480b-8b37-a8273c2e007f" providerId="ADAL" clId="{8A2AD9DE-BC5A-406E-93C6-34DE891000AA}" dt="2021-12-14T07:18:13.035" v="2" actId="47"/>
        <pc:sldMkLst>
          <pc:docMk/>
          <pc:sldMk cId="3463005662" sldId="266"/>
        </pc:sldMkLst>
      </pc:sldChg>
      <pc:sldChg chg="addSp delSp modSp new mod">
        <pc:chgData name="Steinar Hjelset" userId="900bcac5-039b-480b-8b37-a8273c2e007f" providerId="ADAL" clId="{8A2AD9DE-BC5A-406E-93C6-34DE891000AA}" dt="2022-01-04T11:27:03.439" v="963" actId="13926"/>
        <pc:sldMkLst>
          <pc:docMk/>
          <pc:sldMk cId="1047557919" sldId="275"/>
        </pc:sldMkLst>
        <pc:spChg chg="mod">
          <ac:chgData name="Steinar Hjelset" userId="900bcac5-039b-480b-8b37-a8273c2e007f" providerId="ADAL" clId="{8A2AD9DE-BC5A-406E-93C6-34DE891000AA}" dt="2021-12-14T07:20:35.371" v="131" actId="20577"/>
          <ac:spMkLst>
            <pc:docMk/>
            <pc:sldMk cId="1047557919" sldId="275"/>
            <ac:spMk id="2" creationId="{581FBF51-5396-4CF6-8F55-206A505AB774}"/>
          </ac:spMkLst>
        </pc:spChg>
        <pc:spChg chg="del">
          <ac:chgData name="Steinar Hjelset" userId="900bcac5-039b-480b-8b37-a8273c2e007f" providerId="ADAL" clId="{8A2AD9DE-BC5A-406E-93C6-34DE891000AA}" dt="2021-12-14T07:19:56.485" v="95" actId="3680"/>
          <ac:spMkLst>
            <pc:docMk/>
            <pc:sldMk cId="1047557919" sldId="275"/>
            <ac:spMk id="3" creationId="{249FC8D7-E211-47EA-842B-54561FD4ADA5}"/>
          </ac:spMkLst>
        </pc:spChg>
        <pc:graphicFrameChg chg="add mod ord modGraphic">
          <ac:chgData name="Steinar Hjelset" userId="900bcac5-039b-480b-8b37-a8273c2e007f" providerId="ADAL" clId="{8A2AD9DE-BC5A-406E-93C6-34DE891000AA}" dt="2022-01-04T11:27:03.439" v="963" actId="13926"/>
          <ac:graphicFrameMkLst>
            <pc:docMk/>
            <pc:sldMk cId="1047557919" sldId="275"/>
            <ac:graphicFrameMk id="4" creationId="{41E3AF84-6BFE-476A-AEEC-94EDBE90F617}"/>
          </ac:graphicFrameMkLst>
        </pc:graphicFrameChg>
      </pc:sldChg>
      <pc:sldChg chg="add del">
        <pc:chgData name="Steinar Hjelset" userId="900bcac5-039b-480b-8b37-a8273c2e007f" providerId="ADAL" clId="{8A2AD9DE-BC5A-406E-93C6-34DE891000AA}" dt="2021-12-14T07:20:43.629" v="133" actId="47"/>
        <pc:sldMkLst>
          <pc:docMk/>
          <pc:sldMk cId="4296934" sldId="276"/>
        </pc:sldMkLst>
      </pc:sldChg>
      <pc:sldChg chg="addSp delSp modSp add del mod">
        <pc:chgData name="Steinar Hjelset" userId="900bcac5-039b-480b-8b37-a8273c2e007f" providerId="ADAL" clId="{8A2AD9DE-BC5A-406E-93C6-34DE891000AA}" dt="2021-12-14T07:20:01.917" v="96" actId="47"/>
        <pc:sldMkLst>
          <pc:docMk/>
          <pc:sldMk cId="2449071863" sldId="276"/>
        </pc:sldMkLst>
        <pc:spChg chg="mod">
          <ac:chgData name="Steinar Hjelset" userId="900bcac5-039b-480b-8b37-a8273c2e007f" providerId="ADAL" clId="{8A2AD9DE-BC5A-406E-93C6-34DE891000AA}" dt="2021-12-14T07:19:29.514" v="93" actId="20577"/>
          <ac:spMkLst>
            <pc:docMk/>
            <pc:sldMk cId="2449071863" sldId="276"/>
            <ac:spMk id="2" creationId="{581FBF51-5396-4CF6-8F55-206A505AB774}"/>
          </ac:spMkLst>
        </pc:spChg>
        <pc:spChg chg="del">
          <ac:chgData name="Steinar Hjelset" userId="900bcac5-039b-480b-8b37-a8273c2e007f" providerId="ADAL" clId="{8A2AD9DE-BC5A-406E-93C6-34DE891000AA}" dt="2021-12-14T07:19:49.619" v="94" actId="3680"/>
          <ac:spMkLst>
            <pc:docMk/>
            <pc:sldMk cId="2449071863" sldId="276"/>
            <ac:spMk id="3" creationId="{249FC8D7-E211-47EA-842B-54561FD4ADA5}"/>
          </ac:spMkLst>
        </pc:spChg>
        <pc:graphicFrameChg chg="add mod ord modGraphic">
          <ac:chgData name="Steinar Hjelset" userId="900bcac5-039b-480b-8b37-a8273c2e007f" providerId="ADAL" clId="{8A2AD9DE-BC5A-406E-93C6-34DE891000AA}" dt="2021-12-14T07:19:49.619" v="94" actId="3680"/>
          <ac:graphicFrameMkLst>
            <pc:docMk/>
            <pc:sldMk cId="2449071863" sldId="276"/>
            <ac:graphicFrameMk id="4" creationId="{8DDB41F7-3B7F-46E7-9DE7-FE7F35120C35}"/>
          </ac:graphicFrameMkLst>
        </pc:graphicFrameChg>
      </pc:sldChg>
      <pc:sldChg chg="modSp add del mod">
        <pc:chgData name="Steinar Hjelset" userId="900bcac5-039b-480b-8b37-a8273c2e007f" providerId="ADAL" clId="{8A2AD9DE-BC5A-406E-93C6-34DE891000AA}" dt="2021-12-14T07:27:55.931" v="230" actId="47"/>
        <pc:sldMkLst>
          <pc:docMk/>
          <pc:sldMk cId="2464293647" sldId="276"/>
        </pc:sldMkLst>
        <pc:spChg chg="mod">
          <ac:chgData name="Steinar Hjelset" userId="900bcac5-039b-480b-8b37-a8273c2e007f" providerId="ADAL" clId="{8A2AD9DE-BC5A-406E-93C6-34DE891000AA}" dt="2021-12-14T07:21:14.061" v="150" actId="20577"/>
          <ac:spMkLst>
            <pc:docMk/>
            <pc:sldMk cId="2464293647" sldId="276"/>
            <ac:spMk id="2" creationId="{581FBF51-5396-4CF6-8F55-206A505AB774}"/>
          </ac:spMkLst>
        </pc:spChg>
      </pc:sldChg>
      <pc:sldChg chg="modSp add mod">
        <pc:chgData name="Steinar Hjelset" userId="900bcac5-039b-480b-8b37-a8273c2e007f" providerId="ADAL" clId="{8A2AD9DE-BC5A-406E-93C6-34DE891000AA}" dt="2022-01-04T08:58:37.250" v="912" actId="20577"/>
        <pc:sldMkLst>
          <pc:docMk/>
          <pc:sldMk cId="2501802241" sldId="276"/>
        </pc:sldMkLst>
        <pc:spChg chg="mod">
          <ac:chgData name="Steinar Hjelset" userId="900bcac5-039b-480b-8b37-a8273c2e007f" providerId="ADAL" clId="{8A2AD9DE-BC5A-406E-93C6-34DE891000AA}" dt="2021-12-14T07:28:41.376" v="294" actId="20577"/>
          <ac:spMkLst>
            <pc:docMk/>
            <pc:sldMk cId="2501802241" sldId="276"/>
            <ac:spMk id="2" creationId="{581FBF51-5396-4CF6-8F55-206A505AB774}"/>
          </ac:spMkLst>
        </pc:spChg>
        <pc:graphicFrameChg chg="mod modGraphic">
          <ac:chgData name="Steinar Hjelset" userId="900bcac5-039b-480b-8b37-a8273c2e007f" providerId="ADAL" clId="{8A2AD9DE-BC5A-406E-93C6-34DE891000AA}" dt="2022-01-04T08:58:37.250" v="912" actId="20577"/>
          <ac:graphicFrameMkLst>
            <pc:docMk/>
            <pc:sldMk cId="2501802241" sldId="276"/>
            <ac:graphicFrameMk id="4" creationId="{41E3AF84-6BFE-476A-AEEC-94EDBE90F617}"/>
          </ac:graphicFrameMkLst>
        </pc:graphicFrameChg>
      </pc:sldChg>
    </pc:docChg>
  </pc:docChgLst>
  <pc:docChgLst>
    <pc:chgData name="Steinar Hjelset" userId="900bcac5-039b-480b-8b37-a8273c2e007f" providerId="ADAL" clId="{78276FE2-0CA8-457A-8EC6-230B237050DD}"/>
    <pc:docChg chg="custSel addSld delSld modSld">
      <pc:chgData name="Steinar Hjelset" userId="900bcac5-039b-480b-8b37-a8273c2e007f" providerId="ADAL" clId="{78276FE2-0CA8-457A-8EC6-230B237050DD}" dt="2022-01-14T08:40:40.944" v="754" actId="2165"/>
      <pc:docMkLst>
        <pc:docMk/>
      </pc:docMkLst>
      <pc:sldChg chg="del">
        <pc:chgData name="Steinar Hjelset" userId="900bcac5-039b-480b-8b37-a8273c2e007f" providerId="ADAL" clId="{78276FE2-0CA8-457A-8EC6-230B237050DD}" dt="2022-01-14T07:39:51.604" v="1" actId="47"/>
        <pc:sldMkLst>
          <pc:docMk/>
          <pc:sldMk cId="694676538" sldId="256"/>
        </pc:sldMkLst>
      </pc:sldChg>
      <pc:sldChg chg="del">
        <pc:chgData name="Steinar Hjelset" userId="900bcac5-039b-480b-8b37-a8273c2e007f" providerId="ADAL" clId="{78276FE2-0CA8-457A-8EC6-230B237050DD}" dt="2022-01-14T07:39:54.238" v="2" actId="47"/>
        <pc:sldMkLst>
          <pc:docMk/>
          <pc:sldMk cId="2544406798" sldId="267"/>
        </pc:sldMkLst>
      </pc:sldChg>
      <pc:sldChg chg="del">
        <pc:chgData name="Steinar Hjelset" userId="900bcac5-039b-480b-8b37-a8273c2e007f" providerId="ADAL" clId="{78276FE2-0CA8-457A-8EC6-230B237050DD}" dt="2022-01-14T07:39:54.238" v="2" actId="47"/>
        <pc:sldMkLst>
          <pc:docMk/>
          <pc:sldMk cId="1086888048" sldId="268"/>
        </pc:sldMkLst>
      </pc:sldChg>
      <pc:sldChg chg="del">
        <pc:chgData name="Steinar Hjelset" userId="900bcac5-039b-480b-8b37-a8273c2e007f" providerId="ADAL" clId="{78276FE2-0CA8-457A-8EC6-230B237050DD}" dt="2022-01-14T07:39:54.238" v="2" actId="47"/>
        <pc:sldMkLst>
          <pc:docMk/>
          <pc:sldMk cId="3608461262" sldId="271"/>
        </pc:sldMkLst>
      </pc:sldChg>
      <pc:sldChg chg="del">
        <pc:chgData name="Steinar Hjelset" userId="900bcac5-039b-480b-8b37-a8273c2e007f" providerId="ADAL" clId="{78276FE2-0CA8-457A-8EC6-230B237050DD}" dt="2022-01-14T07:39:54.238" v="2" actId="47"/>
        <pc:sldMkLst>
          <pc:docMk/>
          <pc:sldMk cId="3422015642" sldId="272"/>
        </pc:sldMkLst>
      </pc:sldChg>
      <pc:sldChg chg="del">
        <pc:chgData name="Steinar Hjelset" userId="900bcac5-039b-480b-8b37-a8273c2e007f" providerId="ADAL" clId="{78276FE2-0CA8-457A-8EC6-230B237050DD}" dt="2022-01-14T07:39:54.238" v="2" actId="47"/>
        <pc:sldMkLst>
          <pc:docMk/>
          <pc:sldMk cId="2497073314" sldId="273"/>
        </pc:sldMkLst>
      </pc:sldChg>
      <pc:sldChg chg="del">
        <pc:chgData name="Steinar Hjelset" userId="900bcac5-039b-480b-8b37-a8273c2e007f" providerId="ADAL" clId="{78276FE2-0CA8-457A-8EC6-230B237050DD}" dt="2022-01-14T07:39:54.238" v="2" actId="47"/>
        <pc:sldMkLst>
          <pc:docMk/>
          <pc:sldMk cId="1752599194" sldId="274"/>
        </pc:sldMkLst>
      </pc:sldChg>
      <pc:sldChg chg="del">
        <pc:chgData name="Steinar Hjelset" userId="900bcac5-039b-480b-8b37-a8273c2e007f" providerId="ADAL" clId="{78276FE2-0CA8-457A-8EC6-230B237050DD}" dt="2022-01-14T07:39:54.238" v="2" actId="47"/>
        <pc:sldMkLst>
          <pc:docMk/>
          <pc:sldMk cId="1047557919" sldId="275"/>
        </pc:sldMkLst>
      </pc:sldChg>
      <pc:sldChg chg="del">
        <pc:chgData name="Steinar Hjelset" userId="900bcac5-039b-480b-8b37-a8273c2e007f" providerId="ADAL" clId="{78276FE2-0CA8-457A-8EC6-230B237050DD}" dt="2022-01-14T07:39:54.238" v="2" actId="47"/>
        <pc:sldMkLst>
          <pc:docMk/>
          <pc:sldMk cId="2501802241" sldId="276"/>
        </pc:sldMkLst>
      </pc:sldChg>
      <pc:sldChg chg="addSp delSp modSp new mod">
        <pc:chgData name="Steinar Hjelset" userId="900bcac5-039b-480b-8b37-a8273c2e007f" providerId="ADAL" clId="{78276FE2-0CA8-457A-8EC6-230B237050DD}" dt="2022-01-14T08:39:25.084" v="702" actId="2165"/>
        <pc:sldMkLst>
          <pc:docMk/>
          <pc:sldMk cId="2901984840" sldId="277"/>
        </pc:sldMkLst>
        <pc:spChg chg="mod">
          <ac:chgData name="Steinar Hjelset" userId="900bcac5-039b-480b-8b37-a8273c2e007f" providerId="ADAL" clId="{78276FE2-0CA8-457A-8EC6-230B237050DD}" dt="2022-01-14T07:40:12.112" v="11" actId="20577"/>
          <ac:spMkLst>
            <pc:docMk/>
            <pc:sldMk cId="2901984840" sldId="277"/>
            <ac:spMk id="2" creationId="{5DF5780B-5B50-4139-919D-A11F4376F13A}"/>
          </ac:spMkLst>
        </pc:spChg>
        <pc:spChg chg="del">
          <ac:chgData name="Steinar Hjelset" userId="900bcac5-039b-480b-8b37-a8273c2e007f" providerId="ADAL" clId="{78276FE2-0CA8-457A-8EC6-230B237050DD}" dt="2022-01-14T07:40:07.885" v="3" actId="3680"/>
          <ac:spMkLst>
            <pc:docMk/>
            <pc:sldMk cId="2901984840" sldId="277"/>
            <ac:spMk id="3" creationId="{DD071979-C563-4B3B-A836-066DF0678907}"/>
          </ac:spMkLst>
        </pc:spChg>
        <pc:graphicFrameChg chg="add mod ord modGraphic">
          <ac:chgData name="Steinar Hjelset" userId="900bcac5-039b-480b-8b37-a8273c2e007f" providerId="ADAL" clId="{78276FE2-0CA8-457A-8EC6-230B237050DD}" dt="2022-01-14T08:39:25.084" v="702" actId="2165"/>
          <ac:graphicFrameMkLst>
            <pc:docMk/>
            <pc:sldMk cId="2901984840" sldId="277"/>
            <ac:graphicFrameMk id="4" creationId="{F0E17247-EC8C-4D48-A560-5FA295E27B46}"/>
          </ac:graphicFrameMkLst>
        </pc:graphicFrameChg>
      </pc:sldChg>
      <pc:sldChg chg="modSp add mod">
        <pc:chgData name="Steinar Hjelset" userId="900bcac5-039b-480b-8b37-a8273c2e007f" providerId="ADAL" clId="{78276FE2-0CA8-457A-8EC6-230B237050DD}" dt="2022-01-14T08:40:40.944" v="754" actId="2165"/>
        <pc:sldMkLst>
          <pc:docMk/>
          <pc:sldMk cId="959468413" sldId="278"/>
        </pc:sldMkLst>
        <pc:graphicFrameChg chg="modGraphic">
          <ac:chgData name="Steinar Hjelset" userId="900bcac5-039b-480b-8b37-a8273c2e007f" providerId="ADAL" clId="{78276FE2-0CA8-457A-8EC6-230B237050DD}" dt="2022-01-14T08:40:40.944" v="754" actId="2165"/>
          <ac:graphicFrameMkLst>
            <pc:docMk/>
            <pc:sldMk cId="959468413" sldId="278"/>
            <ac:graphicFrameMk id="4" creationId="{F0E17247-EC8C-4D48-A560-5FA295E27B46}"/>
          </ac:graphicFrameMkLst>
        </pc:graphicFrameChg>
      </pc:sldChg>
    </pc:docChg>
  </pc:docChgLst>
  <pc:docChgLst>
    <pc:chgData name="Steinar Hjelset" userId="900bcac5-039b-480b-8b37-a8273c2e007f" providerId="ADAL" clId="{5807D105-6825-4B2A-971C-2B5715D0E136}"/>
    <pc:docChg chg="custSel addSld delSld modSld">
      <pc:chgData name="Steinar Hjelset" userId="900bcac5-039b-480b-8b37-a8273c2e007f" providerId="ADAL" clId="{5807D105-6825-4B2A-971C-2B5715D0E136}" dt="2022-05-23T11:36:10.129" v="214" actId="20577"/>
      <pc:docMkLst>
        <pc:docMk/>
      </pc:docMkLst>
      <pc:sldChg chg="modSp mod">
        <pc:chgData name="Steinar Hjelset" userId="900bcac5-039b-480b-8b37-a8273c2e007f" providerId="ADAL" clId="{5807D105-6825-4B2A-971C-2B5715D0E136}" dt="2022-05-23T11:31:26.550" v="48" actId="20577"/>
        <pc:sldMkLst>
          <pc:docMk/>
          <pc:sldMk cId="2350411187" sldId="256"/>
        </pc:sldMkLst>
        <pc:spChg chg="mod">
          <ac:chgData name="Steinar Hjelset" userId="900bcac5-039b-480b-8b37-a8273c2e007f" providerId="ADAL" clId="{5807D105-6825-4B2A-971C-2B5715D0E136}" dt="2022-05-23T11:31:19.333" v="19" actId="20577"/>
          <ac:spMkLst>
            <pc:docMk/>
            <pc:sldMk cId="2350411187" sldId="256"/>
            <ac:spMk id="2" creationId="{2E9EF593-AA82-4714-97F5-8DB112ACDBD0}"/>
          </ac:spMkLst>
        </pc:spChg>
        <pc:spChg chg="mod">
          <ac:chgData name="Steinar Hjelset" userId="900bcac5-039b-480b-8b37-a8273c2e007f" providerId="ADAL" clId="{5807D105-6825-4B2A-971C-2B5715D0E136}" dt="2022-05-23T11:31:26.550" v="48" actId="20577"/>
          <ac:spMkLst>
            <pc:docMk/>
            <pc:sldMk cId="2350411187" sldId="256"/>
            <ac:spMk id="3" creationId="{EAAE4623-BB01-47D5-850B-B7E71C39922B}"/>
          </ac:spMkLst>
        </pc:spChg>
      </pc:sldChg>
      <pc:sldChg chg="add del modNotesTx">
        <pc:chgData name="Steinar Hjelset" userId="900bcac5-039b-480b-8b37-a8273c2e007f" providerId="ADAL" clId="{5807D105-6825-4B2A-971C-2B5715D0E136}" dt="2022-05-23T11:33:49.112" v="91" actId="20577"/>
        <pc:sldMkLst>
          <pc:docMk/>
          <pc:sldMk cId="2369576766" sldId="282"/>
        </pc:sldMkLst>
      </pc:sldChg>
      <pc:sldChg chg="add del">
        <pc:chgData name="Steinar Hjelset" userId="900bcac5-039b-480b-8b37-a8273c2e007f" providerId="ADAL" clId="{5807D105-6825-4B2A-971C-2B5715D0E136}" dt="2022-05-23T11:32:55.114" v="71"/>
        <pc:sldMkLst>
          <pc:docMk/>
          <pc:sldMk cId="3122715621" sldId="424"/>
        </pc:sldMkLst>
      </pc:sldChg>
      <pc:sldChg chg="add del">
        <pc:chgData name="Steinar Hjelset" userId="900bcac5-039b-480b-8b37-a8273c2e007f" providerId="ADAL" clId="{5807D105-6825-4B2A-971C-2B5715D0E136}" dt="2022-05-23T11:32:55.114" v="71"/>
        <pc:sldMkLst>
          <pc:docMk/>
          <pc:sldMk cId="1099342362" sldId="428"/>
        </pc:sldMkLst>
      </pc:sldChg>
      <pc:sldChg chg="modSp add del mod modNotesTx">
        <pc:chgData name="Steinar Hjelset" userId="900bcac5-039b-480b-8b37-a8273c2e007f" providerId="ADAL" clId="{5807D105-6825-4B2A-971C-2B5715D0E136}" dt="2022-05-23T11:32:39.646" v="68" actId="20577"/>
        <pc:sldMkLst>
          <pc:docMk/>
          <pc:sldMk cId="2954576768" sldId="429"/>
        </pc:sldMkLst>
        <pc:spChg chg="mod">
          <ac:chgData name="Steinar Hjelset" userId="900bcac5-039b-480b-8b37-a8273c2e007f" providerId="ADAL" clId="{5807D105-6825-4B2A-971C-2B5715D0E136}" dt="2022-05-23T11:32:15.461" v="65" actId="20577"/>
          <ac:spMkLst>
            <pc:docMk/>
            <pc:sldMk cId="2954576768" sldId="429"/>
            <ac:spMk id="3" creationId="{74A85B90-0A75-417C-A4A9-DC636248C0F2}"/>
          </ac:spMkLst>
        </pc:spChg>
      </pc:sldChg>
      <pc:sldChg chg="add del">
        <pc:chgData name="Steinar Hjelset" userId="900bcac5-039b-480b-8b37-a8273c2e007f" providerId="ADAL" clId="{5807D105-6825-4B2A-971C-2B5715D0E136}" dt="2022-05-23T11:32:55.114" v="71"/>
        <pc:sldMkLst>
          <pc:docMk/>
          <pc:sldMk cId="1501074918" sldId="430"/>
        </pc:sldMkLst>
      </pc:sldChg>
      <pc:sldChg chg="add del">
        <pc:chgData name="Steinar Hjelset" userId="900bcac5-039b-480b-8b37-a8273c2e007f" providerId="ADAL" clId="{5807D105-6825-4B2A-971C-2B5715D0E136}" dt="2022-05-23T11:32:55.114" v="71"/>
        <pc:sldMkLst>
          <pc:docMk/>
          <pc:sldMk cId="286855169" sldId="432"/>
        </pc:sldMkLst>
      </pc:sldChg>
      <pc:sldChg chg="modSp add del mod modNotesTx">
        <pc:chgData name="Steinar Hjelset" userId="900bcac5-039b-480b-8b37-a8273c2e007f" providerId="ADAL" clId="{5807D105-6825-4B2A-971C-2B5715D0E136}" dt="2022-05-23T11:36:10.129" v="214" actId="20577"/>
        <pc:sldMkLst>
          <pc:docMk/>
          <pc:sldMk cId="2851052732" sldId="433"/>
        </pc:sldMkLst>
        <pc:spChg chg="mod">
          <ac:chgData name="Steinar Hjelset" userId="900bcac5-039b-480b-8b37-a8273c2e007f" providerId="ADAL" clId="{5807D105-6825-4B2A-971C-2B5715D0E136}" dt="2022-05-23T11:35:47.177" v="175" actId="20577"/>
          <ac:spMkLst>
            <pc:docMk/>
            <pc:sldMk cId="2851052732" sldId="433"/>
            <ac:spMk id="3" creationId="{673E49F5-6466-4AF5-AC22-B49DFE00513B}"/>
          </ac:spMkLst>
        </pc:spChg>
      </pc:sldChg>
      <pc:sldChg chg="add del modNotesTx">
        <pc:chgData name="Steinar Hjelset" userId="900bcac5-039b-480b-8b37-a8273c2e007f" providerId="ADAL" clId="{5807D105-6825-4B2A-971C-2B5715D0E136}" dt="2022-05-23T11:34:11.546" v="104" actId="20577"/>
        <pc:sldMkLst>
          <pc:docMk/>
          <pc:sldMk cId="3602948319" sldId="434"/>
        </pc:sldMkLst>
      </pc:sldChg>
      <pc:sldChg chg="modSp add del mod delCm">
        <pc:chgData name="Steinar Hjelset" userId="900bcac5-039b-480b-8b37-a8273c2e007f" providerId="ADAL" clId="{5807D105-6825-4B2A-971C-2B5715D0E136}" dt="2022-05-23T11:34:23.189" v="117" actId="20577"/>
        <pc:sldMkLst>
          <pc:docMk/>
          <pc:sldMk cId="3312035533" sldId="435"/>
        </pc:sldMkLst>
        <pc:spChg chg="mod">
          <ac:chgData name="Steinar Hjelset" userId="900bcac5-039b-480b-8b37-a8273c2e007f" providerId="ADAL" clId="{5807D105-6825-4B2A-971C-2B5715D0E136}" dt="2022-05-23T11:34:23.189" v="117" actId="20577"/>
          <ac:spMkLst>
            <pc:docMk/>
            <pc:sldMk cId="3312035533" sldId="435"/>
            <ac:spMk id="3" creationId="{6E29B19E-0968-49D5-B6E6-C77C9D10B95D}"/>
          </ac:spMkLst>
        </pc:spChg>
      </pc:sldChg>
      <pc:sldChg chg="add del">
        <pc:chgData name="Steinar Hjelset" userId="900bcac5-039b-480b-8b37-a8273c2e007f" providerId="ADAL" clId="{5807D105-6825-4B2A-971C-2B5715D0E136}" dt="2022-05-23T11:32:55.114" v="71"/>
        <pc:sldMkLst>
          <pc:docMk/>
          <pc:sldMk cId="3706695453" sldId="436"/>
        </pc:sldMkLst>
      </pc:sldChg>
      <pc:sldChg chg="add del modNotesTx">
        <pc:chgData name="Steinar Hjelset" userId="900bcac5-039b-480b-8b37-a8273c2e007f" providerId="ADAL" clId="{5807D105-6825-4B2A-971C-2B5715D0E136}" dt="2022-05-23T11:34:54.549" v="122" actId="20577"/>
        <pc:sldMkLst>
          <pc:docMk/>
          <pc:sldMk cId="421898080" sldId="437"/>
        </pc:sldMkLst>
      </pc:sldChg>
      <pc:sldChg chg="add del">
        <pc:chgData name="Steinar Hjelset" userId="900bcac5-039b-480b-8b37-a8273c2e007f" providerId="ADAL" clId="{5807D105-6825-4B2A-971C-2B5715D0E136}" dt="2022-05-23T11:32:55.114" v="71"/>
        <pc:sldMkLst>
          <pc:docMk/>
          <pc:sldMk cId="1215049884" sldId="438"/>
        </pc:sldMkLst>
      </pc:sldChg>
      <pc:sldChg chg="add del">
        <pc:chgData name="Steinar Hjelset" userId="900bcac5-039b-480b-8b37-a8273c2e007f" providerId="ADAL" clId="{5807D105-6825-4B2A-971C-2B5715D0E136}" dt="2022-05-23T11:32:55.114" v="71"/>
        <pc:sldMkLst>
          <pc:docMk/>
          <pc:sldMk cId="3824214931" sldId="439"/>
        </pc:sldMkLst>
      </pc:sldChg>
      <pc:sldChg chg="add del delCm">
        <pc:chgData name="Steinar Hjelset" userId="900bcac5-039b-480b-8b37-a8273c2e007f" providerId="ADAL" clId="{5807D105-6825-4B2A-971C-2B5715D0E136}" dt="2022-05-23T11:33:20.333" v="73"/>
        <pc:sldMkLst>
          <pc:docMk/>
          <pc:sldMk cId="488050027" sldId="440"/>
        </pc:sldMkLst>
      </pc:sldChg>
      <pc:sldChg chg="modSp add del mod delCm modNotesTx">
        <pc:chgData name="Steinar Hjelset" userId="900bcac5-039b-480b-8b37-a8273c2e007f" providerId="ADAL" clId="{5807D105-6825-4B2A-971C-2B5715D0E136}" dt="2022-05-23T11:35:31.067" v="162" actId="20577"/>
        <pc:sldMkLst>
          <pc:docMk/>
          <pc:sldMk cId="4013082767" sldId="441"/>
        </pc:sldMkLst>
        <pc:spChg chg="mod">
          <ac:chgData name="Steinar Hjelset" userId="900bcac5-039b-480b-8b37-a8273c2e007f" providerId="ADAL" clId="{5807D105-6825-4B2A-971C-2B5715D0E136}" dt="2022-05-23T11:35:25.573" v="149" actId="20577"/>
          <ac:spMkLst>
            <pc:docMk/>
            <pc:sldMk cId="4013082767" sldId="441"/>
            <ac:spMk id="3" creationId="{6747F8C4-578E-4450-A5B4-DFFB0B5733FC}"/>
          </ac:spMkLst>
        </pc:spChg>
      </pc:sldChg>
    </pc:docChg>
  </pc:docChgLst>
  <pc:docChgLst>
    <pc:chgData name="Steinar Hjelset" userId="900bcac5-039b-480b-8b37-a8273c2e007f" providerId="ADAL" clId="{04667F79-13A1-4E8B-91A3-D1CEA7DF2794}"/>
    <pc:docChg chg="undo custSel addSld modSld">
      <pc:chgData name="Steinar Hjelset" userId="900bcac5-039b-480b-8b37-a8273c2e007f" providerId="ADAL" clId="{04667F79-13A1-4E8B-91A3-D1CEA7DF2794}" dt="2021-10-27T08:31:23.169" v="2074" actId="14734"/>
      <pc:docMkLst>
        <pc:docMk/>
      </pc:docMkLst>
      <pc:sldChg chg="addSp modSp mod">
        <pc:chgData name="Steinar Hjelset" userId="900bcac5-039b-480b-8b37-a8273c2e007f" providerId="ADAL" clId="{04667F79-13A1-4E8B-91A3-D1CEA7DF2794}" dt="2021-10-27T06:09:32.392" v="2044" actId="20577"/>
        <pc:sldMkLst>
          <pc:docMk/>
          <pc:sldMk cId="694676538" sldId="256"/>
        </pc:sldMkLst>
        <pc:spChg chg="mod">
          <ac:chgData name="Steinar Hjelset" userId="900bcac5-039b-480b-8b37-a8273c2e007f" providerId="ADAL" clId="{04667F79-13A1-4E8B-91A3-D1CEA7DF2794}" dt="2021-10-27T06:09:32.392" v="2044" actId="20577"/>
          <ac:spMkLst>
            <pc:docMk/>
            <pc:sldMk cId="694676538" sldId="256"/>
            <ac:spMk id="2" creationId="{B274ABDF-749B-44CB-AC2A-0126F8845685}"/>
          </ac:spMkLst>
        </pc:spChg>
        <pc:spChg chg="add mod">
          <ac:chgData name="Steinar Hjelset" userId="900bcac5-039b-480b-8b37-a8273c2e007f" providerId="ADAL" clId="{04667F79-13A1-4E8B-91A3-D1CEA7DF2794}" dt="2021-10-21T12:19:52.256" v="27" actId="242"/>
          <ac:spMkLst>
            <pc:docMk/>
            <pc:sldMk cId="694676538" sldId="256"/>
            <ac:spMk id="4" creationId="{1947A0C2-09C7-45A2-B480-9D3F3755D281}"/>
          </ac:spMkLst>
        </pc:spChg>
      </pc:sldChg>
      <pc:sldChg chg="modSp mod">
        <pc:chgData name="Steinar Hjelset" userId="900bcac5-039b-480b-8b37-a8273c2e007f" providerId="ADAL" clId="{04667F79-13A1-4E8B-91A3-D1CEA7DF2794}" dt="2021-10-26T12:14:37.444" v="1030" actId="20577"/>
        <pc:sldMkLst>
          <pc:docMk/>
          <pc:sldMk cId="2544406798" sldId="267"/>
        </pc:sldMkLst>
        <pc:spChg chg="mod">
          <ac:chgData name="Steinar Hjelset" userId="900bcac5-039b-480b-8b37-a8273c2e007f" providerId="ADAL" clId="{04667F79-13A1-4E8B-91A3-D1CEA7DF2794}" dt="2021-10-26T12:14:37.444" v="1030" actId="20577"/>
          <ac:spMkLst>
            <pc:docMk/>
            <pc:sldMk cId="2544406798" sldId="267"/>
            <ac:spMk id="3" creationId="{22CF20B5-6BC9-4E92-97D8-D143AD9A9748}"/>
          </ac:spMkLst>
        </pc:spChg>
      </pc:sldChg>
      <pc:sldChg chg="modSp mod">
        <pc:chgData name="Steinar Hjelset" userId="900bcac5-039b-480b-8b37-a8273c2e007f" providerId="ADAL" clId="{04667F79-13A1-4E8B-91A3-D1CEA7DF2794}" dt="2021-10-27T08:31:23.169" v="2074" actId="14734"/>
        <pc:sldMkLst>
          <pc:docMk/>
          <pc:sldMk cId="3608461262" sldId="271"/>
        </pc:sldMkLst>
        <pc:spChg chg="mod">
          <ac:chgData name="Steinar Hjelset" userId="900bcac5-039b-480b-8b37-a8273c2e007f" providerId="ADAL" clId="{04667F79-13A1-4E8B-91A3-D1CEA7DF2794}" dt="2021-10-27T06:09:42.440" v="2054" actId="20577"/>
          <ac:spMkLst>
            <pc:docMk/>
            <pc:sldMk cId="3608461262" sldId="271"/>
            <ac:spMk id="2" creationId="{79E1C52F-8213-4527-9B5B-70092E13A61F}"/>
          </ac:spMkLst>
        </pc:spChg>
        <pc:graphicFrameChg chg="modGraphic">
          <ac:chgData name="Steinar Hjelset" userId="900bcac5-039b-480b-8b37-a8273c2e007f" providerId="ADAL" clId="{04667F79-13A1-4E8B-91A3-D1CEA7DF2794}" dt="2021-10-27T08:31:23.169" v="2074" actId="14734"/>
          <ac:graphicFrameMkLst>
            <pc:docMk/>
            <pc:sldMk cId="3608461262" sldId="271"/>
            <ac:graphicFrameMk id="4" creationId="{4A5E37EC-0C6B-4E54-831B-B65C62B44AB4}"/>
          </ac:graphicFrameMkLst>
        </pc:graphicFrameChg>
      </pc:sldChg>
      <pc:sldChg chg="modSp mod">
        <pc:chgData name="Steinar Hjelset" userId="900bcac5-039b-480b-8b37-a8273c2e007f" providerId="ADAL" clId="{04667F79-13A1-4E8B-91A3-D1CEA7DF2794}" dt="2021-10-27T06:09:51.613" v="2066" actId="20577"/>
        <pc:sldMkLst>
          <pc:docMk/>
          <pc:sldMk cId="3422015642" sldId="272"/>
        </pc:sldMkLst>
        <pc:spChg chg="mod">
          <ac:chgData name="Steinar Hjelset" userId="900bcac5-039b-480b-8b37-a8273c2e007f" providerId="ADAL" clId="{04667F79-13A1-4E8B-91A3-D1CEA7DF2794}" dt="2021-10-27T06:09:51.613" v="2066" actId="20577"/>
          <ac:spMkLst>
            <pc:docMk/>
            <pc:sldMk cId="3422015642" sldId="272"/>
            <ac:spMk id="2" creationId="{79E1C52F-8213-4527-9B5B-70092E13A61F}"/>
          </ac:spMkLst>
        </pc:spChg>
        <pc:graphicFrameChg chg="modGraphic">
          <ac:chgData name="Steinar Hjelset" userId="900bcac5-039b-480b-8b37-a8273c2e007f" providerId="ADAL" clId="{04667F79-13A1-4E8B-91A3-D1CEA7DF2794}" dt="2021-10-26T12:08:51.665" v="892" actId="6549"/>
          <ac:graphicFrameMkLst>
            <pc:docMk/>
            <pc:sldMk cId="3422015642" sldId="272"/>
            <ac:graphicFrameMk id="4" creationId="{4A5E37EC-0C6B-4E54-831B-B65C62B44AB4}"/>
          </ac:graphicFrameMkLst>
        </pc:graphicFrameChg>
      </pc:sldChg>
      <pc:sldChg chg="modSp new mod">
        <pc:chgData name="Steinar Hjelset" userId="900bcac5-039b-480b-8b37-a8273c2e007f" providerId="ADAL" clId="{04667F79-13A1-4E8B-91A3-D1CEA7DF2794}" dt="2021-10-27T06:10:01.040" v="2068" actId="20577"/>
        <pc:sldMkLst>
          <pc:docMk/>
          <pc:sldMk cId="2497073314" sldId="273"/>
        </pc:sldMkLst>
        <pc:spChg chg="mod">
          <ac:chgData name="Steinar Hjelset" userId="900bcac5-039b-480b-8b37-a8273c2e007f" providerId="ADAL" clId="{04667F79-13A1-4E8B-91A3-D1CEA7DF2794}" dt="2021-10-27T06:10:01.040" v="2068" actId="20577"/>
          <ac:spMkLst>
            <pc:docMk/>
            <pc:sldMk cId="2497073314" sldId="273"/>
            <ac:spMk id="2" creationId="{4F98F400-D69E-47D7-97B8-FE688829BAA5}"/>
          </ac:spMkLst>
        </pc:spChg>
        <pc:spChg chg="mod">
          <ac:chgData name="Steinar Hjelset" userId="900bcac5-039b-480b-8b37-a8273c2e007f" providerId="ADAL" clId="{04667F79-13A1-4E8B-91A3-D1CEA7DF2794}" dt="2021-10-26T12:17:28.880" v="1332" actId="20577"/>
          <ac:spMkLst>
            <pc:docMk/>
            <pc:sldMk cId="2497073314" sldId="273"/>
            <ac:spMk id="3" creationId="{44EDB3E0-DF7C-40DE-A527-24C4DBDF361E}"/>
          </ac:spMkLst>
        </pc:spChg>
      </pc:sldChg>
      <pc:sldChg chg="modSp new mod">
        <pc:chgData name="Steinar Hjelset" userId="900bcac5-039b-480b-8b37-a8273c2e007f" providerId="ADAL" clId="{04667F79-13A1-4E8B-91A3-D1CEA7DF2794}" dt="2021-10-26T12:35:30.464" v="2020" actId="20577"/>
        <pc:sldMkLst>
          <pc:docMk/>
          <pc:sldMk cId="1752599194" sldId="274"/>
        </pc:sldMkLst>
        <pc:spChg chg="mod">
          <ac:chgData name="Steinar Hjelset" userId="900bcac5-039b-480b-8b37-a8273c2e007f" providerId="ADAL" clId="{04667F79-13A1-4E8B-91A3-D1CEA7DF2794}" dt="2021-10-26T12:32:26.536" v="1991" actId="20577"/>
          <ac:spMkLst>
            <pc:docMk/>
            <pc:sldMk cId="1752599194" sldId="274"/>
            <ac:spMk id="2" creationId="{8DE174B5-0A4D-4FAB-B0AA-75FC30B7935C}"/>
          </ac:spMkLst>
        </pc:spChg>
        <pc:spChg chg="mod">
          <ac:chgData name="Steinar Hjelset" userId="900bcac5-039b-480b-8b37-a8273c2e007f" providerId="ADAL" clId="{04667F79-13A1-4E8B-91A3-D1CEA7DF2794}" dt="2021-10-26T12:35:30.464" v="2020" actId="20577"/>
          <ac:spMkLst>
            <pc:docMk/>
            <pc:sldMk cId="1752599194" sldId="274"/>
            <ac:spMk id="3" creationId="{A90C33FE-5E13-4188-AAF2-BA77393905ED}"/>
          </ac:spMkLst>
        </pc:spChg>
      </pc:sldChg>
    </pc:docChg>
  </pc:docChgLst>
  <pc:docChgLst>
    <pc:chgData name="Steinar Hjelset" userId="900bcac5-039b-480b-8b37-a8273c2e007f" providerId="ADAL" clId="{FED0024C-63E1-49AB-8E71-038C13BEA465}"/>
    <pc:docChg chg="undo custSel addSld delSld modSld sldOrd">
      <pc:chgData name="Steinar Hjelset" userId="900bcac5-039b-480b-8b37-a8273c2e007f" providerId="ADAL" clId="{FED0024C-63E1-49AB-8E71-038C13BEA465}" dt="2022-02-14T08:23:47.987" v="2289" actId="20577"/>
      <pc:docMkLst>
        <pc:docMk/>
      </pc:docMkLst>
      <pc:sldChg chg="delSp modSp add mod ord">
        <pc:chgData name="Steinar Hjelset" userId="900bcac5-039b-480b-8b37-a8273c2e007f" providerId="ADAL" clId="{FED0024C-63E1-49AB-8E71-038C13BEA465}" dt="2022-02-14T08:23:47.987" v="2289" actId="20577"/>
        <pc:sldMkLst>
          <pc:docMk/>
          <pc:sldMk cId="4241648534" sldId="266"/>
        </pc:sldMkLst>
        <pc:spChg chg="mod">
          <ac:chgData name="Steinar Hjelset" userId="900bcac5-039b-480b-8b37-a8273c2e007f" providerId="ADAL" clId="{FED0024C-63E1-49AB-8E71-038C13BEA465}" dt="2022-02-14T08:23:32.857" v="2255" actId="20577"/>
          <ac:spMkLst>
            <pc:docMk/>
            <pc:sldMk cId="4241648534" sldId="266"/>
            <ac:spMk id="39" creationId="{B0829B36-1815-4A9E-A8D1-F2E08FCF4A6F}"/>
          </ac:spMkLst>
        </pc:spChg>
        <pc:spChg chg="mod">
          <ac:chgData name="Steinar Hjelset" userId="900bcac5-039b-480b-8b37-a8273c2e007f" providerId="ADAL" clId="{FED0024C-63E1-49AB-8E71-038C13BEA465}" dt="2022-02-14T08:23:23.350" v="2243" actId="20577"/>
          <ac:spMkLst>
            <pc:docMk/>
            <pc:sldMk cId="4241648534" sldId="266"/>
            <ac:spMk id="40" creationId="{97FB6505-B176-4A0C-9DE0-2679924F3BFD}"/>
          </ac:spMkLst>
        </pc:spChg>
        <pc:spChg chg="mod">
          <ac:chgData name="Steinar Hjelset" userId="900bcac5-039b-480b-8b37-a8273c2e007f" providerId="ADAL" clId="{FED0024C-63E1-49AB-8E71-038C13BEA465}" dt="2022-02-14T08:23:43.556" v="2280" actId="20577"/>
          <ac:spMkLst>
            <pc:docMk/>
            <pc:sldMk cId="4241648534" sldId="266"/>
            <ac:spMk id="43" creationId="{D9A4A0EB-62B6-4AC6-A9F9-6DBB25F3831E}"/>
          </ac:spMkLst>
        </pc:spChg>
        <pc:spChg chg="mod">
          <ac:chgData name="Steinar Hjelset" userId="900bcac5-039b-480b-8b37-a8273c2e007f" providerId="ADAL" clId="{FED0024C-63E1-49AB-8E71-038C13BEA465}" dt="2022-02-14T08:23:47.987" v="2289" actId="20577"/>
          <ac:spMkLst>
            <pc:docMk/>
            <pc:sldMk cId="4241648534" sldId="266"/>
            <ac:spMk id="45" creationId="{0E14865D-30B6-42EC-A744-AC16D0603923}"/>
          </ac:spMkLst>
        </pc:spChg>
        <pc:picChg chg="del">
          <ac:chgData name="Steinar Hjelset" userId="900bcac5-039b-480b-8b37-a8273c2e007f" providerId="ADAL" clId="{FED0024C-63E1-49AB-8E71-038C13BEA465}" dt="2022-01-24T09:39:03.287" v="911" actId="478"/>
          <ac:picMkLst>
            <pc:docMk/>
            <pc:sldMk cId="4241648534" sldId="266"/>
            <ac:picMk id="23" creationId="{D9515C86-46BC-4C1E-B098-1B1454CDAF9E}"/>
          </ac:picMkLst>
        </pc:picChg>
      </pc:sldChg>
      <pc:sldChg chg="del">
        <pc:chgData name="Steinar Hjelset" userId="900bcac5-039b-480b-8b37-a8273c2e007f" providerId="ADAL" clId="{FED0024C-63E1-49AB-8E71-038C13BEA465}" dt="2022-01-14T08:42:09.601" v="1" actId="47"/>
        <pc:sldMkLst>
          <pc:docMk/>
          <pc:sldMk cId="2901984840" sldId="277"/>
        </pc:sldMkLst>
      </pc:sldChg>
      <pc:sldChg chg="del">
        <pc:chgData name="Steinar Hjelset" userId="900bcac5-039b-480b-8b37-a8273c2e007f" providerId="ADAL" clId="{FED0024C-63E1-49AB-8E71-038C13BEA465}" dt="2022-01-14T08:42:10.742" v="2" actId="47"/>
        <pc:sldMkLst>
          <pc:docMk/>
          <pc:sldMk cId="959468413" sldId="278"/>
        </pc:sldMkLst>
      </pc:sldChg>
      <pc:sldChg chg="addSp delSp modSp new mod">
        <pc:chgData name="Steinar Hjelset" userId="900bcac5-039b-480b-8b37-a8273c2e007f" providerId="ADAL" clId="{FED0024C-63E1-49AB-8E71-038C13BEA465}" dt="2022-01-28T10:17:28.990" v="1845" actId="20577"/>
        <pc:sldMkLst>
          <pc:docMk/>
          <pc:sldMk cId="1157876418" sldId="279"/>
        </pc:sldMkLst>
        <pc:spChg chg="mod">
          <ac:chgData name="Steinar Hjelset" userId="900bcac5-039b-480b-8b37-a8273c2e007f" providerId="ADAL" clId="{FED0024C-63E1-49AB-8E71-038C13BEA465}" dt="2022-01-24T09:38:56.716" v="910" actId="114"/>
          <ac:spMkLst>
            <pc:docMk/>
            <pc:sldMk cId="1157876418" sldId="279"/>
            <ac:spMk id="2" creationId="{C0437382-1746-4E54-8B41-0DA5D23C6A79}"/>
          </ac:spMkLst>
        </pc:spChg>
        <pc:spChg chg="del">
          <ac:chgData name="Steinar Hjelset" userId="900bcac5-039b-480b-8b37-a8273c2e007f" providerId="ADAL" clId="{FED0024C-63E1-49AB-8E71-038C13BEA465}" dt="2022-01-14T08:42:22.769" v="3" actId="3680"/>
          <ac:spMkLst>
            <pc:docMk/>
            <pc:sldMk cId="1157876418" sldId="279"/>
            <ac:spMk id="3" creationId="{2B201908-3F0B-4072-AC08-30EEFF8C97F0}"/>
          </ac:spMkLst>
        </pc:spChg>
        <pc:graphicFrameChg chg="add mod ord modGraphic">
          <ac:chgData name="Steinar Hjelset" userId="900bcac5-039b-480b-8b37-a8273c2e007f" providerId="ADAL" clId="{FED0024C-63E1-49AB-8E71-038C13BEA465}" dt="2022-01-28T10:17:28.990" v="1845" actId="20577"/>
          <ac:graphicFrameMkLst>
            <pc:docMk/>
            <pc:sldMk cId="1157876418" sldId="279"/>
            <ac:graphicFrameMk id="4" creationId="{F35C4B03-DF44-458C-9D86-32BB374181A9}"/>
          </ac:graphicFrameMkLst>
        </pc:graphicFrameChg>
      </pc:sldChg>
      <pc:sldChg chg="modSp new mod ord">
        <pc:chgData name="Steinar Hjelset" userId="900bcac5-039b-480b-8b37-a8273c2e007f" providerId="ADAL" clId="{FED0024C-63E1-49AB-8E71-038C13BEA465}" dt="2022-01-28T08:58:34.212" v="979" actId="20577"/>
        <pc:sldMkLst>
          <pc:docMk/>
          <pc:sldMk cId="2220915096" sldId="280"/>
        </pc:sldMkLst>
        <pc:spChg chg="mod">
          <ac:chgData name="Steinar Hjelset" userId="900bcac5-039b-480b-8b37-a8273c2e007f" providerId="ADAL" clId="{FED0024C-63E1-49AB-8E71-038C13BEA465}" dt="2022-01-24T09:38:44.319" v="892" actId="114"/>
          <ac:spMkLst>
            <pc:docMk/>
            <pc:sldMk cId="2220915096" sldId="280"/>
            <ac:spMk id="2" creationId="{CA65186A-CE7D-42CC-909D-765D32BAC554}"/>
          </ac:spMkLst>
        </pc:spChg>
        <pc:spChg chg="mod">
          <ac:chgData name="Steinar Hjelset" userId="900bcac5-039b-480b-8b37-a8273c2e007f" providerId="ADAL" clId="{FED0024C-63E1-49AB-8E71-038C13BEA465}" dt="2022-01-28T08:58:34.212" v="979" actId="20577"/>
          <ac:spMkLst>
            <pc:docMk/>
            <pc:sldMk cId="2220915096" sldId="280"/>
            <ac:spMk id="3" creationId="{438C699C-2717-463A-8DC4-6C3294A8BF89}"/>
          </ac:spMkLst>
        </pc:spChg>
      </pc:sldChg>
      <pc:sldChg chg="modSp new mod">
        <pc:chgData name="Steinar Hjelset" userId="900bcac5-039b-480b-8b37-a8273c2e007f" providerId="ADAL" clId="{FED0024C-63E1-49AB-8E71-038C13BEA465}" dt="2022-01-28T10:26:13.397" v="2231" actId="20577"/>
        <pc:sldMkLst>
          <pc:docMk/>
          <pc:sldMk cId="2721611454" sldId="281"/>
        </pc:sldMkLst>
        <pc:spChg chg="mod">
          <ac:chgData name="Steinar Hjelset" userId="900bcac5-039b-480b-8b37-a8273c2e007f" providerId="ADAL" clId="{FED0024C-63E1-49AB-8E71-038C13BEA465}" dt="2022-01-24T08:53:32.327" v="566" actId="20577"/>
          <ac:spMkLst>
            <pc:docMk/>
            <pc:sldMk cId="2721611454" sldId="281"/>
            <ac:spMk id="2" creationId="{DD7CE39D-84F7-4D03-BF67-7D6D6CCE00C6}"/>
          </ac:spMkLst>
        </pc:spChg>
        <pc:spChg chg="mod">
          <ac:chgData name="Steinar Hjelset" userId="900bcac5-039b-480b-8b37-a8273c2e007f" providerId="ADAL" clId="{FED0024C-63E1-49AB-8E71-038C13BEA465}" dt="2022-01-28T10:26:13.397" v="2231" actId="20577"/>
          <ac:spMkLst>
            <pc:docMk/>
            <pc:sldMk cId="2721611454" sldId="281"/>
            <ac:spMk id="3" creationId="{03B1D429-9298-4CB4-8E9E-BCE2B66B106D}"/>
          </ac:spMkLst>
        </pc:spChg>
      </pc:sldChg>
      <pc:sldChg chg="modSp new mod">
        <pc:chgData name="Steinar Hjelset" userId="900bcac5-039b-480b-8b37-a8273c2e007f" providerId="ADAL" clId="{FED0024C-63E1-49AB-8E71-038C13BEA465}" dt="2022-01-28T09:08:01.324" v="1323" actId="13926"/>
        <pc:sldMkLst>
          <pc:docMk/>
          <pc:sldMk cId="42040210" sldId="282"/>
        </pc:sldMkLst>
        <pc:spChg chg="mod">
          <ac:chgData name="Steinar Hjelset" userId="900bcac5-039b-480b-8b37-a8273c2e007f" providerId="ADAL" clId="{FED0024C-63E1-49AB-8E71-038C13BEA465}" dt="2022-01-24T08:53:40.944" v="600" actId="20577"/>
          <ac:spMkLst>
            <pc:docMk/>
            <pc:sldMk cId="42040210" sldId="282"/>
            <ac:spMk id="2" creationId="{9DED2EF8-BFDA-4F2B-B7EB-3605AB3980EE}"/>
          </ac:spMkLst>
        </pc:spChg>
        <pc:spChg chg="mod">
          <ac:chgData name="Steinar Hjelset" userId="900bcac5-039b-480b-8b37-a8273c2e007f" providerId="ADAL" clId="{FED0024C-63E1-49AB-8E71-038C13BEA465}" dt="2022-01-28T09:08:01.324" v="1323" actId="13926"/>
          <ac:spMkLst>
            <pc:docMk/>
            <pc:sldMk cId="42040210" sldId="282"/>
            <ac:spMk id="3" creationId="{5F4B227D-C26E-49C3-9F14-14950C44F0DF}"/>
          </ac:spMkLst>
        </pc:spChg>
      </pc:sldChg>
      <pc:sldChg chg="add del ord">
        <pc:chgData name="Steinar Hjelset" userId="900bcac5-039b-480b-8b37-a8273c2e007f" providerId="ADAL" clId="{FED0024C-63E1-49AB-8E71-038C13BEA465}" dt="2022-01-24T09:35:36.275" v="865"/>
        <pc:sldMkLst>
          <pc:docMk/>
          <pc:sldMk cId="3608461262"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9489C-1C46-400F-B294-9DF214C05E05}" type="datetimeFigureOut">
              <a:rPr lang="nb-NO" smtClean="0"/>
              <a:t>23.05.2022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9011B-5C11-4014-96E5-50558C38F719}" type="slidenum">
              <a:rPr lang="nb-NO" smtClean="0"/>
              <a:t>‹#›</a:t>
            </a:fld>
            <a:endParaRPr lang="nb-NO"/>
          </a:p>
        </p:txBody>
      </p:sp>
    </p:spTree>
    <p:extLst>
      <p:ext uri="{BB962C8B-B14F-4D97-AF65-F5344CB8AC3E}">
        <p14:creationId xmlns:p14="http://schemas.microsoft.com/office/powerpoint/2010/main" val="7472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TIL VEILEDERE:</a:t>
            </a:r>
          </a:p>
          <a:p>
            <a:pPr marL="171450" indent="-171450">
              <a:buFont typeface="Arial" panose="020B0604020202020204" pitchFamily="34" charset="0"/>
              <a:buChar char="•"/>
            </a:pPr>
            <a:r>
              <a:rPr lang="nb-NO" dirty="0"/>
              <a:t>Dere styrer avsatt tid selv</a:t>
            </a:r>
          </a:p>
          <a:p>
            <a:pPr marL="171450" indent="-171450">
              <a:buFont typeface="Arial" panose="020B0604020202020204" pitchFamily="34" charset="0"/>
              <a:buChar char="•"/>
            </a:pPr>
            <a:r>
              <a:rPr lang="nb-NO" dirty="0"/>
              <a:t>Formålet med dagens møte er å bli bedre kjent, og gjøre deltakerne kjent med kartleggingsverktøyet</a:t>
            </a:r>
          </a:p>
          <a:p>
            <a:pPr marL="171450" indent="-171450">
              <a:buFont typeface="Arial" panose="020B0604020202020204" pitchFamily="34" charset="0"/>
              <a:buChar char="•"/>
            </a:pPr>
            <a:r>
              <a:rPr lang="nb-NO" dirty="0"/>
              <a:t>Ta kontakt i chaten dersom det er spørsmål eller utfordringer underveis</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6010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TIL VEILEDERE:</a:t>
            </a:r>
          </a:p>
          <a:p>
            <a:pPr marL="171450" indent="-171450">
              <a:buFont typeface="Arial" panose="020B0604020202020204" pitchFamily="34" charset="0"/>
              <a:buChar char="•"/>
            </a:pPr>
            <a:r>
              <a:rPr lang="nb-NO"/>
              <a:t>Husk å fylle ut kontaktinformasjon. </a:t>
            </a:r>
          </a:p>
          <a:p>
            <a:pPr marL="171450" indent="-171450">
              <a:buFont typeface="Arial" panose="020B0604020202020204" pitchFamily="34" charset="0"/>
              <a:buChar char="•"/>
            </a:pPr>
            <a:r>
              <a:rPr lang="nb-NO"/>
              <a:t>Gule felt skal alltid fylles ut</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8875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TIL VEILEDERE:</a:t>
            </a:r>
          </a:p>
          <a:p>
            <a:pPr marL="171450" indent="-171450">
              <a:buFont typeface="Arial" panose="020B0604020202020204" pitchFamily="34" charset="0"/>
              <a:buChar char="•"/>
            </a:pPr>
            <a:r>
              <a:rPr lang="nb-NO"/>
              <a:t>Understrek gjerne at dette ikke er «eksakt vitenskap», men skal gi en indikasjon på kommunens ståsted og danne grunnlag for diskusjon på et senere tidspunkt</a:t>
            </a:r>
          </a:p>
          <a:p>
            <a:pPr marL="171450" indent="-171450">
              <a:buFont typeface="Arial" panose="020B0604020202020204" pitchFamily="34" charset="0"/>
              <a:buChar char="•"/>
            </a:pPr>
            <a:r>
              <a:rPr lang="nb-NO"/>
              <a:t>Husk å skrive egne refleksjoner – både styrker og svakheter</a:t>
            </a:r>
          </a:p>
          <a:p>
            <a:pPr marL="171450" indent="-171450">
              <a:buFont typeface="Arial" panose="020B0604020202020204" pitchFamily="34" charset="0"/>
              <a:buChar char="•"/>
            </a:pPr>
            <a:r>
              <a:rPr lang="nb-NO"/>
              <a:t>Del gjerne egne erfaringer fra å fylle ut denne og fra den påfølgende diskusjonen vi har hatt i arbeidsgruppen</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1749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TIL VEILEDERE:</a:t>
            </a:r>
          </a:p>
          <a:p>
            <a:pPr marL="171450" indent="-171450">
              <a:buFont typeface="Arial" panose="020B0604020202020204" pitchFamily="34" charset="0"/>
              <a:buChar char="•"/>
            </a:pPr>
            <a:r>
              <a:rPr lang="nb-NO"/>
              <a:t>Her kan dere gjerne dele noen av deres egne resultater – både styrker og svakheter</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2431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TIL VEILEDERE:</a:t>
            </a:r>
          </a:p>
          <a:p>
            <a:pPr marL="171450" indent="-171450">
              <a:buFont typeface="Arial" panose="020B0604020202020204" pitchFamily="34" charset="0"/>
              <a:buChar char="•"/>
            </a:pPr>
            <a:r>
              <a:rPr lang="nb-NO" dirty="0"/>
              <a:t>Avtal gjerne et tidspunkt for å ferdigstille arbeidet, slik at dere som veiledere får tid til å se gjennom resultatene før neste samling</a:t>
            </a:r>
          </a:p>
          <a:p>
            <a:pPr marL="171450" indent="-171450">
              <a:buFont typeface="Arial" panose="020B0604020202020204" pitchFamily="34" charset="0"/>
              <a:buChar char="•"/>
            </a:pPr>
            <a:r>
              <a:rPr lang="nb-NO" dirty="0"/>
              <a:t>Gi beskjed om at dere er tilgjengelig underveis dersom det skal være spørsmål</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4500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726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TIL VEILEDERE:</a:t>
            </a:r>
          </a:p>
          <a:p>
            <a:pPr marL="171450" indent="-171450">
              <a:buFont typeface="Arial" panose="020B0604020202020204" pitchFamily="34" charset="0"/>
              <a:buChar char="•"/>
            </a:pPr>
            <a:r>
              <a:rPr lang="nb-NO" dirty="0"/>
              <a:t>Sørg for at alle har kontaktinformasjon (epost og telefon) til hverandre</a:t>
            </a:r>
          </a:p>
          <a:p>
            <a:pPr marL="171450" indent="-171450">
              <a:buFont typeface="Arial" panose="020B0604020202020204" pitchFamily="34" charset="0"/>
              <a:buChar char="•"/>
            </a:pPr>
            <a:r>
              <a:rPr lang="nb-NO" dirty="0"/>
              <a:t>Avtal enkleste måten å ta kontakt med hverandre på ved spørsmål</a:t>
            </a:r>
          </a:p>
          <a:p>
            <a:pPr marL="171450" indent="-171450">
              <a:buFont typeface="Arial" panose="020B0604020202020204" pitchFamily="34" charset="0"/>
              <a:buChar char="•"/>
            </a:pPr>
            <a:r>
              <a:rPr lang="nb-NO" dirty="0"/>
              <a:t>Bruk gjerne Teams til å skrive spørsmål så blir det tilgjengelig for alle</a:t>
            </a:r>
          </a:p>
          <a:p>
            <a:pPr marL="171450" indent="-171450">
              <a:buFont typeface="Arial" panose="020B0604020202020204" pitchFamily="34" charset="0"/>
              <a:buChar char="•"/>
            </a:pPr>
            <a:r>
              <a:rPr lang="nb-NO" dirty="0"/>
              <a:t>Påmeldingslenke til neste samling er sendt per epost. Dersom man ikke har fått denne lenken kan man kontakte koordinator.</a:t>
            </a:r>
          </a:p>
          <a:p>
            <a:pPr marL="171450" indent="-171450">
              <a:buFont typeface="Arial" panose="020B0604020202020204" pitchFamily="34" charset="0"/>
              <a:buChar char="•"/>
            </a:pPr>
            <a:r>
              <a:rPr lang="nb-NO" dirty="0"/>
              <a:t>Bruk resterende tid på å avklare eventuelle spørsmål</a:t>
            </a:r>
          </a:p>
          <a:p>
            <a:pPr marL="171450" indent="-171450">
              <a:buFont typeface="Arial" panose="020B0604020202020204" pitchFamily="34" charset="0"/>
              <a:buChar char="•"/>
            </a:pPr>
            <a:r>
              <a:rPr lang="nb-NO" dirty="0"/>
              <a:t>Vi avslutter dagens veiledningsmøte i plenum </a:t>
            </a:r>
            <a:r>
              <a:rPr lang="nb-NO"/>
              <a:t>– koordinator </a:t>
            </a:r>
            <a:r>
              <a:rPr lang="nb-NO" dirty="0"/>
              <a:t>kaller tilbake til fellesrommet i Teams-møtet</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942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108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TIL VEILEDERE:</a:t>
            </a:r>
          </a:p>
          <a:p>
            <a:pPr marL="171450" indent="-171450">
              <a:buFont typeface="Arial" panose="020B0604020202020204" pitchFamily="34" charset="0"/>
              <a:buChar char="•"/>
            </a:pPr>
            <a:r>
              <a:rPr lang="nb-NO"/>
              <a:t>Formålet med denne runden er å bli bedre kjent og tryggere på hverandre, og sette forventninger til at alle snakker og bidrar når gruppen møtes</a:t>
            </a:r>
          </a:p>
          <a:p>
            <a:pPr marL="171450" indent="-171450">
              <a:buFont typeface="Arial" panose="020B0604020202020204" pitchFamily="34" charset="0"/>
              <a:buChar char="•"/>
            </a:pPr>
            <a:r>
              <a:rPr lang="nb-NO"/>
              <a:t>Spørsmålene på lysarket kan fungere som et utgangspunkt for samtalen</a:t>
            </a:r>
          </a:p>
          <a:p>
            <a:pPr marL="171450" indent="-171450">
              <a:buFont typeface="Arial" panose="020B0604020202020204" pitchFamily="34" charset="0"/>
              <a:buChar char="•"/>
            </a:pPr>
            <a:r>
              <a:rPr lang="nb-NO"/>
              <a:t>Pass på tiden underveis så dere også får tid til å gå gjennom kartleggingsverktøyet</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708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625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TIL VEILEDERE:</a:t>
            </a:r>
          </a:p>
          <a:p>
            <a:pPr marL="171450" indent="-171450">
              <a:buFont typeface="Arial" panose="020B0604020202020204" pitchFamily="34" charset="0"/>
              <a:buChar char="•"/>
            </a:pPr>
            <a:r>
              <a:rPr lang="nb-NO" dirty="0"/>
              <a:t>Gå gjennom de ulike stegene, og gjerne del noen erfaringer fra eget arbeid så langt:</a:t>
            </a:r>
          </a:p>
          <a:p>
            <a:pPr marL="628650" lvl="1" indent="-171450">
              <a:buFont typeface="Arial" panose="020B0604020202020204" pitchFamily="34" charset="0"/>
              <a:buChar char="•"/>
            </a:pPr>
            <a:r>
              <a:rPr lang="nb-NO" dirty="0"/>
              <a:t>Etablere prosjekt: Hvordan har dere organisert dette?</a:t>
            </a:r>
          </a:p>
          <a:p>
            <a:pPr marL="628650" lvl="1" indent="-171450">
              <a:buFont typeface="Arial" panose="020B0604020202020204" pitchFamily="34" charset="0"/>
              <a:buChar char="•"/>
            </a:pPr>
            <a:r>
              <a:rPr lang="nb-NO" dirty="0"/>
              <a:t>Kartlegge: Hvordan har dere opplevd verktøyet, og hva har dere lært?</a:t>
            </a:r>
          </a:p>
          <a:p>
            <a:pPr marL="628650" lvl="1" indent="-171450">
              <a:buFont typeface="Arial" panose="020B0604020202020204" pitchFamily="34" charset="0"/>
              <a:buChar char="•"/>
            </a:pPr>
            <a:r>
              <a:rPr lang="nb-NO" dirty="0"/>
              <a:t>Prioritere: Dette blir tema på neste samling</a:t>
            </a:r>
          </a:p>
          <a:p>
            <a:pPr marL="628650" lvl="1" indent="-171450">
              <a:buFont typeface="Arial" panose="020B0604020202020204" pitchFamily="34" charset="0"/>
              <a:buChar char="•"/>
            </a:pPr>
            <a:r>
              <a:rPr lang="nb-NO" dirty="0"/>
              <a:t>Gjennomføre og evaluere: Dette blir fokus på resterende veiledningsmøter denne våren</a:t>
            </a:r>
          </a:p>
          <a:p>
            <a:pPr marL="171450" lvl="0" indent="-171450">
              <a:buFont typeface="Arial" panose="020B0604020202020204" pitchFamily="34" charset="0"/>
              <a:buChar char="•"/>
            </a:pPr>
            <a:r>
              <a:rPr lang="nb-NO" dirty="0"/>
              <a:t>Hensikten med modellen er å etablere en læringssløyfe, der man stadig lærer og utvikler arbeidet i egen kommune</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0041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TIL VEILEDERE:</a:t>
            </a:r>
          </a:p>
          <a:p>
            <a:pPr marL="171450" indent="-171450">
              <a:buFont typeface="Arial" panose="020B0604020202020204" pitchFamily="34" charset="0"/>
              <a:buChar char="•"/>
            </a:pPr>
            <a:r>
              <a:rPr lang="nb-NO" dirty="0"/>
              <a:t>Kartleggingsverktøyet skal bidra til å få oversikt og legger grunnlaget for prioriteringen av videre arbeidet. </a:t>
            </a:r>
          </a:p>
          <a:p>
            <a:pPr marL="171450" indent="-171450">
              <a:buFont typeface="Arial" panose="020B0604020202020204" pitchFamily="34" charset="0"/>
              <a:buChar char="•"/>
            </a:pPr>
            <a:r>
              <a:rPr lang="nb-NO" dirty="0"/>
              <a:t>Prioritering av videre arbeid blir hovedfokus på neste samling</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4345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TIL VEILEDERE:</a:t>
            </a:r>
          </a:p>
          <a:p>
            <a:pPr marL="171450" indent="-171450">
              <a:buFont typeface="Arial" panose="020B0604020202020204" pitchFamily="34" charset="0"/>
              <a:buChar char="•"/>
            </a:pPr>
            <a:r>
              <a:rPr lang="nb-NO"/>
              <a:t>Her kan dere gjerne dele egne erfaringer fra å teste ut kartleggingsverktøyet</a:t>
            </a:r>
          </a:p>
          <a:p>
            <a:pPr marL="628650" lvl="1" indent="-171450">
              <a:buFont typeface="Arial" panose="020B0604020202020204" pitchFamily="34" charset="0"/>
              <a:buChar char="•"/>
            </a:pPr>
            <a:r>
              <a:rPr lang="nb-NO"/>
              <a:t>Hva fungerte bra? Hva fungerte dårlig?</a:t>
            </a:r>
          </a:p>
          <a:p>
            <a:pPr marL="628650" lvl="1" indent="-171450">
              <a:buFont typeface="Arial" panose="020B0604020202020204" pitchFamily="34" charset="0"/>
              <a:buChar char="•"/>
            </a:pPr>
            <a:r>
              <a:rPr lang="nb-NO"/>
              <a:t>Hvem ville dere ønske å involvere dersom dere gjorde det på nytt?</a:t>
            </a:r>
          </a:p>
          <a:p>
            <a:pPr marL="171450" lvl="0" indent="-171450">
              <a:buFont typeface="Arial" panose="020B0604020202020204" pitchFamily="34" charset="0"/>
              <a:buChar char="•"/>
            </a:pPr>
            <a:r>
              <a:rPr lang="nb-NO"/>
              <a:t>Understrek viktigheten av å involvere andre ressurspersoner i kommunen, og å bruke verktøyet til å skape diskusjon</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8301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TIL VEILEDERE:</a:t>
            </a:r>
          </a:p>
          <a:p>
            <a:pPr marL="171450" indent="-171450">
              <a:buFont typeface="Arial" panose="020B0604020202020204" pitchFamily="34" charset="0"/>
              <a:buChar char="•"/>
            </a:pPr>
            <a:r>
              <a:rPr lang="nb-NO"/>
              <a:t>Poenget med modellen er å legge til rette for en helhetlig utvikling av arbeidet:</a:t>
            </a:r>
          </a:p>
          <a:p>
            <a:pPr marL="628650" lvl="1" indent="-171450">
              <a:buFont typeface="Arial" panose="020B0604020202020204" pitchFamily="34" charset="0"/>
              <a:buChar char="•"/>
            </a:pPr>
            <a:r>
              <a:rPr lang="nb-NO"/>
              <a:t>Dersom man mangler </a:t>
            </a:r>
            <a:r>
              <a:rPr lang="nb-NO" i="1"/>
              <a:t>holdninger og forståelse</a:t>
            </a:r>
            <a:r>
              <a:rPr lang="nb-NO"/>
              <a:t> blir ikke arbeidet prioritert</a:t>
            </a:r>
          </a:p>
          <a:p>
            <a:pPr marL="628650" lvl="1" indent="-171450">
              <a:buFont typeface="Arial" panose="020B0604020202020204" pitchFamily="34" charset="0"/>
              <a:buChar char="•"/>
            </a:pPr>
            <a:r>
              <a:rPr lang="nb-NO"/>
              <a:t>Dersom man mangler </a:t>
            </a:r>
            <a:r>
              <a:rPr lang="nb-NO" i="1"/>
              <a:t>kunnskap og ferdigheter</a:t>
            </a:r>
            <a:r>
              <a:rPr lang="nb-NO"/>
              <a:t> blir ikke arbeidet av god kvalitet</a:t>
            </a:r>
          </a:p>
          <a:p>
            <a:pPr marL="628650" lvl="1" indent="-171450">
              <a:buFont typeface="Arial" panose="020B0604020202020204" pitchFamily="34" charset="0"/>
              <a:buChar char="•"/>
            </a:pPr>
            <a:r>
              <a:rPr lang="nb-NO"/>
              <a:t>Dersom man mangler </a:t>
            </a:r>
            <a:r>
              <a:rPr lang="nb-NO" i="1"/>
              <a:t>redskaper</a:t>
            </a:r>
            <a:r>
              <a:rPr lang="nb-NO"/>
              <a:t> har man ikke verktøyene for å gjøre jobben</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1671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TIL VEILEDERE:</a:t>
            </a:r>
          </a:p>
          <a:p>
            <a:pPr marL="171450" indent="-171450">
              <a:buFont typeface="Arial" panose="020B0604020202020204" pitchFamily="34" charset="0"/>
              <a:buChar char="•"/>
            </a:pPr>
            <a:r>
              <a:rPr lang="nb-NO" dirty="0"/>
              <a:t>Det er opprettet en kanal per kommune på Teams-området til pilotprosjektet. Gi beskjed </a:t>
            </a:r>
            <a:r>
              <a:rPr lang="nb-NO" dirty="0" err="1"/>
              <a:t>tdersom</a:t>
            </a:r>
            <a:r>
              <a:rPr lang="nb-NO" dirty="0"/>
              <a:t> noen ikke har fått tilgang.</a:t>
            </a:r>
          </a:p>
          <a:p>
            <a:pPr marL="171450" indent="-171450">
              <a:buFont typeface="Arial" panose="020B0604020202020204" pitchFamily="34" charset="0"/>
              <a:buChar char="•"/>
            </a:pPr>
            <a:r>
              <a:rPr lang="nb-NO" dirty="0"/>
              <a:t>Vi anbefaler å åpne </a:t>
            </a:r>
            <a:r>
              <a:rPr lang="nb-NO" dirty="0" err="1"/>
              <a:t>excel</a:t>
            </a:r>
            <a:r>
              <a:rPr lang="nb-NO" dirty="0"/>
              <a:t>-dokumentet i </a:t>
            </a:r>
            <a:r>
              <a:rPr lang="nb-NO" dirty="0" err="1"/>
              <a:t>skrivebordsapplikasjonen</a:t>
            </a:r>
            <a:r>
              <a:rPr lang="nb-NO" dirty="0"/>
              <a:t> da det er lettere å arbeide i.</a:t>
            </a:r>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49011B-5C11-4014-96E5-50558C38F719}" type="slidenum">
              <a:rPr kumimoji="0" lang="nb-NO"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b-NO"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1194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3653997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924911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55278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310907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358876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23.05.2022</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20326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621420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23.05.2022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53621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23.05.2022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837827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4274045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82101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23.05.2022</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85585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23.05.2022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560721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23.05.2022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022900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256250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7289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225471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95171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23.05.2022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097799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23.05.2022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584624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166152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23.05.2022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284552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23.05.2022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45937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23.05.2022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542869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5000"/>
            <a:lum/>
          </a:blip>
          <a:srcRect/>
          <a:stretch>
            <a:fillRect t="-3000" b="-3000"/>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23.05.2022</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32780766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5000"/>
            <a:lum/>
          </a:blip>
          <a:srcRect/>
          <a:stretch>
            <a:fillRect t="-3000" b="-3000"/>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23.05.2022</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121415106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6.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9EF593-AA82-4714-97F5-8DB112ACDBD0}"/>
              </a:ext>
            </a:extLst>
          </p:cNvPr>
          <p:cNvSpPr>
            <a:spLocks noGrp="1"/>
          </p:cNvSpPr>
          <p:nvPr>
            <p:ph type="ctrTitle"/>
          </p:nvPr>
        </p:nvSpPr>
        <p:spPr/>
        <p:txBody>
          <a:bodyPr/>
          <a:lstStyle/>
          <a:p>
            <a:r>
              <a:rPr lang="nb-NO" dirty="0"/>
              <a:t>Veiledningsgrupper</a:t>
            </a:r>
          </a:p>
        </p:txBody>
      </p:sp>
      <p:sp>
        <p:nvSpPr>
          <p:cNvPr id="3" name="Undertittel 2">
            <a:extLst>
              <a:ext uri="{FF2B5EF4-FFF2-40B4-BE49-F238E27FC236}">
                <a16:creationId xmlns:a16="http://schemas.microsoft.com/office/drawing/2014/main" id="{EAAE4623-BB01-47D5-850B-B7E71C39922B}"/>
              </a:ext>
            </a:extLst>
          </p:cNvPr>
          <p:cNvSpPr>
            <a:spLocks noGrp="1"/>
          </p:cNvSpPr>
          <p:nvPr>
            <p:ph type="subTitle" idx="1"/>
          </p:nvPr>
        </p:nvSpPr>
        <p:spPr/>
        <p:txBody>
          <a:bodyPr/>
          <a:lstStyle/>
          <a:p>
            <a:r>
              <a:rPr lang="nb-NO" dirty="0"/>
              <a:t>Samling 1 – Oppstart</a:t>
            </a:r>
          </a:p>
        </p:txBody>
      </p:sp>
    </p:spTree>
    <p:extLst>
      <p:ext uri="{BB962C8B-B14F-4D97-AF65-F5344CB8AC3E}">
        <p14:creationId xmlns:p14="http://schemas.microsoft.com/office/powerpoint/2010/main" val="235041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AEF637-8286-45A1-8213-23B8D52B5315}"/>
              </a:ext>
            </a:extLst>
          </p:cNvPr>
          <p:cNvSpPr>
            <a:spLocks noGrp="1"/>
          </p:cNvSpPr>
          <p:nvPr>
            <p:ph type="title"/>
          </p:nvPr>
        </p:nvSpPr>
        <p:spPr/>
        <p:txBody>
          <a:bodyPr/>
          <a:lstStyle/>
          <a:p>
            <a:r>
              <a:rPr lang="nb-NO"/>
              <a:t>Hvor finner jeg kartleggingsverktøyet?</a:t>
            </a:r>
          </a:p>
        </p:txBody>
      </p:sp>
      <p:sp>
        <p:nvSpPr>
          <p:cNvPr id="3" name="Plassholder for innhold 2">
            <a:extLst>
              <a:ext uri="{FF2B5EF4-FFF2-40B4-BE49-F238E27FC236}">
                <a16:creationId xmlns:a16="http://schemas.microsoft.com/office/drawing/2014/main" id="{EED9DCDD-00FD-426E-91E5-635F641602D7}"/>
              </a:ext>
            </a:extLst>
          </p:cNvPr>
          <p:cNvSpPr>
            <a:spLocks noGrp="1"/>
          </p:cNvSpPr>
          <p:nvPr>
            <p:ph sz="quarter" idx="10"/>
          </p:nvPr>
        </p:nvSpPr>
        <p:spPr>
          <a:xfrm>
            <a:off x="609601" y="1959429"/>
            <a:ext cx="10972800" cy="918525"/>
          </a:xfrm>
        </p:spPr>
        <p:txBody>
          <a:bodyPr>
            <a:normAutofit fontScale="92500" lnSpcReduction="20000"/>
          </a:bodyPr>
          <a:lstStyle/>
          <a:p>
            <a:pPr marL="457200" indent="-457200">
              <a:buFont typeface="+mj-lt"/>
              <a:buAutoNum type="arabicPeriod"/>
            </a:pPr>
            <a:r>
              <a:rPr lang="nb-NO"/>
              <a:t>Det er laget en kanal per kommune på Teams-området til pilotprosjektet</a:t>
            </a:r>
          </a:p>
          <a:p>
            <a:pPr marL="457200" indent="-457200">
              <a:buFont typeface="+mj-lt"/>
              <a:buAutoNum type="arabicPeriod"/>
            </a:pPr>
            <a:r>
              <a:rPr lang="nb-NO"/>
              <a:t>Gå til filer på toppmenyen </a:t>
            </a:r>
          </a:p>
          <a:p>
            <a:pPr marL="457200" indent="-457200">
              <a:buFont typeface="+mj-lt"/>
              <a:buAutoNum type="arabicPeriod"/>
            </a:pPr>
            <a:r>
              <a:rPr lang="nb-NO"/>
              <a:t>Verktøyet finner du under filnavn «Kartlegging_[</a:t>
            </a:r>
            <a:r>
              <a:rPr lang="nb-NO" i="1"/>
              <a:t>din kommune</a:t>
            </a:r>
            <a:r>
              <a:rPr lang="nb-NO"/>
              <a:t>].</a:t>
            </a:r>
            <a:r>
              <a:rPr lang="nb-NO" err="1"/>
              <a:t>xlsx</a:t>
            </a:r>
            <a:r>
              <a:rPr lang="nb-NO"/>
              <a:t>»</a:t>
            </a:r>
          </a:p>
        </p:txBody>
      </p:sp>
      <p:pic>
        <p:nvPicPr>
          <p:cNvPr id="5" name="Bilde 4">
            <a:extLst>
              <a:ext uri="{FF2B5EF4-FFF2-40B4-BE49-F238E27FC236}">
                <a16:creationId xmlns:a16="http://schemas.microsoft.com/office/drawing/2014/main" id="{8989FFF9-A323-40DC-98CC-856A40A56B06}"/>
              </a:ext>
            </a:extLst>
          </p:cNvPr>
          <p:cNvPicPr>
            <a:picLocks noChangeAspect="1"/>
          </p:cNvPicPr>
          <p:nvPr/>
        </p:nvPicPr>
        <p:blipFill>
          <a:blip r:embed="rId3"/>
          <a:stretch>
            <a:fillRect/>
          </a:stretch>
        </p:blipFill>
        <p:spPr>
          <a:xfrm>
            <a:off x="609599" y="2991939"/>
            <a:ext cx="10972801" cy="2527263"/>
          </a:xfrm>
          <a:prstGeom prst="rect">
            <a:avLst/>
          </a:prstGeom>
        </p:spPr>
      </p:pic>
      <p:sp>
        <p:nvSpPr>
          <p:cNvPr id="6" name="Rektangel 5">
            <a:extLst>
              <a:ext uri="{FF2B5EF4-FFF2-40B4-BE49-F238E27FC236}">
                <a16:creationId xmlns:a16="http://schemas.microsoft.com/office/drawing/2014/main" id="{384DB752-A8EE-4EC8-9BCD-A3D8B51B5077}"/>
              </a:ext>
            </a:extLst>
          </p:cNvPr>
          <p:cNvSpPr/>
          <p:nvPr/>
        </p:nvSpPr>
        <p:spPr>
          <a:xfrm>
            <a:off x="1135781" y="5101189"/>
            <a:ext cx="2839453" cy="279133"/>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Rektangel 6">
            <a:extLst>
              <a:ext uri="{FF2B5EF4-FFF2-40B4-BE49-F238E27FC236}">
                <a16:creationId xmlns:a16="http://schemas.microsoft.com/office/drawing/2014/main" id="{0034661F-64B9-4FEA-B980-5858D1E9B4C2}"/>
              </a:ext>
            </a:extLst>
          </p:cNvPr>
          <p:cNvSpPr/>
          <p:nvPr/>
        </p:nvSpPr>
        <p:spPr>
          <a:xfrm>
            <a:off x="5261410" y="3463290"/>
            <a:ext cx="328864" cy="279133"/>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Rektangel 7">
            <a:extLst>
              <a:ext uri="{FF2B5EF4-FFF2-40B4-BE49-F238E27FC236}">
                <a16:creationId xmlns:a16="http://schemas.microsoft.com/office/drawing/2014/main" id="{32A1214F-06A9-480E-8644-FB7AB18ACE76}"/>
              </a:ext>
            </a:extLst>
          </p:cNvPr>
          <p:cNvSpPr/>
          <p:nvPr/>
        </p:nvSpPr>
        <p:spPr>
          <a:xfrm>
            <a:off x="4373880" y="4961622"/>
            <a:ext cx="4869180" cy="286352"/>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Ellipse 8">
            <a:extLst>
              <a:ext uri="{FF2B5EF4-FFF2-40B4-BE49-F238E27FC236}">
                <a16:creationId xmlns:a16="http://schemas.microsoft.com/office/drawing/2014/main" id="{4470FA7F-5B62-400A-80B9-6D8E5D950E7F}"/>
              </a:ext>
            </a:extLst>
          </p:cNvPr>
          <p:cNvSpPr/>
          <p:nvPr/>
        </p:nvSpPr>
        <p:spPr>
          <a:xfrm>
            <a:off x="814137" y="5101188"/>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1</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Ellipse 9">
            <a:extLst>
              <a:ext uri="{FF2B5EF4-FFF2-40B4-BE49-F238E27FC236}">
                <a16:creationId xmlns:a16="http://schemas.microsoft.com/office/drawing/2014/main" id="{94BDCFB8-778B-45BF-86A9-4A524A2CFC77}"/>
              </a:ext>
            </a:extLst>
          </p:cNvPr>
          <p:cNvSpPr/>
          <p:nvPr/>
        </p:nvSpPr>
        <p:spPr>
          <a:xfrm>
            <a:off x="4928937" y="3463290"/>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2</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Ellipse 10">
            <a:extLst>
              <a:ext uri="{FF2B5EF4-FFF2-40B4-BE49-F238E27FC236}">
                <a16:creationId xmlns:a16="http://schemas.microsoft.com/office/drawing/2014/main" id="{2F1D6A92-EF1A-47A8-9587-744B69D4BD98}"/>
              </a:ext>
            </a:extLst>
          </p:cNvPr>
          <p:cNvSpPr/>
          <p:nvPr/>
        </p:nvSpPr>
        <p:spPr>
          <a:xfrm>
            <a:off x="4048225" y="4961622"/>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3</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1898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8993C6-8CF2-40F9-8E23-DF494C770049}"/>
              </a:ext>
            </a:extLst>
          </p:cNvPr>
          <p:cNvSpPr>
            <a:spLocks noGrp="1"/>
          </p:cNvSpPr>
          <p:nvPr>
            <p:ph type="title"/>
          </p:nvPr>
        </p:nvSpPr>
        <p:spPr/>
        <p:txBody>
          <a:bodyPr/>
          <a:lstStyle/>
          <a:p>
            <a:r>
              <a:rPr lang="nb-NO"/>
              <a:t>Hvordan gjennomføre kartleggingen?</a:t>
            </a:r>
          </a:p>
        </p:txBody>
      </p:sp>
      <p:sp>
        <p:nvSpPr>
          <p:cNvPr id="3" name="Plassholder for innhold 2">
            <a:extLst>
              <a:ext uri="{FF2B5EF4-FFF2-40B4-BE49-F238E27FC236}">
                <a16:creationId xmlns:a16="http://schemas.microsoft.com/office/drawing/2014/main" id="{DF5F6B2A-8615-4B16-863C-C39E9B05A817}"/>
              </a:ext>
            </a:extLst>
          </p:cNvPr>
          <p:cNvSpPr>
            <a:spLocks noGrp="1"/>
          </p:cNvSpPr>
          <p:nvPr>
            <p:ph sz="quarter" idx="10"/>
          </p:nvPr>
        </p:nvSpPr>
        <p:spPr>
          <a:xfrm>
            <a:off x="609601" y="1959429"/>
            <a:ext cx="6191249" cy="3611496"/>
          </a:xfrm>
        </p:spPr>
        <p:txBody>
          <a:bodyPr/>
          <a:lstStyle/>
          <a:p>
            <a:pPr marL="457200" indent="-457200">
              <a:buFont typeface="+mj-lt"/>
              <a:buAutoNum type="arabicPeriod"/>
            </a:pPr>
            <a:r>
              <a:rPr lang="nb-NO"/>
              <a:t>Gå til fanen </a:t>
            </a:r>
            <a:r>
              <a:rPr lang="nb-NO" i="1"/>
              <a:t>innledning</a:t>
            </a:r>
          </a:p>
          <a:p>
            <a:pPr marL="457200" indent="-457200">
              <a:buFont typeface="+mj-lt"/>
              <a:buAutoNum type="arabicPeriod"/>
            </a:pPr>
            <a:r>
              <a:rPr lang="nb-NO"/>
              <a:t>Fyll ut kommunenavn, kontaktperson og epost til kontaktperson</a:t>
            </a:r>
          </a:p>
          <a:p>
            <a:pPr marL="457200" indent="-457200">
              <a:buFont typeface="+mj-lt"/>
              <a:buAutoNum type="arabicPeriod"/>
            </a:pPr>
            <a:r>
              <a:rPr lang="nb-NO"/>
              <a:t>Les gjennom informasjonen</a:t>
            </a:r>
          </a:p>
        </p:txBody>
      </p:sp>
      <p:sp>
        <p:nvSpPr>
          <p:cNvPr id="4" name="TekstSylinder 3">
            <a:extLst>
              <a:ext uri="{FF2B5EF4-FFF2-40B4-BE49-F238E27FC236}">
                <a16:creationId xmlns:a16="http://schemas.microsoft.com/office/drawing/2014/main" id="{6BC21321-CBD4-427A-A5FB-44F989A0DFFA}"/>
              </a:ext>
            </a:extLst>
          </p:cNvPr>
          <p:cNvSpPr txBox="1"/>
          <p:nvPr/>
        </p:nvSpPr>
        <p:spPr>
          <a:xfrm>
            <a:off x="609599" y="1495162"/>
            <a:ext cx="441550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a:ln>
                  <a:noFill/>
                </a:ln>
                <a:solidFill>
                  <a:srgbClr val="EEECE1">
                    <a:lumMod val="50000"/>
                  </a:srgbClr>
                </a:solidFill>
                <a:effectLst/>
                <a:uLnTx/>
                <a:uFillTx/>
                <a:latin typeface="Calibri"/>
                <a:ea typeface="+mn-ea"/>
                <a:cs typeface="+mn-cs"/>
              </a:rPr>
              <a:t>Steg 1: Les gjennom innledende informasjon</a:t>
            </a:r>
          </a:p>
        </p:txBody>
      </p:sp>
      <p:pic>
        <p:nvPicPr>
          <p:cNvPr id="6" name="Bilde 5">
            <a:extLst>
              <a:ext uri="{FF2B5EF4-FFF2-40B4-BE49-F238E27FC236}">
                <a16:creationId xmlns:a16="http://schemas.microsoft.com/office/drawing/2014/main" id="{1E4B8D6B-BE5F-4FBF-B143-16A46F96390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969561" y="1495162"/>
            <a:ext cx="4659386" cy="4532414"/>
          </a:xfrm>
          <a:prstGeom prst="rect">
            <a:avLst/>
          </a:prstGeom>
        </p:spPr>
      </p:pic>
      <p:sp>
        <p:nvSpPr>
          <p:cNvPr id="7" name="Rektangel 6">
            <a:extLst>
              <a:ext uri="{FF2B5EF4-FFF2-40B4-BE49-F238E27FC236}">
                <a16:creationId xmlns:a16="http://schemas.microsoft.com/office/drawing/2014/main" id="{24302EF9-C81E-43D1-AD38-A5DD8BFEE647}"/>
              </a:ext>
            </a:extLst>
          </p:cNvPr>
          <p:cNvSpPr/>
          <p:nvPr/>
        </p:nvSpPr>
        <p:spPr>
          <a:xfrm>
            <a:off x="7396622" y="5788238"/>
            <a:ext cx="627705" cy="279133"/>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Ellipse 7">
            <a:extLst>
              <a:ext uri="{FF2B5EF4-FFF2-40B4-BE49-F238E27FC236}">
                <a16:creationId xmlns:a16="http://schemas.microsoft.com/office/drawing/2014/main" id="{AA9A9013-85CB-4A27-838A-5627202E2199}"/>
              </a:ext>
            </a:extLst>
          </p:cNvPr>
          <p:cNvSpPr/>
          <p:nvPr/>
        </p:nvSpPr>
        <p:spPr>
          <a:xfrm>
            <a:off x="7074978" y="5788237"/>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1</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ktangel 8">
            <a:extLst>
              <a:ext uri="{FF2B5EF4-FFF2-40B4-BE49-F238E27FC236}">
                <a16:creationId xmlns:a16="http://schemas.microsoft.com/office/drawing/2014/main" id="{0C9BB098-AC25-4EC3-8A5E-C4150DB867EF}"/>
              </a:ext>
            </a:extLst>
          </p:cNvPr>
          <p:cNvSpPr/>
          <p:nvPr/>
        </p:nvSpPr>
        <p:spPr>
          <a:xfrm>
            <a:off x="9312509" y="1959429"/>
            <a:ext cx="2297883" cy="587828"/>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Ellipse 9">
            <a:extLst>
              <a:ext uri="{FF2B5EF4-FFF2-40B4-BE49-F238E27FC236}">
                <a16:creationId xmlns:a16="http://schemas.microsoft.com/office/drawing/2014/main" id="{5AA27057-1D2B-49BD-A5C6-D602DE380B10}"/>
              </a:ext>
            </a:extLst>
          </p:cNvPr>
          <p:cNvSpPr/>
          <p:nvPr/>
        </p:nvSpPr>
        <p:spPr>
          <a:xfrm>
            <a:off x="8990865" y="1959428"/>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2</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ktangel 10">
            <a:extLst>
              <a:ext uri="{FF2B5EF4-FFF2-40B4-BE49-F238E27FC236}">
                <a16:creationId xmlns:a16="http://schemas.microsoft.com/office/drawing/2014/main" id="{F8A61C89-1952-43D3-B0F9-A384D093C642}"/>
              </a:ext>
            </a:extLst>
          </p:cNvPr>
          <p:cNvSpPr/>
          <p:nvPr/>
        </p:nvSpPr>
        <p:spPr>
          <a:xfrm>
            <a:off x="7014626" y="2642192"/>
            <a:ext cx="4595766" cy="3106250"/>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Ellipse 11">
            <a:extLst>
              <a:ext uri="{FF2B5EF4-FFF2-40B4-BE49-F238E27FC236}">
                <a16:creationId xmlns:a16="http://schemas.microsoft.com/office/drawing/2014/main" id="{2BE6FFD8-FDE7-4C94-91FC-9BE9BD1E8C3F}"/>
              </a:ext>
            </a:extLst>
          </p:cNvPr>
          <p:cNvSpPr/>
          <p:nvPr/>
        </p:nvSpPr>
        <p:spPr>
          <a:xfrm>
            <a:off x="6692982" y="2642191"/>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3</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15049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8993C6-8CF2-40F9-8E23-DF494C770049}"/>
              </a:ext>
            </a:extLst>
          </p:cNvPr>
          <p:cNvSpPr>
            <a:spLocks noGrp="1"/>
          </p:cNvSpPr>
          <p:nvPr>
            <p:ph type="title"/>
          </p:nvPr>
        </p:nvSpPr>
        <p:spPr/>
        <p:txBody>
          <a:bodyPr/>
          <a:lstStyle/>
          <a:p>
            <a:r>
              <a:rPr lang="nb-NO"/>
              <a:t>Hvordan gjennomføre kartleggingen?</a:t>
            </a:r>
          </a:p>
        </p:txBody>
      </p:sp>
      <p:sp>
        <p:nvSpPr>
          <p:cNvPr id="3" name="Plassholder for innhold 2">
            <a:extLst>
              <a:ext uri="{FF2B5EF4-FFF2-40B4-BE49-F238E27FC236}">
                <a16:creationId xmlns:a16="http://schemas.microsoft.com/office/drawing/2014/main" id="{DF5F6B2A-8615-4B16-863C-C39E9B05A817}"/>
              </a:ext>
            </a:extLst>
          </p:cNvPr>
          <p:cNvSpPr>
            <a:spLocks noGrp="1"/>
          </p:cNvSpPr>
          <p:nvPr>
            <p:ph sz="quarter" idx="10"/>
          </p:nvPr>
        </p:nvSpPr>
        <p:spPr>
          <a:xfrm>
            <a:off x="609602" y="1959429"/>
            <a:ext cx="4495816" cy="3611496"/>
          </a:xfrm>
        </p:spPr>
        <p:txBody>
          <a:bodyPr vert="horz" lIns="91440" tIns="45720" rIns="91440" bIns="45720" rtlCol="0" anchor="t">
            <a:normAutofit/>
          </a:bodyPr>
          <a:lstStyle/>
          <a:p>
            <a:pPr marL="457200" indent="-457200">
              <a:buFont typeface="+mj-lt"/>
              <a:buAutoNum type="arabicPeriod"/>
            </a:pPr>
            <a:r>
              <a:rPr lang="nb-NO"/>
              <a:t>Gå til fanen </a:t>
            </a:r>
            <a:r>
              <a:rPr lang="nb-NO" i="1"/>
              <a:t>Kartlegging</a:t>
            </a:r>
          </a:p>
          <a:p>
            <a:pPr marL="0" indent="0">
              <a:buNone/>
            </a:pPr>
            <a:endParaRPr lang="nb-NO"/>
          </a:p>
          <a:p>
            <a:pPr marL="0" indent="0">
              <a:buNone/>
            </a:pPr>
            <a:r>
              <a:rPr lang="nb-NO"/>
              <a:t>For hvert område (A):</a:t>
            </a:r>
          </a:p>
          <a:p>
            <a:pPr marL="457200" indent="-457200">
              <a:buFont typeface="+mj-lt"/>
              <a:buAutoNum type="arabicPeriod" startAt="2"/>
            </a:pPr>
            <a:r>
              <a:rPr lang="nb-NO"/>
              <a:t>Les gjennom nivåbeskrivelsene (B-E)</a:t>
            </a:r>
          </a:p>
          <a:p>
            <a:pPr marL="457200" indent="-457200">
              <a:buFont typeface="+mj-lt"/>
              <a:buAutoNum type="arabicPeriod" startAt="2"/>
            </a:pPr>
            <a:r>
              <a:rPr lang="nb-NO"/>
              <a:t>Gjør</a:t>
            </a:r>
            <a:r>
              <a:rPr lang="nb-NO" strike="sngStrike">
                <a:solidFill>
                  <a:srgbClr val="FF0000"/>
                </a:solidFill>
              </a:rPr>
              <a:t> </a:t>
            </a:r>
            <a:r>
              <a:rPr lang="nb-NO"/>
              <a:t>egenvurdering ved å velge nivå fra nedtrekkmenyen (F)</a:t>
            </a:r>
          </a:p>
          <a:p>
            <a:pPr marL="457200" indent="-457200">
              <a:buFont typeface="+mj-lt"/>
              <a:buAutoNum type="arabicPeriod" startAt="2"/>
            </a:pPr>
            <a:r>
              <a:rPr lang="nb-NO"/>
              <a:t>Skriv en kort begrunnelse/refleksjon for valgt nivåplassering (G)</a:t>
            </a:r>
          </a:p>
        </p:txBody>
      </p:sp>
      <p:sp>
        <p:nvSpPr>
          <p:cNvPr id="4" name="TekstSylinder 3">
            <a:extLst>
              <a:ext uri="{FF2B5EF4-FFF2-40B4-BE49-F238E27FC236}">
                <a16:creationId xmlns:a16="http://schemas.microsoft.com/office/drawing/2014/main" id="{6BC21321-CBD4-427A-A5FB-44F989A0DFFA}"/>
              </a:ext>
            </a:extLst>
          </p:cNvPr>
          <p:cNvSpPr txBox="1"/>
          <p:nvPr/>
        </p:nvSpPr>
        <p:spPr>
          <a:xfrm>
            <a:off x="609599" y="1495162"/>
            <a:ext cx="258224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a:ln>
                  <a:noFill/>
                </a:ln>
                <a:solidFill>
                  <a:srgbClr val="EEECE1">
                    <a:lumMod val="50000"/>
                  </a:srgbClr>
                </a:solidFill>
                <a:effectLst/>
                <a:uLnTx/>
                <a:uFillTx/>
                <a:latin typeface="Calibri"/>
                <a:ea typeface="+mn-ea"/>
                <a:cs typeface="+mn-cs"/>
              </a:rPr>
              <a:t>Steg 2: Fyll ut kartlegging</a:t>
            </a:r>
          </a:p>
        </p:txBody>
      </p:sp>
      <p:pic>
        <p:nvPicPr>
          <p:cNvPr id="6" name="Bilde 5">
            <a:extLst>
              <a:ext uri="{FF2B5EF4-FFF2-40B4-BE49-F238E27FC236}">
                <a16:creationId xmlns:a16="http://schemas.microsoft.com/office/drawing/2014/main" id="{1E4B8D6B-BE5F-4FBF-B143-16A46F96390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277032" y="1959428"/>
            <a:ext cx="6305366" cy="3313679"/>
          </a:xfrm>
          <a:prstGeom prst="rect">
            <a:avLst/>
          </a:prstGeom>
        </p:spPr>
      </p:pic>
      <p:sp>
        <p:nvSpPr>
          <p:cNvPr id="7" name="Rektangel 6">
            <a:extLst>
              <a:ext uri="{FF2B5EF4-FFF2-40B4-BE49-F238E27FC236}">
                <a16:creationId xmlns:a16="http://schemas.microsoft.com/office/drawing/2014/main" id="{24302EF9-C81E-43D1-AD38-A5DD8BFEE647}"/>
              </a:ext>
            </a:extLst>
          </p:cNvPr>
          <p:cNvSpPr/>
          <p:nvPr/>
        </p:nvSpPr>
        <p:spPr>
          <a:xfrm>
            <a:off x="5990901" y="5063721"/>
            <a:ext cx="499899" cy="279133"/>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Ellipse 7">
            <a:extLst>
              <a:ext uri="{FF2B5EF4-FFF2-40B4-BE49-F238E27FC236}">
                <a16:creationId xmlns:a16="http://schemas.microsoft.com/office/drawing/2014/main" id="{AA9A9013-85CB-4A27-838A-5627202E2199}"/>
              </a:ext>
            </a:extLst>
          </p:cNvPr>
          <p:cNvSpPr/>
          <p:nvPr/>
        </p:nvSpPr>
        <p:spPr>
          <a:xfrm>
            <a:off x="5669257" y="5063720"/>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1</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ktangel 8">
            <a:extLst>
              <a:ext uri="{FF2B5EF4-FFF2-40B4-BE49-F238E27FC236}">
                <a16:creationId xmlns:a16="http://schemas.microsoft.com/office/drawing/2014/main" id="{0C9BB098-AC25-4EC3-8A5E-C4150DB867EF}"/>
              </a:ext>
            </a:extLst>
          </p:cNvPr>
          <p:cNvSpPr/>
          <p:nvPr/>
        </p:nvSpPr>
        <p:spPr>
          <a:xfrm>
            <a:off x="5341859" y="1937255"/>
            <a:ext cx="4829252" cy="898020"/>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Ellipse 9">
            <a:extLst>
              <a:ext uri="{FF2B5EF4-FFF2-40B4-BE49-F238E27FC236}">
                <a16:creationId xmlns:a16="http://schemas.microsoft.com/office/drawing/2014/main" id="{5AA27057-1D2B-49BD-A5C6-D602DE380B10}"/>
              </a:ext>
            </a:extLst>
          </p:cNvPr>
          <p:cNvSpPr/>
          <p:nvPr/>
        </p:nvSpPr>
        <p:spPr>
          <a:xfrm>
            <a:off x="7598663" y="1620234"/>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2</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ktangel 10">
            <a:extLst>
              <a:ext uri="{FF2B5EF4-FFF2-40B4-BE49-F238E27FC236}">
                <a16:creationId xmlns:a16="http://schemas.microsoft.com/office/drawing/2014/main" id="{F8A61C89-1952-43D3-B0F9-A384D093C642}"/>
              </a:ext>
            </a:extLst>
          </p:cNvPr>
          <p:cNvSpPr/>
          <p:nvPr/>
        </p:nvSpPr>
        <p:spPr>
          <a:xfrm>
            <a:off x="10199428" y="1937256"/>
            <a:ext cx="427297" cy="898018"/>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Ellipse 11">
            <a:extLst>
              <a:ext uri="{FF2B5EF4-FFF2-40B4-BE49-F238E27FC236}">
                <a16:creationId xmlns:a16="http://schemas.microsoft.com/office/drawing/2014/main" id="{2BE6FFD8-FDE7-4C94-91FC-9BE9BD1E8C3F}"/>
              </a:ext>
            </a:extLst>
          </p:cNvPr>
          <p:cNvSpPr/>
          <p:nvPr/>
        </p:nvSpPr>
        <p:spPr>
          <a:xfrm>
            <a:off x="10288192" y="1620234"/>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3</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Rektangel 12">
            <a:extLst>
              <a:ext uri="{FF2B5EF4-FFF2-40B4-BE49-F238E27FC236}">
                <a16:creationId xmlns:a16="http://schemas.microsoft.com/office/drawing/2014/main" id="{ABAF1B5D-6910-4A47-A83C-9355097371A4}"/>
              </a:ext>
            </a:extLst>
          </p:cNvPr>
          <p:cNvSpPr/>
          <p:nvPr/>
        </p:nvSpPr>
        <p:spPr>
          <a:xfrm>
            <a:off x="10655042" y="1937254"/>
            <a:ext cx="927356" cy="898019"/>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Ellipse 13">
            <a:extLst>
              <a:ext uri="{FF2B5EF4-FFF2-40B4-BE49-F238E27FC236}">
                <a16:creationId xmlns:a16="http://schemas.microsoft.com/office/drawing/2014/main" id="{157441C0-D07F-4BF9-9CCB-6D83644D2C93}"/>
              </a:ext>
            </a:extLst>
          </p:cNvPr>
          <p:cNvSpPr/>
          <p:nvPr/>
        </p:nvSpPr>
        <p:spPr>
          <a:xfrm>
            <a:off x="10979153" y="1620234"/>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4</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24214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8993C6-8CF2-40F9-8E23-DF494C770049}"/>
              </a:ext>
            </a:extLst>
          </p:cNvPr>
          <p:cNvSpPr>
            <a:spLocks noGrp="1"/>
          </p:cNvSpPr>
          <p:nvPr>
            <p:ph type="title"/>
          </p:nvPr>
        </p:nvSpPr>
        <p:spPr/>
        <p:txBody>
          <a:bodyPr/>
          <a:lstStyle/>
          <a:p>
            <a:r>
              <a:rPr lang="nb-NO"/>
              <a:t>Hvordan gjennomføre kartleggingen?</a:t>
            </a:r>
          </a:p>
        </p:txBody>
      </p:sp>
      <p:sp>
        <p:nvSpPr>
          <p:cNvPr id="3" name="Plassholder for innhold 2">
            <a:extLst>
              <a:ext uri="{FF2B5EF4-FFF2-40B4-BE49-F238E27FC236}">
                <a16:creationId xmlns:a16="http://schemas.microsoft.com/office/drawing/2014/main" id="{DF5F6B2A-8615-4B16-863C-C39E9B05A817}"/>
              </a:ext>
            </a:extLst>
          </p:cNvPr>
          <p:cNvSpPr>
            <a:spLocks noGrp="1"/>
          </p:cNvSpPr>
          <p:nvPr>
            <p:ph sz="quarter" idx="10"/>
          </p:nvPr>
        </p:nvSpPr>
        <p:spPr>
          <a:xfrm>
            <a:off x="609601" y="1959429"/>
            <a:ext cx="6191249" cy="3611496"/>
          </a:xfrm>
        </p:spPr>
        <p:txBody>
          <a:bodyPr/>
          <a:lstStyle/>
          <a:p>
            <a:pPr marL="457200" indent="-457200">
              <a:buFont typeface="+mj-lt"/>
              <a:buAutoNum type="arabicPeriod"/>
            </a:pPr>
            <a:r>
              <a:rPr lang="nb-NO"/>
              <a:t>Gå til fanen </a:t>
            </a:r>
            <a:r>
              <a:rPr lang="nb-NO" i="1"/>
              <a:t>Resultater</a:t>
            </a:r>
          </a:p>
          <a:p>
            <a:pPr marL="457200" indent="-457200">
              <a:buFont typeface="+mj-lt"/>
              <a:buAutoNum type="arabicPeriod"/>
            </a:pPr>
            <a:r>
              <a:rPr lang="nb-NO"/>
              <a:t>Resultatene fra kartleggingen av de tre utviklingsområdene er tilgjengelig ved å bla nedover siden</a:t>
            </a:r>
          </a:p>
        </p:txBody>
      </p:sp>
      <p:sp>
        <p:nvSpPr>
          <p:cNvPr id="4" name="TekstSylinder 3">
            <a:extLst>
              <a:ext uri="{FF2B5EF4-FFF2-40B4-BE49-F238E27FC236}">
                <a16:creationId xmlns:a16="http://schemas.microsoft.com/office/drawing/2014/main" id="{6BC21321-CBD4-427A-A5FB-44F989A0DFFA}"/>
              </a:ext>
            </a:extLst>
          </p:cNvPr>
          <p:cNvSpPr txBox="1"/>
          <p:nvPr/>
        </p:nvSpPr>
        <p:spPr>
          <a:xfrm>
            <a:off x="609599" y="1495162"/>
            <a:ext cx="302063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a:ln>
                  <a:noFill/>
                </a:ln>
                <a:solidFill>
                  <a:srgbClr val="EEECE1">
                    <a:lumMod val="50000"/>
                  </a:srgbClr>
                </a:solidFill>
                <a:effectLst/>
                <a:uLnTx/>
                <a:uFillTx/>
                <a:latin typeface="Calibri"/>
                <a:ea typeface="+mn-ea"/>
                <a:cs typeface="+mn-cs"/>
              </a:rPr>
              <a:t>Steg 3: Gå gjennom resultater</a:t>
            </a:r>
          </a:p>
        </p:txBody>
      </p:sp>
      <p:pic>
        <p:nvPicPr>
          <p:cNvPr id="6" name="Bilde 5">
            <a:extLst>
              <a:ext uri="{FF2B5EF4-FFF2-40B4-BE49-F238E27FC236}">
                <a16:creationId xmlns:a16="http://schemas.microsoft.com/office/drawing/2014/main" id="{1E4B8D6B-BE5F-4FBF-B143-16A46F96390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923014" y="1551147"/>
            <a:ext cx="4659386" cy="4420443"/>
          </a:xfrm>
          <a:prstGeom prst="rect">
            <a:avLst/>
          </a:prstGeom>
        </p:spPr>
      </p:pic>
      <p:sp>
        <p:nvSpPr>
          <p:cNvPr id="7" name="Rektangel 6">
            <a:extLst>
              <a:ext uri="{FF2B5EF4-FFF2-40B4-BE49-F238E27FC236}">
                <a16:creationId xmlns:a16="http://schemas.microsoft.com/office/drawing/2014/main" id="{24302EF9-C81E-43D1-AD38-A5DD8BFEE647}"/>
              </a:ext>
            </a:extLst>
          </p:cNvPr>
          <p:cNvSpPr/>
          <p:nvPr/>
        </p:nvSpPr>
        <p:spPr>
          <a:xfrm>
            <a:off x="8425323" y="5734263"/>
            <a:ext cx="534528" cy="279133"/>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Ellipse 7">
            <a:extLst>
              <a:ext uri="{FF2B5EF4-FFF2-40B4-BE49-F238E27FC236}">
                <a16:creationId xmlns:a16="http://schemas.microsoft.com/office/drawing/2014/main" id="{AA9A9013-85CB-4A27-838A-5627202E2199}"/>
              </a:ext>
            </a:extLst>
          </p:cNvPr>
          <p:cNvSpPr/>
          <p:nvPr/>
        </p:nvSpPr>
        <p:spPr>
          <a:xfrm>
            <a:off x="8103678" y="5734262"/>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1</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ktangel 8">
            <a:extLst>
              <a:ext uri="{FF2B5EF4-FFF2-40B4-BE49-F238E27FC236}">
                <a16:creationId xmlns:a16="http://schemas.microsoft.com/office/drawing/2014/main" id="{0C9BB098-AC25-4EC3-8A5E-C4150DB867EF}"/>
              </a:ext>
            </a:extLst>
          </p:cNvPr>
          <p:cNvSpPr/>
          <p:nvPr/>
        </p:nvSpPr>
        <p:spPr>
          <a:xfrm>
            <a:off x="7464659" y="1703614"/>
            <a:ext cx="4117740" cy="3867311"/>
          </a:xfrm>
          <a:prstGeom prst="rect">
            <a:avLst/>
          </a:prstGeom>
          <a:noFill/>
          <a:ln w="19050">
            <a:solidFill>
              <a:srgbClr val="001A58"/>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Ellipse 9">
            <a:extLst>
              <a:ext uri="{FF2B5EF4-FFF2-40B4-BE49-F238E27FC236}">
                <a16:creationId xmlns:a16="http://schemas.microsoft.com/office/drawing/2014/main" id="{5AA27057-1D2B-49BD-A5C6-D602DE380B10}"/>
              </a:ext>
            </a:extLst>
          </p:cNvPr>
          <p:cNvSpPr/>
          <p:nvPr/>
        </p:nvSpPr>
        <p:spPr>
          <a:xfrm>
            <a:off x="7143015" y="1703614"/>
            <a:ext cx="279133" cy="279133"/>
          </a:xfrm>
          <a:prstGeom prst="ellipse">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prstClr val="white"/>
                </a:solidFill>
                <a:effectLst/>
                <a:uLnTx/>
                <a:uFillTx/>
                <a:latin typeface="Calibri"/>
                <a:ea typeface="+mn-ea"/>
                <a:cs typeface="+mn-cs"/>
              </a:rPr>
              <a:t>2</a:t>
            </a: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88050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963696-EC69-43F3-B285-350607960814}"/>
              </a:ext>
            </a:extLst>
          </p:cNvPr>
          <p:cNvSpPr>
            <a:spLocks noGrp="1"/>
          </p:cNvSpPr>
          <p:nvPr>
            <p:ph type="title"/>
          </p:nvPr>
        </p:nvSpPr>
        <p:spPr/>
        <p:txBody>
          <a:bodyPr/>
          <a:lstStyle/>
          <a:p>
            <a:r>
              <a:rPr lang="nb-NO"/>
              <a:t>Veien videre</a:t>
            </a:r>
          </a:p>
        </p:txBody>
      </p:sp>
      <p:sp>
        <p:nvSpPr>
          <p:cNvPr id="3" name="Plassholder for innhold 2">
            <a:extLst>
              <a:ext uri="{FF2B5EF4-FFF2-40B4-BE49-F238E27FC236}">
                <a16:creationId xmlns:a16="http://schemas.microsoft.com/office/drawing/2014/main" id="{6747F8C4-578E-4450-A5B4-DFFB0B5733FC}"/>
              </a:ext>
            </a:extLst>
          </p:cNvPr>
          <p:cNvSpPr>
            <a:spLocks noGrp="1"/>
          </p:cNvSpPr>
          <p:nvPr>
            <p:ph sz="quarter" idx="10"/>
          </p:nvPr>
        </p:nvSpPr>
        <p:spPr/>
        <p:txBody>
          <a:bodyPr/>
          <a:lstStyle/>
          <a:p>
            <a:r>
              <a:rPr lang="nb-NO" dirty="0"/>
              <a:t>Gjennomfør kartleggingen i god tid før neste samling</a:t>
            </a:r>
          </a:p>
          <a:p>
            <a:r>
              <a:rPr lang="nb-NO" dirty="0"/>
              <a:t>Etter gjennomført kartlegging, gjør følgende refleksjoner:</a:t>
            </a:r>
          </a:p>
          <a:p>
            <a:pPr lvl="1"/>
            <a:r>
              <a:rPr lang="nb-NO" dirty="0"/>
              <a:t>Diskuter resultatene med 1-3 andre nøkkelpersoner i din kommune</a:t>
            </a:r>
          </a:p>
          <a:p>
            <a:pPr lvl="1"/>
            <a:r>
              <a:rPr lang="nb-NO" dirty="0"/>
              <a:t>Reflekter over hvilke områder i egen kommune hvor man er kommet langt</a:t>
            </a:r>
          </a:p>
          <a:p>
            <a:pPr lvl="1"/>
            <a:r>
              <a:rPr lang="nb-NO" dirty="0"/>
              <a:t>Reflekter over hvilke områder i egen kommune hvor man har forbedringspotensial</a:t>
            </a:r>
          </a:p>
          <a:p>
            <a:r>
              <a:rPr lang="nb-NO" dirty="0"/>
              <a:t>Dokumenter dine refleksjoner i eget Word-dokument på Teams-kanalen</a:t>
            </a:r>
          </a:p>
          <a:p>
            <a:r>
              <a:rPr lang="nb-NO" dirty="0"/>
              <a:t>På neste samling vil vi på bakgrunn av kartleggingen prioritere hvilke områder egen kommune skal prioritere på kort sikt og utarbeide en handlingsplan for hvilke tiltak man skal iverksette på de ulike områdene</a:t>
            </a:r>
          </a:p>
        </p:txBody>
      </p:sp>
    </p:spTree>
    <p:extLst>
      <p:ext uri="{BB962C8B-B14F-4D97-AF65-F5344CB8AC3E}">
        <p14:creationId xmlns:p14="http://schemas.microsoft.com/office/powerpoint/2010/main" val="401308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11191E-6A8B-432C-9F60-EB67288281F3}"/>
              </a:ext>
            </a:extLst>
          </p:cNvPr>
          <p:cNvSpPr>
            <a:spLocks noGrp="1"/>
          </p:cNvSpPr>
          <p:nvPr>
            <p:ph type="ctrTitle"/>
          </p:nvPr>
        </p:nvSpPr>
        <p:spPr>
          <a:xfrm>
            <a:off x="521353" y="3429000"/>
            <a:ext cx="5574648" cy="1509189"/>
          </a:xfrm>
        </p:spPr>
        <p:txBody>
          <a:bodyPr/>
          <a:lstStyle/>
          <a:p>
            <a:r>
              <a:rPr lang="nb-NO" sz="4400"/>
              <a:t>Praktiske avklaringer</a:t>
            </a:r>
          </a:p>
        </p:txBody>
      </p:sp>
    </p:spTree>
    <p:extLst>
      <p:ext uri="{BB962C8B-B14F-4D97-AF65-F5344CB8AC3E}">
        <p14:creationId xmlns:p14="http://schemas.microsoft.com/office/powerpoint/2010/main" val="1501074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B11F87-EA6E-46EC-9604-43DB32480E7B}"/>
              </a:ext>
            </a:extLst>
          </p:cNvPr>
          <p:cNvSpPr>
            <a:spLocks noGrp="1"/>
          </p:cNvSpPr>
          <p:nvPr>
            <p:ph type="title"/>
          </p:nvPr>
        </p:nvSpPr>
        <p:spPr/>
        <p:txBody>
          <a:bodyPr/>
          <a:lstStyle/>
          <a:p>
            <a:r>
              <a:rPr lang="nb-NO"/>
              <a:t>Praktiske avklaringer</a:t>
            </a:r>
          </a:p>
        </p:txBody>
      </p:sp>
      <p:sp>
        <p:nvSpPr>
          <p:cNvPr id="3" name="Plassholder for innhold 2">
            <a:extLst>
              <a:ext uri="{FF2B5EF4-FFF2-40B4-BE49-F238E27FC236}">
                <a16:creationId xmlns:a16="http://schemas.microsoft.com/office/drawing/2014/main" id="{673E49F5-6466-4AF5-AC22-B49DFE00513B}"/>
              </a:ext>
            </a:extLst>
          </p:cNvPr>
          <p:cNvSpPr>
            <a:spLocks noGrp="1"/>
          </p:cNvSpPr>
          <p:nvPr>
            <p:ph sz="quarter" idx="10"/>
          </p:nvPr>
        </p:nvSpPr>
        <p:spPr/>
        <p:txBody>
          <a:bodyPr/>
          <a:lstStyle/>
          <a:p>
            <a:r>
              <a:rPr lang="nb-NO" dirty="0"/>
              <a:t>Utveksle kontaktinformasjon med hverandre i veiledningsgruppen. Avklar enkleste måten å ta kontakt med hverandre på.</a:t>
            </a:r>
          </a:p>
          <a:p>
            <a:r>
              <a:rPr lang="nb-NO" dirty="0"/>
              <a:t>Teams kan brukes til å stille spørsmål til veilederne:</a:t>
            </a:r>
          </a:p>
          <a:p>
            <a:pPr lvl="1"/>
            <a:r>
              <a:rPr lang="nb-NO" dirty="0"/>
              <a:t>For spørsmål som gjelder alle deltakerne, bruk kanalen «Generelt»</a:t>
            </a:r>
          </a:p>
          <a:p>
            <a:pPr lvl="1"/>
            <a:r>
              <a:rPr lang="nb-NO" dirty="0"/>
              <a:t>For spørsmål som gjelder din kommune, bruk kanalen for din kommune (e.g. «Voss») </a:t>
            </a:r>
          </a:p>
          <a:p>
            <a:r>
              <a:rPr lang="nb-NO" dirty="0"/>
              <a:t>Dersom du ikke har meldt deg på neste samling, gjør dette i løpet av dagen.</a:t>
            </a:r>
          </a:p>
          <a:p>
            <a:r>
              <a:rPr lang="nb-NO" dirty="0"/>
              <a:t>Andre spørsmål?</a:t>
            </a:r>
          </a:p>
        </p:txBody>
      </p:sp>
    </p:spTree>
    <p:extLst>
      <p:ext uri="{BB962C8B-B14F-4D97-AF65-F5344CB8AC3E}">
        <p14:creationId xmlns:p14="http://schemas.microsoft.com/office/powerpoint/2010/main" val="2851052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C3AF19-0B34-45BB-83B1-04071B149799}"/>
              </a:ext>
            </a:extLst>
          </p:cNvPr>
          <p:cNvSpPr>
            <a:spLocks noGrp="1"/>
          </p:cNvSpPr>
          <p:nvPr>
            <p:ph type="title"/>
          </p:nvPr>
        </p:nvSpPr>
        <p:spPr/>
        <p:txBody>
          <a:bodyPr/>
          <a:lstStyle/>
          <a:p>
            <a:r>
              <a:rPr lang="nb-NO"/>
              <a:t>Veiledningsgrupper</a:t>
            </a:r>
          </a:p>
        </p:txBody>
      </p:sp>
      <p:sp>
        <p:nvSpPr>
          <p:cNvPr id="3" name="Plassholder for innhold 2">
            <a:extLst>
              <a:ext uri="{FF2B5EF4-FFF2-40B4-BE49-F238E27FC236}">
                <a16:creationId xmlns:a16="http://schemas.microsoft.com/office/drawing/2014/main" id="{74A85B90-0A75-417C-A4A9-DC636248C0F2}"/>
              </a:ext>
            </a:extLst>
          </p:cNvPr>
          <p:cNvSpPr>
            <a:spLocks noGrp="1"/>
          </p:cNvSpPr>
          <p:nvPr>
            <p:ph sz="quarter" idx="10"/>
          </p:nvPr>
        </p:nvSpPr>
        <p:spPr/>
        <p:txBody>
          <a:bodyPr/>
          <a:lstStyle/>
          <a:p>
            <a:pPr marL="0" indent="0">
              <a:buNone/>
            </a:pPr>
            <a:r>
              <a:rPr lang="nb-NO" dirty="0"/>
              <a:t>Det er satt av tid mellom kl. TT.MM – TT.MM til veiledningsgruppen. Dere styrer avsatt tid selv.</a:t>
            </a:r>
          </a:p>
          <a:p>
            <a:pPr marL="0" indent="0">
              <a:buNone/>
            </a:pPr>
            <a:endParaRPr lang="nb-NO" dirty="0"/>
          </a:p>
          <a:p>
            <a:pPr marL="0" indent="0">
              <a:buNone/>
            </a:pPr>
            <a:r>
              <a:rPr lang="nb-NO" b="1" dirty="0"/>
              <a:t>Agenda</a:t>
            </a:r>
          </a:p>
          <a:p>
            <a:r>
              <a:rPr lang="nb-NO" dirty="0"/>
              <a:t>Bli bedre kjent</a:t>
            </a:r>
          </a:p>
          <a:p>
            <a:r>
              <a:rPr lang="nb-NO" dirty="0"/>
              <a:t>Innføring i kartleggingsverktøyet</a:t>
            </a:r>
          </a:p>
          <a:p>
            <a:r>
              <a:rPr lang="nb-NO" dirty="0"/>
              <a:t>Praktiske avklaringer</a:t>
            </a:r>
          </a:p>
          <a:p>
            <a:pPr marL="0" indent="0">
              <a:buNone/>
            </a:pPr>
            <a:endParaRPr lang="nb-NO" dirty="0"/>
          </a:p>
          <a:p>
            <a:pPr marL="0" indent="0">
              <a:buNone/>
            </a:pPr>
            <a:r>
              <a:rPr lang="nb-NO" dirty="0"/>
              <a:t>Har du spørsmål eller behov for hjelp, ta kontakt med i felleschaten. </a:t>
            </a:r>
          </a:p>
        </p:txBody>
      </p:sp>
    </p:spTree>
    <p:extLst>
      <p:ext uri="{BB962C8B-B14F-4D97-AF65-F5344CB8AC3E}">
        <p14:creationId xmlns:p14="http://schemas.microsoft.com/office/powerpoint/2010/main" val="2954576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11191E-6A8B-432C-9F60-EB67288281F3}"/>
              </a:ext>
            </a:extLst>
          </p:cNvPr>
          <p:cNvSpPr>
            <a:spLocks noGrp="1"/>
          </p:cNvSpPr>
          <p:nvPr>
            <p:ph type="ctrTitle"/>
          </p:nvPr>
        </p:nvSpPr>
        <p:spPr>
          <a:xfrm>
            <a:off x="521353" y="3429000"/>
            <a:ext cx="5574648" cy="1509189"/>
          </a:xfrm>
        </p:spPr>
        <p:txBody>
          <a:bodyPr/>
          <a:lstStyle/>
          <a:p>
            <a:r>
              <a:rPr lang="nb-NO" sz="4400"/>
              <a:t>Bli-kjent runde</a:t>
            </a:r>
          </a:p>
        </p:txBody>
      </p:sp>
    </p:spTree>
    <p:extLst>
      <p:ext uri="{BB962C8B-B14F-4D97-AF65-F5344CB8AC3E}">
        <p14:creationId xmlns:p14="http://schemas.microsoft.com/office/powerpoint/2010/main" val="312271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8FD1AA-C166-4251-A668-D7E8D18E85E2}"/>
              </a:ext>
            </a:extLst>
          </p:cNvPr>
          <p:cNvSpPr>
            <a:spLocks noGrp="1"/>
          </p:cNvSpPr>
          <p:nvPr>
            <p:ph type="title"/>
          </p:nvPr>
        </p:nvSpPr>
        <p:spPr/>
        <p:txBody>
          <a:bodyPr/>
          <a:lstStyle/>
          <a:p>
            <a:r>
              <a:rPr lang="nb-NO"/>
              <a:t>Bli-kjent runde</a:t>
            </a:r>
          </a:p>
        </p:txBody>
      </p:sp>
      <p:sp>
        <p:nvSpPr>
          <p:cNvPr id="3" name="Plassholder for innhold 2">
            <a:extLst>
              <a:ext uri="{FF2B5EF4-FFF2-40B4-BE49-F238E27FC236}">
                <a16:creationId xmlns:a16="http://schemas.microsoft.com/office/drawing/2014/main" id="{7CDBBC51-4679-41C8-AA4B-02F2711A9FE9}"/>
              </a:ext>
            </a:extLst>
          </p:cNvPr>
          <p:cNvSpPr>
            <a:spLocks noGrp="1"/>
          </p:cNvSpPr>
          <p:nvPr>
            <p:ph sz="quarter" idx="10"/>
          </p:nvPr>
        </p:nvSpPr>
        <p:spPr/>
        <p:txBody>
          <a:bodyPr/>
          <a:lstStyle/>
          <a:p>
            <a:pPr marL="0" indent="0">
              <a:buNone/>
            </a:pPr>
            <a:r>
              <a:rPr lang="nb-NO"/>
              <a:t>Ta runden «rundt bordet» for å bli bedre kjent med hverandre</a:t>
            </a:r>
          </a:p>
          <a:p>
            <a:r>
              <a:rPr lang="nb-NO"/>
              <a:t>Navn og stilling</a:t>
            </a:r>
          </a:p>
          <a:p>
            <a:r>
              <a:rPr lang="nb-NO"/>
              <a:t>Hvilke erfaring har du med å arbeide med personvern og informasjonssikkerhet?</a:t>
            </a:r>
          </a:p>
          <a:p>
            <a:r>
              <a:rPr lang="nb-NO"/>
              <a:t>Hva er de største utfordringene i din kommune?</a:t>
            </a:r>
          </a:p>
          <a:p>
            <a:r>
              <a:rPr lang="nb-NO"/>
              <a:t>Hvilke forventninger har du til piloten?</a:t>
            </a:r>
          </a:p>
          <a:p>
            <a:pPr marL="0" indent="0">
              <a:buNone/>
            </a:pPr>
            <a:endParaRPr lang="nb-NO"/>
          </a:p>
        </p:txBody>
      </p:sp>
    </p:spTree>
    <p:extLst>
      <p:ext uri="{BB962C8B-B14F-4D97-AF65-F5344CB8AC3E}">
        <p14:creationId xmlns:p14="http://schemas.microsoft.com/office/powerpoint/2010/main" val="28685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11191E-6A8B-432C-9F60-EB67288281F3}"/>
              </a:ext>
            </a:extLst>
          </p:cNvPr>
          <p:cNvSpPr>
            <a:spLocks noGrp="1"/>
          </p:cNvSpPr>
          <p:nvPr>
            <p:ph type="ctrTitle"/>
          </p:nvPr>
        </p:nvSpPr>
        <p:spPr>
          <a:xfrm>
            <a:off x="521353" y="3429000"/>
            <a:ext cx="5574648" cy="1509189"/>
          </a:xfrm>
        </p:spPr>
        <p:txBody>
          <a:bodyPr/>
          <a:lstStyle/>
          <a:p>
            <a:r>
              <a:rPr lang="nb-NO" sz="4400"/>
              <a:t>Kartleggingsverktøyet</a:t>
            </a:r>
          </a:p>
        </p:txBody>
      </p:sp>
    </p:spTree>
    <p:extLst>
      <p:ext uri="{BB962C8B-B14F-4D97-AF65-F5344CB8AC3E}">
        <p14:creationId xmlns:p14="http://schemas.microsoft.com/office/powerpoint/2010/main" val="109934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e 2">
            <a:extLst>
              <a:ext uri="{FF2B5EF4-FFF2-40B4-BE49-F238E27FC236}">
                <a16:creationId xmlns:a16="http://schemas.microsoft.com/office/drawing/2014/main" id="{C96551CD-170D-4762-B158-28CD0FCA8234}"/>
              </a:ext>
            </a:extLst>
          </p:cNvPr>
          <p:cNvGrpSpPr/>
          <p:nvPr/>
        </p:nvGrpSpPr>
        <p:grpSpPr>
          <a:xfrm>
            <a:off x="0" y="1500192"/>
            <a:ext cx="8464499" cy="4762499"/>
            <a:chOff x="1238248" y="1104599"/>
            <a:chExt cx="8464499" cy="4762499"/>
          </a:xfrm>
        </p:grpSpPr>
        <p:sp>
          <p:nvSpPr>
            <p:cNvPr id="12" name="Rektangel 11">
              <a:extLst>
                <a:ext uri="{FF2B5EF4-FFF2-40B4-BE49-F238E27FC236}">
                  <a16:creationId xmlns:a16="http://schemas.microsoft.com/office/drawing/2014/main" id="{6FF765EB-7BA0-4A41-8CB7-CB5A4EAC5C18}"/>
                </a:ext>
              </a:extLst>
            </p:cNvPr>
            <p:cNvSpPr/>
            <p:nvPr/>
          </p:nvSpPr>
          <p:spPr>
            <a:xfrm>
              <a:off x="1238248" y="1443838"/>
              <a:ext cx="6111090" cy="1004658"/>
            </a:xfrm>
            <a:prstGeom prst="rect">
              <a:avLst/>
            </a:prstGeom>
            <a:solidFill>
              <a:srgbClr val="001A58">
                <a:alpha val="42000"/>
              </a:srgb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9" name="Bred bue 8">
              <a:extLst>
                <a:ext uri="{FF2B5EF4-FFF2-40B4-BE49-F238E27FC236}">
                  <a16:creationId xmlns:a16="http://schemas.microsoft.com/office/drawing/2014/main" id="{B70CA89A-214E-42CB-81CF-F25AB8D99603}"/>
                </a:ext>
              </a:extLst>
            </p:cNvPr>
            <p:cNvSpPr/>
            <p:nvPr/>
          </p:nvSpPr>
          <p:spPr>
            <a:xfrm rot="5400000">
              <a:off x="5332967" y="1443842"/>
              <a:ext cx="4009293" cy="4009293"/>
            </a:xfrm>
            <a:prstGeom prst="blockArc">
              <a:avLst>
                <a:gd name="adj1" fmla="val 10800000"/>
                <a:gd name="adj2" fmla="val 16218438"/>
                <a:gd name="adj3" fmla="val 25015"/>
              </a:avLst>
            </a:prstGeom>
            <a:solidFill>
              <a:srgbClr val="001A5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Bred bue 13">
              <a:extLst>
                <a:ext uri="{FF2B5EF4-FFF2-40B4-BE49-F238E27FC236}">
                  <a16:creationId xmlns:a16="http://schemas.microsoft.com/office/drawing/2014/main" id="{A03904B1-5067-486A-9B5A-960033E14E39}"/>
                </a:ext>
              </a:extLst>
            </p:cNvPr>
            <p:cNvSpPr/>
            <p:nvPr/>
          </p:nvSpPr>
          <p:spPr>
            <a:xfrm rot="10800000">
              <a:off x="5332967" y="1443842"/>
              <a:ext cx="4009293" cy="4009293"/>
            </a:xfrm>
            <a:prstGeom prst="blockArc">
              <a:avLst>
                <a:gd name="adj1" fmla="val 10800000"/>
                <a:gd name="adj2" fmla="val 16218438"/>
                <a:gd name="adj3" fmla="val 25015"/>
              </a:avLst>
            </a:prstGeom>
            <a:solidFill>
              <a:srgbClr val="001A5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Bred bue 14">
              <a:extLst>
                <a:ext uri="{FF2B5EF4-FFF2-40B4-BE49-F238E27FC236}">
                  <a16:creationId xmlns:a16="http://schemas.microsoft.com/office/drawing/2014/main" id="{C0090707-94C4-4D52-84D2-3CA042349FF2}"/>
                </a:ext>
              </a:extLst>
            </p:cNvPr>
            <p:cNvSpPr/>
            <p:nvPr/>
          </p:nvSpPr>
          <p:spPr>
            <a:xfrm rot="16200000">
              <a:off x="5329302" y="1443839"/>
              <a:ext cx="4009293" cy="4009293"/>
            </a:xfrm>
            <a:prstGeom prst="blockArc">
              <a:avLst>
                <a:gd name="adj1" fmla="val 10800000"/>
                <a:gd name="adj2" fmla="val 16218438"/>
                <a:gd name="adj3" fmla="val 25015"/>
              </a:avLst>
            </a:prstGeom>
            <a:solidFill>
              <a:srgbClr val="001A5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Bred bue 15">
              <a:extLst>
                <a:ext uri="{FF2B5EF4-FFF2-40B4-BE49-F238E27FC236}">
                  <a16:creationId xmlns:a16="http://schemas.microsoft.com/office/drawing/2014/main" id="{D2509CA1-E387-492A-9A52-B03E1CB35BDD}"/>
                </a:ext>
              </a:extLst>
            </p:cNvPr>
            <p:cNvSpPr/>
            <p:nvPr/>
          </p:nvSpPr>
          <p:spPr>
            <a:xfrm>
              <a:off x="5325636" y="1443835"/>
              <a:ext cx="4009293" cy="4009293"/>
            </a:xfrm>
            <a:prstGeom prst="blockArc">
              <a:avLst>
                <a:gd name="adj1" fmla="val 10800000"/>
                <a:gd name="adj2" fmla="val 16218438"/>
                <a:gd name="adj3" fmla="val 25015"/>
              </a:avLst>
            </a:prstGeom>
            <a:solidFill>
              <a:srgbClr val="001A5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Rektangel 12">
              <a:extLst>
                <a:ext uri="{FF2B5EF4-FFF2-40B4-BE49-F238E27FC236}">
                  <a16:creationId xmlns:a16="http://schemas.microsoft.com/office/drawing/2014/main" id="{354F250F-3B19-49B3-BACE-28C6F7D239BC}"/>
                </a:ext>
              </a:extLst>
            </p:cNvPr>
            <p:cNvSpPr/>
            <p:nvPr/>
          </p:nvSpPr>
          <p:spPr>
            <a:xfrm>
              <a:off x="2788404" y="1741909"/>
              <a:ext cx="1955471"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Etablere prosjekt</a:t>
              </a:r>
            </a:p>
          </p:txBody>
        </p:sp>
        <p:sp>
          <p:nvSpPr>
            <p:cNvPr id="17" name="Rektangel 16">
              <a:extLst>
                <a:ext uri="{FF2B5EF4-FFF2-40B4-BE49-F238E27FC236}">
                  <a16:creationId xmlns:a16="http://schemas.microsoft.com/office/drawing/2014/main" id="{CE8A9059-45FE-404A-9736-124E6602BF26}"/>
                </a:ext>
              </a:extLst>
            </p:cNvPr>
            <p:cNvSpPr/>
            <p:nvPr/>
          </p:nvSpPr>
          <p:spPr>
            <a:xfrm rot="2700000">
              <a:off x="4923396" y="1861469"/>
              <a:ext cx="4001964" cy="4009294"/>
            </a:xfrm>
            <a:prstGeom prst="rect">
              <a:avLst/>
            </a:prstGeom>
            <a:noFill/>
          </p:spPr>
          <p:txBody>
            <a:bodyPr wrap="none" lIns="91440" tIns="45720" rIns="91440" bIns="45720">
              <a:prstTxWarp prst="textArchUp">
                <a:avLst>
                  <a:gd name="adj" fmla="val 5521334"/>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Kartlegge</a:t>
              </a:r>
            </a:p>
          </p:txBody>
        </p:sp>
        <p:sp>
          <p:nvSpPr>
            <p:cNvPr id="18" name="Rektangel 17">
              <a:extLst>
                <a:ext uri="{FF2B5EF4-FFF2-40B4-BE49-F238E27FC236}">
                  <a16:creationId xmlns:a16="http://schemas.microsoft.com/office/drawing/2014/main" id="{CFAB4628-83C2-4929-8919-D914DB3F93A3}"/>
                </a:ext>
              </a:extLst>
            </p:cNvPr>
            <p:cNvSpPr/>
            <p:nvPr/>
          </p:nvSpPr>
          <p:spPr>
            <a:xfrm rot="18900000">
              <a:off x="5700783" y="1843883"/>
              <a:ext cx="4001964" cy="4009294"/>
            </a:xfrm>
            <a:prstGeom prst="rect">
              <a:avLst/>
            </a:prstGeom>
            <a:noFill/>
          </p:spPr>
          <p:txBody>
            <a:bodyPr wrap="none" lIns="91440" tIns="45720" rIns="91440" bIns="45720">
              <a:prstTxWarp prst="textArchUp">
                <a:avLst>
                  <a:gd name="adj" fmla="val 5738346"/>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Evaluere</a:t>
              </a:r>
            </a:p>
          </p:txBody>
        </p:sp>
        <p:sp>
          <p:nvSpPr>
            <p:cNvPr id="19" name="Rektangel 18">
              <a:extLst>
                <a:ext uri="{FF2B5EF4-FFF2-40B4-BE49-F238E27FC236}">
                  <a16:creationId xmlns:a16="http://schemas.microsoft.com/office/drawing/2014/main" id="{31EE7148-C53C-4119-BD7D-AD5D2C74DD58}"/>
                </a:ext>
              </a:extLst>
            </p:cNvPr>
            <p:cNvSpPr/>
            <p:nvPr/>
          </p:nvSpPr>
          <p:spPr>
            <a:xfrm rot="2700000">
              <a:off x="5681732" y="1100934"/>
              <a:ext cx="4001964" cy="4009294"/>
            </a:xfrm>
            <a:prstGeom prst="rect">
              <a:avLst/>
            </a:prstGeom>
            <a:noFill/>
          </p:spPr>
          <p:txBody>
            <a:bodyPr wrap="none" lIns="91440" tIns="45720" rIns="91440" bIns="45720">
              <a:prstTxWarp prst="textArchDown">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Gjennomføre</a:t>
              </a:r>
            </a:p>
          </p:txBody>
        </p:sp>
        <p:sp>
          <p:nvSpPr>
            <p:cNvPr id="20" name="Rektangel 19">
              <a:extLst>
                <a:ext uri="{FF2B5EF4-FFF2-40B4-BE49-F238E27FC236}">
                  <a16:creationId xmlns:a16="http://schemas.microsoft.com/office/drawing/2014/main" id="{BF59727D-3FCB-4C1B-891D-6080BEFB7FE1}"/>
                </a:ext>
              </a:extLst>
            </p:cNvPr>
            <p:cNvSpPr/>
            <p:nvPr/>
          </p:nvSpPr>
          <p:spPr>
            <a:xfrm rot="18900000">
              <a:off x="4995932" y="1139542"/>
              <a:ext cx="4001964" cy="4009294"/>
            </a:xfrm>
            <a:prstGeom prst="rect">
              <a:avLst/>
            </a:prstGeom>
            <a:noFill/>
          </p:spPr>
          <p:txBody>
            <a:bodyPr wrap="none" lIns="91440" tIns="45720" rIns="91440" bIns="45720">
              <a:prstTxWarp prst="textArchDown">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Prioritere</a:t>
              </a:r>
            </a:p>
          </p:txBody>
        </p:sp>
        <p:sp>
          <p:nvSpPr>
            <p:cNvPr id="21" name="Likebent trekant 20">
              <a:extLst>
                <a:ext uri="{FF2B5EF4-FFF2-40B4-BE49-F238E27FC236}">
                  <a16:creationId xmlns:a16="http://schemas.microsoft.com/office/drawing/2014/main" id="{07DB565B-8904-4D0C-A802-BC653D26E007}"/>
                </a:ext>
              </a:extLst>
            </p:cNvPr>
            <p:cNvSpPr/>
            <p:nvPr/>
          </p:nvSpPr>
          <p:spPr>
            <a:xfrm rot="5400000">
              <a:off x="6914364" y="1864518"/>
              <a:ext cx="1004658"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2" name="Likebent trekant 21">
              <a:extLst>
                <a:ext uri="{FF2B5EF4-FFF2-40B4-BE49-F238E27FC236}">
                  <a16:creationId xmlns:a16="http://schemas.microsoft.com/office/drawing/2014/main" id="{BD524A68-B90B-4B59-87F9-65A12F3D19E6}"/>
                </a:ext>
              </a:extLst>
            </p:cNvPr>
            <p:cNvSpPr/>
            <p:nvPr/>
          </p:nvSpPr>
          <p:spPr>
            <a:xfrm rot="10800000">
              <a:off x="8349461" y="3448478"/>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3" name="Likebent trekant 22">
              <a:extLst>
                <a:ext uri="{FF2B5EF4-FFF2-40B4-BE49-F238E27FC236}">
                  <a16:creationId xmlns:a16="http://schemas.microsoft.com/office/drawing/2014/main" id="{D72E94E6-742A-4307-99BD-6B7812F0707D}"/>
                </a:ext>
              </a:extLst>
            </p:cNvPr>
            <p:cNvSpPr/>
            <p:nvPr/>
          </p:nvSpPr>
          <p:spPr>
            <a:xfrm rot="16200000">
              <a:off x="6763230" y="4870873"/>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4" name="Likebent trekant 23">
              <a:extLst>
                <a:ext uri="{FF2B5EF4-FFF2-40B4-BE49-F238E27FC236}">
                  <a16:creationId xmlns:a16="http://schemas.microsoft.com/office/drawing/2014/main" id="{33731FB2-4633-444B-8AC4-0D0C2BD9023B}"/>
                </a:ext>
              </a:extLst>
            </p:cNvPr>
            <p:cNvSpPr/>
            <p:nvPr/>
          </p:nvSpPr>
          <p:spPr>
            <a:xfrm>
              <a:off x="5334062" y="3280690"/>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grpSp>
      <p:pic>
        <p:nvPicPr>
          <p:cNvPr id="28" name="Grafikk 27" descr="Linjepil: krumming mot klokken kontur">
            <a:extLst>
              <a:ext uri="{FF2B5EF4-FFF2-40B4-BE49-F238E27FC236}">
                <a16:creationId xmlns:a16="http://schemas.microsoft.com/office/drawing/2014/main" id="{BA97DF22-BE02-4CEE-9800-98440ADEB5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716027" flipV="1">
            <a:off x="3946958" y="5175192"/>
            <a:ext cx="914400" cy="914400"/>
          </a:xfrm>
          <a:prstGeom prst="rect">
            <a:avLst/>
          </a:prstGeom>
        </p:spPr>
      </p:pic>
      <p:pic>
        <p:nvPicPr>
          <p:cNvPr id="29" name="Grafikk 28" descr="Linjepil: krumming mot klokken kontur">
            <a:extLst>
              <a:ext uri="{FF2B5EF4-FFF2-40B4-BE49-F238E27FC236}">
                <a16:creationId xmlns:a16="http://schemas.microsoft.com/office/drawing/2014/main" id="{32EF089F-3B5C-4908-953A-48EE07EF2B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508331">
            <a:off x="3306695" y="2750719"/>
            <a:ext cx="914400" cy="914400"/>
          </a:xfrm>
          <a:prstGeom prst="rect">
            <a:avLst/>
          </a:prstGeom>
        </p:spPr>
      </p:pic>
      <p:pic>
        <p:nvPicPr>
          <p:cNvPr id="31" name="Grafikk 30" descr="Linjepil: krumming mot klokken kontur">
            <a:extLst>
              <a:ext uri="{FF2B5EF4-FFF2-40B4-BE49-F238E27FC236}">
                <a16:creationId xmlns:a16="http://schemas.microsoft.com/office/drawing/2014/main" id="{0649344E-F9C3-4B67-87D9-FF3DC5FC0A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5696130" flipV="1">
            <a:off x="7623846" y="2090973"/>
            <a:ext cx="914400" cy="914400"/>
          </a:xfrm>
          <a:prstGeom prst="rect">
            <a:avLst/>
          </a:prstGeom>
        </p:spPr>
      </p:pic>
      <p:pic>
        <p:nvPicPr>
          <p:cNvPr id="33" name="Grafikk 32" descr="Linjepil: krumming mot klokken kontur">
            <a:extLst>
              <a:ext uri="{FF2B5EF4-FFF2-40B4-BE49-F238E27FC236}">
                <a16:creationId xmlns:a16="http://schemas.microsoft.com/office/drawing/2014/main" id="{5D2255E9-A860-4247-A1C0-6607186208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7824495" flipH="1" flipV="1">
            <a:off x="7608339" y="4939612"/>
            <a:ext cx="914400" cy="914400"/>
          </a:xfrm>
          <a:prstGeom prst="rect">
            <a:avLst/>
          </a:prstGeom>
        </p:spPr>
      </p:pic>
      <p:sp>
        <p:nvSpPr>
          <p:cNvPr id="34" name="TekstSylinder 33">
            <a:extLst>
              <a:ext uri="{FF2B5EF4-FFF2-40B4-BE49-F238E27FC236}">
                <a16:creationId xmlns:a16="http://schemas.microsoft.com/office/drawing/2014/main" id="{5756E410-8301-47D4-9B75-605E495750C9}"/>
              </a:ext>
            </a:extLst>
          </p:cNvPr>
          <p:cNvSpPr txBox="1"/>
          <p:nvPr/>
        </p:nvSpPr>
        <p:spPr>
          <a:xfrm>
            <a:off x="8591074" y="2182521"/>
            <a:ext cx="307377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Systematisk kartlegging av dagens arbeid med personvern og informasjonssikkerhet</a:t>
            </a:r>
          </a:p>
        </p:txBody>
      </p:sp>
      <p:sp>
        <p:nvSpPr>
          <p:cNvPr id="35" name="TekstSylinder 34">
            <a:extLst>
              <a:ext uri="{FF2B5EF4-FFF2-40B4-BE49-F238E27FC236}">
                <a16:creationId xmlns:a16="http://schemas.microsoft.com/office/drawing/2014/main" id="{D23EAFB2-02B8-4CDB-8C3F-046AA0DA229C}"/>
              </a:ext>
            </a:extLst>
          </p:cNvPr>
          <p:cNvSpPr txBox="1"/>
          <p:nvPr/>
        </p:nvSpPr>
        <p:spPr>
          <a:xfrm>
            <a:off x="8552960" y="4979182"/>
            <a:ext cx="289168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Prioritering av hva som er viktig å få på plass først på bakgrunn av kartlegging </a:t>
            </a:r>
          </a:p>
        </p:txBody>
      </p:sp>
      <p:sp>
        <p:nvSpPr>
          <p:cNvPr id="39" name="Tittel 1">
            <a:extLst>
              <a:ext uri="{FF2B5EF4-FFF2-40B4-BE49-F238E27FC236}">
                <a16:creationId xmlns:a16="http://schemas.microsoft.com/office/drawing/2014/main" id="{BA321529-856D-43D6-AFA0-5F67C04012C2}"/>
              </a:ext>
            </a:extLst>
          </p:cNvPr>
          <p:cNvSpPr>
            <a:spLocks noGrp="1"/>
          </p:cNvSpPr>
          <p:nvPr>
            <p:ph type="title"/>
          </p:nvPr>
        </p:nvSpPr>
        <p:spPr>
          <a:xfrm>
            <a:off x="692045" y="359735"/>
            <a:ext cx="10972800" cy="912967"/>
          </a:xfrm>
        </p:spPr>
        <p:txBody>
          <a:bodyPr>
            <a:normAutofit/>
          </a:bodyPr>
          <a:lstStyle/>
          <a:p>
            <a:pPr algn="ctr"/>
            <a:r>
              <a:rPr lang="nb-NO" sz="3600"/>
              <a:t>Overordnet prosess for veiledertjenesten</a:t>
            </a:r>
          </a:p>
        </p:txBody>
      </p:sp>
      <p:sp>
        <p:nvSpPr>
          <p:cNvPr id="40" name="TekstSylinder 39">
            <a:extLst>
              <a:ext uri="{FF2B5EF4-FFF2-40B4-BE49-F238E27FC236}">
                <a16:creationId xmlns:a16="http://schemas.microsoft.com/office/drawing/2014/main" id="{E408D543-D70A-4DA5-9A5A-A8DB3DEEF661}"/>
              </a:ext>
            </a:extLst>
          </p:cNvPr>
          <p:cNvSpPr txBox="1"/>
          <p:nvPr/>
        </p:nvSpPr>
        <p:spPr>
          <a:xfrm>
            <a:off x="1047750" y="5517683"/>
            <a:ext cx="295364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Gjennomføring av prioriterte tiltak med støtte fra veiledere</a:t>
            </a:r>
          </a:p>
        </p:txBody>
      </p:sp>
      <p:sp>
        <p:nvSpPr>
          <p:cNvPr id="41" name="TekstSylinder 40">
            <a:extLst>
              <a:ext uri="{FF2B5EF4-FFF2-40B4-BE49-F238E27FC236}">
                <a16:creationId xmlns:a16="http://schemas.microsoft.com/office/drawing/2014/main" id="{AEC9BD2B-AB63-4FB0-86EF-05B30CA896B1}"/>
              </a:ext>
            </a:extLst>
          </p:cNvPr>
          <p:cNvSpPr txBox="1"/>
          <p:nvPr/>
        </p:nvSpPr>
        <p:spPr>
          <a:xfrm>
            <a:off x="918265" y="3178008"/>
            <a:ext cx="253386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Evaluering av tiltak og hvilken effekt de har hatt</a:t>
            </a:r>
          </a:p>
        </p:txBody>
      </p:sp>
      <p:sp>
        <p:nvSpPr>
          <p:cNvPr id="42" name="TekstSylinder 41">
            <a:extLst>
              <a:ext uri="{FF2B5EF4-FFF2-40B4-BE49-F238E27FC236}">
                <a16:creationId xmlns:a16="http://schemas.microsoft.com/office/drawing/2014/main" id="{FDDD949E-804B-4D62-9838-5B75123CE06B}"/>
              </a:ext>
            </a:extLst>
          </p:cNvPr>
          <p:cNvSpPr txBox="1"/>
          <p:nvPr/>
        </p:nvSpPr>
        <p:spPr>
          <a:xfrm>
            <a:off x="5437316" y="3536615"/>
            <a:ext cx="1347548" cy="646331"/>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LÆRING OG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UTVIKLING</a:t>
            </a:r>
          </a:p>
        </p:txBody>
      </p:sp>
    </p:spTree>
    <p:extLst>
      <p:ext uri="{BB962C8B-B14F-4D97-AF65-F5344CB8AC3E}">
        <p14:creationId xmlns:p14="http://schemas.microsoft.com/office/powerpoint/2010/main" val="2369576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e 2">
            <a:extLst>
              <a:ext uri="{FF2B5EF4-FFF2-40B4-BE49-F238E27FC236}">
                <a16:creationId xmlns:a16="http://schemas.microsoft.com/office/drawing/2014/main" id="{C96551CD-170D-4762-B158-28CD0FCA8234}"/>
              </a:ext>
            </a:extLst>
          </p:cNvPr>
          <p:cNvGrpSpPr/>
          <p:nvPr/>
        </p:nvGrpSpPr>
        <p:grpSpPr>
          <a:xfrm>
            <a:off x="0" y="1500192"/>
            <a:ext cx="8464499" cy="4762499"/>
            <a:chOff x="1238248" y="1104599"/>
            <a:chExt cx="8464499" cy="4762499"/>
          </a:xfrm>
        </p:grpSpPr>
        <p:sp>
          <p:nvSpPr>
            <p:cNvPr id="12" name="Rektangel 11">
              <a:extLst>
                <a:ext uri="{FF2B5EF4-FFF2-40B4-BE49-F238E27FC236}">
                  <a16:creationId xmlns:a16="http://schemas.microsoft.com/office/drawing/2014/main" id="{6FF765EB-7BA0-4A41-8CB7-CB5A4EAC5C18}"/>
                </a:ext>
              </a:extLst>
            </p:cNvPr>
            <p:cNvSpPr/>
            <p:nvPr/>
          </p:nvSpPr>
          <p:spPr>
            <a:xfrm>
              <a:off x="1238248" y="1443838"/>
              <a:ext cx="6111090" cy="1004658"/>
            </a:xfrm>
            <a:prstGeom prst="rect">
              <a:avLst/>
            </a:prstGeom>
            <a:solidFill>
              <a:schemeClr val="bg1">
                <a:lumMod val="85000"/>
                <a:alpha val="42000"/>
              </a:schemeClr>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9" name="Bred bue 8">
              <a:extLst>
                <a:ext uri="{FF2B5EF4-FFF2-40B4-BE49-F238E27FC236}">
                  <a16:creationId xmlns:a16="http://schemas.microsoft.com/office/drawing/2014/main" id="{B70CA89A-214E-42CB-81CF-F25AB8D99603}"/>
                </a:ext>
              </a:extLst>
            </p:cNvPr>
            <p:cNvSpPr/>
            <p:nvPr/>
          </p:nvSpPr>
          <p:spPr>
            <a:xfrm rot="5400000">
              <a:off x="5332967" y="1443842"/>
              <a:ext cx="4009293" cy="4009293"/>
            </a:xfrm>
            <a:prstGeom prst="blockArc">
              <a:avLst>
                <a:gd name="adj1" fmla="val 10800000"/>
                <a:gd name="adj2" fmla="val 16218438"/>
                <a:gd name="adj3" fmla="val 25015"/>
              </a:avLst>
            </a:prstGeom>
            <a:solidFill>
              <a:srgbClr val="001A5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4" name="Bred bue 13">
              <a:extLst>
                <a:ext uri="{FF2B5EF4-FFF2-40B4-BE49-F238E27FC236}">
                  <a16:creationId xmlns:a16="http://schemas.microsoft.com/office/drawing/2014/main" id="{A03904B1-5067-486A-9B5A-960033E14E39}"/>
                </a:ext>
              </a:extLst>
            </p:cNvPr>
            <p:cNvSpPr/>
            <p:nvPr/>
          </p:nvSpPr>
          <p:spPr>
            <a:xfrm rot="10800000">
              <a:off x="5332967" y="1443842"/>
              <a:ext cx="4009293" cy="4009293"/>
            </a:xfrm>
            <a:prstGeom prst="blockArc">
              <a:avLst>
                <a:gd name="adj1" fmla="val 10800000"/>
                <a:gd name="adj2" fmla="val 16218438"/>
                <a:gd name="adj3" fmla="val 25015"/>
              </a:avLst>
            </a:prstGeom>
            <a:solidFill>
              <a:schemeClr val="bg1">
                <a:lumMod val="85000"/>
              </a:schemeClr>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5" name="Bred bue 14">
              <a:extLst>
                <a:ext uri="{FF2B5EF4-FFF2-40B4-BE49-F238E27FC236}">
                  <a16:creationId xmlns:a16="http://schemas.microsoft.com/office/drawing/2014/main" id="{C0090707-94C4-4D52-84D2-3CA042349FF2}"/>
                </a:ext>
              </a:extLst>
            </p:cNvPr>
            <p:cNvSpPr/>
            <p:nvPr/>
          </p:nvSpPr>
          <p:spPr>
            <a:xfrm rot="16200000">
              <a:off x="5329302" y="1443839"/>
              <a:ext cx="4009293" cy="4009293"/>
            </a:xfrm>
            <a:prstGeom prst="blockArc">
              <a:avLst>
                <a:gd name="adj1" fmla="val 10800000"/>
                <a:gd name="adj2" fmla="val 16218438"/>
                <a:gd name="adj3" fmla="val 25015"/>
              </a:avLst>
            </a:prstGeom>
            <a:solidFill>
              <a:schemeClr val="bg1">
                <a:lumMod val="85000"/>
              </a:schemeClr>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Bred bue 15">
              <a:extLst>
                <a:ext uri="{FF2B5EF4-FFF2-40B4-BE49-F238E27FC236}">
                  <a16:creationId xmlns:a16="http://schemas.microsoft.com/office/drawing/2014/main" id="{D2509CA1-E387-492A-9A52-B03E1CB35BDD}"/>
                </a:ext>
              </a:extLst>
            </p:cNvPr>
            <p:cNvSpPr/>
            <p:nvPr/>
          </p:nvSpPr>
          <p:spPr>
            <a:xfrm>
              <a:off x="5325636" y="1443835"/>
              <a:ext cx="4009293" cy="4009293"/>
            </a:xfrm>
            <a:prstGeom prst="blockArc">
              <a:avLst>
                <a:gd name="adj1" fmla="val 10800000"/>
                <a:gd name="adj2" fmla="val 16218438"/>
                <a:gd name="adj3" fmla="val 25015"/>
              </a:avLst>
            </a:prstGeom>
            <a:solidFill>
              <a:schemeClr val="bg1">
                <a:lumMod val="85000"/>
              </a:schemeClr>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Rektangel 12">
              <a:extLst>
                <a:ext uri="{FF2B5EF4-FFF2-40B4-BE49-F238E27FC236}">
                  <a16:creationId xmlns:a16="http://schemas.microsoft.com/office/drawing/2014/main" id="{354F250F-3B19-49B3-BACE-28C6F7D239BC}"/>
                </a:ext>
              </a:extLst>
            </p:cNvPr>
            <p:cNvSpPr/>
            <p:nvPr/>
          </p:nvSpPr>
          <p:spPr>
            <a:xfrm>
              <a:off x="2788404" y="1741909"/>
              <a:ext cx="1955471" cy="400110"/>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Etablere prosjekt</a:t>
              </a:r>
            </a:p>
          </p:txBody>
        </p:sp>
        <p:sp>
          <p:nvSpPr>
            <p:cNvPr id="17" name="Rektangel 16">
              <a:extLst>
                <a:ext uri="{FF2B5EF4-FFF2-40B4-BE49-F238E27FC236}">
                  <a16:creationId xmlns:a16="http://schemas.microsoft.com/office/drawing/2014/main" id="{CE8A9059-45FE-404A-9736-124E6602BF26}"/>
                </a:ext>
              </a:extLst>
            </p:cNvPr>
            <p:cNvSpPr/>
            <p:nvPr/>
          </p:nvSpPr>
          <p:spPr>
            <a:xfrm rot="2700000">
              <a:off x="4923396" y="1861469"/>
              <a:ext cx="4001964" cy="4009294"/>
            </a:xfrm>
            <a:prstGeom prst="rect">
              <a:avLst/>
            </a:prstGeom>
            <a:noFill/>
          </p:spPr>
          <p:txBody>
            <a:bodyPr wrap="none" lIns="91440" tIns="45720" rIns="91440" bIns="45720">
              <a:prstTxWarp prst="textArchUp">
                <a:avLst>
                  <a:gd name="adj" fmla="val 5521334"/>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Kartlegge</a:t>
              </a:r>
            </a:p>
          </p:txBody>
        </p:sp>
        <p:sp>
          <p:nvSpPr>
            <p:cNvPr id="18" name="Rektangel 17">
              <a:extLst>
                <a:ext uri="{FF2B5EF4-FFF2-40B4-BE49-F238E27FC236}">
                  <a16:creationId xmlns:a16="http://schemas.microsoft.com/office/drawing/2014/main" id="{CFAB4628-83C2-4929-8919-D914DB3F93A3}"/>
                </a:ext>
              </a:extLst>
            </p:cNvPr>
            <p:cNvSpPr/>
            <p:nvPr/>
          </p:nvSpPr>
          <p:spPr>
            <a:xfrm rot="18900000">
              <a:off x="5700783" y="1843883"/>
              <a:ext cx="4001964" cy="4009294"/>
            </a:xfrm>
            <a:prstGeom prst="rect">
              <a:avLst/>
            </a:prstGeom>
            <a:noFill/>
          </p:spPr>
          <p:txBody>
            <a:bodyPr wrap="none" lIns="91440" tIns="45720" rIns="91440" bIns="45720">
              <a:prstTxWarp prst="textArchUp">
                <a:avLst>
                  <a:gd name="adj" fmla="val 5738346"/>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Evaluere</a:t>
              </a:r>
            </a:p>
          </p:txBody>
        </p:sp>
        <p:sp>
          <p:nvSpPr>
            <p:cNvPr id="19" name="Rektangel 18">
              <a:extLst>
                <a:ext uri="{FF2B5EF4-FFF2-40B4-BE49-F238E27FC236}">
                  <a16:creationId xmlns:a16="http://schemas.microsoft.com/office/drawing/2014/main" id="{31EE7148-C53C-4119-BD7D-AD5D2C74DD58}"/>
                </a:ext>
              </a:extLst>
            </p:cNvPr>
            <p:cNvSpPr/>
            <p:nvPr/>
          </p:nvSpPr>
          <p:spPr>
            <a:xfrm rot="2700000">
              <a:off x="5681732" y="1100934"/>
              <a:ext cx="4001964" cy="4009294"/>
            </a:xfrm>
            <a:prstGeom prst="rect">
              <a:avLst/>
            </a:prstGeom>
            <a:noFill/>
          </p:spPr>
          <p:txBody>
            <a:bodyPr wrap="none" lIns="91440" tIns="45720" rIns="91440" bIns="45720">
              <a:prstTxWarp prst="textArchDown">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Gjennomføre</a:t>
              </a:r>
            </a:p>
          </p:txBody>
        </p:sp>
        <p:sp>
          <p:nvSpPr>
            <p:cNvPr id="20" name="Rektangel 19">
              <a:extLst>
                <a:ext uri="{FF2B5EF4-FFF2-40B4-BE49-F238E27FC236}">
                  <a16:creationId xmlns:a16="http://schemas.microsoft.com/office/drawing/2014/main" id="{BF59727D-3FCB-4C1B-891D-6080BEFB7FE1}"/>
                </a:ext>
              </a:extLst>
            </p:cNvPr>
            <p:cNvSpPr/>
            <p:nvPr/>
          </p:nvSpPr>
          <p:spPr>
            <a:xfrm rot="18900000">
              <a:off x="4995932" y="1139542"/>
              <a:ext cx="4001964" cy="4009294"/>
            </a:xfrm>
            <a:prstGeom prst="rect">
              <a:avLst/>
            </a:prstGeom>
            <a:noFill/>
          </p:spPr>
          <p:txBody>
            <a:bodyPr wrap="none" lIns="91440" tIns="45720" rIns="91440" bIns="45720">
              <a:prstTxWarp prst="textArchDown">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w="0"/>
                  <a:solidFill>
                    <a:prstClr val="white"/>
                  </a:solidFill>
                  <a:effectLst/>
                  <a:uLnTx/>
                  <a:uFillTx/>
                  <a:latin typeface="Calibri"/>
                  <a:ea typeface="+mn-ea"/>
                  <a:cs typeface="+mn-cs"/>
                </a:rPr>
                <a:t>Prioritere</a:t>
              </a:r>
            </a:p>
          </p:txBody>
        </p:sp>
        <p:sp>
          <p:nvSpPr>
            <p:cNvPr id="21" name="Likebent trekant 20">
              <a:extLst>
                <a:ext uri="{FF2B5EF4-FFF2-40B4-BE49-F238E27FC236}">
                  <a16:creationId xmlns:a16="http://schemas.microsoft.com/office/drawing/2014/main" id="{07DB565B-8904-4D0C-A802-BC653D26E007}"/>
                </a:ext>
              </a:extLst>
            </p:cNvPr>
            <p:cNvSpPr/>
            <p:nvPr/>
          </p:nvSpPr>
          <p:spPr>
            <a:xfrm rot="5400000">
              <a:off x="6914364" y="1864518"/>
              <a:ext cx="1004658"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2" name="Likebent trekant 21">
              <a:extLst>
                <a:ext uri="{FF2B5EF4-FFF2-40B4-BE49-F238E27FC236}">
                  <a16:creationId xmlns:a16="http://schemas.microsoft.com/office/drawing/2014/main" id="{BD524A68-B90B-4B59-87F9-65A12F3D19E6}"/>
                </a:ext>
              </a:extLst>
            </p:cNvPr>
            <p:cNvSpPr/>
            <p:nvPr/>
          </p:nvSpPr>
          <p:spPr>
            <a:xfrm rot="10800000">
              <a:off x="8349461" y="3448478"/>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3" name="Likebent trekant 22">
              <a:extLst>
                <a:ext uri="{FF2B5EF4-FFF2-40B4-BE49-F238E27FC236}">
                  <a16:creationId xmlns:a16="http://schemas.microsoft.com/office/drawing/2014/main" id="{D72E94E6-742A-4307-99BD-6B7812F0707D}"/>
                </a:ext>
              </a:extLst>
            </p:cNvPr>
            <p:cNvSpPr/>
            <p:nvPr/>
          </p:nvSpPr>
          <p:spPr>
            <a:xfrm rot="16200000">
              <a:off x="6763230" y="4870873"/>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sp>
          <p:nvSpPr>
            <p:cNvPr id="24" name="Likebent trekant 23">
              <a:extLst>
                <a:ext uri="{FF2B5EF4-FFF2-40B4-BE49-F238E27FC236}">
                  <a16:creationId xmlns:a16="http://schemas.microsoft.com/office/drawing/2014/main" id="{33731FB2-4633-444B-8AC4-0D0C2BD9023B}"/>
                </a:ext>
              </a:extLst>
            </p:cNvPr>
            <p:cNvSpPr/>
            <p:nvPr/>
          </p:nvSpPr>
          <p:spPr>
            <a:xfrm>
              <a:off x="5334062" y="3280690"/>
              <a:ext cx="985467" cy="163299"/>
            </a:xfrm>
            <a:prstGeom prst="triangle">
              <a:avLst/>
            </a:prstGeom>
            <a:solidFill>
              <a:schemeClr val="bg1"/>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2400" b="0" i="0" u="none" strike="noStrike" kern="1200" cap="none" spc="0" normalizeH="0" baseline="0" noProof="0">
                <a:ln>
                  <a:noFill/>
                </a:ln>
                <a:solidFill>
                  <a:prstClr val="white"/>
                </a:solidFill>
                <a:effectLst/>
                <a:uLnTx/>
                <a:uFillTx/>
                <a:latin typeface="Calibri"/>
                <a:ea typeface="+mn-ea"/>
                <a:cs typeface="+mn-cs"/>
              </a:endParaRPr>
            </a:p>
          </p:txBody>
        </p:sp>
      </p:grpSp>
      <p:pic>
        <p:nvPicPr>
          <p:cNvPr id="31" name="Grafikk 30" descr="Linjepil: krumming mot klokken kontur">
            <a:extLst>
              <a:ext uri="{FF2B5EF4-FFF2-40B4-BE49-F238E27FC236}">
                <a16:creationId xmlns:a16="http://schemas.microsoft.com/office/drawing/2014/main" id="{0649344E-F9C3-4B67-87D9-FF3DC5FC0A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5696130" flipV="1">
            <a:off x="7623846" y="2090973"/>
            <a:ext cx="914400" cy="914400"/>
          </a:xfrm>
          <a:prstGeom prst="rect">
            <a:avLst/>
          </a:prstGeom>
        </p:spPr>
      </p:pic>
      <p:sp>
        <p:nvSpPr>
          <p:cNvPr id="34" name="TekstSylinder 33">
            <a:extLst>
              <a:ext uri="{FF2B5EF4-FFF2-40B4-BE49-F238E27FC236}">
                <a16:creationId xmlns:a16="http://schemas.microsoft.com/office/drawing/2014/main" id="{5756E410-8301-47D4-9B75-605E495750C9}"/>
              </a:ext>
            </a:extLst>
          </p:cNvPr>
          <p:cNvSpPr txBox="1"/>
          <p:nvPr/>
        </p:nvSpPr>
        <p:spPr>
          <a:xfrm>
            <a:off x="8552974" y="2685055"/>
            <a:ext cx="3073771"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Formålet med kartleggingen er å få en oversikt over dagens arbeid med personvern og informasjonssikkerhet i oppvekstsektoren i egen kommune.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Kartleggingen danner grunnlag for å prioritere videre arbeid på området. </a:t>
            </a:r>
          </a:p>
        </p:txBody>
      </p:sp>
      <p:sp>
        <p:nvSpPr>
          <p:cNvPr id="39" name="Tittel 1">
            <a:extLst>
              <a:ext uri="{FF2B5EF4-FFF2-40B4-BE49-F238E27FC236}">
                <a16:creationId xmlns:a16="http://schemas.microsoft.com/office/drawing/2014/main" id="{BA321529-856D-43D6-AFA0-5F67C04012C2}"/>
              </a:ext>
            </a:extLst>
          </p:cNvPr>
          <p:cNvSpPr>
            <a:spLocks noGrp="1"/>
          </p:cNvSpPr>
          <p:nvPr>
            <p:ph type="title"/>
          </p:nvPr>
        </p:nvSpPr>
        <p:spPr>
          <a:xfrm>
            <a:off x="692045" y="359735"/>
            <a:ext cx="10972800" cy="912967"/>
          </a:xfrm>
        </p:spPr>
        <p:txBody>
          <a:bodyPr>
            <a:normAutofit/>
          </a:bodyPr>
          <a:lstStyle/>
          <a:p>
            <a:pPr algn="ctr"/>
            <a:r>
              <a:rPr lang="nb-NO" sz="3600"/>
              <a:t>Formål med kartleggingen</a:t>
            </a:r>
          </a:p>
        </p:txBody>
      </p:sp>
      <p:sp>
        <p:nvSpPr>
          <p:cNvPr id="42" name="TekstSylinder 41">
            <a:extLst>
              <a:ext uri="{FF2B5EF4-FFF2-40B4-BE49-F238E27FC236}">
                <a16:creationId xmlns:a16="http://schemas.microsoft.com/office/drawing/2014/main" id="{FDDD949E-804B-4D62-9838-5B75123CE06B}"/>
              </a:ext>
            </a:extLst>
          </p:cNvPr>
          <p:cNvSpPr txBox="1"/>
          <p:nvPr/>
        </p:nvSpPr>
        <p:spPr>
          <a:xfrm>
            <a:off x="5437316" y="3536615"/>
            <a:ext cx="1347548" cy="646331"/>
          </a:xfrm>
          <a:prstGeom prst="rect">
            <a:avLst/>
          </a:prstGeom>
          <a:noFill/>
        </p:spPr>
        <p:txBody>
          <a:bodyPr wrap="non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LÆRING OG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UTVIKLING</a:t>
            </a:r>
          </a:p>
        </p:txBody>
      </p:sp>
      <p:pic>
        <p:nvPicPr>
          <p:cNvPr id="27" name="Grafikk 26" descr="Linjepil: krumming mot klokken kontur">
            <a:extLst>
              <a:ext uri="{FF2B5EF4-FFF2-40B4-BE49-F238E27FC236}">
                <a16:creationId xmlns:a16="http://schemas.microsoft.com/office/drawing/2014/main" id="{C8224B4E-14BE-4DF1-8D45-2CDEA5CF0E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028322" flipV="1">
            <a:off x="7589216" y="5030837"/>
            <a:ext cx="914400" cy="914400"/>
          </a:xfrm>
          <a:prstGeom prst="rect">
            <a:avLst/>
          </a:prstGeom>
        </p:spPr>
      </p:pic>
    </p:spTree>
    <p:extLst>
      <p:ext uri="{BB962C8B-B14F-4D97-AF65-F5344CB8AC3E}">
        <p14:creationId xmlns:p14="http://schemas.microsoft.com/office/powerpoint/2010/main" val="3602948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2DFF2C3-43A0-4129-99D2-7556130D71C6}"/>
              </a:ext>
            </a:extLst>
          </p:cNvPr>
          <p:cNvSpPr>
            <a:spLocks noGrp="1"/>
          </p:cNvSpPr>
          <p:nvPr>
            <p:ph type="title"/>
          </p:nvPr>
        </p:nvSpPr>
        <p:spPr/>
        <p:txBody>
          <a:bodyPr/>
          <a:lstStyle/>
          <a:p>
            <a:r>
              <a:rPr lang="nb-NO"/>
              <a:t>Hvem kartlegger?</a:t>
            </a:r>
          </a:p>
        </p:txBody>
      </p:sp>
      <p:sp>
        <p:nvSpPr>
          <p:cNvPr id="3" name="Plassholder for innhold 2">
            <a:extLst>
              <a:ext uri="{FF2B5EF4-FFF2-40B4-BE49-F238E27FC236}">
                <a16:creationId xmlns:a16="http://schemas.microsoft.com/office/drawing/2014/main" id="{6E29B19E-0968-49D5-B6E6-C77C9D10B95D}"/>
              </a:ext>
            </a:extLst>
          </p:cNvPr>
          <p:cNvSpPr>
            <a:spLocks noGrp="1"/>
          </p:cNvSpPr>
          <p:nvPr>
            <p:ph sz="quarter" idx="10"/>
          </p:nvPr>
        </p:nvSpPr>
        <p:spPr/>
        <p:txBody>
          <a:bodyPr/>
          <a:lstStyle/>
          <a:p>
            <a:r>
              <a:rPr lang="nb-NO" dirty="0"/>
              <a:t>Kartleggingsverktøyet fylles ut av rådgiver som har blitt delegert ansvaret for vurdering av personvern og sikkerhet i digitale læringsressurser i skolen. Involver også andre ressurspersoner i egen kommune i diskusjonen på hele eller deler av arbeidet.</a:t>
            </a:r>
          </a:p>
          <a:p>
            <a:r>
              <a:rPr lang="nb-NO" dirty="0"/>
              <a:t>Kartleggingen gjøres basert på egenvurdering av oppvekstområdet i kommunen som helhet. Dette vil ikke gi et eksakt bilde, men skal fungere som et grunnlag for diskusjon og samtale rundt kommunens ståsted og prioritering av videre arbeid. </a:t>
            </a:r>
          </a:p>
          <a:p>
            <a:r>
              <a:rPr lang="nb-NO" dirty="0"/>
              <a:t>Sett av god tid til kartleggingen, og ta gjerne opp igjen arbeidet etter en periode før neste samling</a:t>
            </a:r>
          </a:p>
          <a:p>
            <a:r>
              <a:rPr lang="nb-NO" dirty="0"/>
              <a:t>Har du behov for avklaringer med veilederne, kan du ta kontakt i kanalchaten i Teams</a:t>
            </a:r>
          </a:p>
        </p:txBody>
      </p:sp>
    </p:spTree>
    <p:extLst>
      <p:ext uri="{BB962C8B-B14F-4D97-AF65-F5344CB8AC3E}">
        <p14:creationId xmlns:p14="http://schemas.microsoft.com/office/powerpoint/2010/main" val="331203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2DFF2C3-43A0-4129-99D2-7556130D71C6}"/>
              </a:ext>
            </a:extLst>
          </p:cNvPr>
          <p:cNvSpPr>
            <a:spLocks noGrp="1"/>
          </p:cNvSpPr>
          <p:nvPr>
            <p:ph type="title"/>
          </p:nvPr>
        </p:nvSpPr>
        <p:spPr/>
        <p:txBody>
          <a:bodyPr/>
          <a:lstStyle/>
          <a:p>
            <a:r>
              <a:rPr lang="nb-NO"/>
              <a:t>Kartleggingen tar utgangspunkt i tre utviklingsområder</a:t>
            </a:r>
          </a:p>
        </p:txBody>
      </p:sp>
      <p:sp>
        <p:nvSpPr>
          <p:cNvPr id="4" name="Ellipse 3">
            <a:extLst>
              <a:ext uri="{FF2B5EF4-FFF2-40B4-BE49-F238E27FC236}">
                <a16:creationId xmlns:a16="http://schemas.microsoft.com/office/drawing/2014/main" id="{2B4FF6DA-B26C-455D-B56A-F676A1AE696F}"/>
              </a:ext>
            </a:extLst>
          </p:cNvPr>
          <p:cNvSpPr/>
          <p:nvPr/>
        </p:nvSpPr>
        <p:spPr>
          <a:xfrm>
            <a:off x="4019553" y="3429000"/>
            <a:ext cx="2540000" cy="2540000"/>
          </a:xfrm>
          <a:prstGeom prst="ellipse">
            <a:avLst/>
          </a:prstGeom>
          <a:solidFill>
            <a:srgbClr val="001A58">
              <a:alpha val="5000"/>
            </a:srgbClr>
          </a:solidFill>
          <a:ln w="19050">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rgbClr val="001A58"/>
                </a:solidFill>
                <a:effectLst/>
                <a:uLnTx/>
                <a:uFillTx/>
                <a:latin typeface="Calibri"/>
                <a:ea typeface="+mn-ea"/>
                <a:cs typeface="+mn-cs"/>
              </a:rPr>
              <a:t>Tools</a:t>
            </a:r>
          </a:p>
        </p:txBody>
      </p:sp>
      <p:sp>
        <p:nvSpPr>
          <p:cNvPr id="5" name="Ellipse 4">
            <a:extLst>
              <a:ext uri="{FF2B5EF4-FFF2-40B4-BE49-F238E27FC236}">
                <a16:creationId xmlns:a16="http://schemas.microsoft.com/office/drawing/2014/main" id="{34BA4510-F2AA-4162-A7AC-18965CDB5EE0}"/>
              </a:ext>
            </a:extLst>
          </p:cNvPr>
          <p:cNvSpPr/>
          <p:nvPr/>
        </p:nvSpPr>
        <p:spPr>
          <a:xfrm>
            <a:off x="5635617" y="3429000"/>
            <a:ext cx="2540000" cy="2540000"/>
          </a:xfrm>
          <a:prstGeom prst="ellipse">
            <a:avLst/>
          </a:prstGeom>
          <a:solidFill>
            <a:srgbClr val="001A58">
              <a:alpha val="5000"/>
            </a:srgbClr>
          </a:solidFill>
          <a:ln w="19050">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rgbClr val="001A58"/>
                </a:solidFill>
                <a:effectLst/>
                <a:uLnTx/>
                <a:uFillTx/>
                <a:latin typeface="Calibri"/>
                <a:ea typeface="+mn-ea"/>
                <a:cs typeface="+mn-cs"/>
              </a:rPr>
              <a:t>Skills</a:t>
            </a:r>
          </a:p>
        </p:txBody>
      </p:sp>
      <p:sp>
        <p:nvSpPr>
          <p:cNvPr id="6" name="Ellipse 5">
            <a:extLst>
              <a:ext uri="{FF2B5EF4-FFF2-40B4-BE49-F238E27FC236}">
                <a16:creationId xmlns:a16="http://schemas.microsoft.com/office/drawing/2014/main" id="{31C7E894-C6DD-4BE5-BC3A-15D19C754C42}"/>
              </a:ext>
            </a:extLst>
          </p:cNvPr>
          <p:cNvSpPr/>
          <p:nvPr/>
        </p:nvSpPr>
        <p:spPr>
          <a:xfrm>
            <a:off x="4826000" y="1954983"/>
            <a:ext cx="2540000" cy="2540000"/>
          </a:xfrm>
          <a:prstGeom prst="ellipse">
            <a:avLst/>
          </a:prstGeom>
          <a:solidFill>
            <a:srgbClr val="001A58">
              <a:alpha val="5000"/>
            </a:srgbClr>
          </a:solidFill>
          <a:ln w="19050">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rgbClr val="001A58"/>
                </a:solidFill>
                <a:effectLst/>
                <a:uLnTx/>
                <a:uFillTx/>
                <a:latin typeface="Calibri"/>
                <a:ea typeface="+mn-ea"/>
                <a:cs typeface="+mn-cs"/>
              </a:rPr>
              <a:t>Mindset</a:t>
            </a:r>
          </a:p>
        </p:txBody>
      </p:sp>
      <p:sp>
        <p:nvSpPr>
          <p:cNvPr id="10" name="TekstSylinder 9">
            <a:extLst>
              <a:ext uri="{FF2B5EF4-FFF2-40B4-BE49-F238E27FC236}">
                <a16:creationId xmlns:a16="http://schemas.microsoft.com/office/drawing/2014/main" id="{C6F0F713-4667-4171-9354-09FB29DD831E}"/>
              </a:ext>
            </a:extLst>
          </p:cNvPr>
          <p:cNvSpPr txBox="1"/>
          <p:nvPr/>
        </p:nvSpPr>
        <p:spPr>
          <a:xfrm>
            <a:off x="8287849" y="2087293"/>
            <a:ext cx="2964561"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a:ln>
                  <a:noFill/>
                </a:ln>
                <a:solidFill>
                  <a:prstClr val="black"/>
                </a:solidFill>
                <a:effectLst/>
                <a:uLnTx/>
                <a:uFillTx/>
                <a:latin typeface="Calibri"/>
                <a:ea typeface="+mn-ea"/>
                <a:cs typeface="+mn-cs"/>
              </a:rPr>
              <a:t>Holdninger og forståelse: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prstClr val="black"/>
                </a:solidFill>
                <a:effectLst/>
                <a:uLnTx/>
                <a:uFillTx/>
                <a:latin typeface="Calibri"/>
                <a:ea typeface="+mn-ea"/>
                <a:cs typeface="+mn-cs"/>
              </a:rPr>
              <a:t>Hvordan man forstår og oppfatter viktigheten av arbeidet</a:t>
            </a:r>
          </a:p>
        </p:txBody>
      </p:sp>
      <p:sp>
        <p:nvSpPr>
          <p:cNvPr id="11" name="TekstSylinder 10">
            <a:extLst>
              <a:ext uri="{FF2B5EF4-FFF2-40B4-BE49-F238E27FC236}">
                <a16:creationId xmlns:a16="http://schemas.microsoft.com/office/drawing/2014/main" id="{8FBECA61-B40B-4DB2-AAE5-84DA7E4CD1FE}"/>
              </a:ext>
            </a:extLst>
          </p:cNvPr>
          <p:cNvSpPr txBox="1"/>
          <p:nvPr/>
        </p:nvSpPr>
        <p:spPr>
          <a:xfrm>
            <a:off x="8982064" y="4032043"/>
            <a:ext cx="2964561"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a:ln>
                  <a:noFill/>
                </a:ln>
                <a:solidFill>
                  <a:prstClr val="black"/>
                </a:solidFill>
                <a:effectLst/>
                <a:uLnTx/>
                <a:uFillTx/>
                <a:latin typeface="Calibri"/>
                <a:ea typeface="+mn-ea"/>
                <a:cs typeface="+mn-cs"/>
              </a:rPr>
              <a:t>Kunnskap og ferdigheter: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prstClr val="black"/>
                </a:solidFill>
                <a:effectLst/>
                <a:uLnTx/>
                <a:uFillTx/>
                <a:latin typeface="Calibri"/>
                <a:ea typeface="+mn-ea"/>
                <a:cs typeface="+mn-cs"/>
              </a:rPr>
              <a:t>Hvordan man utfører arbeidet basert på evner, kunnskap og forståelse</a:t>
            </a:r>
          </a:p>
        </p:txBody>
      </p:sp>
      <p:sp>
        <p:nvSpPr>
          <p:cNvPr id="12" name="TekstSylinder 11">
            <a:extLst>
              <a:ext uri="{FF2B5EF4-FFF2-40B4-BE49-F238E27FC236}">
                <a16:creationId xmlns:a16="http://schemas.microsoft.com/office/drawing/2014/main" id="{06A3EA4D-E2B5-4FA2-B396-27935B7C261A}"/>
              </a:ext>
            </a:extLst>
          </p:cNvPr>
          <p:cNvSpPr txBox="1"/>
          <p:nvPr/>
        </p:nvSpPr>
        <p:spPr>
          <a:xfrm>
            <a:off x="1051822" y="3426613"/>
            <a:ext cx="2964561"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1" i="0" u="none" strike="noStrike" kern="1200" cap="none" spc="0" normalizeH="0" baseline="0" noProof="0">
                <a:ln>
                  <a:noFill/>
                </a:ln>
                <a:solidFill>
                  <a:prstClr val="black"/>
                </a:solidFill>
                <a:effectLst/>
                <a:uLnTx/>
                <a:uFillTx/>
                <a:latin typeface="Calibri"/>
                <a:ea typeface="+mn-ea"/>
                <a:cs typeface="+mn-cs"/>
              </a:rPr>
              <a:t>Redskaper: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prstClr val="black"/>
                </a:solidFill>
                <a:effectLst/>
                <a:uLnTx/>
                <a:uFillTx/>
                <a:latin typeface="Calibri"/>
                <a:ea typeface="+mn-ea"/>
                <a:cs typeface="+mn-cs"/>
              </a:rPr>
              <a:t>Hvilke metoder, teknikker, modeller, tilnærminger og rammeverk som finnes for å nå målene</a:t>
            </a:r>
          </a:p>
        </p:txBody>
      </p:sp>
      <p:pic>
        <p:nvPicPr>
          <p:cNvPr id="13" name="Grafikk 12" descr="Linjepil: krumming mot klokken kontur">
            <a:extLst>
              <a:ext uri="{FF2B5EF4-FFF2-40B4-BE49-F238E27FC236}">
                <a16:creationId xmlns:a16="http://schemas.microsoft.com/office/drawing/2014/main" id="{8B52040C-DA30-432A-A0AB-EA6788B90AC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4426558" flipV="1">
            <a:off x="7313610" y="1971552"/>
            <a:ext cx="914400" cy="914400"/>
          </a:xfrm>
          <a:prstGeom prst="rect">
            <a:avLst/>
          </a:prstGeom>
        </p:spPr>
      </p:pic>
      <p:pic>
        <p:nvPicPr>
          <p:cNvPr id="14" name="Grafikk 13" descr="Linjepil: krumming mot klokken kontur">
            <a:extLst>
              <a:ext uri="{FF2B5EF4-FFF2-40B4-BE49-F238E27FC236}">
                <a16:creationId xmlns:a16="http://schemas.microsoft.com/office/drawing/2014/main" id="{42FCE9DB-8074-4F90-B5D6-37C48BF9E7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7062403" flipH="1">
            <a:off x="3022875" y="4241799"/>
            <a:ext cx="914400" cy="914400"/>
          </a:xfrm>
          <a:prstGeom prst="rect">
            <a:avLst/>
          </a:prstGeom>
        </p:spPr>
      </p:pic>
      <p:pic>
        <p:nvPicPr>
          <p:cNvPr id="17" name="Grafikk 16" descr="Linjepil: krumming mot klokken kontur">
            <a:extLst>
              <a:ext uri="{FF2B5EF4-FFF2-40B4-BE49-F238E27FC236}">
                <a16:creationId xmlns:a16="http://schemas.microsoft.com/office/drawing/2014/main" id="{772ACF86-F7EE-402C-822C-07C9D1218B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161941">
            <a:off x="8206156" y="4636290"/>
            <a:ext cx="914400" cy="914400"/>
          </a:xfrm>
          <a:prstGeom prst="rect">
            <a:avLst/>
          </a:prstGeom>
        </p:spPr>
      </p:pic>
      <p:sp>
        <p:nvSpPr>
          <p:cNvPr id="18" name="Stjerne: 5 tagger 17">
            <a:extLst>
              <a:ext uri="{FF2B5EF4-FFF2-40B4-BE49-F238E27FC236}">
                <a16:creationId xmlns:a16="http://schemas.microsoft.com/office/drawing/2014/main" id="{4BD9AF26-37EB-4832-8A54-77002D0C2994}"/>
              </a:ext>
            </a:extLst>
          </p:cNvPr>
          <p:cNvSpPr/>
          <p:nvPr/>
        </p:nvSpPr>
        <p:spPr>
          <a:xfrm>
            <a:off x="5902115" y="3948729"/>
            <a:ext cx="387770" cy="387770"/>
          </a:xfrm>
          <a:prstGeom prst="star5">
            <a:avLst/>
          </a:prstGeom>
          <a:solidFill>
            <a:srgbClr val="001A58"/>
          </a:solidFill>
          <a:ln>
            <a:solidFill>
              <a:srgbClr val="001A58"/>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70669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2.xml><?xml version="1.0" encoding="utf-8"?>
<a:theme xmlns:a="http://schemas.openxmlformats.org/drawingml/2006/main" name="2_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B2954BC1C6E1B4D8D043CDC6EE2A20F" ma:contentTypeVersion="18" ma:contentTypeDescription="Opprett et nytt dokument." ma:contentTypeScope="" ma:versionID="ed59e3df5e2d1873ce4930828d4fad4a">
  <xsd:schema xmlns:xsd="http://www.w3.org/2001/XMLSchema" xmlns:xs="http://www.w3.org/2001/XMLSchema" xmlns:p="http://schemas.microsoft.com/office/2006/metadata/properties" xmlns:ns2="44f892ea-d882-4a61-8ec7-e54b8bcb3b7b" xmlns:ns3="7d88db6c-a4a6-42bb-82c2-7a63f6a238f8" targetNamespace="http://schemas.microsoft.com/office/2006/metadata/properties" ma:root="true" ma:fieldsID="b3525a5f4704cb9251e5c594e2c933c4" ns2:_="" ns3:_="">
    <xsd:import namespace="44f892ea-d882-4a61-8ec7-e54b8bcb3b7b"/>
    <xsd:import namespace="7d88db6c-a4a6-42bb-82c2-7a63f6a238f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f892ea-d882-4a61-8ec7-e54b8bcb3b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emerkelapper"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88db6c-a4a6-42bb-82c2-7a63f6a238f8"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element name="TaxCatchAll" ma:index="22" nillable="true" ma:displayName="Taxonomy Catch All Column" ma:hidden="true" ma:list="{32f0b246-37a9-413f-af80-fc21dc572e87}" ma:internalName="TaxCatchAll" ma:showField="CatchAllData" ma:web="7d88db6c-a4a6-42bb-82c2-7a63f6a238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88db6c-a4a6-42bb-82c2-7a63f6a238f8" xsi:nil="true"/>
    <lcf76f155ced4ddcb4097134ff3c332f xmlns="44f892ea-d882-4a61-8ec7-e54b8bcb3b7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41CC9F4-4639-4758-B523-591649EC1890}">
  <ds:schemaRefs>
    <ds:schemaRef ds:uri="http://schemas.microsoft.com/sharepoint/v3/contenttype/forms"/>
  </ds:schemaRefs>
</ds:datastoreItem>
</file>

<file path=customXml/itemProps2.xml><?xml version="1.0" encoding="utf-8"?>
<ds:datastoreItem xmlns:ds="http://schemas.openxmlformats.org/officeDocument/2006/customXml" ds:itemID="{8F9FC360-0800-4B69-B08A-B64BE10C6042}"/>
</file>

<file path=customXml/itemProps3.xml><?xml version="1.0" encoding="utf-8"?>
<ds:datastoreItem xmlns:ds="http://schemas.openxmlformats.org/officeDocument/2006/customXml" ds:itemID="{B797C1D3-9B14-489C-B65D-642DD660EF35}">
  <ds:schemaRefs>
    <ds:schemaRef ds:uri="http://purl.org/dc/dcmitype/"/>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7d88db6c-a4a6-42bb-82c2-7a63f6a238f8"/>
    <ds:schemaRef ds:uri="http://www.w3.org/XML/1998/namespace"/>
    <ds:schemaRef ds:uri="http://purl.org/dc/elements/1.1/"/>
    <ds:schemaRef ds:uri="44f892ea-d882-4a61-8ec7-e54b8bcb3b7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19809</TotalTime>
  <Words>1266</Words>
  <Application>Microsoft Office PowerPoint</Application>
  <PresentationFormat>Widescreen</PresentationFormat>
  <Paragraphs>171</Paragraphs>
  <Slides>16</Slides>
  <Notes>15</Notes>
  <HiddenSlides>0</HiddenSlides>
  <MMClips>0</MMClips>
  <ScaleCrop>false</ScaleCrop>
  <HeadingPairs>
    <vt:vector size="6" baseType="variant">
      <vt:variant>
        <vt:lpstr>Brukte skrifter</vt:lpstr>
      </vt:variant>
      <vt:variant>
        <vt:i4>2</vt:i4>
      </vt:variant>
      <vt:variant>
        <vt:lpstr>Tema</vt:lpstr>
      </vt:variant>
      <vt:variant>
        <vt:i4>2</vt:i4>
      </vt:variant>
      <vt:variant>
        <vt:lpstr>Lysbildetitler</vt:lpstr>
      </vt:variant>
      <vt:variant>
        <vt:i4>16</vt:i4>
      </vt:variant>
    </vt:vector>
  </HeadingPairs>
  <TitlesOfParts>
    <vt:vector size="20" baseType="lpstr">
      <vt:lpstr>Arial</vt:lpstr>
      <vt:lpstr>Calibri</vt:lpstr>
      <vt:lpstr>1_KS-profiltema</vt:lpstr>
      <vt:lpstr>2_KS-profiltema</vt:lpstr>
      <vt:lpstr>Veiledningsgrupper</vt:lpstr>
      <vt:lpstr>Veiledningsgrupper</vt:lpstr>
      <vt:lpstr>Bli-kjent runde</vt:lpstr>
      <vt:lpstr>Bli-kjent runde</vt:lpstr>
      <vt:lpstr>Kartleggingsverktøyet</vt:lpstr>
      <vt:lpstr>Overordnet prosess for veiledertjenesten</vt:lpstr>
      <vt:lpstr>Formål med kartleggingen</vt:lpstr>
      <vt:lpstr>Hvem kartlegger?</vt:lpstr>
      <vt:lpstr>Kartleggingen tar utgangspunkt i tre utviklingsområder</vt:lpstr>
      <vt:lpstr>Hvor finner jeg kartleggingsverktøyet?</vt:lpstr>
      <vt:lpstr>Hvordan gjennomføre kartleggingen?</vt:lpstr>
      <vt:lpstr>Hvordan gjennomføre kartleggingen?</vt:lpstr>
      <vt:lpstr>Hvordan gjennomføre kartleggingen?</vt:lpstr>
      <vt:lpstr>Veien videre</vt:lpstr>
      <vt:lpstr>Praktiske avklaringer</vt:lpstr>
      <vt:lpstr>Praktiske avklaringer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SkoleSec – Sammen om en tryggere innramming av digitale læringsmiljø</dc:title>
  <dc:creator>Christian Sørbye Larsen</dc:creator>
  <cp:lastModifiedBy>Steinar Hjelset</cp:lastModifiedBy>
  <cp:revision>1</cp:revision>
  <dcterms:created xsi:type="dcterms:W3CDTF">2020-10-12T15:37:52Z</dcterms:created>
  <dcterms:modified xsi:type="dcterms:W3CDTF">2022-05-23T11:36:10Z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0x0101009B2954BC1C6E1B4D8D043CDC6EE2A20F</vt:lpwstr>
  </property>
</Properties>
</file>