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8"/>
  </p:notesMasterIdLst>
  <p:sldIdLst>
    <p:sldId id="268" r:id="rId5"/>
    <p:sldId id="269" r:id="rId6"/>
    <p:sldId id="270" r:id="rId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kroll, Ole" initials="EO" lastIdx="7" clrIdx="0">
    <p:extLst>
      <p:ext uri="{19B8F6BF-5375-455C-9EA6-DF929625EA0E}">
        <p15:presenceInfo xmlns:p15="http://schemas.microsoft.com/office/powerpoint/2012/main" userId="S::ole.ekroll_bergen.kommune.no#ext#@ksiskyen.onmicrosoft.com::c346a5bc-a252-4c53-897c-ae8b892d19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A58"/>
    <a:srgbClr val="EBB7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6ACA5C-58B8-4F0D-82F4-5F00FFFD451F}" v="2" dt="2023-02-17T09:26:53.763"/>
    <p1510:client id="{C3F56BCE-288C-4670-A716-0A011D467ED1}" v="1" dt="2022-10-19T09:34:11.5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iddels stil 1 – uthev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E9639D4-E3E2-4D34-9284-5A2195B3D0D7}" styleName="Lys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ys stil 2 – uthev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06" autoAdjust="0"/>
    <p:restoredTop sz="96601" autoAdjust="0"/>
  </p:normalViewPr>
  <p:slideViewPr>
    <p:cSldViewPr snapToGrid="0">
      <p:cViewPr varScale="1">
        <p:scale>
          <a:sx n="114" d="100"/>
          <a:sy n="114" d="100"/>
        </p:scale>
        <p:origin x="126" y="9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inar Hjelset" userId="900bcac5-039b-480b-8b37-a8273c2e007f" providerId="ADAL" clId="{C3F56BCE-288C-4670-A716-0A011D467ED1}"/>
    <pc:docChg chg="undo custSel modSld">
      <pc:chgData name="Steinar Hjelset" userId="900bcac5-039b-480b-8b37-a8273c2e007f" providerId="ADAL" clId="{C3F56BCE-288C-4670-A716-0A011D467ED1}" dt="2022-10-24T06:45:24.819" v="176" actId="18131"/>
      <pc:docMkLst>
        <pc:docMk/>
      </pc:docMkLst>
      <pc:sldChg chg="modSp mod">
        <pc:chgData name="Steinar Hjelset" userId="900bcac5-039b-480b-8b37-a8273c2e007f" providerId="ADAL" clId="{C3F56BCE-288C-4670-A716-0A011D467ED1}" dt="2022-10-24T06:45:24.819" v="176" actId="18131"/>
        <pc:sldMkLst>
          <pc:docMk/>
          <pc:sldMk cId="3054439463" sldId="269"/>
        </pc:sldMkLst>
        <pc:spChg chg="mod">
          <ac:chgData name="Steinar Hjelset" userId="900bcac5-039b-480b-8b37-a8273c2e007f" providerId="ADAL" clId="{C3F56BCE-288C-4670-A716-0A011D467ED1}" dt="2022-10-24T06:45:07.321" v="174" actId="27636"/>
          <ac:spMkLst>
            <pc:docMk/>
            <pc:sldMk cId="3054439463" sldId="269"/>
            <ac:spMk id="3" creationId="{CCCA4106-F119-4881-9697-A022EF9F70B0}"/>
          </ac:spMkLst>
        </pc:spChg>
        <pc:picChg chg="mod modCrop">
          <ac:chgData name="Steinar Hjelset" userId="900bcac5-039b-480b-8b37-a8273c2e007f" providerId="ADAL" clId="{C3F56BCE-288C-4670-A716-0A011D467ED1}" dt="2022-10-24T06:45:24.819" v="176" actId="18131"/>
          <ac:picMkLst>
            <pc:docMk/>
            <pc:sldMk cId="3054439463" sldId="269"/>
            <ac:picMk id="1026" creationId="{1CD28B03-A7D4-480F-AC0F-6C00B16E2E80}"/>
          </ac:picMkLst>
        </pc:picChg>
      </pc:sldChg>
      <pc:sldChg chg="modSp mod">
        <pc:chgData name="Steinar Hjelset" userId="900bcac5-039b-480b-8b37-a8273c2e007f" providerId="ADAL" clId="{C3F56BCE-288C-4670-A716-0A011D467ED1}" dt="2022-10-24T06:42:40.691" v="168" actId="20577"/>
        <pc:sldMkLst>
          <pc:docMk/>
          <pc:sldMk cId="1211971353" sldId="270"/>
        </pc:sldMkLst>
        <pc:spChg chg="mod">
          <ac:chgData name="Steinar Hjelset" userId="900bcac5-039b-480b-8b37-a8273c2e007f" providerId="ADAL" clId="{C3F56BCE-288C-4670-A716-0A011D467ED1}" dt="2022-10-24T06:42:40.691" v="168" actId="20577"/>
          <ac:spMkLst>
            <pc:docMk/>
            <pc:sldMk cId="1211971353" sldId="270"/>
            <ac:spMk id="6" creationId="{BAE687DE-777B-4966-A9DA-564B4BA54F6D}"/>
          </ac:spMkLst>
        </pc:spChg>
      </pc:sldChg>
    </pc:docChg>
  </pc:docChgLst>
  <pc:docChgLst>
    <pc:chgData name="Steinar Hjelset" userId="S::steinar.hjelset@ks.no::900bcac5-039b-480b-8b37-a8273c2e007f" providerId="AD" clId="Web-{256ACA5C-58B8-4F0D-82F4-5F00FFFD451F}"/>
    <pc:docChg chg="modSld">
      <pc:chgData name="Steinar Hjelset" userId="S::steinar.hjelset@ks.no::900bcac5-039b-480b-8b37-a8273c2e007f" providerId="AD" clId="Web-{256ACA5C-58B8-4F0D-82F4-5F00FFFD451F}" dt="2023-02-17T09:26:53.435" v="0" actId="20577"/>
      <pc:docMkLst>
        <pc:docMk/>
      </pc:docMkLst>
      <pc:sldChg chg="modSp">
        <pc:chgData name="Steinar Hjelset" userId="S::steinar.hjelset@ks.no::900bcac5-039b-480b-8b37-a8273c2e007f" providerId="AD" clId="Web-{256ACA5C-58B8-4F0D-82F4-5F00FFFD451F}" dt="2023-02-17T09:26:53.435" v="0" actId="20577"/>
        <pc:sldMkLst>
          <pc:docMk/>
          <pc:sldMk cId="909837222" sldId="268"/>
        </pc:sldMkLst>
        <pc:spChg chg="mod">
          <ac:chgData name="Steinar Hjelset" userId="S::steinar.hjelset@ks.no::900bcac5-039b-480b-8b37-a8273c2e007f" providerId="AD" clId="Web-{256ACA5C-58B8-4F0D-82F4-5F00FFFD451F}" dt="2023-02-17T09:26:53.435" v="0" actId="20577"/>
          <ac:spMkLst>
            <pc:docMk/>
            <pc:sldMk cId="909837222" sldId="268"/>
            <ac:spMk id="6" creationId="{4B56C07A-5E4C-4FB4-876D-8870790495C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9489C-1C46-400F-B294-9DF214C05E05}" type="datetimeFigureOut">
              <a:rPr lang="nb-NO" smtClean="0"/>
              <a:t>17.02.2023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9011B-5C11-4014-96E5-50558C38F7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7214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3378200"/>
          </a:xfrm>
          <a:prstGeom prst="rect">
            <a:avLst/>
          </a:prstGeom>
          <a:solidFill>
            <a:srgbClr val="001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0" name="Rektangel 9"/>
          <p:cNvSpPr/>
          <p:nvPr userDrawn="1"/>
        </p:nvSpPr>
        <p:spPr>
          <a:xfrm>
            <a:off x="10244667" y="5911850"/>
            <a:ext cx="1701800" cy="819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1" name="Title 19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9915291" cy="466880"/>
          </a:xfrm>
        </p:spPr>
        <p:txBody>
          <a:bodyPr>
            <a:noAutofit/>
          </a:bodyPr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2" name="Subtitle 20"/>
          <p:cNvSpPr>
            <a:spLocks noGrp="1"/>
          </p:cNvSpPr>
          <p:nvPr>
            <p:ph type="subTitle" idx="1"/>
          </p:nvPr>
        </p:nvSpPr>
        <p:spPr>
          <a:xfrm>
            <a:off x="664227" y="2822895"/>
            <a:ext cx="8534400" cy="51619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3" name="Bilde 12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14" name="Bilde 13" descr="KS tagli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8" y="6159500"/>
            <a:ext cx="3137662" cy="28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9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001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7493466" cy="1066928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3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5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9" name="Bilde 8" descr="kommunelenka.png"/>
          <p:cNvPicPr>
            <a:picLocks noChangeAspect="1"/>
          </p:cNvPicPr>
          <p:nvPr userDrawn="1"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93" y="1450325"/>
            <a:ext cx="5117920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1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008C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7151487" cy="1230558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3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5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9" name="Bilde 8" descr="kommunelenka.png"/>
          <p:cNvPicPr>
            <a:picLocks noChangeAspect="1"/>
          </p:cNvPicPr>
          <p:nvPr userDrawn="1"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93" y="1450325"/>
            <a:ext cx="5117920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8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BCCF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6756851" cy="1134305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3000">
                <a:solidFill>
                  <a:srgbClr val="001A58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5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9" name="Bilde 8" descr="kommunelenka.png"/>
          <p:cNvPicPr>
            <a:picLocks noChangeAspect="1"/>
          </p:cNvPicPr>
          <p:nvPr userDrawn="1"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93" y="1450325"/>
            <a:ext cx="5117920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0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609600" y="732380"/>
            <a:ext cx="10972800" cy="11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104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2/17/2023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/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609601" y="1959429"/>
            <a:ext cx="10972800" cy="361149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85585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731276"/>
            <a:ext cx="10972800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967113"/>
            <a:ext cx="5384800" cy="368833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967113"/>
            <a:ext cx="5384800" cy="368833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2/17/2023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171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731276"/>
            <a:ext cx="10972800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2/17/2023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779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2/17/2023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462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2/17/2023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615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2/17/2023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455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2/17/2023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937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2/17/2023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286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63906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913324"/>
            <a:ext cx="10972800" cy="3557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2/17/2023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/>
          </a:p>
        </p:txBody>
      </p:sp>
      <p:pic>
        <p:nvPicPr>
          <p:cNvPr id="8" name="Bilde 7" descr="ks_hovedlogo_rgb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244" y="6173787"/>
            <a:ext cx="730357" cy="36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7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001A5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1A58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1A58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1A58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1A58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1A58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3E1138BC-4D44-4C77-86B6-5EC9D57185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5296" y="3728259"/>
            <a:ext cx="9915291" cy="1031185"/>
          </a:xfrm>
        </p:spPr>
        <p:txBody>
          <a:bodyPr anchor="b"/>
          <a:lstStyle/>
          <a:p>
            <a:r>
              <a:rPr lang="nb-NO" sz="4000" b="1" dirty="0"/>
              <a:t>Dilemmatrening: Nett-tjenester</a:t>
            </a: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4B56C07A-5E4C-4FB4-876D-8870790495C3}"/>
              </a:ext>
            </a:extLst>
          </p:cNvPr>
          <p:cNvSpPr txBox="1">
            <a:spLocks/>
          </p:cNvSpPr>
          <p:nvPr/>
        </p:nvSpPr>
        <p:spPr>
          <a:xfrm>
            <a:off x="905296" y="4907520"/>
            <a:ext cx="9915291" cy="48058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001A58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nb-NO" sz="2000" dirty="0"/>
              <a:t>Kultur- og kompetanseutvikling for ansatte i skole og barnehage</a:t>
            </a:r>
          </a:p>
        </p:txBody>
      </p:sp>
    </p:spTree>
    <p:extLst>
      <p:ext uri="{BB962C8B-B14F-4D97-AF65-F5344CB8AC3E}">
        <p14:creationId xmlns:p14="http://schemas.microsoft.com/office/powerpoint/2010/main" val="90983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76BCF2-0ABD-47C5-9EE8-E27A9B827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31276"/>
            <a:ext cx="10972800" cy="1143000"/>
          </a:xfrm>
        </p:spPr>
        <p:txBody>
          <a:bodyPr anchor="ctr">
            <a:normAutofit/>
          </a:bodyPr>
          <a:lstStyle/>
          <a:p>
            <a:r>
              <a:rPr lang="nb-NO" dirty="0"/>
              <a:t>Dilemmatrening – Nett-tjenester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CD28B03-A7D4-480F-AC0F-6C00B16E2E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65"/>
          <a:stretch/>
        </p:blipFill>
        <p:spPr bwMode="auto">
          <a:xfrm>
            <a:off x="609601" y="1967113"/>
            <a:ext cx="3264892" cy="39387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CCA4106-F119-4881-9697-A022EF9F70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18327" y="1967113"/>
            <a:ext cx="7564073" cy="39387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sz="1800" dirty="0"/>
              <a:t>Trine på </a:t>
            </a:r>
            <a:r>
              <a:rPr lang="nb-NO" sz="1800" dirty="0" err="1"/>
              <a:t>Oppåsen</a:t>
            </a:r>
            <a:r>
              <a:rPr lang="nb-NO" sz="1800" dirty="0"/>
              <a:t> Oppvekstsenter er en dyktig digitalpedagog. Hun er opptatt av at barna skal ha motiverende og tilpasset opplæring. Hun oppdager en nettside som nylig er lansert knyttet til temaet </a:t>
            </a:r>
            <a:r>
              <a:rPr lang="nb-NO" sz="1800" i="1" dirty="0"/>
              <a:t>friluftsliv og liv i skogen</a:t>
            </a:r>
            <a:r>
              <a:rPr lang="nb-NO" sz="1800" dirty="0"/>
              <a:t>. Denne tjenesten har tilpassede oppgaver og gir barna utfordringer basert på aktivitet. Hun ønsker å ta denne siden i bruk som et digitalt læremiddel. Alle barna har tilgang til Internett via egne nettbrett de har fått på oppvekstsenteret.</a:t>
            </a:r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sz="1800" dirty="0"/>
              <a:t>Barna oppretter egne brukere i tjenesten. For å registrere seg oppgir de navn, alder og sin egen epostadresse de har fått på oppvekstsenteret. Tjenesten er gratis, men </a:t>
            </a:r>
            <a:r>
              <a:rPr lang="nb-NO" sz="1800" dirty="0" err="1"/>
              <a:t>Oppåsen</a:t>
            </a:r>
            <a:r>
              <a:rPr lang="nb-NO" sz="1800" dirty="0"/>
              <a:t> og foreldrene kan kjøpe abonnement som inneholder ekstra oppgaver, detaljerte progresjonsrapporter og forslag til oppfølging av barnehage/-lærer og foreldre. Trine får tilgang til alle barnas resultater.</a:t>
            </a:r>
          </a:p>
          <a:p>
            <a:pPr marL="0" indent="0">
              <a:buNone/>
            </a:pPr>
            <a:endParaRPr lang="nb-NO" sz="1800" b="1" dirty="0"/>
          </a:p>
          <a:p>
            <a:pPr marL="0" indent="0">
              <a:buNone/>
            </a:pPr>
            <a:r>
              <a:rPr lang="nb-NO" sz="1800" b="1" dirty="0"/>
              <a:t>Dette ser veldig bra ut, eller? Hva bør Trine gjøre?</a:t>
            </a:r>
          </a:p>
        </p:txBody>
      </p:sp>
    </p:spTree>
    <p:extLst>
      <p:ext uri="{BB962C8B-B14F-4D97-AF65-F5344CB8AC3E}">
        <p14:creationId xmlns:p14="http://schemas.microsoft.com/office/powerpoint/2010/main" val="305443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145306F8-D87E-4230-B33E-C4550BC3A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78" b="89694" l="8972" r="89716">
                        <a14:foregroundMark x1="8972" y1="53760" x2="8972" y2="53760"/>
                        <a14:foregroundMark x1="12254" y1="46518" x2="12254" y2="46518"/>
                        <a14:foregroundMark x1="17068" y1="48468" x2="17068" y2="48468"/>
                        <a14:foregroundMark x1="22538" y1="52925" x2="22538" y2="52925"/>
                        <a14:foregroundMark x1="42451" y1="65460" x2="42451" y2="65460"/>
                        <a14:foregroundMark x1="10941" y1="43733" x2="10941" y2="48747"/>
                        <a14:foregroundMark x1="10941" y1="42618" x2="52079" y2="41783"/>
                        <a14:foregroundMark x1="52079" y1="41783" x2="55799" y2="68245"/>
                        <a14:foregroundMark x1="55799" y1="68245" x2="36980" y2="80223"/>
                        <a14:foregroundMark x1="36980" y1="80223" x2="15755" y2="77159"/>
                        <a14:foregroundMark x1="15755" y1="77159" x2="10941" y2="44847"/>
                        <a14:foregroundMark x1="26915" y1="49582" x2="32385" y2="56267"/>
                        <a14:foregroundMark x1="45952" y1="15320" x2="65864" y2="8357"/>
                        <a14:foregroundMark x1="65864" y1="8357" x2="86652" y2="8078"/>
                        <a14:foregroundMark x1="86652" y1="8078" x2="88621" y2="42897"/>
                        <a14:foregroundMark x1="47702" y1="74095" x2="45952" y2="45682"/>
                        <a14:foregroundMark x1="45952" y1="45682" x2="22976" y2="44290"/>
                        <a14:foregroundMark x1="22976" y1="44290" x2="19475" y2="73259"/>
                        <a14:foregroundMark x1="19475" y1="73259" x2="40919" y2="75487"/>
                        <a14:foregroundMark x1="40919" y1="75487" x2="50766" y2="732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95543" y="732381"/>
            <a:ext cx="1886856" cy="1482237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2071C032-8D07-4A56-804B-94D427E56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Diskusjonspunkter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AE687DE-777B-4966-A9DA-564B4BA54F6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nb-NO" dirty="0"/>
              <a:t>Hva må Trine tenke på før hun tar i bruk tjenesten?</a:t>
            </a:r>
          </a:p>
          <a:p>
            <a:r>
              <a:rPr lang="nb-NO" dirty="0"/>
              <a:t>Er dette en løsning som Trine kan ta i bruk? Hvis ja, hvorfor? Hvis nei, hvorfor ikke? Hvem bør Trine involvere i denne beslutningen?</a:t>
            </a:r>
          </a:p>
          <a:p>
            <a:r>
              <a:rPr lang="nb-NO" dirty="0"/>
              <a:t>Hva slags personopplysninger ser det ut til at denne tjenesten samler inn? Ser du noen risikoer forbundet med å ta i bruk den gratis versjonen av nettsiden? Hva med abonnementsversjonen?</a:t>
            </a:r>
          </a:p>
          <a:p>
            <a:r>
              <a:rPr lang="nb-NO" dirty="0"/>
              <a:t>Oppåsen og foreldre kan kjøpe utvidet tilgang til tjenesten. Kan det være problematisk og eventuelt hvorfor?</a:t>
            </a:r>
          </a:p>
          <a:p>
            <a:r>
              <a:rPr lang="nb-NO" dirty="0"/>
              <a:t>Kan Oppåsen bruke foreldres epostadresse eller telefonnummer som pålogging til denne tjenesten? Er eventuelt foreldrene klar over dette?</a:t>
            </a:r>
          </a:p>
          <a:p>
            <a:r>
              <a:rPr lang="nb-NO" dirty="0"/>
              <a:t>Hvordan ville du håndtert denne tjenesten hvis du var Trine?</a:t>
            </a:r>
          </a:p>
        </p:txBody>
      </p:sp>
    </p:spTree>
    <p:extLst>
      <p:ext uri="{BB962C8B-B14F-4D97-AF65-F5344CB8AC3E}">
        <p14:creationId xmlns:p14="http://schemas.microsoft.com/office/powerpoint/2010/main" val="121197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KS-profil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S-ppt mal enkel  -  Skrivebeskyttet" id="{3623209C-AFC7-47B5-9C42-049A96DD7D6B}" vid="{2D5507F4-6FED-4805-A31D-1311BFB9875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d88db6c-a4a6-42bb-82c2-7a63f6a238f8" xsi:nil="true"/>
    <lcf76f155ced4ddcb4097134ff3c332f xmlns="44f892ea-d882-4a61-8ec7-e54b8bcb3b7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B2954BC1C6E1B4D8D043CDC6EE2A20F" ma:contentTypeVersion="15" ma:contentTypeDescription="Opprett et nytt dokument." ma:contentTypeScope="" ma:versionID="b18bfc1c05667d0af08369cafc7690ea">
  <xsd:schema xmlns:xsd="http://www.w3.org/2001/XMLSchema" xmlns:xs="http://www.w3.org/2001/XMLSchema" xmlns:p="http://schemas.microsoft.com/office/2006/metadata/properties" xmlns:ns2="44f892ea-d882-4a61-8ec7-e54b8bcb3b7b" xmlns:ns3="7d88db6c-a4a6-42bb-82c2-7a63f6a238f8" targetNamespace="http://schemas.microsoft.com/office/2006/metadata/properties" ma:root="true" ma:fieldsID="d67a78cf185cb8b4f1ffefa519736ae0" ns2:_="" ns3:_="">
    <xsd:import namespace="44f892ea-d882-4a61-8ec7-e54b8bcb3b7b"/>
    <xsd:import namespace="7d88db6c-a4a6-42bb-82c2-7a63f6a238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f892ea-d882-4a61-8ec7-e54b8bcb3b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emerkelapper" ma:readOnly="false" ma:fieldId="{5cf76f15-5ced-4ddc-b409-7134ff3c332f}" ma:taxonomyMulti="true" ma:sspId="a5af897e-8ee3-44e6-a379-8efb93aa5b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88db6c-a4a6-42bb-82c2-7a63f6a238f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2f0b246-37a9-413f-af80-fc21dc572e87}" ma:internalName="TaxCatchAll" ma:showField="CatchAllData" ma:web="7d88db6c-a4a6-42bb-82c2-7a63f6a238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1CC9F4-4639-4758-B523-591649EC18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97C1D3-9B14-489C-B65D-642DD660EF35}">
  <ds:schemaRefs>
    <ds:schemaRef ds:uri="44f892ea-d882-4a61-8ec7-e54b8bcb3b7b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7d88db6c-a4a6-42bb-82c2-7a63f6a238f8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B8EFDDA-17C3-4AAA-B5F8-25722AC6B9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f892ea-d882-4a61-8ec7-e54b8bcb3b7b"/>
    <ds:schemaRef ds:uri="7d88db6c-a4a6-42bb-82c2-7a63f6a238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298</Words>
  <Application>Microsoft Office PowerPoint</Application>
  <PresentationFormat>Widescreen</PresentationFormat>
  <Paragraphs>15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1_KS-profiltema</vt:lpstr>
      <vt:lpstr>Dilemmatrening: Nett-tjenester</vt:lpstr>
      <vt:lpstr>Dilemmatrening – Nett-tjenester</vt:lpstr>
      <vt:lpstr>Diskusjonspunkter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SkoleSec – Sammen om en tryggere innramming av digitale læringsmiljø</dc:title>
  <dc:creator>Christian Sørbye Larsen</dc:creator>
  <cp:lastModifiedBy>Steinar Hjelset</cp:lastModifiedBy>
  <cp:revision>3</cp:revision>
  <dcterms:created xsi:type="dcterms:W3CDTF">2020-10-12T15:37:52Z</dcterms:created>
  <dcterms:modified xsi:type="dcterms:W3CDTF">2023-02-17T09:26:53Z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0x0101009B2954BC1C6E1B4D8D043CDC6EE2A20F</vt:lpwstr>
  </property>
  <property fmtid="{D5CDD505-2E9C-101B-9397-08002B2CF9AE}" pid="3" name="MediaServiceImageTags">
    <vt:lpwstr/>
  </property>
</Properties>
</file>