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7" r:id="rId4"/>
  </p:sldMasterIdLst>
  <p:notesMasterIdLst>
    <p:notesMasterId r:id="rId8"/>
  </p:notesMasterIdLst>
  <p:handoutMasterIdLst>
    <p:handoutMasterId r:id="rId9"/>
  </p:handoutMasterIdLst>
  <p:sldIdLst>
    <p:sldId id="258" r:id="rId5"/>
    <p:sldId id="307" r:id="rId6"/>
    <p:sldId id="309" r:id="rId7"/>
  </p:sldIdLst>
  <p:sldSz cx="12192000" cy="6858000"/>
  <p:notesSz cx="6858000" cy="9144000"/>
  <p:custDataLst>
    <p:tags r:id="rId10"/>
  </p:custDataLst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A58"/>
    <a:srgbClr val="001046"/>
    <a:srgbClr val="008CD3"/>
    <a:srgbClr val="E3ECED"/>
    <a:srgbClr val="BCCFE8"/>
    <a:srgbClr val="F897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794E220-D541-4745-A8D8-8BE387CA3134}" v="55" dt="2023-08-22T12:13:53.2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72"/>
    <p:restoredTop sz="77143"/>
  </p:normalViewPr>
  <p:slideViewPr>
    <p:cSldViewPr snapToGrid="0" snapToObjects="1">
      <p:cViewPr varScale="1">
        <p:scale>
          <a:sx n="55" d="100"/>
          <a:sy n="55" d="100"/>
        </p:scale>
        <p:origin x="270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9" d="100"/>
          <a:sy n="99" d="100"/>
        </p:scale>
        <p:origin x="4272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tags" Target="tags/tag1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E6778F-9D10-D546-AD42-60AA27D9D64A}" type="datetimeFigureOut">
              <a:t>22.11.2023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85C552-36E2-FE4A-8959-3A7D73BFBA2A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108919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87B1A-E018-9140-85DB-7F1A8A38AAEE}" type="datetimeFigureOut">
              <a:rPr lang="nb-NO" smtClean="0"/>
              <a:t>22.11.2023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436332-7825-CC4C-A5F0-67C79CB2EC7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39844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3378200"/>
          </a:xfrm>
          <a:prstGeom prst="rect">
            <a:avLst/>
          </a:prstGeom>
          <a:solidFill>
            <a:srgbClr val="001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10" name="Rektangel 9"/>
          <p:cNvSpPr/>
          <p:nvPr userDrawn="1"/>
        </p:nvSpPr>
        <p:spPr>
          <a:xfrm>
            <a:off x="10244667" y="5911850"/>
            <a:ext cx="1701800" cy="8191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11" name="Title 19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9915291" cy="466880"/>
          </a:xfrm>
        </p:spPr>
        <p:txBody>
          <a:bodyPr>
            <a:noAutofit/>
          </a:bodyPr>
          <a:lstStyle>
            <a:lvl1pPr algn="l">
              <a:defRPr sz="3800">
                <a:solidFill>
                  <a:srgbClr val="FFFFFF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12" name="Subtitle 20"/>
          <p:cNvSpPr>
            <a:spLocks noGrp="1"/>
          </p:cNvSpPr>
          <p:nvPr>
            <p:ph type="subTitle" idx="1"/>
          </p:nvPr>
        </p:nvSpPr>
        <p:spPr>
          <a:xfrm>
            <a:off x="664227" y="2822895"/>
            <a:ext cx="8534400" cy="51619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200">
                <a:solidFill>
                  <a:srgbClr val="FFFFFF"/>
                </a:solidFill>
              </a:defRPr>
            </a:lvl1pPr>
          </a:lstStyle>
          <a:p>
            <a:endParaRPr lang="nb-NO" dirty="0"/>
          </a:p>
        </p:txBody>
      </p:sp>
      <p:pic>
        <p:nvPicPr>
          <p:cNvPr id="13" name="Bilde 12" descr="ks_hovedlogo_rgb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14" name="Bilde 13" descr="KS tagline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6438" y="6159500"/>
            <a:ext cx="3137662" cy="287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58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22.11.2023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62439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22.11.2023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82255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22.11.2023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15499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001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7493466" cy="1066928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6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 cstate="screen">
            <a:alphaModFix amt="27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94785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008CD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7151487" cy="1230558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6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 cstate="screen">
            <a:alphaModFix amt="27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5956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BCCF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6756851" cy="1134305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600">
                <a:solidFill>
                  <a:srgbClr val="001A58"/>
                </a:solidFill>
                <a:latin typeface="Calibri"/>
                <a:cs typeface="Calibri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 cstate="screen">
            <a:alphaModFix amt="27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485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tittel 1"/>
          <p:cNvSpPr>
            <a:spLocks noGrp="1"/>
          </p:cNvSpPr>
          <p:nvPr>
            <p:ph type="title"/>
          </p:nvPr>
        </p:nvSpPr>
        <p:spPr>
          <a:xfrm>
            <a:off x="609600" y="363546"/>
            <a:ext cx="10972800" cy="113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01046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9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7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t>22.11.2023</a:t>
            </a:fld>
            <a:endParaRPr lang="nb-NO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78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1" y="617378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t>‹#›</a:t>
            </a:fld>
            <a:endParaRPr lang="nb-NO"/>
          </a:p>
        </p:txBody>
      </p:sp>
      <p:sp>
        <p:nvSpPr>
          <p:cNvPr id="14" name="Plassholder for innhold 13"/>
          <p:cNvSpPr>
            <a:spLocks noGrp="1"/>
          </p:cNvSpPr>
          <p:nvPr>
            <p:ph sz="quarter" idx="10"/>
          </p:nvPr>
        </p:nvSpPr>
        <p:spPr>
          <a:xfrm>
            <a:off x="609601" y="1495660"/>
            <a:ext cx="10972800" cy="4414252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744026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 - lysblå bakgrun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7480D048-D9E0-7447-AC67-79F0EF52E519}"/>
              </a:ext>
            </a:extLst>
          </p:cNvPr>
          <p:cNvSpPr/>
          <p:nvPr userDrawn="1"/>
        </p:nvSpPr>
        <p:spPr>
          <a:xfrm>
            <a:off x="-1" y="0"/>
            <a:ext cx="12192001" cy="6858000"/>
          </a:xfrm>
          <a:prstGeom prst="rect">
            <a:avLst/>
          </a:prstGeom>
          <a:solidFill>
            <a:srgbClr val="E3ECE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7" name="Plassholder for tittel 1"/>
          <p:cNvSpPr>
            <a:spLocks noGrp="1"/>
          </p:cNvSpPr>
          <p:nvPr>
            <p:ph type="title"/>
          </p:nvPr>
        </p:nvSpPr>
        <p:spPr>
          <a:xfrm>
            <a:off x="609600" y="363546"/>
            <a:ext cx="10972800" cy="113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01046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9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7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t>22.11.2023</a:t>
            </a:fld>
            <a:endParaRPr lang="nb-NO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78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1" y="617378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t>‹#›</a:t>
            </a:fld>
            <a:endParaRPr lang="nb-NO"/>
          </a:p>
        </p:txBody>
      </p:sp>
      <p:sp>
        <p:nvSpPr>
          <p:cNvPr id="14" name="Plassholder for innhold 13"/>
          <p:cNvSpPr>
            <a:spLocks noGrp="1"/>
          </p:cNvSpPr>
          <p:nvPr>
            <p:ph sz="quarter" idx="10"/>
          </p:nvPr>
        </p:nvSpPr>
        <p:spPr>
          <a:xfrm>
            <a:off x="609601" y="1495660"/>
            <a:ext cx="10972800" cy="4414252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pic>
        <p:nvPicPr>
          <p:cNvPr id="12" name="Bilde 11" descr="ks_hovedlogo_rgb.png">
            <a:extLst>
              <a:ext uri="{FF2B5EF4-FFF2-40B4-BE49-F238E27FC236}">
                <a16:creationId xmlns:a16="http://schemas.microsoft.com/office/drawing/2014/main" id="{46A0EEB7-D820-334D-B25B-E9ABF0D7B53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28244" y="6173787"/>
            <a:ext cx="730357" cy="364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8849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spalter - bilde høy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7480D048-D9E0-7447-AC67-79F0EF52E519}"/>
              </a:ext>
            </a:extLst>
          </p:cNvPr>
          <p:cNvSpPr/>
          <p:nvPr userDrawn="1"/>
        </p:nvSpPr>
        <p:spPr>
          <a:xfrm>
            <a:off x="-1" y="0"/>
            <a:ext cx="12192001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7" name="Plassholder for tittel 1"/>
          <p:cNvSpPr>
            <a:spLocks noGrp="1"/>
          </p:cNvSpPr>
          <p:nvPr>
            <p:ph type="title"/>
          </p:nvPr>
        </p:nvSpPr>
        <p:spPr>
          <a:xfrm>
            <a:off x="609600" y="696774"/>
            <a:ext cx="5343939" cy="9133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01046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9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7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t>22.11.2023</a:t>
            </a:fld>
            <a:endParaRPr lang="nb-NO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78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1" y="617378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t>‹#›</a:t>
            </a:fld>
            <a:endParaRPr lang="nb-NO"/>
          </a:p>
        </p:txBody>
      </p:sp>
      <p:sp>
        <p:nvSpPr>
          <p:cNvPr id="14" name="Plassholder for innhold 13"/>
          <p:cNvSpPr>
            <a:spLocks noGrp="1"/>
          </p:cNvSpPr>
          <p:nvPr>
            <p:ph sz="quarter" idx="10"/>
          </p:nvPr>
        </p:nvSpPr>
        <p:spPr>
          <a:xfrm>
            <a:off x="609601" y="1759226"/>
            <a:ext cx="5343938" cy="4150686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pic>
        <p:nvPicPr>
          <p:cNvPr id="12" name="Bilde 11" descr="ks_hovedlogo_rgb.png">
            <a:extLst>
              <a:ext uri="{FF2B5EF4-FFF2-40B4-BE49-F238E27FC236}">
                <a16:creationId xmlns:a16="http://schemas.microsoft.com/office/drawing/2014/main" id="{46A0EEB7-D820-334D-B25B-E9ABF0D7B53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28244" y="6173787"/>
            <a:ext cx="730357" cy="364835"/>
          </a:xfrm>
          <a:prstGeom prst="rect">
            <a:avLst/>
          </a:prstGeom>
        </p:spPr>
      </p:pic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F8775785-5BFF-6D40-A053-A80A0C6E548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096001" y="0"/>
            <a:ext cx="6096000" cy="6858000"/>
          </a:xfrm>
          <a:solidFill>
            <a:srgbClr val="E3ECED"/>
          </a:solidFill>
        </p:spPr>
        <p:txBody>
          <a:bodyPr/>
          <a:lstStyle/>
          <a:p>
            <a:r>
              <a:rPr lang="nb-NO" dirty="0"/>
              <a:t>Klikk for å sette inn bilde</a:t>
            </a:r>
          </a:p>
        </p:txBody>
      </p:sp>
    </p:spTree>
    <p:extLst>
      <p:ext uri="{BB962C8B-B14F-4D97-AF65-F5344CB8AC3E}">
        <p14:creationId xmlns:p14="http://schemas.microsoft.com/office/powerpoint/2010/main" val="2328153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spalter - bilde vens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tittel 1"/>
          <p:cNvSpPr>
            <a:spLocks noGrp="1"/>
          </p:cNvSpPr>
          <p:nvPr>
            <p:ph type="title"/>
          </p:nvPr>
        </p:nvSpPr>
        <p:spPr>
          <a:xfrm>
            <a:off x="6456845" y="548535"/>
            <a:ext cx="5343939" cy="11728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01046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9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7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t>22.11.2023</a:t>
            </a:fld>
            <a:endParaRPr lang="nb-NO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78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1" y="617378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t>‹#›</a:t>
            </a:fld>
            <a:endParaRPr lang="nb-NO"/>
          </a:p>
        </p:txBody>
      </p:sp>
      <p:sp>
        <p:nvSpPr>
          <p:cNvPr id="14" name="Plassholder for innhold 13"/>
          <p:cNvSpPr>
            <a:spLocks noGrp="1"/>
          </p:cNvSpPr>
          <p:nvPr>
            <p:ph sz="quarter" idx="10"/>
          </p:nvPr>
        </p:nvSpPr>
        <p:spPr>
          <a:xfrm>
            <a:off x="6456846" y="1759226"/>
            <a:ext cx="5343938" cy="4150686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pic>
        <p:nvPicPr>
          <p:cNvPr id="12" name="Bilde 11" descr="ks_hovedlogo_rgb.png">
            <a:extLst>
              <a:ext uri="{FF2B5EF4-FFF2-40B4-BE49-F238E27FC236}">
                <a16:creationId xmlns:a16="http://schemas.microsoft.com/office/drawing/2014/main" id="{46A0EEB7-D820-334D-B25B-E9ABF0D7B53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28244" y="6173787"/>
            <a:ext cx="730357" cy="364835"/>
          </a:xfrm>
          <a:prstGeom prst="rect">
            <a:avLst/>
          </a:prstGeom>
        </p:spPr>
      </p:pic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F8775785-5BFF-6D40-A053-A80A0C6E548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-1" y="0"/>
            <a:ext cx="6096000" cy="6858000"/>
          </a:xfrm>
          <a:solidFill>
            <a:srgbClr val="E3ECED"/>
          </a:solidFill>
        </p:spPr>
        <p:txBody>
          <a:bodyPr/>
          <a:lstStyle/>
          <a:p>
            <a:r>
              <a:rPr lang="nb-NO" dirty="0"/>
              <a:t>Klikk for å sette inn bilde</a:t>
            </a:r>
          </a:p>
        </p:txBody>
      </p:sp>
    </p:spTree>
    <p:extLst>
      <p:ext uri="{BB962C8B-B14F-4D97-AF65-F5344CB8AC3E}">
        <p14:creationId xmlns:p14="http://schemas.microsoft.com/office/powerpoint/2010/main" val="412545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spalter - bilde høyre - blå bakgrunn tekst">
    <p:bg>
      <p:bgPr>
        <a:solidFill>
          <a:srgbClr val="E3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tittel 1"/>
          <p:cNvSpPr>
            <a:spLocks noGrp="1"/>
          </p:cNvSpPr>
          <p:nvPr>
            <p:ph type="title"/>
          </p:nvPr>
        </p:nvSpPr>
        <p:spPr>
          <a:xfrm>
            <a:off x="609600" y="696774"/>
            <a:ext cx="5343939" cy="9133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01046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9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7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t>22.11.2023</a:t>
            </a:fld>
            <a:endParaRPr lang="nb-NO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78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1" y="617378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t>‹#›</a:t>
            </a:fld>
            <a:endParaRPr lang="nb-NO"/>
          </a:p>
        </p:txBody>
      </p:sp>
      <p:sp>
        <p:nvSpPr>
          <p:cNvPr id="14" name="Plassholder for innhold 13"/>
          <p:cNvSpPr>
            <a:spLocks noGrp="1"/>
          </p:cNvSpPr>
          <p:nvPr>
            <p:ph sz="quarter" idx="10"/>
          </p:nvPr>
        </p:nvSpPr>
        <p:spPr>
          <a:xfrm>
            <a:off x="609601" y="1759226"/>
            <a:ext cx="5343938" cy="4150686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pic>
        <p:nvPicPr>
          <p:cNvPr id="12" name="Bilde 11" descr="ks_hovedlogo_rgb.png">
            <a:extLst>
              <a:ext uri="{FF2B5EF4-FFF2-40B4-BE49-F238E27FC236}">
                <a16:creationId xmlns:a16="http://schemas.microsoft.com/office/drawing/2014/main" id="{46A0EEB7-D820-334D-B25B-E9ABF0D7B53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28244" y="6173787"/>
            <a:ext cx="730357" cy="364835"/>
          </a:xfrm>
          <a:prstGeom prst="rect">
            <a:avLst/>
          </a:prstGeom>
        </p:spPr>
      </p:pic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F8775785-5BFF-6D40-A053-A80A0C6E548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096001" y="0"/>
            <a:ext cx="6096000" cy="6858000"/>
          </a:xfrm>
          <a:solidFill>
            <a:schemeClr val="bg1"/>
          </a:solidFill>
        </p:spPr>
        <p:txBody>
          <a:bodyPr/>
          <a:lstStyle/>
          <a:p>
            <a:r>
              <a:rPr lang="nb-NO" dirty="0"/>
              <a:t>Klikk for å sette inn bilde</a:t>
            </a:r>
          </a:p>
        </p:txBody>
      </p:sp>
    </p:spTree>
    <p:extLst>
      <p:ext uri="{BB962C8B-B14F-4D97-AF65-F5344CB8AC3E}">
        <p14:creationId xmlns:p14="http://schemas.microsoft.com/office/powerpoint/2010/main" val="2998535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spalter - bilde venstre - blå bakgrunn">
    <p:bg>
      <p:bgPr>
        <a:solidFill>
          <a:srgbClr val="E3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tittel 1"/>
          <p:cNvSpPr>
            <a:spLocks noGrp="1"/>
          </p:cNvSpPr>
          <p:nvPr>
            <p:ph type="title"/>
          </p:nvPr>
        </p:nvSpPr>
        <p:spPr>
          <a:xfrm>
            <a:off x="6456845" y="548535"/>
            <a:ext cx="5343939" cy="11728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01046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9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7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t>22.11.2023</a:t>
            </a:fld>
            <a:endParaRPr lang="nb-NO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78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1" y="617378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t>‹#›</a:t>
            </a:fld>
            <a:endParaRPr lang="nb-NO"/>
          </a:p>
        </p:txBody>
      </p:sp>
      <p:sp>
        <p:nvSpPr>
          <p:cNvPr id="14" name="Plassholder for innhold 13"/>
          <p:cNvSpPr>
            <a:spLocks noGrp="1"/>
          </p:cNvSpPr>
          <p:nvPr>
            <p:ph sz="quarter" idx="10"/>
          </p:nvPr>
        </p:nvSpPr>
        <p:spPr>
          <a:xfrm>
            <a:off x="6456846" y="1759226"/>
            <a:ext cx="5343938" cy="4150686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pic>
        <p:nvPicPr>
          <p:cNvPr id="12" name="Bilde 11" descr="ks_hovedlogo_rgb.png">
            <a:extLst>
              <a:ext uri="{FF2B5EF4-FFF2-40B4-BE49-F238E27FC236}">
                <a16:creationId xmlns:a16="http://schemas.microsoft.com/office/drawing/2014/main" id="{46A0EEB7-D820-334D-B25B-E9ABF0D7B53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28244" y="6173787"/>
            <a:ext cx="730357" cy="364835"/>
          </a:xfrm>
          <a:prstGeom prst="rect">
            <a:avLst/>
          </a:prstGeom>
        </p:spPr>
      </p:pic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F8775785-5BFF-6D40-A053-A80A0C6E548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-1" y="0"/>
            <a:ext cx="6096000" cy="6858000"/>
          </a:xfrm>
          <a:solidFill>
            <a:schemeClr val="bg1"/>
          </a:solidFill>
        </p:spPr>
        <p:txBody>
          <a:bodyPr/>
          <a:lstStyle/>
          <a:p>
            <a:r>
              <a:rPr lang="nb-NO" dirty="0"/>
              <a:t>Klikk for å sette inn bilde</a:t>
            </a:r>
          </a:p>
        </p:txBody>
      </p:sp>
    </p:spTree>
    <p:extLst>
      <p:ext uri="{BB962C8B-B14F-4D97-AF65-F5344CB8AC3E}">
        <p14:creationId xmlns:p14="http://schemas.microsoft.com/office/powerpoint/2010/main" val="892962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ksempel - bilde høy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7480D048-D9E0-7447-AC67-79F0EF52E519}"/>
              </a:ext>
            </a:extLst>
          </p:cNvPr>
          <p:cNvSpPr/>
          <p:nvPr userDrawn="1"/>
        </p:nvSpPr>
        <p:spPr>
          <a:xfrm>
            <a:off x="-1" y="0"/>
            <a:ext cx="12192001" cy="6858000"/>
          </a:xfrm>
          <a:prstGeom prst="rect">
            <a:avLst/>
          </a:prstGeom>
          <a:solidFill>
            <a:srgbClr val="E3ECE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7" name="Plassholder for tittel 1"/>
          <p:cNvSpPr>
            <a:spLocks noGrp="1"/>
          </p:cNvSpPr>
          <p:nvPr>
            <p:ph type="title"/>
          </p:nvPr>
        </p:nvSpPr>
        <p:spPr>
          <a:xfrm>
            <a:off x="609600" y="696774"/>
            <a:ext cx="5343939" cy="9133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01046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9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7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t>22.11.2023</a:t>
            </a:fld>
            <a:endParaRPr lang="nb-NO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78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1" y="617378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t>‹#›</a:t>
            </a:fld>
            <a:endParaRPr lang="nb-NO"/>
          </a:p>
        </p:txBody>
      </p:sp>
      <p:sp>
        <p:nvSpPr>
          <p:cNvPr id="14" name="Plassholder for innhold 13"/>
          <p:cNvSpPr>
            <a:spLocks noGrp="1"/>
          </p:cNvSpPr>
          <p:nvPr>
            <p:ph sz="quarter" idx="10"/>
          </p:nvPr>
        </p:nvSpPr>
        <p:spPr>
          <a:xfrm>
            <a:off x="609601" y="1759226"/>
            <a:ext cx="5343938" cy="4150686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pic>
        <p:nvPicPr>
          <p:cNvPr id="12" name="Bilde 11" descr="ks_hovedlogo_rgb.png">
            <a:extLst>
              <a:ext uri="{FF2B5EF4-FFF2-40B4-BE49-F238E27FC236}">
                <a16:creationId xmlns:a16="http://schemas.microsoft.com/office/drawing/2014/main" id="{46A0EEB7-D820-334D-B25B-E9ABF0D7B53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28244" y="6173787"/>
            <a:ext cx="730357" cy="364835"/>
          </a:xfrm>
          <a:prstGeom prst="rect">
            <a:avLst/>
          </a:prstGeom>
        </p:spPr>
      </p:pic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F8775785-5BFF-6D40-A053-A80A0C6E548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096001" y="0"/>
            <a:ext cx="6096000" cy="6858000"/>
          </a:xfrm>
          <a:solidFill>
            <a:schemeClr val="bg1"/>
          </a:solidFill>
        </p:spPr>
        <p:txBody>
          <a:bodyPr/>
          <a:lstStyle/>
          <a:p>
            <a:r>
              <a:rPr lang="nb-NO" dirty="0"/>
              <a:t>Klikk for å sette inn bilde</a:t>
            </a:r>
          </a:p>
        </p:txBody>
      </p:sp>
      <p:sp>
        <p:nvSpPr>
          <p:cNvPr id="13" name="Plassholder for tittel 1">
            <a:extLst>
              <a:ext uri="{FF2B5EF4-FFF2-40B4-BE49-F238E27FC236}">
                <a16:creationId xmlns:a16="http://schemas.microsoft.com/office/drawing/2014/main" id="{559ADE44-D286-4C48-AF6F-703878012833}"/>
              </a:ext>
            </a:extLst>
          </p:cNvPr>
          <p:cNvSpPr txBox="1">
            <a:spLocks/>
          </p:cNvSpPr>
          <p:nvPr userDrawn="1"/>
        </p:nvSpPr>
        <p:spPr>
          <a:xfrm>
            <a:off x="1124619" y="319087"/>
            <a:ext cx="4780794" cy="3776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00104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b-NO" sz="1800" dirty="0"/>
              <a:t>EKSEMPEL</a:t>
            </a:r>
          </a:p>
        </p:txBody>
      </p:sp>
      <p:pic>
        <p:nvPicPr>
          <p:cNvPr id="5" name="Bilde 4" descr="Et bilde som inneholder lys, tegning&#10;&#10;Automatisk generert beskrivelse">
            <a:extLst>
              <a:ext uri="{FF2B5EF4-FFF2-40B4-BE49-F238E27FC236}">
                <a16:creationId xmlns:a16="http://schemas.microsoft.com/office/drawing/2014/main" id="{BDAA196A-661F-1943-8354-6DA556F118E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3566" y="319087"/>
            <a:ext cx="335213" cy="381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6102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ksempel - bilde vens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7480D048-D9E0-7447-AC67-79F0EF52E519}"/>
              </a:ext>
            </a:extLst>
          </p:cNvPr>
          <p:cNvSpPr/>
          <p:nvPr userDrawn="1"/>
        </p:nvSpPr>
        <p:spPr>
          <a:xfrm>
            <a:off x="-1" y="0"/>
            <a:ext cx="12192001" cy="6858000"/>
          </a:xfrm>
          <a:prstGeom prst="rect">
            <a:avLst/>
          </a:prstGeom>
          <a:solidFill>
            <a:srgbClr val="E3ECE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7" name="Plassholder for tittel 1"/>
          <p:cNvSpPr>
            <a:spLocks noGrp="1"/>
          </p:cNvSpPr>
          <p:nvPr>
            <p:ph type="title"/>
          </p:nvPr>
        </p:nvSpPr>
        <p:spPr>
          <a:xfrm>
            <a:off x="6456845" y="548535"/>
            <a:ext cx="5343939" cy="11728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01046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9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7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t>22.11.2023</a:t>
            </a:fld>
            <a:endParaRPr lang="nb-NO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78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1" y="617378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t>‹#›</a:t>
            </a:fld>
            <a:endParaRPr lang="nb-NO"/>
          </a:p>
        </p:txBody>
      </p:sp>
      <p:sp>
        <p:nvSpPr>
          <p:cNvPr id="14" name="Plassholder for innhold 13"/>
          <p:cNvSpPr>
            <a:spLocks noGrp="1"/>
          </p:cNvSpPr>
          <p:nvPr>
            <p:ph sz="quarter" idx="10"/>
          </p:nvPr>
        </p:nvSpPr>
        <p:spPr>
          <a:xfrm>
            <a:off x="6456846" y="1759226"/>
            <a:ext cx="5343938" cy="4150686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pic>
        <p:nvPicPr>
          <p:cNvPr id="12" name="Bilde 11" descr="ks_hovedlogo_rgb.png">
            <a:extLst>
              <a:ext uri="{FF2B5EF4-FFF2-40B4-BE49-F238E27FC236}">
                <a16:creationId xmlns:a16="http://schemas.microsoft.com/office/drawing/2014/main" id="{46A0EEB7-D820-334D-B25B-E9ABF0D7B53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28244" y="6173787"/>
            <a:ext cx="730357" cy="364835"/>
          </a:xfrm>
          <a:prstGeom prst="rect">
            <a:avLst/>
          </a:prstGeom>
        </p:spPr>
      </p:pic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F8775785-5BFF-6D40-A053-A80A0C6E548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-1" y="0"/>
            <a:ext cx="6096000" cy="6858000"/>
          </a:xfrm>
          <a:solidFill>
            <a:schemeClr val="bg1"/>
          </a:solidFill>
        </p:spPr>
        <p:txBody>
          <a:bodyPr/>
          <a:lstStyle/>
          <a:p>
            <a:r>
              <a:rPr lang="nb-NO" dirty="0"/>
              <a:t>Klikk for å sette inn bilde</a:t>
            </a:r>
          </a:p>
        </p:txBody>
      </p:sp>
      <p:sp>
        <p:nvSpPr>
          <p:cNvPr id="13" name="Plassholder for tittel 1">
            <a:extLst>
              <a:ext uri="{FF2B5EF4-FFF2-40B4-BE49-F238E27FC236}">
                <a16:creationId xmlns:a16="http://schemas.microsoft.com/office/drawing/2014/main" id="{76465E12-734C-3245-9C95-4F8EED55FA64}"/>
              </a:ext>
            </a:extLst>
          </p:cNvPr>
          <p:cNvSpPr txBox="1">
            <a:spLocks/>
          </p:cNvSpPr>
          <p:nvPr userDrawn="1"/>
        </p:nvSpPr>
        <p:spPr>
          <a:xfrm>
            <a:off x="6945848" y="319087"/>
            <a:ext cx="4780794" cy="3776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00104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b-NO" sz="1800" dirty="0"/>
              <a:t>EKSEMPEL</a:t>
            </a:r>
          </a:p>
        </p:txBody>
      </p:sp>
      <p:pic>
        <p:nvPicPr>
          <p:cNvPr id="15" name="Bilde 14" descr="Et bilde som inneholder lys, tegning&#10;&#10;Automatisk generert beskrivelse">
            <a:extLst>
              <a:ext uri="{FF2B5EF4-FFF2-40B4-BE49-F238E27FC236}">
                <a16:creationId xmlns:a16="http://schemas.microsoft.com/office/drawing/2014/main" id="{D19E0E4C-2FD0-EE4A-8162-DFCEE973FC7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44795" y="319087"/>
            <a:ext cx="335213" cy="381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5333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609600" y="366591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548091"/>
            <a:ext cx="10972800" cy="43233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7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t>22.11.2023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78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1" y="617378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t>‹#›</a:t>
            </a:fld>
            <a:endParaRPr lang="nb-NO"/>
          </a:p>
        </p:txBody>
      </p:sp>
      <p:pic>
        <p:nvPicPr>
          <p:cNvPr id="8" name="Bilde 7" descr="ks_hovedlogo_rgb.png"/>
          <p:cNvPicPr>
            <a:picLocks noChangeAspect="1"/>
          </p:cNvPicPr>
          <p:nvPr userDrawn="1"/>
        </p:nvPicPr>
        <p:blipFill>
          <a:blip r:embed="rId1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28244" y="6173787"/>
            <a:ext cx="730357" cy="364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272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11" r:id="rId3"/>
    <p:sldLayoutId id="2147483714" r:id="rId4"/>
    <p:sldLayoutId id="2147483715" r:id="rId5"/>
    <p:sldLayoutId id="2147483716" r:id="rId6"/>
    <p:sldLayoutId id="2147483717" r:id="rId7"/>
    <p:sldLayoutId id="2147483712" r:id="rId8"/>
    <p:sldLayoutId id="2147483713" r:id="rId9"/>
    <p:sldLayoutId id="2147483701" r:id="rId10"/>
    <p:sldLayoutId id="2147483703" r:id="rId11"/>
    <p:sldLayoutId id="2147483704" r:id="rId12"/>
    <p:sldLayoutId id="2147483649" r:id="rId13"/>
    <p:sldLayoutId id="2147483709" r:id="rId14"/>
    <p:sldLayoutId id="2147483710" r:id="rId15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rgbClr val="001A58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600" kern="1200">
          <a:solidFill>
            <a:srgbClr val="001A58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600" kern="1200">
          <a:solidFill>
            <a:srgbClr val="001A58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600" kern="1200">
          <a:solidFill>
            <a:srgbClr val="001A58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600" kern="1200">
          <a:solidFill>
            <a:srgbClr val="001A58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600" kern="1200">
          <a:solidFill>
            <a:srgbClr val="001A58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tel 5"/>
          <p:cNvSpPr>
            <a:spLocks noGrp="1"/>
          </p:cNvSpPr>
          <p:nvPr>
            <p:ph type="ctrTitle"/>
          </p:nvPr>
        </p:nvSpPr>
        <p:spPr>
          <a:xfrm>
            <a:off x="664227" y="2072164"/>
            <a:ext cx="9915291" cy="1140427"/>
          </a:xfrm>
        </p:spPr>
        <p:txBody>
          <a:bodyPr/>
          <a:lstStyle/>
          <a:p>
            <a:r>
              <a:rPr lang="nb-NO" dirty="0"/>
              <a:t>Måling av resultater</a:t>
            </a:r>
          </a:p>
        </p:txBody>
      </p:sp>
      <p:sp>
        <p:nvSpPr>
          <p:cNvPr id="7" name="Undertittel 6"/>
          <p:cNvSpPr>
            <a:spLocks noGrp="1"/>
          </p:cNvSpPr>
          <p:nvPr>
            <p:ph type="subTitle" idx="1"/>
          </p:nvPr>
        </p:nvSpPr>
        <p:spPr>
          <a:xfrm>
            <a:off x="6579278" y="5574926"/>
            <a:ext cx="4000240" cy="475109"/>
          </a:xfrm>
        </p:spPr>
        <p:txBody>
          <a:bodyPr>
            <a:noAutofit/>
          </a:bodyPr>
          <a:lstStyle/>
          <a:p>
            <a:r>
              <a:rPr lang="nb-NO" sz="2800" i="1" dirty="0">
                <a:solidFill>
                  <a:srgbClr val="001046"/>
                </a:solidFill>
              </a:rPr>
              <a:t>«En selvstendig og</a:t>
            </a:r>
          </a:p>
        </p:txBody>
      </p:sp>
      <p:sp>
        <p:nvSpPr>
          <p:cNvPr id="4" name="Undertittel 6"/>
          <p:cNvSpPr txBox="1">
            <a:spLocks/>
          </p:cNvSpPr>
          <p:nvPr/>
        </p:nvSpPr>
        <p:spPr>
          <a:xfrm>
            <a:off x="7154630" y="5930114"/>
            <a:ext cx="5284509" cy="54116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Tx/>
              <a:buNone/>
              <a:defRPr sz="2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600" kern="1200">
                <a:solidFill>
                  <a:srgbClr val="001A58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600" kern="1200">
                <a:solidFill>
                  <a:srgbClr val="001A58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600" kern="1200">
                <a:solidFill>
                  <a:srgbClr val="001A58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600" kern="1200">
                <a:solidFill>
                  <a:srgbClr val="001A58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2800" i="1" dirty="0">
                <a:solidFill>
                  <a:srgbClr val="001046"/>
                </a:solidFill>
              </a:rPr>
              <a:t>nyskapende kommunesektor»</a:t>
            </a:r>
          </a:p>
        </p:txBody>
      </p:sp>
    </p:spTree>
    <p:extLst>
      <p:ext uri="{BB962C8B-B14F-4D97-AF65-F5344CB8AC3E}">
        <p14:creationId xmlns:p14="http://schemas.microsoft.com/office/powerpoint/2010/main" val="2953483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A9386-04CA-A0E8-41D6-CA318EC3A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Introduksjon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5545A1-3290-F51C-237F-26EFC67E4AEE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dirty="0"/>
              <a:t>Måling av resultater refererer i denne sammenheng til metoden som benyttes for å avgjøre hvorvidt de forhåndsbestemte målene er oppnådd eller ikke. Det er denne evalueringen som avgjør hvorvidt investorene skal tilbakebetales.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/>
              <a:t>En essensiell del av måling av resultater er bruk av data. Datainnsamling og analyse må planlegges slik at man får riktig data, behandlet og analysert til riktig tid.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/>
              <a:t>Det kan variere hvem som er ansvarlig for å måle resultater. Det kan gjøres av leverandør, kommunen eller en uavhengig evaluator. </a:t>
            </a:r>
          </a:p>
        </p:txBody>
      </p:sp>
    </p:spTree>
    <p:extLst>
      <p:ext uri="{BB962C8B-B14F-4D97-AF65-F5344CB8AC3E}">
        <p14:creationId xmlns:p14="http://schemas.microsoft.com/office/powerpoint/2010/main" val="3772520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EA87B-7380-2656-5CCA-88186644C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Mal for utvikling av måling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981DD32-E681-5231-270B-D667A3FE0624}"/>
              </a:ext>
            </a:extLst>
          </p:cNvPr>
          <p:cNvSpPr/>
          <p:nvPr/>
        </p:nvSpPr>
        <p:spPr>
          <a:xfrm>
            <a:off x="674537" y="2760893"/>
            <a:ext cx="2536723" cy="2583993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endParaRPr lang="nb-NO" sz="1600" noProof="0" dirty="0">
              <a:solidFill>
                <a:schemeClr val="tx2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2C39D87-E8C1-73FD-F28B-0274562CE465}"/>
              </a:ext>
            </a:extLst>
          </p:cNvPr>
          <p:cNvSpPr/>
          <p:nvPr/>
        </p:nvSpPr>
        <p:spPr>
          <a:xfrm>
            <a:off x="3468604" y="2760893"/>
            <a:ext cx="2536723" cy="2583993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endParaRPr lang="nb-NO" sz="1600" noProof="0" dirty="0">
              <a:solidFill>
                <a:schemeClr val="tx2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B73E46E-3894-5BE0-3AC2-C251BD68EE09}"/>
              </a:ext>
            </a:extLst>
          </p:cNvPr>
          <p:cNvSpPr/>
          <p:nvPr/>
        </p:nvSpPr>
        <p:spPr>
          <a:xfrm>
            <a:off x="6262670" y="2772380"/>
            <a:ext cx="2536723" cy="2583993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endParaRPr lang="nb-NO" sz="1600" noProof="0" dirty="0">
              <a:solidFill>
                <a:schemeClr val="tx2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0F86E5-A7BE-8AD2-4139-8152C9EDB008}"/>
              </a:ext>
            </a:extLst>
          </p:cNvPr>
          <p:cNvSpPr/>
          <p:nvPr/>
        </p:nvSpPr>
        <p:spPr>
          <a:xfrm>
            <a:off x="6262669" y="2142207"/>
            <a:ext cx="2536723" cy="630172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nb-NO" sz="1600" noProof="0" dirty="0"/>
              <a:t>Beskriv </a:t>
            </a:r>
            <a:r>
              <a:rPr lang="nb-NO" sz="1600" dirty="0"/>
              <a:t>relevante data og metoder</a:t>
            </a:r>
            <a:endParaRPr lang="nb-NO" sz="1600" noProof="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8CADC80-F411-A621-9503-46F9F4395CE6}"/>
              </a:ext>
            </a:extLst>
          </p:cNvPr>
          <p:cNvSpPr/>
          <p:nvPr/>
        </p:nvSpPr>
        <p:spPr>
          <a:xfrm>
            <a:off x="3468603" y="2134200"/>
            <a:ext cx="2536723" cy="630172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nb-NO" sz="1600" dirty="0"/>
              <a:t>Foreslå hvilke mål det skal være utbetaling for</a:t>
            </a:r>
            <a:endParaRPr lang="nb-NO" sz="1600" noProof="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D300ED3-8BF2-A320-1D26-2E4B78302DDB}"/>
              </a:ext>
            </a:extLst>
          </p:cNvPr>
          <p:cNvSpPr/>
          <p:nvPr/>
        </p:nvSpPr>
        <p:spPr>
          <a:xfrm>
            <a:off x="674537" y="2130721"/>
            <a:ext cx="2536723" cy="630172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nb-NO" sz="1600" dirty="0"/>
              <a:t>Beskriv mål for ønskede resultater</a:t>
            </a:r>
            <a:endParaRPr lang="nb-NO" sz="1600" noProof="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D72710D-4861-3638-228A-CCDB06FAF6ED}"/>
              </a:ext>
            </a:extLst>
          </p:cNvPr>
          <p:cNvSpPr/>
          <p:nvPr/>
        </p:nvSpPr>
        <p:spPr>
          <a:xfrm>
            <a:off x="9056735" y="2772380"/>
            <a:ext cx="2536723" cy="2583993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endParaRPr lang="nb-NO" sz="1600" noProof="0" dirty="0">
              <a:solidFill>
                <a:schemeClr val="tx2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D3BD8FB-E0B4-7728-0C31-CADE6342D950}"/>
              </a:ext>
            </a:extLst>
          </p:cNvPr>
          <p:cNvSpPr/>
          <p:nvPr/>
        </p:nvSpPr>
        <p:spPr>
          <a:xfrm>
            <a:off x="9056734" y="2142207"/>
            <a:ext cx="2536723" cy="630172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nb-NO" sz="1600" noProof="0" dirty="0"/>
              <a:t>Beskriv </a:t>
            </a:r>
            <a:r>
              <a:rPr lang="nb-NO" sz="1600" dirty="0"/>
              <a:t>hvem som bør gjennomføre målingene</a:t>
            </a:r>
            <a:endParaRPr lang="nb-NO" sz="1600" noProof="0" dirty="0"/>
          </a:p>
        </p:txBody>
      </p:sp>
    </p:spTree>
    <p:extLst>
      <p:ext uri="{BB962C8B-B14F-4D97-AF65-F5344CB8AC3E}">
        <p14:creationId xmlns:p14="http://schemas.microsoft.com/office/powerpoint/2010/main" val="289249436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SISTID" val="a55010b2-6536-45de-8867-a9e7b59e19f9"/>
</p:tagLst>
</file>

<file path=ppt/theme/theme1.xml><?xml version="1.0" encoding="utf-8"?>
<a:theme xmlns:a="http://schemas.openxmlformats.org/drawingml/2006/main" name="KS-profil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522A4A77A7D6041BF59A6CF63169FC5" ma:contentTypeVersion="7" ma:contentTypeDescription="Opprett et nytt dokument." ma:contentTypeScope="" ma:versionID="a9d74700b06b2b31cdafd829ca837a71">
  <xsd:schema xmlns:xsd="http://www.w3.org/2001/XMLSchema" xmlns:xs="http://www.w3.org/2001/XMLSchema" xmlns:p="http://schemas.microsoft.com/office/2006/metadata/properties" xmlns:ns2="e5bac543-ef6e-4932-9ed8-d6776cbea807" xmlns:ns3="c05eccda-0d19-4a86-964f-858dfa296ae3" targetNamespace="http://schemas.microsoft.com/office/2006/metadata/properties" ma:root="true" ma:fieldsID="474fe7d602c623996ed010a7bca0bf3a" ns2:_="" ns3:_="">
    <xsd:import namespace="e5bac543-ef6e-4932-9ed8-d6776cbea807"/>
    <xsd:import namespace="c05eccda-0d19-4a86-964f-858dfa296ae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bac543-ef6e-4932-9ed8-d6776cbea80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5eccda-0d19-4a86-964f-858dfa296ae3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FE41149-D22E-4A59-BE22-DC1DEE2FDB0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5bac543-ef6e-4932-9ed8-d6776cbea807"/>
    <ds:schemaRef ds:uri="c05eccda-0d19-4a86-964f-858dfa296ae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0CE8919-F8B8-4788-BBF5-56800C837FBA}">
  <ds:schemaRefs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microsoft.com/office/2006/metadata/properties"/>
    <ds:schemaRef ds:uri="e5bac543-ef6e-4932-9ed8-d6776cbea807"/>
    <ds:schemaRef ds:uri="http://purl.org/dc/terms/"/>
    <ds:schemaRef ds:uri="http://purl.org/dc/dcmitype/"/>
    <ds:schemaRef ds:uri="http://schemas.openxmlformats.org/package/2006/metadata/core-properties"/>
    <ds:schemaRef ds:uri="c05eccda-0d19-4a86-964f-858dfa296ae3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D7722EE4-960A-42D7-A7AC-2FE25FF3FEB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1704</TotalTime>
  <Words>129</Words>
  <Application>Microsoft Office PowerPoint</Application>
  <PresentationFormat>Widescreen</PresentationFormat>
  <Paragraphs>14</Paragraphs>
  <Slides>3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3</vt:i4>
      </vt:variant>
    </vt:vector>
  </HeadingPairs>
  <TitlesOfParts>
    <vt:vector size="6" baseType="lpstr">
      <vt:lpstr>Arial</vt:lpstr>
      <vt:lpstr>Calibri</vt:lpstr>
      <vt:lpstr>KS-profiltema</vt:lpstr>
      <vt:lpstr>Måling av resultater</vt:lpstr>
      <vt:lpstr>Introduksjon</vt:lpstr>
      <vt:lpstr>Mal for utvikling av måling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KS - kommunesektorens organisasjon</dc:title>
  <dc:creator>Ståle Hevrøy</dc:creator>
  <cp:lastModifiedBy>Anette Hansen</cp:lastModifiedBy>
  <cp:revision>33</cp:revision>
  <dcterms:created xsi:type="dcterms:W3CDTF">2020-04-01T12:33:11Z</dcterms:created>
  <dcterms:modified xsi:type="dcterms:W3CDTF">2023-11-22T11:18:35Z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0x0101008522A4A77A7D6041BF59A6CF63169FC5</vt:lpwstr>
  </property>
  <property fmtid="{D5CDD505-2E9C-101B-9397-08002B2CF9AE}" pid="3" name="CloudStatistics_StoryID">
    <vt:lpwstr>d0a57e3f-cd1e-4abf-a450-89b8fbbb9156</vt:lpwstr>
  </property>
</Properties>
</file>