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0"/>
  </p:notesMasterIdLst>
  <p:sldIdLst>
    <p:sldId id="256" r:id="rId5"/>
    <p:sldId id="257" r:id="rId6"/>
    <p:sldId id="260" r:id="rId7"/>
    <p:sldId id="258" r:id="rId8"/>
    <p:sldId id="259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1AD2E7-EDBC-431D-A7E5-7EE410926FF5}" v="10" dt="2023-10-06T07:45:30.433"/>
    <p1510:client id="{323D231E-BA92-42EE-B804-B94A7E37D43A}" v="44" dt="2023-10-06T07:36:36.770"/>
    <p1510:client id="{A2780C25-8B82-4EB3-8B9C-45EF9B1C5BA5}" v="3" dt="2023-10-06T07:54:28.1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60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S::steinar.hjelset@ks.no::900bcac5-039b-480b-8b37-a8273c2e007f" providerId="AD" clId="Web-{323D231E-BA92-42EE-B804-B94A7E37D43A}"/>
    <pc:docChg chg="addSld modSld">
      <pc:chgData name="Steinar Hjelset" userId="S::steinar.hjelset@ks.no::900bcac5-039b-480b-8b37-a8273c2e007f" providerId="AD" clId="Web-{323D231E-BA92-42EE-B804-B94A7E37D43A}" dt="2023-10-06T07:36:34.505" v="46" actId="20577"/>
      <pc:docMkLst>
        <pc:docMk/>
      </pc:docMkLst>
      <pc:sldChg chg="modSp">
        <pc:chgData name="Steinar Hjelset" userId="S::steinar.hjelset@ks.no::900bcac5-039b-480b-8b37-a8273c2e007f" providerId="AD" clId="Web-{323D231E-BA92-42EE-B804-B94A7E37D43A}" dt="2023-10-06T07:36:34.505" v="46" actId="20577"/>
        <pc:sldMkLst>
          <pc:docMk/>
          <pc:sldMk cId="1788361998" sldId="258"/>
        </pc:sldMkLst>
        <pc:spChg chg="mod">
          <ac:chgData name="Steinar Hjelset" userId="S::steinar.hjelset@ks.no::900bcac5-039b-480b-8b37-a8273c2e007f" providerId="AD" clId="Web-{323D231E-BA92-42EE-B804-B94A7E37D43A}" dt="2023-10-06T07:36:34.505" v="46" actId="20577"/>
          <ac:spMkLst>
            <pc:docMk/>
            <pc:sldMk cId="1788361998" sldId="258"/>
            <ac:spMk id="3" creationId="{92EE605D-9062-4D8B-A87E-7D9876B4AEEC}"/>
          </ac:spMkLst>
        </pc:spChg>
      </pc:sldChg>
      <pc:sldChg chg="modSp add replId">
        <pc:chgData name="Steinar Hjelset" userId="S::steinar.hjelset@ks.no::900bcac5-039b-480b-8b37-a8273c2e007f" providerId="AD" clId="Web-{323D231E-BA92-42EE-B804-B94A7E37D43A}" dt="2023-10-06T07:35:53.160" v="39" actId="20577"/>
        <pc:sldMkLst>
          <pc:docMk/>
          <pc:sldMk cId="1124225354" sldId="259"/>
        </pc:sldMkLst>
        <pc:spChg chg="mod">
          <ac:chgData name="Steinar Hjelset" userId="S::steinar.hjelset@ks.no::900bcac5-039b-480b-8b37-a8273c2e007f" providerId="AD" clId="Web-{323D231E-BA92-42EE-B804-B94A7E37D43A}" dt="2023-10-06T07:35:53.160" v="39" actId="20577"/>
          <ac:spMkLst>
            <pc:docMk/>
            <pc:sldMk cId="1124225354" sldId="259"/>
            <ac:spMk id="3" creationId="{92EE605D-9062-4D8B-A87E-7D9876B4AEEC}"/>
          </ac:spMkLst>
        </pc:spChg>
      </pc:sldChg>
    </pc:docChg>
  </pc:docChgLst>
  <pc:docChgLst>
    <pc:chgData name="Steinar Hjelset" userId="900bcac5-039b-480b-8b37-a8273c2e007f" providerId="ADAL" clId="{BCEC0A21-2FA5-43CD-8B5C-A91A4BA2D2A3}"/>
    <pc:docChg chg="custSel addSld modSld">
      <pc:chgData name="Steinar Hjelset" userId="900bcac5-039b-480b-8b37-a8273c2e007f" providerId="ADAL" clId="{BCEC0A21-2FA5-43CD-8B5C-A91A4BA2D2A3}" dt="2022-05-23T13:56:23.737" v="257" actId="20577"/>
      <pc:docMkLst>
        <pc:docMk/>
      </pc:docMkLst>
      <pc:sldChg chg="modSp mod">
        <pc:chgData name="Steinar Hjelset" userId="900bcac5-039b-480b-8b37-a8273c2e007f" providerId="ADAL" clId="{BCEC0A21-2FA5-43CD-8B5C-A91A4BA2D2A3}" dt="2022-05-23T13:52:23.977" v="52" actId="20577"/>
        <pc:sldMkLst>
          <pc:docMk/>
          <pc:sldMk cId="2350411187" sldId="256"/>
        </pc:sldMkLst>
        <pc:spChg chg="mod">
          <ac:chgData name="Steinar Hjelset" userId="900bcac5-039b-480b-8b37-a8273c2e007f" providerId="ADAL" clId="{BCEC0A21-2FA5-43CD-8B5C-A91A4BA2D2A3}" dt="2022-05-23T13:52:18.208" v="26" actId="20577"/>
          <ac:spMkLst>
            <pc:docMk/>
            <pc:sldMk cId="2350411187" sldId="256"/>
            <ac:spMk id="2" creationId="{2E9EF593-AA82-4714-97F5-8DB112ACDBD0}"/>
          </ac:spMkLst>
        </pc:spChg>
        <pc:spChg chg="mod">
          <ac:chgData name="Steinar Hjelset" userId="900bcac5-039b-480b-8b37-a8273c2e007f" providerId="ADAL" clId="{BCEC0A21-2FA5-43CD-8B5C-A91A4BA2D2A3}" dt="2022-05-23T13:52:23.977" v="52" actId="20577"/>
          <ac:spMkLst>
            <pc:docMk/>
            <pc:sldMk cId="2350411187" sldId="256"/>
            <ac:spMk id="3" creationId="{EAAE4623-BB01-47D5-850B-B7E71C39922B}"/>
          </ac:spMkLst>
        </pc:spChg>
      </pc:sldChg>
      <pc:sldChg chg="modSp new mod">
        <pc:chgData name="Steinar Hjelset" userId="900bcac5-039b-480b-8b37-a8273c2e007f" providerId="ADAL" clId="{BCEC0A21-2FA5-43CD-8B5C-A91A4BA2D2A3}" dt="2022-05-23T13:55:10.030" v="253" actId="27636"/>
        <pc:sldMkLst>
          <pc:docMk/>
          <pc:sldMk cId="1326217429" sldId="257"/>
        </pc:sldMkLst>
        <pc:spChg chg="mod">
          <ac:chgData name="Steinar Hjelset" userId="900bcac5-039b-480b-8b37-a8273c2e007f" providerId="ADAL" clId="{BCEC0A21-2FA5-43CD-8B5C-A91A4BA2D2A3}" dt="2022-05-23T13:52:31.845" v="80" actId="20577"/>
          <ac:spMkLst>
            <pc:docMk/>
            <pc:sldMk cId="1326217429" sldId="257"/>
            <ac:spMk id="2" creationId="{C09FEF89-B24A-4DCA-9A76-EF5B797E5922}"/>
          </ac:spMkLst>
        </pc:spChg>
        <pc:spChg chg="mod">
          <ac:chgData name="Steinar Hjelset" userId="900bcac5-039b-480b-8b37-a8273c2e007f" providerId="ADAL" clId="{BCEC0A21-2FA5-43CD-8B5C-A91A4BA2D2A3}" dt="2022-05-23T13:55:10.030" v="253" actId="27636"/>
          <ac:spMkLst>
            <pc:docMk/>
            <pc:sldMk cId="1326217429" sldId="257"/>
            <ac:spMk id="3" creationId="{92EE605D-9062-4D8B-A87E-7D9876B4AEEC}"/>
          </ac:spMkLst>
        </pc:spChg>
      </pc:sldChg>
      <pc:sldChg chg="modSp add mod">
        <pc:chgData name="Steinar Hjelset" userId="900bcac5-039b-480b-8b37-a8273c2e007f" providerId="ADAL" clId="{BCEC0A21-2FA5-43CD-8B5C-A91A4BA2D2A3}" dt="2022-05-23T13:56:23.737" v="257" actId="20577"/>
        <pc:sldMkLst>
          <pc:docMk/>
          <pc:sldMk cId="1788361998" sldId="258"/>
        </pc:sldMkLst>
        <pc:spChg chg="mod">
          <ac:chgData name="Steinar Hjelset" userId="900bcac5-039b-480b-8b37-a8273c2e007f" providerId="ADAL" clId="{BCEC0A21-2FA5-43CD-8B5C-A91A4BA2D2A3}" dt="2022-05-23T13:52:55.572" v="162" actId="20577"/>
          <ac:spMkLst>
            <pc:docMk/>
            <pc:sldMk cId="1788361998" sldId="258"/>
            <ac:spMk id="2" creationId="{C09FEF89-B24A-4DCA-9A76-EF5B797E5922}"/>
          </ac:spMkLst>
        </pc:spChg>
        <pc:spChg chg="mod">
          <ac:chgData name="Steinar Hjelset" userId="900bcac5-039b-480b-8b37-a8273c2e007f" providerId="ADAL" clId="{BCEC0A21-2FA5-43CD-8B5C-A91A4BA2D2A3}" dt="2022-05-23T13:56:23.737" v="257" actId="20577"/>
          <ac:spMkLst>
            <pc:docMk/>
            <pc:sldMk cId="1788361998" sldId="258"/>
            <ac:spMk id="3" creationId="{92EE605D-9062-4D8B-A87E-7D9876B4AEEC}"/>
          </ac:spMkLst>
        </pc:spChg>
      </pc:sldChg>
    </pc:docChg>
  </pc:docChgLst>
  <pc:docChgLst>
    <pc:chgData name="Steinar Hjelset" userId="900bcac5-039b-480b-8b37-a8273c2e007f" providerId="ADAL" clId="{A2780C25-8B82-4EB3-8B9C-45EF9B1C5BA5}"/>
    <pc:docChg chg="undo redo custSel addSld modSld">
      <pc:chgData name="Steinar Hjelset" userId="900bcac5-039b-480b-8b37-a8273c2e007f" providerId="ADAL" clId="{A2780C25-8B82-4EB3-8B9C-45EF9B1C5BA5}" dt="2023-10-06T07:54:39.124" v="38" actId="27636"/>
      <pc:docMkLst>
        <pc:docMk/>
      </pc:docMkLst>
      <pc:sldChg chg="modSp mod">
        <pc:chgData name="Steinar Hjelset" userId="900bcac5-039b-480b-8b37-a8273c2e007f" providerId="ADAL" clId="{A2780C25-8B82-4EB3-8B9C-45EF9B1C5BA5}" dt="2023-10-06T07:54:39.124" v="38" actId="27636"/>
        <pc:sldMkLst>
          <pc:docMk/>
          <pc:sldMk cId="1326217429" sldId="257"/>
        </pc:sldMkLst>
        <pc:spChg chg="mod">
          <ac:chgData name="Steinar Hjelset" userId="900bcac5-039b-480b-8b37-a8273c2e007f" providerId="ADAL" clId="{A2780C25-8B82-4EB3-8B9C-45EF9B1C5BA5}" dt="2023-10-06T07:54:39.124" v="38" actId="27636"/>
          <ac:spMkLst>
            <pc:docMk/>
            <pc:sldMk cId="1326217429" sldId="257"/>
            <ac:spMk id="3" creationId="{92EE605D-9062-4D8B-A87E-7D9876B4AEEC}"/>
          </ac:spMkLst>
        </pc:spChg>
      </pc:sldChg>
      <pc:sldChg chg="add">
        <pc:chgData name="Steinar Hjelset" userId="900bcac5-039b-480b-8b37-a8273c2e007f" providerId="ADAL" clId="{A2780C25-8B82-4EB3-8B9C-45EF9B1C5BA5}" dt="2023-10-06T07:54:28.139" v="32"/>
        <pc:sldMkLst>
          <pc:docMk/>
          <pc:sldMk cId="3163603986" sldId="260"/>
        </pc:sldMkLst>
      </pc:sldChg>
    </pc:docChg>
  </pc:docChgLst>
  <pc:docChgLst>
    <pc:chgData name="Steinar Hjelset" userId="900bcac5-039b-480b-8b37-a8273c2e007f" providerId="ADAL" clId="{04667F79-13A1-4E8B-91A3-D1CEA7DF2794}"/>
    <pc:docChg chg="undo custSel addSld modSld">
      <pc:chgData name="Steinar Hjelset" userId="900bcac5-039b-480b-8b37-a8273c2e007f" providerId="ADAL" clId="{04667F79-13A1-4E8B-91A3-D1CEA7DF2794}" dt="2021-10-27T08:31:23.169" v="2074" actId="14734"/>
      <pc:docMkLst>
        <pc:docMk/>
      </pc:docMkLst>
      <pc:sldChg chg="addSp modSp mod">
        <pc:chgData name="Steinar Hjelset" userId="900bcac5-039b-480b-8b37-a8273c2e007f" providerId="ADAL" clId="{04667F79-13A1-4E8B-91A3-D1CEA7DF2794}" dt="2021-10-27T06:09:32.392" v="2044" actId="20577"/>
        <pc:sldMkLst>
          <pc:docMk/>
          <pc:sldMk cId="694676538" sldId="256"/>
        </pc:sldMkLst>
        <pc:spChg chg="mod">
          <ac:chgData name="Steinar Hjelset" userId="900bcac5-039b-480b-8b37-a8273c2e007f" providerId="ADAL" clId="{04667F79-13A1-4E8B-91A3-D1CEA7DF2794}" dt="2021-10-27T06:09:32.392" v="2044" actId="20577"/>
          <ac:spMkLst>
            <pc:docMk/>
            <pc:sldMk cId="694676538" sldId="256"/>
            <ac:spMk id="2" creationId="{B274ABDF-749B-44CB-AC2A-0126F8845685}"/>
          </ac:spMkLst>
        </pc:spChg>
        <pc:spChg chg="add mod">
          <ac:chgData name="Steinar Hjelset" userId="900bcac5-039b-480b-8b37-a8273c2e007f" providerId="ADAL" clId="{04667F79-13A1-4E8B-91A3-D1CEA7DF2794}" dt="2021-10-21T12:19:52.256" v="27" actId="242"/>
          <ac:spMkLst>
            <pc:docMk/>
            <pc:sldMk cId="694676538" sldId="256"/>
            <ac:spMk id="4" creationId="{1947A0C2-09C7-45A2-B480-9D3F3755D281}"/>
          </ac:spMkLst>
        </pc:spChg>
      </pc:sldChg>
      <pc:sldChg chg="modSp mod">
        <pc:chgData name="Steinar Hjelset" userId="900bcac5-039b-480b-8b37-a8273c2e007f" providerId="ADAL" clId="{04667F79-13A1-4E8B-91A3-D1CEA7DF2794}" dt="2021-10-26T12:14:37.444" v="1030" actId="20577"/>
        <pc:sldMkLst>
          <pc:docMk/>
          <pc:sldMk cId="2544406798" sldId="267"/>
        </pc:sldMkLst>
        <pc:spChg chg="mod">
          <ac:chgData name="Steinar Hjelset" userId="900bcac5-039b-480b-8b37-a8273c2e007f" providerId="ADAL" clId="{04667F79-13A1-4E8B-91A3-D1CEA7DF2794}" dt="2021-10-26T12:14:37.444" v="1030" actId="20577"/>
          <ac:spMkLst>
            <pc:docMk/>
            <pc:sldMk cId="2544406798" sldId="267"/>
            <ac:spMk id="3" creationId="{22CF20B5-6BC9-4E92-97D8-D143AD9A9748}"/>
          </ac:spMkLst>
        </pc:spChg>
      </pc:sldChg>
      <pc:sldChg chg="modSp mod">
        <pc:chgData name="Steinar Hjelset" userId="900bcac5-039b-480b-8b37-a8273c2e007f" providerId="ADAL" clId="{04667F79-13A1-4E8B-91A3-D1CEA7DF2794}" dt="2021-10-27T08:31:23.169" v="2074" actId="14734"/>
        <pc:sldMkLst>
          <pc:docMk/>
          <pc:sldMk cId="3608461262" sldId="271"/>
        </pc:sldMkLst>
        <pc:spChg chg="mod">
          <ac:chgData name="Steinar Hjelset" userId="900bcac5-039b-480b-8b37-a8273c2e007f" providerId="ADAL" clId="{04667F79-13A1-4E8B-91A3-D1CEA7DF2794}" dt="2021-10-27T06:09:42.440" v="2054" actId="20577"/>
          <ac:spMkLst>
            <pc:docMk/>
            <pc:sldMk cId="3608461262" sldId="271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7T08:31:23.169" v="2074" actId="14734"/>
          <ac:graphicFrameMkLst>
            <pc:docMk/>
            <pc:sldMk cId="3608461262" sldId="271"/>
            <ac:graphicFrameMk id="4" creationId="{4A5E37EC-0C6B-4E54-831B-B65C62B44AB4}"/>
          </ac:graphicFrameMkLst>
        </pc:graphicFrameChg>
      </pc:sldChg>
      <pc:sldChg chg="modSp mod">
        <pc:chgData name="Steinar Hjelset" userId="900bcac5-039b-480b-8b37-a8273c2e007f" providerId="ADAL" clId="{04667F79-13A1-4E8B-91A3-D1CEA7DF2794}" dt="2021-10-27T06:09:51.613" v="2066" actId="20577"/>
        <pc:sldMkLst>
          <pc:docMk/>
          <pc:sldMk cId="3422015642" sldId="272"/>
        </pc:sldMkLst>
        <pc:spChg chg="mod">
          <ac:chgData name="Steinar Hjelset" userId="900bcac5-039b-480b-8b37-a8273c2e007f" providerId="ADAL" clId="{04667F79-13A1-4E8B-91A3-D1CEA7DF2794}" dt="2021-10-27T06:09:51.613" v="2066" actId="20577"/>
          <ac:spMkLst>
            <pc:docMk/>
            <pc:sldMk cId="3422015642" sldId="272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6T12:08:51.665" v="892" actId="6549"/>
          <ac:graphicFrameMkLst>
            <pc:docMk/>
            <pc:sldMk cId="3422015642" sldId="272"/>
            <ac:graphicFrameMk id="4" creationId="{4A5E37EC-0C6B-4E54-831B-B65C62B44AB4}"/>
          </ac:graphicFrameMkLst>
        </pc:graphicFrameChg>
      </pc:sldChg>
      <pc:sldChg chg="modSp new mod">
        <pc:chgData name="Steinar Hjelset" userId="900bcac5-039b-480b-8b37-a8273c2e007f" providerId="ADAL" clId="{04667F79-13A1-4E8B-91A3-D1CEA7DF2794}" dt="2021-10-27T06:10:01.040" v="2068" actId="20577"/>
        <pc:sldMkLst>
          <pc:docMk/>
          <pc:sldMk cId="2497073314" sldId="273"/>
        </pc:sldMkLst>
        <pc:spChg chg="mod">
          <ac:chgData name="Steinar Hjelset" userId="900bcac5-039b-480b-8b37-a8273c2e007f" providerId="ADAL" clId="{04667F79-13A1-4E8B-91A3-D1CEA7DF2794}" dt="2021-10-27T06:10:01.040" v="2068" actId="20577"/>
          <ac:spMkLst>
            <pc:docMk/>
            <pc:sldMk cId="2497073314" sldId="273"/>
            <ac:spMk id="2" creationId="{4F98F400-D69E-47D7-97B8-FE688829BAA5}"/>
          </ac:spMkLst>
        </pc:spChg>
        <pc:spChg chg="mod">
          <ac:chgData name="Steinar Hjelset" userId="900bcac5-039b-480b-8b37-a8273c2e007f" providerId="ADAL" clId="{04667F79-13A1-4E8B-91A3-D1CEA7DF2794}" dt="2021-10-26T12:17:28.880" v="1332" actId="20577"/>
          <ac:spMkLst>
            <pc:docMk/>
            <pc:sldMk cId="2497073314" sldId="273"/>
            <ac:spMk id="3" creationId="{44EDB3E0-DF7C-40DE-A527-24C4DBDF361E}"/>
          </ac:spMkLst>
        </pc:spChg>
      </pc:sldChg>
      <pc:sldChg chg="modSp new mod">
        <pc:chgData name="Steinar Hjelset" userId="900bcac5-039b-480b-8b37-a8273c2e007f" providerId="ADAL" clId="{04667F79-13A1-4E8B-91A3-D1CEA7DF2794}" dt="2021-10-26T12:35:30.464" v="2020" actId="20577"/>
        <pc:sldMkLst>
          <pc:docMk/>
          <pc:sldMk cId="1752599194" sldId="274"/>
        </pc:sldMkLst>
        <pc:spChg chg="mod">
          <ac:chgData name="Steinar Hjelset" userId="900bcac5-039b-480b-8b37-a8273c2e007f" providerId="ADAL" clId="{04667F79-13A1-4E8B-91A3-D1CEA7DF2794}" dt="2021-10-26T12:32:26.536" v="1991" actId="20577"/>
          <ac:spMkLst>
            <pc:docMk/>
            <pc:sldMk cId="1752599194" sldId="274"/>
            <ac:spMk id="2" creationId="{8DE174B5-0A4D-4FAB-B0AA-75FC30B7935C}"/>
          </ac:spMkLst>
        </pc:spChg>
        <pc:spChg chg="mod">
          <ac:chgData name="Steinar Hjelset" userId="900bcac5-039b-480b-8b37-a8273c2e007f" providerId="ADAL" clId="{04667F79-13A1-4E8B-91A3-D1CEA7DF2794}" dt="2021-10-26T12:35:30.464" v="2020" actId="20577"/>
          <ac:spMkLst>
            <pc:docMk/>
            <pc:sldMk cId="1752599194" sldId="274"/>
            <ac:spMk id="3" creationId="{A90C33FE-5E13-4188-AAF2-BA77393905ED}"/>
          </ac:spMkLst>
        </pc:spChg>
      </pc:sldChg>
    </pc:docChg>
  </pc:docChgLst>
  <pc:docChgLst>
    <pc:chgData name="Steinar Hjelset" userId="900bcac5-039b-480b-8b37-a8273c2e007f" providerId="ADAL" clId="{3E85265A-30A1-4D66-88C2-731ACA83930C}"/>
    <pc:docChg chg="addSld delSld">
      <pc:chgData name="Steinar Hjelset" userId="900bcac5-039b-480b-8b37-a8273c2e007f" providerId="ADAL" clId="{3E85265A-30A1-4D66-88C2-731ACA83930C}" dt="2022-05-23T09:36:34.269" v="1" actId="680"/>
      <pc:docMkLst>
        <pc:docMk/>
      </pc:docMkLst>
      <pc:sldChg chg="new">
        <pc:chgData name="Steinar Hjelset" userId="900bcac5-039b-480b-8b37-a8273c2e007f" providerId="ADAL" clId="{3E85265A-30A1-4D66-88C2-731ACA83930C}" dt="2022-05-23T09:36:34.269" v="1" actId="680"/>
        <pc:sldMkLst>
          <pc:docMk/>
          <pc:sldMk cId="2350411187" sldId="25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41648534" sldId="26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1157876418" sldId="279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220915096" sldId="280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721611454" sldId="281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040210" sldId="282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78276FE2-0CA8-457A-8EC6-230B237050DD}"/>
    <pc:docChg chg="custSel addSld delSld modSld">
      <pc:chgData name="Steinar Hjelset" userId="900bcac5-039b-480b-8b37-a8273c2e007f" providerId="ADAL" clId="{78276FE2-0CA8-457A-8EC6-230B237050DD}" dt="2022-01-14T08:40:40.944" v="754" actId="2165"/>
      <pc:docMkLst>
        <pc:docMk/>
      </pc:docMkLst>
      <pc:sldChg chg="del">
        <pc:chgData name="Steinar Hjelset" userId="900bcac5-039b-480b-8b37-a8273c2e007f" providerId="ADAL" clId="{78276FE2-0CA8-457A-8EC6-230B237050DD}" dt="2022-01-14T07:39:51.604" v="1" actId="47"/>
        <pc:sldMkLst>
          <pc:docMk/>
          <pc:sldMk cId="694676538" sldId="256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44406798" sldId="267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86888048" sldId="268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608461262" sldId="271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422015642" sldId="272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497073314" sldId="273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752599194" sldId="274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47557919" sldId="275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01802241" sldId="276"/>
        </pc:sldMkLst>
      </pc:sldChg>
      <pc:sldChg chg="addSp delSp modSp new mod">
        <pc:chgData name="Steinar Hjelset" userId="900bcac5-039b-480b-8b37-a8273c2e007f" providerId="ADAL" clId="{78276FE2-0CA8-457A-8EC6-230B237050DD}" dt="2022-01-14T08:39:25.084" v="702" actId="2165"/>
        <pc:sldMkLst>
          <pc:docMk/>
          <pc:sldMk cId="2901984840" sldId="277"/>
        </pc:sldMkLst>
        <pc:spChg chg="mod">
          <ac:chgData name="Steinar Hjelset" userId="900bcac5-039b-480b-8b37-a8273c2e007f" providerId="ADAL" clId="{78276FE2-0CA8-457A-8EC6-230B237050DD}" dt="2022-01-14T07:40:12.112" v="11" actId="20577"/>
          <ac:spMkLst>
            <pc:docMk/>
            <pc:sldMk cId="2901984840" sldId="277"/>
            <ac:spMk id="2" creationId="{5DF5780B-5B50-4139-919D-A11F4376F13A}"/>
          </ac:spMkLst>
        </pc:spChg>
        <pc:spChg chg="del">
          <ac:chgData name="Steinar Hjelset" userId="900bcac5-039b-480b-8b37-a8273c2e007f" providerId="ADAL" clId="{78276FE2-0CA8-457A-8EC6-230B237050DD}" dt="2022-01-14T07:40:07.885" v="3" actId="3680"/>
          <ac:spMkLst>
            <pc:docMk/>
            <pc:sldMk cId="2901984840" sldId="277"/>
            <ac:spMk id="3" creationId="{DD071979-C563-4B3B-A836-066DF0678907}"/>
          </ac:spMkLst>
        </pc:spChg>
        <pc:graphicFrameChg chg="add mod ord modGraphic">
          <ac:chgData name="Steinar Hjelset" userId="900bcac5-039b-480b-8b37-a8273c2e007f" providerId="ADAL" clId="{78276FE2-0CA8-457A-8EC6-230B237050DD}" dt="2022-01-14T08:39:25.084" v="702" actId="2165"/>
          <ac:graphicFrameMkLst>
            <pc:docMk/>
            <pc:sldMk cId="2901984840" sldId="277"/>
            <ac:graphicFrameMk id="4" creationId="{F0E17247-EC8C-4D48-A560-5FA295E27B46}"/>
          </ac:graphicFrameMkLst>
        </pc:graphicFrameChg>
      </pc:sldChg>
      <pc:sldChg chg="modSp add mod">
        <pc:chgData name="Steinar Hjelset" userId="900bcac5-039b-480b-8b37-a8273c2e007f" providerId="ADAL" clId="{78276FE2-0CA8-457A-8EC6-230B237050DD}" dt="2022-01-14T08:40:40.944" v="754" actId="2165"/>
        <pc:sldMkLst>
          <pc:docMk/>
          <pc:sldMk cId="959468413" sldId="278"/>
        </pc:sldMkLst>
        <pc:graphicFrameChg chg="modGraphic">
          <ac:chgData name="Steinar Hjelset" userId="900bcac5-039b-480b-8b37-a8273c2e007f" providerId="ADAL" clId="{78276FE2-0CA8-457A-8EC6-230B237050DD}" dt="2022-01-14T08:40:40.944" v="754" actId="2165"/>
          <ac:graphicFrameMkLst>
            <pc:docMk/>
            <pc:sldMk cId="959468413" sldId="278"/>
            <ac:graphicFrameMk id="4" creationId="{F0E17247-EC8C-4D48-A560-5FA295E27B46}"/>
          </ac:graphicFrameMkLst>
        </pc:graphicFrameChg>
      </pc:sldChg>
    </pc:docChg>
  </pc:docChgLst>
  <pc:docChgLst>
    <pc:chgData name="Steinar Hjelset" userId="900bcac5-039b-480b-8b37-a8273c2e007f" providerId="ADAL" clId="{FED0024C-63E1-49AB-8E71-038C13BEA465}"/>
    <pc:docChg chg="undo custSel addSld delSld modSld sldOrd">
      <pc:chgData name="Steinar Hjelset" userId="900bcac5-039b-480b-8b37-a8273c2e007f" providerId="ADAL" clId="{FED0024C-63E1-49AB-8E71-038C13BEA465}" dt="2022-02-14T08:23:47.987" v="2289" actId="20577"/>
      <pc:docMkLst>
        <pc:docMk/>
      </pc:docMkLst>
      <pc:sldChg chg="delSp modSp add mod ord">
        <pc:chgData name="Steinar Hjelset" userId="900bcac5-039b-480b-8b37-a8273c2e007f" providerId="ADAL" clId="{FED0024C-63E1-49AB-8E71-038C13BEA465}" dt="2022-02-14T08:23:47.987" v="2289" actId="20577"/>
        <pc:sldMkLst>
          <pc:docMk/>
          <pc:sldMk cId="4241648534" sldId="266"/>
        </pc:sldMkLst>
        <pc:spChg chg="mod">
          <ac:chgData name="Steinar Hjelset" userId="900bcac5-039b-480b-8b37-a8273c2e007f" providerId="ADAL" clId="{FED0024C-63E1-49AB-8E71-038C13BEA465}" dt="2022-02-14T08:23:32.857" v="2255" actId="20577"/>
          <ac:spMkLst>
            <pc:docMk/>
            <pc:sldMk cId="4241648534" sldId="266"/>
            <ac:spMk id="39" creationId="{B0829B36-1815-4A9E-A8D1-F2E08FCF4A6F}"/>
          </ac:spMkLst>
        </pc:spChg>
        <pc:spChg chg="mod">
          <ac:chgData name="Steinar Hjelset" userId="900bcac5-039b-480b-8b37-a8273c2e007f" providerId="ADAL" clId="{FED0024C-63E1-49AB-8E71-038C13BEA465}" dt="2022-02-14T08:23:23.350" v="2243" actId="20577"/>
          <ac:spMkLst>
            <pc:docMk/>
            <pc:sldMk cId="4241648534" sldId="266"/>
            <ac:spMk id="40" creationId="{97FB6505-B176-4A0C-9DE0-2679924F3BFD}"/>
          </ac:spMkLst>
        </pc:spChg>
        <pc:spChg chg="mod">
          <ac:chgData name="Steinar Hjelset" userId="900bcac5-039b-480b-8b37-a8273c2e007f" providerId="ADAL" clId="{FED0024C-63E1-49AB-8E71-038C13BEA465}" dt="2022-02-14T08:23:43.556" v="2280" actId="20577"/>
          <ac:spMkLst>
            <pc:docMk/>
            <pc:sldMk cId="4241648534" sldId="266"/>
            <ac:spMk id="43" creationId="{D9A4A0EB-62B6-4AC6-A9F9-6DBB25F3831E}"/>
          </ac:spMkLst>
        </pc:spChg>
        <pc:spChg chg="mod">
          <ac:chgData name="Steinar Hjelset" userId="900bcac5-039b-480b-8b37-a8273c2e007f" providerId="ADAL" clId="{FED0024C-63E1-49AB-8E71-038C13BEA465}" dt="2022-02-14T08:23:47.987" v="2289" actId="20577"/>
          <ac:spMkLst>
            <pc:docMk/>
            <pc:sldMk cId="4241648534" sldId="266"/>
            <ac:spMk id="45" creationId="{0E14865D-30B6-42EC-A744-AC16D0603923}"/>
          </ac:spMkLst>
        </pc:spChg>
        <pc:picChg chg="del">
          <ac:chgData name="Steinar Hjelset" userId="900bcac5-039b-480b-8b37-a8273c2e007f" providerId="ADAL" clId="{FED0024C-63E1-49AB-8E71-038C13BEA465}" dt="2022-01-24T09:39:03.287" v="911" actId="478"/>
          <ac:picMkLst>
            <pc:docMk/>
            <pc:sldMk cId="4241648534" sldId="266"/>
            <ac:picMk id="23" creationId="{D9515C86-46BC-4C1E-B098-1B1454CDAF9E}"/>
          </ac:picMkLst>
        </pc:picChg>
      </pc:sldChg>
      <pc:sldChg chg="del">
        <pc:chgData name="Steinar Hjelset" userId="900bcac5-039b-480b-8b37-a8273c2e007f" providerId="ADAL" clId="{FED0024C-63E1-49AB-8E71-038C13BEA465}" dt="2022-01-14T08:42:09.601" v="1" actId="47"/>
        <pc:sldMkLst>
          <pc:docMk/>
          <pc:sldMk cId="2901984840" sldId="277"/>
        </pc:sldMkLst>
      </pc:sldChg>
      <pc:sldChg chg="del">
        <pc:chgData name="Steinar Hjelset" userId="900bcac5-039b-480b-8b37-a8273c2e007f" providerId="ADAL" clId="{FED0024C-63E1-49AB-8E71-038C13BEA465}" dt="2022-01-14T08:42:10.742" v="2" actId="47"/>
        <pc:sldMkLst>
          <pc:docMk/>
          <pc:sldMk cId="959468413" sldId="278"/>
        </pc:sldMkLst>
      </pc:sldChg>
      <pc:sldChg chg="addSp delSp modSp new mod">
        <pc:chgData name="Steinar Hjelset" userId="900bcac5-039b-480b-8b37-a8273c2e007f" providerId="ADAL" clId="{FED0024C-63E1-49AB-8E71-038C13BEA465}" dt="2022-01-28T10:17:28.990" v="1845" actId="20577"/>
        <pc:sldMkLst>
          <pc:docMk/>
          <pc:sldMk cId="1157876418" sldId="279"/>
        </pc:sldMkLst>
        <pc:spChg chg="mod">
          <ac:chgData name="Steinar Hjelset" userId="900bcac5-039b-480b-8b37-a8273c2e007f" providerId="ADAL" clId="{FED0024C-63E1-49AB-8E71-038C13BEA465}" dt="2022-01-24T09:38:56.716" v="910" actId="114"/>
          <ac:spMkLst>
            <pc:docMk/>
            <pc:sldMk cId="1157876418" sldId="279"/>
            <ac:spMk id="2" creationId="{C0437382-1746-4E54-8B41-0DA5D23C6A79}"/>
          </ac:spMkLst>
        </pc:spChg>
        <pc:spChg chg="del">
          <ac:chgData name="Steinar Hjelset" userId="900bcac5-039b-480b-8b37-a8273c2e007f" providerId="ADAL" clId="{FED0024C-63E1-49AB-8E71-038C13BEA465}" dt="2022-01-14T08:42:22.769" v="3" actId="3680"/>
          <ac:spMkLst>
            <pc:docMk/>
            <pc:sldMk cId="1157876418" sldId="279"/>
            <ac:spMk id="3" creationId="{2B201908-3F0B-4072-AC08-30EEFF8C97F0}"/>
          </ac:spMkLst>
        </pc:spChg>
        <pc:graphicFrameChg chg="add mod ord modGraphic">
          <ac:chgData name="Steinar Hjelset" userId="900bcac5-039b-480b-8b37-a8273c2e007f" providerId="ADAL" clId="{FED0024C-63E1-49AB-8E71-038C13BEA465}" dt="2022-01-28T10:17:28.990" v="1845" actId="20577"/>
          <ac:graphicFrameMkLst>
            <pc:docMk/>
            <pc:sldMk cId="1157876418" sldId="279"/>
            <ac:graphicFrameMk id="4" creationId="{F35C4B03-DF44-458C-9D86-32BB374181A9}"/>
          </ac:graphicFrameMkLst>
        </pc:graphicFrameChg>
      </pc:sldChg>
      <pc:sldChg chg="modSp new mod ord">
        <pc:chgData name="Steinar Hjelset" userId="900bcac5-039b-480b-8b37-a8273c2e007f" providerId="ADAL" clId="{FED0024C-63E1-49AB-8E71-038C13BEA465}" dt="2022-01-28T08:58:34.212" v="979" actId="20577"/>
        <pc:sldMkLst>
          <pc:docMk/>
          <pc:sldMk cId="2220915096" sldId="280"/>
        </pc:sldMkLst>
        <pc:spChg chg="mod">
          <ac:chgData name="Steinar Hjelset" userId="900bcac5-039b-480b-8b37-a8273c2e007f" providerId="ADAL" clId="{FED0024C-63E1-49AB-8E71-038C13BEA465}" dt="2022-01-24T09:38:44.319" v="892" actId="114"/>
          <ac:spMkLst>
            <pc:docMk/>
            <pc:sldMk cId="2220915096" sldId="280"/>
            <ac:spMk id="2" creationId="{CA65186A-CE7D-42CC-909D-765D32BAC554}"/>
          </ac:spMkLst>
        </pc:spChg>
        <pc:spChg chg="mod">
          <ac:chgData name="Steinar Hjelset" userId="900bcac5-039b-480b-8b37-a8273c2e007f" providerId="ADAL" clId="{FED0024C-63E1-49AB-8E71-038C13BEA465}" dt="2022-01-28T08:58:34.212" v="979" actId="20577"/>
          <ac:spMkLst>
            <pc:docMk/>
            <pc:sldMk cId="2220915096" sldId="280"/>
            <ac:spMk id="3" creationId="{438C699C-2717-463A-8DC4-6C3294A8BF89}"/>
          </ac:spMkLst>
        </pc:spChg>
      </pc:sldChg>
      <pc:sldChg chg="modSp new mod">
        <pc:chgData name="Steinar Hjelset" userId="900bcac5-039b-480b-8b37-a8273c2e007f" providerId="ADAL" clId="{FED0024C-63E1-49AB-8E71-038C13BEA465}" dt="2022-01-28T10:26:13.397" v="2231" actId="20577"/>
        <pc:sldMkLst>
          <pc:docMk/>
          <pc:sldMk cId="2721611454" sldId="281"/>
        </pc:sldMkLst>
        <pc:spChg chg="mod">
          <ac:chgData name="Steinar Hjelset" userId="900bcac5-039b-480b-8b37-a8273c2e007f" providerId="ADAL" clId="{FED0024C-63E1-49AB-8E71-038C13BEA465}" dt="2022-01-24T08:53:32.327" v="566" actId="20577"/>
          <ac:spMkLst>
            <pc:docMk/>
            <pc:sldMk cId="2721611454" sldId="281"/>
            <ac:spMk id="2" creationId="{DD7CE39D-84F7-4D03-BF67-7D6D6CCE00C6}"/>
          </ac:spMkLst>
        </pc:spChg>
        <pc:spChg chg="mod">
          <ac:chgData name="Steinar Hjelset" userId="900bcac5-039b-480b-8b37-a8273c2e007f" providerId="ADAL" clId="{FED0024C-63E1-49AB-8E71-038C13BEA465}" dt="2022-01-28T10:26:13.397" v="2231" actId="20577"/>
          <ac:spMkLst>
            <pc:docMk/>
            <pc:sldMk cId="2721611454" sldId="281"/>
            <ac:spMk id="3" creationId="{03B1D429-9298-4CB4-8E9E-BCE2B66B106D}"/>
          </ac:spMkLst>
        </pc:spChg>
      </pc:sldChg>
      <pc:sldChg chg="modSp new mod">
        <pc:chgData name="Steinar Hjelset" userId="900bcac5-039b-480b-8b37-a8273c2e007f" providerId="ADAL" clId="{FED0024C-63E1-49AB-8E71-038C13BEA465}" dt="2022-01-28T09:08:01.324" v="1323" actId="13926"/>
        <pc:sldMkLst>
          <pc:docMk/>
          <pc:sldMk cId="42040210" sldId="282"/>
        </pc:sldMkLst>
        <pc:spChg chg="mod">
          <ac:chgData name="Steinar Hjelset" userId="900bcac5-039b-480b-8b37-a8273c2e007f" providerId="ADAL" clId="{FED0024C-63E1-49AB-8E71-038C13BEA465}" dt="2022-01-24T08:53:40.944" v="600" actId="20577"/>
          <ac:spMkLst>
            <pc:docMk/>
            <pc:sldMk cId="42040210" sldId="282"/>
            <ac:spMk id="2" creationId="{9DED2EF8-BFDA-4F2B-B7EB-3605AB3980EE}"/>
          </ac:spMkLst>
        </pc:spChg>
        <pc:spChg chg="mod">
          <ac:chgData name="Steinar Hjelset" userId="900bcac5-039b-480b-8b37-a8273c2e007f" providerId="ADAL" clId="{FED0024C-63E1-49AB-8E71-038C13BEA465}" dt="2022-01-28T09:08:01.324" v="1323" actId="13926"/>
          <ac:spMkLst>
            <pc:docMk/>
            <pc:sldMk cId="42040210" sldId="282"/>
            <ac:spMk id="3" creationId="{5F4B227D-C26E-49C3-9F14-14950C44F0DF}"/>
          </ac:spMkLst>
        </pc:spChg>
      </pc:sldChg>
      <pc:sldChg chg="add del ord">
        <pc:chgData name="Steinar Hjelset" userId="900bcac5-039b-480b-8b37-a8273c2e007f" providerId="ADAL" clId="{FED0024C-63E1-49AB-8E71-038C13BEA465}" dt="2022-01-24T09:35:36.275" v="865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8A2AD9DE-BC5A-406E-93C6-34DE891000AA}"/>
    <pc:docChg chg="undo custSel addSld delSld modSld">
      <pc:chgData name="Steinar Hjelset" userId="900bcac5-039b-480b-8b37-a8273c2e007f" providerId="ADAL" clId="{8A2AD9DE-BC5A-406E-93C6-34DE891000AA}" dt="2022-01-04T11:27:03.439" v="963" actId="13926"/>
      <pc:docMkLst>
        <pc:docMk/>
      </pc:docMkLst>
      <pc:sldChg chg="del">
        <pc:chgData name="Steinar Hjelset" userId="900bcac5-039b-480b-8b37-a8273c2e007f" providerId="ADAL" clId="{8A2AD9DE-BC5A-406E-93C6-34DE891000AA}" dt="2021-12-14T07:18:13.035" v="2" actId="47"/>
        <pc:sldMkLst>
          <pc:docMk/>
          <pc:sldMk cId="3618597751" sldId="257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73393998" sldId="265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3463005662" sldId="266"/>
        </pc:sldMkLst>
      </pc:sldChg>
      <pc:sldChg chg="addSp delSp modSp new mod">
        <pc:chgData name="Steinar Hjelset" userId="900bcac5-039b-480b-8b37-a8273c2e007f" providerId="ADAL" clId="{8A2AD9DE-BC5A-406E-93C6-34DE891000AA}" dt="2022-01-04T11:27:03.439" v="963" actId="13926"/>
        <pc:sldMkLst>
          <pc:docMk/>
          <pc:sldMk cId="1047557919" sldId="275"/>
        </pc:sldMkLst>
        <pc:spChg chg="mod">
          <ac:chgData name="Steinar Hjelset" userId="900bcac5-039b-480b-8b37-a8273c2e007f" providerId="ADAL" clId="{8A2AD9DE-BC5A-406E-93C6-34DE891000AA}" dt="2021-12-14T07:20:35.371" v="131" actId="20577"/>
          <ac:spMkLst>
            <pc:docMk/>
            <pc:sldMk cId="1047557919" sldId="275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56.485" v="95" actId="3680"/>
          <ac:spMkLst>
            <pc:docMk/>
            <pc:sldMk cId="1047557919" sldId="275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2-01-04T11:27:03.439" v="963" actId="13926"/>
          <ac:graphicFrameMkLst>
            <pc:docMk/>
            <pc:sldMk cId="1047557919" sldId="275"/>
            <ac:graphicFrameMk id="4" creationId="{41E3AF84-6BFE-476A-AEEC-94EDBE90F617}"/>
          </ac:graphicFrameMkLst>
        </pc:graphicFrameChg>
      </pc:sldChg>
      <pc:sldChg chg="add del">
        <pc:chgData name="Steinar Hjelset" userId="900bcac5-039b-480b-8b37-a8273c2e007f" providerId="ADAL" clId="{8A2AD9DE-BC5A-406E-93C6-34DE891000AA}" dt="2021-12-14T07:20:43.629" v="133" actId="47"/>
        <pc:sldMkLst>
          <pc:docMk/>
          <pc:sldMk cId="4296934" sldId="276"/>
        </pc:sldMkLst>
      </pc:sldChg>
      <pc:sldChg chg="addSp delSp modSp add del mod">
        <pc:chgData name="Steinar Hjelset" userId="900bcac5-039b-480b-8b37-a8273c2e007f" providerId="ADAL" clId="{8A2AD9DE-BC5A-406E-93C6-34DE891000AA}" dt="2021-12-14T07:20:01.917" v="96" actId="47"/>
        <pc:sldMkLst>
          <pc:docMk/>
          <pc:sldMk cId="2449071863" sldId="276"/>
        </pc:sldMkLst>
        <pc:spChg chg="mod">
          <ac:chgData name="Steinar Hjelset" userId="900bcac5-039b-480b-8b37-a8273c2e007f" providerId="ADAL" clId="{8A2AD9DE-BC5A-406E-93C6-34DE891000AA}" dt="2021-12-14T07:19:29.514" v="93" actId="20577"/>
          <ac:spMkLst>
            <pc:docMk/>
            <pc:sldMk cId="2449071863" sldId="276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49.619" v="94" actId="3680"/>
          <ac:spMkLst>
            <pc:docMk/>
            <pc:sldMk cId="2449071863" sldId="276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1-12-14T07:19:49.619" v="94" actId="3680"/>
          <ac:graphicFrameMkLst>
            <pc:docMk/>
            <pc:sldMk cId="2449071863" sldId="276"/>
            <ac:graphicFrameMk id="4" creationId="{8DDB41F7-3B7F-46E7-9DE7-FE7F35120C35}"/>
          </ac:graphicFrameMkLst>
        </pc:graphicFrameChg>
      </pc:sldChg>
      <pc:sldChg chg="modSp add del mod">
        <pc:chgData name="Steinar Hjelset" userId="900bcac5-039b-480b-8b37-a8273c2e007f" providerId="ADAL" clId="{8A2AD9DE-BC5A-406E-93C6-34DE891000AA}" dt="2021-12-14T07:27:55.931" v="230" actId="47"/>
        <pc:sldMkLst>
          <pc:docMk/>
          <pc:sldMk cId="2464293647" sldId="276"/>
        </pc:sldMkLst>
        <pc:spChg chg="mod">
          <ac:chgData name="Steinar Hjelset" userId="900bcac5-039b-480b-8b37-a8273c2e007f" providerId="ADAL" clId="{8A2AD9DE-BC5A-406E-93C6-34DE891000AA}" dt="2021-12-14T07:21:14.061" v="150" actId="20577"/>
          <ac:spMkLst>
            <pc:docMk/>
            <pc:sldMk cId="2464293647" sldId="276"/>
            <ac:spMk id="2" creationId="{581FBF51-5396-4CF6-8F55-206A505AB774}"/>
          </ac:spMkLst>
        </pc:spChg>
      </pc:sldChg>
      <pc:sldChg chg="modSp add mod">
        <pc:chgData name="Steinar Hjelset" userId="900bcac5-039b-480b-8b37-a8273c2e007f" providerId="ADAL" clId="{8A2AD9DE-BC5A-406E-93C6-34DE891000AA}" dt="2022-01-04T08:58:37.250" v="912" actId="20577"/>
        <pc:sldMkLst>
          <pc:docMk/>
          <pc:sldMk cId="2501802241" sldId="276"/>
        </pc:sldMkLst>
        <pc:spChg chg="mod">
          <ac:chgData name="Steinar Hjelset" userId="900bcac5-039b-480b-8b37-a8273c2e007f" providerId="ADAL" clId="{8A2AD9DE-BC5A-406E-93C6-34DE891000AA}" dt="2021-12-14T07:28:41.376" v="294" actId="20577"/>
          <ac:spMkLst>
            <pc:docMk/>
            <pc:sldMk cId="2501802241" sldId="276"/>
            <ac:spMk id="2" creationId="{581FBF51-5396-4CF6-8F55-206A505AB774}"/>
          </ac:spMkLst>
        </pc:spChg>
        <pc:graphicFrameChg chg="mod modGraphic">
          <ac:chgData name="Steinar Hjelset" userId="900bcac5-039b-480b-8b37-a8273c2e007f" providerId="ADAL" clId="{8A2AD9DE-BC5A-406E-93C6-34DE891000AA}" dt="2022-01-04T08:58:37.250" v="912" actId="20577"/>
          <ac:graphicFrameMkLst>
            <pc:docMk/>
            <pc:sldMk cId="2501802241" sldId="276"/>
            <ac:graphicFrameMk id="4" creationId="{41E3AF84-6BFE-476A-AEEC-94EDBE90F617}"/>
          </ac:graphicFrameMkLst>
        </pc:graphicFrameChg>
      </pc:sldChg>
    </pc:docChg>
  </pc:docChgLst>
  <pc:docChgLst>
    <pc:chgData name="Steinar Hjelset" userId="S::steinar.hjelset@ks.no::900bcac5-039b-480b-8b37-a8273c2e007f" providerId="AD" clId="Web-{FAB82231-CDB4-4864-86FD-852DFD31895C}"/>
    <pc:docChg chg="modSld">
      <pc:chgData name="Steinar Hjelset" userId="S::steinar.hjelset@ks.no::900bcac5-039b-480b-8b37-a8273c2e007f" providerId="AD" clId="Web-{FAB82231-CDB4-4864-86FD-852DFD31895C}" dt="2023-09-28T06:02:51.775" v="7" actId="20577"/>
      <pc:docMkLst>
        <pc:docMk/>
      </pc:docMkLst>
      <pc:sldChg chg="modSp">
        <pc:chgData name="Steinar Hjelset" userId="S::steinar.hjelset@ks.no::900bcac5-039b-480b-8b37-a8273c2e007f" providerId="AD" clId="Web-{FAB82231-CDB4-4864-86FD-852DFD31895C}" dt="2023-09-28T06:02:51.775" v="7" actId="20577"/>
        <pc:sldMkLst>
          <pc:docMk/>
          <pc:sldMk cId="2350411187" sldId="256"/>
        </pc:sldMkLst>
        <pc:spChg chg="mod">
          <ac:chgData name="Steinar Hjelset" userId="S::steinar.hjelset@ks.no::900bcac5-039b-480b-8b37-a8273c2e007f" providerId="AD" clId="Web-{FAB82231-CDB4-4864-86FD-852DFD31895C}" dt="2023-09-28T06:02:51.775" v="7" actId="20577"/>
          <ac:spMkLst>
            <pc:docMk/>
            <pc:sldMk cId="2350411187" sldId="256"/>
            <ac:spMk id="3" creationId="{EAAE4623-BB01-47D5-850B-B7E71C39922B}"/>
          </ac:spMkLst>
        </pc:spChg>
      </pc:sldChg>
    </pc:docChg>
  </pc:docChgLst>
  <pc:docChgLst>
    <pc:chgData name="Steinar Hjelset" userId="S::steinar.hjelset@ks.no::900bcac5-039b-480b-8b37-a8273c2e007f" providerId="AD" clId="Web-{011AD2E7-EDBC-431D-A7E5-7EE410926FF5}"/>
    <pc:docChg chg="modSld">
      <pc:chgData name="Steinar Hjelset" userId="S::steinar.hjelset@ks.no::900bcac5-039b-480b-8b37-a8273c2e007f" providerId="AD" clId="Web-{011AD2E7-EDBC-431D-A7E5-7EE410926FF5}" dt="2023-10-06T07:45:30.433" v="9" actId="20577"/>
      <pc:docMkLst>
        <pc:docMk/>
      </pc:docMkLst>
      <pc:sldChg chg="modSp">
        <pc:chgData name="Steinar Hjelset" userId="S::steinar.hjelset@ks.no::900bcac5-039b-480b-8b37-a8273c2e007f" providerId="AD" clId="Web-{011AD2E7-EDBC-431D-A7E5-7EE410926FF5}" dt="2023-10-06T07:45:30.433" v="9" actId="20577"/>
        <pc:sldMkLst>
          <pc:docMk/>
          <pc:sldMk cId="1788361998" sldId="258"/>
        </pc:sldMkLst>
        <pc:spChg chg="mod">
          <ac:chgData name="Steinar Hjelset" userId="S::steinar.hjelset@ks.no::900bcac5-039b-480b-8b37-a8273c2e007f" providerId="AD" clId="Web-{011AD2E7-EDBC-431D-A7E5-7EE410926FF5}" dt="2023-10-06T07:45:30.433" v="9" actId="20577"/>
          <ac:spMkLst>
            <pc:docMk/>
            <pc:sldMk cId="1788361998" sldId="258"/>
            <ac:spMk id="3" creationId="{92EE605D-9062-4D8B-A87E-7D9876B4AEE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06.10.2023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s.no/fagomrader/digitalisering/felleslosninger/skolesec/videoleksjoner/skoleeie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s.no/fagomrader/digitalisering/felleslosninger/skolesec/videoleksjoner/skoleeie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EF593-AA82-4714-97F5-8DB112ACD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Forberedelser til samling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AE4623-BB01-47D5-850B-B7E71C399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Samling 2 – Prioritering</a:t>
            </a:r>
          </a:p>
        </p:txBody>
      </p:sp>
    </p:spTree>
    <p:extLst>
      <p:ext uri="{BB962C8B-B14F-4D97-AF65-F5344CB8AC3E}">
        <p14:creationId xmlns:p14="http://schemas.microsoft.com/office/powerpoint/2010/main" val="235041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9FEF89-B24A-4DCA-9A76-EF5B797E5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Forberedelser for veiledere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2EE605D-9062-4D8B-A87E-7D9876B4AEE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nb-NO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Oppgave 1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video: </a:t>
            </a:r>
            <a:r>
              <a:rPr lang="nb-NO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Internkontroll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–"/>
              <a:tabLst>
                <a:tab pos="914400" algn="l"/>
              </a:tabLst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Oppgave: Sett deg inn i din kommunes internkontrollsystem. Forbered et kort muntlig rekkefremlegg på samlingen (ikke behov for skriftlig refleksjon).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video: </a:t>
            </a:r>
            <a:r>
              <a:rPr lang="nb-NO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Personopplysningssikkerhet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–"/>
              <a:tabLst>
                <a:tab pos="914400" algn="l"/>
              </a:tabLst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Oppgave: Formuler én refleksjon fra leksjonen i følgende dokument. Dette kan både være ting man opplever å lykkes med i egen praksis og ting man ikke lykkes med.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video: </a:t>
            </a:r>
            <a:r>
              <a:rPr lang="nb-NO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Brudd på personopplysningssikkerheten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–"/>
              <a:tabLst>
                <a:tab pos="914400" algn="l"/>
              </a:tabLst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Oppgave: Formuler én refleksjon fra leksjonen i følgende dokument. Dette kan både være ting man opplever å lykkes med i egen praksis og ting man ikke lykkes med.</a:t>
            </a:r>
          </a:p>
        </p:txBody>
      </p:sp>
    </p:spTree>
    <p:extLst>
      <p:ext uri="{BB962C8B-B14F-4D97-AF65-F5344CB8AC3E}">
        <p14:creationId xmlns:p14="http://schemas.microsoft.com/office/powerpoint/2010/main" val="132621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9FEF89-B24A-4DCA-9A76-EF5B797E5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Forberedelser for veiledere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2EE605D-9062-4D8B-A87E-7D9876B4AEE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nb-NO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Oppgave 2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nb-NO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Kommunene dere veileder skal ha gjennomført kartlegging før samlingen, og oppsummert sine refleksjoner i et eget refleksjonsnotat. Kommunene har fått beskjed om å gi beskjed til sin veileder når kartleggingen og refleksjonsnotatet er gjennomført.  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nb-NO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nb-NO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 gjennom kommunene sine kartlegginger og refleksjonsnotat, og forbered forslag til prioriteringer/tiltak. Hva er fellestrekk for de ulike kommunene? 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nb-NO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nb-NO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Noter dine refleksjoner i dokumentet i Teams.</a:t>
            </a:r>
          </a:p>
        </p:txBody>
      </p:sp>
    </p:spTree>
    <p:extLst>
      <p:ext uri="{BB962C8B-B14F-4D97-AF65-F5344CB8AC3E}">
        <p14:creationId xmlns:p14="http://schemas.microsoft.com/office/powerpoint/2010/main" val="316360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9FEF89-B24A-4DCA-9A76-EF5B797E5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Forberedelser for deltakerkommunene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2EE605D-9062-4D8B-A87E-7D9876B4AEE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b="1" dirty="0">
                <a:ea typeface="Calibri"/>
                <a:cs typeface="Calibri"/>
              </a:rPr>
              <a:t>Oppgave 1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b-NO" dirty="0">
                <a:ea typeface="Calibri"/>
                <a:cs typeface="Calibri"/>
              </a:rPr>
              <a:t>Se gjennom følgende </a:t>
            </a:r>
            <a:r>
              <a:rPr lang="nb-NO" u="sng" dirty="0">
                <a:solidFill>
                  <a:srgbClr val="0563C1"/>
                </a:solidFill>
                <a:ea typeface="Calibri"/>
                <a:cs typeface="Calibri"/>
                <a:hlinkClick r:id="rId2"/>
              </a:rPr>
              <a:t>videoleksjoner</a:t>
            </a:r>
            <a:r>
              <a:rPr lang="nb-NO" dirty="0">
                <a:ea typeface="Calibri"/>
                <a:cs typeface="Calibri"/>
              </a:rPr>
              <a:t> fra </a:t>
            </a:r>
            <a:r>
              <a:rPr lang="nb-NO" dirty="0" err="1">
                <a:ea typeface="Calibri"/>
                <a:cs typeface="Calibri"/>
              </a:rPr>
              <a:t>SkoleSec</a:t>
            </a:r>
            <a:r>
              <a:rPr lang="nb-NO" dirty="0">
                <a:ea typeface="Calibri"/>
                <a:cs typeface="Calibri"/>
              </a:rPr>
              <a:t>:</a:t>
            </a:r>
            <a:endParaRPr lang="en-US" dirty="0">
              <a:ea typeface="Calibri"/>
              <a:cs typeface="Calibri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dirty="0">
                <a:ea typeface="Calibri"/>
                <a:cs typeface="Calibri"/>
              </a:rPr>
              <a:t>Personvern i skolen – sentrale begreper</a:t>
            </a:r>
            <a:endParaRPr lang="en-US" dirty="0">
              <a:ea typeface="Calibri"/>
              <a:cs typeface="Calibri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dirty="0">
                <a:ea typeface="Calibri"/>
                <a:cs typeface="Calibri"/>
              </a:rPr>
              <a:t>Personvern i skolen – personvernprinsippene</a:t>
            </a:r>
            <a:endParaRPr lang="en-US" dirty="0">
              <a:ea typeface="Calibri"/>
              <a:cs typeface="Calibri"/>
            </a:endParaRPr>
          </a:p>
          <a:p>
            <a:pPr indent="-342900">
              <a:lnSpc>
                <a:spcPct val="107000"/>
              </a:lnSpc>
              <a:spcAft>
                <a:spcPts val="800"/>
              </a:spcAft>
              <a:buFont typeface="Arial"/>
              <a:buChar char="•"/>
            </a:pPr>
            <a:r>
              <a:rPr lang="nb-NO" dirty="0">
                <a:ea typeface="Calibri"/>
                <a:cs typeface="Calibri"/>
              </a:rPr>
              <a:t>Personvern i skolen – rettslige grunnlag</a:t>
            </a:r>
            <a:endParaRPr lang="en-US" dirty="0">
              <a:ea typeface="Calibri"/>
              <a:cs typeface="Calibri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b-NO" dirty="0">
                <a:ea typeface="Calibri"/>
                <a:cs typeface="Calibri"/>
              </a:rPr>
              <a:t>Formuler én refleksjon fra hver av leksjonene. Dette kan både være ting man lykkes med i egen praksis og ting man ikke lykkes med. </a:t>
            </a:r>
            <a:r>
              <a:rPr lang="nn-NO" dirty="0">
                <a:ea typeface="Calibri"/>
                <a:cs typeface="Calibri"/>
              </a:rPr>
              <a:t>Noter dine </a:t>
            </a:r>
            <a:r>
              <a:rPr lang="nn-NO" err="1">
                <a:ea typeface="Calibri"/>
                <a:cs typeface="Calibri"/>
              </a:rPr>
              <a:t>refleksjoner</a:t>
            </a:r>
            <a:r>
              <a:rPr lang="nn-NO" dirty="0">
                <a:ea typeface="Calibri"/>
                <a:cs typeface="Calibri"/>
              </a:rPr>
              <a:t> i Word-dokumentet på Teams-kanalen.</a:t>
            </a:r>
            <a:endParaRPr lang="nb-NO" dirty="0">
              <a:ea typeface="Calibri"/>
              <a:cs typeface="Calibri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,Sans-Serif"/>
              <a:buNone/>
            </a:pPr>
            <a:endParaRPr lang="nb-NO" sz="2000" dirty="0">
              <a:effectLst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836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9FEF89-B24A-4DCA-9A76-EF5B797E5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Forberedelser for deltakerkommunene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2EE605D-9062-4D8B-A87E-7D9876B4AEE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Font typeface="Arial,Sans-Serif"/>
              <a:buNone/>
            </a:pPr>
            <a:r>
              <a:rPr lang="nb-NO" b="1" dirty="0">
                <a:ea typeface="Calibri"/>
                <a:cs typeface="Calibri"/>
              </a:rPr>
              <a:t>Oppgave 2</a:t>
            </a:r>
            <a:endParaRPr lang="nn-NO" sz="2200" b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b-NO" sz="2000" dirty="0"/>
              <a:t>Gjennomfør kartleggingen i god tid før samlingen. Etter gjennomført kartlegging gjør følgende refleksjoner:</a:t>
            </a:r>
            <a:endParaRPr lang="nb-NO"/>
          </a:p>
          <a:p>
            <a:pPr marL="342900" lvl="0" indent="-342900">
              <a:lnSpc>
                <a:spcPct val="105000"/>
              </a:lnSpc>
              <a:buFont typeface="Calibri" panose="020F0502020204030204" pitchFamily="34" charset="0"/>
              <a:buChar char="-"/>
            </a:pPr>
            <a:r>
              <a:rPr lang="nb-NO" sz="2000" dirty="0">
                <a:effectLst/>
                <a:ea typeface="Times New Roman" panose="02020603050405020304" pitchFamily="18" charset="0"/>
              </a:rPr>
              <a:t>Diskuter resultatene med 1-3 andre nøkkelpersoner i din kommune</a:t>
            </a:r>
            <a:endParaRPr lang="nb-NO" sz="20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5000"/>
              </a:lnSpc>
              <a:buFont typeface="Calibri" panose="020F0502020204030204" pitchFamily="34" charset="0"/>
              <a:buChar char="-"/>
            </a:pPr>
            <a:r>
              <a:rPr lang="nb-NO" sz="2000" dirty="0">
                <a:effectLst/>
                <a:ea typeface="Times New Roman" panose="02020603050405020304" pitchFamily="18" charset="0"/>
              </a:rPr>
              <a:t>Reflekter over hvilke områder i egen kommune hvor man er kommet langt</a:t>
            </a:r>
            <a:endParaRPr lang="nb-NO" sz="20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b-NO" sz="2000" dirty="0">
                <a:effectLst/>
                <a:ea typeface="Times New Roman" panose="02020603050405020304" pitchFamily="18" charset="0"/>
              </a:rPr>
              <a:t>Reflekter over hvilke områder i egen kommune hvor man har forbedringspotensial</a:t>
            </a:r>
            <a:endParaRPr lang="nb-NO" sz="20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n-NO" sz="200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nn-NO" sz="2000" dirty="0">
                <a:effectLst/>
                <a:ea typeface="Calibri"/>
              </a:rPr>
              <a:t>Dokumenter dine </a:t>
            </a:r>
            <a:r>
              <a:rPr lang="nn-NO" sz="2000" dirty="0" err="1">
                <a:effectLst/>
                <a:ea typeface="Calibri"/>
              </a:rPr>
              <a:t>refleksjoner</a:t>
            </a:r>
            <a:r>
              <a:rPr lang="nn-NO" sz="2000" dirty="0">
                <a:effectLst/>
                <a:ea typeface="Calibri"/>
              </a:rPr>
              <a:t> i </a:t>
            </a:r>
            <a:r>
              <a:rPr lang="nn-NO" sz="2000" dirty="0" err="1">
                <a:effectLst/>
                <a:ea typeface="Calibri"/>
              </a:rPr>
              <a:t>eget</a:t>
            </a:r>
            <a:r>
              <a:rPr lang="nn-NO" sz="2000" dirty="0">
                <a:effectLst/>
                <a:ea typeface="Calibri"/>
              </a:rPr>
              <a:t> Word-dokument på Teams-kanalen. </a:t>
            </a:r>
            <a:r>
              <a:rPr lang="nb-NO" sz="2000" dirty="0">
                <a:effectLst/>
                <a:ea typeface="Calibri"/>
              </a:rPr>
              <a:t>På samlingen vil vi på bakgrunn av kartleggingen prioritere hvilke områder man skal prioritere på kort sikt, og utarbeide en handlingsplan for hvilke tiltak man skal iverksette på de ulike områdene.</a:t>
            </a:r>
            <a:endParaRPr lang="nb-NO" sz="2000" dirty="0">
              <a:effectLst/>
              <a:ea typeface="Calibri"/>
              <a:cs typeface="Calibri"/>
            </a:endParaRPr>
          </a:p>
          <a:p>
            <a:pPr marL="0" indent="0">
              <a:buNone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4225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954BC1C6E1B4D8D043CDC6EE2A20F" ma:contentTypeVersion="18" ma:contentTypeDescription="Create a new document." ma:contentTypeScope="" ma:versionID="0ae89ccfb94e4ace996cb10d3dbdeda0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095798a6bff92c02f505ca5076d5a8b2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0DDD3C-BDD1-4E19-A5EA-656FC41D5342}"/>
</file>

<file path=customXml/itemProps3.xml><?xml version="1.0" encoding="utf-8"?>
<ds:datastoreItem xmlns:ds="http://schemas.openxmlformats.org/officeDocument/2006/customXml" ds:itemID="{B797C1D3-9B14-489C-B65D-642DD660EF35}">
  <ds:schemaRefs>
    <ds:schemaRef ds:uri="http://purl.org/dc/terms/"/>
    <ds:schemaRef ds:uri="http://purl.org/dc/elements/1.1/"/>
    <ds:schemaRef ds:uri="7d88db6c-a4a6-42bb-82c2-7a63f6a238f8"/>
    <ds:schemaRef ds:uri="http://purl.org/dc/dcmitype/"/>
    <ds:schemaRef ds:uri="http://schemas.microsoft.com/office/2006/documentManagement/types"/>
    <ds:schemaRef ds:uri="http://schemas.microsoft.com/office/infopath/2007/PartnerControls"/>
    <ds:schemaRef ds:uri="44f892ea-d882-4a61-8ec7-e54b8bcb3b7b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343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Arial,Sans-Serif</vt:lpstr>
      <vt:lpstr>Calibri</vt:lpstr>
      <vt:lpstr>1_KS-profiltema</vt:lpstr>
      <vt:lpstr>Forberedelser til samling</vt:lpstr>
      <vt:lpstr>Forberedelser for veiledere</vt:lpstr>
      <vt:lpstr>Forberedelser for veiledere</vt:lpstr>
      <vt:lpstr>Forberedelser for deltakerkommunene</vt:lpstr>
      <vt:lpstr>Forberedelser for deltakerkommunene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4</cp:revision>
  <dcterms:created xsi:type="dcterms:W3CDTF">2020-10-12T15:37:52Z</dcterms:created>
  <dcterms:modified xsi:type="dcterms:W3CDTF">2023-10-06T07:54:40Z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