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</p:sldIdLst>
  <p:sldSz cx="12192000" cy="6858000"/>
  <p:notesSz cx="6858000" cy="9144000"/>
  <p:custDataLst>
    <p:tags r:id="rId6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718372-06AC-4ED7-8D72-5EF49A401E78}" v="60" dt="2024-06-19T06:23:49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Tymczuk" userId="10db57fc-5555-450e-b234-561dcd4f8fa3" providerId="ADAL" clId="{90718372-06AC-4ED7-8D72-5EF49A401E78}"/>
    <pc:docChg chg="custSel modSld replTag">
      <pc:chgData name="Alexander Tymczuk" userId="10db57fc-5555-450e-b234-561dcd4f8fa3" providerId="ADAL" clId="{90718372-06AC-4ED7-8D72-5EF49A401E78}" dt="2024-06-19T12:43:36.300" v="123" actId="20577"/>
      <pc:docMkLst>
        <pc:docMk/>
      </pc:docMkLst>
      <pc:sldChg chg="modSp mod">
        <pc:chgData name="Alexander Tymczuk" userId="10db57fc-5555-450e-b234-561dcd4f8fa3" providerId="ADAL" clId="{90718372-06AC-4ED7-8D72-5EF49A401E78}" dt="2024-06-19T12:43:36.300" v="123" actId="20577"/>
        <pc:sldMkLst>
          <pc:docMk/>
          <pc:sldMk cId="2730425636" sldId="265"/>
        </pc:sldMkLst>
        <pc:spChg chg="mod">
          <ac:chgData name="Alexander Tymczuk" userId="10db57fc-5555-450e-b234-561dcd4f8fa3" providerId="ADAL" clId="{90718372-06AC-4ED7-8D72-5EF49A401E78}" dt="2024-06-19T06:23:49.931" v="101" actId="962"/>
          <ac:spMkLst>
            <pc:docMk/>
            <pc:sldMk cId="2730425636" sldId="265"/>
            <ac:spMk id="2" creationId="{A3BC7112-298F-6656-59EF-8ED58EFD0ADB}"/>
          </ac:spMkLst>
        </pc:spChg>
        <pc:spChg chg="mod">
          <ac:chgData name="Alexander Tymczuk" userId="10db57fc-5555-450e-b234-561dcd4f8fa3" providerId="ADAL" clId="{90718372-06AC-4ED7-8D72-5EF49A401E78}" dt="2024-06-19T12:43:36.300" v="123" actId="20577"/>
          <ac:spMkLst>
            <pc:docMk/>
            <pc:sldMk cId="2730425636" sldId="265"/>
            <ac:spMk id="5" creationId="{FB97DF01-17D4-DEF8-4BB9-1AB441FE2C51}"/>
          </ac:spMkLst>
        </pc:spChg>
        <pc:spChg chg="mod">
          <ac:chgData name="Alexander Tymczuk" userId="10db57fc-5555-450e-b234-561dcd4f8fa3" providerId="ADAL" clId="{90718372-06AC-4ED7-8D72-5EF49A401E78}" dt="2024-06-19T12:43:20.401" v="107" actId="21"/>
          <ac:spMkLst>
            <pc:docMk/>
            <pc:sldMk cId="2730425636" sldId="265"/>
            <ac:spMk id="6" creationId="{A0BFBE6C-546E-9071-FDDA-FE63BDB8C89D}"/>
          </ac:spMkLst>
        </pc:spChg>
        <pc:spChg chg="mod">
          <ac:chgData name="Alexander Tymczuk" userId="10db57fc-5555-450e-b234-561dcd4f8fa3" providerId="ADAL" clId="{90718372-06AC-4ED7-8D72-5EF49A401E78}" dt="2024-06-19T06:23:49.970" v="104" actId="962"/>
          <ac:spMkLst>
            <pc:docMk/>
            <pc:sldMk cId="2730425636" sldId="265"/>
            <ac:spMk id="7" creationId="{FD26EF16-368B-4CBC-79EE-C5F9E630D556}"/>
          </ac:spMkLst>
        </pc:spChg>
        <pc:spChg chg="mod">
          <ac:chgData name="Alexander Tymczuk" userId="10db57fc-5555-450e-b234-561dcd4f8fa3" providerId="ADAL" clId="{90718372-06AC-4ED7-8D72-5EF49A401E78}" dt="2024-06-19T06:23:49.980" v="105" actId="962"/>
          <ac:spMkLst>
            <pc:docMk/>
            <pc:sldMk cId="2730425636" sldId="265"/>
            <ac:spMk id="8" creationId="{42AD4742-A861-1DAE-892D-31CFE2FDC865}"/>
          </ac:spMkLst>
        </pc:spChg>
        <pc:spChg chg="mod">
          <ac:chgData name="Alexander Tymczuk" userId="10db57fc-5555-450e-b234-561dcd4f8fa3" providerId="ADAL" clId="{90718372-06AC-4ED7-8D72-5EF49A401E78}" dt="2024-06-19T06:23:49.989" v="106" actId="962"/>
          <ac:spMkLst>
            <pc:docMk/>
            <pc:sldMk cId="2730425636" sldId="265"/>
            <ac:spMk id="9" creationId="{9E4ED436-1AF4-5764-5334-A248B6FE0A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28F112-6EF2-B697-659B-F856D97D5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4783DAC-61C0-E2E8-968C-142C0D6F9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C76E9E-7780-8DB2-F334-4FF1F4B7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1A783F3-7EA7-B7F9-9BDE-0A85CD46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AE9B67-03AD-9A55-2E01-D77D0B4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93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D8AC04-DCC1-03C7-4396-8D3245F3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25E674-596C-AD9B-8872-7FB13A6D9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48377D-FA88-1881-53DB-40D165AB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7EA8B3-2A99-0639-D9CE-FF10B5D7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27AEDE-9D81-43AC-805F-1DB4B45F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616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93B977F-6C55-E08D-468A-ECDFBE8D7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1058D0E-292E-AD73-504B-45E540F5C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AE391A-A3CD-B69A-F256-D19A10FD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F354A2-B814-6DD0-DB3C-65788397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374B07-5CB1-D76E-A5AC-4CC044E6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419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19.06.2024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9046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A63404-7A85-0B6C-B5A8-306D10EB8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2CD442-EB39-0E66-9DE7-FC5E7C6A5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14E0A7-055D-37EB-7C75-5978D0BF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192550-A9B7-EE2E-734C-C33470B6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A2ECAE-93E1-4E39-F91C-E8C26281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55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5489EE-5CB6-FA0F-7544-7F4D260EE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FBAF463-891E-1DDE-1BAD-FB8FA6A9F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8FB75C-E61C-32D0-EA8F-57227965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77A140-7975-4395-1835-AE7FD2532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53A440-694B-E5FC-7F7A-1872E82E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91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A3E3DB-4528-5705-F0A8-FDAAB7600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137788-8107-CD29-2CE0-EFB06C439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855B2CA-8064-A723-3336-A88BFEB2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90965ED-21BF-4C29-C5E4-F834783B1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D1022A-384F-D306-7338-7DCAA126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D1AFC5-AAB3-2BF9-6A96-54E2C960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26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3AFC78-853E-8285-774D-35DC3EAD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1E9C83E-0CF6-F79A-BC76-566A28E99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D37D2D-C457-EEEC-D089-8475AF627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5CFCC8C-13FA-F987-5B96-8997216DF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F184676-0B9B-462C-091D-8BE598E4F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A66561F-CFCD-0DC7-DD8A-D2EBD444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E01823-2523-14A1-B2CA-E2403A1C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9BD125F-C57A-DEA9-AC3F-3B9776BE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66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F402BBC-B05F-F837-211A-45F15C209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B041B3E-7DE7-DECE-62F3-20596138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F7E2AB6-732B-64A2-317C-283C5699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D51B728-779D-EA75-4FB8-D586ACAA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45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A6E638-28F9-94A1-E43F-36EDDB33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6577A73-87AE-376D-8639-CCD2279E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3AFC4D4-7FE4-3E77-5715-8997D717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586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6C77B9-15E4-EC11-92C7-733D463F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69AEC5-E79F-EA6A-ECCA-EBC1685A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E0A1808-1688-E3CE-59C1-B70F47E9E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00281CA-D5F9-DAE8-4065-96465464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8F75B3-02BF-B870-213E-887AEE40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8996D2-FACD-F9F2-6ECA-598CE98EE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03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6E6E12-4BEF-A104-840C-6A51FE99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1FDE367-A0BD-AA1E-3F4E-1FDDD715D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ED53104-C975-FC14-4B86-C832438EF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075F64C-634B-791C-79C9-5FE295A1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9839D1-9A51-0181-E2EE-18C6EDE5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BD86FB-122B-73BB-F0F5-CF6AE5BF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188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3267E9B-0340-3667-6236-4BDBBB83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5D6F4DF-C40A-CE4D-F963-FF0E06836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2FF6C3-17F2-AC3E-85FD-6C48BABDA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10C40A-B8D7-40F5-92F4-5B47CA40C1A8}" type="datetimeFigureOut">
              <a:rPr lang="nb-NO" smtClean="0"/>
              <a:t>19.06.2024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83173C-AA10-5673-8BDA-87B708061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27C175-86DD-FC38-4CF6-DF6ECD399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74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A3BC7112-298F-6656-59EF-8ED58EFD0ADB}"/>
              </a:ext>
            </a:extLst>
          </p:cNvPr>
          <p:cNvSpPr txBox="1"/>
          <p:nvPr/>
        </p:nvSpPr>
        <p:spPr>
          <a:xfrm>
            <a:off x="921889" y="643885"/>
            <a:ext cx="3182475" cy="60939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Oslo - Kyiv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Kristiansand – Mykolajiv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Trondheim – </a:t>
            </a:r>
            <a:r>
              <a:rPr lang="nb-NO" sz="2000" dirty="0" err="1">
                <a:latin typeface="Calibri"/>
                <a:cs typeface="Calibri"/>
              </a:rPr>
              <a:t>Melitopol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Lyngdal – Kryvyi Rih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Sokndal – </a:t>
            </a:r>
            <a:r>
              <a:rPr lang="nb-NO" sz="2000" dirty="0" err="1">
                <a:latin typeface="Calibri"/>
                <a:cs typeface="Calibri"/>
              </a:rPr>
              <a:t>Zaliztsi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Sandnes – </a:t>
            </a:r>
            <a:r>
              <a:rPr lang="nb-NO" sz="2000" dirty="0" err="1">
                <a:latin typeface="Calibri"/>
                <a:cs typeface="Calibri"/>
              </a:rPr>
              <a:t>Butsja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Bjerkreim – </a:t>
            </a:r>
            <a:r>
              <a:rPr lang="nb-NO" sz="2000" dirty="0" err="1">
                <a:latin typeface="Calibri"/>
                <a:cs typeface="Calibri"/>
              </a:rPr>
              <a:t>Zboriv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Eigersund – Brody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Lund – </a:t>
            </a:r>
            <a:r>
              <a:rPr lang="nb-NO" sz="2000" dirty="0" err="1">
                <a:latin typeface="Calibri"/>
                <a:cs typeface="Calibri"/>
              </a:rPr>
              <a:t>Pidkamin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Arendal – </a:t>
            </a:r>
            <a:r>
              <a:rPr lang="nb-NO" sz="2000" dirty="0" err="1">
                <a:latin typeface="Calibri"/>
                <a:cs typeface="Calibri"/>
              </a:rPr>
              <a:t>Bilopillja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Gjesdal – </a:t>
            </a:r>
            <a:r>
              <a:rPr lang="nb-NO" sz="2000" dirty="0" err="1">
                <a:latin typeface="Calibri"/>
                <a:cs typeface="Calibri"/>
              </a:rPr>
              <a:t>Kopytsjyntsi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effectLst/>
                <a:latin typeface="Calibri"/>
                <a:ea typeface="Calibri"/>
                <a:cs typeface="Calibri"/>
              </a:rPr>
              <a:t>Øvre Eiker – </a:t>
            </a:r>
            <a:r>
              <a:rPr lang="nb-NO" sz="2000" dirty="0" err="1">
                <a:effectLst/>
                <a:latin typeface="Calibri"/>
                <a:ea typeface="Calibri"/>
                <a:cs typeface="Calibri"/>
              </a:rPr>
              <a:t>Balta</a:t>
            </a:r>
            <a:endParaRPr lang="nb-NO" sz="2000" dirty="0">
              <a:latin typeface="Calibri"/>
              <a:ea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Stavanger – Kherson</a:t>
            </a:r>
          </a:p>
        </p:txBody>
      </p:sp>
      <p:sp>
        <p:nvSpPr>
          <p:cNvPr id="5" name="TekstSylinder 2">
            <a:extLst>
              <a:ext uri="{FF2B5EF4-FFF2-40B4-BE49-F238E27FC236}">
                <a16:creationId xmlns:a16="http://schemas.microsoft.com/office/drawing/2014/main" id="{FB97DF01-17D4-DEF8-4BB9-1AB441FE2C51}"/>
              </a:ext>
            </a:extLst>
          </p:cNvPr>
          <p:cNvSpPr txBox="1"/>
          <p:nvPr/>
        </p:nvSpPr>
        <p:spPr>
          <a:xfrm>
            <a:off x="4687964" y="1151715"/>
            <a:ext cx="3323968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Karmøy – Korosten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Berlevåg – Stanislav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Elverum – </a:t>
            </a:r>
            <a:r>
              <a:rPr lang="nb-NO" dirty="0" err="1">
                <a:latin typeface="Calibri"/>
                <a:ea typeface="Calibri"/>
                <a:cs typeface="Calibri"/>
              </a:rPr>
              <a:t>Sokal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en-US" sz="1800" dirty="0">
                <a:effectLst/>
                <a:latin typeface="Calibri"/>
                <a:ea typeface="Calibri"/>
                <a:cs typeface="Calibri"/>
              </a:rPr>
              <a:t>Fredrikstad – Rivne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Moss – Rava Ruska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Midt-Telemark – </a:t>
            </a:r>
            <a:r>
              <a:rPr lang="nb-NO" dirty="0" err="1">
                <a:latin typeface="Calibri"/>
                <a:ea typeface="Calibri"/>
                <a:cs typeface="Calibri"/>
              </a:rPr>
              <a:t>Horodok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Lesja – </a:t>
            </a:r>
            <a:r>
              <a:rPr lang="nb-NO" dirty="0" err="1">
                <a:latin typeface="Calibri"/>
                <a:ea typeface="Calibri"/>
                <a:cs typeface="Calibri"/>
              </a:rPr>
              <a:t>Tsjervonohrad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Bergen </a:t>
            </a:r>
            <a:r>
              <a:rPr lang="nb-NO" dirty="0">
                <a:latin typeface="Calibri"/>
                <a:ea typeface="Calibri"/>
                <a:cs typeface="Calibri"/>
              </a:rPr>
              <a:t>– Lviv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Drammen </a:t>
            </a:r>
            <a:r>
              <a:rPr lang="nb-NO" dirty="0">
                <a:latin typeface="Calibri"/>
                <a:ea typeface="Calibri"/>
                <a:cs typeface="Calibri"/>
              </a:rPr>
              <a:t>– </a:t>
            </a:r>
            <a:r>
              <a:rPr lang="nb-NO" dirty="0" err="1">
                <a:latin typeface="Calibri"/>
                <a:ea typeface="Calibri"/>
                <a:cs typeface="Calibri"/>
              </a:rPr>
              <a:t>Dnipro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Lier </a:t>
            </a:r>
            <a:r>
              <a:rPr lang="nb-NO" dirty="0">
                <a:latin typeface="Calibri"/>
                <a:ea typeface="Calibri"/>
                <a:cs typeface="Calibri"/>
              </a:rPr>
              <a:t>–  </a:t>
            </a:r>
            <a:r>
              <a:rPr lang="nb-NO" dirty="0" err="1">
                <a:latin typeface="Calibri"/>
                <a:ea typeface="Calibri"/>
                <a:cs typeface="Calibri"/>
              </a:rPr>
              <a:t>Pavlohrad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 Time – </a:t>
            </a:r>
            <a:r>
              <a:rPr lang="nb-NO" dirty="0" err="1">
                <a:latin typeface="Calibri"/>
                <a:ea typeface="Calibri"/>
                <a:cs typeface="Calibri"/>
              </a:rPr>
              <a:t>Baturyn</a:t>
            </a:r>
            <a:r>
              <a:rPr lang="nb-NO" dirty="0">
                <a:latin typeface="Calibri"/>
                <a:ea typeface="Calibri"/>
                <a:cs typeface="Calibri"/>
              </a:rPr>
              <a:t>/</a:t>
            </a:r>
            <a:r>
              <a:rPr lang="nb-NO" dirty="0" err="1">
                <a:latin typeface="Calibri"/>
                <a:ea typeface="Calibri"/>
                <a:cs typeface="Calibri"/>
              </a:rPr>
              <a:t>Vysoke</a:t>
            </a:r>
            <a:r>
              <a:rPr lang="nb-NO" dirty="0">
                <a:latin typeface="Calibri"/>
                <a:ea typeface="Calibri"/>
                <a:cs typeface="Calibri"/>
              </a:rPr>
              <a:t>/</a:t>
            </a:r>
            <a:r>
              <a:rPr lang="nb-NO" dirty="0" err="1">
                <a:latin typeface="Calibri"/>
                <a:ea typeface="Calibri"/>
                <a:cs typeface="Calibri"/>
              </a:rPr>
              <a:t>Borzna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 Lindesnes - </a:t>
            </a:r>
            <a:r>
              <a:rPr lang="nb-NO" sz="1800" dirty="0" err="1">
                <a:effectLst/>
                <a:latin typeface="Calibri"/>
                <a:ea typeface="Calibri"/>
                <a:cs typeface="Calibri"/>
              </a:rPr>
              <a:t>Illintsi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/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Strand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Suldal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Hamar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Rogaland fylkeskommune</a:t>
            </a:r>
          </a:p>
        </p:txBody>
      </p:sp>
      <p:sp>
        <p:nvSpPr>
          <p:cNvPr id="6" name="TekstSylinder 3">
            <a:extLst>
              <a:ext uri="{FF2B5EF4-FFF2-40B4-BE49-F238E27FC236}">
                <a16:creationId xmlns:a16="http://schemas.microsoft.com/office/drawing/2014/main" id="{A0BFBE6C-546E-9071-FDDA-FE63BDB8C89D}"/>
              </a:ext>
            </a:extLst>
          </p:cNvPr>
          <p:cNvSpPr txBox="1"/>
          <p:nvPr/>
        </p:nvSpPr>
        <p:spPr>
          <a:xfrm>
            <a:off x="8710460" y="1290215"/>
            <a:ext cx="3110604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Bærum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Lillestrøm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Nordre Follo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Nome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Vinje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Hustadvika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Vadsø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Risør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Sigdal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Bodø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Nannestad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Klepp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Hå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Ås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cs typeface="Calibri"/>
              </a:rPr>
              <a:t>Stord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sz="1800" dirty="0">
                <a:effectLst/>
                <a:latin typeface="Calibri" panose="020F0502020204030204" pitchFamily="34" charset="0"/>
              </a:rPr>
              <a:t>Modum</a:t>
            </a:r>
          </a:p>
        </p:txBody>
      </p:sp>
      <p:sp>
        <p:nvSpPr>
          <p:cNvPr id="7" name="TekstSylinder 4">
            <a:extLst>
              <a:ext uri="{FF2B5EF4-FFF2-40B4-BE49-F238E27FC236}">
                <a16:creationId xmlns:a16="http://schemas.microsoft.com/office/drawing/2014/main" id="{FD26EF16-368B-4CBC-79EE-C5F9E630D556}"/>
              </a:ext>
            </a:extLst>
          </p:cNvPr>
          <p:cNvSpPr txBox="1"/>
          <p:nvPr/>
        </p:nvSpPr>
        <p:spPr>
          <a:xfrm>
            <a:off x="538828" y="120138"/>
            <a:ext cx="394859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Inngått samarbeidsavtale</a:t>
            </a:r>
          </a:p>
        </p:txBody>
      </p:sp>
      <p:sp>
        <p:nvSpPr>
          <p:cNvPr id="8" name="TekstSylinder 5">
            <a:extLst>
              <a:ext uri="{FF2B5EF4-FFF2-40B4-BE49-F238E27FC236}">
                <a16:creationId xmlns:a16="http://schemas.microsoft.com/office/drawing/2014/main" id="{42AD4742-A861-1DAE-892D-31CFE2FDC865}"/>
              </a:ext>
            </a:extLst>
          </p:cNvPr>
          <p:cNvSpPr txBox="1"/>
          <p:nvPr/>
        </p:nvSpPr>
        <p:spPr>
          <a:xfrm>
            <a:off x="4687964" y="120138"/>
            <a:ext cx="335875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Vil eller vurderer å inngå</a:t>
            </a:r>
          </a:p>
        </p:txBody>
      </p:sp>
      <p:sp>
        <p:nvSpPr>
          <p:cNvPr id="9" name="TekstSylinder 6">
            <a:extLst>
              <a:ext uri="{FF2B5EF4-FFF2-40B4-BE49-F238E27FC236}">
                <a16:creationId xmlns:a16="http://schemas.microsoft.com/office/drawing/2014/main" id="{9E4ED436-1AF4-5764-5334-A248B6FE0A4D}"/>
              </a:ext>
            </a:extLst>
          </p:cNvPr>
          <p:cNvSpPr txBox="1"/>
          <p:nvPr/>
        </p:nvSpPr>
        <p:spPr>
          <a:xfrm>
            <a:off x="8854254" y="120138"/>
            <a:ext cx="265048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Har vist interesse</a:t>
            </a:r>
          </a:p>
        </p:txBody>
      </p:sp>
    </p:spTree>
    <p:extLst>
      <p:ext uri="{BB962C8B-B14F-4D97-AF65-F5344CB8AC3E}">
        <p14:creationId xmlns:p14="http://schemas.microsoft.com/office/powerpoint/2010/main" val="27304256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453028c8-156e-4c0b-b2ad-bfcba1b6e572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F139EA646BAD4C8088362A9B2168D7" ma:contentTypeVersion="14" ma:contentTypeDescription="Opprett et nytt dokument." ma:contentTypeScope="" ma:versionID="468cac4a6468b4dcb6c48ee580be4127">
  <xsd:schema xmlns:xsd="http://www.w3.org/2001/XMLSchema" xmlns:xs="http://www.w3.org/2001/XMLSchema" xmlns:p="http://schemas.microsoft.com/office/2006/metadata/properties" xmlns:ns2="4b9080ae-b027-4e3a-8a76-4c8debe67fc6" xmlns:ns3="496d62e1-c021-45fc-82fa-68943b797e20" targetNamespace="http://schemas.microsoft.com/office/2006/metadata/properties" ma:root="true" ma:fieldsID="7826130db40d310ddb151605aeacbf77" ns2:_="" ns3:_="">
    <xsd:import namespace="4b9080ae-b027-4e3a-8a76-4c8debe67fc6"/>
    <xsd:import namespace="496d62e1-c021-45fc-82fa-68943b797e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080ae-b027-4e3a-8a76-4c8debe67f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6d62e1-c021-45fc-82fa-68943b797e2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c495208-5ec8-4651-b440-ec10a6fa304d}" ma:internalName="TaxCatchAll" ma:showField="CatchAllData" ma:web="496d62e1-c021-45fc-82fa-68943b797e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6d62e1-c021-45fc-82fa-68943b797e20" xsi:nil="true"/>
    <lcf76f155ced4ddcb4097134ff3c332f xmlns="4b9080ae-b027-4e3a-8a76-4c8debe67fc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E1AFB6-5769-47BF-B21C-C001EBB6D9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9080ae-b027-4e3a-8a76-4c8debe67fc6"/>
    <ds:schemaRef ds:uri="496d62e1-c021-45fc-82fa-68943b797e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61244C-E33A-4F17-B8E2-05624985B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1C151F-E856-44F3-8981-407DB665ADF6}">
  <ds:schemaRefs>
    <ds:schemaRef ds:uri="http://schemas.microsoft.com/office/2006/metadata/properties"/>
    <ds:schemaRef ds:uri="http://schemas.microsoft.com/office/infopath/2007/PartnerControls"/>
    <ds:schemaRef ds:uri="496d62e1-c021-45fc-82fa-68943b797e20"/>
    <ds:schemaRef ds:uri="4b9080ae-b027-4e3a-8a76-4c8debe67fc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144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Tymczuk</dc:creator>
  <cp:lastModifiedBy>Alexander Tymczuk</cp:lastModifiedBy>
  <cp:revision>1</cp:revision>
  <dcterms:created xsi:type="dcterms:W3CDTF">2024-06-18T09:18:08Z</dcterms:created>
  <dcterms:modified xsi:type="dcterms:W3CDTF">2024-06-19T12:43:38Z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a9622089-e451-43d0-91cd-74efbb7bd8cc</vt:lpwstr>
  </property>
  <property fmtid="{D5CDD505-2E9C-101B-9397-08002B2CF9AE}" pid="3" name="ContentTypeId">
    <vt:lpwstr>0x010100F5F139EA646BAD4C8088362A9B2168D7</vt:lpwstr>
  </property>
  <property fmtid="{D5CDD505-2E9C-101B-9397-08002B2CF9AE}" pid="4" name="MediaServiceImageTags">
    <vt:lpwstr/>
  </property>
</Properties>
</file>