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6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28F112-6EF2-B697-659B-F856D97D5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4783DAC-61C0-E2E8-968C-142C0D6F9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2C76E9E-7780-8DB2-F334-4FF1F4B7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1A783F3-7EA7-B7F9-9BDE-0A85CD467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6AE9B67-03AD-9A55-2E01-D77D0B4D3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4933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ED8AC04-DCC1-03C7-4396-8D3245F3C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125E674-596C-AD9B-8872-7FB13A6D9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48377D-FA88-1881-53DB-40D165AB1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77EA8B3-2A99-0639-D9CE-FF10B5D7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427AEDE-9D81-43AC-805F-1DB4B45F1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616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793B977F-6C55-E08D-468A-ECDFBE8D7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31058D0E-292E-AD73-504B-45E540F5C2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6AE391A-A3CD-B69A-F256-D19A10FD2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2F354A2-B814-6DD0-DB3C-657883975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6374B07-5CB1-D76E-A5AC-4CC044E6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4196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tittel 1"/>
          <p:cNvSpPr>
            <a:spLocks noGrp="1"/>
          </p:cNvSpPr>
          <p:nvPr>
            <p:ph type="title"/>
          </p:nvPr>
        </p:nvSpPr>
        <p:spPr>
          <a:xfrm>
            <a:off x="609600" y="732380"/>
            <a:ext cx="10972800" cy="113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001046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609600" y="617378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0C3D-7D2E-B046-9707-68B92A5A8B5C}" type="datetimeFigureOut">
              <a:t>18.06.2024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165600" y="617378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737601" y="6173788"/>
            <a:ext cx="1559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872E-8BFC-214A-B7E1-4CF644173512}" type="slidenum">
              <a:t>‹#›</a:t>
            </a:fld>
            <a:endParaRPr lang="nb-NO"/>
          </a:p>
        </p:txBody>
      </p:sp>
      <p:sp>
        <p:nvSpPr>
          <p:cNvPr id="14" name="Plassholder for innhold 13"/>
          <p:cNvSpPr>
            <a:spLocks noGrp="1"/>
          </p:cNvSpPr>
          <p:nvPr>
            <p:ph sz="quarter" idx="10"/>
          </p:nvPr>
        </p:nvSpPr>
        <p:spPr>
          <a:xfrm>
            <a:off x="609601" y="1959429"/>
            <a:ext cx="10972800" cy="3611496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9046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DA63404-7A85-0B6C-B5A8-306D10EB8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82CD442-EB39-0E66-9DE7-FC5E7C6A5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14E0A7-055D-37EB-7C75-5978D0BF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9192550-A9B7-EE2E-734C-C33470B6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AA2ECAE-93E1-4E39-F91C-E8C262819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55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5489EE-5CB6-FA0F-7544-7F4D260EE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FBAF463-891E-1DDE-1BAD-FB8FA6A9F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B8FB75C-E61C-32D0-EA8F-572279659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477A140-7975-4395-1835-AE7FD2532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853A440-694B-E5FC-7F7A-1872E82E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91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8A3E3DB-4528-5705-F0A8-FDAAB7600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F137788-8107-CD29-2CE0-EFB06C439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855B2CA-8064-A723-3336-A88BFEB2D3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90965ED-21BF-4C29-C5E4-F834783B1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D1022A-384F-D306-7338-7DCAA1265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DD1AFC5-AAB3-2BF9-6A96-54E2C960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269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3AFC78-853E-8285-774D-35DC3EADF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1E9C83E-0CF6-F79A-BC76-566A28E99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ED37D2D-C457-EEEC-D089-8475AF627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5CFCC8C-13FA-F987-5B96-8997216DF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F184676-0B9B-462C-091D-8BE598E4F9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A66561F-CFCD-0DC7-DD8A-D2EBD444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0BE01823-2523-14A1-B2CA-E2403A1C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9BD125F-C57A-DEA9-AC3F-3B9776BE4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466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F402BBC-B05F-F837-211A-45F15C209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B041B3E-7DE7-DECE-62F3-205961382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BF7E2AB6-732B-64A2-317C-283C56990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D51B728-779D-EA75-4FB8-D586ACAA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145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6A6E638-28F9-94A1-E43F-36EDDB334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6577A73-87AE-376D-8639-CCD2279E7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3AFC4D4-7FE4-3E77-5715-8997D717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586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96C77B9-15E4-EC11-92C7-733D463FD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69AEC5-E79F-EA6A-ECCA-EBC1685AF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E0A1808-1688-E3CE-59C1-B70F47E9E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00281CA-D5F9-DAE8-4065-96465464F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48F75B3-02BF-B870-213E-887AEE40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08996D2-FACD-F9F2-6ECA-598CE98EE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2033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06E6E12-4BEF-A104-840C-6A51FE99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1FDE367-A0BD-AA1E-3F4E-1FDDD715D1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ED53104-C975-FC14-4B86-C832438EF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075F64C-634B-791C-79C9-5FE295A11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09839D1-9A51-0181-E2EE-18C6EDE57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8BD86FB-122B-73BB-F0F5-CF6AE5BF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188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33267E9B-0340-3667-6236-4BDBBB831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5D6F4DF-C40A-CE4D-F963-FF0E06836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E2FF6C3-17F2-AC3E-85FD-6C48BABDAB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10C40A-B8D7-40F5-92F4-5B47CA40C1A8}" type="datetimeFigureOut">
              <a:rPr lang="nb-NO" smtClean="0"/>
              <a:t>18.06.2024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483173C-AA10-5673-8BDA-87B7080611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27C175-86DD-FC38-4CF6-DF6ECD3993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920958-09A0-4850-A89C-17C41AF241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8745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A3BC7112-298F-6656-59EF-8ED58EFD0ADB}"/>
              </a:ext>
            </a:extLst>
          </p:cNvPr>
          <p:cNvSpPr txBox="1"/>
          <p:nvPr/>
        </p:nvSpPr>
        <p:spPr>
          <a:xfrm>
            <a:off x="921889" y="643885"/>
            <a:ext cx="3182475" cy="60939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Oslo - Kyiv</a:t>
            </a: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Kristiansand – Mykolajiv</a:t>
            </a: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Trondheim – </a:t>
            </a:r>
            <a:r>
              <a:rPr lang="nb-NO" sz="2000" dirty="0" err="1">
                <a:latin typeface="Calibri"/>
                <a:cs typeface="Calibri"/>
              </a:rPr>
              <a:t>Melitopol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Lyngdal – Kryvyi Rih</a:t>
            </a: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Sokndal – </a:t>
            </a:r>
            <a:r>
              <a:rPr lang="nb-NO" sz="2000" dirty="0" err="1">
                <a:latin typeface="Calibri"/>
                <a:cs typeface="Calibri"/>
              </a:rPr>
              <a:t>Zaliztsi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Sandnes – </a:t>
            </a:r>
            <a:r>
              <a:rPr lang="nb-NO" sz="2000" dirty="0" err="1">
                <a:latin typeface="Calibri"/>
                <a:cs typeface="Calibri"/>
              </a:rPr>
              <a:t>Butsja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Bjerkreim – </a:t>
            </a:r>
            <a:r>
              <a:rPr lang="nb-NO" sz="2000" dirty="0" err="1">
                <a:latin typeface="Calibri"/>
                <a:cs typeface="Calibri"/>
              </a:rPr>
              <a:t>Zboriv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Eigersund – Brody</a:t>
            </a: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Lund – </a:t>
            </a:r>
            <a:r>
              <a:rPr lang="nb-NO" sz="2000" dirty="0" err="1">
                <a:latin typeface="Calibri"/>
                <a:cs typeface="Calibri"/>
              </a:rPr>
              <a:t>Pidkamin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Arendal – </a:t>
            </a:r>
            <a:r>
              <a:rPr lang="nb-NO" sz="2000" dirty="0" err="1">
                <a:latin typeface="Calibri"/>
                <a:cs typeface="Calibri"/>
              </a:rPr>
              <a:t>Bilopillja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Gjesdal – </a:t>
            </a:r>
            <a:r>
              <a:rPr lang="nb-NO" sz="2000" dirty="0" err="1">
                <a:latin typeface="Calibri"/>
                <a:cs typeface="Calibri"/>
              </a:rPr>
              <a:t>Kopytsjyntsi</a:t>
            </a:r>
            <a:endParaRPr lang="nb-NO" sz="2000" dirty="0">
              <a:latin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effectLst/>
                <a:latin typeface="Calibri"/>
                <a:ea typeface="Calibri"/>
                <a:cs typeface="Calibri"/>
              </a:rPr>
              <a:t>Øvre Eiker – </a:t>
            </a:r>
            <a:r>
              <a:rPr lang="nb-NO" sz="2000" dirty="0" err="1">
                <a:effectLst/>
                <a:latin typeface="Calibri"/>
                <a:ea typeface="Calibri"/>
                <a:cs typeface="Calibri"/>
              </a:rPr>
              <a:t>Balta</a:t>
            </a:r>
            <a:endParaRPr lang="nb-NO" sz="2000" dirty="0">
              <a:latin typeface="Calibri"/>
              <a:ea typeface="Calibri"/>
              <a:cs typeface="Calibri"/>
            </a:endParaRPr>
          </a:p>
          <a:p>
            <a:pPr indent="-342900" font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sz="2000" dirty="0">
                <a:latin typeface="Calibri"/>
                <a:cs typeface="Calibri"/>
              </a:rPr>
              <a:t>Stavanger – Kherson</a:t>
            </a:r>
          </a:p>
        </p:txBody>
      </p:sp>
      <p:sp>
        <p:nvSpPr>
          <p:cNvPr id="5" name="TekstSylinder 2">
            <a:extLst>
              <a:ext uri="{FF2B5EF4-FFF2-40B4-BE49-F238E27FC236}">
                <a16:creationId xmlns:a16="http://schemas.microsoft.com/office/drawing/2014/main" id="{FB97DF01-17D4-DEF8-4BB9-1AB441FE2C51}"/>
              </a:ext>
            </a:extLst>
          </p:cNvPr>
          <p:cNvSpPr txBox="1"/>
          <p:nvPr/>
        </p:nvSpPr>
        <p:spPr>
          <a:xfrm>
            <a:off x="4687964" y="1151715"/>
            <a:ext cx="3323968" cy="50783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Karmøy – Korosten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Berlevåg – Stanislav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Elverum – </a:t>
            </a:r>
            <a:r>
              <a:rPr lang="nb-NO" dirty="0" err="1">
                <a:latin typeface="Calibri"/>
                <a:ea typeface="Calibri"/>
                <a:cs typeface="Calibri"/>
              </a:rPr>
              <a:t>Sokal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en-US" sz="1800" dirty="0">
                <a:effectLst/>
                <a:latin typeface="Calibri"/>
                <a:ea typeface="Calibri"/>
                <a:cs typeface="Calibri"/>
              </a:rPr>
              <a:t>Fredrikstad – Rivne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Moss – Rava Ruska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Midt-Telemark – </a:t>
            </a:r>
            <a:r>
              <a:rPr lang="nb-NO" dirty="0" err="1">
                <a:latin typeface="Calibri"/>
                <a:ea typeface="Calibri"/>
                <a:cs typeface="Calibri"/>
              </a:rPr>
              <a:t>Horodok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Lesja – </a:t>
            </a:r>
            <a:r>
              <a:rPr lang="nb-NO" dirty="0" err="1">
                <a:latin typeface="Calibri"/>
                <a:ea typeface="Calibri"/>
                <a:cs typeface="Calibri"/>
              </a:rPr>
              <a:t>Tsjervonohrad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Bergen </a:t>
            </a:r>
            <a:r>
              <a:rPr lang="nb-NO" dirty="0">
                <a:latin typeface="Calibri"/>
                <a:ea typeface="Calibri"/>
                <a:cs typeface="Calibri"/>
              </a:rPr>
              <a:t>– Lviv</a:t>
            </a:r>
            <a:endParaRPr lang="nb-NO" sz="1800" dirty="0">
              <a:effectLst/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Drammen </a:t>
            </a:r>
            <a:r>
              <a:rPr lang="nb-NO" dirty="0">
                <a:latin typeface="Calibri"/>
                <a:ea typeface="Calibri"/>
                <a:cs typeface="Calibri"/>
              </a:rPr>
              <a:t>– </a:t>
            </a:r>
            <a:r>
              <a:rPr lang="nb-NO" dirty="0" err="1">
                <a:latin typeface="Calibri"/>
                <a:ea typeface="Calibri"/>
                <a:cs typeface="Calibri"/>
              </a:rPr>
              <a:t>Dnipro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 Time – </a:t>
            </a:r>
            <a:r>
              <a:rPr lang="nb-NO" dirty="0" err="1">
                <a:latin typeface="Calibri"/>
                <a:ea typeface="Calibri"/>
                <a:cs typeface="Calibri"/>
              </a:rPr>
              <a:t>Baturyn</a:t>
            </a:r>
            <a:r>
              <a:rPr lang="nb-NO" dirty="0">
                <a:latin typeface="Calibri"/>
                <a:ea typeface="Calibri"/>
                <a:cs typeface="Calibri"/>
              </a:rPr>
              <a:t>/</a:t>
            </a:r>
            <a:r>
              <a:rPr lang="nb-NO" dirty="0" err="1">
                <a:latin typeface="Calibri"/>
                <a:ea typeface="Calibri"/>
                <a:cs typeface="Calibri"/>
              </a:rPr>
              <a:t>Noselivka</a:t>
            </a:r>
            <a:r>
              <a:rPr lang="nb-NO" dirty="0">
                <a:latin typeface="Calibri"/>
                <a:ea typeface="Calibri"/>
                <a:cs typeface="Calibri"/>
              </a:rPr>
              <a:t>/ </a:t>
            </a:r>
            <a:r>
              <a:rPr lang="nb-NO" dirty="0" err="1">
                <a:latin typeface="Calibri"/>
                <a:ea typeface="Calibri"/>
                <a:cs typeface="Calibri"/>
              </a:rPr>
              <a:t>Kinashivka</a:t>
            </a:r>
            <a:endParaRPr lang="nb-NO" dirty="0"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 Lindesnes - </a:t>
            </a:r>
            <a:r>
              <a:rPr lang="nb-NO" sz="1800" dirty="0" err="1">
                <a:effectLst/>
                <a:latin typeface="Calibri"/>
                <a:ea typeface="Calibri"/>
                <a:cs typeface="Calibri"/>
              </a:rPr>
              <a:t>Illintsi</a:t>
            </a:r>
            <a:endParaRPr lang="nb-NO" sz="1800" dirty="0">
              <a:effectLst/>
              <a:latin typeface="Calibri"/>
              <a:ea typeface="Calibri"/>
              <a:cs typeface="Calibri"/>
            </a:endParaRPr>
          </a:p>
          <a:p>
            <a:pPr fontAlgn="ctr"/>
            <a:endParaRPr lang="nb-NO" sz="1800" dirty="0">
              <a:effectLst/>
              <a:latin typeface="Calibri"/>
              <a:ea typeface="Calibri"/>
              <a:cs typeface="Calibri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Strand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Suldal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Hamar</a:t>
            </a:r>
            <a:endParaRPr lang="nb-NO" sz="1800" dirty="0">
              <a:effectLst/>
              <a:latin typeface="Calibri"/>
              <a:ea typeface="Calibri"/>
              <a:cs typeface="Calibri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nb-NO" sz="1800" dirty="0">
              <a:effectLst/>
              <a:latin typeface="Calibri" panose="020F0502020204030204" pitchFamily="34" charset="0"/>
            </a:endParaRP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 dirty="0">
                <a:latin typeface="Calibri"/>
                <a:ea typeface="Calibri"/>
                <a:cs typeface="Calibri"/>
              </a:rPr>
              <a:t> </a:t>
            </a:r>
            <a:r>
              <a:rPr lang="nb-NO" sz="1800" dirty="0">
                <a:effectLst/>
                <a:latin typeface="Calibri"/>
                <a:ea typeface="Calibri"/>
                <a:cs typeface="Calibri"/>
              </a:rPr>
              <a:t>Rogaland fylkeskommune</a:t>
            </a:r>
          </a:p>
        </p:txBody>
      </p:sp>
      <p:sp>
        <p:nvSpPr>
          <p:cNvPr id="6" name="TekstSylinder 3">
            <a:extLst>
              <a:ext uri="{FF2B5EF4-FFF2-40B4-BE49-F238E27FC236}">
                <a16:creationId xmlns:a16="http://schemas.microsoft.com/office/drawing/2014/main" id="{A0BFBE6C-546E-9071-FDDA-FE63BDB8C89D}"/>
              </a:ext>
            </a:extLst>
          </p:cNvPr>
          <p:cNvSpPr txBox="1"/>
          <p:nvPr/>
        </p:nvSpPr>
        <p:spPr>
          <a:xfrm>
            <a:off x="8710460" y="1290215"/>
            <a:ext cx="3110604" cy="480131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Bærum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Lillestrøm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Nordre Follo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Nome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Vinje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Hustadvika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Vadsø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Risør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Sigdal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Bodø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Nannestad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Klepp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Hå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Ås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Stord</a:t>
            </a:r>
          </a:p>
          <a:p>
            <a:pPr fontAlgn="ctr">
              <a:buFont typeface="Arial" panose="020B0604020202020204" pitchFamily="34" charset="0"/>
              <a:buChar char="•"/>
            </a:pPr>
            <a:r>
              <a:rPr lang="nb-NO">
                <a:latin typeface="Calibri"/>
                <a:cs typeface="Calibri"/>
              </a:rPr>
              <a:t> </a:t>
            </a:r>
            <a:r>
              <a:rPr lang="nb-NO" sz="1800">
                <a:effectLst/>
                <a:latin typeface="Calibri"/>
                <a:cs typeface="Calibri"/>
              </a:rPr>
              <a:t>Lier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nb-NO" sz="1800">
                <a:effectLst/>
                <a:latin typeface="Calibri" panose="020F0502020204030204" pitchFamily="34" charset="0"/>
              </a:rPr>
              <a:t> Modum</a:t>
            </a:r>
          </a:p>
        </p:txBody>
      </p:sp>
      <p:sp>
        <p:nvSpPr>
          <p:cNvPr id="7" name="TekstSylinder 4">
            <a:extLst>
              <a:ext uri="{FF2B5EF4-FFF2-40B4-BE49-F238E27FC236}">
                <a16:creationId xmlns:a16="http://schemas.microsoft.com/office/drawing/2014/main" id="{FD26EF16-368B-4CBC-79EE-C5F9E630D556}"/>
              </a:ext>
            </a:extLst>
          </p:cNvPr>
          <p:cNvSpPr txBox="1"/>
          <p:nvPr/>
        </p:nvSpPr>
        <p:spPr>
          <a:xfrm>
            <a:off x="538828" y="120138"/>
            <a:ext cx="394859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2400" b="1" dirty="0"/>
              <a:t>Inngått samarbeidsavtale</a:t>
            </a:r>
          </a:p>
        </p:txBody>
      </p:sp>
      <p:sp>
        <p:nvSpPr>
          <p:cNvPr id="8" name="TekstSylinder 5">
            <a:extLst>
              <a:ext uri="{FF2B5EF4-FFF2-40B4-BE49-F238E27FC236}">
                <a16:creationId xmlns:a16="http://schemas.microsoft.com/office/drawing/2014/main" id="{42AD4742-A861-1DAE-892D-31CFE2FDC865}"/>
              </a:ext>
            </a:extLst>
          </p:cNvPr>
          <p:cNvSpPr txBox="1"/>
          <p:nvPr/>
        </p:nvSpPr>
        <p:spPr>
          <a:xfrm>
            <a:off x="4687964" y="120138"/>
            <a:ext cx="335875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2400" b="1" dirty="0"/>
              <a:t>Vil eller vurderer å inngå</a:t>
            </a:r>
          </a:p>
        </p:txBody>
      </p:sp>
      <p:sp>
        <p:nvSpPr>
          <p:cNvPr id="9" name="TekstSylinder 6">
            <a:extLst>
              <a:ext uri="{FF2B5EF4-FFF2-40B4-BE49-F238E27FC236}">
                <a16:creationId xmlns:a16="http://schemas.microsoft.com/office/drawing/2014/main" id="{9E4ED436-1AF4-5764-5334-A248B6FE0A4D}"/>
              </a:ext>
            </a:extLst>
          </p:cNvPr>
          <p:cNvSpPr txBox="1"/>
          <p:nvPr/>
        </p:nvSpPr>
        <p:spPr>
          <a:xfrm>
            <a:off x="8854254" y="120138"/>
            <a:ext cx="265048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nb-NO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b-NO" sz="2400" b="1" dirty="0"/>
              <a:t>Har vist interesse</a:t>
            </a:r>
          </a:p>
        </p:txBody>
      </p:sp>
    </p:spTree>
    <p:extLst>
      <p:ext uri="{BB962C8B-B14F-4D97-AF65-F5344CB8AC3E}">
        <p14:creationId xmlns:p14="http://schemas.microsoft.com/office/powerpoint/2010/main" val="27304256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cf4e802e-e554-4568-b56e-f8986e394d36"/>
</p:tagLst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Alexander Tymczuk</dc:creator>
  <cp:lastModifiedBy>Alexander Tymczuk</cp:lastModifiedBy>
  <cp:revision>1</cp:revision>
  <dcterms:created xsi:type="dcterms:W3CDTF">2024-06-18T09:18:08Z</dcterms:created>
  <dcterms:modified xsi:type="dcterms:W3CDTF">2024-06-18T09:18:57Z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a9622089-e451-43d0-91cd-74efbb7bd8cc</vt:lpwstr>
  </property>
</Properties>
</file>