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 id="2147483712" r:id="rId5"/>
  </p:sldMasterIdLst>
  <p:notesMasterIdLst>
    <p:notesMasterId r:id="rId19"/>
  </p:notesMasterIdLst>
  <p:handoutMasterIdLst>
    <p:handoutMasterId r:id="rId20"/>
  </p:handoutMasterIdLst>
  <p:sldIdLst>
    <p:sldId id="2147378132" r:id="rId6"/>
    <p:sldId id="260" r:id="rId7"/>
    <p:sldId id="2147198999" r:id="rId8"/>
    <p:sldId id="2147378117" r:id="rId9"/>
    <p:sldId id="2147378123" r:id="rId10"/>
    <p:sldId id="2147378124" r:id="rId11"/>
    <p:sldId id="2147378125" r:id="rId12"/>
    <p:sldId id="2147378126" r:id="rId13"/>
    <p:sldId id="2147378127" r:id="rId14"/>
    <p:sldId id="2147378128" r:id="rId15"/>
    <p:sldId id="2147378130" r:id="rId16"/>
    <p:sldId id="2147378129" r:id="rId17"/>
    <p:sldId id="2147378118" r:id="rId18"/>
  </p:sldIdLst>
  <p:sldSz cx="12192000" cy="6858000"/>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06593-1256-2695-7C33-82A9E500AB59}" name="Ida Vania Skirbekk Ulvatn" initials="IU" userId="S::ida.vania.skirbekk@ks.no::7a3b0f0a-b4fc-4f9e-b1eb-e5513ef04e0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E2C6"/>
    <a:srgbClr val="001A58"/>
    <a:srgbClr val="BCCFE8"/>
    <a:srgbClr val="008CD3"/>
    <a:srgbClr val="0010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85FD9F-DAF4-4476-A81F-63E82A8A5FCC}" v="6" dt="2024-10-28T08:47:26.755"/>
    <p1510:client id="{3133345F-216A-76D1-1C13-4F420577F331}" v="2" dt="2024-10-28T07:23:52.860"/>
    <p1510:client id="{F0923DD2-A400-404E-9949-35DCF786B29E}" v="141" dt="2024-10-28T09:02:59.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3" autoAdjust="0"/>
    <p:restoredTop sz="84707" autoAdjust="0"/>
  </p:normalViewPr>
  <p:slideViewPr>
    <p:cSldViewPr snapToGrid="0" snapToObjects="1">
      <p:cViewPr varScale="1">
        <p:scale>
          <a:sx n="56" d="100"/>
          <a:sy n="56" d="100"/>
        </p:scale>
        <p:origin x="34" y="27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Vania Skirbekk Ulvatn" userId="7a3b0f0a-b4fc-4f9e-b1eb-e5513ef04e0f" providerId="ADAL" clId="{0D85FD9F-DAF4-4476-A81F-63E82A8A5FCC}"/>
    <pc:docChg chg="undo redo custSel modSld">
      <pc:chgData name="Ida Vania Skirbekk Ulvatn" userId="7a3b0f0a-b4fc-4f9e-b1eb-e5513ef04e0f" providerId="ADAL" clId="{0D85FD9F-DAF4-4476-A81F-63E82A8A5FCC}" dt="2024-10-28T08:47:26.755" v="5" actId="20577"/>
      <pc:docMkLst>
        <pc:docMk/>
      </pc:docMkLst>
      <pc:sldChg chg="mod modShow">
        <pc:chgData name="Ida Vania Skirbekk Ulvatn" userId="7a3b0f0a-b4fc-4f9e-b1eb-e5513ef04e0f" providerId="ADAL" clId="{0D85FD9F-DAF4-4476-A81F-63E82A8A5FCC}" dt="2024-10-28T08:07:24.079" v="0" actId="729"/>
        <pc:sldMkLst>
          <pc:docMk/>
          <pc:sldMk cId="2243807410" sldId="268"/>
        </pc:sldMkLst>
      </pc:sldChg>
      <pc:sldChg chg="modNotesTx">
        <pc:chgData name="Ida Vania Skirbekk Ulvatn" userId="7a3b0f0a-b4fc-4f9e-b1eb-e5513ef04e0f" providerId="ADAL" clId="{0D85FD9F-DAF4-4476-A81F-63E82A8A5FCC}" dt="2024-10-28T08:47:16.134" v="3" actId="20577"/>
        <pc:sldMkLst>
          <pc:docMk/>
          <pc:sldMk cId="3040271872" sldId="2147378127"/>
        </pc:sldMkLst>
      </pc:sldChg>
      <pc:sldChg chg="modNotesTx">
        <pc:chgData name="Ida Vania Skirbekk Ulvatn" userId="7a3b0f0a-b4fc-4f9e-b1eb-e5513ef04e0f" providerId="ADAL" clId="{0D85FD9F-DAF4-4476-A81F-63E82A8A5FCC}" dt="2024-10-28T08:47:26.755" v="5" actId="20577"/>
        <pc:sldMkLst>
          <pc:docMk/>
          <pc:sldMk cId="2450535096" sldId="2147378128"/>
        </pc:sldMkLst>
      </pc:sldChg>
    </pc:docChg>
  </pc:docChgLst>
  <pc:docChgLst>
    <pc:chgData name="Mette Røhne" userId="53a99f53-19d7-4567-ac48-5dbb6d89906c" providerId="ADAL" clId="{7079E24A-D5FA-453B-A837-7713D6E009BE}"/>
    <pc:docChg chg="undo custSel addSld modSld">
      <pc:chgData name="Mette Røhne" userId="53a99f53-19d7-4567-ac48-5dbb6d89906c" providerId="ADAL" clId="{7079E24A-D5FA-453B-A837-7713D6E009BE}" dt="2024-10-25T11:05:09.692" v="241" actId="13926"/>
      <pc:docMkLst>
        <pc:docMk/>
      </pc:docMkLst>
      <pc:sldChg chg="addSp delSp modSp mod">
        <pc:chgData name="Mette Røhne" userId="53a99f53-19d7-4567-ac48-5dbb6d89906c" providerId="ADAL" clId="{7079E24A-D5FA-453B-A837-7713D6E009BE}" dt="2024-10-25T10:59:20.912" v="127" actId="1076"/>
        <pc:sldMkLst>
          <pc:docMk/>
          <pc:sldMk cId="1493365947" sldId="260"/>
        </pc:sldMkLst>
        <pc:spChg chg="add del">
          <ac:chgData name="Mette Røhne" userId="53a99f53-19d7-4567-ac48-5dbb6d89906c" providerId="ADAL" clId="{7079E24A-D5FA-453B-A837-7713D6E009BE}" dt="2024-10-25T10:59:09.850" v="124" actId="22"/>
          <ac:spMkLst>
            <pc:docMk/>
            <pc:sldMk cId="1493365947" sldId="260"/>
            <ac:spMk id="9" creationId="{C98A3C37-C9C3-ECC9-2FBB-1C3EF379EF0F}"/>
          </ac:spMkLst>
        </pc:spChg>
        <pc:picChg chg="add mod">
          <ac:chgData name="Mette Røhne" userId="53a99f53-19d7-4567-ac48-5dbb6d89906c" providerId="ADAL" clId="{7079E24A-D5FA-453B-A837-7713D6E009BE}" dt="2024-10-25T10:59:20.912" v="127" actId="1076"/>
          <ac:picMkLst>
            <pc:docMk/>
            <pc:sldMk cId="1493365947" sldId="260"/>
            <ac:picMk id="7" creationId="{E388617A-2582-7D79-ADA4-C3A83E3B8D02}"/>
          </ac:picMkLst>
        </pc:picChg>
        <pc:picChg chg="add mod">
          <ac:chgData name="Mette Røhne" userId="53a99f53-19d7-4567-ac48-5dbb6d89906c" providerId="ADAL" clId="{7079E24A-D5FA-453B-A837-7713D6E009BE}" dt="2024-10-25T10:59:15.744" v="126" actId="1076"/>
          <ac:picMkLst>
            <pc:docMk/>
            <pc:sldMk cId="1493365947" sldId="260"/>
            <ac:picMk id="11" creationId="{D53528EF-FFF4-A9C9-D3CF-C63E21973D0E}"/>
          </ac:picMkLst>
        </pc:picChg>
      </pc:sldChg>
      <pc:sldChg chg="addSp delSp modSp mod">
        <pc:chgData name="Mette Røhne" userId="53a99f53-19d7-4567-ac48-5dbb6d89906c" providerId="ADAL" clId="{7079E24A-D5FA-453B-A837-7713D6E009BE}" dt="2024-10-25T10:59:43.855" v="134" actId="21"/>
        <pc:sldMkLst>
          <pc:docMk/>
          <pc:sldMk cId="2243807410" sldId="268"/>
        </pc:sldMkLst>
        <pc:spChg chg="add del mod">
          <ac:chgData name="Mette Røhne" userId="53a99f53-19d7-4567-ac48-5dbb6d89906c" providerId="ADAL" clId="{7079E24A-D5FA-453B-A837-7713D6E009BE}" dt="2024-10-25T10:59:39.507" v="132" actId="1076"/>
          <ac:spMkLst>
            <pc:docMk/>
            <pc:sldMk cId="2243807410" sldId="268"/>
            <ac:spMk id="3" creationId="{6DE3C799-455C-54F0-88ED-32CA463BBD3B}"/>
          </ac:spMkLst>
        </pc:spChg>
        <pc:spChg chg="add del mod">
          <ac:chgData name="Mette Røhne" userId="53a99f53-19d7-4567-ac48-5dbb6d89906c" providerId="ADAL" clId="{7079E24A-D5FA-453B-A837-7713D6E009BE}" dt="2024-10-25T10:59:43.855" v="134" actId="21"/>
          <ac:spMkLst>
            <pc:docMk/>
            <pc:sldMk cId="2243807410" sldId="268"/>
            <ac:spMk id="11" creationId="{C7E57CC2-2BEC-4148-2FD8-FBE7689FF39D}"/>
          </ac:spMkLst>
        </pc:spChg>
      </pc:sldChg>
      <pc:sldChg chg="addSp delSp modSp new mod">
        <pc:chgData name="Mette Røhne" userId="53a99f53-19d7-4567-ac48-5dbb6d89906c" providerId="ADAL" clId="{7079E24A-D5FA-453B-A837-7713D6E009BE}" dt="2024-10-25T11:05:09.692" v="241" actId="13926"/>
        <pc:sldMkLst>
          <pc:docMk/>
          <pc:sldMk cId="2503341824" sldId="2147378118"/>
        </pc:sldMkLst>
        <pc:spChg chg="mod">
          <ac:chgData name="Mette Røhne" userId="53a99f53-19d7-4567-ac48-5dbb6d89906c" providerId="ADAL" clId="{7079E24A-D5FA-453B-A837-7713D6E009BE}" dt="2024-10-25T11:00:06.490" v="160" actId="20577"/>
          <ac:spMkLst>
            <pc:docMk/>
            <pc:sldMk cId="2503341824" sldId="2147378118"/>
            <ac:spMk id="2" creationId="{ED58A142-94CF-9B9B-9E30-4640D622D4D4}"/>
          </ac:spMkLst>
        </pc:spChg>
        <pc:spChg chg="del">
          <ac:chgData name="Mette Røhne" userId="53a99f53-19d7-4567-ac48-5dbb6d89906c" providerId="ADAL" clId="{7079E24A-D5FA-453B-A837-7713D6E009BE}" dt="2024-10-25T10:59:52.628" v="136"/>
          <ac:spMkLst>
            <pc:docMk/>
            <pc:sldMk cId="2503341824" sldId="2147378118"/>
            <ac:spMk id="3" creationId="{6C6DE228-776F-32A1-C5CC-4220C1139E39}"/>
          </ac:spMkLst>
        </pc:spChg>
        <pc:spChg chg="add mod">
          <ac:chgData name="Mette Røhne" userId="53a99f53-19d7-4567-ac48-5dbb6d89906c" providerId="ADAL" clId="{7079E24A-D5FA-453B-A837-7713D6E009BE}" dt="2024-10-25T11:05:09.692" v="241" actId="13926"/>
          <ac:spMkLst>
            <pc:docMk/>
            <pc:sldMk cId="2503341824" sldId="2147378118"/>
            <ac:spMk id="11" creationId="{C7E57CC2-2BEC-4148-2FD8-FBE7689FF39D}"/>
          </ac:spMkLst>
        </pc:spChg>
      </pc:sldChg>
      <pc:sldChg chg="new">
        <pc:chgData name="Mette Røhne" userId="53a99f53-19d7-4567-ac48-5dbb6d89906c" providerId="ADAL" clId="{7079E24A-D5FA-453B-A837-7713D6E009BE}" dt="2024-10-25T10:59:57.275" v="137" actId="680"/>
        <pc:sldMkLst>
          <pc:docMk/>
          <pc:sldMk cId="894983503" sldId="2147378119"/>
        </pc:sldMkLst>
      </pc:sldChg>
    </pc:docChg>
  </pc:docChgLst>
  <pc:docChgLst>
    <pc:chgData name="Mette Røhne" userId="53a99f53-19d7-4567-ac48-5dbb6d89906c" providerId="ADAL" clId="{F0923DD2-A400-404E-9949-35DCF786B29E}"/>
    <pc:docChg chg="undo custSel addSld delSld modSld">
      <pc:chgData name="Mette Røhne" userId="53a99f53-19d7-4567-ac48-5dbb6d89906c" providerId="ADAL" clId="{F0923DD2-A400-404E-9949-35DCF786B29E}" dt="2024-10-28T09:04:13.919" v="1003" actId="113"/>
      <pc:docMkLst>
        <pc:docMk/>
      </pc:docMkLst>
      <pc:sldChg chg="modSp del mod">
        <pc:chgData name="Mette Røhne" userId="53a99f53-19d7-4567-ac48-5dbb6d89906c" providerId="ADAL" clId="{F0923DD2-A400-404E-9949-35DCF786B29E}" dt="2024-10-28T08:00:19.706" v="856" actId="47"/>
        <pc:sldMkLst>
          <pc:docMk/>
          <pc:sldMk cId="2953483122" sldId="258"/>
        </pc:sldMkLst>
        <pc:spChg chg="mod">
          <ac:chgData name="Mette Røhne" userId="53a99f53-19d7-4567-ac48-5dbb6d89906c" providerId="ADAL" clId="{F0923DD2-A400-404E-9949-35DCF786B29E}" dt="2024-10-28T08:00:06.254" v="846" actId="1076"/>
          <ac:spMkLst>
            <pc:docMk/>
            <pc:sldMk cId="2953483122" sldId="258"/>
            <ac:spMk id="6" creationId="{00000000-0000-0000-0000-000000000000}"/>
          </ac:spMkLst>
        </pc:spChg>
      </pc:sldChg>
      <pc:sldChg chg="modSp del mod">
        <pc:chgData name="Mette Røhne" userId="53a99f53-19d7-4567-ac48-5dbb6d89906c" providerId="ADAL" clId="{F0923DD2-A400-404E-9949-35DCF786B29E}" dt="2024-10-28T09:03:59.777" v="1001" actId="47"/>
        <pc:sldMkLst>
          <pc:docMk/>
          <pc:sldMk cId="751481538" sldId="259"/>
        </pc:sldMkLst>
        <pc:spChg chg="mod">
          <ac:chgData name="Mette Røhne" userId="53a99f53-19d7-4567-ac48-5dbb6d89906c" providerId="ADAL" clId="{F0923DD2-A400-404E-9949-35DCF786B29E}" dt="2024-10-28T08:47:24.743" v="942" actId="20577"/>
          <ac:spMkLst>
            <pc:docMk/>
            <pc:sldMk cId="751481538" sldId="259"/>
            <ac:spMk id="4" creationId="{00000000-0000-0000-0000-000000000000}"/>
          </ac:spMkLst>
        </pc:spChg>
        <pc:spChg chg="mod">
          <ac:chgData name="Mette Røhne" userId="53a99f53-19d7-4567-ac48-5dbb6d89906c" providerId="ADAL" clId="{F0923DD2-A400-404E-9949-35DCF786B29E}" dt="2024-10-28T08:47:03.362" v="914" actId="20577"/>
          <ac:spMkLst>
            <pc:docMk/>
            <pc:sldMk cId="751481538" sldId="259"/>
            <ac:spMk id="5" creationId="{00000000-0000-0000-0000-000000000000}"/>
          </ac:spMkLst>
        </pc:spChg>
      </pc:sldChg>
      <pc:sldChg chg="addSp modSp mod">
        <pc:chgData name="Mette Røhne" userId="53a99f53-19d7-4567-ac48-5dbb6d89906c" providerId="ADAL" clId="{F0923DD2-A400-404E-9949-35DCF786B29E}" dt="2024-10-27T20:17:30.608" v="821" actId="108"/>
        <pc:sldMkLst>
          <pc:docMk/>
          <pc:sldMk cId="1493365947" sldId="260"/>
        </pc:sldMkLst>
        <pc:spChg chg="mod">
          <ac:chgData name="Mette Røhne" userId="53a99f53-19d7-4567-ac48-5dbb6d89906c" providerId="ADAL" clId="{F0923DD2-A400-404E-9949-35DCF786B29E}" dt="2024-10-27T20:17:30.608" v="821" actId="108"/>
          <ac:spMkLst>
            <pc:docMk/>
            <pc:sldMk cId="1493365947" sldId="260"/>
            <ac:spMk id="3" creationId="{00000000-0000-0000-0000-000000000000}"/>
          </ac:spMkLst>
        </pc:spChg>
        <pc:spChg chg="add mod">
          <ac:chgData name="Mette Røhne" userId="53a99f53-19d7-4567-ac48-5dbb6d89906c" providerId="ADAL" clId="{F0923DD2-A400-404E-9949-35DCF786B29E}" dt="2024-10-27T20:01:13.373" v="141" actId="571"/>
          <ac:spMkLst>
            <pc:docMk/>
            <pc:sldMk cId="1493365947" sldId="260"/>
            <ac:spMk id="4" creationId="{64627508-4712-7680-F9F5-E6E2C267AC14}"/>
          </ac:spMkLst>
        </pc:spChg>
        <pc:spChg chg="add mod">
          <ac:chgData name="Mette Røhne" userId="53a99f53-19d7-4567-ac48-5dbb6d89906c" providerId="ADAL" clId="{F0923DD2-A400-404E-9949-35DCF786B29E}" dt="2024-10-27T19:57:54.395" v="118" actId="1037"/>
          <ac:spMkLst>
            <pc:docMk/>
            <pc:sldMk cId="1493365947" sldId="260"/>
            <ac:spMk id="8" creationId="{D2F031A8-1429-E1ED-DDD6-6C299A052B7D}"/>
          </ac:spMkLst>
        </pc:spChg>
        <pc:spChg chg="add mod ord">
          <ac:chgData name="Mette Røhne" userId="53a99f53-19d7-4567-ac48-5dbb6d89906c" providerId="ADAL" clId="{F0923DD2-A400-404E-9949-35DCF786B29E}" dt="2024-10-27T20:01:51.565" v="153" actId="1076"/>
          <ac:spMkLst>
            <pc:docMk/>
            <pc:sldMk cId="1493365947" sldId="260"/>
            <ac:spMk id="9" creationId="{2E20F102-2D1B-42A9-1F17-B317C7BF1867}"/>
          </ac:spMkLst>
        </pc:spChg>
        <pc:grpChg chg="add mod">
          <ac:chgData name="Mette Røhne" userId="53a99f53-19d7-4567-ac48-5dbb6d89906c" providerId="ADAL" clId="{F0923DD2-A400-404E-9949-35DCF786B29E}" dt="2024-10-27T20:01:13.373" v="141" actId="571"/>
          <ac:grpSpMkLst>
            <pc:docMk/>
            <pc:sldMk cId="1493365947" sldId="260"/>
            <ac:grpSpMk id="6" creationId="{89C743DF-5D57-6D4A-D77D-A1B180C24BEE}"/>
          </ac:grpSpMkLst>
        </pc:grpChg>
        <pc:picChg chg="mod ord">
          <ac:chgData name="Mette Røhne" userId="53a99f53-19d7-4567-ac48-5dbb6d89906c" providerId="ADAL" clId="{F0923DD2-A400-404E-9949-35DCF786B29E}" dt="2024-10-27T20:00:53.626" v="135" actId="14100"/>
          <ac:picMkLst>
            <pc:docMk/>
            <pc:sldMk cId="1493365947" sldId="260"/>
            <ac:picMk id="7" creationId="{E388617A-2582-7D79-ADA4-C3A83E3B8D02}"/>
          </ac:picMkLst>
        </pc:picChg>
        <pc:picChg chg="mod">
          <ac:chgData name="Mette Røhne" userId="53a99f53-19d7-4567-ac48-5dbb6d89906c" providerId="ADAL" clId="{F0923DD2-A400-404E-9949-35DCF786B29E}" dt="2024-10-27T19:57:01.488" v="65" actId="208"/>
          <ac:picMkLst>
            <pc:docMk/>
            <pc:sldMk cId="1493365947" sldId="260"/>
            <ac:picMk id="11" creationId="{D53528EF-FFF4-A9C9-D3CF-C63E21973D0E}"/>
          </ac:picMkLst>
        </pc:picChg>
        <pc:picChg chg="add mod">
          <ac:chgData name="Mette Røhne" userId="53a99f53-19d7-4567-ac48-5dbb6d89906c" providerId="ADAL" clId="{F0923DD2-A400-404E-9949-35DCF786B29E}" dt="2024-10-27T20:01:13.373" v="141" actId="571"/>
          <ac:picMkLst>
            <pc:docMk/>
            <pc:sldMk cId="1493365947" sldId="260"/>
            <ac:picMk id="1026" creationId="{3458A00B-A98C-AEC2-4D88-0ED366A3EC61}"/>
          </ac:picMkLst>
        </pc:picChg>
        <pc:picChg chg="add mod">
          <ac:chgData name="Mette Røhne" userId="53a99f53-19d7-4567-ac48-5dbb6d89906c" providerId="ADAL" clId="{F0923DD2-A400-404E-9949-35DCF786B29E}" dt="2024-10-27T20:01:38.117" v="145" actId="167"/>
          <ac:picMkLst>
            <pc:docMk/>
            <pc:sldMk cId="1493365947" sldId="260"/>
            <ac:picMk id="1028" creationId="{A8A78104-C388-F6ED-47B8-A596273AC443}"/>
          </ac:picMkLst>
        </pc:picChg>
      </pc:sldChg>
      <pc:sldChg chg="del">
        <pc:chgData name="Mette Røhne" userId="53a99f53-19d7-4567-ac48-5dbb6d89906c" providerId="ADAL" clId="{F0923DD2-A400-404E-9949-35DCF786B29E}" dt="2024-10-28T08:46:32.621" v="890" actId="47"/>
        <pc:sldMkLst>
          <pc:docMk/>
          <pc:sldMk cId="1706002331" sldId="261"/>
        </pc:sldMkLst>
      </pc:sldChg>
      <pc:sldChg chg="del">
        <pc:chgData name="Mette Røhne" userId="53a99f53-19d7-4567-ac48-5dbb6d89906c" providerId="ADAL" clId="{F0923DD2-A400-404E-9949-35DCF786B29E}" dt="2024-10-25T12:58:21.757" v="5" actId="47"/>
        <pc:sldMkLst>
          <pc:docMk/>
          <pc:sldMk cId="2153291918" sldId="262"/>
        </pc:sldMkLst>
      </pc:sldChg>
      <pc:sldChg chg="del">
        <pc:chgData name="Mette Røhne" userId="53a99f53-19d7-4567-ac48-5dbb6d89906c" providerId="ADAL" clId="{F0923DD2-A400-404E-9949-35DCF786B29E}" dt="2024-10-25T12:58:25.626" v="10" actId="47"/>
        <pc:sldMkLst>
          <pc:docMk/>
          <pc:sldMk cId="1371832120" sldId="263"/>
        </pc:sldMkLst>
      </pc:sldChg>
      <pc:sldChg chg="del">
        <pc:chgData name="Mette Røhne" userId="53a99f53-19d7-4567-ac48-5dbb6d89906c" providerId="ADAL" clId="{F0923DD2-A400-404E-9949-35DCF786B29E}" dt="2024-10-25T12:58:25.192" v="9" actId="47"/>
        <pc:sldMkLst>
          <pc:docMk/>
          <pc:sldMk cId="3023834195" sldId="264"/>
        </pc:sldMkLst>
      </pc:sldChg>
      <pc:sldChg chg="del">
        <pc:chgData name="Mette Røhne" userId="53a99f53-19d7-4567-ac48-5dbb6d89906c" providerId="ADAL" clId="{F0923DD2-A400-404E-9949-35DCF786B29E}" dt="2024-10-25T12:58:24.743" v="8" actId="47"/>
        <pc:sldMkLst>
          <pc:docMk/>
          <pc:sldMk cId="2730425636" sldId="265"/>
        </pc:sldMkLst>
      </pc:sldChg>
      <pc:sldChg chg="del">
        <pc:chgData name="Mette Røhne" userId="53a99f53-19d7-4567-ac48-5dbb6d89906c" providerId="ADAL" clId="{F0923DD2-A400-404E-9949-35DCF786B29E}" dt="2024-10-25T12:58:24.375" v="7" actId="47"/>
        <pc:sldMkLst>
          <pc:docMk/>
          <pc:sldMk cId="955598948" sldId="266"/>
        </pc:sldMkLst>
      </pc:sldChg>
      <pc:sldChg chg="del">
        <pc:chgData name="Mette Røhne" userId="53a99f53-19d7-4567-ac48-5dbb6d89906c" providerId="ADAL" clId="{F0923DD2-A400-404E-9949-35DCF786B29E}" dt="2024-10-25T12:58:23.981" v="6" actId="47"/>
        <pc:sldMkLst>
          <pc:docMk/>
          <pc:sldMk cId="63412124" sldId="267"/>
        </pc:sldMkLst>
      </pc:sldChg>
      <pc:sldChg chg="del">
        <pc:chgData name="Mette Røhne" userId="53a99f53-19d7-4567-ac48-5dbb6d89906c" providerId="ADAL" clId="{F0923DD2-A400-404E-9949-35DCF786B29E}" dt="2024-10-28T08:46:16.989" v="888" actId="47"/>
        <pc:sldMkLst>
          <pc:docMk/>
          <pc:sldMk cId="2243807410" sldId="268"/>
        </pc:sldMkLst>
      </pc:sldChg>
      <pc:sldChg chg="addSp modSp mod modAnim">
        <pc:chgData name="Mette Røhne" userId="53a99f53-19d7-4567-ac48-5dbb6d89906c" providerId="ADAL" clId="{F0923DD2-A400-404E-9949-35DCF786B29E}" dt="2024-10-28T07:21:21.393" v="840" actId="27636"/>
        <pc:sldMkLst>
          <pc:docMk/>
          <pc:sldMk cId="2052437041" sldId="2147198999"/>
        </pc:sldMkLst>
        <pc:spChg chg="mod">
          <ac:chgData name="Mette Røhne" userId="53a99f53-19d7-4567-ac48-5dbb6d89906c" providerId="ADAL" clId="{F0923DD2-A400-404E-9949-35DCF786B29E}" dt="2024-10-28T07:21:21.393" v="840" actId="27636"/>
          <ac:spMkLst>
            <pc:docMk/>
            <pc:sldMk cId="2052437041" sldId="2147198999"/>
            <ac:spMk id="2" creationId="{AA59977C-D16A-78D6-21D1-E7462B65C684}"/>
          </ac:spMkLst>
        </pc:spChg>
        <pc:spChg chg="add mod">
          <ac:chgData name="Mette Røhne" userId="53a99f53-19d7-4567-ac48-5dbb6d89906c" providerId="ADAL" clId="{F0923DD2-A400-404E-9949-35DCF786B29E}" dt="2024-10-27T20:09:04.778" v="533"/>
          <ac:spMkLst>
            <pc:docMk/>
            <pc:sldMk cId="2052437041" sldId="2147198999"/>
            <ac:spMk id="3" creationId="{85850660-41C5-9D0A-ED37-75AD91FD7EC1}"/>
          </ac:spMkLst>
        </pc:spChg>
        <pc:spChg chg="add mod">
          <ac:chgData name="Mette Røhne" userId="53a99f53-19d7-4567-ac48-5dbb6d89906c" providerId="ADAL" clId="{F0923DD2-A400-404E-9949-35DCF786B29E}" dt="2024-10-27T20:12:10.216" v="598" actId="20577"/>
          <ac:spMkLst>
            <pc:docMk/>
            <pc:sldMk cId="2052437041" sldId="2147198999"/>
            <ac:spMk id="4" creationId="{2590B856-CB8F-6E2B-EA25-0686D7477190}"/>
          </ac:spMkLst>
        </pc:spChg>
        <pc:spChg chg="add mod">
          <ac:chgData name="Mette Røhne" userId="53a99f53-19d7-4567-ac48-5dbb6d89906c" providerId="ADAL" clId="{F0923DD2-A400-404E-9949-35DCF786B29E}" dt="2024-10-27T20:13:25.597" v="695" actId="20577"/>
          <ac:spMkLst>
            <pc:docMk/>
            <pc:sldMk cId="2052437041" sldId="2147198999"/>
            <ac:spMk id="6" creationId="{395DC4C9-B842-9940-2437-7B327DDFA6EF}"/>
          </ac:spMkLst>
        </pc:spChg>
        <pc:spChg chg="add mod">
          <ac:chgData name="Mette Røhne" userId="53a99f53-19d7-4567-ac48-5dbb6d89906c" providerId="ADAL" clId="{F0923DD2-A400-404E-9949-35DCF786B29E}" dt="2024-10-28T06:49:49.495" v="834" actId="207"/>
          <ac:spMkLst>
            <pc:docMk/>
            <pc:sldMk cId="2052437041" sldId="2147198999"/>
            <ac:spMk id="9" creationId="{A95F4F33-0E8B-740E-6731-00734C9F1BF0}"/>
          </ac:spMkLst>
        </pc:spChg>
        <pc:spChg chg="add mod">
          <ac:chgData name="Mette Røhne" userId="53a99f53-19d7-4567-ac48-5dbb6d89906c" providerId="ADAL" clId="{F0923DD2-A400-404E-9949-35DCF786B29E}" dt="2024-10-28T06:49:49.495" v="834" actId="207"/>
          <ac:spMkLst>
            <pc:docMk/>
            <pc:sldMk cId="2052437041" sldId="2147198999"/>
            <ac:spMk id="10" creationId="{FA57B93C-1CD0-E86D-BB64-ADFDC62A6767}"/>
          </ac:spMkLst>
        </pc:spChg>
        <pc:spChg chg="add mod">
          <ac:chgData name="Mette Røhne" userId="53a99f53-19d7-4567-ac48-5dbb6d89906c" providerId="ADAL" clId="{F0923DD2-A400-404E-9949-35DCF786B29E}" dt="2024-10-28T06:49:49.495" v="834" actId="207"/>
          <ac:spMkLst>
            <pc:docMk/>
            <pc:sldMk cId="2052437041" sldId="2147198999"/>
            <ac:spMk id="12" creationId="{263911CD-6C73-4E52-0BA9-D0BB6F31B73E}"/>
          </ac:spMkLst>
        </pc:spChg>
        <pc:spChg chg="mod">
          <ac:chgData name="Mette Røhne" userId="53a99f53-19d7-4567-ac48-5dbb6d89906c" providerId="ADAL" clId="{F0923DD2-A400-404E-9949-35DCF786B29E}" dt="2024-10-27T20:12:00.981" v="594" actId="207"/>
          <ac:spMkLst>
            <pc:docMk/>
            <pc:sldMk cId="2052437041" sldId="2147198999"/>
            <ac:spMk id="22" creationId="{5770529E-BA72-4942-3E14-077323BE142F}"/>
          </ac:spMkLst>
        </pc:spChg>
        <pc:spChg chg="mod">
          <ac:chgData name="Mette Røhne" userId="53a99f53-19d7-4567-ac48-5dbb6d89906c" providerId="ADAL" clId="{F0923DD2-A400-404E-9949-35DCF786B29E}" dt="2024-10-27T20:13:38.913" v="696" actId="12788"/>
          <ac:spMkLst>
            <pc:docMk/>
            <pc:sldMk cId="2052437041" sldId="2147198999"/>
            <ac:spMk id="23" creationId="{232FCB01-5F4A-C2E7-AD86-365252B5D8C3}"/>
          </ac:spMkLst>
        </pc:spChg>
        <pc:spChg chg="mod">
          <ac:chgData name="Mette Røhne" userId="53a99f53-19d7-4567-ac48-5dbb6d89906c" providerId="ADAL" clId="{F0923DD2-A400-404E-9949-35DCF786B29E}" dt="2024-10-28T06:49:28.593" v="833" actId="404"/>
          <ac:spMkLst>
            <pc:docMk/>
            <pc:sldMk cId="2052437041" sldId="2147198999"/>
            <ac:spMk id="26" creationId="{42D75A1B-96C3-DBA0-8059-85F70BFF4BFC}"/>
          </ac:spMkLst>
        </pc:spChg>
        <pc:cxnChg chg="mod">
          <ac:chgData name="Mette Røhne" userId="53a99f53-19d7-4567-ac48-5dbb6d89906c" providerId="ADAL" clId="{F0923DD2-A400-404E-9949-35DCF786B29E}" dt="2024-10-27T20:13:38.913" v="696" actId="12788"/>
          <ac:cxnSpMkLst>
            <pc:docMk/>
            <pc:sldMk cId="2052437041" sldId="2147198999"/>
            <ac:cxnSpMk id="32" creationId="{0CDADEB8-7195-CBEC-0951-EF503F4E3C88}"/>
          </ac:cxnSpMkLst>
        </pc:cxnChg>
        <pc:cxnChg chg="mod">
          <ac:chgData name="Mette Røhne" userId="53a99f53-19d7-4567-ac48-5dbb6d89906c" providerId="ADAL" clId="{F0923DD2-A400-404E-9949-35DCF786B29E}" dt="2024-10-27T20:13:38.913" v="696" actId="12788"/>
          <ac:cxnSpMkLst>
            <pc:docMk/>
            <pc:sldMk cId="2052437041" sldId="2147198999"/>
            <ac:cxnSpMk id="39" creationId="{840CC84D-A3E2-4A11-32FF-5647E84FC2A4}"/>
          </ac:cxnSpMkLst>
        </pc:cxnChg>
      </pc:sldChg>
      <pc:sldChg chg="modSp mod">
        <pc:chgData name="Mette Røhne" userId="53a99f53-19d7-4567-ac48-5dbb6d89906c" providerId="ADAL" clId="{F0923DD2-A400-404E-9949-35DCF786B29E}" dt="2024-10-28T08:05:02.794" v="887" actId="27636"/>
        <pc:sldMkLst>
          <pc:docMk/>
          <pc:sldMk cId="2909135157" sldId="2147378117"/>
        </pc:sldMkLst>
        <pc:spChg chg="mod">
          <ac:chgData name="Mette Røhne" userId="53a99f53-19d7-4567-ac48-5dbb6d89906c" providerId="ADAL" clId="{F0923DD2-A400-404E-9949-35DCF786B29E}" dt="2024-10-28T08:05:02.794" v="887" actId="27636"/>
          <ac:spMkLst>
            <pc:docMk/>
            <pc:sldMk cId="2909135157" sldId="2147378117"/>
            <ac:spMk id="2" creationId="{00000000-0000-0000-0000-000000000000}"/>
          </ac:spMkLst>
        </pc:spChg>
      </pc:sldChg>
      <pc:sldChg chg="addSp modSp mod">
        <pc:chgData name="Mette Røhne" userId="53a99f53-19d7-4567-ac48-5dbb6d89906c" providerId="ADAL" clId="{F0923DD2-A400-404E-9949-35DCF786B29E}" dt="2024-10-28T09:03:41.985" v="997" actId="2711"/>
        <pc:sldMkLst>
          <pc:docMk/>
          <pc:sldMk cId="2503341824" sldId="2147378118"/>
        </pc:sldMkLst>
        <pc:spChg chg="add mod">
          <ac:chgData name="Mette Røhne" userId="53a99f53-19d7-4567-ac48-5dbb6d89906c" providerId="ADAL" clId="{F0923DD2-A400-404E-9949-35DCF786B29E}" dt="2024-10-28T09:02:38.944" v="956"/>
          <ac:spMkLst>
            <pc:docMk/>
            <pc:sldMk cId="2503341824" sldId="2147378118"/>
            <ac:spMk id="3" creationId="{0FA5B3B4-FC50-CEE8-22D6-FFB6FB402F11}"/>
          </ac:spMkLst>
        </pc:spChg>
        <pc:spChg chg="mod">
          <ac:chgData name="Mette Røhne" userId="53a99f53-19d7-4567-ac48-5dbb6d89906c" providerId="ADAL" clId="{F0923DD2-A400-404E-9949-35DCF786B29E}" dt="2024-10-28T09:03:41.985" v="997" actId="2711"/>
          <ac:spMkLst>
            <pc:docMk/>
            <pc:sldMk cId="2503341824" sldId="2147378118"/>
            <ac:spMk id="11" creationId="{C7E57CC2-2BEC-4148-2FD8-FBE7689FF39D}"/>
          </ac:spMkLst>
        </pc:spChg>
      </pc:sldChg>
      <pc:sldChg chg="del">
        <pc:chgData name="Mette Røhne" userId="53a99f53-19d7-4567-ac48-5dbb6d89906c" providerId="ADAL" clId="{F0923DD2-A400-404E-9949-35DCF786B29E}" dt="2024-10-25T12:58:27.258" v="11" actId="47"/>
        <pc:sldMkLst>
          <pc:docMk/>
          <pc:sldMk cId="894983503" sldId="2147378119"/>
        </pc:sldMkLst>
      </pc:sldChg>
      <pc:sldChg chg="add del">
        <pc:chgData name="Mette Røhne" userId="53a99f53-19d7-4567-ac48-5dbb6d89906c" providerId="ADAL" clId="{F0923DD2-A400-404E-9949-35DCF786B29E}" dt="2024-10-25T12:58:18.059" v="4" actId="47"/>
        <pc:sldMkLst>
          <pc:docMk/>
          <pc:sldMk cId="2708716264" sldId="2147378122"/>
        </pc:sldMkLst>
      </pc:sldChg>
      <pc:sldChg chg="add del">
        <pc:chgData name="Mette Røhne" userId="53a99f53-19d7-4567-ac48-5dbb6d89906c" providerId="ADAL" clId="{F0923DD2-A400-404E-9949-35DCF786B29E}" dt="2024-10-25T12:58:00.023" v="3"/>
        <pc:sldMkLst>
          <pc:docMk/>
          <pc:sldMk cId="3593137694" sldId="2147378123"/>
        </pc:sldMkLst>
      </pc:sldChg>
      <pc:sldChg chg="add del">
        <pc:chgData name="Mette Røhne" userId="53a99f53-19d7-4567-ac48-5dbb6d89906c" providerId="ADAL" clId="{F0923DD2-A400-404E-9949-35DCF786B29E}" dt="2024-10-25T12:58:00.023" v="3"/>
        <pc:sldMkLst>
          <pc:docMk/>
          <pc:sldMk cId="945198149" sldId="2147378124"/>
        </pc:sldMkLst>
      </pc:sldChg>
      <pc:sldChg chg="add del">
        <pc:chgData name="Mette Røhne" userId="53a99f53-19d7-4567-ac48-5dbb6d89906c" providerId="ADAL" clId="{F0923DD2-A400-404E-9949-35DCF786B29E}" dt="2024-10-25T12:58:00.023" v="3"/>
        <pc:sldMkLst>
          <pc:docMk/>
          <pc:sldMk cId="1572900344" sldId="2147378125"/>
        </pc:sldMkLst>
      </pc:sldChg>
      <pc:sldChg chg="add del">
        <pc:chgData name="Mette Røhne" userId="53a99f53-19d7-4567-ac48-5dbb6d89906c" providerId="ADAL" clId="{F0923DD2-A400-404E-9949-35DCF786B29E}" dt="2024-10-25T12:58:00.023" v="3"/>
        <pc:sldMkLst>
          <pc:docMk/>
          <pc:sldMk cId="3103223861" sldId="2147378126"/>
        </pc:sldMkLst>
      </pc:sldChg>
      <pc:sldChg chg="add del">
        <pc:chgData name="Mette Røhne" userId="53a99f53-19d7-4567-ac48-5dbb6d89906c" providerId="ADAL" clId="{F0923DD2-A400-404E-9949-35DCF786B29E}" dt="2024-10-25T12:58:00.023" v="3"/>
        <pc:sldMkLst>
          <pc:docMk/>
          <pc:sldMk cId="3040271872" sldId="2147378127"/>
        </pc:sldMkLst>
      </pc:sldChg>
      <pc:sldChg chg="add del">
        <pc:chgData name="Mette Røhne" userId="53a99f53-19d7-4567-ac48-5dbb6d89906c" providerId="ADAL" clId="{F0923DD2-A400-404E-9949-35DCF786B29E}" dt="2024-10-25T12:58:00.023" v="3"/>
        <pc:sldMkLst>
          <pc:docMk/>
          <pc:sldMk cId="2450535096" sldId="2147378128"/>
        </pc:sldMkLst>
      </pc:sldChg>
      <pc:sldChg chg="add del">
        <pc:chgData name="Mette Røhne" userId="53a99f53-19d7-4567-ac48-5dbb6d89906c" providerId="ADAL" clId="{F0923DD2-A400-404E-9949-35DCF786B29E}" dt="2024-10-25T12:58:00.023" v="3"/>
        <pc:sldMkLst>
          <pc:docMk/>
          <pc:sldMk cId="3126586201" sldId="2147378129"/>
        </pc:sldMkLst>
      </pc:sldChg>
      <pc:sldChg chg="add del">
        <pc:chgData name="Mette Røhne" userId="53a99f53-19d7-4567-ac48-5dbb6d89906c" providerId="ADAL" clId="{F0923DD2-A400-404E-9949-35DCF786B29E}" dt="2024-10-25T12:58:00.023" v="3"/>
        <pc:sldMkLst>
          <pc:docMk/>
          <pc:sldMk cId="77102754" sldId="2147378130"/>
        </pc:sldMkLst>
      </pc:sldChg>
      <pc:sldChg chg="new del">
        <pc:chgData name="Mette Røhne" userId="53a99f53-19d7-4567-ac48-5dbb6d89906c" providerId="ADAL" clId="{F0923DD2-A400-404E-9949-35DCF786B29E}" dt="2024-10-28T09:03:50.270" v="998" actId="47"/>
        <pc:sldMkLst>
          <pc:docMk/>
          <pc:sldMk cId="2293491918" sldId="2147378131"/>
        </pc:sldMkLst>
      </pc:sldChg>
      <pc:sldChg chg="addSp modSp new add del mod">
        <pc:chgData name="Mette Røhne" userId="53a99f53-19d7-4567-ac48-5dbb6d89906c" providerId="ADAL" clId="{F0923DD2-A400-404E-9949-35DCF786B29E}" dt="2024-10-28T09:04:13.919" v="1003" actId="113"/>
        <pc:sldMkLst>
          <pc:docMk/>
          <pc:sldMk cId="2076037739" sldId="2147378132"/>
        </pc:sldMkLst>
        <pc:spChg chg="mod">
          <ac:chgData name="Mette Røhne" userId="53a99f53-19d7-4567-ac48-5dbb6d89906c" providerId="ADAL" clId="{F0923DD2-A400-404E-9949-35DCF786B29E}" dt="2024-10-28T09:01:54.706" v="948" actId="113"/>
          <ac:spMkLst>
            <pc:docMk/>
            <pc:sldMk cId="2076037739" sldId="2147378132"/>
            <ac:spMk id="2" creationId="{4FD84FE7-2629-207B-3999-9B85C7E7C5C6}"/>
          </ac:spMkLst>
        </pc:spChg>
        <pc:spChg chg="add mod">
          <ac:chgData name="Mette Røhne" userId="53a99f53-19d7-4567-ac48-5dbb6d89906c" providerId="ADAL" clId="{F0923DD2-A400-404E-9949-35DCF786B29E}" dt="2024-10-28T09:04:13.919" v="1003" actId="113"/>
          <ac:spMkLst>
            <pc:docMk/>
            <pc:sldMk cId="2076037739" sldId="2147378132"/>
            <ac:spMk id="3" creationId="{777FC291-4C79-9F68-F83A-896134DD5CD7}"/>
          </ac:spMkLst>
        </pc:spChg>
      </pc:sldChg>
    </pc:docChg>
  </pc:docChgLst>
  <pc:docChgLst>
    <pc:chgData name="Ida Vania Skirbekk Ulvatn" userId="S::ida.vania.skirbekk@ks.no::7a3b0f0a-b4fc-4f9e-b1eb-e5513ef04e0f" providerId="AD" clId="Web-{3133345F-216A-76D1-1C13-4F420577F331}"/>
    <pc:docChg chg="mod">
      <pc:chgData name="Ida Vania Skirbekk Ulvatn" userId="S::ida.vania.skirbekk@ks.no::7a3b0f0a-b4fc-4f9e-b1eb-e5513ef04e0f" providerId="AD" clId="Web-{3133345F-216A-76D1-1C13-4F420577F331}" dt="2024-10-28T07:23:52.845"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E6778F-9D10-D546-AD42-60AA27D9D64A}" type="datetimeFigureOut">
              <a:t>27.10.2024</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85C552-36E2-FE4A-8959-3A7D73BFBA2A}" type="slidenum">
              <a:t>‹#›</a:t>
            </a:fld>
            <a:endParaRPr lang="nb-NO"/>
          </a:p>
        </p:txBody>
      </p:sp>
    </p:spTree>
    <p:extLst>
      <p:ext uri="{BB962C8B-B14F-4D97-AF65-F5344CB8AC3E}">
        <p14:creationId xmlns:p14="http://schemas.microsoft.com/office/powerpoint/2010/main" val="231089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FC3D0-605F-427E-8AC2-1097BD1235BD}" type="datetimeFigureOut">
              <a:rPr lang="nb-NO" smtClean="0"/>
              <a:t>27.10.2024</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E9A2B-2A07-4EA4-B62A-1C19F8BB635C}" type="slidenum">
              <a:rPr lang="nb-NO" smtClean="0"/>
              <a:t>‹#›</a:t>
            </a:fld>
            <a:endParaRPr lang="nb-NO"/>
          </a:p>
        </p:txBody>
      </p:sp>
    </p:spTree>
    <p:extLst>
      <p:ext uri="{BB962C8B-B14F-4D97-AF65-F5344CB8AC3E}">
        <p14:creationId xmlns:p14="http://schemas.microsoft.com/office/powerpoint/2010/main" val="309161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7C0CF-F099-4B43-9CB2-B5E4C1DA815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29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01650" y="877888"/>
            <a:ext cx="7785100" cy="4379912"/>
          </a:xfrm>
        </p:spPr>
      </p:sp>
      <p:sp>
        <p:nvSpPr>
          <p:cNvPr id="3" name="Plassholder for notater 2"/>
          <p:cNvSpPr>
            <a:spLocks noGrp="1"/>
          </p:cNvSpPr>
          <p:nvPr>
            <p:ph type="body" idx="1"/>
          </p:nvPr>
        </p:nvSpPr>
        <p:spPr/>
        <p:txBody>
          <a:bodyPr/>
          <a:lstStyle/>
          <a:p>
            <a:r>
              <a:rPr lang="nb-NO" baseline="0" dirty="0"/>
              <a:t>Dette er en mye brukt illustrasjon av fiks-plattformen. </a:t>
            </a:r>
          </a:p>
          <a:p>
            <a:r>
              <a:rPr lang="nb-NO" baseline="0" dirty="0"/>
              <a:t>Den viser samhandlingen og avhengigheten mellom virksomheter, leverandører og offentlige komponenter - en </a:t>
            </a:r>
            <a:r>
              <a:rPr lang="nb-NO" b="1" baseline="0" dirty="0"/>
              <a:t>gjensidig</a:t>
            </a:r>
            <a:r>
              <a:rPr lang="nb-NO" baseline="0" dirty="0"/>
              <a:t> avhengighet. </a:t>
            </a:r>
          </a:p>
          <a:p>
            <a:r>
              <a:rPr lang="nb-NO" baseline="0" dirty="0"/>
              <a:t>Det har blitt mer komplisert enn med postbudet…</a:t>
            </a:r>
          </a:p>
        </p:txBody>
      </p:sp>
      <p:sp>
        <p:nvSpPr>
          <p:cNvPr id="4" name="Plassholder for lysbildenumm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99C8D3EC-6F33-4E59-9495-5C9E97A84FD4}"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4258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9E9A2B-2A07-4EA4-B62A-1C19F8BB635C}"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898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Systemer internt i KS Digital som snakker sammen i tillegg til eksterne integrasjoner.</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5FD53-3DE0-41D7-94BD-EEB4305C71A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712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3B8F7-3C39-4205-1C7E-019599AADB6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BCFB580-4026-F134-91AD-72F142DBB45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89CA089-8DCA-AE2D-6B7D-D16C43B5BC35}"/>
              </a:ext>
            </a:extLst>
          </p:cNvPr>
          <p:cNvSpPr>
            <a:spLocks noGrp="1"/>
          </p:cNvSpPr>
          <p:nvPr>
            <p:ph type="body" idx="1"/>
          </p:nvPr>
        </p:nvSpPr>
        <p:spPr/>
        <p:txBody>
          <a:bodyPr/>
          <a:lstStyle/>
          <a:p>
            <a:pPr marL="0" marR="0">
              <a:spcBef>
                <a:spcPts val="0"/>
              </a:spcBef>
              <a:spcAft>
                <a:spcPts val="0"/>
              </a:spcAft>
            </a:pPr>
            <a:r>
              <a:rPr lang="nb-NO" sz="1800" dirty="0">
                <a:effectLst/>
                <a:latin typeface="Calibri" panose="020F0502020204030204" pitchFamily="34" charset="0"/>
              </a:rPr>
              <a:t>Løsningen består av to hoveddeler:</a:t>
            </a:r>
          </a:p>
          <a:p>
            <a:pPr rtl="0" fontAlgn="ctr">
              <a:spcBef>
                <a:spcPts val="0"/>
              </a:spcBef>
              <a:spcAft>
                <a:spcPts val="0"/>
              </a:spcAft>
              <a:buFont typeface="Arial" panose="020B0604020202020204" pitchFamily="34" charset="0"/>
              <a:buNone/>
            </a:pPr>
            <a:r>
              <a:rPr lang="nb-NO" sz="1800" dirty="0">
                <a:effectLst/>
                <a:latin typeface="Calibri" panose="020F0502020204030204" pitchFamily="34" charset="0"/>
              </a:rPr>
              <a:t>En Kommunal del – Et saksbehandlingssystem og et administrasjonsgrensesnitt. </a:t>
            </a:r>
          </a:p>
          <a:p>
            <a:pPr rtl="0" fontAlgn="ctr">
              <a:spcBef>
                <a:spcPts val="0"/>
              </a:spcBef>
              <a:spcAft>
                <a:spcPts val="0"/>
              </a:spcAft>
              <a:buFont typeface="Arial" panose="020B0604020202020204" pitchFamily="34" charset="0"/>
              <a:buChar char="•"/>
            </a:pPr>
            <a:endParaRPr lang="nb-NO" sz="1800" dirty="0">
              <a:effectLst/>
              <a:latin typeface="Calibri" panose="020F0502020204030204" pitchFamily="34" charset="0"/>
            </a:endParaRPr>
          </a:p>
          <a:p>
            <a:pPr rtl="0" fontAlgn="ctr">
              <a:spcBef>
                <a:spcPts val="0"/>
              </a:spcBef>
              <a:spcAft>
                <a:spcPts val="0"/>
              </a:spcAft>
              <a:buFont typeface="Arial" panose="020B0604020202020204" pitchFamily="34" charset="0"/>
              <a:buNone/>
            </a:pPr>
            <a:r>
              <a:rPr lang="nb-NO" sz="1800" dirty="0">
                <a:effectLst/>
                <a:latin typeface="Calibri" panose="020F0502020204030204" pitchFamily="34" charset="0"/>
              </a:rPr>
              <a:t>En Innbygger del – App for å vise ledsagerbeviset på mobilen og i en nettleser.</a:t>
            </a:r>
          </a:p>
          <a:p>
            <a:pPr marL="0" marR="0">
              <a:spcBef>
                <a:spcPts val="0"/>
              </a:spcBef>
              <a:spcAft>
                <a:spcPts val="0"/>
              </a:spcAft>
            </a:pPr>
            <a:r>
              <a:rPr lang="nb-NO" sz="1800" dirty="0">
                <a:effectLst/>
                <a:latin typeface="Calibri" panose="020F0502020204030204" pitchFamily="34" charset="0"/>
              </a:rPr>
              <a:t> </a:t>
            </a:r>
          </a:p>
          <a:p>
            <a:pPr marL="0" marR="0">
              <a:spcBef>
                <a:spcPts val="0"/>
              </a:spcBef>
              <a:spcAft>
                <a:spcPts val="0"/>
              </a:spcAft>
            </a:pPr>
            <a:r>
              <a:rPr lang="nb-NO" sz="1800" dirty="0">
                <a:effectLst/>
                <a:latin typeface="Calibri" panose="020F0502020204030204" pitchFamily="34" charset="0"/>
              </a:rPr>
              <a:t>I tillegg har vi etablert ledsagerbevis.no hvor innbygger kan få informasjon om ledsagerbevis ordningen.</a:t>
            </a:r>
          </a:p>
          <a:p>
            <a:pPr>
              <a:lnSpc>
                <a:spcPct val="107000"/>
              </a:lnSpc>
              <a:spcAft>
                <a:spcPts val="800"/>
              </a:spcAft>
            </a:pPr>
            <a:endParaRPr lang="nb-NO"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nb-NO" sz="1200" kern="1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a:extLst>
              <a:ext uri="{FF2B5EF4-FFF2-40B4-BE49-F238E27FC236}">
                <a16:creationId xmlns:a16="http://schemas.microsoft.com/office/drawing/2014/main" id="{E948C5F7-8209-F5EE-69CA-999807DDB49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996CE2-3CD1-4CA6-999E-EE2CB43092E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960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Tilbakemeldinger fra brukere av digitalt ledsagerbevis</a:t>
            </a:r>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5FD53-3DE0-41D7-94BD-EEB4305C71A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14730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5FD53-3DE0-41D7-94BD-EEB4305C71A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1789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9E9A2B-2A07-4EA4-B62A-1C19F8BB635C}"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8342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7.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en-US"/>
              <a:t>Click to edit Master title style</a:t>
            </a:r>
            <a:endParaRPr lang="nb-NO" dirty="0"/>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en-US"/>
              <a:t>Click to edit Master subtitle style</a:t>
            </a:r>
            <a:endParaRPr lang="nb-NO" dirty="0"/>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17255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en-US"/>
              <a:t>Click to edit Master title style</a:t>
            </a:r>
            <a:endParaRPr lang="nb-NO" dirty="0"/>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25947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en-US"/>
              <a:t>Click to edit Master title style</a:t>
            </a:r>
            <a:endParaRPr lang="nb-NO" dirty="0"/>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318595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en-US"/>
              <a:t>Click to edit Master title style</a:t>
            </a:r>
            <a:endParaRPr lang="nb-NO" dirty="0"/>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806485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10/27/2024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797853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_1">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52DD4119-9BEA-61DB-A946-A6D4CAB55CFD}"/>
              </a:ext>
            </a:extLst>
          </p:cNvPr>
          <p:cNvSpPr>
            <a:spLocks noGrp="1"/>
          </p:cNvSpPr>
          <p:nvPr>
            <p:ph type="pic" sz="quarter" idx="10"/>
          </p:nvPr>
        </p:nvSpPr>
        <p:spPr>
          <a:xfrm>
            <a:off x="7818000" y="0"/>
            <a:ext cx="4374000" cy="6858000"/>
          </a:xfrm>
          <a:noFill/>
        </p:spPr>
        <p:txBody>
          <a:bodyPr>
            <a:normAutofit/>
          </a:bodyPr>
          <a:lstStyle>
            <a:lvl1pPr>
              <a:defRPr sz="1400">
                <a:solidFill>
                  <a:schemeClr val="accent4"/>
                </a:solidFill>
              </a:defRPr>
            </a:lvl1pPr>
          </a:lstStyle>
          <a:p>
            <a:r>
              <a:rPr lang="nb-NO"/>
              <a:t>Klikk på ikonet for å legge til et bilde</a:t>
            </a:r>
            <a:endParaRPr lang="en-GB"/>
          </a:p>
        </p:txBody>
      </p:sp>
      <p:sp>
        <p:nvSpPr>
          <p:cNvPr id="2" name="Title 1">
            <a:extLst>
              <a:ext uri="{FF2B5EF4-FFF2-40B4-BE49-F238E27FC236}">
                <a16:creationId xmlns:a16="http://schemas.microsoft.com/office/drawing/2014/main" id="{A197CDFF-EDA8-4277-AA77-FAAFF039A91A}"/>
              </a:ext>
            </a:extLst>
          </p:cNvPr>
          <p:cNvSpPr>
            <a:spLocks noGrp="1"/>
          </p:cNvSpPr>
          <p:nvPr>
            <p:ph type="ctrTitle"/>
          </p:nvPr>
        </p:nvSpPr>
        <p:spPr>
          <a:xfrm>
            <a:off x="1523999" y="2520000"/>
            <a:ext cx="5760000" cy="1430024"/>
          </a:xfrm>
        </p:spPr>
        <p:txBody>
          <a:bodyPr anchor="b">
            <a:normAutofit/>
          </a:bodyPr>
          <a:lstStyle>
            <a:lvl1pPr algn="l">
              <a:lnSpc>
                <a:spcPct val="130000"/>
              </a:lnSpc>
              <a:defRPr sz="3200"/>
            </a:lvl1pPr>
          </a:lstStyle>
          <a:p>
            <a:r>
              <a:rPr lang="nb-NO"/>
              <a:t>Klikk for å redigere tittelstil</a:t>
            </a:r>
            <a:endParaRPr lang="en-US"/>
          </a:p>
        </p:txBody>
      </p:sp>
      <p:pic>
        <p:nvPicPr>
          <p:cNvPr id="7" name="Picture 7" descr="A black background with blue letters&#10;&#10;Description automatically generated">
            <a:extLst>
              <a:ext uri="{FF2B5EF4-FFF2-40B4-BE49-F238E27FC236}">
                <a16:creationId xmlns:a16="http://schemas.microsoft.com/office/drawing/2014/main" id="{DDC35CEE-6BB1-0DD8-316A-1A3C0017751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32251" y="1080000"/>
            <a:ext cx="2520000" cy="631065"/>
          </a:xfrm>
          <a:prstGeom prst="rect">
            <a:avLst/>
          </a:prstGeom>
        </p:spPr>
      </p:pic>
    </p:spTree>
    <p:extLst>
      <p:ext uri="{BB962C8B-B14F-4D97-AF65-F5344CB8AC3E}">
        <p14:creationId xmlns:p14="http://schemas.microsoft.com/office/powerpoint/2010/main" val="3482479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_2">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52DD4119-9BEA-61DB-A946-A6D4CAB55CFD}"/>
              </a:ext>
            </a:extLst>
          </p:cNvPr>
          <p:cNvSpPr>
            <a:spLocks noGrp="1"/>
          </p:cNvSpPr>
          <p:nvPr>
            <p:ph type="pic" sz="quarter" idx="10"/>
          </p:nvPr>
        </p:nvSpPr>
        <p:spPr>
          <a:xfrm>
            <a:off x="7818000" y="0"/>
            <a:ext cx="4374000" cy="6858000"/>
          </a:xfrm>
          <a:noFill/>
        </p:spPr>
        <p:txBody>
          <a:bodyPr>
            <a:normAutofit/>
          </a:bodyPr>
          <a:lstStyle>
            <a:lvl1pPr>
              <a:defRPr sz="1400">
                <a:solidFill>
                  <a:schemeClr val="accent4"/>
                </a:solidFill>
              </a:defRPr>
            </a:lvl1pPr>
          </a:lstStyle>
          <a:p>
            <a:r>
              <a:rPr lang="nb-NO"/>
              <a:t>Klikk på ikonet for å legge til et bilde</a:t>
            </a:r>
            <a:endParaRPr lang="en-GB"/>
          </a:p>
        </p:txBody>
      </p:sp>
      <p:sp>
        <p:nvSpPr>
          <p:cNvPr id="2" name="Title 1">
            <a:extLst>
              <a:ext uri="{FF2B5EF4-FFF2-40B4-BE49-F238E27FC236}">
                <a16:creationId xmlns:a16="http://schemas.microsoft.com/office/drawing/2014/main" id="{A197CDFF-EDA8-4277-AA77-FAAFF039A91A}"/>
              </a:ext>
            </a:extLst>
          </p:cNvPr>
          <p:cNvSpPr>
            <a:spLocks noGrp="1"/>
          </p:cNvSpPr>
          <p:nvPr>
            <p:ph type="ctrTitle"/>
          </p:nvPr>
        </p:nvSpPr>
        <p:spPr>
          <a:xfrm>
            <a:off x="1523999" y="2520000"/>
            <a:ext cx="5760000" cy="1430024"/>
          </a:xfrm>
        </p:spPr>
        <p:txBody>
          <a:bodyPr anchor="b">
            <a:normAutofit/>
          </a:bodyPr>
          <a:lstStyle>
            <a:lvl1pPr algn="l">
              <a:defRPr sz="3200"/>
            </a:lvl1pPr>
          </a:lstStyle>
          <a:p>
            <a:r>
              <a:rPr lang="nb-NO"/>
              <a:t>Klikk for å redigere tittelstil</a:t>
            </a:r>
            <a:endParaRPr lang="en-US"/>
          </a:p>
        </p:txBody>
      </p:sp>
      <p:sp>
        <p:nvSpPr>
          <p:cNvPr id="3" name="Subtitle 2">
            <a:extLst>
              <a:ext uri="{FF2B5EF4-FFF2-40B4-BE49-F238E27FC236}">
                <a16:creationId xmlns:a16="http://schemas.microsoft.com/office/drawing/2014/main" id="{5977A9A9-9265-4C21-A3A5-D9300C9B5A51}"/>
              </a:ext>
            </a:extLst>
          </p:cNvPr>
          <p:cNvSpPr>
            <a:spLocks noGrp="1"/>
          </p:cNvSpPr>
          <p:nvPr>
            <p:ph type="subTitle" idx="1"/>
          </p:nvPr>
        </p:nvSpPr>
        <p:spPr>
          <a:xfrm>
            <a:off x="1524000" y="4680000"/>
            <a:ext cx="5760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pic>
        <p:nvPicPr>
          <p:cNvPr id="7" name="Picture 7" descr="A black background with blue letters&#10;&#10;Description automatically generated">
            <a:extLst>
              <a:ext uri="{FF2B5EF4-FFF2-40B4-BE49-F238E27FC236}">
                <a16:creationId xmlns:a16="http://schemas.microsoft.com/office/drawing/2014/main" id="{DDC35CEE-6BB1-0DD8-316A-1A3C0017751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32251" y="1080000"/>
            <a:ext cx="2520000" cy="631065"/>
          </a:xfrm>
          <a:prstGeom prst="rect">
            <a:avLst/>
          </a:prstGeom>
        </p:spPr>
      </p:pic>
    </p:spTree>
    <p:extLst>
      <p:ext uri="{BB962C8B-B14F-4D97-AF65-F5344CB8AC3E}">
        <p14:creationId xmlns:p14="http://schemas.microsoft.com/office/powerpoint/2010/main" val="11032032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lysbilde_3">
    <p:spTree>
      <p:nvGrpSpPr>
        <p:cNvPr id="1" name=""/>
        <p:cNvGrpSpPr/>
        <p:nvPr/>
      </p:nvGrpSpPr>
      <p:grpSpPr>
        <a:xfrm>
          <a:off x="0" y="0"/>
          <a:ext cx="0" cy="0"/>
          <a:chOff x="0" y="0"/>
          <a:chExt cx="0" cy="0"/>
        </a:xfrm>
      </p:grpSpPr>
      <p:pic>
        <p:nvPicPr>
          <p:cNvPr id="7" name="Picture 7" descr="A black background with blue letters&#10;&#10;Description automatically generated">
            <a:extLst>
              <a:ext uri="{FF2B5EF4-FFF2-40B4-BE49-F238E27FC236}">
                <a16:creationId xmlns:a16="http://schemas.microsoft.com/office/drawing/2014/main" id="{DDC35CEE-6BB1-0DD8-316A-1A3C0017751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32251" y="1080000"/>
            <a:ext cx="2520000" cy="631065"/>
          </a:xfrm>
          <a:prstGeom prst="rect">
            <a:avLst/>
          </a:prstGeom>
        </p:spPr>
      </p:pic>
      <p:grpSp>
        <p:nvGrpSpPr>
          <p:cNvPr id="5" name="Group 4">
            <a:extLst>
              <a:ext uri="{FF2B5EF4-FFF2-40B4-BE49-F238E27FC236}">
                <a16:creationId xmlns:a16="http://schemas.microsoft.com/office/drawing/2014/main" id="{6F3A9240-EADB-12C9-42C7-BA9B019E7628}"/>
              </a:ext>
            </a:extLst>
          </p:cNvPr>
          <p:cNvGrpSpPr/>
          <p:nvPr userDrawn="1"/>
        </p:nvGrpSpPr>
        <p:grpSpPr>
          <a:xfrm>
            <a:off x="5192299" y="0"/>
            <a:ext cx="6999701" cy="6858000"/>
            <a:chOff x="5192299" y="0"/>
            <a:chExt cx="6999701" cy="6858000"/>
          </a:xfrm>
        </p:grpSpPr>
        <p:pic>
          <p:nvPicPr>
            <p:cNvPr id="6" name="Bilde 5">
              <a:extLst>
                <a:ext uri="{FF2B5EF4-FFF2-40B4-BE49-F238E27FC236}">
                  <a16:creationId xmlns:a16="http://schemas.microsoft.com/office/drawing/2014/main" id="{CCADA289-6883-AF91-F5F5-834B5DEA19D0}"/>
                </a:ext>
              </a:extLst>
            </p:cNvPr>
            <p:cNvPicPr>
              <a:picLocks noChangeAspect="1"/>
            </p:cNvPicPr>
            <p:nvPr userDrawn="1"/>
          </p:nvPicPr>
          <p:blipFill rotWithShape="1">
            <a:blip r:embed="rId3" cstate="screen">
              <a:alphaModFix amt="10000"/>
              <a:extLst>
                <a:ext uri="{28A0092B-C50C-407E-A947-70E740481C1C}">
                  <a14:useLocalDpi xmlns:a14="http://schemas.microsoft.com/office/drawing/2010/main" val="0"/>
                </a:ext>
              </a:extLst>
            </a:blip>
            <a:srcRect l="-1"/>
            <a:stretch/>
          </p:blipFill>
          <p:spPr>
            <a:xfrm>
              <a:off x="5192299" y="0"/>
              <a:ext cx="6999701" cy="6858000"/>
            </a:xfrm>
            <a:prstGeom prst="rect">
              <a:avLst/>
            </a:prstGeom>
            <a:noFill/>
          </p:spPr>
        </p:pic>
        <p:sp>
          <p:nvSpPr>
            <p:cNvPr id="4" name="Rectangle 3">
              <a:extLst>
                <a:ext uri="{FF2B5EF4-FFF2-40B4-BE49-F238E27FC236}">
                  <a16:creationId xmlns:a16="http://schemas.microsoft.com/office/drawing/2014/main" id="{E7661D3C-07AB-AE4D-A25B-6147EAE3A9BE}"/>
                </a:ext>
              </a:extLst>
            </p:cNvPr>
            <p:cNvSpPr/>
            <p:nvPr userDrawn="1"/>
          </p:nvSpPr>
          <p:spPr>
            <a:xfrm>
              <a:off x="5192332" y="0"/>
              <a:ext cx="2160000" cy="6858000"/>
            </a:xfrm>
            <a:prstGeom prst="rect">
              <a:avLst/>
            </a:prstGeom>
            <a:gradFill flip="none" rotWithShape="1">
              <a:gsLst>
                <a:gs pos="0">
                  <a:schemeClr val="bg1"/>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A197CDFF-EDA8-4277-AA77-FAAFF039A91A}"/>
              </a:ext>
            </a:extLst>
          </p:cNvPr>
          <p:cNvSpPr>
            <a:spLocks noGrp="1"/>
          </p:cNvSpPr>
          <p:nvPr>
            <p:ph type="ctrTitle"/>
          </p:nvPr>
        </p:nvSpPr>
        <p:spPr>
          <a:xfrm>
            <a:off x="1523999" y="2520000"/>
            <a:ext cx="6203711" cy="1430024"/>
          </a:xfrm>
        </p:spPr>
        <p:txBody>
          <a:bodyPr anchor="b">
            <a:normAutofit/>
          </a:bodyPr>
          <a:lstStyle>
            <a:lvl1pPr algn="l">
              <a:lnSpc>
                <a:spcPct val="130000"/>
              </a:lnSpc>
              <a:defRPr sz="3200"/>
            </a:lvl1pPr>
          </a:lstStyle>
          <a:p>
            <a:r>
              <a:rPr lang="nb-NO"/>
              <a:t>Klikk for å redigere tittelstil</a:t>
            </a:r>
            <a:endParaRPr lang="en-US" dirty="0"/>
          </a:p>
        </p:txBody>
      </p:sp>
    </p:spTree>
    <p:extLst>
      <p:ext uri="{BB962C8B-B14F-4D97-AF65-F5344CB8AC3E}">
        <p14:creationId xmlns:p14="http://schemas.microsoft.com/office/powerpoint/2010/main" val="181030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tellysbilde_4">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794A2BD9-2692-30DA-61E8-C6DC08A359F1}"/>
              </a:ext>
            </a:extLst>
          </p:cNvPr>
          <p:cNvGrpSpPr/>
          <p:nvPr userDrawn="1"/>
        </p:nvGrpSpPr>
        <p:grpSpPr>
          <a:xfrm>
            <a:off x="5192299" y="0"/>
            <a:ext cx="6999701" cy="6858000"/>
            <a:chOff x="5192299" y="0"/>
            <a:chExt cx="6999701" cy="6858000"/>
          </a:xfrm>
        </p:grpSpPr>
        <p:pic>
          <p:nvPicPr>
            <p:cNvPr id="9" name="Bilde 8">
              <a:extLst>
                <a:ext uri="{FF2B5EF4-FFF2-40B4-BE49-F238E27FC236}">
                  <a16:creationId xmlns:a16="http://schemas.microsoft.com/office/drawing/2014/main" id="{BD5DF4BB-6D5D-4221-0F8A-E19933E0B205}"/>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val="0"/>
                </a:ext>
              </a:extLst>
            </a:blip>
            <a:srcRect l="-1"/>
            <a:stretch/>
          </p:blipFill>
          <p:spPr>
            <a:xfrm>
              <a:off x="5192299" y="0"/>
              <a:ext cx="6999701" cy="6858000"/>
            </a:xfrm>
            <a:prstGeom prst="rect">
              <a:avLst/>
            </a:prstGeom>
            <a:noFill/>
          </p:spPr>
        </p:pic>
        <p:sp>
          <p:nvSpPr>
            <p:cNvPr id="10" name="Rectangle 3">
              <a:extLst>
                <a:ext uri="{FF2B5EF4-FFF2-40B4-BE49-F238E27FC236}">
                  <a16:creationId xmlns:a16="http://schemas.microsoft.com/office/drawing/2014/main" id="{F3A5F7ED-1659-95A9-BF56-AEB0C16E6EAD}"/>
                </a:ext>
              </a:extLst>
            </p:cNvPr>
            <p:cNvSpPr/>
            <p:nvPr userDrawn="1"/>
          </p:nvSpPr>
          <p:spPr>
            <a:xfrm>
              <a:off x="5192332" y="0"/>
              <a:ext cx="2160000" cy="6858000"/>
            </a:xfrm>
            <a:prstGeom prst="rect">
              <a:avLst/>
            </a:prstGeom>
            <a:gradFill flip="none" rotWithShape="1">
              <a:gsLst>
                <a:gs pos="0">
                  <a:schemeClr val="bg1"/>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7" descr="A black background with blue letters&#10;&#10;Description automatically generated">
            <a:extLst>
              <a:ext uri="{FF2B5EF4-FFF2-40B4-BE49-F238E27FC236}">
                <a16:creationId xmlns:a16="http://schemas.microsoft.com/office/drawing/2014/main" id="{DDC35CEE-6BB1-0DD8-316A-1A3C0017751C}"/>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432251" y="1080000"/>
            <a:ext cx="2520000" cy="631065"/>
          </a:xfrm>
          <a:prstGeom prst="rect">
            <a:avLst/>
          </a:prstGeom>
        </p:spPr>
      </p:pic>
      <p:sp>
        <p:nvSpPr>
          <p:cNvPr id="2" name="Title 1">
            <a:extLst>
              <a:ext uri="{FF2B5EF4-FFF2-40B4-BE49-F238E27FC236}">
                <a16:creationId xmlns:a16="http://schemas.microsoft.com/office/drawing/2014/main" id="{A197CDFF-EDA8-4277-AA77-FAAFF039A91A}"/>
              </a:ext>
            </a:extLst>
          </p:cNvPr>
          <p:cNvSpPr>
            <a:spLocks noGrp="1"/>
          </p:cNvSpPr>
          <p:nvPr>
            <p:ph type="ctrTitle"/>
          </p:nvPr>
        </p:nvSpPr>
        <p:spPr>
          <a:xfrm>
            <a:off x="1523999" y="2520000"/>
            <a:ext cx="6203711" cy="1430024"/>
          </a:xfrm>
        </p:spPr>
        <p:txBody>
          <a:bodyPr anchor="b">
            <a:normAutofit/>
          </a:bodyPr>
          <a:lstStyle>
            <a:lvl1pPr algn="l">
              <a:lnSpc>
                <a:spcPct val="130000"/>
              </a:lnSpc>
              <a:defRPr sz="3200"/>
            </a:lvl1pPr>
          </a:lstStyle>
          <a:p>
            <a:r>
              <a:rPr lang="nb-NO"/>
              <a:t>Klikk for å redigere tittelstil</a:t>
            </a:r>
            <a:endParaRPr lang="en-US" dirty="0"/>
          </a:p>
        </p:txBody>
      </p:sp>
      <p:sp>
        <p:nvSpPr>
          <p:cNvPr id="3" name="Subtitle 2">
            <a:extLst>
              <a:ext uri="{FF2B5EF4-FFF2-40B4-BE49-F238E27FC236}">
                <a16:creationId xmlns:a16="http://schemas.microsoft.com/office/drawing/2014/main" id="{5977A9A9-9265-4C21-A3A5-D9300C9B5A51}"/>
              </a:ext>
            </a:extLst>
          </p:cNvPr>
          <p:cNvSpPr>
            <a:spLocks noGrp="1"/>
          </p:cNvSpPr>
          <p:nvPr>
            <p:ph type="subTitle" idx="1"/>
          </p:nvPr>
        </p:nvSpPr>
        <p:spPr>
          <a:xfrm>
            <a:off x="1524000" y="4680000"/>
            <a:ext cx="620371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Tree>
    <p:extLst>
      <p:ext uri="{BB962C8B-B14F-4D97-AF65-F5344CB8AC3E}">
        <p14:creationId xmlns:p14="http://schemas.microsoft.com/office/powerpoint/2010/main" val="1359968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lutt">
    <p:spTree>
      <p:nvGrpSpPr>
        <p:cNvPr id="1" name=""/>
        <p:cNvGrpSpPr/>
        <p:nvPr/>
      </p:nvGrpSpPr>
      <p:grpSpPr>
        <a:xfrm>
          <a:off x="0" y="0"/>
          <a:ext cx="0" cy="0"/>
          <a:chOff x="0" y="0"/>
          <a:chExt cx="0" cy="0"/>
        </a:xfrm>
      </p:grpSpPr>
      <p:pic>
        <p:nvPicPr>
          <p:cNvPr id="9" name="Bilde 8" descr="Et bilde som inneholder Grafikk, kunst, tegning, grafisk design&#10;&#10;Automatisk generert beskrivelse">
            <a:extLst>
              <a:ext uri="{FF2B5EF4-FFF2-40B4-BE49-F238E27FC236}">
                <a16:creationId xmlns:a16="http://schemas.microsoft.com/office/drawing/2014/main" id="{46FD5455-F6B6-A8F9-AE48-1D30403D685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486896" y="3820675"/>
            <a:ext cx="2124000" cy="2668069"/>
          </a:xfrm>
          <a:prstGeom prst="rect">
            <a:avLst/>
          </a:prstGeom>
        </p:spPr>
      </p:pic>
      <p:sp>
        <p:nvSpPr>
          <p:cNvPr id="10" name="TekstSylinder 9">
            <a:extLst>
              <a:ext uri="{FF2B5EF4-FFF2-40B4-BE49-F238E27FC236}">
                <a16:creationId xmlns:a16="http://schemas.microsoft.com/office/drawing/2014/main" id="{72ABCEB2-B1C9-CD41-1C7A-B3AF94106C21}"/>
              </a:ext>
            </a:extLst>
          </p:cNvPr>
          <p:cNvSpPr txBox="1"/>
          <p:nvPr userDrawn="1"/>
        </p:nvSpPr>
        <p:spPr>
          <a:xfrm>
            <a:off x="1516380" y="2933700"/>
            <a:ext cx="3992880" cy="665888"/>
          </a:xfrm>
          <a:prstGeom prst="rect">
            <a:avLst/>
          </a:prstGeom>
          <a:noFill/>
        </p:spPr>
        <p:txBody>
          <a:bodyPr wrap="square" rtlCol="0">
            <a:spAutoFit/>
          </a:bodyPr>
          <a:lstStyle/>
          <a:p>
            <a:pPr>
              <a:lnSpc>
                <a:spcPct val="130000"/>
              </a:lnSpc>
            </a:pPr>
            <a:r>
              <a:rPr lang="nb-NO" sz="3200" b="1" noProof="0" dirty="0"/>
              <a:t>Tema</a:t>
            </a:r>
          </a:p>
        </p:txBody>
      </p:sp>
      <p:pic>
        <p:nvPicPr>
          <p:cNvPr id="2" name="Bilde 1" descr="Et bilde som inneholder symbol, Grafikk, Fargerikt, kreativitet&#10;&#10;Automatisk generert beskrivelse">
            <a:extLst>
              <a:ext uri="{FF2B5EF4-FFF2-40B4-BE49-F238E27FC236}">
                <a16:creationId xmlns:a16="http://schemas.microsoft.com/office/drawing/2014/main" id="{13023126-1EC9-8BB5-82D0-C66461E91FE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270000" y="6114469"/>
            <a:ext cx="468000" cy="470256"/>
          </a:xfrm>
          <a:prstGeom prst="rect">
            <a:avLst/>
          </a:prstGeom>
        </p:spPr>
      </p:pic>
    </p:spTree>
    <p:extLst>
      <p:ext uri="{BB962C8B-B14F-4D97-AF65-F5344CB8AC3E}">
        <p14:creationId xmlns:p14="http://schemas.microsoft.com/office/powerpoint/2010/main" val="266342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tel og innhold_2">
    <p:bg>
      <p:bgRef idx="1001">
        <a:schemeClr val="bg2"/>
      </p:bgRef>
    </p:bg>
    <p:spTree>
      <p:nvGrpSpPr>
        <p:cNvPr id="1" name=""/>
        <p:cNvGrpSpPr/>
        <p:nvPr/>
      </p:nvGrpSpPr>
      <p:grpSpPr>
        <a:xfrm>
          <a:off x="0" y="0"/>
          <a:ext cx="0" cy="0"/>
          <a:chOff x="0" y="0"/>
          <a:chExt cx="0" cy="0"/>
        </a:xfrm>
      </p:grpSpPr>
      <p:pic>
        <p:nvPicPr>
          <p:cNvPr id="8" name="Bilde 7" descr="Et bilde som inneholder symbol, Grafikk, Fargerikt, kreativitet&#10;&#10;Automatisk generert beskrivelse">
            <a:extLst>
              <a:ext uri="{FF2B5EF4-FFF2-40B4-BE49-F238E27FC236}">
                <a16:creationId xmlns:a16="http://schemas.microsoft.com/office/drawing/2014/main" id="{78C92A9D-27A6-63B0-A8FB-9D87FD98999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0000" y="6114469"/>
            <a:ext cx="468000" cy="470256"/>
          </a:xfrm>
          <a:prstGeom prst="rect">
            <a:avLst/>
          </a:prstGeom>
        </p:spPr>
      </p:pic>
      <p:pic>
        <p:nvPicPr>
          <p:cNvPr id="2" name="Bilde 1" descr="Et bilde som inneholder Grafikk, kunst, tegning, grafisk design&#10;&#10;Automatisk generert beskrivelse">
            <a:extLst>
              <a:ext uri="{FF2B5EF4-FFF2-40B4-BE49-F238E27FC236}">
                <a16:creationId xmlns:a16="http://schemas.microsoft.com/office/drawing/2014/main" id="{FB0B9AAA-2442-90AB-89B2-F9A0EF2087A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486896" y="3820675"/>
            <a:ext cx="2124000" cy="2668069"/>
          </a:xfrm>
          <a:prstGeom prst="rect">
            <a:avLst/>
          </a:prstGeom>
        </p:spPr>
      </p:pic>
      <p:sp>
        <p:nvSpPr>
          <p:cNvPr id="3" name="TekstSylinder 2">
            <a:extLst>
              <a:ext uri="{FF2B5EF4-FFF2-40B4-BE49-F238E27FC236}">
                <a16:creationId xmlns:a16="http://schemas.microsoft.com/office/drawing/2014/main" id="{60C1F2C6-95E6-F8CB-1247-368D62BE24B0}"/>
              </a:ext>
            </a:extLst>
          </p:cNvPr>
          <p:cNvSpPr txBox="1"/>
          <p:nvPr userDrawn="1"/>
        </p:nvSpPr>
        <p:spPr>
          <a:xfrm>
            <a:off x="1516380" y="2933700"/>
            <a:ext cx="3992880" cy="665888"/>
          </a:xfrm>
          <a:prstGeom prst="rect">
            <a:avLst/>
          </a:prstGeom>
          <a:noFill/>
        </p:spPr>
        <p:txBody>
          <a:bodyPr wrap="square" rtlCol="0">
            <a:spAutoFit/>
          </a:bodyPr>
          <a:lstStyle/>
          <a:p>
            <a:pPr>
              <a:lnSpc>
                <a:spcPct val="130000"/>
              </a:lnSpc>
            </a:pPr>
            <a:r>
              <a:rPr lang="nb-NO" sz="3200" b="1" noProof="0" dirty="0"/>
              <a:t>Tema</a:t>
            </a:r>
          </a:p>
        </p:txBody>
      </p:sp>
    </p:spTree>
    <p:extLst>
      <p:ext uri="{BB962C8B-B14F-4D97-AF65-F5344CB8AC3E}">
        <p14:creationId xmlns:p14="http://schemas.microsoft.com/office/powerpoint/2010/main" val="8257351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en-US"/>
              <a:t>Click to edit Master title style</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27.10.2024</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744026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tel og innhold_2">
    <p:bg>
      <p:bgRef idx="1001">
        <a:schemeClr val="bg2"/>
      </p:bgRef>
    </p:bg>
    <p:spTree>
      <p:nvGrpSpPr>
        <p:cNvPr id="1" name=""/>
        <p:cNvGrpSpPr/>
        <p:nvPr/>
      </p:nvGrpSpPr>
      <p:grpSpPr>
        <a:xfrm>
          <a:off x="0" y="0"/>
          <a:ext cx="0" cy="0"/>
          <a:chOff x="0" y="0"/>
          <a:chExt cx="0" cy="0"/>
        </a:xfrm>
      </p:grpSpPr>
      <p:pic>
        <p:nvPicPr>
          <p:cNvPr id="8" name="Bilde 7" descr="Et bilde som inneholder symbol, Grafikk, Fargerikt, kreativitet&#10;&#10;Automatisk generert beskrivelse">
            <a:extLst>
              <a:ext uri="{FF2B5EF4-FFF2-40B4-BE49-F238E27FC236}">
                <a16:creationId xmlns:a16="http://schemas.microsoft.com/office/drawing/2014/main" id="{78C92A9D-27A6-63B0-A8FB-9D87FD98999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0000" y="6114469"/>
            <a:ext cx="468000" cy="470256"/>
          </a:xfrm>
          <a:prstGeom prst="rect">
            <a:avLst/>
          </a:prstGeom>
        </p:spPr>
      </p:pic>
      <p:sp>
        <p:nvSpPr>
          <p:cNvPr id="3" name="TekstSylinder 2">
            <a:extLst>
              <a:ext uri="{FF2B5EF4-FFF2-40B4-BE49-F238E27FC236}">
                <a16:creationId xmlns:a16="http://schemas.microsoft.com/office/drawing/2014/main" id="{60C1F2C6-95E6-F8CB-1247-368D62BE24B0}"/>
              </a:ext>
            </a:extLst>
          </p:cNvPr>
          <p:cNvSpPr txBox="1"/>
          <p:nvPr userDrawn="1"/>
        </p:nvSpPr>
        <p:spPr>
          <a:xfrm>
            <a:off x="1516380" y="2933700"/>
            <a:ext cx="3992880" cy="665888"/>
          </a:xfrm>
          <a:prstGeom prst="rect">
            <a:avLst/>
          </a:prstGeom>
          <a:noFill/>
        </p:spPr>
        <p:txBody>
          <a:bodyPr wrap="square" rtlCol="0">
            <a:spAutoFit/>
          </a:bodyPr>
          <a:lstStyle/>
          <a:p>
            <a:pPr>
              <a:lnSpc>
                <a:spcPct val="130000"/>
              </a:lnSpc>
            </a:pPr>
            <a:r>
              <a:rPr lang="nb-NO" sz="3200" b="1" noProof="0" dirty="0"/>
              <a:t>Tema</a:t>
            </a:r>
          </a:p>
        </p:txBody>
      </p:sp>
      <p:pic>
        <p:nvPicPr>
          <p:cNvPr id="5" name="Bilde 4" descr="Et bilde som inneholder Grafikk, tegning, kunst, sketch&#10;&#10;Automatisk generert beskrivelse">
            <a:extLst>
              <a:ext uri="{FF2B5EF4-FFF2-40B4-BE49-F238E27FC236}">
                <a16:creationId xmlns:a16="http://schemas.microsoft.com/office/drawing/2014/main" id="{8E299130-8D75-D3A8-017A-FD114195F6B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486896" y="3820675"/>
            <a:ext cx="2084025" cy="2618390"/>
          </a:xfrm>
          <a:prstGeom prst="rect">
            <a:avLst/>
          </a:prstGeom>
        </p:spPr>
      </p:pic>
    </p:spTree>
    <p:extLst>
      <p:ext uri="{BB962C8B-B14F-4D97-AF65-F5344CB8AC3E}">
        <p14:creationId xmlns:p14="http://schemas.microsoft.com/office/powerpoint/2010/main" val="68921068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tel og innhold_2">
    <p:bg>
      <p:bgPr>
        <a:solidFill>
          <a:schemeClr val="accent2"/>
        </a:solidFill>
        <a:effectLst/>
      </p:bgPr>
    </p:bg>
    <p:spTree>
      <p:nvGrpSpPr>
        <p:cNvPr id="1" name=""/>
        <p:cNvGrpSpPr/>
        <p:nvPr/>
      </p:nvGrpSpPr>
      <p:grpSpPr>
        <a:xfrm>
          <a:off x="0" y="0"/>
          <a:ext cx="0" cy="0"/>
          <a:chOff x="0" y="0"/>
          <a:chExt cx="0" cy="0"/>
        </a:xfrm>
      </p:grpSpPr>
      <p:pic>
        <p:nvPicPr>
          <p:cNvPr id="5" name="Bilde 4" descr="Et bilde som inneholder Grafikk, tegning, kunst, sketch&#10;&#10;Automatisk generert beskrivelse">
            <a:extLst>
              <a:ext uri="{FF2B5EF4-FFF2-40B4-BE49-F238E27FC236}">
                <a16:creationId xmlns:a16="http://schemas.microsoft.com/office/drawing/2014/main" id="{12638D6D-65A7-93A9-34BE-E80E97D1A47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486896" y="3820675"/>
            <a:ext cx="2084025" cy="2618390"/>
          </a:xfrm>
          <a:prstGeom prst="rect">
            <a:avLst/>
          </a:prstGeom>
        </p:spPr>
      </p:pic>
      <p:pic>
        <p:nvPicPr>
          <p:cNvPr id="8" name="Bilde 7" descr="Et bilde som inneholder symbol, Grafikk, Fargerikt, kreativitet&#10;&#10;Automatisk generert beskrivelse">
            <a:extLst>
              <a:ext uri="{FF2B5EF4-FFF2-40B4-BE49-F238E27FC236}">
                <a16:creationId xmlns:a16="http://schemas.microsoft.com/office/drawing/2014/main" id="{78C92A9D-27A6-63B0-A8FB-9D87FD98999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270000" y="6114469"/>
            <a:ext cx="468000" cy="470256"/>
          </a:xfrm>
          <a:prstGeom prst="rect">
            <a:avLst/>
          </a:prstGeom>
        </p:spPr>
      </p:pic>
      <p:sp>
        <p:nvSpPr>
          <p:cNvPr id="3" name="TekstSylinder 2">
            <a:extLst>
              <a:ext uri="{FF2B5EF4-FFF2-40B4-BE49-F238E27FC236}">
                <a16:creationId xmlns:a16="http://schemas.microsoft.com/office/drawing/2014/main" id="{60C1F2C6-95E6-F8CB-1247-368D62BE24B0}"/>
              </a:ext>
            </a:extLst>
          </p:cNvPr>
          <p:cNvSpPr txBox="1"/>
          <p:nvPr userDrawn="1"/>
        </p:nvSpPr>
        <p:spPr>
          <a:xfrm>
            <a:off x="1516380" y="2933700"/>
            <a:ext cx="3992880" cy="665888"/>
          </a:xfrm>
          <a:prstGeom prst="rect">
            <a:avLst/>
          </a:prstGeom>
          <a:noFill/>
        </p:spPr>
        <p:txBody>
          <a:bodyPr wrap="square" rtlCol="0">
            <a:spAutoFit/>
          </a:bodyPr>
          <a:lstStyle/>
          <a:p>
            <a:pPr>
              <a:lnSpc>
                <a:spcPct val="130000"/>
              </a:lnSpc>
            </a:pPr>
            <a:r>
              <a:rPr lang="nb-NO" sz="3200" b="1" noProof="0" dirty="0"/>
              <a:t>Tema</a:t>
            </a:r>
          </a:p>
        </p:txBody>
      </p:sp>
    </p:spTree>
    <p:extLst>
      <p:ext uri="{BB962C8B-B14F-4D97-AF65-F5344CB8AC3E}">
        <p14:creationId xmlns:p14="http://schemas.microsoft.com/office/powerpoint/2010/main" val="258629252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lysbilde_5">
    <p:bg>
      <p:bgRef idx="1001">
        <a:schemeClr val="bg2"/>
      </p:bgRef>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85681869-6B91-403B-87F9-7077189C3F62}"/>
              </a:ext>
            </a:extLst>
          </p:cNvPr>
          <p:cNvSpPr>
            <a:spLocks noGrp="1"/>
          </p:cNvSpPr>
          <p:nvPr>
            <p:ph type="pic" sz="quarter" idx="10"/>
          </p:nvPr>
        </p:nvSpPr>
        <p:spPr>
          <a:xfrm>
            <a:off x="7818000" y="0"/>
            <a:ext cx="4374000" cy="6858000"/>
          </a:xfrm>
          <a:noFill/>
        </p:spPr>
        <p:txBody>
          <a:bodyPr>
            <a:normAutofit/>
          </a:bodyPr>
          <a:lstStyle>
            <a:lvl1pPr>
              <a:defRPr sz="1400"/>
            </a:lvl1pPr>
          </a:lstStyle>
          <a:p>
            <a:r>
              <a:rPr lang="nb-NO"/>
              <a:t>Klikk på ikonet for å legge til et bilde</a:t>
            </a:r>
            <a:endParaRPr lang="en-GB"/>
          </a:p>
        </p:txBody>
      </p:sp>
      <p:sp>
        <p:nvSpPr>
          <p:cNvPr id="2" name="Title 1">
            <a:extLst>
              <a:ext uri="{FF2B5EF4-FFF2-40B4-BE49-F238E27FC236}">
                <a16:creationId xmlns:a16="http://schemas.microsoft.com/office/drawing/2014/main" id="{A197CDFF-EDA8-4277-AA77-FAAFF039A91A}"/>
              </a:ext>
            </a:extLst>
          </p:cNvPr>
          <p:cNvSpPr>
            <a:spLocks noGrp="1"/>
          </p:cNvSpPr>
          <p:nvPr>
            <p:ph type="ctrTitle"/>
          </p:nvPr>
        </p:nvSpPr>
        <p:spPr>
          <a:xfrm>
            <a:off x="1523999" y="2520000"/>
            <a:ext cx="5760000" cy="1430024"/>
          </a:xfrm>
        </p:spPr>
        <p:txBody>
          <a:bodyPr anchor="b">
            <a:normAutofit/>
          </a:bodyPr>
          <a:lstStyle>
            <a:lvl1pPr algn="l">
              <a:lnSpc>
                <a:spcPct val="130000"/>
              </a:lnSpc>
              <a:defRPr sz="3200"/>
            </a:lvl1pPr>
          </a:lstStyle>
          <a:p>
            <a:r>
              <a:rPr lang="nb-NO"/>
              <a:t>Klikk for å redigere tittelstil</a:t>
            </a:r>
            <a:endParaRPr lang="en-US"/>
          </a:p>
        </p:txBody>
      </p:sp>
      <p:sp>
        <p:nvSpPr>
          <p:cNvPr id="3" name="Subtitle 2">
            <a:extLst>
              <a:ext uri="{FF2B5EF4-FFF2-40B4-BE49-F238E27FC236}">
                <a16:creationId xmlns:a16="http://schemas.microsoft.com/office/drawing/2014/main" id="{5977A9A9-9265-4C21-A3A5-D9300C9B5A51}"/>
              </a:ext>
            </a:extLst>
          </p:cNvPr>
          <p:cNvSpPr>
            <a:spLocks noGrp="1"/>
          </p:cNvSpPr>
          <p:nvPr>
            <p:ph type="subTitle" idx="1"/>
          </p:nvPr>
        </p:nvSpPr>
        <p:spPr>
          <a:xfrm>
            <a:off x="1524000" y="4680000"/>
            <a:ext cx="5760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pic>
        <p:nvPicPr>
          <p:cNvPr id="17" name="Bilde 16" descr="Et bilde som inneholder Font, tekst, Grafikk, logo&#10;&#10;Automatisk generert beskrivelse">
            <a:extLst>
              <a:ext uri="{FF2B5EF4-FFF2-40B4-BE49-F238E27FC236}">
                <a16:creationId xmlns:a16="http://schemas.microsoft.com/office/drawing/2014/main" id="{95F36CAB-B8AA-4EE0-4756-9A6771D3D75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31420" y="1080000"/>
            <a:ext cx="2520000" cy="602756"/>
          </a:xfrm>
          <a:prstGeom prst="rect">
            <a:avLst/>
          </a:prstGeom>
        </p:spPr>
      </p:pic>
    </p:spTree>
    <p:extLst>
      <p:ext uri="{BB962C8B-B14F-4D97-AF65-F5344CB8AC3E}">
        <p14:creationId xmlns:p14="http://schemas.microsoft.com/office/powerpoint/2010/main" val="42199071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tellysbilde_6">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CDFF-EDA8-4277-AA77-FAAFF039A91A}"/>
              </a:ext>
            </a:extLst>
          </p:cNvPr>
          <p:cNvSpPr>
            <a:spLocks noGrp="1"/>
          </p:cNvSpPr>
          <p:nvPr>
            <p:ph type="ctrTitle"/>
          </p:nvPr>
        </p:nvSpPr>
        <p:spPr>
          <a:xfrm>
            <a:off x="7272000" y="1374692"/>
            <a:ext cx="4320000" cy="1430024"/>
          </a:xfrm>
        </p:spPr>
        <p:txBody>
          <a:bodyPr anchor="b">
            <a:normAutofit/>
          </a:bodyPr>
          <a:lstStyle>
            <a:lvl1pPr algn="l">
              <a:lnSpc>
                <a:spcPct val="130000"/>
              </a:lnSpc>
              <a:defRPr sz="3200"/>
            </a:lvl1pPr>
          </a:lstStyle>
          <a:p>
            <a:r>
              <a:rPr lang="nb-NO"/>
              <a:t>Klikk for å redigere tittelstil</a:t>
            </a:r>
            <a:endParaRPr lang="en-US"/>
          </a:p>
        </p:txBody>
      </p:sp>
      <p:sp>
        <p:nvSpPr>
          <p:cNvPr id="3" name="Subtitle 2">
            <a:extLst>
              <a:ext uri="{FF2B5EF4-FFF2-40B4-BE49-F238E27FC236}">
                <a16:creationId xmlns:a16="http://schemas.microsoft.com/office/drawing/2014/main" id="{5977A9A9-9265-4C21-A3A5-D9300C9B5A51}"/>
              </a:ext>
            </a:extLst>
          </p:cNvPr>
          <p:cNvSpPr>
            <a:spLocks noGrp="1"/>
          </p:cNvSpPr>
          <p:nvPr>
            <p:ph type="subTitle" idx="1"/>
          </p:nvPr>
        </p:nvSpPr>
        <p:spPr>
          <a:xfrm>
            <a:off x="7272000" y="3063637"/>
            <a:ext cx="4320000" cy="2228364"/>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bilde 10">
            <a:extLst>
              <a:ext uri="{FF2B5EF4-FFF2-40B4-BE49-F238E27FC236}">
                <a16:creationId xmlns:a16="http://schemas.microsoft.com/office/drawing/2014/main" id="{26A4A7DC-5E45-867A-3F38-77BC65B28D2A}"/>
              </a:ext>
            </a:extLst>
          </p:cNvPr>
          <p:cNvSpPr>
            <a:spLocks noGrp="1" noChangeAspect="1"/>
          </p:cNvSpPr>
          <p:nvPr>
            <p:ph type="pic" sz="quarter" idx="11"/>
          </p:nvPr>
        </p:nvSpPr>
        <p:spPr>
          <a:xfrm>
            <a:off x="1" y="900000"/>
            <a:ext cx="5695675" cy="4392000"/>
          </a:xfrm>
          <a:noFill/>
        </p:spPr>
        <p:txBody>
          <a:bodyPr>
            <a:normAutofit/>
          </a:bodyPr>
          <a:lstStyle>
            <a:lvl1pPr>
              <a:defRPr sz="1400">
                <a:solidFill>
                  <a:schemeClr val="accent4"/>
                </a:solidFill>
              </a:defRPr>
            </a:lvl1pPr>
          </a:lstStyle>
          <a:p>
            <a:r>
              <a:rPr lang="nb-NO"/>
              <a:t>Klikk på ikonet for å legge til et bilde</a:t>
            </a:r>
            <a:endParaRPr lang="en-GB"/>
          </a:p>
        </p:txBody>
      </p:sp>
      <p:cxnSp>
        <p:nvCxnSpPr>
          <p:cNvPr id="8" name="Rett linje 7">
            <a:extLst>
              <a:ext uri="{FF2B5EF4-FFF2-40B4-BE49-F238E27FC236}">
                <a16:creationId xmlns:a16="http://schemas.microsoft.com/office/drawing/2014/main" id="{29AE2AA5-2686-71E7-6FE8-96BF0DEE47EB}"/>
              </a:ext>
            </a:extLst>
          </p:cNvPr>
          <p:cNvCxnSpPr>
            <a:cxnSpLocks/>
          </p:cNvCxnSpPr>
          <p:nvPr userDrawn="1"/>
        </p:nvCxnSpPr>
        <p:spPr>
          <a:xfrm>
            <a:off x="269240" y="5975927"/>
            <a:ext cx="11653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lassholder for dato 9">
            <a:extLst>
              <a:ext uri="{FF2B5EF4-FFF2-40B4-BE49-F238E27FC236}">
                <a16:creationId xmlns:a16="http://schemas.microsoft.com/office/drawing/2014/main" id="{B24DA2FD-2D95-66C3-9D36-1E44BE2EF8B9}"/>
              </a:ext>
            </a:extLst>
          </p:cNvPr>
          <p:cNvSpPr>
            <a:spLocks noGrp="1"/>
          </p:cNvSpPr>
          <p:nvPr>
            <p:ph type="dt" sz="half" idx="10"/>
          </p:nvPr>
        </p:nvSpPr>
        <p:spPr>
          <a:xfrm>
            <a:off x="10437090" y="6197606"/>
            <a:ext cx="1485669" cy="365125"/>
          </a:xfrm>
        </p:spPr>
        <p:txBody>
          <a:bodyPr/>
          <a:lstStyle/>
          <a:p>
            <a:fld id="{D3AAFB22-FFF4-4798-91F1-DA2844DFE49A}" type="datetime1">
              <a:rPr lang="nb-NO" smtClean="0"/>
              <a:pPr/>
              <a:t>27.10.2024</a:t>
            </a:fld>
            <a:endParaRPr lang="nb-NO" dirty="0"/>
          </a:p>
        </p:txBody>
      </p:sp>
      <p:pic>
        <p:nvPicPr>
          <p:cNvPr id="14" name="Bilde 13" descr="Et bilde som inneholder symbol, Grafikk&#10;&#10;Automatisk generert beskrivelse">
            <a:extLst>
              <a:ext uri="{FF2B5EF4-FFF2-40B4-BE49-F238E27FC236}">
                <a16:creationId xmlns:a16="http://schemas.microsoft.com/office/drawing/2014/main" id="{0EA80033-FAC2-B86F-74E6-F995D2FCFC5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69240" y="6114469"/>
            <a:ext cx="468000" cy="473519"/>
          </a:xfrm>
          <a:prstGeom prst="rect">
            <a:avLst/>
          </a:prstGeom>
        </p:spPr>
      </p:pic>
      <p:pic>
        <p:nvPicPr>
          <p:cNvPr id="7" name="Bilde 6" descr="Et bilde som inneholder Font, Grafikk, logo, symbol&#10;&#10;Automatisk generert beskrivelse">
            <a:extLst>
              <a:ext uri="{FF2B5EF4-FFF2-40B4-BE49-F238E27FC236}">
                <a16:creationId xmlns:a16="http://schemas.microsoft.com/office/drawing/2014/main" id="{7793BF5E-3F92-8AB7-8F98-9146904293D9}"/>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0822437" y="0"/>
            <a:ext cx="1369563" cy="900000"/>
          </a:xfrm>
          <a:prstGeom prst="rect">
            <a:avLst/>
          </a:prstGeom>
        </p:spPr>
      </p:pic>
    </p:spTree>
    <p:extLst>
      <p:ext uri="{BB962C8B-B14F-4D97-AF65-F5344CB8AC3E}">
        <p14:creationId xmlns:p14="http://schemas.microsoft.com/office/powerpoint/2010/main" val="108444483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tt bilde_1">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990FC1D7-AA67-F56D-BA68-159B0B184C62}"/>
              </a:ext>
            </a:extLst>
          </p:cNvPr>
          <p:cNvSpPr>
            <a:spLocks noGrp="1"/>
          </p:cNvSpPr>
          <p:nvPr>
            <p:ph type="pic" sz="quarter" idx="10"/>
          </p:nvPr>
        </p:nvSpPr>
        <p:spPr>
          <a:xfrm>
            <a:off x="0" y="0"/>
            <a:ext cx="12193200" cy="6858000"/>
          </a:xfrm>
          <a:noFill/>
        </p:spPr>
        <p:txBody>
          <a:bodyPr/>
          <a:lstStyle/>
          <a:p>
            <a:r>
              <a:rPr lang="nb-NO"/>
              <a:t>Klikk på ikonet for å legge til et bilde</a:t>
            </a:r>
            <a:endParaRPr lang="en-GB" dirty="0"/>
          </a:p>
        </p:txBody>
      </p:sp>
    </p:spTree>
    <p:extLst>
      <p:ext uri="{BB962C8B-B14F-4D97-AF65-F5344CB8AC3E}">
        <p14:creationId xmlns:p14="http://schemas.microsoft.com/office/powerpoint/2010/main" val="3079989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lysbilde_7">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CDFF-EDA8-4277-AA77-FAAFF039A91A}"/>
              </a:ext>
            </a:extLst>
          </p:cNvPr>
          <p:cNvSpPr>
            <a:spLocks noGrp="1"/>
          </p:cNvSpPr>
          <p:nvPr>
            <p:ph type="ctrTitle"/>
          </p:nvPr>
        </p:nvSpPr>
        <p:spPr>
          <a:xfrm>
            <a:off x="7272000" y="1374692"/>
            <a:ext cx="4320000" cy="1430024"/>
          </a:xfrm>
        </p:spPr>
        <p:txBody>
          <a:bodyPr anchor="b">
            <a:normAutofit/>
          </a:bodyPr>
          <a:lstStyle>
            <a:lvl1pPr algn="l">
              <a:lnSpc>
                <a:spcPct val="130000"/>
              </a:lnSpc>
              <a:defRPr sz="3200"/>
            </a:lvl1pPr>
          </a:lstStyle>
          <a:p>
            <a:r>
              <a:rPr lang="nb-NO"/>
              <a:t>Klikk for å redigere tittelstil</a:t>
            </a:r>
            <a:endParaRPr lang="en-US"/>
          </a:p>
        </p:txBody>
      </p:sp>
      <p:sp>
        <p:nvSpPr>
          <p:cNvPr id="3" name="Subtitle 2">
            <a:extLst>
              <a:ext uri="{FF2B5EF4-FFF2-40B4-BE49-F238E27FC236}">
                <a16:creationId xmlns:a16="http://schemas.microsoft.com/office/drawing/2014/main" id="{5977A9A9-9265-4C21-A3A5-D9300C9B5A51}"/>
              </a:ext>
            </a:extLst>
          </p:cNvPr>
          <p:cNvSpPr>
            <a:spLocks noGrp="1"/>
          </p:cNvSpPr>
          <p:nvPr>
            <p:ph type="subTitle" idx="1"/>
          </p:nvPr>
        </p:nvSpPr>
        <p:spPr>
          <a:xfrm>
            <a:off x="7272000" y="3063637"/>
            <a:ext cx="4320000" cy="2228364"/>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cxnSp>
        <p:nvCxnSpPr>
          <p:cNvPr id="8" name="Rett linje 7">
            <a:extLst>
              <a:ext uri="{FF2B5EF4-FFF2-40B4-BE49-F238E27FC236}">
                <a16:creationId xmlns:a16="http://schemas.microsoft.com/office/drawing/2014/main" id="{29AE2AA5-2686-71E7-6FE8-96BF0DEE47EB}"/>
              </a:ext>
            </a:extLst>
          </p:cNvPr>
          <p:cNvCxnSpPr>
            <a:cxnSpLocks/>
          </p:cNvCxnSpPr>
          <p:nvPr userDrawn="1"/>
        </p:nvCxnSpPr>
        <p:spPr>
          <a:xfrm>
            <a:off x="269240" y="5975927"/>
            <a:ext cx="11653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lassholder for dato 9">
            <a:extLst>
              <a:ext uri="{FF2B5EF4-FFF2-40B4-BE49-F238E27FC236}">
                <a16:creationId xmlns:a16="http://schemas.microsoft.com/office/drawing/2014/main" id="{B24DA2FD-2D95-66C3-9D36-1E44BE2EF8B9}"/>
              </a:ext>
            </a:extLst>
          </p:cNvPr>
          <p:cNvSpPr>
            <a:spLocks noGrp="1"/>
          </p:cNvSpPr>
          <p:nvPr>
            <p:ph type="dt" sz="half" idx="10"/>
          </p:nvPr>
        </p:nvSpPr>
        <p:spPr>
          <a:xfrm>
            <a:off x="10437090" y="6197606"/>
            <a:ext cx="1485669" cy="365125"/>
          </a:xfrm>
        </p:spPr>
        <p:txBody>
          <a:bodyPr/>
          <a:lstStyle/>
          <a:p>
            <a:fld id="{D3AAFB22-FFF4-4798-91F1-DA2844DFE49A}" type="datetime1">
              <a:rPr lang="nb-NO" smtClean="0"/>
              <a:pPr/>
              <a:t>27.10.2024</a:t>
            </a:fld>
            <a:endParaRPr lang="nb-NO" dirty="0"/>
          </a:p>
        </p:txBody>
      </p:sp>
      <p:pic>
        <p:nvPicPr>
          <p:cNvPr id="6" name="Bilde 5" descr="Et bilde som inneholder symbol, Grafikk, Fargerikt, kreativitet&#10;&#10;Automatisk generert beskrivelse">
            <a:extLst>
              <a:ext uri="{FF2B5EF4-FFF2-40B4-BE49-F238E27FC236}">
                <a16:creationId xmlns:a16="http://schemas.microsoft.com/office/drawing/2014/main" id="{613F4BBC-D56F-2674-7839-5DCC0597315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0000" y="6114469"/>
            <a:ext cx="468000" cy="470256"/>
          </a:xfrm>
          <a:prstGeom prst="rect">
            <a:avLst/>
          </a:prstGeom>
        </p:spPr>
      </p:pic>
      <p:sp>
        <p:nvSpPr>
          <p:cNvPr id="7" name="Plassholder for bilde 10">
            <a:extLst>
              <a:ext uri="{FF2B5EF4-FFF2-40B4-BE49-F238E27FC236}">
                <a16:creationId xmlns:a16="http://schemas.microsoft.com/office/drawing/2014/main" id="{9F3CC4D8-62D5-096C-52B5-56935BDAFA2B}"/>
              </a:ext>
            </a:extLst>
          </p:cNvPr>
          <p:cNvSpPr>
            <a:spLocks noGrp="1" noChangeAspect="1"/>
          </p:cNvSpPr>
          <p:nvPr>
            <p:ph type="pic" sz="quarter" idx="11"/>
          </p:nvPr>
        </p:nvSpPr>
        <p:spPr>
          <a:xfrm>
            <a:off x="1" y="900000"/>
            <a:ext cx="5695675" cy="4392000"/>
          </a:xfrm>
          <a:noFill/>
        </p:spPr>
        <p:txBody>
          <a:bodyPr>
            <a:normAutofit/>
          </a:bodyPr>
          <a:lstStyle>
            <a:lvl1pPr>
              <a:defRPr sz="1400">
                <a:solidFill>
                  <a:srgbClr val="FFFFFF"/>
                </a:solidFill>
              </a:defRPr>
            </a:lvl1pPr>
          </a:lstStyle>
          <a:p>
            <a:r>
              <a:rPr lang="nb-NO"/>
              <a:t>Klikk på ikonet for å legge til et bilde</a:t>
            </a:r>
            <a:endParaRPr lang="en-GB"/>
          </a:p>
        </p:txBody>
      </p:sp>
      <p:pic>
        <p:nvPicPr>
          <p:cNvPr id="4" name="Bilde 3" descr="Et bilde som inneholder Font, Grafikk, logo, symbol&#10;&#10;Automatisk generert beskrivelse">
            <a:extLst>
              <a:ext uri="{FF2B5EF4-FFF2-40B4-BE49-F238E27FC236}">
                <a16:creationId xmlns:a16="http://schemas.microsoft.com/office/drawing/2014/main" id="{FE8F3FD3-0B96-8D41-B200-BFDF6D1EC90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0822437" y="0"/>
            <a:ext cx="1369563" cy="900000"/>
          </a:xfrm>
          <a:prstGeom prst="rect">
            <a:avLst/>
          </a:prstGeom>
        </p:spPr>
      </p:pic>
    </p:spTree>
    <p:extLst>
      <p:ext uri="{BB962C8B-B14F-4D97-AF65-F5344CB8AC3E}">
        <p14:creationId xmlns:p14="http://schemas.microsoft.com/office/powerpoint/2010/main" val="358868559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lysbilde_8">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CDFF-EDA8-4277-AA77-FAAFF039A91A}"/>
              </a:ext>
            </a:extLst>
          </p:cNvPr>
          <p:cNvSpPr>
            <a:spLocks noGrp="1"/>
          </p:cNvSpPr>
          <p:nvPr>
            <p:ph type="ctrTitle"/>
          </p:nvPr>
        </p:nvSpPr>
        <p:spPr>
          <a:xfrm>
            <a:off x="1522800" y="1374692"/>
            <a:ext cx="4102145" cy="1430024"/>
          </a:xfrm>
        </p:spPr>
        <p:txBody>
          <a:bodyPr anchor="b">
            <a:normAutofit/>
          </a:bodyPr>
          <a:lstStyle>
            <a:lvl1pPr algn="l">
              <a:lnSpc>
                <a:spcPct val="130000"/>
              </a:lnSpc>
              <a:defRPr sz="3200"/>
            </a:lvl1pPr>
          </a:lstStyle>
          <a:p>
            <a:r>
              <a:rPr lang="nb-NO"/>
              <a:t>Klikk for å redigere tittelstil</a:t>
            </a:r>
            <a:endParaRPr lang="en-US"/>
          </a:p>
        </p:txBody>
      </p:sp>
      <p:sp>
        <p:nvSpPr>
          <p:cNvPr id="3" name="Subtitle 2">
            <a:extLst>
              <a:ext uri="{FF2B5EF4-FFF2-40B4-BE49-F238E27FC236}">
                <a16:creationId xmlns:a16="http://schemas.microsoft.com/office/drawing/2014/main" id="{5977A9A9-9265-4C21-A3A5-D9300C9B5A51}"/>
              </a:ext>
            </a:extLst>
          </p:cNvPr>
          <p:cNvSpPr>
            <a:spLocks noGrp="1"/>
          </p:cNvSpPr>
          <p:nvPr>
            <p:ph type="subTitle" idx="1"/>
          </p:nvPr>
        </p:nvSpPr>
        <p:spPr>
          <a:xfrm>
            <a:off x="1522800" y="3063637"/>
            <a:ext cx="4102145" cy="222890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cxnSp>
        <p:nvCxnSpPr>
          <p:cNvPr id="8" name="Rett linje 7">
            <a:extLst>
              <a:ext uri="{FF2B5EF4-FFF2-40B4-BE49-F238E27FC236}">
                <a16:creationId xmlns:a16="http://schemas.microsoft.com/office/drawing/2014/main" id="{29AE2AA5-2686-71E7-6FE8-96BF0DEE47EB}"/>
              </a:ext>
            </a:extLst>
          </p:cNvPr>
          <p:cNvCxnSpPr>
            <a:cxnSpLocks/>
          </p:cNvCxnSpPr>
          <p:nvPr userDrawn="1"/>
        </p:nvCxnSpPr>
        <p:spPr>
          <a:xfrm>
            <a:off x="269240" y="5975927"/>
            <a:ext cx="11653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lassholder for dato 9">
            <a:extLst>
              <a:ext uri="{FF2B5EF4-FFF2-40B4-BE49-F238E27FC236}">
                <a16:creationId xmlns:a16="http://schemas.microsoft.com/office/drawing/2014/main" id="{B24DA2FD-2D95-66C3-9D36-1E44BE2EF8B9}"/>
              </a:ext>
            </a:extLst>
          </p:cNvPr>
          <p:cNvSpPr>
            <a:spLocks noGrp="1"/>
          </p:cNvSpPr>
          <p:nvPr>
            <p:ph type="dt" sz="half" idx="10"/>
          </p:nvPr>
        </p:nvSpPr>
        <p:spPr>
          <a:xfrm>
            <a:off x="10437090" y="6197606"/>
            <a:ext cx="1485669" cy="365125"/>
          </a:xfrm>
        </p:spPr>
        <p:txBody>
          <a:bodyPr/>
          <a:lstStyle/>
          <a:p>
            <a:fld id="{D3AAFB22-FFF4-4798-91F1-DA2844DFE49A}" type="datetime1">
              <a:rPr lang="nb-NO" smtClean="0"/>
              <a:pPr/>
              <a:t>27.10.2024</a:t>
            </a:fld>
            <a:endParaRPr lang="nb-NO" dirty="0"/>
          </a:p>
        </p:txBody>
      </p:sp>
      <p:pic>
        <p:nvPicPr>
          <p:cNvPr id="6" name="Bilde 5" descr="Et bilde som inneholder symbol, Grafikk, Fargerikt, kreativitet&#10;&#10;Automatisk generert beskrivelse">
            <a:extLst>
              <a:ext uri="{FF2B5EF4-FFF2-40B4-BE49-F238E27FC236}">
                <a16:creationId xmlns:a16="http://schemas.microsoft.com/office/drawing/2014/main" id="{613F4BBC-D56F-2674-7839-5DCC0597315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0000" y="6114469"/>
            <a:ext cx="468000" cy="470256"/>
          </a:xfrm>
          <a:prstGeom prst="rect">
            <a:avLst/>
          </a:prstGeom>
        </p:spPr>
      </p:pic>
      <p:sp>
        <p:nvSpPr>
          <p:cNvPr id="4" name="Plassholder for bilde 10">
            <a:extLst>
              <a:ext uri="{FF2B5EF4-FFF2-40B4-BE49-F238E27FC236}">
                <a16:creationId xmlns:a16="http://schemas.microsoft.com/office/drawing/2014/main" id="{9E2D1FD0-72C3-4D29-62F6-76B518561370}"/>
              </a:ext>
            </a:extLst>
          </p:cNvPr>
          <p:cNvSpPr>
            <a:spLocks noGrp="1" noChangeAspect="1"/>
          </p:cNvSpPr>
          <p:nvPr>
            <p:ph type="pic" sz="quarter" idx="11"/>
          </p:nvPr>
        </p:nvSpPr>
        <p:spPr>
          <a:xfrm>
            <a:off x="6496325" y="900544"/>
            <a:ext cx="5695675" cy="4392000"/>
          </a:xfrm>
          <a:noFill/>
        </p:spPr>
        <p:txBody>
          <a:bodyPr>
            <a:normAutofit/>
          </a:bodyPr>
          <a:lstStyle>
            <a:lvl1pPr>
              <a:defRPr sz="1400">
                <a:solidFill>
                  <a:srgbClr val="FFFFFF"/>
                </a:solidFill>
              </a:defRPr>
            </a:lvl1pPr>
          </a:lstStyle>
          <a:p>
            <a:r>
              <a:rPr lang="nb-NO"/>
              <a:t>Klikk på ikonet for å legge til et bilde</a:t>
            </a:r>
            <a:endParaRPr lang="en-GB"/>
          </a:p>
        </p:txBody>
      </p:sp>
      <p:pic>
        <p:nvPicPr>
          <p:cNvPr id="5" name="Bilde 4" descr="Et bilde som inneholder Font, Grafikk, logo, symbol&#10;&#10;Automatisk generert beskrivelse">
            <a:extLst>
              <a:ext uri="{FF2B5EF4-FFF2-40B4-BE49-F238E27FC236}">
                <a16:creationId xmlns:a16="http://schemas.microsoft.com/office/drawing/2014/main" id="{2717C3C7-765D-7722-676D-39CED0D8C9A8}"/>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0822437" y="0"/>
            <a:ext cx="1369563" cy="900000"/>
          </a:xfrm>
          <a:prstGeom prst="rect">
            <a:avLst/>
          </a:prstGeom>
        </p:spPr>
      </p:pic>
    </p:spTree>
    <p:extLst>
      <p:ext uri="{BB962C8B-B14F-4D97-AF65-F5344CB8AC3E}">
        <p14:creationId xmlns:p14="http://schemas.microsoft.com/office/powerpoint/2010/main" val="167852160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tel og innhold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1E034-FF27-472E-82F3-6329E44B0E7F}"/>
              </a:ext>
            </a:extLst>
          </p:cNvPr>
          <p:cNvSpPr>
            <a:spLocks noGrp="1"/>
          </p:cNvSpPr>
          <p:nvPr>
            <p:ph type="title"/>
          </p:nvPr>
        </p:nvSpPr>
        <p:spPr>
          <a:xfrm>
            <a:off x="838200" y="1102882"/>
            <a:ext cx="9000000" cy="1325563"/>
          </a:xfrm>
        </p:spPr>
        <p:txBody>
          <a:bodyPr/>
          <a:lstStyle>
            <a:lvl1pPr>
              <a:lnSpc>
                <a:spcPct val="130000"/>
              </a:lnSpc>
              <a:defRPr/>
            </a:lvl1pPr>
          </a:lstStyle>
          <a:p>
            <a:r>
              <a:rPr lang="nb-NO"/>
              <a:t>Klikk for å redigere tittelstil</a:t>
            </a:r>
            <a:endParaRPr lang="en-US"/>
          </a:p>
        </p:txBody>
      </p:sp>
      <p:sp>
        <p:nvSpPr>
          <p:cNvPr id="3" name="Content Placeholder 2">
            <a:extLst>
              <a:ext uri="{FF2B5EF4-FFF2-40B4-BE49-F238E27FC236}">
                <a16:creationId xmlns:a16="http://schemas.microsoft.com/office/drawing/2014/main" id="{4E4386BD-90D9-45C5-B306-668E57D22846}"/>
              </a:ext>
            </a:extLst>
          </p:cNvPr>
          <p:cNvSpPr>
            <a:spLocks noGrp="1"/>
          </p:cNvSpPr>
          <p:nvPr>
            <p:ph idx="1"/>
          </p:nvPr>
        </p:nvSpPr>
        <p:spPr>
          <a:xfrm>
            <a:off x="838200" y="2946400"/>
            <a:ext cx="9000000" cy="264391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a:extLst>
              <a:ext uri="{FF2B5EF4-FFF2-40B4-BE49-F238E27FC236}">
                <a16:creationId xmlns:a16="http://schemas.microsoft.com/office/drawing/2014/main" id="{D329FD73-94A8-4586-BE27-7557F4CAF550}"/>
              </a:ext>
            </a:extLst>
          </p:cNvPr>
          <p:cNvSpPr>
            <a:spLocks noGrp="1"/>
          </p:cNvSpPr>
          <p:nvPr>
            <p:ph type="dt" sz="half" idx="10"/>
          </p:nvPr>
        </p:nvSpPr>
        <p:spPr/>
        <p:txBody>
          <a:bodyPr/>
          <a:lstStyle/>
          <a:p>
            <a:fld id="{2C889ADB-9C86-4A29-85FF-E6F097F329CC}" type="datetime1">
              <a:rPr lang="nb-NO" smtClean="0"/>
              <a:t>27.10.2024</a:t>
            </a:fld>
            <a:endParaRPr lang="en-US"/>
          </a:p>
        </p:txBody>
      </p:sp>
      <p:cxnSp>
        <p:nvCxnSpPr>
          <p:cNvPr id="7" name="Rett linje 6">
            <a:extLst>
              <a:ext uri="{FF2B5EF4-FFF2-40B4-BE49-F238E27FC236}">
                <a16:creationId xmlns:a16="http://schemas.microsoft.com/office/drawing/2014/main" id="{1D0257C9-11E6-A993-062F-97539FBA0D43}"/>
              </a:ext>
            </a:extLst>
          </p:cNvPr>
          <p:cNvCxnSpPr>
            <a:cxnSpLocks/>
          </p:cNvCxnSpPr>
          <p:nvPr userDrawn="1"/>
        </p:nvCxnSpPr>
        <p:spPr>
          <a:xfrm>
            <a:off x="269240" y="5975927"/>
            <a:ext cx="11653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e 7" descr="Et bilde som inneholder symbol, Grafikk, Fargerikt, kreativitet&#10;&#10;Automatisk generert beskrivelse">
            <a:extLst>
              <a:ext uri="{FF2B5EF4-FFF2-40B4-BE49-F238E27FC236}">
                <a16:creationId xmlns:a16="http://schemas.microsoft.com/office/drawing/2014/main" id="{78C92A9D-27A6-63B0-A8FB-9D87FD98999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0000" y="6114469"/>
            <a:ext cx="468000" cy="470256"/>
          </a:xfrm>
          <a:prstGeom prst="rect">
            <a:avLst/>
          </a:prstGeom>
        </p:spPr>
      </p:pic>
      <p:pic>
        <p:nvPicPr>
          <p:cNvPr id="5" name="Bilde 4" descr="Et bilde som inneholder Font, Grafikk, logo, symbol&#10;&#10;Automatisk generert beskrivelse">
            <a:extLst>
              <a:ext uri="{FF2B5EF4-FFF2-40B4-BE49-F238E27FC236}">
                <a16:creationId xmlns:a16="http://schemas.microsoft.com/office/drawing/2014/main" id="{9D18B2E9-EF85-CDF2-5848-41926E2EE6CC}"/>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0822437" y="0"/>
            <a:ext cx="1369563" cy="900000"/>
          </a:xfrm>
          <a:prstGeom prst="rect">
            <a:avLst/>
          </a:prstGeom>
        </p:spPr>
      </p:pic>
    </p:spTree>
    <p:extLst>
      <p:ext uri="{BB962C8B-B14F-4D97-AF65-F5344CB8AC3E}">
        <p14:creationId xmlns:p14="http://schemas.microsoft.com/office/powerpoint/2010/main" val="841291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 og innhold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1E034-FF27-472E-82F3-6329E44B0E7F}"/>
              </a:ext>
            </a:extLst>
          </p:cNvPr>
          <p:cNvSpPr>
            <a:spLocks noGrp="1"/>
          </p:cNvSpPr>
          <p:nvPr>
            <p:ph type="title"/>
          </p:nvPr>
        </p:nvSpPr>
        <p:spPr>
          <a:xfrm>
            <a:off x="838200" y="1102882"/>
            <a:ext cx="9000000" cy="1325563"/>
          </a:xfrm>
        </p:spPr>
        <p:txBody>
          <a:bodyPr/>
          <a:lstStyle/>
          <a:p>
            <a:r>
              <a:rPr lang="nb-NO"/>
              <a:t>Klikk for å redigere tittelstil</a:t>
            </a:r>
            <a:endParaRPr lang="en-US"/>
          </a:p>
        </p:txBody>
      </p:sp>
      <p:sp>
        <p:nvSpPr>
          <p:cNvPr id="4" name="Date Placeholder 3">
            <a:extLst>
              <a:ext uri="{FF2B5EF4-FFF2-40B4-BE49-F238E27FC236}">
                <a16:creationId xmlns:a16="http://schemas.microsoft.com/office/drawing/2014/main" id="{D329FD73-94A8-4586-BE27-7557F4CAF550}"/>
              </a:ext>
            </a:extLst>
          </p:cNvPr>
          <p:cNvSpPr>
            <a:spLocks noGrp="1"/>
          </p:cNvSpPr>
          <p:nvPr>
            <p:ph type="dt" sz="half" idx="10"/>
          </p:nvPr>
        </p:nvSpPr>
        <p:spPr/>
        <p:txBody>
          <a:bodyPr/>
          <a:lstStyle/>
          <a:p>
            <a:fld id="{2C889ADB-9C86-4A29-85FF-E6F097F329CC}" type="datetime1">
              <a:rPr lang="nb-NO" smtClean="0"/>
              <a:t>27.10.2024</a:t>
            </a:fld>
            <a:endParaRPr lang="en-US"/>
          </a:p>
        </p:txBody>
      </p:sp>
      <p:cxnSp>
        <p:nvCxnSpPr>
          <p:cNvPr id="7" name="Rett linje 6">
            <a:extLst>
              <a:ext uri="{FF2B5EF4-FFF2-40B4-BE49-F238E27FC236}">
                <a16:creationId xmlns:a16="http://schemas.microsoft.com/office/drawing/2014/main" id="{1D0257C9-11E6-A993-062F-97539FBA0D43}"/>
              </a:ext>
            </a:extLst>
          </p:cNvPr>
          <p:cNvCxnSpPr>
            <a:cxnSpLocks/>
          </p:cNvCxnSpPr>
          <p:nvPr userDrawn="1"/>
        </p:nvCxnSpPr>
        <p:spPr>
          <a:xfrm>
            <a:off x="269240" y="5975927"/>
            <a:ext cx="11653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e 7" descr="Et bilde som inneholder symbol, Grafikk, Fargerikt, kreativitet&#10;&#10;Automatisk generert beskrivelse">
            <a:extLst>
              <a:ext uri="{FF2B5EF4-FFF2-40B4-BE49-F238E27FC236}">
                <a16:creationId xmlns:a16="http://schemas.microsoft.com/office/drawing/2014/main" id="{78C92A9D-27A6-63B0-A8FB-9D87FD98999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0000" y="6114469"/>
            <a:ext cx="468000" cy="470256"/>
          </a:xfrm>
          <a:prstGeom prst="rect">
            <a:avLst/>
          </a:prstGeom>
        </p:spPr>
      </p:pic>
      <p:pic>
        <p:nvPicPr>
          <p:cNvPr id="5" name="Bilde 4" descr="Et bilde som inneholder Font, Grafikk, logo, symbol&#10;&#10;Automatisk generert beskrivelse">
            <a:extLst>
              <a:ext uri="{FF2B5EF4-FFF2-40B4-BE49-F238E27FC236}">
                <a16:creationId xmlns:a16="http://schemas.microsoft.com/office/drawing/2014/main" id="{9D18B2E9-EF85-CDF2-5848-41926E2EE6CC}"/>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0822437" y="0"/>
            <a:ext cx="1369563" cy="900000"/>
          </a:xfrm>
          <a:prstGeom prst="rect">
            <a:avLst/>
          </a:prstGeom>
        </p:spPr>
      </p:pic>
      <p:sp>
        <p:nvSpPr>
          <p:cNvPr id="6" name="Text Placeholder 3">
            <a:extLst>
              <a:ext uri="{FF2B5EF4-FFF2-40B4-BE49-F238E27FC236}">
                <a16:creationId xmlns:a16="http://schemas.microsoft.com/office/drawing/2014/main" id="{6E99257B-499C-77C1-2A26-C9011863B099}"/>
              </a:ext>
            </a:extLst>
          </p:cNvPr>
          <p:cNvSpPr>
            <a:spLocks noGrp="1"/>
          </p:cNvSpPr>
          <p:nvPr>
            <p:ph type="body" sz="half" idx="11"/>
          </p:nvPr>
        </p:nvSpPr>
        <p:spPr>
          <a:xfrm>
            <a:off x="838200" y="2944800"/>
            <a:ext cx="9000000" cy="2892586"/>
          </a:xfrm>
        </p:spPr>
        <p:txBody>
          <a:bodyPr>
            <a:normAutofit/>
          </a:bodyPr>
          <a:lstStyle>
            <a:lvl1pPr marL="0" indent="0" algn="l">
              <a:lnSpc>
                <a:spcPct val="120000"/>
              </a:lnSpc>
              <a:buNone/>
              <a:defRPr sz="200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1381881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tel og innhold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1E034-FF27-472E-82F3-6329E44B0E7F}"/>
              </a:ext>
            </a:extLst>
          </p:cNvPr>
          <p:cNvSpPr>
            <a:spLocks noGrp="1"/>
          </p:cNvSpPr>
          <p:nvPr>
            <p:ph type="title"/>
          </p:nvPr>
        </p:nvSpPr>
        <p:spPr>
          <a:xfrm>
            <a:off x="838200" y="1102882"/>
            <a:ext cx="9000000" cy="1325563"/>
          </a:xfrm>
        </p:spPr>
        <p:txBody>
          <a:bodyPr/>
          <a:lstStyle/>
          <a:p>
            <a:r>
              <a:rPr lang="nb-NO"/>
              <a:t>Klikk for å redigere tittelstil</a:t>
            </a:r>
            <a:endParaRPr lang="en-US"/>
          </a:p>
        </p:txBody>
      </p:sp>
      <p:pic>
        <p:nvPicPr>
          <p:cNvPr id="8" name="Bilde 7" descr="Et bilde som inneholder symbol, Grafikk, Fargerikt, kreativitet&#10;&#10;Automatisk generert beskrivelse">
            <a:extLst>
              <a:ext uri="{FF2B5EF4-FFF2-40B4-BE49-F238E27FC236}">
                <a16:creationId xmlns:a16="http://schemas.microsoft.com/office/drawing/2014/main" id="{78C92A9D-27A6-63B0-A8FB-9D87FD98999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0000" y="6114469"/>
            <a:ext cx="468000" cy="470256"/>
          </a:xfrm>
          <a:prstGeom prst="rect">
            <a:avLst/>
          </a:prstGeom>
        </p:spPr>
      </p:pic>
      <p:pic>
        <p:nvPicPr>
          <p:cNvPr id="5" name="Bilde 4" descr="Et bilde som inneholder Font, Grafikk, logo, symbol&#10;&#10;Automatisk generert beskrivelse">
            <a:extLst>
              <a:ext uri="{FF2B5EF4-FFF2-40B4-BE49-F238E27FC236}">
                <a16:creationId xmlns:a16="http://schemas.microsoft.com/office/drawing/2014/main" id="{9D18B2E9-EF85-CDF2-5848-41926E2EE6CC}"/>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0822437" y="0"/>
            <a:ext cx="1369563" cy="900000"/>
          </a:xfrm>
          <a:prstGeom prst="rect">
            <a:avLst/>
          </a:prstGeom>
        </p:spPr>
      </p:pic>
      <p:sp>
        <p:nvSpPr>
          <p:cNvPr id="6" name="Text Placeholder 3">
            <a:extLst>
              <a:ext uri="{FF2B5EF4-FFF2-40B4-BE49-F238E27FC236}">
                <a16:creationId xmlns:a16="http://schemas.microsoft.com/office/drawing/2014/main" id="{6E99257B-499C-77C1-2A26-C9011863B099}"/>
              </a:ext>
            </a:extLst>
          </p:cNvPr>
          <p:cNvSpPr>
            <a:spLocks noGrp="1"/>
          </p:cNvSpPr>
          <p:nvPr>
            <p:ph type="body" sz="half" idx="11"/>
          </p:nvPr>
        </p:nvSpPr>
        <p:spPr>
          <a:xfrm>
            <a:off x="838200" y="2944800"/>
            <a:ext cx="9000000" cy="2892586"/>
          </a:xfrm>
        </p:spPr>
        <p:txBody>
          <a:bodyPr>
            <a:normAutofit/>
          </a:bodyPr>
          <a:lstStyle>
            <a:lvl1pPr marL="0" indent="0" algn="l">
              <a:lnSpc>
                <a:spcPct val="120000"/>
              </a:lnSpc>
              <a:buNone/>
              <a:defRPr sz="200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2762518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en-US"/>
              <a:t>Click to edit Master title style</a:t>
            </a:r>
            <a:endParaRPr lang="nb-NO"/>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Plassholder for dato 4"/>
          <p:cNvSpPr>
            <a:spLocks noGrp="1"/>
          </p:cNvSpPr>
          <p:nvPr>
            <p:ph type="dt" sz="half" idx="10"/>
          </p:nvPr>
        </p:nvSpPr>
        <p:spPr/>
        <p:txBody>
          <a:bodyPr/>
          <a:lstStyle/>
          <a:p>
            <a:fld id="{49540C3D-7D2E-B046-9707-68B92A5A8B5C}" type="datetimeFigureOut">
              <a:t>27.10.2024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662439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e bilder_1">
    <p:bg>
      <p:bgRef idx="1001">
        <a:schemeClr val="bg2"/>
      </p:bgRef>
    </p:bg>
    <p:spTree>
      <p:nvGrpSpPr>
        <p:cNvPr id="1" name=""/>
        <p:cNvGrpSpPr/>
        <p:nvPr/>
      </p:nvGrpSpPr>
      <p:grpSpPr>
        <a:xfrm>
          <a:off x="0" y="0"/>
          <a:ext cx="0" cy="0"/>
          <a:chOff x="0" y="0"/>
          <a:chExt cx="0" cy="0"/>
        </a:xfrm>
      </p:grpSpPr>
      <p:cxnSp>
        <p:nvCxnSpPr>
          <p:cNvPr id="8" name="Rett linje 7">
            <a:extLst>
              <a:ext uri="{FF2B5EF4-FFF2-40B4-BE49-F238E27FC236}">
                <a16:creationId xmlns:a16="http://schemas.microsoft.com/office/drawing/2014/main" id="{29AE2AA5-2686-71E7-6FE8-96BF0DEE47EB}"/>
              </a:ext>
            </a:extLst>
          </p:cNvPr>
          <p:cNvCxnSpPr>
            <a:cxnSpLocks/>
          </p:cNvCxnSpPr>
          <p:nvPr userDrawn="1"/>
        </p:nvCxnSpPr>
        <p:spPr>
          <a:xfrm>
            <a:off x="269240" y="5975927"/>
            <a:ext cx="11653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lassholder for dato 9">
            <a:extLst>
              <a:ext uri="{FF2B5EF4-FFF2-40B4-BE49-F238E27FC236}">
                <a16:creationId xmlns:a16="http://schemas.microsoft.com/office/drawing/2014/main" id="{B24DA2FD-2D95-66C3-9D36-1E44BE2EF8B9}"/>
              </a:ext>
            </a:extLst>
          </p:cNvPr>
          <p:cNvSpPr>
            <a:spLocks noGrp="1"/>
          </p:cNvSpPr>
          <p:nvPr>
            <p:ph type="dt" sz="half" idx="10"/>
          </p:nvPr>
        </p:nvSpPr>
        <p:spPr>
          <a:xfrm>
            <a:off x="10437090" y="6197606"/>
            <a:ext cx="1485669" cy="365125"/>
          </a:xfrm>
        </p:spPr>
        <p:txBody>
          <a:bodyPr/>
          <a:lstStyle/>
          <a:p>
            <a:fld id="{D3AAFB22-FFF4-4798-91F1-DA2844DFE49A}" type="datetime1">
              <a:rPr lang="nb-NO" smtClean="0"/>
              <a:pPr/>
              <a:t>27.10.2024</a:t>
            </a:fld>
            <a:endParaRPr lang="nb-NO" dirty="0"/>
          </a:p>
        </p:txBody>
      </p:sp>
      <p:pic>
        <p:nvPicPr>
          <p:cNvPr id="14" name="Bilde 13" descr="Et bilde som inneholder symbol, Grafikk&#10;&#10;Automatisk generert beskrivelse">
            <a:extLst>
              <a:ext uri="{FF2B5EF4-FFF2-40B4-BE49-F238E27FC236}">
                <a16:creationId xmlns:a16="http://schemas.microsoft.com/office/drawing/2014/main" id="{0EA80033-FAC2-B86F-74E6-F995D2FCFC5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69240" y="6114469"/>
            <a:ext cx="468000" cy="473519"/>
          </a:xfrm>
          <a:prstGeom prst="rect">
            <a:avLst/>
          </a:prstGeom>
        </p:spPr>
      </p:pic>
      <p:sp>
        <p:nvSpPr>
          <p:cNvPr id="4" name="Text Placeholder 3">
            <a:extLst>
              <a:ext uri="{FF2B5EF4-FFF2-40B4-BE49-F238E27FC236}">
                <a16:creationId xmlns:a16="http://schemas.microsoft.com/office/drawing/2014/main" id="{12C47575-E3C1-3F83-5E24-28A8167490C5}"/>
              </a:ext>
            </a:extLst>
          </p:cNvPr>
          <p:cNvSpPr>
            <a:spLocks noGrp="1"/>
          </p:cNvSpPr>
          <p:nvPr>
            <p:ph type="body" sz="half" idx="2"/>
          </p:nvPr>
        </p:nvSpPr>
        <p:spPr>
          <a:xfrm>
            <a:off x="270001" y="4865505"/>
            <a:ext cx="3528000" cy="90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9" name="Text Placeholder 3">
            <a:extLst>
              <a:ext uri="{FF2B5EF4-FFF2-40B4-BE49-F238E27FC236}">
                <a16:creationId xmlns:a16="http://schemas.microsoft.com/office/drawing/2014/main" id="{13CA217C-2FC5-E576-749C-7D22473FC6BE}"/>
              </a:ext>
            </a:extLst>
          </p:cNvPr>
          <p:cNvSpPr>
            <a:spLocks noGrp="1"/>
          </p:cNvSpPr>
          <p:nvPr>
            <p:ph type="body" sz="half" idx="11"/>
          </p:nvPr>
        </p:nvSpPr>
        <p:spPr>
          <a:xfrm>
            <a:off x="4332002" y="4865505"/>
            <a:ext cx="3528000" cy="90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2" name="Text Placeholder 3">
            <a:extLst>
              <a:ext uri="{FF2B5EF4-FFF2-40B4-BE49-F238E27FC236}">
                <a16:creationId xmlns:a16="http://schemas.microsoft.com/office/drawing/2014/main" id="{86103C42-25A7-2226-FFA7-8685DA060041}"/>
              </a:ext>
            </a:extLst>
          </p:cNvPr>
          <p:cNvSpPr>
            <a:spLocks noGrp="1"/>
          </p:cNvSpPr>
          <p:nvPr>
            <p:ph type="body" sz="half" idx="12"/>
          </p:nvPr>
        </p:nvSpPr>
        <p:spPr>
          <a:xfrm>
            <a:off x="8394002" y="4865505"/>
            <a:ext cx="3528000" cy="90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6" name="Plassholder for bilde 5">
            <a:extLst>
              <a:ext uri="{FF2B5EF4-FFF2-40B4-BE49-F238E27FC236}">
                <a16:creationId xmlns:a16="http://schemas.microsoft.com/office/drawing/2014/main" id="{0060DAC4-1ED5-30ED-3D12-14E939F9F46C}"/>
              </a:ext>
            </a:extLst>
          </p:cNvPr>
          <p:cNvSpPr>
            <a:spLocks noGrp="1" noChangeAspect="1"/>
          </p:cNvSpPr>
          <p:nvPr>
            <p:ph type="pic" sz="quarter" idx="13"/>
          </p:nvPr>
        </p:nvSpPr>
        <p:spPr>
          <a:xfrm>
            <a:off x="270001" y="865"/>
            <a:ext cx="3528000" cy="4586400"/>
          </a:xfrm>
          <a:noFill/>
        </p:spPr>
        <p:txBody>
          <a:bodyPr>
            <a:normAutofit/>
          </a:bodyPr>
          <a:lstStyle>
            <a:lvl1pPr>
              <a:defRPr sz="1400"/>
            </a:lvl1pPr>
          </a:lstStyle>
          <a:p>
            <a:r>
              <a:rPr lang="nb-NO"/>
              <a:t>Klikk på ikonet for å legge til et bilde</a:t>
            </a:r>
            <a:endParaRPr lang="en-GB" dirty="0"/>
          </a:p>
        </p:txBody>
      </p:sp>
      <p:sp>
        <p:nvSpPr>
          <p:cNvPr id="11" name="Plassholder for bilde 5">
            <a:extLst>
              <a:ext uri="{FF2B5EF4-FFF2-40B4-BE49-F238E27FC236}">
                <a16:creationId xmlns:a16="http://schemas.microsoft.com/office/drawing/2014/main" id="{55049FB3-1587-4CEA-CB87-E7CC48D97EA1}"/>
              </a:ext>
            </a:extLst>
          </p:cNvPr>
          <p:cNvSpPr>
            <a:spLocks noGrp="1" noChangeAspect="1"/>
          </p:cNvSpPr>
          <p:nvPr>
            <p:ph type="pic" sz="quarter" idx="14"/>
          </p:nvPr>
        </p:nvSpPr>
        <p:spPr>
          <a:xfrm>
            <a:off x="4332002" y="865"/>
            <a:ext cx="3528000" cy="4586400"/>
          </a:xfrm>
          <a:noFill/>
        </p:spPr>
        <p:txBody>
          <a:bodyPr>
            <a:normAutofit/>
          </a:bodyPr>
          <a:lstStyle>
            <a:lvl1pPr>
              <a:defRPr sz="1400"/>
            </a:lvl1pPr>
          </a:lstStyle>
          <a:p>
            <a:r>
              <a:rPr lang="nb-NO"/>
              <a:t>Klikk på ikonet for å legge til et bilde</a:t>
            </a:r>
            <a:endParaRPr lang="en-GB"/>
          </a:p>
        </p:txBody>
      </p:sp>
      <p:sp>
        <p:nvSpPr>
          <p:cNvPr id="13" name="Plassholder for bilde 5">
            <a:extLst>
              <a:ext uri="{FF2B5EF4-FFF2-40B4-BE49-F238E27FC236}">
                <a16:creationId xmlns:a16="http://schemas.microsoft.com/office/drawing/2014/main" id="{404112ED-CE7F-92FF-88F2-D789DE5A777C}"/>
              </a:ext>
            </a:extLst>
          </p:cNvPr>
          <p:cNvSpPr>
            <a:spLocks noGrp="1" noChangeAspect="1"/>
          </p:cNvSpPr>
          <p:nvPr>
            <p:ph type="pic" sz="quarter" idx="15"/>
          </p:nvPr>
        </p:nvSpPr>
        <p:spPr>
          <a:xfrm>
            <a:off x="8394002" y="865"/>
            <a:ext cx="3528000" cy="4586400"/>
          </a:xfrm>
          <a:noFill/>
        </p:spPr>
        <p:txBody>
          <a:bodyPr>
            <a:normAutofit/>
          </a:bodyPr>
          <a:lstStyle>
            <a:lvl1pPr>
              <a:defRPr sz="1400"/>
            </a:lvl1pPr>
          </a:lstStyle>
          <a:p>
            <a:r>
              <a:rPr lang="nb-NO"/>
              <a:t>Klikk på ikonet for å legge til et bilde</a:t>
            </a:r>
            <a:endParaRPr lang="en-GB"/>
          </a:p>
        </p:txBody>
      </p:sp>
    </p:spTree>
    <p:extLst>
      <p:ext uri="{BB962C8B-B14F-4D97-AF65-F5344CB8AC3E}">
        <p14:creationId xmlns:p14="http://schemas.microsoft.com/office/powerpoint/2010/main" val="2859225752"/>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e bilder_2">
    <p:bg>
      <p:bgRef idx="1001">
        <a:schemeClr val="bg2"/>
      </p:bgRef>
    </p:bg>
    <p:spTree>
      <p:nvGrpSpPr>
        <p:cNvPr id="1" name=""/>
        <p:cNvGrpSpPr/>
        <p:nvPr/>
      </p:nvGrpSpPr>
      <p:grpSpPr>
        <a:xfrm>
          <a:off x="0" y="0"/>
          <a:ext cx="0" cy="0"/>
          <a:chOff x="0" y="0"/>
          <a:chExt cx="0" cy="0"/>
        </a:xfrm>
      </p:grpSpPr>
      <p:cxnSp>
        <p:nvCxnSpPr>
          <p:cNvPr id="8" name="Rett linje 7">
            <a:extLst>
              <a:ext uri="{FF2B5EF4-FFF2-40B4-BE49-F238E27FC236}">
                <a16:creationId xmlns:a16="http://schemas.microsoft.com/office/drawing/2014/main" id="{29AE2AA5-2686-71E7-6FE8-96BF0DEE47EB}"/>
              </a:ext>
            </a:extLst>
          </p:cNvPr>
          <p:cNvCxnSpPr>
            <a:cxnSpLocks/>
          </p:cNvCxnSpPr>
          <p:nvPr userDrawn="1"/>
        </p:nvCxnSpPr>
        <p:spPr>
          <a:xfrm>
            <a:off x="269240" y="5975927"/>
            <a:ext cx="11653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lassholder for dato 9">
            <a:extLst>
              <a:ext uri="{FF2B5EF4-FFF2-40B4-BE49-F238E27FC236}">
                <a16:creationId xmlns:a16="http://schemas.microsoft.com/office/drawing/2014/main" id="{B24DA2FD-2D95-66C3-9D36-1E44BE2EF8B9}"/>
              </a:ext>
            </a:extLst>
          </p:cNvPr>
          <p:cNvSpPr>
            <a:spLocks noGrp="1"/>
          </p:cNvSpPr>
          <p:nvPr>
            <p:ph type="dt" sz="half" idx="10"/>
          </p:nvPr>
        </p:nvSpPr>
        <p:spPr>
          <a:xfrm>
            <a:off x="10437090" y="6197606"/>
            <a:ext cx="1485669" cy="365125"/>
          </a:xfrm>
        </p:spPr>
        <p:txBody>
          <a:bodyPr/>
          <a:lstStyle/>
          <a:p>
            <a:fld id="{D3AAFB22-FFF4-4798-91F1-DA2844DFE49A}" type="datetime1">
              <a:rPr lang="nb-NO" smtClean="0"/>
              <a:pPr/>
              <a:t>27.10.2024</a:t>
            </a:fld>
            <a:endParaRPr lang="nb-NO" dirty="0"/>
          </a:p>
        </p:txBody>
      </p:sp>
      <p:pic>
        <p:nvPicPr>
          <p:cNvPr id="14" name="Bilde 13" descr="Et bilde som inneholder symbol, Grafikk&#10;&#10;Automatisk generert beskrivelse">
            <a:extLst>
              <a:ext uri="{FF2B5EF4-FFF2-40B4-BE49-F238E27FC236}">
                <a16:creationId xmlns:a16="http://schemas.microsoft.com/office/drawing/2014/main" id="{0EA80033-FAC2-B86F-74E6-F995D2FCFC5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69240" y="6114469"/>
            <a:ext cx="468000" cy="473519"/>
          </a:xfrm>
          <a:prstGeom prst="rect">
            <a:avLst/>
          </a:prstGeom>
        </p:spPr>
      </p:pic>
      <p:sp>
        <p:nvSpPr>
          <p:cNvPr id="4" name="Text Placeholder 3">
            <a:extLst>
              <a:ext uri="{FF2B5EF4-FFF2-40B4-BE49-F238E27FC236}">
                <a16:creationId xmlns:a16="http://schemas.microsoft.com/office/drawing/2014/main" id="{12C47575-E3C1-3F83-5E24-28A8167490C5}"/>
              </a:ext>
            </a:extLst>
          </p:cNvPr>
          <p:cNvSpPr>
            <a:spLocks noGrp="1"/>
          </p:cNvSpPr>
          <p:nvPr>
            <p:ph type="body" sz="half" idx="2"/>
          </p:nvPr>
        </p:nvSpPr>
        <p:spPr>
          <a:xfrm>
            <a:off x="270002" y="4865505"/>
            <a:ext cx="3527999" cy="90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9" name="Text Placeholder 3">
            <a:extLst>
              <a:ext uri="{FF2B5EF4-FFF2-40B4-BE49-F238E27FC236}">
                <a16:creationId xmlns:a16="http://schemas.microsoft.com/office/drawing/2014/main" id="{13CA217C-2FC5-E576-749C-7D22473FC6BE}"/>
              </a:ext>
            </a:extLst>
          </p:cNvPr>
          <p:cNvSpPr>
            <a:spLocks noGrp="1"/>
          </p:cNvSpPr>
          <p:nvPr>
            <p:ph type="body" sz="half" idx="11"/>
          </p:nvPr>
        </p:nvSpPr>
        <p:spPr>
          <a:xfrm>
            <a:off x="4332002" y="4865505"/>
            <a:ext cx="3528000" cy="90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2" name="Text Placeholder 3">
            <a:extLst>
              <a:ext uri="{FF2B5EF4-FFF2-40B4-BE49-F238E27FC236}">
                <a16:creationId xmlns:a16="http://schemas.microsoft.com/office/drawing/2014/main" id="{86103C42-25A7-2226-FFA7-8685DA060041}"/>
              </a:ext>
            </a:extLst>
          </p:cNvPr>
          <p:cNvSpPr>
            <a:spLocks noGrp="1"/>
          </p:cNvSpPr>
          <p:nvPr>
            <p:ph type="body" sz="half" idx="12"/>
          </p:nvPr>
        </p:nvSpPr>
        <p:spPr>
          <a:xfrm>
            <a:off x="8394002" y="4865505"/>
            <a:ext cx="3528000" cy="90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6" name="Plassholder for bilde 5">
            <a:extLst>
              <a:ext uri="{FF2B5EF4-FFF2-40B4-BE49-F238E27FC236}">
                <a16:creationId xmlns:a16="http://schemas.microsoft.com/office/drawing/2014/main" id="{0060DAC4-1ED5-30ED-3D12-14E939F9F46C}"/>
              </a:ext>
            </a:extLst>
          </p:cNvPr>
          <p:cNvSpPr>
            <a:spLocks noGrp="1" noChangeAspect="1"/>
          </p:cNvSpPr>
          <p:nvPr>
            <p:ph type="pic" sz="quarter" idx="13"/>
          </p:nvPr>
        </p:nvSpPr>
        <p:spPr>
          <a:xfrm>
            <a:off x="270001" y="865"/>
            <a:ext cx="3528000" cy="4586400"/>
          </a:xfrm>
          <a:noFill/>
        </p:spPr>
        <p:txBody>
          <a:bodyPr>
            <a:normAutofit/>
          </a:bodyPr>
          <a:lstStyle>
            <a:lvl1pPr>
              <a:defRPr sz="1400"/>
            </a:lvl1pPr>
          </a:lstStyle>
          <a:p>
            <a:r>
              <a:rPr lang="nb-NO"/>
              <a:t>Klikk på ikonet for å legge til et bilde</a:t>
            </a:r>
            <a:endParaRPr lang="en-GB" dirty="0"/>
          </a:p>
        </p:txBody>
      </p:sp>
      <p:sp>
        <p:nvSpPr>
          <p:cNvPr id="11" name="Plassholder for bilde 5">
            <a:extLst>
              <a:ext uri="{FF2B5EF4-FFF2-40B4-BE49-F238E27FC236}">
                <a16:creationId xmlns:a16="http://schemas.microsoft.com/office/drawing/2014/main" id="{55049FB3-1587-4CEA-CB87-E7CC48D97EA1}"/>
              </a:ext>
            </a:extLst>
          </p:cNvPr>
          <p:cNvSpPr>
            <a:spLocks noGrp="1" noChangeAspect="1"/>
          </p:cNvSpPr>
          <p:nvPr>
            <p:ph type="pic" sz="quarter" idx="14"/>
          </p:nvPr>
        </p:nvSpPr>
        <p:spPr>
          <a:xfrm>
            <a:off x="4332002" y="865"/>
            <a:ext cx="3528000" cy="4586400"/>
          </a:xfrm>
          <a:noFill/>
        </p:spPr>
        <p:txBody>
          <a:bodyPr>
            <a:normAutofit/>
          </a:bodyPr>
          <a:lstStyle>
            <a:lvl1pPr>
              <a:defRPr sz="1400"/>
            </a:lvl1pPr>
          </a:lstStyle>
          <a:p>
            <a:r>
              <a:rPr lang="nb-NO"/>
              <a:t>Klikk på ikonet for å legge til et bilde</a:t>
            </a:r>
            <a:endParaRPr lang="en-GB"/>
          </a:p>
        </p:txBody>
      </p:sp>
      <p:sp>
        <p:nvSpPr>
          <p:cNvPr id="13" name="Plassholder for bilde 5">
            <a:extLst>
              <a:ext uri="{FF2B5EF4-FFF2-40B4-BE49-F238E27FC236}">
                <a16:creationId xmlns:a16="http://schemas.microsoft.com/office/drawing/2014/main" id="{404112ED-CE7F-92FF-88F2-D789DE5A777C}"/>
              </a:ext>
            </a:extLst>
          </p:cNvPr>
          <p:cNvSpPr>
            <a:spLocks noGrp="1" noChangeAspect="1"/>
          </p:cNvSpPr>
          <p:nvPr>
            <p:ph type="pic" sz="quarter" idx="15"/>
          </p:nvPr>
        </p:nvSpPr>
        <p:spPr>
          <a:xfrm>
            <a:off x="8394002" y="865"/>
            <a:ext cx="3528000" cy="4586400"/>
          </a:xfrm>
          <a:noFill/>
        </p:spPr>
        <p:txBody>
          <a:bodyPr>
            <a:normAutofit/>
          </a:bodyPr>
          <a:lstStyle>
            <a:lvl1pPr>
              <a:defRPr sz="1400"/>
            </a:lvl1pPr>
          </a:lstStyle>
          <a:p>
            <a:r>
              <a:rPr lang="nb-NO"/>
              <a:t>Klikk på ikonet for å legge til et bilde</a:t>
            </a:r>
            <a:endParaRPr lang="en-GB"/>
          </a:p>
        </p:txBody>
      </p:sp>
      <p:pic>
        <p:nvPicPr>
          <p:cNvPr id="5" name="Bilde 4" descr="Et bilde som inneholder Grafikk, kunst, kreativitet&#10;&#10;Automatisk generert beskrivelse">
            <a:extLst>
              <a:ext uri="{FF2B5EF4-FFF2-40B4-BE49-F238E27FC236}">
                <a16:creationId xmlns:a16="http://schemas.microsoft.com/office/drawing/2014/main" id="{0D58298E-3EF7-963A-5281-EE6395160175}"/>
              </a:ext>
            </a:extLst>
          </p:cNvPr>
          <p:cNvPicPr>
            <a:picLocks noChangeAspect="1"/>
          </p:cNvPicPr>
          <p:nvPr userDrawn="1"/>
        </p:nvPicPr>
        <p:blipFill>
          <a:blip r:embed="rId3" cstate="hq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816000" y="3528000"/>
            <a:ext cx="432000" cy="606546"/>
          </a:xfrm>
          <a:prstGeom prst="rect">
            <a:avLst/>
          </a:prstGeom>
        </p:spPr>
      </p:pic>
      <p:pic>
        <p:nvPicPr>
          <p:cNvPr id="12" name="Bilde 11" descr="Et bilde som inneholder Grafikk, kunst&#10;&#10;Automatisk generert beskrivelse">
            <a:extLst>
              <a:ext uri="{FF2B5EF4-FFF2-40B4-BE49-F238E27FC236}">
                <a16:creationId xmlns:a16="http://schemas.microsoft.com/office/drawing/2014/main" id="{EB89BF52-8C11-D945-90D1-EA24FC02FE74}"/>
              </a:ext>
            </a:extLst>
          </p:cNvPr>
          <p:cNvPicPr>
            <a:picLocks noChangeAspect="1"/>
          </p:cNvPicPr>
          <p:nvPr userDrawn="1"/>
        </p:nvPicPr>
        <p:blipFill>
          <a:blip r:embed="rId4" cstate="hq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0800000">
            <a:off x="7020000" y="5760000"/>
            <a:ext cx="1080000" cy="656300"/>
          </a:xfrm>
          <a:prstGeom prst="rect">
            <a:avLst/>
          </a:prstGeom>
        </p:spPr>
      </p:pic>
      <p:pic>
        <p:nvPicPr>
          <p:cNvPr id="16" name="Bilde 15" descr="Et bilde som inneholder stjerne, kreativitet, kunst&#10;&#10;Automatisk generert beskrivelse">
            <a:extLst>
              <a:ext uri="{FF2B5EF4-FFF2-40B4-BE49-F238E27FC236}">
                <a16:creationId xmlns:a16="http://schemas.microsoft.com/office/drawing/2014/main" id="{CC06746A-69F2-ACBF-ABCA-80A9C86C52B0}"/>
              </a:ext>
            </a:extLst>
          </p:cNvPr>
          <p:cNvPicPr>
            <a:picLocks noChangeAspect="1"/>
          </p:cNvPicPr>
          <p:nvPr userDrawn="1"/>
        </p:nvPicPr>
        <p:blipFill>
          <a:blip r:embed="rId5" cstate="hq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920000" y="360000"/>
            <a:ext cx="432000" cy="396165"/>
          </a:xfrm>
          <a:prstGeom prst="rect">
            <a:avLst/>
          </a:prstGeom>
        </p:spPr>
      </p:pic>
    </p:spTree>
    <p:extLst>
      <p:ext uri="{BB962C8B-B14F-4D97-AF65-F5344CB8AC3E}">
        <p14:creationId xmlns:p14="http://schemas.microsoft.com/office/powerpoint/2010/main" val="3342563198"/>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e bilder_3">
    <p:bg>
      <p:bgRef idx="1001">
        <a:schemeClr val="bg1"/>
      </p:bgRef>
    </p:bg>
    <p:spTree>
      <p:nvGrpSpPr>
        <p:cNvPr id="1" name=""/>
        <p:cNvGrpSpPr/>
        <p:nvPr/>
      </p:nvGrpSpPr>
      <p:grpSpPr>
        <a:xfrm>
          <a:off x="0" y="0"/>
          <a:ext cx="0" cy="0"/>
          <a:chOff x="0" y="0"/>
          <a:chExt cx="0" cy="0"/>
        </a:xfrm>
      </p:grpSpPr>
      <p:cxnSp>
        <p:nvCxnSpPr>
          <p:cNvPr id="8" name="Rett linje 7">
            <a:extLst>
              <a:ext uri="{FF2B5EF4-FFF2-40B4-BE49-F238E27FC236}">
                <a16:creationId xmlns:a16="http://schemas.microsoft.com/office/drawing/2014/main" id="{29AE2AA5-2686-71E7-6FE8-96BF0DEE47EB}"/>
              </a:ext>
            </a:extLst>
          </p:cNvPr>
          <p:cNvCxnSpPr>
            <a:cxnSpLocks/>
          </p:cNvCxnSpPr>
          <p:nvPr userDrawn="1"/>
        </p:nvCxnSpPr>
        <p:spPr>
          <a:xfrm>
            <a:off x="269240" y="5975927"/>
            <a:ext cx="11653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lassholder for dato 9">
            <a:extLst>
              <a:ext uri="{FF2B5EF4-FFF2-40B4-BE49-F238E27FC236}">
                <a16:creationId xmlns:a16="http://schemas.microsoft.com/office/drawing/2014/main" id="{B24DA2FD-2D95-66C3-9D36-1E44BE2EF8B9}"/>
              </a:ext>
            </a:extLst>
          </p:cNvPr>
          <p:cNvSpPr>
            <a:spLocks noGrp="1"/>
          </p:cNvSpPr>
          <p:nvPr>
            <p:ph type="dt" sz="half" idx="10"/>
          </p:nvPr>
        </p:nvSpPr>
        <p:spPr>
          <a:xfrm>
            <a:off x="10437090" y="6197606"/>
            <a:ext cx="1485669" cy="365125"/>
          </a:xfrm>
        </p:spPr>
        <p:txBody>
          <a:bodyPr/>
          <a:lstStyle/>
          <a:p>
            <a:fld id="{D3AAFB22-FFF4-4798-91F1-DA2844DFE49A}" type="datetime1">
              <a:rPr lang="nb-NO" smtClean="0"/>
              <a:pPr/>
              <a:t>27.10.2024</a:t>
            </a:fld>
            <a:endParaRPr lang="nb-NO" dirty="0"/>
          </a:p>
        </p:txBody>
      </p:sp>
      <p:sp>
        <p:nvSpPr>
          <p:cNvPr id="4" name="Text Placeholder 3">
            <a:extLst>
              <a:ext uri="{FF2B5EF4-FFF2-40B4-BE49-F238E27FC236}">
                <a16:creationId xmlns:a16="http://schemas.microsoft.com/office/drawing/2014/main" id="{12C47575-E3C1-3F83-5E24-28A8167490C5}"/>
              </a:ext>
            </a:extLst>
          </p:cNvPr>
          <p:cNvSpPr>
            <a:spLocks noGrp="1"/>
          </p:cNvSpPr>
          <p:nvPr>
            <p:ph type="body" sz="half" idx="2"/>
          </p:nvPr>
        </p:nvSpPr>
        <p:spPr>
          <a:xfrm>
            <a:off x="270001" y="4865505"/>
            <a:ext cx="3599999" cy="90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9" name="Text Placeholder 3">
            <a:extLst>
              <a:ext uri="{FF2B5EF4-FFF2-40B4-BE49-F238E27FC236}">
                <a16:creationId xmlns:a16="http://schemas.microsoft.com/office/drawing/2014/main" id="{13CA217C-2FC5-E576-749C-7D22473FC6BE}"/>
              </a:ext>
            </a:extLst>
          </p:cNvPr>
          <p:cNvSpPr>
            <a:spLocks noGrp="1"/>
          </p:cNvSpPr>
          <p:nvPr>
            <p:ph type="body" sz="half" idx="11"/>
          </p:nvPr>
        </p:nvSpPr>
        <p:spPr>
          <a:xfrm>
            <a:off x="4296000" y="4865505"/>
            <a:ext cx="3600000" cy="90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2" name="Text Placeholder 3">
            <a:extLst>
              <a:ext uri="{FF2B5EF4-FFF2-40B4-BE49-F238E27FC236}">
                <a16:creationId xmlns:a16="http://schemas.microsoft.com/office/drawing/2014/main" id="{86103C42-25A7-2226-FFA7-8685DA060041}"/>
              </a:ext>
            </a:extLst>
          </p:cNvPr>
          <p:cNvSpPr>
            <a:spLocks noGrp="1"/>
          </p:cNvSpPr>
          <p:nvPr>
            <p:ph type="body" sz="half" idx="12"/>
          </p:nvPr>
        </p:nvSpPr>
        <p:spPr>
          <a:xfrm>
            <a:off x="8322002" y="4865505"/>
            <a:ext cx="3600000" cy="90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6" name="Plassholder for bilde 5">
            <a:extLst>
              <a:ext uri="{FF2B5EF4-FFF2-40B4-BE49-F238E27FC236}">
                <a16:creationId xmlns:a16="http://schemas.microsoft.com/office/drawing/2014/main" id="{0060DAC4-1ED5-30ED-3D12-14E939F9F46C}"/>
              </a:ext>
            </a:extLst>
          </p:cNvPr>
          <p:cNvSpPr>
            <a:spLocks noGrp="1" noChangeAspect="1"/>
          </p:cNvSpPr>
          <p:nvPr>
            <p:ph type="pic" sz="quarter" idx="13"/>
          </p:nvPr>
        </p:nvSpPr>
        <p:spPr>
          <a:xfrm>
            <a:off x="270001" y="865"/>
            <a:ext cx="3528000" cy="4586400"/>
          </a:xfrm>
          <a:noFill/>
        </p:spPr>
        <p:txBody>
          <a:bodyPr>
            <a:normAutofit/>
          </a:bodyPr>
          <a:lstStyle>
            <a:lvl1pPr>
              <a:defRPr sz="1400">
                <a:solidFill>
                  <a:srgbClr val="FFFFFF"/>
                </a:solidFill>
              </a:defRPr>
            </a:lvl1pPr>
          </a:lstStyle>
          <a:p>
            <a:r>
              <a:rPr lang="nb-NO"/>
              <a:t>Klikk på ikonet for å legge til et bilde</a:t>
            </a:r>
            <a:endParaRPr lang="en-GB" dirty="0"/>
          </a:p>
        </p:txBody>
      </p:sp>
      <p:sp>
        <p:nvSpPr>
          <p:cNvPr id="11" name="Plassholder for bilde 5">
            <a:extLst>
              <a:ext uri="{FF2B5EF4-FFF2-40B4-BE49-F238E27FC236}">
                <a16:creationId xmlns:a16="http://schemas.microsoft.com/office/drawing/2014/main" id="{55049FB3-1587-4CEA-CB87-E7CC48D97EA1}"/>
              </a:ext>
            </a:extLst>
          </p:cNvPr>
          <p:cNvSpPr>
            <a:spLocks noGrp="1" noChangeAspect="1"/>
          </p:cNvSpPr>
          <p:nvPr>
            <p:ph type="pic" sz="quarter" idx="14"/>
          </p:nvPr>
        </p:nvSpPr>
        <p:spPr>
          <a:xfrm>
            <a:off x="4296000" y="865"/>
            <a:ext cx="3528000" cy="4586400"/>
          </a:xfrm>
          <a:noFill/>
        </p:spPr>
        <p:txBody>
          <a:bodyPr>
            <a:normAutofit/>
          </a:bodyPr>
          <a:lstStyle>
            <a:lvl1pPr>
              <a:defRPr sz="1400">
                <a:solidFill>
                  <a:srgbClr val="FFFFFF"/>
                </a:solidFill>
              </a:defRPr>
            </a:lvl1pPr>
          </a:lstStyle>
          <a:p>
            <a:r>
              <a:rPr lang="nb-NO"/>
              <a:t>Klikk på ikonet for å legge til et bilde</a:t>
            </a:r>
            <a:endParaRPr lang="en-GB"/>
          </a:p>
        </p:txBody>
      </p:sp>
      <p:sp>
        <p:nvSpPr>
          <p:cNvPr id="13" name="Plassholder for bilde 5">
            <a:extLst>
              <a:ext uri="{FF2B5EF4-FFF2-40B4-BE49-F238E27FC236}">
                <a16:creationId xmlns:a16="http://schemas.microsoft.com/office/drawing/2014/main" id="{404112ED-CE7F-92FF-88F2-D789DE5A777C}"/>
              </a:ext>
            </a:extLst>
          </p:cNvPr>
          <p:cNvSpPr>
            <a:spLocks noGrp="1" noChangeAspect="1"/>
          </p:cNvSpPr>
          <p:nvPr>
            <p:ph type="pic" sz="quarter" idx="15"/>
          </p:nvPr>
        </p:nvSpPr>
        <p:spPr>
          <a:xfrm>
            <a:off x="8322002" y="865"/>
            <a:ext cx="3528000" cy="4586400"/>
          </a:xfrm>
          <a:noFill/>
        </p:spPr>
        <p:txBody>
          <a:bodyPr>
            <a:normAutofit/>
          </a:bodyPr>
          <a:lstStyle>
            <a:lvl1pPr>
              <a:defRPr sz="1400">
                <a:solidFill>
                  <a:srgbClr val="FFFFFF"/>
                </a:solidFill>
              </a:defRPr>
            </a:lvl1pPr>
          </a:lstStyle>
          <a:p>
            <a:r>
              <a:rPr lang="nb-NO"/>
              <a:t>Klikk på ikonet for å legge til et bilde</a:t>
            </a:r>
            <a:endParaRPr lang="en-GB"/>
          </a:p>
        </p:txBody>
      </p:sp>
      <p:pic>
        <p:nvPicPr>
          <p:cNvPr id="3" name="Bilde 2" descr="Et bilde som inneholder symbol, Grafikk, Fargerikt, kreativitet&#10;&#10;Automatisk generert beskrivelse">
            <a:extLst>
              <a:ext uri="{FF2B5EF4-FFF2-40B4-BE49-F238E27FC236}">
                <a16:creationId xmlns:a16="http://schemas.microsoft.com/office/drawing/2014/main" id="{6BA34843-5132-2E10-EAF2-2BCF47A4DCE6}"/>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0000" y="6114469"/>
            <a:ext cx="468000" cy="470256"/>
          </a:xfrm>
          <a:prstGeom prst="rect">
            <a:avLst/>
          </a:prstGeom>
        </p:spPr>
      </p:pic>
      <p:pic>
        <p:nvPicPr>
          <p:cNvPr id="5" name="Bilde 4" descr="Et bilde som inneholder Grafikk, kunst, kreativitet&#10;&#10;Automatisk generert beskrivelse">
            <a:extLst>
              <a:ext uri="{FF2B5EF4-FFF2-40B4-BE49-F238E27FC236}">
                <a16:creationId xmlns:a16="http://schemas.microsoft.com/office/drawing/2014/main" id="{0D58298E-3EF7-963A-5281-EE6395160175}"/>
              </a:ext>
            </a:extLst>
          </p:cNvPr>
          <p:cNvPicPr>
            <a:picLocks noChangeAspect="1"/>
          </p:cNvPicPr>
          <p:nvPr userDrawn="1"/>
        </p:nvPicPr>
        <p:blipFill>
          <a:blip r:embed="rId3" cstate="hq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3816000" y="3528000"/>
            <a:ext cx="432000" cy="606546"/>
          </a:xfrm>
          <a:prstGeom prst="rect">
            <a:avLst/>
          </a:prstGeom>
        </p:spPr>
      </p:pic>
      <p:pic>
        <p:nvPicPr>
          <p:cNvPr id="16" name="Bilde 15" descr="Et bilde som inneholder stjerne, kreativitet, kunst&#10;&#10;Automatisk generert beskrivelse">
            <a:extLst>
              <a:ext uri="{FF2B5EF4-FFF2-40B4-BE49-F238E27FC236}">
                <a16:creationId xmlns:a16="http://schemas.microsoft.com/office/drawing/2014/main" id="{CC06746A-69F2-ACBF-ABCA-80A9C86C52B0}"/>
              </a:ext>
            </a:extLst>
          </p:cNvPr>
          <p:cNvPicPr>
            <a:picLocks noChangeAspect="1"/>
          </p:cNvPicPr>
          <p:nvPr userDrawn="1"/>
        </p:nvPicPr>
        <p:blipFill>
          <a:blip r:embed="rId4" cstate="hq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7920000" y="360000"/>
            <a:ext cx="432000" cy="396165"/>
          </a:xfrm>
          <a:prstGeom prst="rect">
            <a:avLst/>
          </a:prstGeom>
        </p:spPr>
      </p:pic>
      <p:pic>
        <p:nvPicPr>
          <p:cNvPr id="12" name="Bilde 11" descr="Et bilde som inneholder Grafikk, kunst&#10;&#10;Automatisk generert beskrivelse">
            <a:extLst>
              <a:ext uri="{FF2B5EF4-FFF2-40B4-BE49-F238E27FC236}">
                <a16:creationId xmlns:a16="http://schemas.microsoft.com/office/drawing/2014/main" id="{EB89BF52-8C11-D945-90D1-EA24FC02FE74}"/>
              </a:ext>
            </a:extLst>
          </p:cNvPr>
          <p:cNvPicPr>
            <a:picLocks noChangeAspect="1"/>
          </p:cNvPicPr>
          <p:nvPr userDrawn="1"/>
        </p:nvPicPr>
        <p:blipFill>
          <a:blip r:embed="rId5" cstate="hq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rot="10800000">
            <a:off x="7020000" y="5760000"/>
            <a:ext cx="1080000" cy="656300"/>
          </a:xfrm>
          <a:prstGeom prst="rect">
            <a:avLst/>
          </a:prstGeom>
        </p:spPr>
      </p:pic>
    </p:spTree>
    <p:extLst>
      <p:ext uri="{BB962C8B-B14F-4D97-AF65-F5344CB8AC3E}">
        <p14:creationId xmlns:p14="http://schemas.microsoft.com/office/powerpoint/2010/main" val="326392735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tt bilde_2">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990FC1D7-AA67-F56D-BA68-159B0B184C62}"/>
              </a:ext>
            </a:extLst>
          </p:cNvPr>
          <p:cNvSpPr>
            <a:spLocks noGrp="1"/>
          </p:cNvSpPr>
          <p:nvPr>
            <p:ph type="pic" sz="quarter" idx="10"/>
          </p:nvPr>
        </p:nvSpPr>
        <p:spPr>
          <a:xfrm>
            <a:off x="0" y="0"/>
            <a:ext cx="12193200" cy="6858000"/>
          </a:xfrm>
          <a:noFill/>
        </p:spPr>
        <p:txBody>
          <a:bodyPr/>
          <a:lstStyle/>
          <a:p>
            <a:r>
              <a:rPr lang="nb-NO"/>
              <a:t>Klikk på ikonet for å legge til et bilde</a:t>
            </a:r>
            <a:endParaRPr lang="en-GB" dirty="0"/>
          </a:p>
        </p:txBody>
      </p:sp>
    </p:spTree>
    <p:extLst>
      <p:ext uri="{BB962C8B-B14F-4D97-AF65-F5344CB8AC3E}">
        <p14:creationId xmlns:p14="http://schemas.microsoft.com/office/powerpoint/2010/main" val="20692193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e runde bilder_1">
    <p:spTree>
      <p:nvGrpSpPr>
        <p:cNvPr id="1" name=""/>
        <p:cNvGrpSpPr/>
        <p:nvPr/>
      </p:nvGrpSpPr>
      <p:grpSpPr>
        <a:xfrm>
          <a:off x="0" y="0"/>
          <a:ext cx="0" cy="0"/>
          <a:chOff x="0" y="0"/>
          <a:chExt cx="0" cy="0"/>
        </a:xfrm>
      </p:grpSpPr>
      <p:cxnSp>
        <p:nvCxnSpPr>
          <p:cNvPr id="2" name="Rett linje 1">
            <a:extLst>
              <a:ext uri="{FF2B5EF4-FFF2-40B4-BE49-F238E27FC236}">
                <a16:creationId xmlns:a16="http://schemas.microsoft.com/office/drawing/2014/main" id="{DD449112-F94C-2830-C267-4311457F5D6F}"/>
              </a:ext>
            </a:extLst>
          </p:cNvPr>
          <p:cNvCxnSpPr>
            <a:cxnSpLocks/>
          </p:cNvCxnSpPr>
          <p:nvPr userDrawn="1"/>
        </p:nvCxnSpPr>
        <p:spPr>
          <a:xfrm>
            <a:off x="269240" y="5975927"/>
            <a:ext cx="11653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ssholder for dato 9">
            <a:extLst>
              <a:ext uri="{FF2B5EF4-FFF2-40B4-BE49-F238E27FC236}">
                <a16:creationId xmlns:a16="http://schemas.microsoft.com/office/drawing/2014/main" id="{D115F0AB-2F23-A658-A88A-218AE49E3540}"/>
              </a:ext>
            </a:extLst>
          </p:cNvPr>
          <p:cNvSpPr>
            <a:spLocks noGrp="1"/>
          </p:cNvSpPr>
          <p:nvPr>
            <p:ph type="dt" sz="half" idx="10"/>
          </p:nvPr>
        </p:nvSpPr>
        <p:spPr>
          <a:xfrm>
            <a:off x="10437090" y="6197606"/>
            <a:ext cx="1485669" cy="365125"/>
          </a:xfrm>
        </p:spPr>
        <p:txBody>
          <a:bodyPr/>
          <a:lstStyle/>
          <a:p>
            <a:fld id="{D3AAFB22-FFF4-4798-91F1-DA2844DFE49A}" type="datetime1">
              <a:rPr lang="nb-NO" smtClean="0"/>
              <a:pPr/>
              <a:t>27.10.2024</a:t>
            </a:fld>
            <a:endParaRPr lang="nb-NO" dirty="0"/>
          </a:p>
        </p:txBody>
      </p:sp>
      <p:pic>
        <p:nvPicPr>
          <p:cNvPr id="4" name="Bilde 3" descr="Et bilde som inneholder symbol, Grafikk, Fargerikt, kreativitet&#10;&#10;Automatisk generert beskrivelse">
            <a:extLst>
              <a:ext uri="{FF2B5EF4-FFF2-40B4-BE49-F238E27FC236}">
                <a16:creationId xmlns:a16="http://schemas.microsoft.com/office/drawing/2014/main" id="{8E3FFD40-E78D-7D7C-E1AE-DBC70DCB2F5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0000" y="6114469"/>
            <a:ext cx="468000" cy="470256"/>
          </a:xfrm>
          <a:prstGeom prst="rect">
            <a:avLst/>
          </a:prstGeom>
        </p:spPr>
      </p:pic>
      <p:sp>
        <p:nvSpPr>
          <p:cNvPr id="6" name="Text Placeholder 2">
            <a:extLst>
              <a:ext uri="{FF2B5EF4-FFF2-40B4-BE49-F238E27FC236}">
                <a16:creationId xmlns:a16="http://schemas.microsoft.com/office/drawing/2014/main" id="{D75C77B2-0270-72D0-355C-E75F0F994D63}"/>
              </a:ext>
            </a:extLst>
          </p:cNvPr>
          <p:cNvSpPr>
            <a:spLocks noGrp="1"/>
          </p:cNvSpPr>
          <p:nvPr>
            <p:ph type="body" idx="1"/>
          </p:nvPr>
        </p:nvSpPr>
        <p:spPr>
          <a:xfrm>
            <a:off x="839788" y="3017044"/>
            <a:ext cx="2880000" cy="823912"/>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8" name="Text Placeholder 2">
            <a:extLst>
              <a:ext uri="{FF2B5EF4-FFF2-40B4-BE49-F238E27FC236}">
                <a16:creationId xmlns:a16="http://schemas.microsoft.com/office/drawing/2014/main" id="{DBF2424F-EE2A-5821-87AC-B2255F03718B}"/>
              </a:ext>
            </a:extLst>
          </p:cNvPr>
          <p:cNvSpPr>
            <a:spLocks noGrp="1"/>
          </p:cNvSpPr>
          <p:nvPr>
            <p:ph type="body" idx="11"/>
          </p:nvPr>
        </p:nvSpPr>
        <p:spPr>
          <a:xfrm>
            <a:off x="4621638" y="3017044"/>
            <a:ext cx="2880000" cy="823912"/>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0" name="Text Placeholder 2">
            <a:extLst>
              <a:ext uri="{FF2B5EF4-FFF2-40B4-BE49-F238E27FC236}">
                <a16:creationId xmlns:a16="http://schemas.microsoft.com/office/drawing/2014/main" id="{9F1CE7FF-2F2F-1CEA-11F7-D1E3CB86F577}"/>
              </a:ext>
            </a:extLst>
          </p:cNvPr>
          <p:cNvSpPr>
            <a:spLocks noGrp="1"/>
          </p:cNvSpPr>
          <p:nvPr>
            <p:ph type="body" idx="12"/>
          </p:nvPr>
        </p:nvSpPr>
        <p:spPr>
          <a:xfrm>
            <a:off x="8403488" y="3017044"/>
            <a:ext cx="2880000" cy="823912"/>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1" name="Text Placeholder 3">
            <a:extLst>
              <a:ext uri="{FF2B5EF4-FFF2-40B4-BE49-F238E27FC236}">
                <a16:creationId xmlns:a16="http://schemas.microsoft.com/office/drawing/2014/main" id="{180DCA4B-BE0B-6BA8-78E6-3DC40B002129}"/>
              </a:ext>
            </a:extLst>
          </p:cNvPr>
          <p:cNvSpPr>
            <a:spLocks noGrp="1"/>
          </p:cNvSpPr>
          <p:nvPr>
            <p:ph type="body" sz="half" idx="2"/>
          </p:nvPr>
        </p:nvSpPr>
        <p:spPr>
          <a:xfrm>
            <a:off x="839789" y="4037428"/>
            <a:ext cx="2880000" cy="1620000"/>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12" name="Text Placeholder 3">
            <a:extLst>
              <a:ext uri="{FF2B5EF4-FFF2-40B4-BE49-F238E27FC236}">
                <a16:creationId xmlns:a16="http://schemas.microsoft.com/office/drawing/2014/main" id="{75DAC08B-612B-207C-CB0A-CC810F529172}"/>
              </a:ext>
            </a:extLst>
          </p:cNvPr>
          <p:cNvSpPr>
            <a:spLocks noGrp="1"/>
          </p:cNvSpPr>
          <p:nvPr>
            <p:ph type="body" sz="half" idx="13"/>
          </p:nvPr>
        </p:nvSpPr>
        <p:spPr>
          <a:xfrm>
            <a:off x="4621638" y="4037428"/>
            <a:ext cx="2880000" cy="1620000"/>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13" name="Text Placeholder 3">
            <a:extLst>
              <a:ext uri="{FF2B5EF4-FFF2-40B4-BE49-F238E27FC236}">
                <a16:creationId xmlns:a16="http://schemas.microsoft.com/office/drawing/2014/main" id="{3A32875C-D5BD-2F08-167F-4D0890584438}"/>
              </a:ext>
            </a:extLst>
          </p:cNvPr>
          <p:cNvSpPr>
            <a:spLocks noGrp="1"/>
          </p:cNvSpPr>
          <p:nvPr>
            <p:ph type="body" sz="half" idx="14"/>
          </p:nvPr>
        </p:nvSpPr>
        <p:spPr>
          <a:xfrm>
            <a:off x="8403487" y="4037428"/>
            <a:ext cx="2880000" cy="1620000"/>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15" name="Plassholder for bilde 14">
            <a:extLst>
              <a:ext uri="{FF2B5EF4-FFF2-40B4-BE49-F238E27FC236}">
                <a16:creationId xmlns:a16="http://schemas.microsoft.com/office/drawing/2014/main" id="{79736D43-E549-5F2C-80B4-B9CA72DC04BB}"/>
              </a:ext>
            </a:extLst>
          </p:cNvPr>
          <p:cNvSpPr>
            <a:spLocks noGrp="1"/>
          </p:cNvSpPr>
          <p:nvPr>
            <p:ph type="pic" sz="quarter" idx="15"/>
          </p:nvPr>
        </p:nvSpPr>
        <p:spPr>
          <a:xfrm>
            <a:off x="1109789" y="468000"/>
            <a:ext cx="2340000" cy="2340000"/>
          </a:xfrm>
          <a:prstGeom prst="ellipse">
            <a:avLst/>
          </a:prstGeom>
          <a:noFill/>
        </p:spPr>
        <p:txBody>
          <a:bodyPr>
            <a:normAutofit/>
          </a:bodyPr>
          <a:lstStyle>
            <a:lvl1pPr>
              <a:defRPr sz="1400">
                <a:solidFill>
                  <a:srgbClr val="FFFFFF"/>
                </a:solidFill>
              </a:defRPr>
            </a:lvl1pPr>
          </a:lstStyle>
          <a:p>
            <a:r>
              <a:rPr lang="nb-NO"/>
              <a:t>Klikk på ikonet for å legge til et bilde</a:t>
            </a:r>
            <a:endParaRPr lang="en-GB" dirty="0"/>
          </a:p>
        </p:txBody>
      </p:sp>
      <p:sp>
        <p:nvSpPr>
          <p:cNvPr id="18" name="Plassholder for bilde 14">
            <a:extLst>
              <a:ext uri="{FF2B5EF4-FFF2-40B4-BE49-F238E27FC236}">
                <a16:creationId xmlns:a16="http://schemas.microsoft.com/office/drawing/2014/main" id="{81C83110-5B9B-B3CF-6DD7-8779A029E6D0}"/>
              </a:ext>
            </a:extLst>
          </p:cNvPr>
          <p:cNvSpPr>
            <a:spLocks noGrp="1"/>
          </p:cNvSpPr>
          <p:nvPr>
            <p:ph type="pic" sz="quarter" idx="16"/>
          </p:nvPr>
        </p:nvSpPr>
        <p:spPr>
          <a:xfrm>
            <a:off x="4908741" y="468000"/>
            <a:ext cx="2340000" cy="2340000"/>
          </a:xfrm>
          <a:prstGeom prst="ellipse">
            <a:avLst/>
          </a:prstGeom>
          <a:noFill/>
        </p:spPr>
        <p:txBody>
          <a:bodyPr>
            <a:normAutofit/>
          </a:bodyPr>
          <a:lstStyle>
            <a:lvl1pPr>
              <a:defRPr sz="1400">
                <a:solidFill>
                  <a:srgbClr val="FFFFFF"/>
                </a:solidFill>
              </a:defRPr>
            </a:lvl1pPr>
          </a:lstStyle>
          <a:p>
            <a:r>
              <a:rPr lang="nb-NO"/>
              <a:t>Klikk på ikonet for å legge til et bilde</a:t>
            </a:r>
            <a:endParaRPr lang="en-GB" dirty="0"/>
          </a:p>
        </p:txBody>
      </p:sp>
      <p:sp>
        <p:nvSpPr>
          <p:cNvPr id="20" name="Plassholder for bilde 14">
            <a:extLst>
              <a:ext uri="{FF2B5EF4-FFF2-40B4-BE49-F238E27FC236}">
                <a16:creationId xmlns:a16="http://schemas.microsoft.com/office/drawing/2014/main" id="{97C753A0-D8AC-B900-0FB5-2B8A79D3B3BE}"/>
              </a:ext>
            </a:extLst>
          </p:cNvPr>
          <p:cNvSpPr>
            <a:spLocks noGrp="1"/>
          </p:cNvSpPr>
          <p:nvPr>
            <p:ph type="pic" sz="quarter" idx="17" hasCustomPrompt="1"/>
          </p:nvPr>
        </p:nvSpPr>
        <p:spPr>
          <a:xfrm>
            <a:off x="8673487" y="468000"/>
            <a:ext cx="2340000" cy="2340000"/>
          </a:xfrm>
          <a:prstGeom prst="ellipse">
            <a:avLst/>
          </a:prstGeom>
          <a:noFill/>
        </p:spPr>
        <p:txBody>
          <a:bodyPr>
            <a:normAutofit/>
          </a:bodyPr>
          <a:lstStyle>
            <a:lvl1pPr>
              <a:defRPr sz="1400">
                <a:solidFill>
                  <a:srgbClr val="FFFFFF"/>
                </a:solidFill>
              </a:defRPr>
            </a:lvl1pPr>
          </a:lstStyle>
          <a:p>
            <a:r>
              <a:rPr lang="en-GB" dirty="0"/>
              <a:t>11</a:t>
            </a:r>
          </a:p>
        </p:txBody>
      </p:sp>
      <p:pic>
        <p:nvPicPr>
          <p:cNvPr id="25" name="Bilde 24" descr="Et bilde som inneholder stjerne, kreativitet, kunst&#10;&#10;Automatisk generert beskrivelse">
            <a:extLst>
              <a:ext uri="{FF2B5EF4-FFF2-40B4-BE49-F238E27FC236}">
                <a16:creationId xmlns:a16="http://schemas.microsoft.com/office/drawing/2014/main" id="{D653D7C5-F105-723A-876D-AE1A4FD159F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40000" y="2160000"/>
            <a:ext cx="432000" cy="396165"/>
          </a:xfrm>
          <a:prstGeom prst="rect">
            <a:avLst/>
          </a:prstGeom>
        </p:spPr>
      </p:pic>
      <p:pic>
        <p:nvPicPr>
          <p:cNvPr id="26" name="Bilde 25" descr="Et bilde som inneholder Grafikk, kunst, kreativitet&#10;&#10;Automatisk generert beskrivelse">
            <a:extLst>
              <a:ext uri="{FF2B5EF4-FFF2-40B4-BE49-F238E27FC236}">
                <a16:creationId xmlns:a16="http://schemas.microsoft.com/office/drawing/2014/main" id="{1761BE5A-F437-1259-E037-540F13A5755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464000" y="432000"/>
            <a:ext cx="432000" cy="606546"/>
          </a:xfrm>
          <a:prstGeom prst="rect">
            <a:avLst/>
          </a:prstGeom>
        </p:spPr>
      </p:pic>
      <p:pic>
        <p:nvPicPr>
          <p:cNvPr id="27" name="Bilde 26" descr="Et bilde som inneholder Grafikk, kunst&#10;&#10;Automatisk generert beskrivelse">
            <a:extLst>
              <a:ext uri="{FF2B5EF4-FFF2-40B4-BE49-F238E27FC236}">
                <a16:creationId xmlns:a16="http://schemas.microsoft.com/office/drawing/2014/main" id="{2AE266D3-6F77-1FD6-6D18-49429E41897D}"/>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rot="10800000">
            <a:off x="10872000" y="180000"/>
            <a:ext cx="1080000" cy="656300"/>
          </a:xfrm>
          <a:prstGeom prst="rect">
            <a:avLst/>
          </a:prstGeom>
        </p:spPr>
      </p:pic>
    </p:spTree>
    <p:extLst>
      <p:ext uri="{BB962C8B-B14F-4D97-AF65-F5344CB8AC3E}">
        <p14:creationId xmlns:p14="http://schemas.microsoft.com/office/powerpoint/2010/main" val="1496220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 runde bilder_2">
    <p:bg>
      <p:bgRef idx="1001">
        <a:schemeClr val="bg2"/>
      </p:bgRef>
    </p:bg>
    <p:spTree>
      <p:nvGrpSpPr>
        <p:cNvPr id="1" name=""/>
        <p:cNvGrpSpPr/>
        <p:nvPr/>
      </p:nvGrpSpPr>
      <p:grpSpPr>
        <a:xfrm>
          <a:off x="0" y="0"/>
          <a:ext cx="0" cy="0"/>
          <a:chOff x="0" y="0"/>
          <a:chExt cx="0" cy="0"/>
        </a:xfrm>
      </p:grpSpPr>
      <p:cxnSp>
        <p:nvCxnSpPr>
          <p:cNvPr id="2" name="Rett linje 1">
            <a:extLst>
              <a:ext uri="{FF2B5EF4-FFF2-40B4-BE49-F238E27FC236}">
                <a16:creationId xmlns:a16="http://schemas.microsoft.com/office/drawing/2014/main" id="{DD449112-F94C-2830-C267-4311457F5D6F}"/>
              </a:ext>
            </a:extLst>
          </p:cNvPr>
          <p:cNvCxnSpPr>
            <a:cxnSpLocks/>
          </p:cNvCxnSpPr>
          <p:nvPr userDrawn="1"/>
        </p:nvCxnSpPr>
        <p:spPr>
          <a:xfrm>
            <a:off x="269240" y="5975927"/>
            <a:ext cx="11653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ssholder for dato 9">
            <a:extLst>
              <a:ext uri="{FF2B5EF4-FFF2-40B4-BE49-F238E27FC236}">
                <a16:creationId xmlns:a16="http://schemas.microsoft.com/office/drawing/2014/main" id="{D115F0AB-2F23-A658-A88A-218AE49E3540}"/>
              </a:ext>
            </a:extLst>
          </p:cNvPr>
          <p:cNvSpPr>
            <a:spLocks noGrp="1"/>
          </p:cNvSpPr>
          <p:nvPr>
            <p:ph type="dt" sz="half" idx="10"/>
          </p:nvPr>
        </p:nvSpPr>
        <p:spPr>
          <a:xfrm>
            <a:off x="10437090" y="6197606"/>
            <a:ext cx="1485669" cy="365125"/>
          </a:xfrm>
        </p:spPr>
        <p:txBody>
          <a:bodyPr/>
          <a:lstStyle/>
          <a:p>
            <a:fld id="{D3AAFB22-FFF4-4798-91F1-DA2844DFE49A}" type="datetime1">
              <a:rPr lang="nb-NO" smtClean="0"/>
              <a:pPr/>
              <a:t>27.10.2024</a:t>
            </a:fld>
            <a:endParaRPr lang="nb-NO" dirty="0"/>
          </a:p>
        </p:txBody>
      </p:sp>
      <p:pic>
        <p:nvPicPr>
          <p:cNvPr id="4" name="Bilde 3" descr="Et bilde som inneholder symbol, Grafikk, Fargerikt, kreativitet&#10;&#10;Automatisk generert beskrivelse">
            <a:extLst>
              <a:ext uri="{FF2B5EF4-FFF2-40B4-BE49-F238E27FC236}">
                <a16:creationId xmlns:a16="http://schemas.microsoft.com/office/drawing/2014/main" id="{8E3FFD40-E78D-7D7C-E1AE-DBC70DCB2F5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0000" y="6114469"/>
            <a:ext cx="468000" cy="470256"/>
          </a:xfrm>
          <a:prstGeom prst="rect">
            <a:avLst/>
          </a:prstGeom>
        </p:spPr>
      </p:pic>
      <p:sp>
        <p:nvSpPr>
          <p:cNvPr id="6" name="Text Placeholder 2">
            <a:extLst>
              <a:ext uri="{FF2B5EF4-FFF2-40B4-BE49-F238E27FC236}">
                <a16:creationId xmlns:a16="http://schemas.microsoft.com/office/drawing/2014/main" id="{D75C77B2-0270-72D0-355C-E75F0F994D63}"/>
              </a:ext>
            </a:extLst>
          </p:cNvPr>
          <p:cNvSpPr>
            <a:spLocks noGrp="1"/>
          </p:cNvSpPr>
          <p:nvPr>
            <p:ph type="body" idx="1"/>
          </p:nvPr>
        </p:nvSpPr>
        <p:spPr>
          <a:xfrm>
            <a:off x="839788" y="3017044"/>
            <a:ext cx="2880000" cy="823912"/>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8" name="Text Placeholder 2">
            <a:extLst>
              <a:ext uri="{FF2B5EF4-FFF2-40B4-BE49-F238E27FC236}">
                <a16:creationId xmlns:a16="http://schemas.microsoft.com/office/drawing/2014/main" id="{DBF2424F-EE2A-5821-87AC-B2255F03718B}"/>
              </a:ext>
            </a:extLst>
          </p:cNvPr>
          <p:cNvSpPr>
            <a:spLocks noGrp="1"/>
          </p:cNvSpPr>
          <p:nvPr>
            <p:ph type="body" idx="11"/>
          </p:nvPr>
        </p:nvSpPr>
        <p:spPr>
          <a:xfrm>
            <a:off x="4621638" y="3017044"/>
            <a:ext cx="2880000" cy="823912"/>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0" name="Text Placeholder 2">
            <a:extLst>
              <a:ext uri="{FF2B5EF4-FFF2-40B4-BE49-F238E27FC236}">
                <a16:creationId xmlns:a16="http://schemas.microsoft.com/office/drawing/2014/main" id="{9F1CE7FF-2F2F-1CEA-11F7-D1E3CB86F577}"/>
              </a:ext>
            </a:extLst>
          </p:cNvPr>
          <p:cNvSpPr>
            <a:spLocks noGrp="1"/>
          </p:cNvSpPr>
          <p:nvPr>
            <p:ph type="body" idx="12"/>
          </p:nvPr>
        </p:nvSpPr>
        <p:spPr>
          <a:xfrm>
            <a:off x="8403488" y="3017044"/>
            <a:ext cx="2880000" cy="823912"/>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1" name="Text Placeholder 3">
            <a:extLst>
              <a:ext uri="{FF2B5EF4-FFF2-40B4-BE49-F238E27FC236}">
                <a16:creationId xmlns:a16="http://schemas.microsoft.com/office/drawing/2014/main" id="{180DCA4B-BE0B-6BA8-78E6-3DC40B002129}"/>
              </a:ext>
            </a:extLst>
          </p:cNvPr>
          <p:cNvSpPr>
            <a:spLocks noGrp="1"/>
          </p:cNvSpPr>
          <p:nvPr>
            <p:ph type="body" sz="half" idx="2"/>
          </p:nvPr>
        </p:nvSpPr>
        <p:spPr>
          <a:xfrm>
            <a:off x="839789" y="4037428"/>
            <a:ext cx="2880000" cy="1620000"/>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12" name="Text Placeholder 3">
            <a:extLst>
              <a:ext uri="{FF2B5EF4-FFF2-40B4-BE49-F238E27FC236}">
                <a16:creationId xmlns:a16="http://schemas.microsoft.com/office/drawing/2014/main" id="{75DAC08B-612B-207C-CB0A-CC810F529172}"/>
              </a:ext>
            </a:extLst>
          </p:cNvPr>
          <p:cNvSpPr>
            <a:spLocks noGrp="1"/>
          </p:cNvSpPr>
          <p:nvPr>
            <p:ph type="body" sz="half" idx="13"/>
          </p:nvPr>
        </p:nvSpPr>
        <p:spPr>
          <a:xfrm>
            <a:off x="4621638" y="4037428"/>
            <a:ext cx="2880000" cy="1620000"/>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13" name="Text Placeholder 3">
            <a:extLst>
              <a:ext uri="{FF2B5EF4-FFF2-40B4-BE49-F238E27FC236}">
                <a16:creationId xmlns:a16="http://schemas.microsoft.com/office/drawing/2014/main" id="{3A32875C-D5BD-2F08-167F-4D0890584438}"/>
              </a:ext>
            </a:extLst>
          </p:cNvPr>
          <p:cNvSpPr>
            <a:spLocks noGrp="1"/>
          </p:cNvSpPr>
          <p:nvPr>
            <p:ph type="body" sz="half" idx="14"/>
          </p:nvPr>
        </p:nvSpPr>
        <p:spPr>
          <a:xfrm>
            <a:off x="8403487" y="4037428"/>
            <a:ext cx="2880000" cy="1620000"/>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15" name="Plassholder for bilde 14">
            <a:extLst>
              <a:ext uri="{FF2B5EF4-FFF2-40B4-BE49-F238E27FC236}">
                <a16:creationId xmlns:a16="http://schemas.microsoft.com/office/drawing/2014/main" id="{79736D43-E549-5F2C-80B4-B9CA72DC04BB}"/>
              </a:ext>
            </a:extLst>
          </p:cNvPr>
          <p:cNvSpPr>
            <a:spLocks noGrp="1"/>
          </p:cNvSpPr>
          <p:nvPr>
            <p:ph type="pic" sz="quarter" idx="15"/>
          </p:nvPr>
        </p:nvSpPr>
        <p:spPr>
          <a:xfrm>
            <a:off x="1109788" y="468000"/>
            <a:ext cx="2340000" cy="2340000"/>
          </a:xfrm>
          <a:prstGeom prst="ellipse">
            <a:avLst/>
          </a:prstGeom>
          <a:noFill/>
        </p:spPr>
        <p:txBody>
          <a:bodyPr>
            <a:normAutofit/>
          </a:bodyPr>
          <a:lstStyle>
            <a:lvl1pPr>
              <a:defRPr sz="1400">
                <a:solidFill>
                  <a:srgbClr val="FFFFFF"/>
                </a:solidFill>
              </a:defRPr>
            </a:lvl1pPr>
          </a:lstStyle>
          <a:p>
            <a:r>
              <a:rPr lang="nb-NO"/>
              <a:t>Klikk på ikonet for å legge til et bilde</a:t>
            </a:r>
            <a:endParaRPr lang="en-GB"/>
          </a:p>
        </p:txBody>
      </p:sp>
      <p:sp>
        <p:nvSpPr>
          <p:cNvPr id="18" name="Plassholder for bilde 14">
            <a:extLst>
              <a:ext uri="{FF2B5EF4-FFF2-40B4-BE49-F238E27FC236}">
                <a16:creationId xmlns:a16="http://schemas.microsoft.com/office/drawing/2014/main" id="{81C83110-5B9B-B3CF-6DD7-8779A029E6D0}"/>
              </a:ext>
            </a:extLst>
          </p:cNvPr>
          <p:cNvSpPr>
            <a:spLocks noGrp="1"/>
          </p:cNvSpPr>
          <p:nvPr>
            <p:ph type="pic" sz="quarter" idx="16"/>
          </p:nvPr>
        </p:nvSpPr>
        <p:spPr>
          <a:xfrm>
            <a:off x="4910400" y="468000"/>
            <a:ext cx="2340000" cy="2340000"/>
          </a:xfrm>
          <a:prstGeom prst="ellipse">
            <a:avLst/>
          </a:prstGeom>
          <a:noFill/>
        </p:spPr>
        <p:txBody>
          <a:bodyPr>
            <a:normAutofit/>
          </a:bodyPr>
          <a:lstStyle>
            <a:lvl1pPr>
              <a:defRPr sz="1400">
                <a:solidFill>
                  <a:srgbClr val="FFFFFF"/>
                </a:solidFill>
              </a:defRPr>
            </a:lvl1pPr>
          </a:lstStyle>
          <a:p>
            <a:r>
              <a:rPr lang="nb-NO"/>
              <a:t>Klikk på ikonet for å legge til et bilde</a:t>
            </a:r>
            <a:endParaRPr lang="en-GB" dirty="0"/>
          </a:p>
        </p:txBody>
      </p:sp>
      <p:sp>
        <p:nvSpPr>
          <p:cNvPr id="20" name="Plassholder for bilde 14">
            <a:extLst>
              <a:ext uri="{FF2B5EF4-FFF2-40B4-BE49-F238E27FC236}">
                <a16:creationId xmlns:a16="http://schemas.microsoft.com/office/drawing/2014/main" id="{97C753A0-D8AC-B900-0FB5-2B8A79D3B3BE}"/>
              </a:ext>
            </a:extLst>
          </p:cNvPr>
          <p:cNvSpPr>
            <a:spLocks noGrp="1"/>
          </p:cNvSpPr>
          <p:nvPr>
            <p:ph type="pic" sz="quarter" idx="17"/>
          </p:nvPr>
        </p:nvSpPr>
        <p:spPr>
          <a:xfrm>
            <a:off x="8672400" y="468000"/>
            <a:ext cx="2340000" cy="2340000"/>
          </a:xfrm>
          <a:prstGeom prst="ellipse">
            <a:avLst/>
          </a:prstGeom>
          <a:noFill/>
        </p:spPr>
        <p:txBody>
          <a:bodyPr>
            <a:normAutofit/>
          </a:bodyPr>
          <a:lstStyle>
            <a:lvl1pPr>
              <a:defRPr sz="1400">
                <a:solidFill>
                  <a:srgbClr val="FFFFFF"/>
                </a:solidFill>
              </a:defRPr>
            </a:lvl1pPr>
          </a:lstStyle>
          <a:p>
            <a:r>
              <a:rPr lang="nb-NO"/>
              <a:t>Klikk på ikonet for å legge til et bilde</a:t>
            </a:r>
            <a:endParaRPr lang="en-GB" dirty="0"/>
          </a:p>
        </p:txBody>
      </p:sp>
      <p:pic>
        <p:nvPicPr>
          <p:cNvPr id="25" name="Bilde 24" descr="Et bilde som inneholder stjerne, kreativitet, kunst&#10;&#10;Automatisk generert beskrivelse">
            <a:extLst>
              <a:ext uri="{FF2B5EF4-FFF2-40B4-BE49-F238E27FC236}">
                <a16:creationId xmlns:a16="http://schemas.microsoft.com/office/drawing/2014/main" id="{D653D7C5-F105-723A-876D-AE1A4FD159F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40000" y="2160000"/>
            <a:ext cx="432000" cy="396165"/>
          </a:xfrm>
          <a:prstGeom prst="rect">
            <a:avLst/>
          </a:prstGeom>
        </p:spPr>
      </p:pic>
      <p:pic>
        <p:nvPicPr>
          <p:cNvPr id="26" name="Bilde 25" descr="Et bilde som inneholder Grafikk, kunst, kreativitet&#10;&#10;Automatisk generert beskrivelse">
            <a:extLst>
              <a:ext uri="{FF2B5EF4-FFF2-40B4-BE49-F238E27FC236}">
                <a16:creationId xmlns:a16="http://schemas.microsoft.com/office/drawing/2014/main" id="{1761BE5A-F437-1259-E037-540F13A5755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464000" y="432000"/>
            <a:ext cx="432000" cy="606546"/>
          </a:xfrm>
          <a:prstGeom prst="rect">
            <a:avLst/>
          </a:prstGeom>
        </p:spPr>
      </p:pic>
      <p:pic>
        <p:nvPicPr>
          <p:cNvPr id="27" name="Bilde 26" descr="Et bilde som inneholder Grafikk, kunst&#10;&#10;Automatisk generert beskrivelse">
            <a:extLst>
              <a:ext uri="{FF2B5EF4-FFF2-40B4-BE49-F238E27FC236}">
                <a16:creationId xmlns:a16="http://schemas.microsoft.com/office/drawing/2014/main" id="{2AE266D3-6F77-1FD6-6D18-49429E41897D}"/>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rot="10800000">
            <a:off x="10872000" y="180000"/>
            <a:ext cx="1080000" cy="656300"/>
          </a:xfrm>
          <a:prstGeom prst="rect">
            <a:avLst/>
          </a:prstGeom>
        </p:spPr>
      </p:pic>
    </p:spTree>
    <p:extLst>
      <p:ext uri="{BB962C8B-B14F-4D97-AF65-F5344CB8AC3E}">
        <p14:creationId xmlns:p14="http://schemas.microsoft.com/office/powerpoint/2010/main" val="283995656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 runde bilder_3">
    <p:bg>
      <p:bgRef idx="1001">
        <a:schemeClr val="bg2"/>
      </p:bgRef>
    </p:bg>
    <p:spTree>
      <p:nvGrpSpPr>
        <p:cNvPr id="1" name=""/>
        <p:cNvGrpSpPr/>
        <p:nvPr/>
      </p:nvGrpSpPr>
      <p:grpSpPr>
        <a:xfrm>
          <a:off x="0" y="0"/>
          <a:ext cx="0" cy="0"/>
          <a:chOff x="0" y="0"/>
          <a:chExt cx="0" cy="0"/>
        </a:xfrm>
      </p:grpSpPr>
      <p:cxnSp>
        <p:nvCxnSpPr>
          <p:cNvPr id="2" name="Rett linje 1">
            <a:extLst>
              <a:ext uri="{FF2B5EF4-FFF2-40B4-BE49-F238E27FC236}">
                <a16:creationId xmlns:a16="http://schemas.microsoft.com/office/drawing/2014/main" id="{DD449112-F94C-2830-C267-4311457F5D6F}"/>
              </a:ext>
            </a:extLst>
          </p:cNvPr>
          <p:cNvCxnSpPr>
            <a:cxnSpLocks/>
          </p:cNvCxnSpPr>
          <p:nvPr userDrawn="1"/>
        </p:nvCxnSpPr>
        <p:spPr>
          <a:xfrm>
            <a:off x="269240" y="5975927"/>
            <a:ext cx="11653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ssholder for dato 9">
            <a:extLst>
              <a:ext uri="{FF2B5EF4-FFF2-40B4-BE49-F238E27FC236}">
                <a16:creationId xmlns:a16="http://schemas.microsoft.com/office/drawing/2014/main" id="{D115F0AB-2F23-A658-A88A-218AE49E3540}"/>
              </a:ext>
            </a:extLst>
          </p:cNvPr>
          <p:cNvSpPr>
            <a:spLocks noGrp="1"/>
          </p:cNvSpPr>
          <p:nvPr>
            <p:ph type="dt" sz="half" idx="10"/>
          </p:nvPr>
        </p:nvSpPr>
        <p:spPr>
          <a:xfrm>
            <a:off x="10437090" y="6197606"/>
            <a:ext cx="1485669" cy="365125"/>
          </a:xfrm>
        </p:spPr>
        <p:txBody>
          <a:bodyPr/>
          <a:lstStyle/>
          <a:p>
            <a:fld id="{D3AAFB22-FFF4-4798-91F1-DA2844DFE49A}" type="datetime1">
              <a:rPr lang="nb-NO" smtClean="0"/>
              <a:pPr/>
              <a:t>27.10.2024</a:t>
            </a:fld>
            <a:endParaRPr lang="nb-NO" dirty="0"/>
          </a:p>
        </p:txBody>
      </p:sp>
      <p:sp>
        <p:nvSpPr>
          <p:cNvPr id="6" name="Text Placeholder 2">
            <a:extLst>
              <a:ext uri="{FF2B5EF4-FFF2-40B4-BE49-F238E27FC236}">
                <a16:creationId xmlns:a16="http://schemas.microsoft.com/office/drawing/2014/main" id="{D75C77B2-0270-72D0-355C-E75F0F994D63}"/>
              </a:ext>
            </a:extLst>
          </p:cNvPr>
          <p:cNvSpPr>
            <a:spLocks noGrp="1"/>
          </p:cNvSpPr>
          <p:nvPr>
            <p:ph type="body" idx="1"/>
          </p:nvPr>
        </p:nvSpPr>
        <p:spPr>
          <a:xfrm>
            <a:off x="839788" y="3017044"/>
            <a:ext cx="2880000" cy="823912"/>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8" name="Text Placeholder 2">
            <a:extLst>
              <a:ext uri="{FF2B5EF4-FFF2-40B4-BE49-F238E27FC236}">
                <a16:creationId xmlns:a16="http://schemas.microsoft.com/office/drawing/2014/main" id="{DBF2424F-EE2A-5821-87AC-B2255F03718B}"/>
              </a:ext>
            </a:extLst>
          </p:cNvPr>
          <p:cNvSpPr>
            <a:spLocks noGrp="1"/>
          </p:cNvSpPr>
          <p:nvPr>
            <p:ph type="body" idx="11"/>
          </p:nvPr>
        </p:nvSpPr>
        <p:spPr>
          <a:xfrm>
            <a:off x="4621638" y="3017044"/>
            <a:ext cx="2880000" cy="823912"/>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0" name="Text Placeholder 2">
            <a:extLst>
              <a:ext uri="{FF2B5EF4-FFF2-40B4-BE49-F238E27FC236}">
                <a16:creationId xmlns:a16="http://schemas.microsoft.com/office/drawing/2014/main" id="{9F1CE7FF-2F2F-1CEA-11F7-D1E3CB86F577}"/>
              </a:ext>
            </a:extLst>
          </p:cNvPr>
          <p:cNvSpPr>
            <a:spLocks noGrp="1"/>
          </p:cNvSpPr>
          <p:nvPr>
            <p:ph type="body" idx="12"/>
          </p:nvPr>
        </p:nvSpPr>
        <p:spPr>
          <a:xfrm>
            <a:off x="8403488" y="3017044"/>
            <a:ext cx="2880000" cy="823912"/>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1" name="Text Placeholder 3">
            <a:extLst>
              <a:ext uri="{FF2B5EF4-FFF2-40B4-BE49-F238E27FC236}">
                <a16:creationId xmlns:a16="http://schemas.microsoft.com/office/drawing/2014/main" id="{180DCA4B-BE0B-6BA8-78E6-3DC40B002129}"/>
              </a:ext>
            </a:extLst>
          </p:cNvPr>
          <p:cNvSpPr>
            <a:spLocks noGrp="1"/>
          </p:cNvSpPr>
          <p:nvPr>
            <p:ph type="body" sz="half" idx="2"/>
          </p:nvPr>
        </p:nvSpPr>
        <p:spPr>
          <a:xfrm>
            <a:off x="839789" y="4037428"/>
            <a:ext cx="2880000" cy="1620000"/>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12" name="Text Placeholder 3">
            <a:extLst>
              <a:ext uri="{FF2B5EF4-FFF2-40B4-BE49-F238E27FC236}">
                <a16:creationId xmlns:a16="http://schemas.microsoft.com/office/drawing/2014/main" id="{75DAC08B-612B-207C-CB0A-CC810F529172}"/>
              </a:ext>
            </a:extLst>
          </p:cNvPr>
          <p:cNvSpPr>
            <a:spLocks noGrp="1"/>
          </p:cNvSpPr>
          <p:nvPr>
            <p:ph type="body" sz="half" idx="13"/>
          </p:nvPr>
        </p:nvSpPr>
        <p:spPr>
          <a:xfrm>
            <a:off x="4621638" y="4037428"/>
            <a:ext cx="2880000" cy="1620000"/>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13" name="Text Placeholder 3">
            <a:extLst>
              <a:ext uri="{FF2B5EF4-FFF2-40B4-BE49-F238E27FC236}">
                <a16:creationId xmlns:a16="http://schemas.microsoft.com/office/drawing/2014/main" id="{3A32875C-D5BD-2F08-167F-4D0890584438}"/>
              </a:ext>
            </a:extLst>
          </p:cNvPr>
          <p:cNvSpPr>
            <a:spLocks noGrp="1"/>
          </p:cNvSpPr>
          <p:nvPr>
            <p:ph type="body" sz="half" idx="14"/>
          </p:nvPr>
        </p:nvSpPr>
        <p:spPr>
          <a:xfrm>
            <a:off x="8403487" y="4037428"/>
            <a:ext cx="2880000" cy="1620000"/>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15" name="Plassholder for bilde 14">
            <a:extLst>
              <a:ext uri="{FF2B5EF4-FFF2-40B4-BE49-F238E27FC236}">
                <a16:creationId xmlns:a16="http://schemas.microsoft.com/office/drawing/2014/main" id="{79736D43-E549-5F2C-80B4-B9CA72DC04BB}"/>
              </a:ext>
            </a:extLst>
          </p:cNvPr>
          <p:cNvSpPr>
            <a:spLocks noGrp="1"/>
          </p:cNvSpPr>
          <p:nvPr>
            <p:ph type="pic" sz="quarter" idx="15"/>
          </p:nvPr>
        </p:nvSpPr>
        <p:spPr>
          <a:xfrm>
            <a:off x="1109788" y="480572"/>
            <a:ext cx="2340000" cy="2340000"/>
          </a:xfrm>
          <a:prstGeom prst="ellipse">
            <a:avLst/>
          </a:prstGeom>
          <a:noFill/>
        </p:spPr>
        <p:txBody>
          <a:bodyPr>
            <a:normAutofit/>
          </a:bodyPr>
          <a:lstStyle>
            <a:lvl1pPr>
              <a:defRPr sz="1400"/>
            </a:lvl1pPr>
          </a:lstStyle>
          <a:p>
            <a:r>
              <a:rPr lang="nb-NO"/>
              <a:t>Klikk på ikonet for å legge til et bilde</a:t>
            </a:r>
            <a:endParaRPr lang="en-GB"/>
          </a:p>
        </p:txBody>
      </p:sp>
      <p:sp>
        <p:nvSpPr>
          <p:cNvPr id="18" name="Plassholder for bilde 14">
            <a:extLst>
              <a:ext uri="{FF2B5EF4-FFF2-40B4-BE49-F238E27FC236}">
                <a16:creationId xmlns:a16="http://schemas.microsoft.com/office/drawing/2014/main" id="{81C83110-5B9B-B3CF-6DD7-8779A029E6D0}"/>
              </a:ext>
            </a:extLst>
          </p:cNvPr>
          <p:cNvSpPr>
            <a:spLocks noGrp="1"/>
          </p:cNvSpPr>
          <p:nvPr>
            <p:ph type="pic" sz="quarter" idx="16"/>
          </p:nvPr>
        </p:nvSpPr>
        <p:spPr>
          <a:xfrm>
            <a:off x="4908742" y="468000"/>
            <a:ext cx="2340000" cy="2340000"/>
          </a:xfrm>
          <a:prstGeom prst="ellipse">
            <a:avLst/>
          </a:prstGeom>
          <a:noFill/>
        </p:spPr>
        <p:txBody>
          <a:bodyPr>
            <a:normAutofit/>
          </a:bodyPr>
          <a:lstStyle>
            <a:lvl1pPr>
              <a:defRPr sz="1400"/>
            </a:lvl1pPr>
          </a:lstStyle>
          <a:p>
            <a:r>
              <a:rPr lang="nb-NO"/>
              <a:t>Klikk på ikonet for å legge til et bilde</a:t>
            </a:r>
            <a:endParaRPr lang="en-GB"/>
          </a:p>
        </p:txBody>
      </p:sp>
      <p:sp>
        <p:nvSpPr>
          <p:cNvPr id="20" name="Plassholder for bilde 14">
            <a:extLst>
              <a:ext uri="{FF2B5EF4-FFF2-40B4-BE49-F238E27FC236}">
                <a16:creationId xmlns:a16="http://schemas.microsoft.com/office/drawing/2014/main" id="{97C753A0-D8AC-B900-0FB5-2B8A79D3B3BE}"/>
              </a:ext>
            </a:extLst>
          </p:cNvPr>
          <p:cNvSpPr>
            <a:spLocks noGrp="1"/>
          </p:cNvSpPr>
          <p:nvPr>
            <p:ph type="pic" sz="quarter" idx="17"/>
          </p:nvPr>
        </p:nvSpPr>
        <p:spPr>
          <a:xfrm>
            <a:off x="8672400" y="468000"/>
            <a:ext cx="2340000" cy="2340000"/>
          </a:xfrm>
          <a:prstGeom prst="ellipse">
            <a:avLst/>
          </a:prstGeom>
          <a:noFill/>
        </p:spPr>
        <p:txBody>
          <a:bodyPr>
            <a:normAutofit/>
          </a:bodyPr>
          <a:lstStyle>
            <a:lvl1pPr>
              <a:defRPr sz="1400"/>
            </a:lvl1pPr>
          </a:lstStyle>
          <a:p>
            <a:r>
              <a:rPr lang="nb-NO"/>
              <a:t>Klikk på ikonet for å legge til et bilde</a:t>
            </a:r>
            <a:endParaRPr lang="en-GB"/>
          </a:p>
        </p:txBody>
      </p:sp>
      <p:pic>
        <p:nvPicPr>
          <p:cNvPr id="25" name="Bilde 24" descr="Et bilde som inneholder stjerne, kreativitet, kunst&#10;&#10;Automatisk generert beskrivelse">
            <a:extLst>
              <a:ext uri="{FF2B5EF4-FFF2-40B4-BE49-F238E27FC236}">
                <a16:creationId xmlns:a16="http://schemas.microsoft.com/office/drawing/2014/main" id="{D653D7C5-F105-723A-876D-AE1A4FD159F6}"/>
              </a:ext>
            </a:extLst>
          </p:cNvPr>
          <p:cNvPicPr>
            <a:picLocks noChangeAspect="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40000" y="2160000"/>
            <a:ext cx="432000" cy="396165"/>
          </a:xfrm>
          <a:prstGeom prst="rect">
            <a:avLst/>
          </a:prstGeom>
        </p:spPr>
      </p:pic>
      <p:pic>
        <p:nvPicPr>
          <p:cNvPr id="26" name="Bilde 25" descr="Et bilde som inneholder Grafikk, kunst, kreativitet&#10;&#10;Automatisk generert beskrivelse">
            <a:extLst>
              <a:ext uri="{FF2B5EF4-FFF2-40B4-BE49-F238E27FC236}">
                <a16:creationId xmlns:a16="http://schemas.microsoft.com/office/drawing/2014/main" id="{1761BE5A-F437-1259-E037-540F13A5755C}"/>
              </a:ext>
            </a:extLst>
          </p:cNvPr>
          <p:cNvPicPr>
            <a:picLocks noChangeAspect="1"/>
          </p:cNvPicPr>
          <p:nvPr userDrawn="1"/>
        </p:nvPicPr>
        <p:blipFill>
          <a:blip r:embed="rId3" cstate="hq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464000" y="432000"/>
            <a:ext cx="432000" cy="606546"/>
          </a:xfrm>
          <a:prstGeom prst="rect">
            <a:avLst/>
          </a:prstGeom>
        </p:spPr>
      </p:pic>
      <p:pic>
        <p:nvPicPr>
          <p:cNvPr id="27" name="Bilde 26" descr="Et bilde som inneholder Grafikk, kunst&#10;&#10;Automatisk generert beskrivelse">
            <a:extLst>
              <a:ext uri="{FF2B5EF4-FFF2-40B4-BE49-F238E27FC236}">
                <a16:creationId xmlns:a16="http://schemas.microsoft.com/office/drawing/2014/main" id="{2AE266D3-6F77-1FD6-6D18-49429E41897D}"/>
              </a:ext>
            </a:extLst>
          </p:cNvPr>
          <p:cNvPicPr>
            <a:picLocks noChangeAspect="1"/>
          </p:cNvPicPr>
          <p:nvPr userDrawn="1"/>
        </p:nvPicPr>
        <p:blipFill>
          <a:blip r:embed="rId4" cstate="hq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0800000">
            <a:off x="10872000" y="180000"/>
            <a:ext cx="1080000" cy="656300"/>
          </a:xfrm>
          <a:prstGeom prst="rect">
            <a:avLst/>
          </a:prstGeom>
        </p:spPr>
      </p:pic>
      <p:pic>
        <p:nvPicPr>
          <p:cNvPr id="5" name="Bilde 4" descr="Et bilde som inneholder symbol, Grafikk&#10;&#10;Automatisk generert beskrivelse">
            <a:extLst>
              <a:ext uri="{FF2B5EF4-FFF2-40B4-BE49-F238E27FC236}">
                <a16:creationId xmlns:a16="http://schemas.microsoft.com/office/drawing/2014/main" id="{DAE0C230-1B79-4C54-764C-835D02184FDF}"/>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269240" y="6114469"/>
            <a:ext cx="468000" cy="473519"/>
          </a:xfrm>
          <a:prstGeom prst="rect">
            <a:avLst/>
          </a:prstGeom>
        </p:spPr>
      </p:pic>
    </p:spTree>
    <p:extLst>
      <p:ext uri="{BB962C8B-B14F-4D97-AF65-F5344CB8AC3E}">
        <p14:creationId xmlns:p14="http://schemas.microsoft.com/office/powerpoint/2010/main" val="29403808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cxnSp>
        <p:nvCxnSpPr>
          <p:cNvPr id="2" name="Rett linje 1">
            <a:extLst>
              <a:ext uri="{FF2B5EF4-FFF2-40B4-BE49-F238E27FC236}">
                <a16:creationId xmlns:a16="http://schemas.microsoft.com/office/drawing/2014/main" id="{D67C9567-B801-148C-9FA4-1534F2521A73}"/>
              </a:ext>
            </a:extLst>
          </p:cNvPr>
          <p:cNvCxnSpPr>
            <a:cxnSpLocks/>
          </p:cNvCxnSpPr>
          <p:nvPr userDrawn="1"/>
        </p:nvCxnSpPr>
        <p:spPr>
          <a:xfrm>
            <a:off x="269240" y="5975927"/>
            <a:ext cx="11653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ssholder for dato 9">
            <a:extLst>
              <a:ext uri="{FF2B5EF4-FFF2-40B4-BE49-F238E27FC236}">
                <a16:creationId xmlns:a16="http://schemas.microsoft.com/office/drawing/2014/main" id="{85C8C2BE-EF3E-F53C-45F5-E3160753E814}"/>
              </a:ext>
            </a:extLst>
          </p:cNvPr>
          <p:cNvSpPr>
            <a:spLocks noGrp="1"/>
          </p:cNvSpPr>
          <p:nvPr>
            <p:ph type="dt" sz="half" idx="10"/>
          </p:nvPr>
        </p:nvSpPr>
        <p:spPr>
          <a:xfrm>
            <a:off x="10437090" y="6197606"/>
            <a:ext cx="1485669" cy="365125"/>
          </a:xfrm>
        </p:spPr>
        <p:txBody>
          <a:bodyPr/>
          <a:lstStyle/>
          <a:p>
            <a:fld id="{D3AAFB22-FFF4-4798-91F1-DA2844DFE49A}" type="datetime1">
              <a:rPr lang="nb-NO" smtClean="0"/>
              <a:pPr/>
              <a:t>27.10.2024</a:t>
            </a:fld>
            <a:endParaRPr lang="nb-NO" dirty="0"/>
          </a:p>
        </p:txBody>
      </p:sp>
      <p:pic>
        <p:nvPicPr>
          <p:cNvPr id="4" name="Bilde 3" descr="Et bilde som inneholder symbol, Grafikk, Fargerikt, kreativitet&#10;&#10;Automatisk generert beskrivelse">
            <a:extLst>
              <a:ext uri="{FF2B5EF4-FFF2-40B4-BE49-F238E27FC236}">
                <a16:creationId xmlns:a16="http://schemas.microsoft.com/office/drawing/2014/main" id="{AE649C74-419E-43E3-5E39-CC9DC78D2CC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0000" y="6114469"/>
            <a:ext cx="468000" cy="470256"/>
          </a:xfrm>
          <a:prstGeom prst="rect">
            <a:avLst/>
          </a:prstGeom>
        </p:spPr>
      </p:pic>
      <p:sp>
        <p:nvSpPr>
          <p:cNvPr id="8" name="Plassholder for media 7">
            <a:extLst>
              <a:ext uri="{FF2B5EF4-FFF2-40B4-BE49-F238E27FC236}">
                <a16:creationId xmlns:a16="http://schemas.microsoft.com/office/drawing/2014/main" id="{7ECB63CB-0A7E-B5A3-FC67-7F4E5C4BCBAD}"/>
              </a:ext>
            </a:extLst>
          </p:cNvPr>
          <p:cNvSpPr>
            <a:spLocks noGrp="1"/>
          </p:cNvSpPr>
          <p:nvPr>
            <p:ph type="media" sz="quarter" idx="11"/>
          </p:nvPr>
        </p:nvSpPr>
        <p:spPr>
          <a:xfrm>
            <a:off x="694800" y="288000"/>
            <a:ext cx="10800000" cy="5400000"/>
          </a:xfrm>
          <a:noFill/>
        </p:spPr>
        <p:txBody>
          <a:bodyPr/>
          <a:lstStyle/>
          <a:p>
            <a:r>
              <a:rPr lang="nb-NO"/>
              <a:t>Klikk ikonet for å legge til media</a:t>
            </a:r>
            <a:endParaRPr lang="en-GB"/>
          </a:p>
        </p:txBody>
      </p:sp>
    </p:spTree>
    <p:extLst>
      <p:ext uri="{BB962C8B-B14F-4D97-AF65-F5344CB8AC3E}">
        <p14:creationId xmlns:p14="http://schemas.microsoft.com/office/powerpoint/2010/main" val="6942992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tat_1">
    <p:spTree>
      <p:nvGrpSpPr>
        <p:cNvPr id="1" name=""/>
        <p:cNvGrpSpPr/>
        <p:nvPr/>
      </p:nvGrpSpPr>
      <p:grpSpPr>
        <a:xfrm>
          <a:off x="0" y="0"/>
          <a:ext cx="0" cy="0"/>
          <a:chOff x="0" y="0"/>
          <a:chExt cx="0" cy="0"/>
        </a:xfrm>
      </p:grpSpPr>
      <p:pic>
        <p:nvPicPr>
          <p:cNvPr id="15" name="Bilde 14" descr="Et bilde som inneholder Grafikk, line, kunst, grafisk design&#10;&#10;Automatisk generert beskrivelse">
            <a:extLst>
              <a:ext uri="{FF2B5EF4-FFF2-40B4-BE49-F238E27FC236}">
                <a16:creationId xmlns:a16="http://schemas.microsoft.com/office/drawing/2014/main" id="{D50FF9DB-B4D3-ED69-4B8D-29FE693A439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646000" y="1137632"/>
            <a:ext cx="720000" cy="545985"/>
          </a:xfrm>
          <a:prstGeom prst="rect">
            <a:avLst/>
          </a:prstGeom>
        </p:spPr>
      </p:pic>
      <p:cxnSp>
        <p:nvCxnSpPr>
          <p:cNvPr id="16" name="Rett linje 15">
            <a:extLst>
              <a:ext uri="{FF2B5EF4-FFF2-40B4-BE49-F238E27FC236}">
                <a16:creationId xmlns:a16="http://schemas.microsoft.com/office/drawing/2014/main" id="{B611B3DE-322E-6241-3EB5-94B18014CF59}"/>
              </a:ext>
            </a:extLst>
          </p:cNvPr>
          <p:cNvCxnSpPr>
            <a:cxnSpLocks/>
          </p:cNvCxnSpPr>
          <p:nvPr userDrawn="1"/>
        </p:nvCxnSpPr>
        <p:spPr>
          <a:xfrm>
            <a:off x="269240" y="5975927"/>
            <a:ext cx="11653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lassholder for dato 9">
            <a:extLst>
              <a:ext uri="{FF2B5EF4-FFF2-40B4-BE49-F238E27FC236}">
                <a16:creationId xmlns:a16="http://schemas.microsoft.com/office/drawing/2014/main" id="{0FF942BF-06D8-2BFE-04E1-CFD7D3AA573C}"/>
              </a:ext>
            </a:extLst>
          </p:cNvPr>
          <p:cNvSpPr>
            <a:spLocks noGrp="1"/>
          </p:cNvSpPr>
          <p:nvPr>
            <p:ph type="dt" sz="half" idx="10"/>
          </p:nvPr>
        </p:nvSpPr>
        <p:spPr>
          <a:xfrm>
            <a:off x="10437090" y="6197606"/>
            <a:ext cx="1485669" cy="365125"/>
          </a:xfrm>
        </p:spPr>
        <p:txBody>
          <a:bodyPr/>
          <a:lstStyle/>
          <a:p>
            <a:fld id="{D3AAFB22-FFF4-4798-91F1-DA2844DFE49A}" type="datetime1">
              <a:rPr lang="nb-NO" smtClean="0"/>
              <a:pPr/>
              <a:t>27.10.2024</a:t>
            </a:fld>
            <a:endParaRPr lang="nb-NO" dirty="0"/>
          </a:p>
        </p:txBody>
      </p:sp>
      <p:pic>
        <p:nvPicPr>
          <p:cNvPr id="18" name="Bilde 17" descr="Et bilde som inneholder symbol, Grafikk, Fargerikt, kreativitet&#10;&#10;Automatisk generert beskrivelse">
            <a:extLst>
              <a:ext uri="{FF2B5EF4-FFF2-40B4-BE49-F238E27FC236}">
                <a16:creationId xmlns:a16="http://schemas.microsoft.com/office/drawing/2014/main" id="{599520A7-E9C8-1054-79A1-5F9DE8BFDA10}"/>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270000" y="6114469"/>
            <a:ext cx="468000" cy="470256"/>
          </a:xfrm>
          <a:prstGeom prst="rect">
            <a:avLst/>
          </a:prstGeom>
        </p:spPr>
      </p:pic>
      <p:sp>
        <p:nvSpPr>
          <p:cNvPr id="20" name="Text Placeholder 3">
            <a:extLst>
              <a:ext uri="{FF2B5EF4-FFF2-40B4-BE49-F238E27FC236}">
                <a16:creationId xmlns:a16="http://schemas.microsoft.com/office/drawing/2014/main" id="{35E4BB0B-D55A-375D-701A-F8053A905C2A}"/>
              </a:ext>
            </a:extLst>
          </p:cNvPr>
          <p:cNvSpPr>
            <a:spLocks noGrp="1"/>
          </p:cNvSpPr>
          <p:nvPr>
            <p:ph type="body" sz="half" idx="2"/>
          </p:nvPr>
        </p:nvSpPr>
        <p:spPr>
          <a:xfrm>
            <a:off x="4656000" y="4791808"/>
            <a:ext cx="2880000" cy="640343"/>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21" name="Text Placeholder 3">
            <a:extLst>
              <a:ext uri="{FF2B5EF4-FFF2-40B4-BE49-F238E27FC236}">
                <a16:creationId xmlns:a16="http://schemas.microsoft.com/office/drawing/2014/main" id="{646A42E2-D2D1-34AC-D405-0AD61673CDC2}"/>
              </a:ext>
            </a:extLst>
          </p:cNvPr>
          <p:cNvSpPr>
            <a:spLocks noGrp="1"/>
          </p:cNvSpPr>
          <p:nvPr>
            <p:ph type="body" sz="half" idx="11"/>
          </p:nvPr>
        </p:nvSpPr>
        <p:spPr>
          <a:xfrm>
            <a:off x="3216000" y="2169000"/>
            <a:ext cx="5760000" cy="2520000"/>
          </a:xfrm>
        </p:spPr>
        <p:txBody>
          <a:bodyPr>
            <a:normAutofit/>
          </a:bodyPr>
          <a:lstStyle>
            <a:lvl1pPr marL="0" indent="0" algn="ctr">
              <a:lnSpc>
                <a:spcPct val="130000"/>
              </a:lnSpc>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40666049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tat_2">
    <p:bg>
      <p:bgRef idx="1001">
        <a:schemeClr val="bg2"/>
      </p:bgRef>
    </p:bg>
    <p:spTree>
      <p:nvGrpSpPr>
        <p:cNvPr id="1" name=""/>
        <p:cNvGrpSpPr/>
        <p:nvPr/>
      </p:nvGrpSpPr>
      <p:grpSpPr>
        <a:xfrm>
          <a:off x="0" y="0"/>
          <a:ext cx="0" cy="0"/>
          <a:chOff x="0" y="0"/>
          <a:chExt cx="0" cy="0"/>
        </a:xfrm>
      </p:grpSpPr>
      <p:pic>
        <p:nvPicPr>
          <p:cNvPr id="15" name="Bilde 14" descr="Et bilde som inneholder Grafikk, line, kunst, grafisk design&#10;&#10;Automatisk generert beskrivelse">
            <a:extLst>
              <a:ext uri="{FF2B5EF4-FFF2-40B4-BE49-F238E27FC236}">
                <a16:creationId xmlns:a16="http://schemas.microsoft.com/office/drawing/2014/main" id="{D50FF9DB-B4D3-ED69-4B8D-29FE693A4393}"/>
              </a:ext>
            </a:extLst>
          </p:cNvPr>
          <p:cNvPicPr>
            <a:picLocks noChangeAspect="1"/>
          </p:cNvPicPr>
          <p:nvPr userDrawn="1"/>
        </p:nvPicPr>
        <p:blipFill>
          <a:blip r:embed="rId2" cstate="hq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646000" y="1137632"/>
            <a:ext cx="720000" cy="545985"/>
          </a:xfrm>
          <a:prstGeom prst="rect">
            <a:avLst/>
          </a:prstGeom>
        </p:spPr>
      </p:pic>
      <p:cxnSp>
        <p:nvCxnSpPr>
          <p:cNvPr id="16" name="Rett linje 15">
            <a:extLst>
              <a:ext uri="{FF2B5EF4-FFF2-40B4-BE49-F238E27FC236}">
                <a16:creationId xmlns:a16="http://schemas.microsoft.com/office/drawing/2014/main" id="{B611B3DE-322E-6241-3EB5-94B18014CF59}"/>
              </a:ext>
            </a:extLst>
          </p:cNvPr>
          <p:cNvCxnSpPr>
            <a:cxnSpLocks/>
          </p:cNvCxnSpPr>
          <p:nvPr userDrawn="1"/>
        </p:nvCxnSpPr>
        <p:spPr>
          <a:xfrm>
            <a:off x="269240" y="5975927"/>
            <a:ext cx="1165352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Plassholder for dato 9">
            <a:extLst>
              <a:ext uri="{FF2B5EF4-FFF2-40B4-BE49-F238E27FC236}">
                <a16:creationId xmlns:a16="http://schemas.microsoft.com/office/drawing/2014/main" id="{0FF942BF-06D8-2BFE-04E1-CFD7D3AA573C}"/>
              </a:ext>
            </a:extLst>
          </p:cNvPr>
          <p:cNvSpPr>
            <a:spLocks noGrp="1"/>
          </p:cNvSpPr>
          <p:nvPr>
            <p:ph type="dt" sz="half" idx="10"/>
          </p:nvPr>
        </p:nvSpPr>
        <p:spPr>
          <a:xfrm>
            <a:off x="10437090" y="6197606"/>
            <a:ext cx="1485669" cy="365125"/>
          </a:xfrm>
        </p:spPr>
        <p:txBody>
          <a:bodyPr/>
          <a:lstStyle>
            <a:lvl1pPr>
              <a:defRPr>
                <a:solidFill>
                  <a:schemeClr val="accent4"/>
                </a:solidFill>
              </a:defRPr>
            </a:lvl1pPr>
          </a:lstStyle>
          <a:p>
            <a:fld id="{D3AAFB22-FFF4-4798-91F1-DA2844DFE49A}" type="datetime1">
              <a:rPr lang="nb-NO" smtClean="0"/>
              <a:pPr/>
              <a:t>27.10.2024</a:t>
            </a:fld>
            <a:endParaRPr lang="nb-NO" dirty="0"/>
          </a:p>
        </p:txBody>
      </p:sp>
      <p:pic>
        <p:nvPicPr>
          <p:cNvPr id="18" name="Bilde 17" descr="Et bilde som inneholder symbol, Grafikk, Fargerikt, kreativitet&#10;&#10;Automatisk generert beskrivelse">
            <a:extLst>
              <a:ext uri="{FF2B5EF4-FFF2-40B4-BE49-F238E27FC236}">
                <a16:creationId xmlns:a16="http://schemas.microsoft.com/office/drawing/2014/main" id="{599520A7-E9C8-1054-79A1-5F9DE8BFDA10}"/>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270000" y="6114469"/>
            <a:ext cx="468000" cy="470256"/>
          </a:xfrm>
          <a:prstGeom prst="rect">
            <a:avLst/>
          </a:prstGeom>
        </p:spPr>
      </p:pic>
      <p:sp>
        <p:nvSpPr>
          <p:cNvPr id="20" name="Text Placeholder 3">
            <a:extLst>
              <a:ext uri="{FF2B5EF4-FFF2-40B4-BE49-F238E27FC236}">
                <a16:creationId xmlns:a16="http://schemas.microsoft.com/office/drawing/2014/main" id="{35E4BB0B-D55A-375D-701A-F8053A905C2A}"/>
              </a:ext>
            </a:extLst>
          </p:cNvPr>
          <p:cNvSpPr>
            <a:spLocks noGrp="1"/>
          </p:cNvSpPr>
          <p:nvPr>
            <p:ph type="body" sz="half" idx="2"/>
          </p:nvPr>
        </p:nvSpPr>
        <p:spPr>
          <a:xfrm>
            <a:off x="4656000" y="4791808"/>
            <a:ext cx="2880000" cy="632595"/>
          </a:xfrm>
        </p:spPr>
        <p:txBody>
          <a:bodyPr/>
          <a:lstStyle>
            <a:lvl1pPr marL="0" indent="0" algn="ctr">
              <a:buNone/>
              <a:defRPr sz="16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2" name="Text Placeholder 3">
            <a:extLst>
              <a:ext uri="{FF2B5EF4-FFF2-40B4-BE49-F238E27FC236}">
                <a16:creationId xmlns:a16="http://schemas.microsoft.com/office/drawing/2014/main" id="{DE2D175D-A665-0DBE-124F-BAA050ED3CA1}"/>
              </a:ext>
            </a:extLst>
          </p:cNvPr>
          <p:cNvSpPr>
            <a:spLocks noGrp="1"/>
          </p:cNvSpPr>
          <p:nvPr>
            <p:ph type="body" sz="half" idx="11"/>
          </p:nvPr>
        </p:nvSpPr>
        <p:spPr>
          <a:xfrm>
            <a:off x="3216000" y="2169000"/>
            <a:ext cx="5760000" cy="2520000"/>
          </a:xfrm>
        </p:spPr>
        <p:txBody>
          <a:bodyPr>
            <a:normAutofit/>
          </a:bodyPr>
          <a:lstStyle>
            <a:lvl1pPr marL="0" indent="0" algn="ctr">
              <a:lnSpc>
                <a:spcPct val="130000"/>
              </a:lnSpc>
              <a:buNone/>
              <a:defRPr sz="2000" i="1">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319051135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49540C3D-7D2E-B046-9707-68B92A5A8B5C}" type="datetimeFigureOut">
              <a:t>27.10.2024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982255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tel og innhold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1E034-FF27-472E-82F3-6329E44B0E7F}"/>
              </a:ext>
            </a:extLst>
          </p:cNvPr>
          <p:cNvSpPr>
            <a:spLocks noGrp="1"/>
          </p:cNvSpPr>
          <p:nvPr>
            <p:ph type="title"/>
          </p:nvPr>
        </p:nvSpPr>
        <p:spPr>
          <a:xfrm>
            <a:off x="838200" y="1102882"/>
            <a:ext cx="9000000" cy="1325563"/>
          </a:xfrm>
        </p:spPr>
        <p:txBody>
          <a:bodyPr/>
          <a:lstStyle/>
          <a:p>
            <a:r>
              <a:rPr lang="nb-NO"/>
              <a:t>Klikk for å redigere tittelstil</a:t>
            </a:r>
            <a:endParaRPr lang="en-US"/>
          </a:p>
        </p:txBody>
      </p:sp>
      <p:pic>
        <p:nvPicPr>
          <p:cNvPr id="8" name="Bilde 7" descr="Et bilde som inneholder symbol, Grafikk, Fargerikt, kreativitet&#10;&#10;Automatisk generert beskrivelse">
            <a:extLst>
              <a:ext uri="{FF2B5EF4-FFF2-40B4-BE49-F238E27FC236}">
                <a16:creationId xmlns:a16="http://schemas.microsoft.com/office/drawing/2014/main" id="{78C92A9D-27A6-63B0-A8FB-9D87FD98999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0000" y="6114469"/>
            <a:ext cx="468000" cy="470256"/>
          </a:xfrm>
          <a:prstGeom prst="rect">
            <a:avLst/>
          </a:prstGeom>
        </p:spPr>
      </p:pic>
      <p:pic>
        <p:nvPicPr>
          <p:cNvPr id="5" name="Bilde 4" descr="Et bilde som inneholder Font, Grafikk, logo, symbol&#10;&#10;Automatisk generert beskrivelse">
            <a:extLst>
              <a:ext uri="{FF2B5EF4-FFF2-40B4-BE49-F238E27FC236}">
                <a16:creationId xmlns:a16="http://schemas.microsoft.com/office/drawing/2014/main" id="{9D18B2E9-EF85-CDF2-5848-41926E2EE6CC}"/>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0822437" y="0"/>
            <a:ext cx="1369563" cy="900000"/>
          </a:xfrm>
          <a:prstGeom prst="rect">
            <a:avLst/>
          </a:prstGeom>
        </p:spPr>
      </p:pic>
      <p:sp>
        <p:nvSpPr>
          <p:cNvPr id="6" name="Text Placeholder 3">
            <a:extLst>
              <a:ext uri="{FF2B5EF4-FFF2-40B4-BE49-F238E27FC236}">
                <a16:creationId xmlns:a16="http://schemas.microsoft.com/office/drawing/2014/main" id="{6E99257B-499C-77C1-2A26-C9011863B099}"/>
              </a:ext>
            </a:extLst>
          </p:cNvPr>
          <p:cNvSpPr>
            <a:spLocks noGrp="1"/>
          </p:cNvSpPr>
          <p:nvPr>
            <p:ph type="body" sz="half" idx="11"/>
          </p:nvPr>
        </p:nvSpPr>
        <p:spPr>
          <a:xfrm>
            <a:off x="838200" y="2944800"/>
            <a:ext cx="9000000" cy="2892586"/>
          </a:xfrm>
        </p:spPr>
        <p:txBody>
          <a:bodyPr>
            <a:normAutofit/>
          </a:bodyPr>
          <a:lstStyle>
            <a:lvl1pPr marL="0" indent="0" algn="l">
              <a:lnSpc>
                <a:spcPct val="120000"/>
              </a:lnSpc>
              <a:buNone/>
              <a:defRPr sz="200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2578759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utt">
    <p:spTree>
      <p:nvGrpSpPr>
        <p:cNvPr id="1" name=""/>
        <p:cNvGrpSpPr/>
        <p:nvPr/>
      </p:nvGrpSpPr>
      <p:grpSpPr>
        <a:xfrm>
          <a:off x="0" y="0"/>
          <a:ext cx="0" cy="0"/>
          <a:chOff x="0" y="0"/>
          <a:chExt cx="0" cy="0"/>
        </a:xfrm>
      </p:grpSpPr>
      <p:pic>
        <p:nvPicPr>
          <p:cNvPr id="7" name="Picture 7" descr="A black background with blue letters&#10;&#10;Description automatically generated">
            <a:extLst>
              <a:ext uri="{FF2B5EF4-FFF2-40B4-BE49-F238E27FC236}">
                <a16:creationId xmlns:a16="http://schemas.microsoft.com/office/drawing/2014/main" id="{DDC35CEE-6BB1-0DD8-316A-1A3C0017751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32251" y="1080000"/>
            <a:ext cx="2520000" cy="631065"/>
          </a:xfrm>
          <a:prstGeom prst="rect">
            <a:avLst/>
          </a:prstGeom>
        </p:spPr>
      </p:pic>
      <p:pic>
        <p:nvPicPr>
          <p:cNvPr id="9" name="Bilde 8" descr="Et bilde som inneholder Grafikk, kunst, tegning, grafisk design&#10;&#10;Automatisk generert beskrivelse">
            <a:extLst>
              <a:ext uri="{FF2B5EF4-FFF2-40B4-BE49-F238E27FC236}">
                <a16:creationId xmlns:a16="http://schemas.microsoft.com/office/drawing/2014/main" id="{46FD5455-F6B6-A8F9-AE48-1D30403D685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486896" y="3820675"/>
            <a:ext cx="2124000" cy="2668069"/>
          </a:xfrm>
          <a:prstGeom prst="rect">
            <a:avLst/>
          </a:prstGeom>
        </p:spPr>
      </p:pic>
      <p:sp>
        <p:nvSpPr>
          <p:cNvPr id="10" name="TekstSylinder 9">
            <a:extLst>
              <a:ext uri="{FF2B5EF4-FFF2-40B4-BE49-F238E27FC236}">
                <a16:creationId xmlns:a16="http://schemas.microsoft.com/office/drawing/2014/main" id="{72ABCEB2-B1C9-CD41-1C7A-B3AF94106C21}"/>
              </a:ext>
            </a:extLst>
          </p:cNvPr>
          <p:cNvSpPr txBox="1"/>
          <p:nvPr userDrawn="1"/>
        </p:nvSpPr>
        <p:spPr>
          <a:xfrm>
            <a:off x="1516380" y="2933700"/>
            <a:ext cx="3992880" cy="1306063"/>
          </a:xfrm>
          <a:prstGeom prst="rect">
            <a:avLst/>
          </a:prstGeom>
          <a:noFill/>
        </p:spPr>
        <p:txBody>
          <a:bodyPr wrap="square" rtlCol="0">
            <a:spAutoFit/>
          </a:bodyPr>
          <a:lstStyle/>
          <a:p>
            <a:pPr>
              <a:lnSpc>
                <a:spcPct val="130000"/>
              </a:lnSpc>
            </a:pPr>
            <a:r>
              <a:rPr lang="nb-NO" sz="3200" b="1" noProof="0" dirty="0"/>
              <a:t>Takk for oppmerksomheten!</a:t>
            </a:r>
          </a:p>
        </p:txBody>
      </p:sp>
    </p:spTree>
    <p:extLst>
      <p:ext uri="{BB962C8B-B14F-4D97-AF65-F5344CB8AC3E}">
        <p14:creationId xmlns:p14="http://schemas.microsoft.com/office/powerpoint/2010/main" val="19550553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8_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27.10.2024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60051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27.10.2024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01549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nb-NO" dirty="0"/>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ssholder for dato 4"/>
          <p:cNvSpPr>
            <a:spLocks noGrp="1"/>
          </p:cNvSpPr>
          <p:nvPr>
            <p:ph type="dt" sz="half" idx="10"/>
          </p:nvPr>
        </p:nvSpPr>
        <p:spPr/>
        <p:txBody>
          <a:bodyPr/>
          <a:lstStyle/>
          <a:p>
            <a:fld id="{49540C3D-7D2E-B046-9707-68B92A5A8B5C}" type="datetimeFigureOut">
              <a:t>27.10.2024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13757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ssholder for dato 4"/>
          <p:cNvSpPr>
            <a:spLocks noGrp="1"/>
          </p:cNvSpPr>
          <p:nvPr>
            <p:ph type="dt" sz="half" idx="10"/>
          </p:nvPr>
        </p:nvSpPr>
        <p:spPr/>
        <p:txBody>
          <a:bodyPr/>
          <a:lstStyle/>
          <a:p>
            <a:fld id="{49540C3D-7D2E-B046-9707-68B92A5A8B5C}" type="datetimeFigureOut">
              <a:t>27.10.2024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61821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dirty="0"/>
          </a:p>
        </p:txBody>
      </p:sp>
      <p:sp>
        <p:nvSpPr>
          <p:cNvPr id="3" name="Plassholder for loddrett teks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49540C3D-7D2E-B046-9707-68B92A5A8B5C}" type="datetimeFigureOut">
              <a:t>27.10.2024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424372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49540C3D-7D2E-B046-9707-68B92A5A8B5C}" type="datetimeFigureOut">
              <a:t>27.10.2024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39154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27.10.2024</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552726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1" r:id="rId3"/>
    <p:sldLayoutId id="2147483703" r:id="rId4"/>
    <p:sldLayoutId id="2147483704" r:id="rId5"/>
    <p:sldLayoutId id="2147483705" r:id="rId6"/>
    <p:sldLayoutId id="2147483706" r:id="rId7"/>
    <p:sldLayoutId id="2147483707" r:id="rId8"/>
    <p:sldLayoutId id="2147483708" r:id="rId9"/>
    <p:sldLayoutId id="2147483649" r:id="rId10"/>
    <p:sldLayoutId id="2147483709" r:id="rId11"/>
    <p:sldLayoutId id="2147483710" r:id="rId12"/>
    <p:sldLayoutId id="2147483711" r:id="rId13"/>
  </p:sldLayoutIdLst>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8D60D9-8D22-4747-B8E1-1EF63E842EBB}"/>
              </a:ext>
            </a:extLst>
          </p:cNvPr>
          <p:cNvSpPr>
            <a:spLocks noGrp="1"/>
          </p:cNvSpPr>
          <p:nvPr>
            <p:ph type="title"/>
          </p:nvPr>
        </p:nvSpPr>
        <p:spPr>
          <a:xfrm>
            <a:off x="838200" y="1102882"/>
            <a:ext cx="10515600" cy="1325563"/>
          </a:xfrm>
          <a:prstGeom prst="rect">
            <a:avLst/>
          </a:prstGeom>
        </p:spPr>
        <p:txBody>
          <a:bodyPr vert="horz" lIns="91440" tIns="45720" rIns="91440" bIns="45720" rtlCol="0" anchor="b" anchorCtr="0">
            <a:normAutofit/>
          </a:bodyPr>
          <a:lstStyle/>
          <a:p>
            <a:r>
              <a:rPr lang="nb-NO" noProof="0"/>
              <a:t>Klikk for å redigere tittelstil</a:t>
            </a:r>
          </a:p>
        </p:txBody>
      </p:sp>
      <p:sp>
        <p:nvSpPr>
          <p:cNvPr id="3" name="Text Placeholder 2">
            <a:extLst>
              <a:ext uri="{FF2B5EF4-FFF2-40B4-BE49-F238E27FC236}">
                <a16:creationId xmlns:a16="http://schemas.microsoft.com/office/drawing/2014/main" id="{5DF8744B-854E-49A4-B70E-7E8D7B830033}"/>
              </a:ext>
            </a:extLst>
          </p:cNvPr>
          <p:cNvSpPr>
            <a:spLocks noGrp="1"/>
          </p:cNvSpPr>
          <p:nvPr>
            <p:ph type="body" idx="1"/>
          </p:nvPr>
        </p:nvSpPr>
        <p:spPr>
          <a:xfrm>
            <a:off x="838200" y="2946400"/>
            <a:ext cx="10515600" cy="2643910"/>
          </a:xfrm>
          <a:prstGeom prst="rect">
            <a:avLst/>
          </a:prstGeom>
        </p:spPr>
        <p:txBody>
          <a:bodyPr vert="horz" lIns="91440" tIns="45720" rIns="91440" bIns="45720" rtlCol="0">
            <a:normAutofit/>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Date Placeholder 3">
            <a:extLst>
              <a:ext uri="{FF2B5EF4-FFF2-40B4-BE49-F238E27FC236}">
                <a16:creationId xmlns:a16="http://schemas.microsoft.com/office/drawing/2014/main" id="{475261AD-823C-4A3F-975C-9924BDD9253A}"/>
              </a:ext>
            </a:extLst>
          </p:cNvPr>
          <p:cNvSpPr>
            <a:spLocks noGrp="1"/>
          </p:cNvSpPr>
          <p:nvPr>
            <p:ph type="dt" sz="half" idx="2"/>
          </p:nvPr>
        </p:nvSpPr>
        <p:spPr>
          <a:xfrm>
            <a:off x="10440000" y="6199200"/>
            <a:ext cx="1576558" cy="365125"/>
          </a:xfrm>
          <a:prstGeom prst="rect">
            <a:avLst/>
          </a:prstGeom>
        </p:spPr>
        <p:txBody>
          <a:bodyPr vert="horz" lIns="91440" tIns="45720" rIns="91440" bIns="45720" rtlCol="0" anchor="ctr"/>
          <a:lstStyle>
            <a:lvl1pPr algn="r">
              <a:defRPr sz="1200">
                <a:solidFill>
                  <a:schemeClr val="tx1"/>
                </a:solidFill>
              </a:defRPr>
            </a:lvl1pPr>
          </a:lstStyle>
          <a:p>
            <a:fld id="{D3AAFB22-FFF4-4798-91F1-DA2844DFE49A}" type="datetime1">
              <a:rPr lang="nb-NO" smtClean="0"/>
              <a:pPr/>
              <a:t>27.10.2024</a:t>
            </a:fld>
            <a:endParaRPr lang="nb-NO" dirty="0"/>
          </a:p>
        </p:txBody>
      </p:sp>
      <p:sp>
        <p:nvSpPr>
          <p:cNvPr id="5" name="Footer Placeholder 4">
            <a:extLst>
              <a:ext uri="{FF2B5EF4-FFF2-40B4-BE49-F238E27FC236}">
                <a16:creationId xmlns:a16="http://schemas.microsoft.com/office/drawing/2014/main" id="{07B18B77-FDF4-422F-B65A-558D2F845957}"/>
              </a:ext>
            </a:extLst>
          </p:cNvPr>
          <p:cNvSpPr>
            <a:spLocks noGrp="1"/>
          </p:cNvSpPr>
          <p:nvPr>
            <p:ph type="ftr" sz="quarter" idx="3"/>
          </p:nvPr>
        </p:nvSpPr>
        <p:spPr>
          <a:xfrm>
            <a:off x="4038600" y="619920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nb-NO" dirty="0"/>
          </a:p>
        </p:txBody>
      </p:sp>
      <p:sp>
        <p:nvSpPr>
          <p:cNvPr id="6" name="Slide Number Placeholder 5">
            <a:extLst>
              <a:ext uri="{FF2B5EF4-FFF2-40B4-BE49-F238E27FC236}">
                <a16:creationId xmlns:a16="http://schemas.microsoft.com/office/drawing/2014/main" id="{A144A512-33F0-47AC-B421-9073D84077FD}"/>
              </a:ext>
            </a:extLst>
          </p:cNvPr>
          <p:cNvSpPr>
            <a:spLocks noGrp="1"/>
          </p:cNvSpPr>
          <p:nvPr>
            <p:ph type="sldNum" sz="quarter" idx="4"/>
          </p:nvPr>
        </p:nvSpPr>
        <p:spPr>
          <a:xfrm>
            <a:off x="838800" y="6199200"/>
            <a:ext cx="2743200" cy="365125"/>
          </a:xfrm>
          <a:prstGeom prst="rect">
            <a:avLst/>
          </a:prstGeom>
        </p:spPr>
        <p:txBody>
          <a:bodyPr vert="horz" lIns="91440" tIns="45720" rIns="91440" bIns="45720" rtlCol="0" anchor="ctr"/>
          <a:lstStyle>
            <a:lvl1pPr algn="l">
              <a:defRPr sz="1200">
                <a:solidFill>
                  <a:schemeClr val="tx1"/>
                </a:solidFill>
              </a:defRPr>
            </a:lvl1pPr>
          </a:lstStyle>
          <a:p>
            <a:fld id="{5FE76F41-EA9C-4B91-9407-B3ACCD9E84A9}" type="slidenum">
              <a:rPr lang="nb-NO" smtClean="0"/>
              <a:pPr/>
              <a:t>‹#›</a:t>
            </a:fld>
            <a:endParaRPr lang="nb-NO" dirty="0"/>
          </a:p>
        </p:txBody>
      </p:sp>
    </p:spTree>
    <p:extLst>
      <p:ext uri="{BB962C8B-B14F-4D97-AF65-F5344CB8AC3E}">
        <p14:creationId xmlns:p14="http://schemas.microsoft.com/office/powerpoint/2010/main" val="274445661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Lst>
  <p:hf sldNum="0" hdr="0" ftr="0"/>
  <p:txStyles>
    <p:titleStyle>
      <a:lvl1pPr algn="l" defTabSz="914400" rtl="0" eaLnBrk="1" latinLnBrk="0" hangingPunct="1">
        <a:lnSpc>
          <a:spcPct val="13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spcAft>
          <a:spcPts val="10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3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30000"/>
        </a:lnSpc>
        <a:spcBef>
          <a:spcPts val="500"/>
        </a:spcBef>
        <a:spcAft>
          <a:spcPts val="5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30000"/>
        </a:lnSpc>
        <a:spcBef>
          <a:spcPts val="500"/>
        </a:spcBef>
        <a:spcAft>
          <a:spcPts val="5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30000"/>
        </a:lnSpc>
        <a:spcBef>
          <a:spcPts val="500"/>
        </a:spcBef>
        <a:spcAft>
          <a:spcPts val="5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ksdigital.no" TargetMode="External"/><Relationship Id="rId1" Type="http://schemas.openxmlformats.org/officeDocument/2006/relationships/slideLayout" Target="../slideLayouts/slideLayout29.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hyperlink" Target="mailto:mette.rohne@ks.no" TargetMode="External"/><Relationship Id="rId7" Type="http://schemas.openxmlformats.org/officeDocument/2006/relationships/hyperlink" Target="https://ksdigital.no/arrangementer/" TargetMode="External"/><Relationship Id="rId2" Type="http://schemas.openxmlformats.org/officeDocument/2006/relationships/hyperlink" Target="mailto:ida.vania.skirbekk@ks.no" TargetMode="External"/><Relationship Id="rId1" Type="http://schemas.openxmlformats.org/officeDocument/2006/relationships/slideLayout" Target="../slideLayouts/slideLayout2.xml"/><Relationship Id="rId6" Type="http://schemas.openxmlformats.org/officeDocument/2006/relationships/hyperlink" Target="https://ksdigital.no/2024/09/27/webinar-en-gjennomgang-av-fiks-register/" TargetMode="External"/><Relationship Id="rId5" Type="http://schemas.openxmlformats.org/officeDocument/2006/relationships/hyperlink" Target="https://www.ks.no/fagomrader/digitalisering/felleslosninger/digitalisering-i-helse-og-omsorgsektoren-e-helse/manedlige-webinar-om-e-helse/" TargetMode="External"/><Relationship Id="rId4" Type="http://schemas.openxmlformats.org/officeDocument/2006/relationships/hyperlink" Target="https://www.ks.no/fagomrader/digitalisering/styring-og-organisering/webinarer-om-digitalisering/"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no.wikipedia.org/wiki/Datasystem" TargetMode="External"/><Relationship Id="rId3" Type="http://schemas.openxmlformats.org/officeDocument/2006/relationships/hyperlink" Target="https://no.wikipedia.org/wiki/Materie" TargetMode="External"/><Relationship Id="rId7" Type="http://schemas.openxmlformats.org/officeDocument/2006/relationships/hyperlink" Target="https://no.wikipedia.org/wiki/Kommunikasjon"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s://no.wikipedia.org/wiki/Kunnskap" TargetMode="External"/><Relationship Id="rId11" Type="http://schemas.openxmlformats.org/officeDocument/2006/relationships/image" Target="../media/image22.jpeg"/><Relationship Id="rId5" Type="http://schemas.openxmlformats.org/officeDocument/2006/relationships/hyperlink" Target="https://no.wikipedia.org/wiki/Informasjon" TargetMode="External"/><Relationship Id="rId10" Type="http://schemas.openxmlformats.org/officeDocument/2006/relationships/image" Target="../media/image21.png"/><Relationship Id="rId4" Type="http://schemas.openxmlformats.org/officeDocument/2006/relationships/hyperlink" Target="https://no.wikipedia.org/wiki/Fysikk" TargetMode="External"/><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jpe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0.png"/><Relationship Id="rId2" Type="http://schemas.openxmlformats.org/officeDocument/2006/relationships/notesSlide" Target="../notesSlides/notesSlide2.xml"/><Relationship Id="rId16"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video" Target="https://www.youtube.com/embed/ACKeZt1UCR0?feature=oembed" TargetMode="External"/><Relationship Id="rId4" Type="http://schemas.openxmlformats.org/officeDocument/2006/relationships/image" Target="../media/image53.jpeg"/></Relationships>
</file>

<file path=ppt/slides/_rels/slide7.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jpeg"/><Relationship Id="rId7"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jpeg"/><Relationship Id="rId9" Type="http://schemas.openxmlformats.org/officeDocument/2006/relationships/image" Target="../media/image66.png"/></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4FE7-2629-207B-3999-9B85C7E7C5C6}"/>
              </a:ext>
            </a:extLst>
          </p:cNvPr>
          <p:cNvSpPr>
            <a:spLocks noGrp="1"/>
          </p:cNvSpPr>
          <p:nvPr>
            <p:ph type="ctrTitle"/>
          </p:nvPr>
        </p:nvSpPr>
        <p:spPr>
          <a:xfrm>
            <a:off x="841648" y="1950377"/>
            <a:ext cx="7493466" cy="1066928"/>
          </a:xfrm>
        </p:spPr>
        <p:txBody>
          <a:bodyPr/>
          <a:lstStyle/>
          <a:p>
            <a:r>
              <a:rPr lang="nn-NO" b="1" dirty="0"/>
              <a:t>Data og deling av data – i KS og KS Digital</a:t>
            </a:r>
            <a:endParaRPr lang="nb-NO" b="1" dirty="0"/>
          </a:p>
        </p:txBody>
      </p:sp>
      <p:sp>
        <p:nvSpPr>
          <p:cNvPr id="3" name="Plassholder for innhold 4">
            <a:extLst>
              <a:ext uri="{FF2B5EF4-FFF2-40B4-BE49-F238E27FC236}">
                <a16:creationId xmlns:a16="http://schemas.microsoft.com/office/drawing/2014/main" id="{777FC291-4C79-9F68-F83A-896134DD5CD7}"/>
              </a:ext>
            </a:extLst>
          </p:cNvPr>
          <p:cNvSpPr txBox="1">
            <a:spLocks/>
          </p:cNvSpPr>
          <p:nvPr/>
        </p:nvSpPr>
        <p:spPr>
          <a:xfrm>
            <a:off x="718818" y="2629318"/>
            <a:ext cx="10972800" cy="3611496"/>
          </a:xfrm>
          <a:prstGeom prst="rect">
            <a:avLst/>
          </a:prstGeom>
        </p:spPr>
        <p:txBody>
          <a:bodyPr>
            <a:norm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Calibri" panose="020F0502020204030204" pitchFamily="34" charset="0"/>
              <a:buChar char="-"/>
            </a:pPr>
            <a:r>
              <a:rPr lang="nb-NO" b="1" dirty="0">
                <a:solidFill>
                  <a:schemeClr val="bg1"/>
                </a:solidFill>
                <a:latin typeface="Calibri" panose="020F0502020204030204" pitchFamily="34" charset="0"/>
                <a:ea typeface="Times New Roman" panose="02020603050405020304" pitchFamily="18" charset="0"/>
                <a:cs typeface="Aptos" panose="020B0004020202020204" pitchFamily="34" charset="0"/>
              </a:rPr>
              <a:t>Kort om data og deling av data i KS</a:t>
            </a:r>
            <a:r>
              <a:rPr lang="nb-NO" dirty="0">
                <a:solidFill>
                  <a:schemeClr val="bg1"/>
                </a:solidFill>
                <a:latin typeface="Calibri" panose="020F0502020204030204" pitchFamily="34" charset="0"/>
                <a:ea typeface="Times New Roman" panose="02020603050405020304" pitchFamily="18" charset="0"/>
                <a:cs typeface="Aptos" panose="020B0004020202020204" pitchFamily="34" charset="0"/>
              </a:rPr>
              <a:t> v/Mette</a:t>
            </a:r>
            <a:endParaRPr lang="nb-NO" dirty="0">
              <a:solidFill>
                <a:schemeClr val="bg1"/>
              </a:solidFill>
              <a:latin typeface="Aptos" panose="020B0004020202020204" pitchFamily="34" charset="0"/>
              <a:ea typeface="Calibri" panose="020F0502020204030204" pitchFamily="34" charset="0"/>
              <a:cs typeface="Aptos" panose="020B0004020202020204" pitchFamily="34" charset="0"/>
            </a:endParaRPr>
          </a:p>
          <a:p>
            <a:pPr lvl="1">
              <a:buFont typeface="Courier New" panose="02070309020205020404" pitchFamily="49" charset="0"/>
              <a:buChar char="o"/>
            </a:pPr>
            <a:r>
              <a:rPr lang="nb-NO" dirty="0">
                <a:solidFill>
                  <a:schemeClr val="bg1"/>
                </a:solidFill>
                <a:latin typeface="Calibri" panose="020F0502020204030204" pitchFamily="34" charset="0"/>
                <a:ea typeface="Times New Roman" panose="02020603050405020304" pitchFamily="18" charset="0"/>
                <a:cs typeface="Aptos" panose="020B0004020202020204" pitchFamily="34" charset="0"/>
              </a:rPr>
              <a:t>Deling av data i kommunal sektor – eks. oversikt over helsetjenester i kommunal sektor. </a:t>
            </a:r>
            <a:endParaRPr lang="nb-NO" dirty="0">
              <a:solidFill>
                <a:schemeClr val="bg1"/>
              </a:solidFill>
              <a:latin typeface="Aptos" panose="020B0004020202020204" pitchFamily="34" charset="0"/>
              <a:ea typeface="Calibri" panose="020F0502020204030204" pitchFamily="34" charset="0"/>
              <a:cs typeface="Aptos" panose="020B0004020202020204" pitchFamily="34" charset="0"/>
            </a:endParaRPr>
          </a:p>
          <a:p>
            <a:pPr lvl="1">
              <a:buFont typeface="Courier New" panose="02070309020205020404" pitchFamily="49" charset="0"/>
              <a:buChar char="o"/>
            </a:pPr>
            <a:r>
              <a:rPr lang="nb-NO" dirty="0">
                <a:solidFill>
                  <a:schemeClr val="bg1"/>
                </a:solidFill>
                <a:latin typeface="Calibri" panose="020F0502020204030204" pitchFamily="34" charset="0"/>
                <a:ea typeface="Times New Roman" panose="02020603050405020304" pitchFamily="18" charset="0"/>
                <a:cs typeface="Aptos" panose="020B0004020202020204" pitchFamily="34" charset="0"/>
              </a:rPr>
              <a:t>KS og fellesløsninger for deling av data</a:t>
            </a:r>
            <a:endParaRPr lang="nb-NO" dirty="0">
              <a:solidFill>
                <a:schemeClr val="bg1"/>
              </a:solidFill>
              <a:latin typeface="Aptos" panose="020B0004020202020204" pitchFamily="34" charset="0"/>
              <a:ea typeface="Calibri" panose="020F0502020204030204" pitchFamily="34" charset="0"/>
              <a:cs typeface="Aptos" panose="020B0004020202020204" pitchFamily="34" charset="0"/>
            </a:endParaRPr>
          </a:p>
          <a:p>
            <a:pPr>
              <a:buFont typeface="Calibri" panose="020F0502020204030204" pitchFamily="34" charset="0"/>
              <a:buChar char="-"/>
            </a:pPr>
            <a:r>
              <a:rPr lang="nb-NO" b="1" dirty="0">
                <a:solidFill>
                  <a:schemeClr val="bg1"/>
                </a:solidFill>
                <a:latin typeface="Calibri" panose="020F0502020204030204" pitchFamily="34" charset="0"/>
                <a:ea typeface="Times New Roman" panose="02020603050405020304" pitchFamily="18" charset="0"/>
                <a:cs typeface="Aptos" panose="020B0004020202020204" pitchFamily="34" charset="0"/>
              </a:rPr>
              <a:t>Hvorfor dele data? Eksempler på verdien data og deling av data kan gi kommunene </a:t>
            </a:r>
            <a:r>
              <a:rPr lang="nb-NO" dirty="0">
                <a:solidFill>
                  <a:schemeClr val="bg1"/>
                </a:solidFill>
                <a:latin typeface="Calibri" panose="020F0502020204030204" pitchFamily="34" charset="0"/>
                <a:ea typeface="Times New Roman" panose="02020603050405020304" pitchFamily="18" charset="0"/>
                <a:cs typeface="Aptos" panose="020B0004020202020204" pitchFamily="34" charset="0"/>
              </a:rPr>
              <a:t>v/Ida</a:t>
            </a:r>
            <a:endParaRPr lang="nb-NO" dirty="0">
              <a:solidFill>
                <a:schemeClr val="bg1"/>
              </a:solidFill>
              <a:latin typeface="Aptos" panose="020B0004020202020204" pitchFamily="34" charset="0"/>
              <a:ea typeface="Calibri" panose="020F0502020204030204" pitchFamily="34" charset="0"/>
              <a:cs typeface="Aptos" panose="020B0004020202020204" pitchFamily="34" charset="0"/>
            </a:endParaRPr>
          </a:p>
          <a:p>
            <a:pPr lvl="1">
              <a:buFont typeface="Courier New" panose="02070309020205020404" pitchFamily="49" charset="0"/>
              <a:buChar char="o"/>
            </a:pPr>
            <a:r>
              <a:rPr lang="nb-NO" dirty="0">
                <a:solidFill>
                  <a:schemeClr val="bg1"/>
                </a:solidFill>
                <a:latin typeface="Calibri" panose="020F0502020204030204" pitchFamily="34" charset="0"/>
                <a:ea typeface="Times New Roman" panose="02020603050405020304" pitchFamily="18" charset="0"/>
                <a:cs typeface="Aptos" panose="020B0004020202020204" pitchFamily="34" charset="0"/>
              </a:rPr>
              <a:t>Deling av skatt- og inntektsopplysninger for redusert foreldrebetaling – kort overordnet beskrivelse og video </a:t>
            </a:r>
            <a:endParaRPr lang="nb-NO" dirty="0">
              <a:solidFill>
                <a:schemeClr val="bg1"/>
              </a:solidFill>
              <a:latin typeface="Aptos" panose="020B0004020202020204" pitchFamily="34" charset="0"/>
              <a:ea typeface="Calibri" panose="020F0502020204030204" pitchFamily="34" charset="0"/>
              <a:cs typeface="Aptos" panose="020B0004020202020204" pitchFamily="34" charset="0"/>
            </a:endParaRPr>
          </a:p>
          <a:p>
            <a:pPr lvl="1">
              <a:buFont typeface="Courier New" panose="02070309020205020404" pitchFamily="49" charset="0"/>
              <a:buChar char="o"/>
            </a:pPr>
            <a:r>
              <a:rPr lang="nb-NO" dirty="0">
                <a:solidFill>
                  <a:schemeClr val="bg1"/>
                </a:solidFill>
                <a:latin typeface="Calibri" panose="020F0502020204030204" pitchFamily="34" charset="0"/>
                <a:ea typeface="Times New Roman" panose="02020603050405020304" pitchFamily="18" charset="0"/>
                <a:cs typeface="Aptos" panose="020B0004020202020204" pitchFamily="34" charset="0"/>
              </a:rPr>
              <a:t>Andre eksempler</a:t>
            </a:r>
            <a:endParaRPr lang="nb-NO" dirty="0">
              <a:solidFill>
                <a:schemeClr val="bg1"/>
              </a:solidFill>
              <a:latin typeface="Aptos" panose="020B0004020202020204" pitchFamily="34" charset="0"/>
              <a:ea typeface="Calibri" panose="020F0502020204030204" pitchFamily="34" charset="0"/>
              <a:cs typeface="Aptos" panose="020B0004020202020204" pitchFamily="34" charset="0"/>
            </a:endParaRPr>
          </a:p>
          <a:p>
            <a:endParaRPr lang="nb-NO" sz="4000" dirty="0">
              <a:solidFill>
                <a:schemeClr val="bg1"/>
              </a:solidFill>
            </a:endParaRPr>
          </a:p>
        </p:txBody>
      </p:sp>
    </p:spTree>
    <p:extLst>
      <p:ext uri="{BB962C8B-B14F-4D97-AF65-F5344CB8AC3E}">
        <p14:creationId xmlns:p14="http://schemas.microsoft.com/office/powerpoint/2010/main" val="2076037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avrundede hjørner 9">
            <a:extLst>
              <a:ext uri="{FF2B5EF4-FFF2-40B4-BE49-F238E27FC236}">
                <a16:creationId xmlns:a16="http://schemas.microsoft.com/office/drawing/2014/main" id="{EB8D791B-276F-7CF9-1ECC-197C6827AB33}"/>
              </a:ext>
            </a:extLst>
          </p:cNvPr>
          <p:cNvSpPr/>
          <p:nvPr/>
        </p:nvSpPr>
        <p:spPr>
          <a:xfrm>
            <a:off x="2915922" y="283464"/>
            <a:ext cx="7305040" cy="6291072"/>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w="0"/>
                <a:solidFill>
                  <a:srgbClr val="001A58"/>
                </a:solidFill>
                <a:effectLst>
                  <a:outerShdw blurRad="38100" dist="19050" dir="2700000" algn="tl" rotWithShape="0">
                    <a:srgbClr val="001A58">
                      <a:alpha val="40000"/>
                    </a:srgbClr>
                  </a:outerShdw>
                </a:effectLst>
                <a:uLnTx/>
                <a:uFillTx/>
                <a:latin typeface="Arial"/>
                <a:ea typeface="+mn-ea"/>
                <a:cs typeface="+mn-cs"/>
              </a:rPr>
              <a:t>KS Digital</a:t>
            </a:r>
          </a:p>
        </p:txBody>
      </p:sp>
      <p:sp>
        <p:nvSpPr>
          <p:cNvPr id="11" name="Ellipse 10">
            <a:extLst>
              <a:ext uri="{FF2B5EF4-FFF2-40B4-BE49-F238E27FC236}">
                <a16:creationId xmlns:a16="http://schemas.microsoft.com/office/drawing/2014/main" id="{274594CB-F501-DB1C-712B-FE6CE6806ACB}"/>
              </a:ext>
            </a:extLst>
          </p:cNvPr>
          <p:cNvSpPr/>
          <p:nvPr/>
        </p:nvSpPr>
        <p:spPr>
          <a:xfrm>
            <a:off x="8138160" y="1544320"/>
            <a:ext cx="173736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4ECDF"/>
                </a:solidFill>
                <a:effectLst/>
                <a:uLnTx/>
                <a:uFillTx/>
                <a:latin typeface="Arial"/>
                <a:ea typeface="+mn-ea"/>
                <a:cs typeface="+mn-cs"/>
              </a:rPr>
              <a:t>Min kommune</a:t>
            </a:r>
          </a:p>
        </p:txBody>
      </p:sp>
      <p:sp>
        <p:nvSpPr>
          <p:cNvPr id="12" name="Ellipse 11">
            <a:extLst>
              <a:ext uri="{FF2B5EF4-FFF2-40B4-BE49-F238E27FC236}">
                <a16:creationId xmlns:a16="http://schemas.microsoft.com/office/drawing/2014/main" id="{85C50C64-1FCF-5592-DFBA-EBB9F3F6E50A}"/>
              </a:ext>
            </a:extLst>
          </p:cNvPr>
          <p:cNvSpPr/>
          <p:nvPr/>
        </p:nvSpPr>
        <p:spPr>
          <a:xfrm>
            <a:off x="4084321" y="2976880"/>
            <a:ext cx="136144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err="1">
                <a:ln>
                  <a:noFill/>
                </a:ln>
                <a:solidFill>
                  <a:srgbClr val="F4ECDF"/>
                </a:solidFill>
                <a:effectLst/>
                <a:uLnTx/>
                <a:uFillTx/>
                <a:latin typeface="Arial"/>
                <a:ea typeface="+mn-ea"/>
                <a:cs typeface="+mn-cs"/>
              </a:rPr>
              <a:t>SvarUt</a:t>
            </a:r>
            <a:endParaRPr kumimoji="0" lang="nb-NO" sz="1800" b="0" i="0" u="none" strike="noStrike" kern="1200" cap="none" spc="0" normalizeH="0" baseline="0" noProof="0" dirty="0">
              <a:ln>
                <a:noFill/>
              </a:ln>
              <a:solidFill>
                <a:srgbClr val="F4ECDF"/>
              </a:solidFill>
              <a:effectLst/>
              <a:uLnTx/>
              <a:uFillTx/>
              <a:latin typeface="Arial"/>
              <a:ea typeface="+mn-ea"/>
              <a:cs typeface="+mn-cs"/>
            </a:endParaRPr>
          </a:p>
        </p:txBody>
      </p:sp>
      <p:sp>
        <p:nvSpPr>
          <p:cNvPr id="13" name="Ellipse 12">
            <a:extLst>
              <a:ext uri="{FF2B5EF4-FFF2-40B4-BE49-F238E27FC236}">
                <a16:creationId xmlns:a16="http://schemas.microsoft.com/office/drawing/2014/main" id="{C3765AC2-04E9-8EDB-3804-1C8672BEA7F0}"/>
              </a:ext>
            </a:extLst>
          </p:cNvPr>
          <p:cNvSpPr/>
          <p:nvPr/>
        </p:nvSpPr>
        <p:spPr>
          <a:xfrm>
            <a:off x="3474722" y="4630929"/>
            <a:ext cx="20320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4ECDF"/>
                </a:solidFill>
                <a:effectLst/>
                <a:uLnTx/>
                <a:uFillTx/>
                <a:latin typeface="Arial"/>
                <a:ea typeface="+mn-ea"/>
                <a:cs typeface="+mn-cs"/>
              </a:rPr>
              <a:t>Fiks folkeregister</a:t>
            </a:r>
          </a:p>
        </p:txBody>
      </p:sp>
      <p:sp>
        <p:nvSpPr>
          <p:cNvPr id="14" name="Ellipse 13">
            <a:extLst>
              <a:ext uri="{FF2B5EF4-FFF2-40B4-BE49-F238E27FC236}">
                <a16:creationId xmlns:a16="http://schemas.microsoft.com/office/drawing/2014/main" id="{9761E6E0-CC4C-8663-1576-734362677424}"/>
              </a:ext>
            </a:extLst>
          </p:cNvPr>
          <p:cNvSpPr/>
          <p:nvPr/>
        </p:nvSpPr>
        <p:spPr>
          <a:xfrm>
            <a:off x="8138160" y="4399280"/>
            <a:ext cx="16256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4ECDF"/>
                </a:solidFill>
                <a:effectLst/>
                <a:uLnTx/>
                <a:uFillTx/>
                <a:latin typeface="Arial"/>
                <a:ea typeface="+mn-ea"/>
                <a:cs typeface="+mn-cs"/>
              </a:rPr>
              <a:t>Digitalt ledsager-bevis</a:t>
            </a:r>
          </a:p>
        </p:txBody>
      </p:sp>
      <p:sp>
        <p:nvSpPr>
          <p:cNvPr id="15" name="Ellipse 14">
            <a:extLst>
              <a:ext uri="{FF2B5EF4-FFF2-40B4-BE49-F238E27FC236}">
                <a16:creationId xmlns:a16="http://schemas.microsoft.com/office/drawing/2014/main" id="{04BA2148-39A6-4E8B-DC35-1A4A898F8B0A}"/>
              </a:ext>
            </a:extLst>
          </p:cNvPr>
          <p:cNvSpPr/>
          <p:nvPr/>
        </p:nvSpPr>
        <p:spPr>
          <a:xfrm>
            <a:off x="5755642" y="3716529"/>
            <a:ext cx="185928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4ECDF"/>
                </a:solidFill>
                <a:effectLst/>
                <a:uLnTx/>
                <a:uFillTx/>
                <a:latin typeface="Arial"/>
                <a:ea typeface="+mn-ea"/>
                <a:cs typeface="+mn-cs"/>
              </a:rPr>
              <a:t>Smittevern</a:t>
            </a:r>
          </a:p>
        </p:txBody>
      </p:sp>
      <p:sp>
        <p:nvSpPr>
          <p:cNvPr id="16" name="Ellipse 15">
            <a:extLst>
              <a:ext uri="{FF2B5EF4-FFF2-40B4-BE49-F238E27FC236}">
                <a16:creationId xmlns:a16="http://schemas.microsoft.com/office/drawing/2014/main" id="{3ADBD9E4-AA23-B39A-97B0-5B300AA71956}"/>
              </a:ext>
            </a:extLst>
          </p:cNvPr>
          <p:cNvSpPr/>
          <p:nvPr/>
        </p:nvSpPr>
        <p:spPr>
          <a:xfrm>
            <a:off x="5755642" y="2186432"/>
            <a:ext cx="2153918"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4ECDF"/>
                </a:solidFill>
                <a:effectLst/>
                <a:uLnTx/>
                <a:uFillTx/>
                <a:latin typeface="Arial"/>
                <a:ea typeface="+mn-ea"/>
                <a:cs typeface="+mn-cs"/>
              </a:rPr>
              <a:t>Bekymrings-melding</a:t>
            </a:r>
          </a:p>
        </p:txBody>
      </p:sp>
      <p:sp>
        <p:nvSpPr>
          <p:cNvPr id="17" name="Ellipse 16">
            <a:extLst>
              <a:ext uri="{FF2B5EF4-FFF2-40B4-BE49-F238E27FC236}">
                <a16:creationId xmlns:a16="http://schemas.microsoft.com/office/drawing/2014/main" id="{72262877-EE24-88C1-251C-926C014A1327}"/>
              </a:ext>
            </a:extLst>
          </p:cNvPr>
          <p:cNvSpPr/>
          <p:nvPr/>
        </p:nvSpPr>
        <p:spPr>
          <a:xfrm>
            <a:off x="3477262" y="1615440"/>
            <a:ext cx="144272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4ECDF"/>
                </a:solidFill>
                <a:effectLst/>
                <a:uLnTx/>
                <a:uFillTx/>
                <a:latin typeface="Arial"/>
                <a:ea typeface="+mn-ea"/>
                <a:cs typeface="+mn-cs"/>
              </a:rPr>
              <a:t>KS Læring</a:t>
            </a:r>
          </a:p>
        </p:txBody>
      </p:sp>
      <p:sp>
        <p:nvSpPr>
          <p:cNvPr id="18" name="Ellipse 17">
            <a:extLst>
              <a:ext uri="{FF2B5EF4-FFF2-40B4-BE49-F238E27FC236}">
                <a16:creationId xmlns:a16="http://schemas.microsoft.com/office/drawing/2014/main" id="{C1BBFCD6-DF97-DB04-49E5-C122E1AA7E2F}"/>
              </a:ext>
            </a:extLst>
          </p:cNvPr>
          <p:cNvSpPr/>
          <p:nvPr/>
        </p:nvSpPr>
        <p:spPr>
          <a:xfrm>
            <a:off x="6238240" y="5313680"/>
            <a:ext cx="167132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4ECDF"/>
                </a:solidFill>
                <a:effectLst/>
                <a:uLnTx/>
                <a:uFillTx/>
                <a:latin typeface="Arial"/>
                <a:ea typeface="+mn-ea"/>
                <a:cs typeface="+mn-cs"/>
              </a:rPr>
              <a:t>Skatt og inntekt</a:t>
            </a:r>
          </a:p>
        </p:txBody>
      </p:sp>
      <p:sp>
        <p:nvSpPr>
          <p:cNvPr id="19" name="Ellipse 18">
            <a:extLst>
              <a:ext uri="{FF2B5EF4-FFF2-40B4-BE49-F238E27FC236}">
                <a16:creationId xmlns:a16="http://schemas.microsoft.com/office/drawing/2014/main" id="{F3EF1449-36EE-8C04-81A4-72B08DE36FA2}"/>
              </a:ext>
            </a:extLst>
          </p:cNvPr>
          <p:cNvSpPr/>
          <p:nvPr/>
        </p:nvSpPr>
        <p:spPr>
          <a:xfrm>
            <a:off x="8097520" y="3141471"/>
            <a:ext cx="16256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4ECDF"/>
                </a:solidFill>
                <a:effectLst/>
                <a:uLnTx/>
                <a:uFillTx/>
                <a:latin typeface="Arial"/>
                <a:ea typeface="+mn-ea"/>
                <a:cs typeface="+mn-cs"/>
              </a:rPr>
              <a:t>Protokoll</a:t>
            </a:r>
          </a:p>
        </p:txBody>
      </p:sp>
      <p:sp>
        <p:nvSpPr>
          <p:cNvPr id="20" name="Rektangel: avrundede hjørner 19">
            <a:extLst>
              <a:ext uri="{FF2B5EF4-FFF2-40B4-BE49-F238E27FC236}">
                <a16:creationId xmlns:a16="http://schemas.microsoft.com/office/drawing/2014/main" id="{A47C8923-B608-02A0-5004-2782248409AF}"/>
              </a:ext>
            </a:extLst>
          </p:cNvPr>
          <p:cNvSpPr/>
          <p:nvPr/>
        </p:nvSpPr>
        <p:spPr>
          <a:xfrm>
            <a:off x="739139" y="1290319"/>
            <a:ext cx="1844040" cy="91440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4ECDF"/>
                </a:solidFill>
                <a:effectLst/>
                <a:uLnTx/>
                <a:uFillTx/>
                <a:latin typeface="Arial"/>
                <a:ea typeface="+mn-ea"/>
                <a:cs typeface="+mn-cs"/>
              </a:rPr>
              <a:t>Brønnøysund-registeret</a:t>
            </a:r>
          </a:p>
        </p:txBody>
      </p:sp>
      <p:sp>
        <p:nvSpPr>
          <p:cNvPr id="21" name="Rektangel: avrundede hjørner 20">
            <a:extLst>
              <a:ext uri="{FF2B5EF4-FFF2-40B4-BE49-F238E27FC236}">
                <a16:creationId xmlns:a16="http://schemas.microsoft.com/office/drawing/2014/main" id="{280BCC2E-29EE-95CA-54EA-7BBB7FE2FAC0}"/>
              </a:ext>
            </a:extLst>
          </p:cNvPr>
          <p:cNvSpPr/>
          <p:nvPr/>
        </p:nvSpPr>
        <p:spPr>
          <a:xfrm>
            <a:off x="914397" y="4653281"/>
            <a:ext cx="1691644" cy="91440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4ECDF"/>
                </a:solidFill>
                <a:effectLst/>
                <a:uLnTx/>
                <a:uFillTx/>
                <a:latin typeface="Arial"/>
                <a:ea typeface="+mn-ea"/>
                <a:cs typeface="+mn-cs"/>
              </a:rPr>
              <a:t>Skatteetaten</a:t>
            </a:r>
          </a:p>
        </p:txBody>
      </p:sp>
      <p:sp>
        <p:nvSpPr>
          <p:cNvPr id="22" name="Rektangel: avrundede hjørner 21">
            <a:extLst>
              <a:ext uri="{FF2B5EF4-FFF2-40B4-BE49-F238E27FC236}">
                <a16:creationId xmlns:a16="http://schemas.microsoft.com/office/drawing/2014/main" id="{6895065E-5B09-D08A-D9CB-39DFDB3E5AE4}"/>
              </a:ext>
            </a:extLst>
          </p:cNvPr>
          <p:cNvSpPr/>
          <p:nvPr/>
        </p:nvSpPr>
        <p:spPr>
          <a:xfrm>
            <a:off x="10774682" y="1272032"/>
            <a:ext cx="914400" cy="91440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4ECDF"/>
                </a:solidFill>
                <a:effectLst/>
                <a:uLnTx/>
                <a:uFillTx/>
                <a:latin typeface="Arial"/>
                <a:ea typeface="+mn-ea"/>
                <a:cs typeface="+mn-cs"/>
              </a:rPr>
              <a:t>Altinn og </a:t>
            </a:r>
            <a:r>
              <a:rPr kumimoji="0" lang="nb-NO" sz="1800" b="0" i="0" u="none" strike="noStrike" kern="1200" cap="none" spc="0" normalizeH="0" baseline="0" noProof="0" dirty="0" err="1">
                <a:ln>
                  <a:noFill/>
                </a:ln>
                <a:solidFill>
                  <a:srgbClr val="F4ECDF"/>
                </a:solidFill>
                <a:effectLst/>
                <a:uLnTx/>
                <a:uFillTx/>
                <a:latin typeface="Arial"/>
                <a:ea typeface="+mn-ea"/>
                <a:cs typeface="+mn-cs"/>
              </a:rPr>
              <a:t>Digdir</a:t>
            </a:r>
            <a:endParaRPr kumimoji="0" lang="nb-NO" sz="1800" b="0" i="0" u="none" strike="noStrike" kern="1200" cap="none" spc="0" normalizeH="0" baseline="0" noProof="0" dirty="0">
              <a:ln>
                <a:noFill/>
              </a:ln>
              <a:solidFill>
                <a:srgbClr val="F4ECDF"/>
              </a:solidFill>
              <a:effectLst/>
              <a:uLnTx/>
              <a:uFillTx/>
              <a:latin typeface="Arial"/>
              <a:ea typeface="+mn-ea"/>
              <a:cs typeface="+mn-cs"/>
            </a:endParaRPr>
          </a:p>
        </p:txBody>
      </p:sp>
      <p:sp>
        <p:nvSpPr>
          <p:cNvPr id="23" name="Rektangel: avrundede hjørner 22">
            <a:extLst>
              <a:ext uri="{FF2B5EF4-FFF2-40B4-BE49-F238E27FC236}">
                <a16:creationId xmlns:a16="http://schemas.microsoft.com/office/drawing/2014/main" id="{CED7AE95-D487-965C-6471-C03EE003DF33}"/>
              </a:ext>
            </a:extLst>
          </p:cNvPr>
          <p:cNvSpPr/>
          <p:nvPr/>
        </p:nvSpPr>
        <p:spPr>
          <a:xfrm>
            <a:off x="901701" y="2971800"/>
            <a:ext cx="1737360" cy="91440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4ECDF"/>
                </a:solidFill>
                <a:effectLst/>
                <a:uLnTx/>
                <a:uFillTx/>
                <a:latin typeface="Arial"/>
                <a:ea typeface="+mn-ea"/>
                <a:cs typeface="+mn-cs"/>
              </a:rPr>
              <a:t>Fagsystem-leverandører</a:t>
            </a:r>
          </a:p>
        </p:txBody>
      </p:sp>
      <p:sp>
        <p:nvSpPr>
          <p:cNvPr id="24" name="Rektangel: avrundede hjørner 23">
            <a:extLst>
              <a:ext uri="{FF2B5EF4-FFF2-40B4-BE49-F238E27FC236}">
                <a16:creationId xmlns:a16="http://schemas.microsoft.com/office/drawing/2014/main" id="{C2119F7D-8CB9-219C-C934-2886542E4962}"/>
              </a:ext>
            </a:extLst>
          </p:cNvPr>
          <p:cNvSpPr/>
          <p:nvPr/>
        </p:nvSpPr>
        <p:spPr>
          <a:xfrm>
            <a:off x="10530843" y="2971800"/>
            <a:ext cx="1493524" cy="91440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4ECDF"/>
                </a:solidFill>
                <a:effectLst/>
                <a:uLnTx/>
                <a:uFillTx/>
                <a:latin typeface="Arial"/>
                <a:ea typeface="+mn-ea"/>
                <a:cs typeface="+mn-cs"/>
              </a:rPr>
              <a:t>Innbyggere</a:t>
            </a:r>
          </a:p>
        </p:txBody>
      </p:sp>
      <p:sp>
        <p:nvSpPr>
          <p:cNvPr id="25" name="Rektangel: avrundede hjørner 24">
            <a:extLst>
              <a:ext uri="{FF2B5EF4-FFF2-40B4-BE49-F238E27FC236}">
                <a16:creationId xmlns:a16="http://schemas.microsoft.com/office/drawing/2014/main" id="{73669DEC-BF73-0485-3911-A50F4C3251F9}"/>
              </a:ext>
            </a:extLst>
          </p:cNvPr>
          <p:cNvSpPr/>
          <p:nvPr/>
        </p:nvSpPr>
        <p:spPr>
          <a:xfrm>
            <a:off x="10617203" y="4399280"/>
            <a:ext cx="1407164" cy="91440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4ECDF"/>
                </a:solidFill>
                <a:effectLst/>
                <a:uLnTx/>
                <a:uFillTx/>
                <a:latin typeface="Arial"/>
                <a:ea typeface="+mn-ea"/>
                <a:cs typeface="+mn-cs"/>
              </a:rPr>
              <a:t>Kommune-sektoren</a:t>
            </a:r>
          </a:p>
        </p:txBody>
      </p:sp>
      <p:sp>
        <p:nvSpPr>
          <p:cNvPr id="26" name="TekstSylinder 25">
            <a:extLst>
              <a:ext uri="{FF2B5EF4-FFF2-40B4-BE49-F238E27FC236}">
                <a16:creationId xmlns:a16="http://schemas.microsoft.com/office/drawing/2014/main" id="{44733FB8-6CB7-FC66-F755-9179D5819625}"/>
              </a:ext>
            </a:extLst>
          </p:cNvPr>
          <p:cNvSpPr txBox="1"/>
          <p:nvPr/>
        </p:nvSpPr>
        <p:spPr>
          <a:xfrm>
            <a:off x="10339290" y="6374613"/>
            <a:ext cx="16850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1A58"/>
                </a:solidFill>
                <a:effectLst/>
                <a:uLnTx/>
                <a:uFillTx/>
                <a:latin typeface="Arial"/>
                <a:ea typeface="+mn-ea"/>
                <a:cs typeface="+mn-cs"/>
              </a:rPr>
              <a:t>Og mye mer…</a:t>
            </a:r>
          </a:p>
        </p:txBody>
      </p:sp>
    </p:spTree>
    <p:extLst>
      <p:ext uri="{BB962C8B-B14F-4D97-AF65-F5344CB8AC3E}">
        <p14:creationId xmlns:p14="http://schemas.microsoft.com/office/powerpoint/2010/main" val="2450535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22A4E1-9EB3-DD21-C931-67B059359D73}"/>
              </a:ext>
            </a:extLst>
          </p:cNvPr>
          <p:cNvSpPr>
            <a:spLocks noGrp="1"/>
          </p:cNvSpPr>
          <p:nvPr>
            <p:ph type="title"/>
          </p:nvPr>
        </p:nvSpPr>
        <p:spPr/>
        <p:txBody>
          <a:bodyPr/>
          <a:lstStyle/>
          <a:p>
            <a:r>
              <a:rPr lang="nb-NO" dirty="0"/>
              <a:t>KS Digital</a:t>
            </a:r>
          </a:p>
        </p:txBody>
      </p:sp>
      <p:sp>
        <p:nvSpPr>
          <p:cNvPr id="5" name="Subtitle 3">
            <a:extLst>
              <a:ext uri="{FF2B5EF4-FFF2-40B4-BE49-F238E27FC236}">
                <a16:creationId xmlns:a16="http://schemas.microsoft.com/office/drawing/2014/main" id="{8A22EF8C-A8AF-3162-C843-FE7EDBE3B3EA}"/>
              </a:ext>
            </a:extLst>
          </p:cNvPr>
          <p:cNvSpPr txBox="1">
            <a:spLocks/>
          </p:cNvSpPr>
          <p:nvPr/>
        </p:nvSpPr>
        <p:spPr>
          <a:xfrm>
            <a:off x="357084" y="2428445"/>
            <a:ext cx="3783595" cy="3326673"/>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1A58"/>
                </a:solidFill>
                <a:effectLst/>
                <a:uLnTx/>
                <a:uFillTx/>
                <a:latin typeface="Arial"/>
                <a:ea typeface="+mn-ea"/>
                <a:cs typeface="+mn-cs"/>
              </a:rPr>
              <a:t>På </a:t>
            </a:r>
            <a:r>
              <a:rPr kumimoji="0" lang="nb-NO" sz="1800" b="0" i="0" u="none" strike="noStrike" kern="1200" cap="none" spc="0" normalizeH="0" baseline="0" noProof="0" dirty="0">
                <a:ln>
                  <a:noFill/>
                </a:ln>
                <a:solidFill>
                  <a:srgbClr val="001A58"/>
                </a:solidFill>
                <a:effectLst/>
                <a:uLnTx/>
                <a:uFillTx/>
                <a:latin typeface="Arial"/>
                <a:ea typeface="+mn-ea"/>
                <a:cs typeface="+mn-cs"/>
                <a:hlinkClick r:id="rId2"/>
              </a:rPr>
              <a:t>ksdigital.no</a:t>
            </a:r>
            <a:r>
              <a:rPr kumimoji="0" lang="nb-NO" sz="1800" b="0" i="0" u="none" strike="noStrike" kern="1200" cap="none" spc="0" normalizeH="0" baseline="0" noProof="0" dirty="0">
                <a:ln>
                  <a:noFill/>
                </a:ln>
                <a:solidFill>
                  <a:srgbClr val="001A58"/>
                </a:solidFill>
                <a:effectLst/>
                <a:uLnTx/>
                <a:uFillTx/>
                <a:latin typeface="Arial"/>
                <a:ea typeface="+mn-ea"/>
                <a:cs typeface="+mn-cs"/>
              </a:rPr>
              <a:t> finner du nyheter, informasjon og veiledere for våre tjenester.</a:t>
            </a:r>
            <a:br>
              <a:rPr kumimoji="0" lang="nb-NO" sz="1800" b="0" i="0" u="none" strike="noStrike" kern="1200" cap="none" spc="0" normalizeH="0" baseline="0" noProof="0" dirty="0">
                <a:ln>
                  <a:noFill/>
                </a:ln>
                <a:solidFill>
                  <a:srgbClr val="001A58"/>
                </a:solidFill>
                <a:effectLst/>
                <a:uLnTx/>
                <a:uFillTx/>
                <a:latin typeface="Arial"/>
                <a:ea typeface="+mn-ea"/>
                <a:cs typeface="+mn-cs"/>
              </a:rPr>
            </a:br>
            <a:r>
              <a:rPr kumimoji="0" lang="nb-NO" sz="1800" b="0" i="0" u="none" strike="noStrike" kern="1200" cap="none" spc="0" normalizeH="0" baseline="0" noProof="0" dirty="0">
                <a:ln>
                  <a:noFill/>
                </a:ln>
                <a:solidFill>
                  <a:srgbClr val="001A58"/>
                </a:solidFill>
                <a:effectLst/>
                <a:uLnTx/>
                <a:uFillTx/>
                <a:latin typeface="Arial"/>
                <a:ea typeface="+mn-ea"/>
                <a:cs typeface="+mn-cs"/>
              </a:rPr>
              <a:t>Du kan melde deg på vårt nyhetsbrev.</a:t>
            </a:r>
            <a:br>
              <a:rPr kumimoji="0" lang="nb-NO" sz="1800" b="0" i="0" u="none" strike="noStrike" kern="1200" cap="none" spc="0" normalizeH="0" baseline="0" noProof="0" dirty="0">
                <a:ln>
                  <a:noFill/>
                </a:ln>
                <a:solidFill>
                  <a:srgbClr val="001A58"/>
                </a:solidFill>
                <a:effectLst/>
                <a:uLnTx/>
                <a:uFillTx/>
                <a:latin typeface="Arial"/>
                <a:ea typeface="+mn-ea"/>
                <a:cs typeface="+mn-cs"/>
              </a:rPr>
            </a:br>
            <a:r>
              <a:rPr kumimoji="0" lang="nb-NO" sz="1800" b="0" i="0" u="none" strike="noStrike" kern="1200" cap="none" spc="0" normalizeH="0" baseline="0" noProof="0" dirty="0">
                <a:ln>
                  <a:noFill/>
                </a:ln>
                <a:solidFill>
                  <a:srgbClr val="001A58"/>
                </a:solidFill>
                <a:effectLst/>
                <a:uLnTx/>
                <a:uFillTx/>
                <a:latin typeface="Arial"/>
                <a:ea typeface="+mn-ea"/>
                <a:cs typeface="+mn-cs"/>
              </a:rPr>
              <a:t>Vi arrangerer også </a:t>
            </a:r>
            <a:r>
              <a:rPr kumimoji="0" lang="nb-NO" sz="1800" b="0" i="0" u="none" strike="noStrike" kern="1200" cap="none" spc="0" normalizeH="0" baseline="0" noProof="0" dirty="0" err="1">
                <a:ln>
                  <a:noFill/>
                </a:ln>
                <a:solidFill>
                  <a:srgbClr val="001A58"/>
                </a:solidFill>
                <a:effectLst/>
                <a:uLnTx/>
                <a:uFillTx/>
                <a:latin typeface="Arial"/>
                <a:ea typeface="+mn-ea"/>
                <a:cs typeface="+mn-cs"/>
              </a:rPr>
              <a:t>webinar</a:t>
            </a:r>
            <a:r>
              <a:rPr kumimoji="0" lang="nb-NO" sz="1800" b="0" i="0" u="none" strike="noStrike" kern="1200" cap="none" spc="0" normalizeH="0" baseline="0" noProof="0" dirty="0">
                <a:ln>
                  <a:noFill/>
                </a:ln>
                <a:solidFill>
                  <a:srgbClr val="001A58"/>
                </a:solidFill>
                <a:effectLst/>
                <a:uLnTx/>
                <a:uFillTx/>
                <a:latin typeface="Arial"/>
                <a:ea typeface="+mn-ea"/>
                <a:cs typeface="+mn-cs"/>
              </a:rPr>
              <a:t> og brukermøter, der man får tips og triks, og kan spørre spørsmål.</a:t>
            </a:r>
          </a:p>
        </p:txBody>
      </p:sp>
      <p:pic>
        <p:nvPicPr>
          <p:cNvPr id="10" name="Bilde 9">
            <a:extLst>
              <a:ext uri="{FF2B5EF4-FFF2-40B4-BE49-F238E27FC236}">
                <a16:creationId xmlns:a16="http://schemas.microsoft.com/office/drawing/2014/main" id="{C0AB8A14-1870-762E-08AF-4901421E9A7F}"/>
              </a:ext>
            </a:extLst>
          </p:cNvPr>
          <p:cNvPicPr>
            <a:picLocks noChangeAspect="1"/>
          </p:cNvPicPr>
          <p:nvPr/>
        </p:nvPicPr>
        <p:blipFill>
          <a:blip r:embed="rId3">
            <a:extLst>
              <a:ext uri="{BEBA8EAE-BF5A-486C-A8C5-ECC9F3942E4B}">
                <a14:imgProps xmlns:a14="http://schemas.microsoft.com/office/drawing/2010/main">
                  <a14:imgLayer r:embed="rId4">
                    <a14:imgEffect>
                      <a14:artisticTexturizer/>
                    </a14:imgEffect>
                  </a14:imgLayer>
                </a14:imgProps>
              </a:ext>
            </a:extLst>
          </a:blip>
          <a:stretch>
            <a:fillRect/>
          </a:stretch>
        </p:blipFill>
        <p:spPr>
          <a:xfrm>
            <a:off x="4279229" y="1765663"/>
            <a:ext cx="7544188" cy="3225966"/>
          </a:xfrm>
          <a:prstGeom prst="rect">
            <a:avLst/>
          </a:prstGeom>
          <a:effectLst>
            <a:softEdge rad="0"/>
          </a:effectLst>
        </p:spPr>
      </p:pic>
    </p:spTree>
    <p:extLst>
      <p:ext uri="{BB962C8B-B14F-4D97-AF65-F5344CB8AC3E}">
        <p14:creationId xmlns:p14="http://schemas.microsoft.com/office/powerpoint/2010/main" val="77102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586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8A142-94CF-9B9B-9E30-4640D622D4D4}"/>
              </a:ext>
            </a:extLst>
          </p:cNvPr>
          <p:cNvSpPr>
            <a:spLocks noGrp="1"/>
          </p:cNvSpPr>
          <p:nvPr>
            <p:ph type="title"/>
          </p:nvPr>
        </p:nvSpPr>
        <p:spPr/>
        <p:txBody>
          <a:bodyPr/>
          <a:lstStyle/>
          <a:p>
            <a:r>
              <a:rPr lang="nb-NO" dirty="0"/>
              <a:t>Takk for oss!</a:t>
            </a:r>
          </a:p>
        </p:txBody>
      </p:sp>
      <p:sp>
        <p:nvSpPr>
          <p:cNvPr id="11" name="Content Placeholder 10">
            <a:extLst>
              <a:ext uri="{FF2B5EF4-FFF2-40B4-BE49-F238E27FC236}">
                <a16:creationId xmlns:a16="http://schemas.microsoft.com/office/drawing/2014/main" id="{C7E57CC2-2BEC-4148-2FD8-FBE7689FF39D}"/>
              </a:ext>
            </a:extLst>
          </p:cNvPr>
          <p:cNvSpPr txBox="1">
            <a:spLocks noGrp="1"/>
          </p:cNvSpPr>
          <p:nvPr>
            <p:ph sz="quarter" idx="10"/>
          </p:nvPr>
        </p:nvSpPr>
        <p:spPr>
          <a:xfrm>
            <a:off x="732430" y="1958975"/>
            <a:ext cx="10972800" cy="3514808"/>
          </a:xfrm>
          <a:prstGeom prst="rect">
            <a:avLst/>
          </a:prstGeom>
          <a:noFill/>
        </p:spPr>
        <p:txBody>
          <a:bodyPr wrap="square">
            <a:spAutoFit/>
          </a:bodyPr>
          <a:lstStyle/>
          <a:p>
            <a:pPr marL="0" indent="0">
              <a:buNone/>
            </a:pPr>
            <a:endParaRPr lang="nb-NO" sz="1600" dirty="0"/>
          </a:p>
          <a:p>
            <a:pPr marL="0" indent="0">
              <a:buNone/>
            </a:pPr>
            <a:r>
              <a:rPr lang="nb-NO" sz="1600" dirty="0"/>
              <a:t>Ida Vania Skirbekk Ulvatn</a:t>
            </a:r>
            <a:r>
              <a:rPr lang="nb-NO" b="1" dirty="0">
                <a:effectLst/>
                <a:ea typeface="Calibri" panose="020F0502020204030204" pitchFamily="34" charset="0"/>
                <a:cs typeface="Aptos" panose="020B0004020202020204" pitchFamily="34" charset="0"/>
              </a:rPr>
              <a:t>, </a:t>
            </a:r>
            <a:r>
              <a:rPr lang="nb-NO" dirty="0">
                <a:effectLst/>
                <a:ea typeface="Calibri" panose="020F0502020204030204" pitchFamily="34" charset="0"/>
                <a:cs typeface="Aptos" panose="020B0004020202020204" pitchFamily="34" charset="0"/>
              </a:rPr>
              <a:t> </a:t>
            </a:r>
            <a:r>
              <a:rPr lang="nb-NO" sz="1600" u="sng" dirty="0">
                <a:solidFill>
                  <a:srgbClr val="0000EE"/>
                </a:solidFill>
                <a:effectLst/>
                <a:ea typeface="Calibri" panose="020F0502020204030204" pitchFamily="34" charset="0"/>
                <a:cs typeface="Aptos" panose="020B0004020202020204" pitchFamily="34" charset="0"/>
                <a:hlinkClick r:id="rId2"/>
              </a:rPr>
              <a:t>ida.vania.skirbekk@ks.no</a:t>
            </a:r>
            <a:endParaRPr lang="nb-NO" sz="1600" dirty="0">
              <a:effectLst/>
              <a:ea typeface="Calibri" panose="020F0502020204030204" pitchFamily="34" charset="0"/>
              <a:cs typeface="Aptos" panose="020B0004020202020204" pitchFamily="34" charset="0"/>
            </a:endParaRPr>
          </a:p>
          <a:p>
            <a:pPr marL="0" indent="0">
              <a:buNone/>
            </a:pPr>
            <a:r>
              <a:rPr lang="nb-NO" sz="1600" dirty="0"/>
              <a:t>Mette Røhne, </a:t>
            </a:r>
            <a:r>
              <a:rPr lang="nb-NO" sz="1600" dirty="0">
                <a:hlinkClick r:id="rId3"/>
              </a:rPr>
              <a:t>mette.rohne@ks.no</a:t>
            </a:r>
            <a:endParaRPr lang="nb-NO" sz="1600" dirty="0"/>
          </a:p>
          <a:p>
            <a:pPr marL="0" indent="0">
              <a:buNone/>
            </a:pPr>
            <a:endParaRPr lang="nb-NO" sz="1600" dirty="0"/>
          </a:p>
          <a:p>
            <a:pPr marL="0" indent="0">
              <a:buNone/>
            </a:pPr>
            <a:r>
              <a:rPr lang="nb-NO" sz="1600" dirty="0"/>
              <a:t>Mer informasjon </a:t>
            </a:r>
          </a:p>
          <a:p>
            <a:r>
              <a:rPr lang="nb-NO" sz="1600" dirty="0" err="1"/>
              <a:t>Webinarer</a:t>
            </a:r>
            <a:r>
              <a:rPr lang="nb-NO" sz="1600" dirty="0"/>
              <a:t> om digitalisering: </a:t>
            </a:r>
            <a:r>
              <a:rPr lang="nb-NO" sz="1600" dirty="0">
                <a:hlinkClick r:id="rId4"/>
              </a:rPr>
              <a:t>https://www.ks.no/fagomrader/digitalisering/styring-og-organisering/webinarer-om-digitalisering/</a:t>
            </a:r>
            <a:endParaRPr lang="nb-NO" sz="1600" dirty="0"/>
          </a:p>
          <a:p>
            <a:r>
              <a:rPr lang="nb-NO" sz="1600" dirty="0" err="1"/>
              <a:t>Webinarer</a:t>
            </a:r>
            <a:r>
              <a:rPr lang="nb-NO" sz="1600" dirty="0"/>
              <a:t> om </a:t>
            </a:r>
            <a:r>
              <a:rPr lang="nb-NO" sz="1600" dirty="0" err="1"/>
              <a:t>e-helse</a:t>
            </a:r>
            <a:r>
              <a:rPr lang="nb-NO" sz="1600" dirty="0"/>
              <a:t>: </a:t>
            </a:r>
            <a:r>
              <a:rPr lang="nb-NO" sz="1600" dirty="0">
                <a:hlinkClick r:id="rId5"/>
              </a:rPr>
              <a:t>https://www.ks.no/fagomrader/digitalisering/felleslosninger/digitalisering-i-helse-og-omsorgsektoren-e-helse/manedlige-webinar-om-e-helse/</a:t>
            </a:r>
            <a:endParaRPr lang="nb-NO" sz="1600" dirty="0"/>
          </a:p>
          <a:p>
            <a:r>
              <a:rPr lang="nb-NO" sz="1600" dirty="0" err="1">
                <a:hlinkClick r:id="rId6">
                  <a:extLst>
                    <a:ext uri="{A12FA001-AC4F-418D-AE19-62706E023703}">
                      <ahyp:hlinkClr xmlns:ahyp="http://schemas.microsoft.com/office/drawing/2018/hyperlinkcolor" val="tx"/>
                    </a:ext>
                  </a:extLst>
                </a:hlinkClick>
              </a:rPr>
              <a:t>Webinarer</a:t>
            </a:r>
            <a:r>
              <a:rPr lang="nb-NO" sz="1600" dirty="0">
                <a:hlinkClick r:id="rId6">
                  <a:extLst>
                    <a:ext uri="{A12FA001-AC4F-418D-AE19-62706E023703}">
                      <ahyp:hlinkClr xmlns:ahyp="http://schemas.microsoft.com/office/drawing/2018/hyperlinkcolor" val="tx"/>
                    </a:ext>
                  </a:extLst>
                </a:hlinkClick>
              </a:rPr>
              <a:t> KS Digital: </a:t>
            </a:r>
            <a:r>
              <a:rPr lang="nb-NO" sz="1600" dirty="0">
                <a:hlinkClick r:id="rId7"/>
              </a:rPr>
              <a:t>Arrangementer fra 28. oktober – 11. desember – KS Digital</a:t>
            </a:r>
            <a:r>
              <a:rPr lang="nb-NO" sz="1600" dirty="0"/>
              <a:t> </a:t>
            </a:r>
            <a:r>
              <a:rPr lang="nb-NO" sz="1600" dirty="0">
                <a:hlinkClick r:id="rId6"/>
              </a:rPr>
              <a:t>https://ksdigital.no/2024/09/27/webinar-en-gjennomgang-av-fiks-register/</a:t>
            </a:r>
            <a:endParaRPr lang="nb-NO" sz="1600" dirty="0"/>
          </a:p>
          <a:p>
            <a:endParaRPr lang="nb-NO" sz="1600" dirty="0"/>
          </a:p>
        </p:txBody>
      </p:sp>
    </p:spTree>
    <p:extLst>
      <p:ext uri="{BB962C8B-B14F-4D97-AF65-F5344CB8AC3E}">
        <p14:creationId xmlns:p14="http://schemas.microsoft.com/office/powerpoint/2010/main" val="2503341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ulletin Board, Huskelapper, Post-It">
            <a:extLst>
              <a:ext uri="{FF2B5EF4-FFF2-40B4-BE49-F238E27FC236}">
                <a16:creationId xmlns:a16="http://schemas.microsoft.com/office/drawing/2014/main" id="{A8A78104-C388-F6ED-47B8-A596273AC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5883" y="732380"/>
            <a:ext cx="3132500" cy="1475701"/>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p:txBody>
          <a:bodyPr/>
          <a:lstStyle/>
          <a:p>
            <a:r>
              <a:rPr lang="nb-NO" dirty="0"/>
              <a:t>Data og deling av data</a:t>
            </a:r>
          </a:p>
        </p:txBody>
      </p:sp>
      <p:sp>
        <p:nvSpPr>
          <p:cNvPr id="3" name="Plassholder for innhold 2"/>
          <p:cNvSpPr>
            <a:spLocks noGrp="1"/>
          </p:cNvSpPr>
          <p:nvPr>
            <p:ph sz="quarter" idx="10"/>
          </p:nvPr>
        </p:nvSpPr>
        <p:spPr>
          <a:xfrm>
            <a:off x="609601" y="1959429"/>
            <a:ext cx="6011916" cy="3611496"/>
          </a:xfrm>
        </p:spPr>
        <p:txBody>
          <a:bodyPr/>
          <a:lstStyle/>
          <a:p>
            <a:r>
              <a:rPr lang="nb-NO" dirty="0"/>
              <a:t>Hva er egentlig data?</a:t>
            </a:r>
          </a:p>
          <a:p>
            <a:pPr lvl="1"/>
            <a:r>
              <a:rPr lang="nb-NO" sz="1800" dirty="0"/>
              <a:t>Beskjeder på gule lapper</a:t>
            </a:r>
          </a:p>
          <a:p>
            <a:pPr lvl="1"/>
            <a:r>
              <a:rPr lang="nb-NO" sz="1800" dirty="0"/>
              <a:t>Utfylte søknader og skjemaer</a:t>
            </a:r>
          </a:p>
          <a:p>
            <a:pPr lvl="1"/>
            <a:r>
              <a:rPr lang="nb-NO" sz="1800" dirty="0" err="1"/>
              <a:t>osv</a:t>
            </a:r>
            <a:endParaRPr lang="nb-NO" sz="1800" dirty="0"/>
          </a:p>
          <a:p>
            <a:r>
              <a:rPr lang="nb-NO" dirty="0"/>
              <a:t>Data er informasjon som er digital </a:t>
            </a:r>
          </a:p>
          <a:p>
            <a:pPr lvl="1"/>
            <a:r>
              <a:rPr lang="nb-NO" sz="1800" dirty="0"/>
              <a:t>Informasjonen beskrives digitalt</a:t>
            </a:r>
          </a:p>
          <a:p>
            <a:pPr lvl="1"/>
            <a:r>
              <a:rPr lang="nb-NO" sz="1800" dirty="0"/>
              <a:t>Data gjøres tilgjengelig og noen må ha tilgang</a:t>
            </a:r>
          </a:p>
          <a:p>
            <a:pPr lvl="1"/>
            <a:r>
              <a:rPr lang="nb-NO" sz="1800" dirty="0"/>
              <a:t>Data deles med noen som trenger informasjonen</a:t>
            </a:r>
          </a:p>
          <a:p>
            <a:r>
              <a:rPr lang="nb-NO" dirty="0"/>
              <a:t>Data som brukes kan gi verdi! </a:t>
            </a:r>
          </a:p>
          <a:p>
            <a:endParaRPr lang="nb-NO" dirty="0"/>
          </a:p>
          <a:p>
            <a:endParaRPr lang="nb-NO" dirty="0"/>
          </a:p>
          <a:p>
            <a:endParaRPr lang="nb-NO" dirty="0"/>
          </a:p>
        </p:txBody>
      </p:sp>
      <p:sp>
        <p:nvSpPr>
          <p:cNvPr id="5" name="TextBox 4">
            <a:extLst>
              <a:ext uri="{FF2B5EF4-FFF2-40B4-BE49-F238E27FC236}">
                <a16:creationId xmlns:a16="http://schemas.microsoft.com/office/drawing/2014/main" id="{F14BAB6F-B90F-0B72-7E4D-3B40408C80CF}"/>
              </a:ext>
            </a:extLst>
          </p:cNvPr>
          <p:cNvSpPr txBox="1"/>
          <p:nvPr/>
        </p:nvSpPr>
        <p:spPr>
          <a:xfrm>
            <a:off x="169333" y="5802489"/>
            <a:ext cx="4368799" cy="938719"/>
          </a:xfrm>
          <a:prstGeom prst="rect">
            <a:avLst/>
          </a:prstGeom>
          <a:noFill/>
        </p:spPr>
        <p:txBody>
          <a:bodyPr wrap="square">
            <a:spAutoFit/>
          </a:bodyPr>
          <a:lstStyle/>
          <a:p>
            <a:r>
              <a:rPr lang="nb-NO" sz="1100" b="1" i="1" dirty="0">
                <a:solidFill>
                  <a:srgbClr val="202122"/>
                </a:solidFill>
                <a:effectLst/>
              </a:rPr>
              <a:t>Data</a:t>
            </a:r>
            <a:r>
              <a:rPr lang="nb-NO" sz="1100" b="0" i="1" dirty="0">
                <a:solidFill>
                  <a:srgbClr val="202122"/>
                </a:solidFill>
                <a:effectLst/>
              </a:rPr>
              <a:t> </a:t>
            </a:r>
            <a:r>
              <a:rPr lang="nb-NO" sz="1100" i="1" dirty="0">
                <a:solidFill>
                  <a:srgbClr val="202122"/>
                </a:solidFill>
              </a:rPr>
              <a:t>er det </a:t>
            </a:r>
            <a:r>
              <a:rPr lang="nb-NO" sz="1100" i="1" dirty="0">
                <a:solidFill>
                  <a:srgbClr val="202122"/>
                </a:solidFill>
                <a:hlinkClick r:id="rId3" tooltip="Materie">
                  <a:extLst>
                    <a:ext uri="{A12FA001-AC4F-418D-AE19-62706E023703}">
                      <ahyp:hlinkClr xmlns:ahyp="http://schemas.microsoft.com/office/drawing/2018/hyperlinkcolor" val="tx"/>
                    </a:ext>
                  </a:extLst>
                </a:hlinkClick>
              </a:rPr>
              <a:t>materielle</a:t>
            </a:r>
            <a:r>
              <a:rPr lang="nb-NO" sz="1100" i="1" dirty="0">
                <a:solidFill>
                  <a:srgbClr val="202122"/>
                </a:solidFill>
              </a:rPr>
              <a:t> (eller </a:t>
            </a:r>
            <a:r>
              <a:rPr lang="nb-NO" sz="1100" i="1" dirty="0">
                <a:solidFill>
                  <a:srgbClr val="202122"/>
                </a:solidFill>
                <a:hlinkClick r:id="rId4" tooltip="Fysikk">
                  <a:extLst>
                    <a:ext uri="{A12FA001-AC4F-418D-AE19-62706E023703}">
                      <ahyp:hlinkClr xmlns:ahyp="http://schemas.microsoft.com/office/drawing/2018/hyperlinkcolor" val="tx"/>
                    </a:ext>
                  </a:extLst>
                </a:hlinkClick>
              </a:rPr>
              <a:t>fysiske</a:t>
            </a:r>
            <a:r>
              <a:rPr lang="nb-NO" sz="1100" i="1" dirty="0">
                <a:solidFill>
                  <a:srgbClr val="202122"/>
                </a:solidFill>
              </a:rPr>
              <a:t>) grunnlaget for å tilføre mennesker </a:t>
            </a:r>
            <a:r>
              <a:rPr lang="nb-NO" sz="1100" i="1" dirty="0">
                <a:solidFill>
                  <a:srgbClr val="202122"/>
                </a:solidFill>
                <a:hlinkClick r:id="rId5" tooltip="Informasjon">
                  <a:extLst>
                    <a:ext uri="{A12FA001-AC4F-418D-AE19-62706E023703}">
                      <ahyp:hlinkClr xmlns:ahyp="http://schemas.microsoft.com/office/drawing/2018/hyperlinkcolor" val="tx"/>
                    </a:ext>
                  </a:extLst>
                </a:hlinkClick>
              </a:rPr>
              <a:t>informasjon</a:t>
            </a:r>
            <a:r>
              <a:rPr lang="nb-NO" sz="1100" i="1" dirty="0">
                <a:solidFill>
                  <a:srgbClr val="202122"/>
                </a:solidFill>
              </a:rPr>
              <a:t>. Data er dermed det materielle grunnlaget for å overføre informasjon og </a:t>
            </a:r>
            <a:r>
              <a:rPr lang="nb-NO" sz="1100" i="1" dirty="0">
                <a:solidFill>
                  <a:srgbClr val="202122"/>
                </a:solidFill>
                <a:hlinkClick r:id="rId6" tooltip="Kunnskap">
                  <a:extLst>
                    <a:ext uri="{A12FA001-AC4F-418D-AE19-62706E023703}">
                      <ahyp:hlinkClr xmlns:ahyp="http://schemas.microsoft.com/office/drawing/2018/hyperlinkcolor" val="tx"/>
                    </a:ext>
                  </a:extLst>
                </a:hlinkClick>
              </a:rPr>
              <a:t>kunnskap</a:t>
            </a:r>
            <a:r>
              <a:rPr lang="nb-NO" sz="1100" i="1" dirty="0">
                <a:solidFill>
                  <a:srgbClr val="202122"/>
                </a:solidFill>
              </a:rPr>
              <a:t> mellom mennesker ved </a:t>
            </a:r>
            <a:r>
              <a:rPr lang="nb-NO" sz="1100" i="1" dirty="0">
                <a:solidFill>
                  <a:srgbClr val="202122"/>
                </a:solidFill>
                <a:hlinkClick r:id="rId7" tooltip="Kommunikasjon">
                  <a:extLst>
                    <a:ext uri="{A12FA001-AC4F-418D-AE19-62706E023703}">
                      <ahyp:hlinkClr xmlns:ahyp="http://schemas.microsoft.com/office/drawing/2018/hyperlinkcolor" val="tx"/>
                    </a:ext>
                  </a:extLst>
                </a:hlinkClick>
              </a:rPr>
              <a:t>kommunikasjon</a:t>
            </a:r>
            <a:r>
              <a:rPr lang="nb-NO" sz="1100" i="1" dirty="0">
                <a:solidFill>
                  <a:srgbClr val="202122"/>
                </a:solidFill>
              </a:rPr>
              <a:t>. </a:t>
            </a:r>
          </a:p>
          <a:p>
            <a:r>
              <a:rPr lang="nb-NO" sz="1100" i="1" dirty="0">
                <a:solidFill>
                  <a:srgbClr val="202122"/>
                </a:solidFill>
              </a:rPr>
              <a:t>Data kan registreres, lagres, behandles og flyttes av menneskeskapte innretninger som kalles </a:t>
            </a:r>
            <a:r>
              <a:rPr lang="nb-NO" sz="1100" i="1" dirty="0">
                <a:solidFill>
                  <a:srgbClr val="202122"/>
                </a:solidFill>
                <a:hlinkClick r:id="rId8" tooltip="Datasystem">
                  <a:extLst>
                    <a:ext uri="{A12FA001-AC4F-418D-AE19-62706E023703}">
                      <ahyp:hlinkClr xmlns:ahyp="http://schemas.microsoft.com/office/drawing/2018/hyperlinkcolor" val="tx"/>
                    </a:ext>
                  </a:extLst>
                </a:hlinkClick>
              </a:rPr>
              <a:t>datasystemer</a:t>
            </a:r>
            <a:r>
              <a:rPr lang="nb-NO" sz="1100" b="0" i="1" dirty="0">
                <a:solidFill>
                  <a:srgbClr val="202122"/>
                </a:solidFill>
                <a:effectLst/>
              </a:rPr>
              <a:t>. (ref. wikipedia.no)</a:t>
            </a:r>
            <a:endParaRPr lang="nb-NO" sz="1100" i="1" dirty="0"/>
          </a:p>
        </p:txBody>
      </p:sp>
      <p:pic>
        <p:nvPicPr>
          <p:cNvPr id="11" name="Picture 10">
            <a:extLst>
              <a:ext uri="{FF2B5EF4-FFF2-40B4-BE49-F238E27FC236}">
                <a16:creationId xmlns:a16="http://schemas.microsoft.com/office/drawing/2014/main" id="{D53528EF-FFF4-A9C9-D3CF-C63E21973D0E}"/>
              </a:ext>
            </a:extLst>
          </p:cNvPr>
          <p:cNvPicPr>
            <a:picLocks noChangeAspect="1"/>
          </p:cNvPicPr>
          <p:nvPr/>
        </p:nvPicPr>
        <p:blipFill>
          <a:blip r:embed="rId9"/>
          <a:stretch>
            <a:fillRect/>
          </a:stretch>
        </p:blipFill>
        <p:spPr>
          <a:xfrm>
            <a:off x="6395739" y="4193924"/>
            <a:ext cx="3667125" cy="1943100"/>
          </a:xfrm>
          <a:prstGeom prst="rect">
            <a:avLst/>
          </a:prstGeom>
          <a:ln>
            <a:solidFill>
              <a:schemeClr val="tx1"/>
            </a:solidFill>
          </a:ln>
        </p:spPr>
      </p:pic>
      <p:sp>
        <p:nvSpPr>
          <p:cNvPr id="8" name="TextBox 7">
            <a:extLst>
              <a:ext uri="{FF2B5EF4-FFF2-40B4-BE49-F238E27FC236}">
                <a16:creationId xmlns:a16="http://schemas.microsoft.com/office/drawing/2014/main" id="{D2F031A8-1429-E1ED-DDD6-6C299A052B7D}"/>
              </a:ext>
            </a:extLst>
          </p:cNvPr>
          <p:cNvSpPr txBox="1"/>
          <p:nvPr/>
        </p:nvSpPr>
        <p:spPr>
          <a:xfrm>
            <a:off x="8557206" y="5908270"/>
            <a:ext cx="1613647" cy="307777"/>
          </a:xfrm>
          <a:prstGeom prst="rect">
            <a:avLst/>
          </a:prstGeom>
          <a:noFill/>
        </p:spPr>
        <p:txBody>
          <a:bodyPr wrap="none" rtlCol="0">
            <a:spAutoFit/>
          </a:bodyPr>
          <a:lstStyle/>
          <a:p>
            <a:r>
              <a:rPr lang="nb-NO" sz="1400" dirty="0"/>
              <a:t>Foto: Sykepleien.no</a:t>
            </a:r>
          </a:p>
        </p:txBody>
      </p:sp>
      <p:pic>
        <p:nvPicPr>
          <p:cNvPr id="7" name="Picture 6">
            <a:extLst>
              <a:ext uri="{FF2B5EF4-FFF2-40B4-BE49-F238E27FC236}">
                <a16:creationId xmlns:a16="http://schemas.microsoft.com/office/drawing/2014/main" id="{E388617A-2582-7D79-ADA4-C3A83E3B8D02}"/>
              </a:ext>
            </a:extLst>
          </p:cNvPr>
          <p:cNvPicPr>
            <a:picLocks noChangeAspect="1"/>
          </p:cNvPicPr>
          <p:nvPr/>
        </p:nvPicPr>
        <p:blipFill>
          <a:blip r:embed="rId10"/>
          <a:stretch>
            <a:fillRect/>
          </a:stretch>
        </p:blipFill>
        <p:spPr>
          <a:xfrm>
            <a:off x="8815592" y="3321072"/>
            <a:ext cx="3161919" cy="1745703"/>
          </a:xfrm>
          <a:prstGeom prst="rect">
            <a:avLst/>
          </a:prstGeom>
          <a:ln>
            <a:solidFill>
              <a:schemeClr val="tx1"/>
            </a:solidFill>
          </a:ln>
        </p:spPr>
      </p:pic>
      <p:grpSp>
        <p:nvGrpSpPr>
          <p:cNvPr id="6" name="Group 5">
            <a:extLst>
              <a:ext uri="{FF2B5EF4-FFF2-40B4-BE49-F238E27FC236}">
                <a16:creationId xmlns:a16="http://schemas.microsoft.com/office/drawing/2014/main" id="{89C743DF-5D57-6D4A-D77D-A1B180C24BEE}"/>
              </a:ext>
            </a:extLst>
          </p:cNvPr>
          <p:cNvGrpSpPr/>
          <p:nvPr/>
        </p:nvGrpSpPr>
        <p:grpSpPr>
          <a:xfrm>
            <a:off x="6621517" y="1864494"/>
            <a:ext cx="5286866" cy="1720635"/>
            <a:chOff x="6096000" y="542043"/>
            <a:chExt cx="6901176" cy="2409825"/>
          </a:xfrm>
        </p:grpSpPr>
        <p:pic>
          <p:nvPicPr>
            <p:cNvPr id="1026" name="Picture 2" descr="Hånd med penn som skriver på skjema. Foto">
              <a:extLst>
                <a:ext uri="{FF2B5EF4-FFF2-40B4-BE49-F238E27FC236}">
                  <a16:creationId xmlns:a16="http://schemas.microsoft.com/office/drawing/2014/main" id="{3458A00B-A98C-AEC2-4D88-0ED366A3EC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542043"/>
              <a:ext cx="3619500" cy="2409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627508-4712-7680-F9F5-E6E2C267AC14}"/>
                </a:ext>
              </a:extLst>
            </p:cNvPr>
            <p:cNvSpPr txBox="1"/>
            <p:nvPr/>
          </p:nvSpPr>
          <p:spPr>
            <a:xfrm>
              <a:off x="7456863" y="2542570"/>
              <a:ext cx="2183117" cy="387949"/>
            </a:xfrm>
            <a:prstGeom prst="rect">
              <a:avLst/>
            </a:prstGeom>
            <a:noFill/>
          </p:spPr>
          <p:txBody>
            <a:bodyPr wrap="none" rtlCol="0">
              <a:spAutoFit/>
            </a:bodyPr>
            <a:lstStyle/>
            <a:p>
              <a:r>
                <a:rPr lang="nb-NO" sz="1200" dirty="0"/>
                <a:t>Foto: Aldringoghelse.no</a:t>
              </a:r>
            </a:p>
          </p:txBody>
        </p:sp>
        <p:sp>
          <p:nvSpPr>
            <p:cNvPr id="9" name="TextBox 8">
              <a:extLst>
                <a:ext uri="{FF2B5EF4-FFF2-40B4-BE49-F238E27FC236}">
                  <a16:creationId xmlns:a16="http://schemas.microsoft.com/office/drawing/2014/main" id="{2E20F102-2D1B-42A9-1F17-B317C7BF1867}"/>
                </a:ext>
              </a:extLst>
            </p:cNvPr>
            <p:cNvSpPr txBox="1"/>
            <p:nvPr/>
          </p:nvSpPr>
          <p:spPr>
            <a:xfrm>
              <a:off x="11669629" y="660148"/>
              <a:ext cx="1327547" cy="387949"/>
            </a:xfrm>
            <a:prstGeom prst="rect">
              <a:avLst/>
            </a:prstGeom>
            <a:noFill/>
          </p:spPr>
          <p:txBody>
            <a:bodyPr wrap="none" rtlCol="0">
              <a:spAutoFit/>
            </a:bodyPr>
            <a:lstStyle/>
            <a:p>
              <a:r>
                <a:rPr lang="nb-NO" sz="1200" dirty="0"/>
                <a:t>Foto: </a:t>
              </a:r>
              <a:r>
                <a:rPr lang="nb-NO" sz="1200" dirty="0" err="1"/>
                <a:t>pixabay</a:t>
              </a:r>
              <a:endParaRPr lang="nb-NO" sz="1200" dirty="0"/>
            </a:p>
          </p:txBody>
        </p:sp>
      </p:grpSp>
    </p:spTree>
    <p:extLst>
      <p:ext uri="{BB962C8B-B14F-4D97-AF65-F5344CB8AC3E}">
        <p14:creationId xmlns:p14="http://schemas.microsoft.com/office/powerpoint/2010/main" val="1493365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59977C-D16A-78D6-21D1-E7462B65C684}"/>
              </a:ext>
            </a:extLst>
          </p:cNvPr>
          <p:cNvSpPr>
            <a:spLocks noGrp="1"/>
          </p:cNvSpPr>
          <p:nvPr>
            <p:ph type="title"/>
          </p:nvPr>
        </p:nvSpPr>
        <p:spPr>
          <a:xfrm>
            <a:off x="615390" y="314283"/>
            <a:ext cx="10972800" cy="1143000"/>
          </a:xfrm>
        </p:spPr>
        <p:txBody>
          <a:bodyPr>
            <a:normAutofit/>
          </a:bodyPr>
          <a:lstStyle/>
          <a:p>
            <a:r>
              <a:rPr lang="nb-NO" sz="3600" b="1" dirty="0"/>
              <a:t>Et eksempel på at data er nyttig å dele:</a:t>
            </a:r>
            <a:br>
              <a:rPr lang="nb-NO" sz="3600" b="1" dirty="0"/>
            </a:br>
            <a:r>
              <a:rPr lang="nb-NO" sz="3100" dirty="0"/>
              <a:t>Oversikt over innbyggers kommunale tjenester</a:t>
            </a:r>
            <a:endParaRPr lang="nb-NO" sz="3600" dirty="0"/>
          </a:p>
        </p:txBody>
      </p:sp>
      <p:pic>
        <p:nvPicPr>
          <p:cNvPr id="5" name="Grafikk 4" descr="Kvinne med stav med heldekkende fyll">
            <a:extLst>
              <a:ext uri="{FF2B5EF4-FFF2-40B4-BE49-F238E27FC236}">
                <a16:creationId xmlns:a16="http://schemas.microsoft.com/office/drawing/2014/main" id="{CA157618-1E72-8FD0-1E26-15A0A013BA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1921" y="2384520"/>
            <a:ext cx="914400" cy="914400"/>
          </a:xfrm>
          <a:prstGeom prst="rect">
            <a:avLst/>
          </a:prstGeom>
        </p:spPr>
      </p:pic>
      <p:pic>
        <p:nvPicPr>
          <p:cNvPr id="7" name="Grafikk 6" descr="Lege mann med heldekkende fyll">
            <a:extLst>
              <a:ext uri="{FF2B5EF4-FFF2-40B4-BE49-F238E27FC236}">
                <a16:creationId xmlns:a16="http://schemas.microsoft.com/office/drawing/2014/main" id="{9CD48B0C-B5E1-08C7-8427-0627F5C427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24278" y="3525745"/>
            <a:ext cx="914400" cy="914400"/>
          </a:xfrm>
          <a:prstGeom prst="rect">
            <a:avLst/>
          </a:prstGeom>
        </p:spPr>
      </p:pic>
      <p:pic>
        <p:nvPicPr>
          <p:cNvPr id="11" name="Grafikk 10" descr="Medisinsk med heldekkende fyll">
            <a:extLst>
              <a:ext uri="{FF2B5EF4-FFF2-40B4-BE49-F238E27FC236}">
                <a16:creationId xmlns:a16="http://schemas.microsoft.com/office/drawing/2014/main" id="{1FAAC5ED-CCC2-7E91-9640-46A27C8962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95725" y="3255559"/>
            <a:ext cx="429163" cy="429163"/>
          </a:xfrm>
          <a:prstGeom prst="rect">
            <a:avLst/>
          </a:prstGeom>
        </p:spPr>
      </p:pic>
      <p:pic>
        <p:nvPicPr>
          <p:cNvPr id="13" name="Grafikk 12" descr="Sykehus med heldekkende fyll">
            <a:extLst>
              <a:ext uri="{FF2B5EF4-FFF2-40B4-BE49-F238E27FC236}">
                <a16:creationId xmlns:a16="http://schemas.microsoft.com/office/drawing/2014/main" id="{7F6F6310-41D7-5DE8-9CA0-E49ECD98A52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74250" y="3298920"/>
            <a:ext cx="914400" cy="914400"/>
          </a:xfrm>
          <a:prstGeom prst="rect">
            <a:avLst/>
          </a:prstGeom>
        </p:spPr>
      </p:pic>
      <p:pic>
        <p:nvPicPr>
          <p:cNvPr id="15" name="Grafikk 14" descr="Office-arbeider hunn med heldekkende fyll">
            <a:extLst>
              <a:ext uri="{FF2B5EF4-FFF2-40B4-BE49-F238E27FC236}">
                <a16:creationId xmlns:a16="http://schemas.microsoft.com/office/drawing/2014/main" id="{35F93486-3062-3083-9DAB-F0C6ACA443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49871" y="3525745"/>
            <a:ext cx="914400" cy="914400"/>
          </a:xfrm>
          <a:prstGeom prst="rect">
            <a:avLst/>
          </a:prstGeom>
        </p:spPr>
      </p:pic>
      <p:pic>
        <p:nvPicPr>
          <p:cNvPr id="19" name="Grafikk 18" descr="Skjerm med heldekkende fyll">
            <a:extLst>
              <a:ext uri="{FF2B5EF4-FFF2-40B4-BE49-F238E27FC236}">
                <a16:creationId xmlns:a16="http://schemas.microsoft.com/office/drawing/2014/main" id="{3748BB23-CCE8-4F74-D449-2A4B37FF371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55170" y="3525745"/>
            <a:ext cx="914400" cy="914400"/>
          </a:xfrm>
          <a:prstGeom prst="rect">
            <a:avLst/>
          </a:prstGeom>
        </p:spPr>
      </p:pic>
      <p:pic>
        <p:nvPicPr>
          <p:cNvPr id="20" name="Grafikk 19" descr="Skjerm med heldekkende fyll">
            <a:extLst>
              <a:ext uri="{FF2B5EF4-FFF2-40B4-BE49-F238E27FC236}">
                <a16:creationId xmlns:a16="http://schemas.microsoft.com/office/drawing/2014/main" id="{D7C0AA24-9785-9578-B705-61FC6650DC8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75805" y="3525745"/>
            <a:ext cx="914400" cy="914400"/>
          </a:xfrm>
          <a:prstGeom prst="rect">
            <a:avLst/>
          </a:prstGeom>
        </p:spPr>
      </p:pic>
      <p:sp>
        <p:nvSpPr>
          <p:cNvPr id="21" name="Avrundet rektangel 20">
            <a:extLst>
              <a:ext uri="{FF2B5EF4-FFF2-40B4-BE49-F238E27FC236}">
                <a16:creationId xmlns:a16="http://schemas.microsoft.com/office/drawing/2014/main" id="{8E6E4A25-A290-BF93-C853-B67741E57F0E}"/>
              </a:ext>
            </a:extLst>
          </p:cNvPr>
          <p:cNvSpPr/>
          <p:nvPr/>
        </p:nvSpPr>
        <p:spPr>
          <a:xfrm>
            <a:off x="2755170" y="4626210"/>
            <a:ext cx="914400" cy="5313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white"/>
                </a:solidFill>
                <a:effectLst/>
                <a:uLnTx/>
                <a:uFillTx/>
                <a:latin typeface="Calibri" panose="020F0502020204030204"/>
                <a:ea typeface="+mn-ea"/>
                <a:cs typeface="+mn-cs"/>
              </a:rPr>
              <a:t>Journal-system</a:t>
            </a:r>
          </a:p>
        </p:txBody>
      </p:sp>
      <p:sp>
        <p:nvSpPr>
          <p:cNvPr id="23" name="Avrundet rektangel 22">
            <a:extLst>
              <a:ext uri="{FF2B5EF4-FFF2-40B4-BE49-F238E27FC236}">
                <a16:creationId xmlns:a16="http://schemas.microsoft.com/office/drawing/2014/main" id="{232FCB01-5F4A-C2E7-AD86-365252B5D8C3}"/>
              </a:ext>
            </a:extLst>
          </p:cNvPr>
          <p:cNvSpPr/>
          <p:nvPr/>
        </p:nvSpPr>
        <p:spPr>
          <a:xfrm>
            <a:off x="5159022" y="5344957"/>
            <a:ext cx="2485486" cy="115744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lvl="0" algn="ctr" defTabSz="914400">
              <a:defRPr/>
            </a:pPr>
            <a:r>
              <a:rPr lang="nb-NO" sz="1200" dirty="0">
                <a:solidFill>
                  <a:prstClr val="black"/>
                </a:solidFill>
              </a:rPr>
              <a:t>Oversikt over kommunale tjenester</a:t>
            </a:r>
          </a:p>
        </p:txBody>
      </p:sp>
      <p:sp>
        <p:nvSpPr>
          <p:cNvPr id="24" name="Avrundet rektangel 23">
            <a:extLst>
              <a:ext uri="{FF2B5EF4-FFF2-40B4-BE49-F238E27FC236}">
                <a16:creationId xmlns:a16="http://schemas.microsoft.com/office/drawing/2014/main" id="{6A36AFAC-9931-C29F-53E6-B0D364315977}"/>
              </a:ext>
            </a:extLst>
          </p:cNvPr>
          <p:cNvSpPr/>
          <p:nvPr/>
        </p:nvSpPr>
        <p:spPr>
          <a:xfrm>
            <a:off x="8675805" y="4795545"/>
            <a:ext cx="914400" cy="5313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white"/>
                </a:solidFill>
                <a:effectLst/>
                <a:uLnTx/>
                <a:uFillTx/>
                <a:latin typeface="Calibri" panose="020F0502020204030204"/>
                <a:ea typeface="+mn-ea"/>
                <a:cs typeface="+mn-cs"/>
              </a:rPr>
              <a:t>Journal-system</a:t>
            </a:r>
          </a:p>
        </p:txBody>
      </p:sp>
      <p:sp>
        <p:nvSpPr>
          <p:cNvPr id="26" name="Avrundet rektangel 25">
            <a:extLst>
              <a:ext uri="{FF2B5EF4-FFF2-40B4-BE49-F238E27FC236}">
                <a16:creationId xmlns:a16="http://schemas.microsoft.com/office/drawing/2014/main" id="{42D75A1B-96C3-DBA0-8059-85F70BFF4BFC}"/>
              </a:ext>
            </a:extLst>
          </p:cNvPr>
          <p:cNvSpPr/>
          <p:nvPr/>
        </p:nvSpPr>
        <p:spPr>
          <a:xfrm>
            <a:off x="5391458" y="5552959"/>
            <a:ext cx="2020614" cy="5313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r>
              <a:rPr lang="nb-NO" sz="1400" dirty="0">
                <a:solidFill>
                  <a:prstClr val="white"/>
                </a:solidFill>
                <a:latin typeface="Calibri" panose="020F0502020204030204"/>
              </a:rPr>
              <a:t>Kommunal samhandlingsplattform</a:t>
            </a:r>
          </a:p>
        </p:txBody>
      </p:sp>
      <p:cxnSp>
        <p:nvCxnSpPr>
          <p:cNvPr id="32" name="Vinkel 31">
            <a:extLst>
              <a:ext uri="{FF2B5EF4-FFF2-40B4-BE49-F238E27FC236}">
                <a16:creationId xmlns:a16="http://schemas.microsoft.com/office/drawing/2014/main" id="{0CDADEB8-7195-CBEC-0951-EF503F4E3C88}"/>
              </a:ext>
            </a:extLst>
          </p:cNvPr>
          <p:cNvCxnSpPr>
            <a:cxnSpLocks/>
            <a:stCxn id="21" idx="2"/>
            <a:endCxn id="26" idx="1"/>
          </p:cNvCxnSpPr>
          <p:nvPr/>
        </p:nvCxnSpPr>
        <p:spPr>
          <a:xfrm rot="16200000" flipH="1">
            <a:off x="3971375" y="4398546"/>
            <a:ext cx="661079" cy="2179088"/>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9" name="Vinkel 38">
            <a:extLst>
              <a:ext uri="{FF2B5EF4-FFF2-40B4-BE49-F238E27FC236}">
                <a16:creationId xmlns:a16="http://schemas.microsoft.com/office/drawing/2014/main" id="{840CC84D-A3E2-4A11-32FF-5647E84FC2A4}"/>
              </a:ext>
            </a:extLst>
          </p:cNvPr>
          <p:cNvCxnSpPr>
            <a:cxnSpLocks/>
            <a:stCxn id="24" idx="2"/>
            <a:endCxn id="26" idx="3"/>
          </p:cNvCxnSpPr>
          <p:nvPr/>
        </p:nvCxnSpPr>
        <p:spPr>
          <a:xfrm rot="5400000">
            <a:off x="8026667" y="4712292"/>
            <a:ext cx="491744" cy="1720933"/>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3" name="Rett pil 42">
            <a:extLst>
              <a:ext uri="{FF2B5EF4-FFF2-40B4-BE49-F238E27FC236}">
                <a16:creationId xmlns:a16="http://schemas.microsoft.com/office/drawing/2014/main" id="{9DC6A5F5-9AB0-CA46-5CAB-090E998A8FD1}"/>
              </a:ext>
            </a:extLst>
          </p:cNvPr>
          <p:cNvCxnSpPr>
            <a:cxnSpLocks/>
            <a:endCxn id="19" idx="1"/>
          </p:cNvCxnSpPr>
          <p:nvPr/>
        </p:nvCxnSpPr>
        <p:spPr>
          <a:xfrm>
            <a:off x="2364271" y="3982945"/>
            <a:ext cx="39089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4" name="Rett pil 43">
            <a:extLst>
              <a:ext uri="{FF2B5EF4-FFF2-40B4-BE49-F238E27FC236}">
                <a16:creationId xmlns:a16="http://schemas.microsoft.com/office/drawing/2014/main" id="{A57F6EC0-70AC-7417-DCA9-56132BA9AF77}"/>
              </a:ext>
            </a:extLst>
          </p:cNvPr>
          <p:cNvCxnSpPr>
            <a:cxnSpLocks/>
          </p:cNvCxnSpPr>
          <p:nvPr/>
        </p:nvCxnSpPr>
        <p:spPr>
          <a:xfrm flipH="1">
            <a:off x="9590205" y="3982945"/>
            <a:ext cx="33197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7" name="TekstSylinder 46">
            <a:extLst>
              <a:ext uri="{FF2B5EF4-FFF2-40B4-BE49-F238E27FC236}">
                <a16:creationId xmlns:a16="http://schemas.microsoft.com/office/drawing/2014/main" id="{B1F30206-7E8E-BA38-12F9-C9E690B02847}"/>
              </a:ext>
            </a:extLst>
          </p:cNvPr>
          <p:cNvSpPr txBox="1"/>
          <p:nvPr/>
        </p:nvSpPr>
        <p:spPr>
          <a:xfrm>
            <a:off x="586297" y="4527550"/>
            <a:ext cx="215857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Calibri" panose="020F0502020204030204"/>
              </a:rPr>
              <a:t>Data </a:t>
            </a:r>
            <a:r>
              <a:rPr lang="nb-NO" sz="1200" b="1" dirty="0">
                <a:solidFill>
                  <a:prstClr val="black"/>
                </a:solidFill>
                <a:latin typeface="Calibri" panose="020F0502020204030204"/>
              </a:rPr>
              <a:t>lages: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Saksbehandler registrerer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at pasient Line Danser mottar helsetjenester fra hjemmetjenesten</a:t>
            </a:r>
          </a:p>
        </p:txBody>
      </p:sp>
      <p:sp>
        <p:nvSpPr>
          <p:cNvPr id="48" name="TekstSylinder 47">
            <a:extLst>
              <a:ext uri="{FF2B5EF4-FFF2-40B4-BE49-F238E27FC236}">
                <a16:creationId xmlns:a16="http://schemas.microsoft.com/office/drawing/2014/main" id="{2EC37C06-FF18-BE53-2C60-100E8ECAAEB1}"/>
              </a:ext>
            </a:extLst>
          </p:cNvPr>
          <p:cNvSpPr txBox="1"/>
          <p:nvPr/>
        </p:nvSpPr>
        <p:spPr>
          <a:xfrm>
            <a:off x="2787262" y="5955359"/>
            <a:ext cx="20609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prstClr val="black"/>
                </a:solidFill>
                <a:latin typeface="Calibri" panose="020F0502020204030204"/>
              </a:rPr>
              <a:t>Denne </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informasjonen</a:t>
            </a:r>
            <a:r>
              <a:rPr kumimoji="0" lang="nb-NO" sz="1200" b="0" i="0" u="none" strike="noStrike" kern="1200" cap="none" spc="0" normalizeH="0" noProof="0" dirty="0">
                <a:ln>
                  <a:noFill/>
                </a:ln>
                <a:solidFill>
                  <a:prstClr val="black"/>
                </a:solidFill>
                <a:effectLst/>
                <a:uLnTx/>
                <a:uFillTx/>
                <a:latin typeface="Calibri" panose="020F0502020204030204"/>
                <a:ea typeface="+mn-ea"/>
                <a:cs typeface="+mn-cs"/>
              </a:rPr>
              <a:t> sendes </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til en kommunal samhandlingsplattform</a:t>
            </a:r>
          </a:p>
        </p:txBody>
      </p:sp>
      <p:sp>
        <p:nvSpPr>
          <p:cNvPr id="50" name="TekstSylinder 49">
            <a:extLst>
              <a:ext uri="{FF2B5EF4-FFF2-40B4-BE49-F238E27FC236}">
                <a16:creationId xmlns:a16="http://schemas.microsoft.com/office/drawing/2014/main" id="{59AD2618-9BE4-2382-71F0-2335B2320192}"/>
              </a:ext>
            </a:extLst>
          </p:cNvPr>
          <p:cNvSpPr txBox="1"/>
          <p:nvPr/>
        </p:nvSpPr>
        <p:spPr>
          <a:xfrm>
            <a:off x="7854542" y="5921492"/>
            <a:ext cx="28586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Data overføres fra hendelseslager til informasjonstjenesten hvor den prosesseres og struktureres</a:t>
            </a:r>
          </a:p>
        </p:txBody>
      </p:sp>
      <p:sp>
        <p:nvSpPr>
          <p:cNvPr id="51" name="TekstSylinder 50">
            <a:extLst>
              <a:ext uri="{FF2B5EF4-FFF2-40B4-BE49-F238E27FC236}">
                <a16:creationId xmlns:a16="http://schemas.microsoft.com/office/drawing/2014/main" id="{5D06F8A8-9905-5B80-5B78-C816EA9B3DE1}"/>
              </a:ext>
            </a:extLst>
          </p:cNvPr>
          <p:cNvSpPr txBox="1"/>
          <p:nvPr/>
        </p:nvSpPr>
        <p:spPr>
          <a:xfrm>
            <a:off x="5331921" y="3133332"/>
            <a:ext cx="914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Line Danser</a:t>
            </a:r>
          </a:p>
        </p:txBody>
      </p:sp>
      <p:sp>
        <p:nvSpPr>
          <p:cNvPr id="52" name="TekstSylinder 51">
            <a:extLst>
              <a:ext uri="{FF2B5EF4-FFF2-40B4-BE49-F238E27FC236}">
                <a16:creationId xmlns:a16="http://schemas.microsoft.com/office/drawing/2014/main" id="{12835C19-29B6-B1FC-B301-9E82DBE62300}"/>
              </a:ext>
            </a:extLst>
          </p:cNvPr>
          <p:cNvSpPr txBox="1"/>
          <p:nvPr/>
        </p:nvSpPr>
        <p:spPr>
          <a:xfrm>
            <a:off x="9590205" y="4569810"/>
            <a:ext cx="215857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prstClr val="black"/>
                </a:solidFill>
                <a:latin typeface="Calibri" panose="020F0502020204030204"/>
              </a:rPr>
              <a:t>Data brukes</a:t>
            </a:r>
            <a:r>
              <a:rPr lang="nb-NO" sz="1200" dirty="0">
                <a:solidFill>
                  <a:prstClr val="black"/>
                </a:solidFill>
                <a:latin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prstClr val="black"/>
                </a:solidFill>
                <a:latin typeface="Calibri" panose="020F0502020204030204"/>
              </a:rPr>
              <a:t>Helsepersonell på legevakten henter data om kommunale tjenester for Line som vises i journalsystemet</a:t>
            </a:r>
          </a:p>
        </p:txBody>
      </p:sp>
      <p:sp>
        <p:nvSpPr>
          <p:cNvPr id="53" name="Avrundet rektangel 52">
            <a:extLst>
              <a:ext uri="{FF2B5EF4-FFF2-40B4-BE49-F238E27FC236}">
                <a16:creationId xmlns:a16="http://schemas.microsoft.com/office/drawing/2014/main" id="{C2D690DE-9CA1-86F5-6B13-546695D09437}"/>
              </a:ext>
            </a:extLst>
          </p:cNvPr>
          <p:cNvSpPr/>
          <p:nvPr/>
        </p:nvSpPr>
        <p:spPr>
          <a:xfrm>
            <a:off x="586297" y="3040998"/>
            <a:ext cx="11084194" cy="3617985"/>
          </a:xfrm>
          <a:prstGeom prst="roundRect">
            <a:avLst>
              <a:gd name="adj" fmla="val 670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kstSylinder 55">
            <a:extLst>
              <a:ext uri="{FF2B5EF4-FFF2-40B4-BE49-F238E27FC236}">
                <a16:creationId xmlns:a16="http://schemas.microsoft.com/office/drawing/2014/main" id="{D64E8DB9-786B-86CE-851F-7328A3B4FAE0}"/>
              </a:ext>
            </a:extLst>
          </p:cNvPr>
          <p:cNvSpPr txBox="1"/>
          <p:nvPr/>
        </p:nvSpPr>
        <p:spPr>
          <a:xfrm>
            <a:off x="744999" y="3040999"/>
            <a:ext cx="29068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Pleie og omsorg i kommunen</a:t>
            </a:r>
          </a:p>
        </p:txBody>
      </p:sp>
      <p:sp>
        <p:nvSpPr>
          <p:cNvPr id="8" name="TekstSylinder 55">
            <a:extLst>
              <a:ext uri="{FF2B5EF4-FFF2-40B4-BE49-F238E27FC236}">
                <a16:creationId xmlns:a16="http://schemas.microsoft.com/office/drawing/2014/main" id="{F101F79F-A1B7-2D40-A049-16122C1A6B5F}"/>
              </a:ext>
            </a:extLst>
          </p:cNvPr>
          <p:cNvSpPr txBox="1"/>
          <p:nvPr/>
        </p:nvSpPr>
        <p:spPr>
          <a:xfrm>
            <a:off x="8806327" y="3040999"/>
            <a:ext cx="20323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Kommunal legevakt</a:t>
            </a:r>
          </a:p>
        </p:txBody>
      </p:sp>
      <p:sp>
        <p:nvSpPr>
          <p:cNvPr id="22" name="Plassholder for innhold 2">
            <a:extLst>
              <a:ext uri="{FF2B5EF4-FFF2-40B4-BE49-F238E27FC236}">
                <a16:creationId xmlns:a16="http://schemas.microsoft.com/office/drawing/2014/main" id="{5770529E-BA72-4942-3E14-077323BE142F}"/>
              </a:ext>
            </a:extLst>
          </p:cNvPr>
          <p:cNvSpPr txBox="1">
            <a:spLocks/>
          </p:cNvSpPr>
          <p:nvPr/>
        </p:nvSpPr>
        <p:spPr>
          <a:xfrm>
            <a:off x="469475" y="1486033"/>
            <a:ext cx="3352495" cy="1048997"/>
          </a:xfrm>
          <a:prstGeom prst="rect">
            <a:avLst/>
          </a:prstGeom>
          <a:solidFill>
            <a:schemeClr val="accent1">
              <a:lumMod val="20000"/>
              <a:lumOff val="80000"/>
            </a:schemeClr>
          </a:solidFill>
        </p:spPr>
        <p:txBody>
          <a:bodyPr vert="horz" lIns="91440" tIns="45720" rIns="91440" bIns="45720" rtlCol="0" anchor="t"/>
          <a:lstStyle>
            <a:defPPr>
              <a:defRPr lang="nb-NO"/>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sz="1600" dirty="0">
                <a:solidFill>
                  <a:srgbClr val="001A58"/>
                </a:solidFill>
              </a:rPr>
              <a:t>Innbygger Line Danser bor hjemme.</a:t>
            </a:r>
            <a:br>
              <a:rPr lang="nb-NO" sz="1600" dirty="0">
                <a:solidFill>
                  <a:srgbClr val="001A58"/>
                </a:solidFill>
              </a:rPr>
            </a:br>
            <a:r>
              <a:rPr lang="nb-NO" sz="1600" dirty="0">
                <a:solidFill>
                  <a:srgbClr val="001A58"/>
                </a:solidFill>
              </a:rPr>
              <a:t>Hjemmetjenesten kommer 4 ganger daglig for oppfølging og behandling samt med medisiner </a:t>
            </a:r>
          </a:p>
          <a:p>
            <a:endParaRPr lang="nb-NO" sz="1050" dirty="0">
              <a:solidFill>
                <a:schemeClr val="tx2"/>
              </a:solidFill>
            </a:endParaRPr>
          </a:p>
          <a:p>
            <a:endParaRPr lang="nb-NO" sz="1050" dirty="0">
              <a:solidFill>
                <a:schemeClr val="tx2"/>
              </a:solidFill>
            </a:endParaRPr>
          </a:p>
        </p:txBody>
      </p:sp>
      <p:pic>
        <p:nvPicPr>
          <p:cNvPr id="1026" name="Picture 2" descr="Hjem Hus Ikon - Gratis bilde på Pixabay">
            <a:extLst>
              <a:ext uri="{FF2B5EF4-FFF2-40B4-BE49-F238E27FC236}">
                <a16:creationId xmlns:a16="http://schemas.microsoft.com/office/drawing/2014/main" id="{0200693E-AE2F-D0EC-9887-1E4FB482890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47010" y="2156271"/>
            <a:ext cx="1228101" cy="1228101"/>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innhold 2">
            <a:extLst>
              <a:ext uri="{FF2B5EF4-FFF2-40B4-BE49-F238E27FC236}">
                <a16:creationId xmlns:a16="http://schemas.microsoft.com/office/drawing/2014/main" id="{2590B856-CB8F-6E2B-EA25-0686D7477190}"/>
              </a:ext>
            </a:extLst>
          </p:cNvPr>
          <p:cNvSpPr txBox="1">
            <a:spLocks/>
          </p:cNvSpPr>
          <p:nvPr/>
        </p:nvSpPr>
        <p:spPr>
          <a:xfrm>
            <a:off x="4806575" y="1632872"/>
            <a:ext cx="2407025" cy="636195"/>
          </a:xfrm>
          <a:prstGeom prst="rect">
            <a:avLst/>
          </a:prstGeom>
          <a:solidFill>
            <a:schemeClr val="accent1">
              <a:lumMod val="20000"/>
              <a:lumOff val="80000"/>
            </a:schemeClr>
          </a:solidFill>
        </p:spPr>
        <p:txBody>
          <a:bodyPr vert="horz" lIns="91440" tIns="45720" rIns="91440" bIns="45720" rtlCol="0" anchor="t"/>
          <a:lstStyle>
            <a:defPPr>
              <a:defRPr lang="nb-NO"/>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sz="1600" dirty="0">
                <a:solidFill>
                  <a:srgbClr val="001A58"/>
                </a:solidFill>
              </a:rPr>
              <a:t>Line Danser faller og blir kjørt til legevakta. </a:t>
            </a:r>
          </a:p>
          <a:p>
            <a:endParaRPr lang="nb-NO" sz="1050" dirty="0">
              <a:solidFill>
                <a:schemeClr val="tx2"/>
              </a:solidFill>
            </a:endParaRPr>
          </a:p>
          <a:p>
            <a:endParaRPr lang="nb-NO" sz="1050" dirty="0">
              <a:solidFill>
                <a:schemeClr val="tx2"/>
              </a:solidFill>
            </a:endParaRPr>
          </a:p>
        </p:txBody>
      </p:sp>
      <p:sp>
        <p:nvSpPr>
          <p:cNvPr id="6" name="Plassholder for innhold 2">
            <a:extLst>
              <a:ext uri="{FF2B5EF4-FFF2-40B4-BE49-F238E27FC236}">
                <a16:creationId xmlns:a16="http://schemas.microsoft.com/office/drawing/2014/main" id="{395DC4C9-B842-9940-2437-7B327DDFA6EF}"/>
              </a:ext>
            </a:extLst>
          </p:cNvPr>
          <p:cNvSpPr txBox="1">
            <a:spLocks/>
          </p:cNvSpPr>
          <p:nvPr/>
        </p:nvSpPr>
        <p:spPr>
          <a:xfrm>
            <a:off x="8221464" y="1518791"/>
            <a:ext cx="3047967" cy="1048997"/>
          </a:xfrm>
          <a:prstGeom prst="rect">
            <a:avLst/>
          </a:prstGeom>
          <a:solidFill>
            <a:schemeClr val="accent1">
              <a:lumMod val="20000"/>
              <a:lumOff val="80000"/>
            </a:schemeClr>
          </a:solidFill>
        </p:spPr>
        <p:txBody>
          <a:bodyPr vert="horz" lIns="91440" tIns="45720" rIns="91440" bIns="45720" rtlCol="0" anchor="t"/>
          <a:lstStyle>
            <a:defPPr>
              <a:defRPr lang="nb-NO"/>
            </a:defPPr>
            <a:lvl1pPr>
              <a:defRPr sz="1600">
                <a:solidFill>
                  <a:srgbClr val="001A58"/>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t>Legevakta vurderer om Line kan reise hjem og sjekker oversikten over kommunale tjenester</a:t>
            </a:r>
          </a:p>
        </p:txBody>
      </p:sp>
      <p:sp>
        <p:nvSpPr>
          <p:cNvPr id="9" name="Arrow: Right 8">
            <a:extLst>
              <a:ext uri="{FF2B5EF4-FFF2-40B4-BE49-F238E27FC236}">
                <a16:creationId xmlns:a16="http://schemas.microsoft.com/office/drawing/2014/main" id="{A95F4F33-0E8B-740E-6731-00734C9F1BF0}"/>
              </a:ext>
            </a:extLst>
          </p:cNvPr>
          <p:cNvSpPr/>
          <p:nvPr/>
        </p:nvSpPr>
        <p:spPr>
          <a:xfrm>
            <a:off x="4227689" y="1862667"/>
            <a:ext cx="462844" cy="214489"/>
          </a:xfrm>
          <a:prstGeom prst="right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Arrow: Right 9">
            <a:extLst>
              <a:ext uri="{FF2B5EF4-FFF2-40B4-BE49-F238E27FC236}">
                <a16:creationId xmlns:a16="http://schemas.microsoft.com/office/drawing/2014/main" id="{FA57B93C-1CD0-E86D-BB64-ADFDC62A6767}"/>
              </a:ext>
            </a:extLst>
          </p:cNvPr>
          <p:cNvSpPr/>
          <p:nvPr/>
        </p:nvSpPr>
        <p:spPr>
          <a:xfrm>
            <a:off x="7462044" y="1828801"/>
            <a:ext cx="462844" cy="214489"/>
          </a:xfrm>
          <a:prstGeom prst="right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Arrow: Right 11">
            <a:extLst>
              <a:ext uri="{FF2B5EF4-FFF2-40B4-BE49-F238E27FC236}">
                <a16:creationId xmlns:a16="http://schemas.microsoft.com/office/drawing/2014/main" id="{263911CD-6C73-4E52-0BA9-D0BB6F31B73E}"/>
              </a:ext>
            </a:extLst>
          </p:cNvPr>
          <p:cNvSpPr/>
          <p:nvPr/>
        </p:nvSpPr>
        <p:spPr>
          <a:xfrm>
            <a:off x="4402072" y="4355321"/>
            <a:ext cx="3172178" cy="214489"/>
          </a:xfrm>
          <a:prstGeom prst="right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05243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ressemeldinger | Husbanken">
            <a:extLst>
              <a:ext uri="{FF2B5EF4-FFF2-40B4-BE49-F238E27FC236}">
                <a16:creationId xmlns:a16="http://schemas.microsoft.com/office/drawing/2014/main" id="{1D85B829-70D0-4010-9130-7F5EF2E4A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84" y="4298328"/>
            <a:ext cx="871208" cy="456614"/>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a:xfrm>
            <a:off x="616834" y="401467"/>
            <a:ext cx="10972800" cy="1143000"/>
          </a:xfrm>
        </p:spPr>
        <p:txBody>
          <a:bodyPr>
            <a:normAutofit/>
          </a:bodyPr>
          <a:lstStyle/>
          <a:p>
            <a:r>
              <a:rPr lang="nb-NO" sz="3200" b="1" dirty="0"/>
              <a:t>KS og fellesløsninger for digital samordning i kommunal sektor</a:t>
            </a:r>
            <a:br>
              <a:rPr lang="nb-NO" sz="3200" b="1" dirty="0"/>
            </a:br>
            <a:r>
              <a:rPr lang="nb-NO" sz="2800" dirty="0"/>
              <a:t>- KS Digital og Fiks-plattform og tjenester </a:t>
            </a:r>
            <a:endParaRPr lang="nb-NO" sz="1600" dirty="0"/>
          </a:p>
        </p:txBody>
      </p:sp>
      <p:sp>
        <p:nvSpPr>
          <p:cNvPr id="44" name="Avrundet rektangel 43"/>
          <p:cNvSpPr/>
          <p:nvPr/>
        </p:nvSpPr>
        <p:spPr>
          <a:xfrm>
            <a:off x="3517024" y="4118299"/>
            <a:ext cx="5181600" cy="432000"/>
          </a:xfrm>
          <a:prstGeom prst="roundRect">
            <a:avLst/>
          </a:prstGeom>
          <a:solidFill>
            <a:schemeClr val="accent3">
              <a:lumMod val="20000"/>
              <a:lumOff val="80000"/>
            </a:schemeClr>
          </a:solidFill>
          <a:ln w="19050" cap="flat" cmpd="sng" algn="ctr">
            <a:solidFill>
              <a:srgbClr val="002060"/>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rgbClr val="002060"/>
                </a:solidFill>
                <a:effectLst/>
                <a:uLnTx/>
                <a:uFillTx/>
                <a:latin typeface="Arial" charset="0"/>
                <a:ea typeface="+mn-ea"/>
                <a:cs typeface="+mn-cs"/>
              </a:rPr>
              <a:t>Innbyggere og virksomheter</a:t>
            </a:r>
          </a:p>
        </p:txBody>
      </p:sp>
      <p:sp>
        <p:nvSpPr>
          <p:cNvPr id="31" name="Avrundet rektangel 30"/>
          <p:cNvSpPr/>
          <p:nvPr/>
        </p:nvSpPr>
        <p:spPr>
          <a:xfrm>
            <a:off x="3517024" y="4664355"/>
            <a:ext cx="1629180" cy="694411"/>
          </a:xfrm>
          <a:prstGeom prst="roundRect">
            <a:avLst/>
          </a:prstGeom>
          <a:solidFill>
            <a:schemeClr val="bg1"/>
          </a:solidFill>
          <a:ln w="19050" cap="flat" cmpd="sng" algn="ctr">
            <a:solidFill>
              <a:srgbClr val="002060"/>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1F497D"/>
                </a:solidFill>
                <a:effectLst/>
                <a:uLnTx/>
                <a:uFillTx/>
                <a:latin typeface="Arial" charset="0"/>
                <a:ea typeface="+mn-ea"/>
                <a:cs typeface="+mn-cs"/>
              </a:rPr>
              <a:t>Statlige og private virksomheter</a:t>
            </a:r>
          </a:p>
        </p:txBody>
      </p:sp>
      <p:sp>
        <p:nvSpPr>
          <p:cNvPr id="46" name="Avrundet rektangel 45"/>
          <p:cNvSpPr/>
          <p:nvPr/>
        </p:nvSpPr>
        <p:spPr>
          <a:xfrm>
            <a:off x="7078624" y="4664355"/>
            <a:ext cx="1620000" cy="1171807"/>
          </a:xfrm>
          <a:prstGeom prst="roundRect">
            <a:avLst/>
          </a:prstGeom>
          <a:solidFill>
            <a:schemeClr val="bg1"/>
          </a:solidFill>
          <a:ln w="19050" cap="flat" cmpd="sng" algn="ctr">
            <a:solidFill>
              <a:srgbClr val="002060"/>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1F497D"/>
                </a:solidFill>
                <a:effectLst/>
                <a:uLnTx/>
                <a:uFillTx/>
                <a:latin typeface="Arial" charset="0"/>
                <a:ea typeface="+mn-ea"/>
                <a:cs typeface="+mn-cs"/>
              </a:rPr>
              <a:t>Kommuner og fylkeskommuner</a:t>
            </a:r>
          </a:p>
        </p:txBody>
      </p:sp>
      <p:sp>
        <p:nvSpPr>
          <p:cNvPr id="45" name="Avrundet rektangel 44"/>
          <p:cNvSpPr/>
          <p:nvPr/>
        </p:nvSpPr>
        <p:spPr>
          <a:xfrm>
            <a:off x="5297824" y="4664355"/>
            <a:ext cx="1610820" cy="1171807"/>
          </a:xfrm>
          <a:prstGeom prst="roundRect">
            <a:avLst/>
          </a:prstGeom>
          <a:solidFill>
            <a:schemeClr val="tx2">
              <a:lumMod val="75000"/>
            </a:schemeClr>
          </a:solidFill>
          <a:ln w="19050" cap="flat" cmpd="sng" algn="ctr">
            <a:solidFill>
              <a:srgbClr val="002060"/>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white"/>
                </a:solidFill>
                <a:effectLst/>
                <a:uLnTx/>
                <a:uFillTx/>
                <a:latin typeface="Arial"/>
                <a:ea typeface="+mn-ea"/>
                <a:cs typeface="Arial"/>
              </a:rPr>
              <a:t>Fiks-plattformen</a:t>
            </a:r>
            <a:endParaRPr kumimoji="0" lang="nb-NO" sz="1400" b="1" i="0" u="none" strike="noStrike" kern="1200" cap="none" spc="0" normalizeH="0" baseline="0" noProof="0">
              <a:ln>
                <a:noFill/>
              </a:ln>
              <a:solidFill>
                <a:prstClr val="white"/>
              </a:solidFill>
              <a:effectLst/>
              <a:uLnTx/>
              <a:uFillTx/>
              <a:latin typeface="Arial" charset="0"/>
              <a:ea typeface="+mn-ea"/>
              <a:cs typeface="Arial"/>
            </a:endParaRPr>
          </a:p>
        </p:txBody>
      </p:sp>
      <p:sp>
        <p:nvSpPr>
          <p:cNvPr id="52" name="Avrundet rektangel 43">
            <a:extLst>
              <a:ext uri="{FF2B5EF4-FFF2-40B4-BE49-F238E27FC236}">
                <a16:creationId xmlns:a16="http://schemas.microsoft.com/office/drawing/2014/main" id="{49892F64-1E24-48DD-8DBF-20B7F8DD717B}"/>
              </a:ext>
            </a:extLst>
          </p:cNvPr>
          <p:cNvSpPr/>
          <p:nvPr/>
        </p:nvSpPr>
        <p:spPr>
          <a:xfrm>
            <a:off x="3517024" y="5954414"/>
            <a:ext cx="5181600" cy="432000"/>
          </a:xfrm>
          <a:prstGeom prst="roundRect">
            <a:avLst/>
          </a:prstGeom>
          <a:solidFill>
            <a:schemeClr val="accent3">
              <a:lumMod val="20000"/>
              <a:lumOff val="80000"/>
            </a:schemeClr>
          </a:solidFill>
          <a:ln w="19050" cap="flat" cmpd="sng" algn="ctr">
            <a:solidFill>
              <a:srgbClr val="002060"/>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1F497D"/>
                </a:solidFill>
                <a:effectLst/>
                <a:uLnTx/>
                <a:uFillTx/>
                <a:latin typeface="Arial" charset="0"/>
                <a:ea typeface="+mn-ea"/>
                <a:cs typeface="+mn-cs"/>
              </a:rPr>
              <a:t>Leverandører</a:t>
            </a:r>
          </a:p>
        </p:txBody>
      </p:sp>
      <p:pic>
        <p:nvPicPr>
          <p:cNvPr id="71" name="Picture 3">
            <a:extLst>
              <a:ext uri="{FF2B5EF4-FFF2-40B4-BE49-F238E27FC236}">
                <a16:creationId xmlns:a16="http://schemas.microsoft.com/office/drawing/2014/main" id="{4467C4BF-3FA4-4972-A001-CCD1BEBD2B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4585" y="2653270"/>
            <a:ext cx="504472" cy="31044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72" name="Picture 4">
            <a:extLst>
              <a:ext uri="{FF2B5EF4-FFF2-40B4-BE49-F238E27FC236}">
                <a16:creationId xmlns:a16="http://schemas.microsoft.com/office/drawing/2014/main" id="{E9C66F0C-0C3C-4518-973A-90960259D8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5544" y="3262805"/>
            <a:ext cx="808613" cy="38107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75" name="Picture 7">
            <a:extLst>
              <a:ext uri="{FF2B5EF4-FFF2-40B4-BE49-F238E27FC236}">
                <a16:creationId xmlns:a16="http://schemas.microsoft.com/office/drawing/2014/main" id="{B869512E-2A9B-4664-AF02-709DC7A706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3403" y="5738274"/>
            <a:ext cx="1514899" cy="20451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76" name="Picture 8">
            <a:extLst>
              <a:ext uri="{FF2B5EF4-FFF2-40B4-BE49-F238E27FC236}">
                <a16:creationId xmlns:a16="http://schemas.microsoft.com/office/drawing/2014/main" id="{35D466AD-72FB-4DCE-B61B-DDCAA01AAA1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8652" y="5343777"/>
            <a:ext cx="1285449" cy="25968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77" name="Picture 9">
            <a:extLst>
              <a:ext uri="{FF2B5EF4-FFF2-40B4-BE49-F238E27FC236}">
                <a16:creationId xmlns:a16="http://schemas.microsoft.com/office/drawing/2014/main" id="{14962F90-C490-4652-86D7-8C3D83FEB0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4957" y="3209992"/>
            <a:ext cx="960772" cy="31577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79" name="Picture 11">
            <a:extLst>
              <a:ext uri="{FF2B5EF4-FFF2-40B4-BE49-F238E27FC236}">
                <a16:creationId xmlns:a16="http://schemas.microsoft.com/office/drawing/2014/main" id="{AA791399-C3EE-4781-B873-FE9909E227A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7699" y="5147499"/>
            <a:ext cx="473131" cy="56544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80" name="Picture 12">
            <a:extLst>
              <a:ext uri="{FF2B5EF4-FFF2-40B4-BE49-F238E27FC236}">
                <a16:creationId xmlns:a16="http://schemas.microsoft.com/office/drawing/2014/main" id="{5630D442-F8AE-4989-8D4C-7365529018E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70428" y="4457334"/>
            <a:ext cx="379010" cy="56851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0" name="Grafikk 19">
            <a:extLst>
              <a:ext uri="{FF2B5EF4-FFF2-40B4-BE49-F238E27FC236}">
                <a16:creationId xmlns:a16="http://schemas.microsoft.com/office/drawing/2014/main" id="{787EFC55-FAC0-4F90-9378-3F029B320C2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97046" y="4794949"/>
            <a:ext cx="671306" cy="177699"/>
          </a:xfrm>
          <a:prstGeom prst="rect">
            <a:avLst/>
          </a:prstGeom>
        </p:spPr>
      </p:pic>
      <p:pic>
        <p:nvPicPr>
          <p:cNvPr id="22" name="Grafikk 21">
            <a:extLst>
              <a:ext uri="{FF2B5EF4-FFF2-40B4-BE49-F238E27FC236}">
                <a16:creationId xmlns:a16="http://schemas.microsoft.com/office/drawing/2014/main" id="{C4D99E85-7B1F-42F9-9A3C-5CE5FE34F42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02771" y="4402930"/>
            <a:ext cx="711764" cy="176420"/>
          </a:xfrm>
          <a:prstGeom prst="rect">
            <a:avLst/>
          </a:prstGeom>
        </p:spPr>
      </p:pic>
      <p:pic>
        <p:nvPicPr>
          <p:cNvPr id="1026" name="Picture 2" descr="Logo og bilder - FHI">
            <a:extLst>
              <a:ext uri="{FF2B5EF4-FFF2-40B4-BE49-F238E27FC236}">
                <a16:creationId xmlns:a16="http://schemas.microsoft.com/office/drawing/2014/main" id="{B239D16E-33BA-464F-A424-0286D657BA9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023" y="2551627"/>
            <a:ext cx="973591" cy="623653"/>
          </a:xfrm>
          <a:prstGeom prst="rect">
            <a:avLst/>
          </a:prstGeom>
          <a:noFill/>
          <a:extLst>
            <a:ext uri="{909E8E84-426E-40DD-AFC4-6F175D3DCCD1}">
              <a14:hiddenFill xmlns:a14="http://schemas.microsoft.com/office/drawing/2010/main">
                <a:solidFill>
                  <a:srgbClr val="FFFFFF"/>
                </a:solidFill>
              </a14:hiddenFill>
            </a:ext>
          </a:extLst>
        </p:spPr>
      </p:pic>
      <p:sp>
        <p:nvSpPr>
          <p:cNvPr id="83" name="TekstSylinder 82">
            <a:extLst>
              <a:ext uri="{FF2B5EF4-FFF2-40B4-BE49-F238E27FC236}">
                <a16:creationId xmlns:a16="http://schemas.microsoft.com/office/drawing/2014/main" id="{4499E616-62AA-4944-8443-89BF59103C6A}"/>
              </a:ext>
            </a:extLst>
          </p:cNvPr>
          <p:cNvSpPr txBox="1"/>
          <p:nvPr/>
        </p:nvSpPr>
        <p:spPr>
          <a:xfrm>
            <a:off x="9072256" y="2432465"/>
            <a:ext cx="2606721" cy="2092881"/>
          </a:xfrm>
          <a:prstGeom prst="rect">
            <a:avLst/>
          </a:prstGeom>
          <a:noFill/>
          <a:ln>
            <a:noFill/>
          </a:ln>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2060"/>
                </a:solidFill>
                <a:effectLst/>
                <a:uLnTx/>
                <a:uFillTx/>
                <a:latin typeface="Calibri" panose="020F0502020204030204"/>
                <a:ea typeface="+mn-ea"/>
                <a:cs typeface="+mn-cs"/>
              </a:rPr>
              <a:t>357 kommuner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2060"/>
                </a:solidFill>
                <a:effectLst/>
                <a:uLnTx/>
                <a:uFillTx/>
                <a:latin typeface="Calibri" panose="020F0502020204030204"/>
                <a:ea typeface="+mn-ea"/>
                <a:cs typeface="+mn-cs"/>
              </a:rPr>
              <a:t>15 fylkeskommuner</a:t>
            </a:r>
            <a:endParaRPr kumimoji="0" lang="nb-NO" sz="1600" b="0"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2060"/>
                </a:solidFill>
                <a:effectLst/>
                <a:uLnTx/>
                <a:uFillTx/>
                <a:latin typeface="Calibri" panose="020F0502020204030204"/>
                <a:ea typeface="+mn-ea"/>
                <a:cs typeface="+mn-cs"/>
              </a:rPr>
              <a:t>500.000 ansatte</a:t>
            </a:r>
            <a:endParaRPr kumimoji="0" lang="nb-NO" sz="1600" b="0"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2060"/>
                </a:solidFill>
                <a:effectLst/>
                <a:uLnTx/>
                <a:uFillTx/>
                <a:latin typeface="Calibri" panose="020F0502020204030204"/>
                <a:ea typeface="+mn-ea"/>
                <a:cs typeface="+mn-cs"/>
              </a:rPr>
              <a:t>5,4 mill. innbyggere</a:t>
            </a:r>
            <a:endParaRPr kumimoji="0" lang="nb-NO" sz="1600" b="0"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2060"/>
                </a:solidFill>
                <a:effectLst/>
                <a:uLnTx/>
                <a:uFillTx/>
                <a:latin typeface="Calibri" panose="020F0502020204030204"/>
                <a:ea typeface="+mn-ea"/>
                <a:cs typeface="+mn-cs"/>
              </a:rPr>
              <a:t>500.000 virksomheter</a:t>
            </a:r>
            <a:endParaRPr kumimoji="0" lang="nb-NO" sz="1600" b="0"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2060"/>
                </a:solidFill>
                <a:effectLst/>
                <a:uLnTx/>
                <a:uFillTx/>
                <a:latin typeface="Calibri" panose="020F0502020204030204"/>
                <a:ea typeface="+mn-ea"/>
                <a:cs typeface="+mn-cs"/>
              </a:rPr>
              <a:t>tusenvis av frivillige organisasjoner</a:t>
            </a:r>
            <a:endParaRPr kumimoji="0" lang="nb-NO" sz="1600" b="0"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7" name="Pil mot venstre og høyre 60">
            <a:extLst>
              <a:ext uri="{FF2B5EF4-FFF2-40B4-BE49-F238E27FC236}">
                <a16:creationId xmlns:a16="http://schemas.microsoft.com/office/drawing/2014/main" id="{12D501C4-2267-428D-AC0A-28CECA89D711}"/>
              </a:ext>
            </a:extLst>
          </p:cNvPr>
          <p:cNvSpPr/>
          <p:nvPr/>
        </p:nvSpPr>
        <p:spPr>
          <a:xfrm rot="16200000">
            <a:off x="5923092" y="5754373"/>
            <a:ext cx="345815" cy="269969"/>
          </a:xfrm>
          <a:prstGeom prst="leftRightArrow">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marL="0" marR="0" lvl="0" indent="0" algn="ctr" defTabSz="685800" rtl="0" eaLnBrk="0" fontAlgn="base" latinLnBrk="0" hangingPunct="0">
              <a:lnSpc>
                <a:spcPct val="100000"/>
              </a:lnSpc>
              <a:spcBef>
                <a:spcPct val="50000"/>
              </a:spcBef>
              <a:spcAft>
                <a:spcPct val="0"/>
              </a:spcAft>
              <a:buClr>
                <a:srgbClr val="1F497D"/>
              </a:buClr>
              <a:buSzTx/>
              <a:buFont typeface="Symbol" pitchFamily="18" charset="2"/>
              <a:buNone/>
              <a:tabLst/>
              <a:defRPr/>
            </a:pPr>
            <a:endParaRPr kumimoji="0" lang="nb-NO" sz="1050" b="1" i="0" u="none" strike="noStrike" kern="1200" cap="none" spc="0" normalizeH="0" baseline="0" noProof="0">
              <a:ln>
                <a:noFill/>
              </a:ln>
              <a:solidFill>
                <a:srgbClr val="1F497D"/>
              </a:solidFill>
              <a:effectLst/>
              <a:uLnTx/>
              <a:uFillTx/>
              <a:latin typeface="Calibri"/>
              <a:ea typeface="+mn-ea"/>
              <a:cs typeface="+mn-cs"/>
            </a:endParaRPr>
          </a:p>
        </p:txBody>
      </p:sp>
      <p:sp>
        <p:nvSpPr>
          <p:cNvPr id="98" name="Pil mot venstre og høyre 60">
            <a:extLst>
              <a:ext uri="{FF2B5EF4-FFF2-40B4-BE49-F238E27FC236}">
                <a16:creationId xmlns:a16="http://schemas.microsoft.com/office/drawing/2014/main" id="{E38AEAF8-DCBD-4620-A497-29EAB87D815F}"/>
              </a:ext>
            </a:extLst>
          </p:cNvPr>
          <p:cNvSpPr/>
          <p:nvPr/>
        </p:nvSpPr>
        <p:spPr>
          <a:xfrm rot="16200000">
            <a:off x="5923091" y="4432537"/>
            <a:ext cx="345815" cy="269969"/>
          </a:xfrm>
          <a:prstGeom prst="leftRightArrow">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marL="0" marR="0" lvl="0" indent="0" algn="ctr" defTabSz="685800" rtl="0" eaLnBrk="0" fontAlgn="base" latinLnBrk="0" hangingPunct="0">
              <a:lnSpc>
                <a:spcPct val="100000"/>
              </a:lnSpc>
              <a:spcBef>
                <a:spcPct val="50000"/>
              </a:spcBef>
              <a:spcAft>
                <a:spcPct val="0"/>
              </a:spcAft>
              <a:buClr>
                <a:srgbClr val="1F497D"/>
              </a:buClr>
              <a:buSzTx/>
              <a:buFont typeface="Symbol" pitchFamily="18" charset="2"/>
              <a:buNone/>
              <a:tabLst/>
              <a:defRPr/>
            </a:pPr>
            <a:endParaRPr kumimoji="0" lang="nb-NO" sz="1050" b="1" i="0" u="none" strike="noStrike" kern="1200" cap="none" spc="0" normalizeH="0" baseline="0" noProof="0">
              <a:ln>
                <a:noFill/>
              </a:ln>
              <a:solidFill>
                <a:srgbClr val="1F497D"/>
              </a:solidFill>
              <a:effectLst/>
              <a:uLnTx/>
              <a:uFillTx/>
              <a:latin typeface="Calibri"/>
              <a:ea typeface="+mn-ea"/>
              <a:cs typeface="+mn-cs"/>
            </a:endParaRPr>
          </a:p>
        </p:txBody>
      </p:sp>
      <p:sp>
        <p:nvSpPr>
          <p:cNvPr id="99" name="Pil mot venstre og høyre 60">
            <a:extLst>
              <a:ext uri="{FF2B5EF4-FFF2-40B4-BE49-F238E27FC236}">
                <a16:creationId xmlns:a16="http://schemas.microsoft.com/office/drawing/2014/main" id="{064CB619-C959-4A05-9596-3BF73746B8E6}"/>
              </a:ext>
            </a:extLst>
          </p:cNvPr>
          <p:cNvSpPr/>
          <p:nvPr/>
        </p:nvSpPr>
        <p:spPr>
          <a:xfrm>
            <a:off x="5029294" y="5060190"/>
            <a:ext cx="345815" cy="269969"/>
          </a:xfrm>
          <a:prstGeom prst="leftRightArrow">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marL="0" marR="0" lvl="0" indent="0" algn="ctr" defTabSz="685800" rtl="0" eaLnBrk="0" fontAlgn="base" latinLnBrk="0" hangingPunct="0">
              <a:lnSpc>
                <a:spcPct val="100000"/>
              </a:lnSpc>
              <a:spcBef>
                <a:spcPct val="50000"/>
              </a:spcBef>
              <a:spcAft>
                <a:spcPct val="0"/>
              </a:spcAft>
              <a:buClr>
                <a:srgbClr val="1F497D"/>
              </a:buClr>
              <a:buSzTx/>
              <a:buFont typeface="Symbol" pitchFamily="18" charset="2"/>
              <a:buNone/>
              <a:tabLst/>
              <a:defRPr/>
            </a:pPr>
            <a:endParaRPr kumimoji="0" lang="nb-NO" sz="1050" b="1" i="0" u="none" strike="noStrike" kern="1200" cap="none" spc="0" normalizeH="0" baseline="0" noProof="0">
              <a:ln>
                <a:noFill/>
              </a:ln>
              <a:solidFill>
                <a:srgbClr val="1F497D"/>
              </a:solidFill>
              <a:effectLst/>
              <a:uLnTx/>
              <a:uFillTx/>
              <a:latin typeface="Calibri"/>
              <a:ea typeface="+mn-ea"/>
              <a:cs typeface="+mn-cs"/>
            </a:endParaRPr>
          </a:p>
        </p:txBody>
      </p:sp>
      <p:sp>
        <p:nvSpPr>
          <p:cNvPr id="100" name="Pil mot venstre og høyre 60">
            <a:extLst>
              <a:ext uri="{FF2B5EF4-FFF2-40B4-BE49-F238E27FC236}">
                <a16:creationId xmlns:a16="http://schemas.microsoft.com/office/drawing/2014/main" id="{339CDE19-69A0-4B90-83AE-553376063DA8}"/>
              </a:ext>
            </a:extLst>
          </p:cNvPr>
          <p:cNvSpPr/>
          <p:nvPr/>
        </p:nvSpPr>
        <p:spPr>
          <a:xfrm>
            <a:off x="6825317" y="5088275"/>
            <a:ext cx="345815" cy="269969"/>
          </a:xfrm>
          <a:prstGeom prst="leftRightArrow">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marL="0" marR="0" lvl="0" indent="0" algn="ctr" defTabSz="685800" rtl="0" eaLnBrk="0" fontAlgn="base" latinLnBrk="0" hangingPunct="0">
              <a:lnSpc>
                <a:spcPct val="100000"/>
              </a:lnSpc>
              <a:spcBef>
                <a:spcPct val="50000"/>
              </a:spcBef>
              <a:spcAft>
                <a:spcPct val="0"/>
              </a:spcAft>
              <a:buClr>
                <a:srgbClr val="1F497D"/>
              </a:buClr>
              <a:buSzTx/>
              <a:buFont typeface="Symbol" pitchFamily="18" charset="2"/>
              <a:buNone/>
              <a:tabLst/>
              <a:defRPr/>
            </a:pPr>
            <a:endParaRPr kumimoji="0" lang="nb-NO" sz="1050" b="1" i="0" u="none" strike="noStrike" kern="1200" cap="none" spc="0" normalizeH="0" baseline="0" noProof="0">
              <a:ln>
                <a:noFill/>
              </a:ln>
              <a:solidFill>
                <a:srgbClr val="1F497D"/>
              </a:solidFill>
              <a:effectLst/>
              <a:uLnTx/>
              <a:uFillTx/>
              <a:latin typeface="Calibri"/>
              <a:ea typeface="+mn-ea"/>
              <a:cs typeface="+mn-cs"/>
            </a:endParaRPr>
          </a:p>
        </p:txBody>
      </p:sp>
      <p:pic>
        <p:nvPicPr>
          <p:cNvPr id="29" name="Bilde 28">
            <a:extLst>
              <a:ext uri="{FF2B5EF4-FFF2-40B4-BE49-F238E27FC236}">
                <a16:creationId xmlns:a16="http://schemas.microsoft.com/office/drawing/2014/main" id="{E0D61D72-4C7E-41E7-955D-21F1A8F7A0C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43347" y="3866981"/>
            <a:ext cx="1016057" cy="302227"/>
          </a:xfrm>
          <a:prstGeom prst="rect">
            <a:avLst/>
          </a:prstGeom>
        </p:spPr>
      </p:pic>
      <p:pic>
        <p:nvPicPr>
          <p:cNvPr id="1028" name="Picture 4" descr="Logo | IMDi">
            <a:extLst>
              <a:ext uri="{FF2B5EF4-FFF2-40B4-BE49-F238E27FC236}">
                <a16:creationId xmlns:a16="http://schemas.microsoft.com/office/drawing/2014/main" id="{31E0E49D-CEF4-4230-8494-0A41FB619C5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5544" y="3870565"/>
            <a:ext cx="671306" cy="295058"/>
          </a:xfrm>
          <a:prstGeom prst="rect">
            <a:avLst/>
          </a:prstGeom>
          <a:noFill/>
          <a:extLst>
            <a:ext uri="{909E8E84-426E-40DD-AFC4-6F175D3DCCD1}">
              <a14:hiddenFill xmlns:a14="http://schemas.microsoft.com/office/drawing/2010/main">
                <a:solidFill>
                  <a:srgbClr val="FFFFFF"/>
                </a:solidFill>
              </a14:hiddenFill>
            </a:ext>
          </a:extLst>
        </p:spPr>
      </p:pic>
      <p:sp>
        <p:nvSpPr>
          <p:cNvPr id="101" name="Avrundet rektangel 12">
            <a:extLst>
              <a:ext uri="{FF2B5EF4-FFF2-40B4-BE49-F238E27FC236}">
                <a16:creationId xmlns:a16="http://schemas.microsoft.com/office/drawing/2014/main" id="{C4DD71E6-CE8C-434B-8D12-2F4D4DBBC4C2}"/>
              </a:ext>
            </a:extLst>
          </p:cNvPr>
          <p:cNvSpPr/>
          <p:nvPr/>
        </p:nvSpPr>
        <p:spPr>
          <a:xfrm>
            <a:off x="3517024" y="1992676"/>
            <a:ext cx="1401958" cy="327546"/>
          </a:xfrm>
          <a:prstGeom prst="roundRect">
            <a:avLst/>
          </a:prstGeom>
          <a:no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Familie og barn</a:t>
            </a:r>
          </a:p>
        </p:txBody>
      </p:sp>
      <p:sp>
        <p:nvSpPr>
          <p:cNvPr id="102" name="Avrundet rektangel 12">
            <a:extLst>
              <a:ext uri="{FF2B5EF4-FFF2-40B4-BE49-F238E27FC236}">
                <a16:creationId xmlns:a16="http://schemas.microsoft.com/office/drawing/2014/main" id="{BAE24911-FDF4-4DD5-B3FC-A2FAA77BB450}"/>
              </a:ext>
            </a:extLst>
          </p:cNvPr>
          <p:cNvSpPr/>
          <p:nvPr/>
        </p:nvSpPr>
        <p:spPr>
          <a:xfrm>
            <a:off x="5008839" y="1992676"/>
            <a:ext cx="1823347" cy="327546"/>
          </a:xfrm>
          <a:prstGeom prst="roundRect">
            <a:avLst/>
          </a:prstGeom>
          <a:no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Skole og utdanning</a:t>
            </a:r>
          </a:p>
        </p:txBody>
      </p:sp>
      <p:sp>
        <p:nvSpPr>
          <p:cNvPr id="103" name="Avrundet rektangel 12">
            <a:extLst>
              <a:ext uri="{FF2B5EF4-FFF2-40B4-BE49-F238E27FC236}">
                <a16:creationId xmlns:a16="http://schemas.microsoft.com/office/drawing/2014/main" id="{CE43C1F6-E4B8-4477-935A-9AF39362FF12}"/>
              </a:ext>
            </a:extLst>
          </p:cNvPr>
          <p:cNvSpPr/>
          <p:nvPr/>
        </p:nvSpPr>
        <p:spPr>
          <a:xfrm>
            <a:off x="3517024" y="2393651"/>
            <a:ext cx="1532587" cy="327546"/>
          </a:xfrm>
          <a:prstGeom prst="roundRect">
            <a:avLst/>
          </a:prstGeom>
          <a:no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Sosiale tjenester</a:t>
            </a:r>
          </a:p>
        </p:txBody>
      </p:sp>
      <p:sp>
        <p:nvSpPr>
          <p:cNvPr id="104" name="Avrundet rektangel 12">
            <a:extLst>
              <a:ext uri="{FF2B5EF4-FFF2-40B4-BE49-F238E27FC236}">
                <a16:creationId xmlns:a16="http://schemas.microsoft.com/office/drawing/2014/main" id="{D8D2DDCE-21A8-42D3-8D09-7B5F5D542C92}"/>
              </a:ext>
            </a:extLst>
          </p:cNvPr>
          <p:cNvSpPr/>
          <p:nvPr/>
        </p:nvSpPr>
        <p:spPr>
          <a:xfrm>
            <a:off x="5149088" y="2393651"/>
            <a:ext cx="1561375" cy="327546"/>
          </a:xfrm>
          <a:prstGeom prst="roundRect">
            <a:avLst/>
          </a:prstGeom>
          <a:no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Helse</a:t>
            </a:r>
            <a:r>
              <a:rPr kumimoji="0" lang="nb-NO" sz="1100" b="0" i="0" u="none" strike="noStrike" kern="1200" cap="none" spc="0" normalizeH="0" baseline="0" noProof="0">
                <a:ln>
                  <a:noFill/>
                </a:ln>
                <a:solidFill>
                  <a:srgbClr val="44546A">
                    <a:lumMod val="75000"/>
                  </a:srgbClr>
                </a:solidFill>
                <a:effectLst/>
                <a:uLnTx/>
                <a:uFillTx/>
                <a:latin typeface="Arial" panose="020B0604020202020204" pitchFamily="34" charset="0"/>
                <a:ea typeface="+mn-ea"/>
                <a:cs typeface="Arial" panose="020B0604020202020204" pitchFamily="34" charset="0"/>
              </a:rPr>
              <a:t> og omsorg</a:t>
            </a:r>
          </a:p>
        </p:txBody>
      </p:sp>
      <p:sp>
        <p:nvSpPr>
          <p:cNvPr id="105" name="Avrundet rektangel 12">
            <a:extLst>
              <a:ext uri="{FF2B5EF4-FFF2-40B4-BE49-F238E27FC236}">
                <a16:creationId xmlns:a16="http://schemas.microsoft.com/office/drawing/2014/main" id="{4A9C164C-D92A-489D-8B16-04B5D0AB4C16}"/>
              </a:ext>
            </a:extLst>
          </p:cNvPr>
          <p:cNvSpPr/>
          <p:nvPr/>
        </p:nvSpPr>
        <p:spPr>
          <a:xfrm>
            <a:off x="3517024" y="2787806"/>
            <a:ext cx="1842554" cy="327546"/>
          </a:xfrm>
          <a:prstGeom prst="roundRect">
            <a:avLst/>
          </a:prstGeom>
          <a:no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Innbyggerdialog</a:t>
            </a:r>
          </a:p>
        </p:txBody>
      </p:sp>
      <p:sp>
        <p:nvSpPr>
          <p:cNvPr id="106" name="Avrundet rektangel 12">
            <a:extLst>
              <a:ext uri="{FF2B5EF4-FFF2-40B4-BE49-F238E27FC236}">
                <a16:creationId xmlns:a16="http://schemas.microsoft.com/office/drawing/2014/main" id="{546C504D-1B3F-4641-B964-5BBB475DC90D}"/>
              </a:ext>
            </a:extLst>
          </p:cNvPr>
          <p:cNvSpPr/>
          <p:nvPr/>
        </p:nvSpPr>
        <p:spPr>
          <a:xfrm>
            <a:off x="5441496" y="2787806"/>
            <a:ext cx="1831521" cy="327546"/>
          </a:xfrm>
          <a:prstGeom prst="roundRect">
            <a:avLst/>
          </a:prstGeom>
          <a:no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Trafikk og transport</a:t>
            </a:r>
          </a:p>
        </p:txBody>
      </p:sp>
      <p:sp>
        <p:nvSpPr>
          <p:cNvPr id="107" name="Avrundet rektangel 12">
            <a:extLst>
              <a:ext uri="{FF2B5EF4-FFF2-40B4-BE49-F238E27FC236}">
                <a16:creationId xmlns:a16="http://schemas.microsoft.com/office/drawing/2014/main" id="{A285EAAA-770A-492E-A216-D95D5610DD03}"/>
              </a:ext>
            </a:extLst>
          </p:cNvPr>
          <p:cNvSpPr/>
          <p:nvPr/>
        </p:nvSpPr>
        <p:spPr>
          <a:xfrm>
            <a:off x="6809941" y="2393651"/>
            <a:ext cx="1889562" cy="327546"/>
          </a:xfrm>
          <a:prstGeom prst="roundRect">
            <a:avLst/>
          </a:prstGeom>
          <a:no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Natur, klima og miljø</a:t>
            </a:r>
          </a:p>
        </p:txBody>
      </p:sp>
      <p:sp>
        <p:nvSpPr>
          <p:cNvPr id="108" name="Avrundet rektangel 12">
            <a:extLst>
              <a:ext uri="{FF2B5EF4-FFF2-40B4-BE49-F238E27FC236}">
                <a16:creationId xmlns:a16="http://schemas.microsoft.com/office/drawing/2014/main" id="{0C081069-1A46-4BCC-9A97-EA357D8F256B}"/>
              </a:ext>
            </a:extLst>
          </p:cNvPr>
          <p:cNvSpPr/>
          <p:nvPr/>
        </p:nvSpPr>
        <p:spPr>
          <a:xfrm>
            <a:off x="6917825" y="1992676"/>
            <a:ext cx="1781678" cy="327546"/>
          </a:xfrm>
          <a:prstGeom prst="roundRect">
            <a:avLst/>
          </a:prstGeom>
          <a:no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Kultur, idrett og fritid</a:t>
            </a:r>
          </a:p>
        </p:txBody>
      </p:sp>
      <p:sp>
        <p:nvSpPr>
          <p:cNvPr id="109" name="Avrundet rektangel 12">
            <a:extLst>
              <a:ext uri="{FF2B5EF4-FFF2-40B4-BE49-F238E27FC236}">
                <a16:creationId xmlns:a16="http://schemas.microsoft.com/office/drawing/2014/main" id="{484FB957-9C43-4928-9850-4CBBF37C05C4}"/>
              </a:ext>
            </a:extLst>
          </p:cNvPr>
          <p:cNvSpPr/>
          <p:nvPr/>
        </p:nvSpPr>
        <p:spPr>
          <a:xfrm>
            <a:off x="3517024" y="3625870"/>
            <a:ext cx="859033" cy="327546"/>
          </a:xfrm>
          <a:prstGeom prst="roundRect">
            <a:avLst/>
          </a:prstGeom>
          <a:no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Næring</a:t>
            </a:r>
          </a:p>
        </p:txBody>
      </p:sp>
      <p:sp>
        <p:nvSpPr>
          <p:cNvPr id="110" name="Avrundet rektangel 12">
            <a:extLst>
              <a:ext uri="{FF2B5EF4-FFF2-40B4-BE49-F238E27FC236}">
                <a16:creationId xmlns:a16="http://schemas.microsoft.com/office/drawing/2014/main" id="{5268935A-9EB7-47FC-B698-D1D80D40AAB4}"/>
              </a:ext>
            </a:extLst>
          </p:cNvPr>
          <p:cNvSpPr/>
          <p:nvPr/>
        </p:nvSpPr>
        <p:spPr>
          <a:xfrm>
            <a:off x="4469505" y="3625870"/>
            <a:ext cx="1502866" cy="327546"/>
          </a:xfrm>
          <a:prstGeom prst="roundRect">
            <a:avLst/>
          </a:prstGeom>
          <a:no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Bygg og eiendom</a:t>
            </a:r>
          </a:p>
        </p:txBody>
      </p:sp>
      <p:sp>
        <p:nvSpPr>
          <p:cNvPr id="111" name="Avrundet rektangel 12">
            <a:extLst>
              <a:ext uri="{FF2B5EF4-FFF2-40B4-BE49-F238E27FC236}">
                <a16:creationId xmlns:a16="http://schemas.microsoft.com/office/drawing/2014/main" id="{3AC31A32-AD60-473D-999E-AEAF290F424A}"/>
              </a:ext>
            </a:extLst>
          </p:cNvPr>
          <p:cNvSpPr/>
          <p:nvPr/>
        </p:nvSpPr>
        <p:spPr>
          <a:xfrm>
            <a:off x="6041983" y="3625870"/>
            <a:ext cx="2657519" cy="327546"/>
          </a:xfrm>
          <a:prstGeom prst="roundRect">
            <a:avLst/>
          </a:prstGeom>
          <a:no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Demokrati og innbyggerrettigheter</a:t>
            </a:r>
          </a:p>
        </p:txBody>
      </p:sp>
      <p:sp>
        <p:nvSpPr>
          <p:cNvPr id="112" name="Avrundet rektangel 12">
            <a:extLst>
              <a:ext uri="{FF2B5EF4-FFF2-40B4-BE49-F238E27FC236}">
                <a16:creationId xmlns:a16="http://schemas.microsoft.com/office/drawing/2014/main" id="{8312F9E5-777C-478F-9D31-E83C54E1E3E0}"/>
              </a:ext>
            </a:extLst>
          </p:cNvPr>
          <p:cNvSpPr/>
          <p:nvPr/>
        </p:nvSpPr>
        <p:spPr>
          <a:xfrm>
            <a:off x="7356363" y="2787806"/>
            <a:ext cx="1343140" cy="327546"/>
          </a:xfrm>
          <a:prstGeom prst="roundRect">
            <a:avLst/>
          </a:prstGeom>
          <a:no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Skatt og avgift</a:t>
            </a:r>
          </a:p>
        </p:txBody>
      </p:sp>
      <p:sp>
        <p:nvSpPr>
          <p:cNvPr id="40" name="Avrundet rektangel 30">
            <a:extLst>
              <a:ext uri="{FF2B5EF4-FFF2-40B4-BE49-F238E27FC236}">
                <a16:creationId xmlns:a16="http://schemas.microsoft.com/office/drawing/2014/main" id="{5ABB2FE3-EB14-46CA-9E6E-8D2D8D928FD4}"/>
              </a:ext>
            </a:extLst>
          </p:cNvPr>
          <p:cNvSpPr/>
          <p:nvPr/>
        </p:nvSpPr>
        <p:spPr>
          <a:xfrm>
            <a:off x="3517023" y="5398812"/>
            <a:ext cx="1629180" cy="437350"/>
          </a:xfrm>
          <a:prstGeom prst="roundRect">
            <a:avLst/>
          </a:prstGeom>
          <a:solidFill>
            <a:schemeClr val="bg1"/>
          </a:solidFill>
          <a:ln w="19050" cap="flat" cmpd="sng" algn="ctr">
            <a:solidFill>
              <a:srgbClr val="002060"/>
            </a:solidFill>
            <a:prstDash val="solid"/>
          </a:ln>
          <a:effectLst>
            <a:outerShdw blurRad="40000" dist="23000" dir="5400000" rotWithShape="0">
              <a:srgbClr val="000000">
                <a:alpha val="35000"/>
              </a:srgbClr>
            </a:outerShdw>
          </a:effectLst>
        </p:spPr>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1F497D"/>
                </a:solidFill>
                <a:effectLst/>
                <a:uLnTx/>
                <a:uFillTx/>
                <a:latin typeface="Arial"/>
                <a:ea typeface="+mn-ea"/>
                <a:cs typeface="Arial"/>
              </a:rPr>
              <a:t>Nasjonale fellestjenester</a:t>
            </a:r>
            <a:endParaRPr kumimoji="0" lang="nb-NO" sz="1200" b="1" i="0" u="none" strike="noStrike" kern="1200" cap="none" spc="0" normalizeH="0" baseline="0" noProof="0">
              <a:ln>
                <a:noFill/>
              </a:ln>
              <a:solidFill>
                <a:srgbClr val="1F497D"/>
              </a:solidFill>
              <a:effectLst/>
              <a:uLnTx/>
              <a:uFillTx/>
              <a:latin typeface="Arial" charset="0"/>
              <a:ea typeface="+mn-ea"/>
              <a:cs typeface="Arial"/>
            </a:endParaRPr>
          </a:p>
        </p:txBody>
      </p:sp>
      <p:sp>
        <p:nvSpPr>
          <p:cNvPr id="41" name="Pil mot venstre og høyre 60">
            <a:extLst>
              <a:ext uri="{FF2B5EF4-FFF2-40B4-BE49-F238E27FC236}">
                <a16:creationId xmlns:a16="http://schemas.microsoft.com/office/drawing/2014/main" id="{26033C5B-9FB4-4B33-BA50-624B9995A26A}"/>
              </a:ext>
            </a:extLst>
          </p:cNvPr>
          <p:cNvSpPr/>
          <p:nvPr/>
        </p:nvSpPr>
        <p:spPr>
          <a:xfrm>
            <a:off x="5029293" y="5427418"/>
            <a:ext cx="345815" cy="269969"/>
          </a:xfrm>
          <a:prstGeom prst="leftRightArrow">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marL="0" marR="0" lvl="0" indent="0" algn="ctr" defTabSz="685800" rtl="0" eaLnBrk="0" fontAlgn="base" latinLnBrk="0" hangingPunct="0">
              <a:lnSpc>
                <a:spcPct val="100000"/>
              </a:lnSpc>
              <a:spcBef>
                <a:spcPct val="50000"/>
              </a:spcBef>
              <a:spcAft>
                <a:spcPct val="0"/>
              </a:spcAft>
              <a:buClr>
                <a:srgbClr val="1F497D"/>
              </a:buClr>
              <a:buSzTx/>
              <a:buFont typeface="Symbol" pitchFamily="18" charset="2"/>
              <a:buNone/>
              <a:tabLst/>
              <a:defRPr/>
            </a:pPr>
            <a:endParaRPr kumimoji="0" lang="nb-NO" sz="1050" b="1" i="0" u="none" strike="noStrike" kern="1200" cap="none" spc="0" normalizeH="0" baseline="0" noProof="0">
              <a:ln>
                <a:noFill/>
              </a:ln>
              <a:solidFill>
                <a:srgbClr val="1F497D"/>
              </a:solidFill>
              <a:effectLst/>
              <a:uLnTx/>
              <a:uFillTx/>
              <a:latin typeface="Calibri"/>
              <a:ea typeface="+mn-ea"/>
              <a:cs typeface="+mn-cs"/>
            </a:endParaRPr>
          </a:p>
        </p:txBody>
      </p:sp>
      <p:sp>
        <p:nvSpPr>
          <p:cNvPr id="42" name="Avrundet rektangel 12">
            <a:extLst>
              <a:ext uri="{FF2B5EF4-FFF2-40B4-BE49-F238E27FC236}">
                <a16:creationId xmlns:a16="http://schemas.microsoft.com/office/drawing/2014/main" id="{25BE468A-1454-4F0D-B22B-4C4C63C5EF11}"/>
              </a:ext>
            </a:extLst>
          </p:cNvPr>
          <p:cNvSpPr/>
          <p:nvPr/>
        </p:nvSpPr>
        <p:spPr>
          <a:xfrm>
            <a:off x="3515284" y="3209508"/>
            <a:ext cx="2657519" cy="327546"/>
          </a:xfrm>
          <a:prstGeom prst="roundRect">
            <a:avLst/>
          </a:prstGeom>
          <a:no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Samfunnssikkerhet og beredskap</a:t>
            </a:r>
          </a:p>
        </p:txBody>
      </p:sp>
      <p:sp>
        <p:nvSpPr>
          <p:cNvPr id="43" name="Avrundet rektangel 12">
            <a:extLst>
              <a:ext uri="{FF2B5EF4-FFF2-40B4-BE49-F238E27FC236}">
                <a16:creationId xmlns:a16="http://schemas.microsoft.com/office/drawing/2014/main" id="{44124A56-1A93-4ED5-9EE1-936EC8672C63}"/>
              </a:ext>
            </a:extLst>
          </p:cNvPr>
          <p:cNvSpPr/>
          <p:nvPr/>
        </p:nvSpPr>
        <p:spPr>
          <a:xfrm>
            <a:off x="6255371" y="3206694"/>
            <a:ext cx="2443253" cy="327546"/>
          </a:xfrm>
          <a:prstGeom prst="roundRect">
            <a:avLst/>
          </a:prstGeom>
          <a:no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Innvandring og integrering</a:t>
            </a:r>
          </a:p>
        </p:txBody>
      </p:sp>
      <p:pic>
        <p:nvPicPr>
          <p:cNvPr id="3" name="Bilde 2" descr="Et bilde som inneholder tekst&#10;&#10;Automatisk generert beskrivelse">
            <a:extLst>
              <a:ext uri="{FF2B5EF4-FFF2-40B4-BE49-F238E27FC236}">
                <a16:creationId xmlns:a16="http://schemas.microsoft.com/office/drawing/2014/main" id="{47E864CC-0DC0-A04E-0EA4-1AB9D2957B5A}"/>
              </a:ext>
            </a:extLst>
          </p:cNvPr>
          <p:cNvPicPr>
            <a:picLocks noChangeAspect="1"/>
          </p:cNvPicPr>
          <p:nvPr/>
        </p:nvPicPr>
        <p:blipFill rotWithShape="1">
          <a:blip r:embed="rId18"/>
          <a:srcRect l="22070"/>
          <a:stretch/>
        </p:blipFill>
        <p:spPr>
          <a:xfrm>
            <a:off x="9361814" y="4309717"/>
            <a:ext cx="2048603" cy="1796422"/>
          </a:xfrm>
          <a:prstGeom prst="rect">
            <a:avLst/>
          </a:prstGeom>
        </p:spPr>
      </p:pic>
      <p:pic>
        <p:nvPicPr>
          <p:cNvPr id="5" name="Picture 4">
            <a:extLst>
              <a:ext uri="{FF2B5EF4-FFF2-40B4-BE49-F238E27FC236}">
                <a16:creationId xmlns:a16="http://schemas.microsoft.com/office/drawing/2014/main" id="{3BFB35A0-A4F9-7094-768C-5797831B1491}"/>
              </a:ext>
            </a:extLst>
          </p:cNvPr>
          <p:cNvPicPr>
            <a:picLocks noChangeAspect="1"/>
          </p:cNvPicPr>
          <p:nvPr/>
        </p:nvPicPr>
        <p:blipFill>
          <a:blip r:embed="rId19"/>
          <a:stretch>
            <a:fillRect/>
          </a:stretch>
        </p:blipFill>
        <p:spPr>
          <a:xfrm>
            <a:off x="9419973" y="6246358"/>
            <a:ext cx="1284072" cy="368931"/>
          </a:xfrm>
          <a:prstGeom prst="rect">
            <a:avLst/>
          </a:prstGeom>
        </p:spPr>
      </p:pic>
    </p:spTree>
    <p:extLst>
      <p:ext uri="{BB962C8B-B14F-4D97-AF65-F5344CB8AC3E}">
        <p14:creationId xmlns:p14="http://schemas.microsoft.com/office/powerpoint/2010/main" val="2909135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tel 20">
            <a:extLst>
              <a:ext uri="{FF2B5EF4-FFF2-40B4-BE49-F238E27FC236}">
                <a16:creationId xmlns:a16="http://schemas.microsoft.com/office/drawing/2014/main" id="{A424FF71-F71B-1140-6ED8-233053A77294}"/>
              </a:ext>
            </a:extLst>
          </p:cNvPr>
          <p:cNvSpPr>
            <a:spLocks noGrp="1"/>
          </p:cNvSpPr>
          <p:nvPr>
            <p:ph type="ctrTitle"/>
          </p:nvPr>
        </p:nvSpPr>
        <p:spPr>
          <a:xfrm>
            <a:off x="1523999" y="2520000"/>
            <a:ext cx="6203711" cy="1430024"/>
          </a:xfrm>
        </p:spPr>
        <p:txBody>
          <a:bodyPr anchor="b">
            <a:normAutofit/>
          </a:bodyPr>
          <a:lstStyle/>
          <a:p>
            <a:pPr>
              <a:lnSpc>
                <a:spcPct val="120000"/>
              </a:lnSpc>
            </a:pPr>
            <a:r>
              <a:rPr lang="nb-NO" sz="2500" dirty="0"/>
              <a:t>Praktiske eksempler på deling av data</a:t>
            </a:r>
            <a:br>
              <a:rPr lang="nb-NO" sz="2500" dirty="0"/>
            </a:br>
            <a:endParaRPr lang="nb-NO" sz="2500" dirty="0"/>
          </a:p>
        </p:txBody>
      </p:sp>
    </p:spTree>
    <p:extLst>
      <p:ext uri="{BB962C8B-B14F-4D97-AF65-F5344CB8AC3E}">
        <p14:creationId xmlns:p14="http://schemas.microsoft.com/office/powerpoint/2010/main" val="3593137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Media på Internett 18" title="Deling av data fra Skatteetaten til kommunene">
            <a:hlinkClick r:id="" action="ppaction://media"/>
            <a:extLst>
              <a:ext uri="{FF2B5EF4-FFF2-40B4-BE49-F238E27FC236}">
                <a16:creationId xmlns:a16="http://schemas.microsoft.com/office/drawing/2014/main" id="{8C94922F-83A9-9DC5-05EE-7A8C375F599F}"/>
              </a:ext>
            </a:extLst>
          </p:cNvPr>
          <p:cNvPicPr>
            <a:picLocks noRot="1" noChangeAspect="1"/>
          </p:cNvPicPr>
          <p:nvPr>
            <a:videoFile r:link="rId1"/>
          </p:nvPr>
        </p:nvPicPr>
        <p:blipFill>
          <a:blip r:embed="rId4"/>
          <a:stretch>
            <a:fillRect/>
          </a:stretch>
        </p:blipFill>
        <p:spPr>
          <a:xfrm>
            <a:off x="1249680" y="873440"/>
            <a:ext cx="8848608" cy="4999464"/>
          </a:xfrm>
          <a:prstGeom prst="rect">
            <a:avLst/>
          </a:prstGeom>
          <a:noFill/>
        </p:spPr>
      </p:pic>
    </p:spTree>
    <p:extLst>
      <p:ext uri="{BB962C8B-B14F-4D97-AF65-F5344CB8AC3E}">
        <p14:creationId xmlns:p14="http://schemas.microsoft.com/office/powerpoint/2010/main" val="94519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9"/>
                                        </p:tgtEl>
                                      </p:cBhvr>
                                    </p:cmd>
                                  </p:childTnLst>
                                </p:cTn>
                              </p:par>
                            </p:childTnLst>
                          </p:cTn>
                        </p:par>
                      </p:childTnLst>
                    </p:cTn>
                  </p:par>
                </p:childTnLst>
              </p:cTn>
              <p:nextCondLst>
                <p:cond evt="onClick" delay="0">
                  <p:tgtEl>
                    <p:spTgt spid="19"/>
                  </p:tgtEl>
                </p:cond>
              </p:nextCondLst>
            </p:seq>
            <p:video>
              <p:cMediaNode vol="80000">
                <p:cTn id="12" fill="hold" display="0">
                  <p:stCondLst>
                    <p:cond delay="indefinite"/>
                  </p:stCondLst>
                </p:cTn>
                <p:tgtEl>
                  <p:spTgt spid="19"/>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Kobling: vinkel 83">
            <a:extLst>
              <a:ext uri="{FF2B5EF4-FFF2-40B4-BE49-F238E27FC236}">
                <a16:creationId xmlns:a16="http://schemas.microsoft.com/office/drawing/2014/main" id="{2D0AFA18-918D-1087-3B4E-5FE7567ED1B0}"/>
              </a:ext>
            </a:extLst>
          </p:cNvPr>
          <p:cNvCxnSpPr>
            <a:cxnSpLocks/>
            <a:endCxn id="82" idx="1"/>
          </p:cNvCxnSpPr>
          <p:nvPr/>
        </p:nvCxnSpPr>
        <p:spPr>
          <a:xfrm>
            <a:off x="3193959" y="2480031"/>
            <a:ext cx="1563106" cy="1206750"/>
          </a:xfrm>
          <a:prstGeom prst="bentConnector3">
            <a:avLst>
              <a:gd name="adj1" fmla="val 50000"/>
            </a:avLst>
          </a:prstGeom>
          <a:ln w="25400">
            <a:solidFill>
              <a:srgbClr val="8EB4E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Kobling: vinkel 85">
            <a:extLst>
              <a:ext uri="{FF2B5EF4-FFF2-40B4-BE49-F238E27FC236}">
                <a16:creationId xmlns:a16="http://schemas.microsoft.com/office/drawing/2014/main" id="{B88038C8-B3F4-F91C-6F83-D3D5CE80B014}"/>
              </a:ext>
            </a:extLst>
          </p:cNvPr>
          <p:cNvCxnSpPr>
            <a:cxnSpLocks/>
            <a:stCxn id="6" idx="2"/>
            <a:endCxn id="95" idx="1"/>
          </p:cNvCxnSpPr>
          <p:nvPr/>
        </p:nvCxnSpPr>
        <p:spPr>
          <a:xfrm>
            <a:off x="3199255" y="1683481"/>
            <a:ext cx="1568401" cy="3267059"/>
          </a:xfrm>
          <a:prstGeom prst="bentConnector3">
            <a:avLst>
              <a:gd name="adj1" fmla="val 33157"/>
            </a:avLst>
          </a:prstGeom>
          <a:ln w="25400">
            <a:solidFill>
              <a:srgbClr val="8EB4E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9776E028-26CB-6BDD-F01D-65D49574E13F}"/>
              </a:ext>
            </a:extLst>
          </p:cNvPr>
          <p:cNvSpPr/>
          <p:nvPr/>
        </p:nvSpPr>
        <p:spPr>
          <a:xfrm>
            <a:off x="2194347" y="163806"/>
            <a:ext cx="5667539" cy="5560281"/>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1A58">
                    <a:lumMod val="50000"/>
                  </a:srgbClr>
                </a:solidFill>
                <a:effectLst/>
                <a:uLnTx/>
                <a:uFillTx/>
                <a:latin typeface="Arial"/>
                <a:ea typeface="+mn-ea"/>
                <a:cs typeface="+mn-cs"/>
              </a:rPr>
              <a:t>KS Digital</a:t>
            </a:r>
          </a:p>
        </p:txBody>
      </p:sp>
      <p:sp>
        <p:nvSpPr>
          <p:cNvPr id="8" name="object 8"/>
          <p:cNvSpPr/>
          <p:nvPr/>
        </p:nvSpPr>
        <p:spPr>
          <a:xfrm>
            <a:off x="286157" y="6011758"/>
            <a:ext cx="11614703" cy="0"/>
          </a:xfrm>
          <a:custGeom>
            <a:avLst/>
            <a:gdLst/>
            <a:ahLst/>
            <a:cxnLst/>
            <a:rect l="l" t="t" r="r" b="b"/>
            <a:pathLst>
              <a:path w="19153505">
                <a:moveTo>
                  <a:pt x="0" y="0"/>
                </a:moveTo>
                <a:lnTo>
                  <a:pt x="19153511" y="0"/>
                </a:lnTo>
              </a:path>
            </a:pathLst>
          </a:custGeom>
          <a:ln w="10470">
            <a:solidFill>
              <a:srgbClr val="001A58"/>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 name="Rektangel: avrundede hjørner 4">
            <a:extLst>
              <a:ext uri="{FF2B5EF4-FFF2-40B4-BE49-F238E27FC236}">
                <a16:creationId xmlns:a16="http://schemas.microsoft.com/office/drawing/2014/main" id="{5515A8B2-217E-8222-8055-7EB4EC7B0651}"/>
              </a:ext>
            </a:extLst>
          </p:cNvPr>
          <p:cNvSpPr/>
          <p:nvPr/>
        </p:nvSpPr>
        <p:spPr>
          <a:xfrm rot="16200000">
            <a:off x="635763" y="4133215"/>
            <a:ext cx="2160131" cy="72134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4ECDF"/>
                </a:solidFill>
                <a:effectLst/>
                <a:uLnTx/>
                <a:uFillTx/>
                <a:latin typeface="Arial"/>
                <a:ea typeface="+mn-ea"/>
                <a:cs typeface="+mn-cs"/>
              </a:rPr>
              <a:t>Fagsystem</a:t>
            </a:r>
            <a:endParaRPr kumimoji="0" lang="nb-NO" sz="1800" b="0" i="0" u="none" strike="noStrike" kern="1200" cap="none" spc="0" normalizeH="0" baseline="0" noProof="0">
              <a:ln>
                <a:noFill/>
              </a:ln>
              <a:solidFill>
                <a:srgbClr val="F4ECDF"/>
              </a:solidFill>
              <a:effectLst/>
              <a:uLnTx/>
              <a:uFillTx/>
              <a:latin typeface="Arial"/>
              <a:ea typeface="+mn-ea"/>
              <a:cs typeface="+mn-cs"/>
            </a:endParaRPr>
          </a:p>
        </p:txBody>
      </p:sp>
      <p:sp>
        <p:nvSpPr>
          <p:cNvPr id="6" name="Rektangel: avrundede hjørner 5">
            <a:extLst>
              <a:ext uri="{FF2B5EF4-FFF2-40B4-BE49-F238E27FC236}">
                <a16:creationId xmlns:a16="http://schemas.microsoft.com/office/drawing/2014/main" id="{A7391F94-A5FB-75BF-158B-99F5741B4048}"/>
              </a:ext>
            </a:extLst>
          </p:cNvPr>
          <p:cNvSpPr/>
          <p:nvPr/>
        </p:nvSpPr>
        <p:spPr>
          <a:xfrm rot="16200000">
            <a:off x="1920902" y="1419976"/>
            <a:ext cx="2029696" cy="527009"/>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F4ECDF"/>
                </a:solidFill>
                <a:effectLst/>
                <a:uLnTx/>
                <a:uFillTx/>
                <a:latin typeface="Arial"/>
                <a:ea typeface="+mn-ea"/>
                <a:cs typeface="+mn-cs"/>
              </a:rPr>
              <a:t>Fiks forvaltning</a:t>
            </a:r>
          </a:p>
        </p:txBody>
      </p:sp>
      <p:sp>
        <p:nvSpPr>
          <p:cNvPr id="21" name="Rektangel 20">
            <a:extLst>
              <a:ext uri="{FF2B5EF4-FFF2-40B4-BE49-F238E27FC236}">
                <a16:creationId xmlns:a16="http://schemas.microsoft.com/office/drawing/2014/main" id="{70DC3E95-9276-E52B-0BB3-56340A4776C1}"/>
              </a:ext>
            </a:extLst>
          </p:cNvPr>
          <p:cNvSpPr/>
          <p:nvPr/>
        </p:nvSpPr>
        <p:spPr>
          <a:xfrm>
            <a:off x="8599984" y="1508621"/>
            <a:ext cx="3161858" cy="2031116"/>
          </a:xfrm>
          <a:prstGeom prst="rect">
            <a:avLst/>
          </a:prstGeom>
          <a:solidFill>
            <a:schemeClr val="bg2">
              <a:lumMod val="90000"/>
              <a:alpha val="40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1A58">
                    <a:lumMod val="50000"/>
                  </a:srgbClr>
                </a:solidFill>
                <a:effectLst/>
                <a:uLnTx/>
                <a:uFillTx/>
                <a:latin typeface="Arial"/>
                <a:ea typeface="+mn-ea"/>
                <a:cs typeface="+mn-cs"/>
              </a:rPr>
              <a:t>Skatteetaten</a:t>
            </a:r>
          </a:p>
        </p:txBody>
      </p:sp>
      <p:pic>
        <p:nvPicPr>
          <p:cNvPr id="45" name="Grafikk 44" descr="Mann med heldekkende fyll">
            <a:extLst>
              <a:ext uri="{FF2B5EF4-FFF2-40B4-BE49-F238E27FC236}">
                <a16:creationId xmlns:a16="http://schemas.microsoft.com/office/drawing/2014/main" id="{528D9084-465E-6DC9-371D-86D427E752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11" y="2376255"/>
            <a:ext cx="483055" cy="483055"/>
          </a:xfrm>
          <a:prstGeom prst="rect">
            <a:avLst/>
          </a:prstGeom>
        </p:spPr>
      </p:pic>
      <p:pic>
        <p:nvPicPr>
          <p:cNvPr id="47" name="Grafikk 46" descr="Kvinne med heldekkende fyll">
            <a:extLst>
              <a:ext uri="{FF2B5EF4-FFF2-40B4-BE49-F238E27FC236}">
                <a16:creationId xmlns:a16="http://schemas.microsoft.com/office/drawing/2014/main" id="{162B90AD-CE2C-D3E5-4EA0-B37D61EB6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2756" y="2376256"/>
            <a:ext cx="483054" cy="483054"/>
          </a:xfrm>
          <a:prstGeom prst="rect">
            <a:avLst/>
          </a:prstGeom>
        </p:spPr>
      </p:pic>
      <p:pic>
        <p:nvPicPr>
          <p:cNvPr id="53" name="Grafikk 52" descr="By kontur">
            <a:extLst>
              <a:ext uri="{FF2B5EF4-FFF2-40B4-BE49-F238E27FC236}">
                <a16:creationId xmlns:a16="http://schemas.microsoft.com/office/drawing/2014/main" id="{A75A8B52-6F4E-0EC3-F785-C337C8F332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7310" y="2087772"/>
            <a:ext cx="914400" cy="914400"/>
          </a:xfrm>
          <a:prstGeom prst="rect">
            <a:avLst/>
          </a:prstGeom>
        </p:spPr>
      </p:pic>
      <p:sp>
        <p:nvSpPr>
          <p:cNvPr id="54" name="TekstSylinder 53">
            <a:extLst>
              <a:ext uri="{FF2B5EF4-FFF2-40B4-BE49-F238E27FC236}">
                <a16:creationId xmlns:a16="http://schemas.microsoft.com/office/drawing/2014/main" id="{9FCBF588-4658-18D4-3624-DA86D81532F0}"/>
              </a:ext>
            </a:extLst>
          </p:cNvPr>
          <p:cNvSpPr txBox="1"/>
          <p:nvPr/>
        </p:nvSpPr>
        <p:spPr>
          <a:xfrm>
            <a:off x="143667" y="2746075"/>
            <a:ext cx="12721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1A58"/>
                </a:solidFill>
                <a:effectLst/>
                <a:uLnTx/>
                <a:uFillTx/>
                <a:latin typeface="Arial"/>
                <a:ea typeface="+mn-ea"/>
                <a:cs typeface="+mn-cs"/>
              </a:rPr>
              <a:t>Kommunen</a:t>
            </a:r>
          </a:p>
        </p:txBody>
      </p:sp>
      <p:sp>
        <p:nvSpPr>
          <p:cNvPr id="79" name="Rektangel 78">
            <a:extLst>
              <a:ext uri="{FF2B5EF4-FFF2-40B4-BE49-F238E27FC236}">
                <a16:creationId xmlns:a16="http://schemas.microsoft.com/office/drawing/2014/main" id="{8B9758AD-6B0F-D62E-1EB5-DC627CD8D9B5}"/>
              </a:ext>
            </a:extLst>
          </p:cNvPr>
          <p:cNvSpPr/>
          <p:nvPr/>
        </p:nvSpPr>
        <p:spPr>
          <a:xfrm>
            <a:off x="9167704" y="2696601"/>
            <a:ext cx="2179024" cy="566116"/>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srgbClr val="001A58">
                    <a:lumMod val="50000"/>
                  </a:srgbClr>
                </a:solidFill>
                <a:effectLst/>
                <a:uLnTx/>
                <a:uFillTx/>
                <a:latin typeface="Arial"/>
                <a:ea typeface="+mn-ea"/>
                <a:cs typeface="+mn-cs"/>
              </a:rPr>
              <a:t>Skatte- og inntektsopplysninger</a:t>
            </a:r>
          </a:p>
        </p:txBody>
      </p:sp>
      <p:sp>
        <p:nvSpPr>
          <p:cNvPr id="81" name="Rektangel 80">
            <a:extLst>
              <a:ext uri="{FF2B5EF4-FFF2-40B4-BE49-F238E27FC236}">
                <a16:creationId xmlns:a16="http://schemas.microsoft.com/office/drawing/2014/main" id="{255C2AD5-9C91-DCD6-DD3C-02C233959825}"/>
              </a:ext>
            </a:extLst>
          </p:cNvPr>
          <p:cNvSpPr/>
          <p:nvPr/>
        </p:nvSpPr>
        <p:spPr>
          <a:xfrm>
            <a:off x="4767657" y="1819701"/>
            <a:ext cx="2692533" cy="1120155"/>
          </a:xfrm>
          <a:prstGeom prst="rect">
            <a:avLst/>
          </a:prstGeom>
          <a:solidFill>
            <a:srgbClr val="7030A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FFFFFF"/>
                </a:solidFill>
                <a:effectLst/>
                <a:uLnTx/>
                <a:uFillTx/>
                <a:latin typeface="Arial"/>
                <a:ea typeface="+mn-ea"/>
                <a:cs typeface="+mn-cs"/>
              </a:rPr>
              <a:t>Fiks skatt og inntekt: Langtidsopphold på institusjon</a:t>
            </a:r>
          </a:p>
        </p:txBody>
      </p:sp>
      <p:sp>
        <p:nvSpPr>
          <p:cNvPr id="82" name="Rektangel 81">
            <a:extLst>
              <a:ext uri="{FF2B5EF4-FFF2-40B4-BE49-F238E27FC236}">
                <a16:creationId xmlns:a16="http://schemas.microsoft.com/office/drawing/2014/main" id="{9DBF562C-0DE0-CAD1-2C55-53205DB3DE5E}"/>
              </a:ext>
            </a:extLst>
          </p:cNvPr>
          <p:cNvSpPr/>
          <p:nvPr/>
        </p:nvSpPr>
        <p:spPr>
          <a:xfrm>
            <a:off x="4757065" y="3173741"/>
            <a:ext cx="2703123" cy="1026079"/>
          </a:xfrm>
          <a:prstGeom prst="rect">
            <a:avLst/>
          </a:prstGeom>
          <a:solidFill>
            <a:srgbClr val="7030A0"/>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FFFFFF"/>
                </a:solidFill>
                <a:effectLst/>
                <a:uLnTx/>
                <a:uFillTx/>
                <a:latin typeface="Arial"/>
                <a:ea typeface="+mn-ea"/>
                <a:cs typeface="+mn-cs"/>
              </a:rPr>
              <a:t>Fiks skatt og inntekt: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FFFFFF"/>
                </a:solidFill>
                <a:effectLst/>
                <a:uLnTx/>
                <a:uFillTx/>
                <a:latin typeface="Arial"/>
                <a:ea typeface="+mn-ea"/>
                <a:cs typeface="+mn-cs"/>
              </a:rPr>
              <a:t>Praktisk</a:t>
            </a:r>
            <a:r>
              <a:rPr kumimoji="0" lang="nb-NO" sz="1400" b="0" i="0" u="none" strike="noStrike" kern="1200" cap="none" spc="0" normalizeH="0" baseline="0" noProof="0" dirty="0">
                <a:ln>
                  <a:noFill/>
                </a:ln>
                <a:solidFill>
                  <a:srgbClr val="001A58">
                    <a:lumMod val="50000"/>
                  </a:srgbClr>
                </a:solidFill>
                <a:effectLst/>
                <a:uLnTx/>
                <a:uFillTx/>
                <a:latin typeface="Arial"/>
                <a:ea typeface="+mn-ea"/>
                <a:cs typeface="+mn-cs"/>
              </a:rPr>
              <a:t> </a:t>
            </a:r>
            <a:r>
              <a:rPr kumimoji="0" lang="nb-NO" sz="1400" b="0" i="0" u="none" strike="noStrike" kern="1200" cap="none" spc="0" normalizeH="0" baseline="0" noProof="0" dirty="0">
                <a:ln>
                  <a:noFill/>
                </a:ln>
                <a:solidFill>
                  <a:srgbClr val="FFFFFF"/>
                </a:solidFill>
                <a:effectLst/>
                <a:uLnTx/>
                <a:uFillTx/>
                <a:latin typeface="Arial"/>
                <a:ea typeface="+mn-ea"/>
                <a:cs typeface="+mn-cs"/>
              </a:rPr>
              <a:t>bistand</a:t>
            </a:r>
          </a:p>
        </p:txBody>
      </p:sp>
      <p:sp>
        <p:nvSpPr>
          <p:cNvPr id="95" name="Rektangel 94">
            <a:extLst>
              <a:ext uri="{FF2B5EF4-FFF2-40B4-BE49-F238E27FC236}">
                <a16:creationId xmlns:a16="http://schemas.microsoft.com/office/drawing/2014/main" id="{108573A7-1143-8E5A-EA15-8335E93E3724}"/>
              </a:ext>
            </a:extLst>
          </p:cNvPr>
          <p:cNvSpPr/>
          <p:nvPr/>
        </p:nvSpPr>
        <p:spPr>
          <a:xfrm>
            <a:off x="4767656" y="4402115"/>
            <a:ext cx="2692534" cy="1096849"/>
          </a:xfrm>
          <a:prstGeom prst="rect">
            <a:avLst/>
          </a:prstGeom>
          <a:solidFill>
            <a:srgbClr val="7030A0"/>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FFFFFF"/>
                </a:solidFill>
                <a:effectLst/>
                <a:uLnTx/>
                <a:uFillTx/>
                <a:latin typeface="Arial"/>
                <a:ea typeface="+mn-ea"/>
                <a:cs typeface="+mn-cs"/>
              </a:rPr>
              <a:t>Fiks skatt og inntekt: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FFFFFF"/>
                </a:solidFill>
                <a:effectLst/>
                <a:uLnTx/>
                <a:uFillTx/>
                <a:latin typeface="Arial"/>
                <a:ea typeface="+mn-ea"/>
                <a:cs typeface="+mn-cs"/>
              </a:rPr>
              <a:t>Redusert foreldrebetaling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FFFFFF"/>
                </a:solidFill>
                <a:effectLst/>
                <a:uLnTx/>
                <a:uFillTx/>
                <a:latin typeface="Arial"/>
                <a:ea typeface="+mn-ea"/>
                <a:cs typeface="+mn-cs"/>
              </a:rPr>
              <a:t>BHG og SFO</a:t>
            </a:r>
          </a:p>
        </p:txBody>
      </p:sp>
      <p:cxnSp>
        <p:nvCxnSpPr>
          <p:cNvPr id="35" name="Kobling: vinkel 34">
            <a:extLst>
              <a:ext uri="{FF2B5EF4-FFF2-40B4-BE49-F238E27FC236}">
                <a16:creationId xmlns:a16="http://schemas.microsoft.com/office/drawing/2014/main" id="{EE786F95-611A-9B7F-85F3-57289CBD6E81}"/>
              </a:ext>
            </a:extLst>
          </p:cNvPr>
          <p:cNvCxnSpPr>
            <a:endCxn id="6" idx="0"/>
          </p:cNvCxnSpPr>
          <p:nvPr/>
        </p:nvCxnSpPr>
        <p:spPr>
          <a:xfrm flipV="1">
            <a:off x="1424458" y="1683481"/>
            <a:ext cx="1247788" cy="1014848"/>
          </a:xfrm>
          <a:prstGeom prst="bentConnector3">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Kobling: vinkel 36">
            <a:extLst>
              <a:ext uri="{FF2B5EF4-FFF2-40B4-BE49-F238E27FC236}">
                <a16:creationId xmlns:a16="http://schemas.microsoft.com/office/drawing/2014/main" id="{2A635241-4EFA-938B-A60E-2AD1930C9EB6}"/>
              </a:ext>
            </a:extLst>
          </p:cNvPr>
          <p:cNvCxnSpPr>
            <a:stCxn id="54" idx="2"/>
            <a:endCxn id="5" idx="0"/>
          </p:cNvCxnSpPr>
          <p:nvPr/>
        </p:nvCxnSpPr>
        <p:spPr>
          <a:xfrm rot="16200000" flipH="1">
            <a:off x="378208" y="3516938"/>
            <a:ext cx="1378480" cy="575418"/>
          </a:xfrm>
          <a:prstGeom prst="bentConnector4">
            <a:avLst>
              <a:gd name="adj1" fmla="val 36918"/>
              <a:gd name="adj2" fmla="val -320"/>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Kobling: vinkel 39">
            <a:extLst>
              <a:ext uri="{FF2B5EF4-FFF2-40B4-BE49-F238E27FC236}">
                <a16:creationId xmlns:a16="http://schemas.microsoft.com/office/drawing/2014/main" id="{9B8F8F82-EF1D-CF86-4753-BD9B4E36A411}"/>
              </a:ext>
            </a:extLst>
          </p:cNvPr>
          <p:cNvCxnSpPr>
            <a:cxnSpLocks/>
            <a:endCxn id="81" idx="1"/>
          </p:cNvCxnSpPr>
          <p:nvPr/>
        </p:nvCxnSpPr>
        <p:spPr>
          <a:xfrm>
            <a:off x="3185114" y="1229033"/>
            <a:ext cx="1582543" cy="1150746"/>
          </a:xfrm>
          <a:prstGeom prst="bentConnector3">
            <a:avLst>
              <a:gd name="adj1" fmla="val 50000"/>
            </a:avLst>
          </a:prstGeom>
          <a:ln w="25400">
            <a:solidFill>
              <a:srgbClr val="8EB4E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Kobling: vinkel 41">
            <a:extLst>
              <a:ext uri="{FF2B5EF4-FFF2-40B4-BE49-F238E27FC236}">
                <a16:creationId xmlns:a16="http://schemas.microsoft.com/office/drawing/2014/main" id="{CF18104D-44A3-AC4E-B10B-6C8A3557583C}"/>
              </a:ext>
            </a:extLst>
          </p:cNvPr>
          <p:cNvCxnSpPr>
            <a:cxnSpLocks/>
          </p:cNvCxnSpPr>
          <p:nvPr/>
        </p:nvCxnSpPr>
        <p:spPr>
          <a:xfrm flipV="1">
            <a:off x="2064531" y="2196064"/>
            <a:ext cx="2713715" cy="2511722"/>
          </a:xfrm>
          <a:prstGeom prst="bentConnector3">
            <a:avLst>
              <a:gd name="adj1" fmla="val 50000"/>
            </a:avLst>
          </a:prstGeom>
          <a:ln w="25400">
            <a:solidFill>
              <a:srgbClr val="8064A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Kobling: vinkel 50">
            <a:extLst>
              <a:ext uri="{FF2B5EF4-FFF2-40B4-BE49-F238E27FC236}">
                <a16:creationId xmlns:a16="http://schemas.microsoft.com/office/drawing/2014/main" id="{D2248ECB-8525-E6EE-F62C-C3275A7D7972}"/>
              </a:ext>
            </a:extLst>
          </p:cNvPr>
          <p:cNvCxnSpPr>
            <a:cxnSpLocks/>
            <a:stCxn id="81" idx="3"/>
          </p:cNvCxnSpPr>
          <p:nvPr/>
        </p:nvCxnSpPr>
        <p:spPr>
          <a:xfrm>
            <a:off x="7460190" y="2379779"/>
            <a:ext cx="1707514" cy="466140"/>
          </a:xfrm>
          <a:prstGeom prst="bentConnector3">
            <a:avLst>
              <a:gd name="adj1" fmla="val 50000"/>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8ACD0CF7-A626-DBD3-F7FA-9C71B1A95D04}"/>
              </a:ext>
            </a:extLst>
          </p:cNvPr>
          <p:cNvSpPr/>
          <p:nvPr/>
        </p:nvSpPr>
        <p:spPr>
          <a:xfrm>
            <a:off x="9167704" y="2048715"/>
            <a:ext cx="2179024" cy="566116"/>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srgbClr val="001A58">
                    <a:lumMod val="50000"/>
                  </a:srgbClr>
                </a:solidFill>
                <a:effectLst/>
                <a:uLnTx/>
                <a:uFillTx/>
                <a:latin typeface="Arial"/>
                <a:ea typeface="+mn-ea"/>
                <a:cs typeface="+mn-cs"/>
              </a:rPr>
              <a:t>Folkeregisteret</a:t>
            </a:r>
            <a:endParaRPr kumimoji="0" lang="nb-NO" sz="1200" b="1" i="0" u="none" strike="noStrike" kern="1200" cap="none" spc="0" normalizeH="0" baseline="0" noProof="0" dirty="0">
              <a:ln>
                <a:noFill/>
              </a:ln>
              <a:solidFill>
                <a:srgbClr val="001A58">
                  <a:lumMod val="50000"/>
                </a:srgbClr>
              </a:solidFill>
              <a:effectLst/>
              <a:uLnTx/>
              <a:uFillTx/>
              <a:latin typeface="Arial"/>
              <a:ea typeface="+mn-ea"/>
              <a:cs typeface="+mn-cs"/>
            </a:endParaRPr>
          </a:p>
        </p:txBody>
      </p:sp>
      <p:cxnSp>
        <p:nvCxnSpPr>
          <p:cNvPr id="59" name="Kobling: vinkel 58">
            <a:extLst>
              <a:ext uri="{FF2B5EF4-FFF2-40B4-BE49-F238E27FC236}">
                <a16:creationId xmlns:a16="http://schemas.microsoft.com/office/drawing/2014/main" id="{553364E5-FFF6-DF05-8BA7-A032F1F99E61}"/>
              </a:ext>
            </a:extLst>
          </p:cNvPr>
          <p:cNvCxnSpPr>
            <a:cxnSpLocks/>
            <a:endCxn id="94" idx="1"/>
          </p:cNvCxnSpPr>
          <p:nvPr/>
        </p:nvCxnSpPr>
        <p:spPr>
          <a:xfrm>
            <a:off x="3193959" y="1014631"/>
            <a:ext cx="1573698" cy="12700"/>
          </a:xfrm>
          <a:prstGeom prst="bentConnector3">
            <a:avLst>
              <a:gd name="adj1" fmla="val 50000"/>
            </a:avLst>
          </a:prstGeom>
          <a:ln w="25400">
            <a:solidFill>
              <a:srgbClr val="8EB4E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Kobling: vinkel 60">
            <a:extLst>
              <a:ext uri="{FF2B5EF4-FFF2-40B4-BE49-F238E27FC236}">
                <a16:creationId xmlns:a16="http://schemas.microsoft.com/office/drawing/2014/main" id="{F72334FC-57F0-8D73-40E2-BBDCEFB4C5F4}"/>
              </a:ext>
            </a:extLst>
          </p:cNvPr>
          <p:cNvCxnSpPr>
            <a:cxnSpLocks/>
            <a:stCxn id="82" idx="3"/>
          </p:cNvCxnSpPr>
          <p:nvPr/>
        </p:nvCxnSpPr>
        <p:spPr>
          <a:xfrm flipV="1">
            <a:off x="7460188" y="3153211"/>
            <a:ext cx="1707516" cy="533570"/>
          </a:xfrm>
          <a:prstGeom prst="bentConnector3">
            <a:avLst>
              <a:gd name="adj1" fmla="val 50000"/>
            </a:avLst>
          </a:prstGeom>
          <a:ln w="25400">
            <a:solidFill>
              <a:schemeClr val="accent6">
                <a:lumMod val="75000"/>
              </a:schemeClr>
            </a:solidFill>
            <a:headEnd type="triangle"/>
            <a:tailEnd type="triangle"/>
          </a:ln>
          <a:effectLst/>
        </p:spPr>
        <p:style>
          <a:lnRef idx="2">
            <a:schemeClr val="accent6"/>
          </a:lnRef>
          <a:fillRef idx="0">
            <a:schemeClr val="accent6"/>
          </a:fillRef>
          <a:effectRef idx="1">
            <a:schemeClr val="accent6"/>
          </a:effectRef>
          <a:fontRef idx="minor">
            <a:schemeClr val="tx1"/>
          </a:fontRef>
        </p:style>
      </p:cxnSp>
      <p:cxnSp>
        <p:nvCxnSpPr>
          <p:cNvPr id="66" name="Kobling: vinkel 65">
            <a:extLst>
              <a:ext uri="{FF2B5EF4-FFF2-40B4-BE49-F238E27FC236}">
                <a16:creationId xmlns:a16="http://schemas.microsoft.com/office/drawing/2014/main" id="{E7C15667-BC06-3288-0329-AA3721CEAE0C}"/>
              </a:ext>
            </a:extLst>
          </p:cNvPr>
          <p:cNvCxnSpPr>
            <a:cxnSpLocks/>
            <a:stCxn id="95" idx="3"/>
            <a:endCxn id="79" idx="1"/>
          </p:cNvCxnSpPr>
          <p:nvPr/>
        </p:nvCxnSpPr>
        <p:spPr>
          <a:xfrm flipV="1">
            <a:off x="7460190" y="2979659"/>
            <a:ext cx="1707514" cy="1970881"/>
          </a:xfrm>
          <a:prstGeom prst="bentConnector3">
            <a:avLst>
              <a:gd name="adj1" fmla="val 50000"/>
            </a:avLst>
          </a:prstGeom>
          <a:ln w="254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Kobling: vinkel 67">
            <a:extLst>
              <a:ext uri="{FF2B5EF4-FFF2-40B4-BE49-F238E27FC236}">
                <a16:creationId xmlns:a16="http://schemas.microsoft.com/office/drawing/2014/main" id="{67060C08-4257-1CF3-B497-C2EEFC13BCAD}"/>
              </a:ext>
            </a:extLst>
          </p:cNvPr>
          <p:cNvCxnSpPr>
            <a:cxnSpLocks/>
          </p:cNvCxnSpPr>
          <p:nvPr/>
        </p:nvCxnSpPr>
        <p:spPr>
          <a:xfrm flipV="1">
            <a:off x="2076501" y="5065018"/>
            <a:ext cx="2691155" cy="3386"/>
          </a:xfrm>
          <a:prstGeom prst="bentConnector3">
            <a:avLst>
              <a:gd name="adj1" fmla="val 50000"/>
            </a:avLst>
          </a:prstGeom>
          <a:ln w="25400">
            <a:solidFill>
              <a:srgbClr val="8064A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Kobling: vinkel 74">
            <a:extLst>
              <a:ext uri="{FF2B5EF4-FFF2-40B4-BE49-F238E27FC236}">
                <a16:creationId xmlns:a16="http://schemas.microsoft.com/office/drawing/2014/main" id="{85AD4CE1-EC7A-43C2-F42C-DE4C637325BF}"/>
              </a:ext>
            </a:extLst>
          </p:cNvPr>
          <p:cNvCxnSpPr>
            <a:cxnSpLocks/>
          </p:cNvCxnSpPr>
          <p:nvPr/>
        </p:nvCxnSpPr>
        <p:spPr>
          <a:xfrm flipV="1">
            <a:off x="2064529" y="3376036"/>
            <a:ext cx="2703127" cy="1525832"/>
          </a:xfrm>
          <a:prstGeom prst="bentConnector3">
            <a:avLst>
              <a:gd name="adj1" fmla="val 50000"/>
            </a:avLst>
          </a:prstGeom>
          <a:ln w="25400">
            <a:solidFill>
              <a:srgbClr val="8064A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Kobling: vinkel 11">
            <a:extLst>
              <a:ext uri="{FF2B5EF4-FFF2-40B4-BE49-F238E27FC236}">
                <a16:creationId xmlns:a16="http://schemas.microsoft.com/office/drawing/2014/main" id="{4F373D06-34CD-1286-AA66-6D7C0DF2F524}"/>
              </a:ext>
            </a:extLst>
          </p:cNvPr>
          <p:cNvCxnSpPr>
            <a:cxnSpLocks/>
            <a:stCxn id="5" idx="2"/>
            <a:endCxn id="6" idx="0"/>
          </p:cNvCxnSpPr>
          <p:nvPr/>
        </p:nvCxnSpPr>
        <p:spPr>
          <a:xfrm flipV="1">
            <a:off x="2076501" y="1683481"/>
            <a:ext cx="595745" cy="2810406"/>
          </a:xfrm>
          <a:prstGeom prst="bentConnector5">
            <a:avLst>
              <a:gd name="adj1" fmla="val 61307"/>
              <a:gd name="adj2" fmla="val 51729"/>
              <a:gd name="adj3" fmla="val 61628"/>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Rektangel 93">
            <a:extLst>
              <a:ext uri="{FF2B5EF4-FFF2-40B4-BE49-F238E27FC236}">
                <a16:creationId xmlns:a16="http://schemas.microsoft.com/office/drawing/2014/main" id="{15B8DF4A-ABD9-95CD-D62C-F639DC8E50C6}"/>
              </a:ext>
            </a:extLst>
          </p:cNvPr>
          <p:cNvSpPr/>
          <p:nvPr/>
        </p:nvSpPr>
        <p:spPr>
          <a:xfrm>
            <a:off x="4767657" y="454553"/>
            <a:ext cx="2681941" cy="1120155"/>
          </a:xfrm>
          <a:prstGeom prst="rect">
            <a:avLst/>
          </a:prstGeom>
          <a:solidFill>
            <a:srgbClr val="7030A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FFFFFF"/>
                </a:solidFill>
                <a:effectLst/>
                <a:uLnTx/>
                <a:uFillTx/>
                <a:latin typeface="Arial"/>
                <a:ea typeface="+mn-ea"/>
                <a:cs typeface="+mn-cs"/>
              </a:rPr>
              <a:t>Fiks folkeregister</a:t>
            </a:r>
          </a:p>
        </p:txBody>
      </p:sp>
      <p:cxnSp>
        <p:nvCxnSpPr>
          <p:cNvPr id="97" name="Kobling: vinkel 96">
            <a:extLst>
              <a:ext uri="{FF2B5EF4-FFF2-40B4-BE49-F238E27FC236}">
                <a16:creationId xmlns:a16="http://schemas.microsoft.com/office/drawing/2014/main" id="{0FD7162F-4CE2-B141-0358-652B6C3497EB}"/>
              </a:ext>
            </a:extLst>
          </p:cNvPr>
          <p:cNvCxnSpPr>
            <a:cxnSpLocks/>
            <a:stCxn id="94" idx="3"/>
          </p:cNvCxnSpPr>
          <p:nvPr/>
        </p:nvCxnSpPr>
        <p:spPr>
          <a:xfrm>
            <a:off x="7449598" y="1014631"/>
            <a:ext cx="1718106" cy="1161113"/>
          </a:xfrm>
          <a:prstGeom prst="bentConnector3">
            <a:avLst>
              <a:gd name="adj1" fmla="val 50000"/>
            </a:avLst>
          </a:prstGeom>
          <a:ln w="25400">
            <a:solidFill>
              <a:srgbClr val="8EB4E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4" name="TekstSylinder 133">
            <a:extLst>
              <a:ext uri="{FF2B5EF4-FFF2-40B4-BE49-F238E27FC236}">
                <a16:creationId xmlns:a16="http://schemas.microsoft.com/office/drawing/2014/main" id="{79E64D34-B824-95F6-1B27-2DA9AF321199}"/>
              </a:ext>
            </a:extLst>
          </p:cNvPr>
          <p:cNvSpPr txBox="1"/>
          <p:nvPr/>
        </p:nvSpPr>
        <p:spPr>
          <a:xfrm>
            <a:off x="9070686" y="4247566"/>
            <a:ext cx="269115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1A58"/>
                </a:solidFill>
                <a:effectLst/>
                <a:uLnTx/>
                <a:uFillTx/>
                <a:latin typeface="Arial"/>
                <a:ea typeface="+mn-ea"/>
                <a:cs typeface="+mn-cs"/>
              </a:rPr>
              <a:t>Dataflyt mellom kommunen, Fiks og Skatteetaten</a:t>
            </a:r>
          </a:p>
        </p:txBody>
      </p:sp>
    </p:spTree>
    <p:extLst>
      <p:ext uri="{BB962C8B-B14F-4D97-AF65-F5344CB8AC3E}">
        <p14:creationId xmlns:p14="http://schemas.microsoft.com/office/powerpoint/2010/main" val="1572900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42DF1-A269-F464-8964-2EB55D16EE4B}"/>
            </a:ext>
          </a:extLst>
        </p:cNvPr>
        <p:cNvGrpSpPr/>
        <p:nvPr/>
      </p:nvGrpSpPr>
      <p:grpSpPr>
        <a:xfrm>
          <a:off x="0" y="0"/>
          <a:ext cx="0" cy="0"/>
          <a:chOff x="0" y="0"/>
          <a:chExt cx="0" cy="0"/>
        </a:xfrm>
      </p:grpSpPr>
      <p:grpSp>
        <p:nvGrpSpPr>
          <p:cNvPr id="13" name="Gruppe 12">
            <a:extLst>
              <a:ext uri="{FF2B5EF4-FFF2-40B4-BE49-F238E27FC236}">
                <a16:creationId xmlns:a16="http://schemas.microsoft.com/office/drawing/2014/main" id="{FF327B91-B219-95F4-D92D-0C05B82BA98B}"/>
              </a:ext>
            </a:extLst>
          </p:cNvPr>
          <p:cNvGrpSpPr/>
          <p:nvPr/>
        </p:nvGrpSpPr>
        <p:grpSpPr>
          <a:xfrm>
            <a:off x="6837625" y="2133159"/>
            <a:ext cx="1462589" cy="2545740"/>
            <a:chOff x="6063802" y="1430347"/>
            <a:chExt cx="839464" cy="1363055"/>
          </a:xfrm>
        </p:grpSpPr>
        <p:pic>
          <p:nvPicPr>
            <p:cNvPr id="1028" name="Picture 4" descr="Premium Photo | 3d man holding blank paper on a white background">
              <a:extLst>
                <a:ext uri="{FF2B5EF4-FFF2-40B4-BE49-F238E27FC236}">
                  <a16:creationId xmlns:a16="http://schemas.microsoft.com/office/drawing/2014/main" id="{6620EE82-8B6A-D8AB-E47A-127FCA885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802" y="1430347"/>
              <a:ext cx="839464" cy="12596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4ABCD57-B441-142A-08FC-A5AB7E67F252}"/>
                </a:ext>
              </a:extLst>
            </p:cNvPr>
            <p:cNvSpPr txBox="1"/>
            <p:nvPr/>
          </p:nvSpPr>
          <p:spPr>
            <a:xfrm>
              <a:off x="6147722" y="2572282"/>
              <a:ext cx="122494" cy="2211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1"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B6CD629E-4AAD-A711-BE96-0DDB7911705C}"/>
              </a:ext>
            </a:extLst>
          </p:cNvPr>
          <p:cNvGrpSpPr/>
          <p:nvPr/>
        </p:nvGrpSpPr>
        <p:grpSpPr>
          <a:xfrm>
            <a:off x="1059986" y="2312008"/>
            <a:ext cx="2440796" cy="2243577"/>
            <a:chOff x="8076954" y="2481942"/>
            <a:chExt cx="2013387" cy="1761404"/>
          </a:xfrm>
        </p:grpSpPr>
        <p:pic>
          <p:nvPicPr>
            <p:cNvPr id="1034" name="Picture 10" descr="pisang intelijen dalam stick figure computer Bluebell Konflik Bersalah">
              <a:extLst>
                <a:ext uri="{FF2B5EF4-FFF2-40B4-BE49-F238E27FC236}">
                  <a16:creationId xmlns:a16="http://schemas.microsoft.com/office/drawing/2014/main" id="{566D15BD-32E6-A94E-E92C-53FF7F08E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259" y="2481942"/>
              <a:ext cx="1589315" cy="11919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5DDC8EC-AA72-6819-38BD-886D2FDFBA67}"/>
                </a:ext>
              </a:extLst>
            </p:cNvPr>
            <p:cNvSpPr txBox="1"/>
            <p:nvPr/>
          </p:nvSpPr>
          <p:spPr>
            <a:xfrm>
              <a:off x="8076954" y="3784247"/>
              <a:ext cx="2013387" cy="4590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Saksbehandlerverktøy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Administrasjonsgrensesnitt</a:t>
              </a:r>
              <a:endParaRPr kumimoji="0" lang="nb-NO"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1" name="Picture 20">
            <a:extLst>
              <a:ext uri="{FF2B5EF4-FFF2-40B4-BE49-F238E27FC236}">
                <a16:creationId xmlns:a16="http://schemas.microsoft.com/office/drawing/2014/main" id="{4D7C80B1-B339-7877-B8AD-E4DAF18A5F5B}"/>
              </a:ext>
            </a:extLst>
          </p:cNvPr>
          <p:cNvPicPr>
            <a:picLocks noChangeAspect="1"/>
          </p:cNvPicPr>
          <p:nvPr/>
        </p:nvPicPr>
        <p:blipFill>
          <a:blip r:embed="rId5"/>
          <a:stretch>
            <a:fillRect/>
          </a:stretch>
        </p:blipFill>
        <p:spPr>
          <a:xfrm>
            <a:off x="7644766" y="3060933"/>
            <a:ext cx="456293" cy="646873"/>
          </a:xfrm>
          <a:prstGeom prst="rect">
            <a:avLst/>
          </a:prstGeom>
        </p:spPr>
      </p:pic>
      <p:cxnSp>
        <p:nvCxnSpPr>
          <p:cNvPr id="26" name="Straight Arrow Connector 25">
            <a:extLst>
              <a:ext uri="{FF2B5EF4-FFF2-40B4-BE49-F238E27FC236}">
                <a16:creationId xmlns:a16="http://schemas.microsoft.com/office/drawing/2014/main" id="{0739BD7B-EC40-4AEE-2EEC-2F4DC42051C2}"/>
              </a:ext>
            </a:extLst>
          </p:cNvPr>
          <p:cNvCxnSpPr>
            <a:cxnSpLocks/>
          </p:cNvCxnSpPr>
          <p:nvPr/>
        </p:nvCxnSpPr>
        <p:spPr>
          <a:xfrm>
            <a:off x="4410354" y="4199626"/>
            <a:ext cx="2233888"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5" name="TekstSylinder 4">
            <a:extLst>
              <a:ext uri="{FF2B5EF4-FFF2-40B4-BE49-F238E27FC236}">
                <a16:creationId xmlns:a16="http://schemas.microsoft.com/office/drawing/2014/main" id="{5E35B4DD-13BE-8DBE-67AB-C05BE3ADA395}"/>
              </a:ext>
            </a:extLst>
          </p:cNvPr>
          <p:cNvSpPr txBox="1"/>
          <p:nvPr/>
        </p:nvSpPr>
        <p:spPr>
          <a:xfrm>
            <a:off x="4603737" y="3830294"/>
            <a:ext cx="25119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Utsendelse</a:t>
            </a:r>
            <a:r>
              <a:rPr kumimoji="0" lang="nb-NO" sz="1800" b="0" i="0" u="none" strike="noStrike" kern="1200" cap="none" spc="0" normalizeH="0" baseline="0" noProof="0">
                <a:ln>
                  <a:noFill/>
                </a:ln>
                <a:solidFill>
                  <a:prstClr val="black"/>
                </a:solidFill>
                <a:effectLst/>
                <a:uLnTx/>
                <a:uFillTx/>
                <a:latin typeface="Calibri"/>
                <a:ea typeface="+mn-ea"/>
                <a:cs typeface="+mn-cs"/>
              </a:rPr>
              <a:t> </a:t>
            </a:r>
            <a:r>
              <a:rPr kumimoji="0" lang="nb-NO" sz="1600" b="0" i="0" u="none" strike="noStrike" kern="1200" cap="none" spc="0" normalizeH="0" baseline="0" noProof="0">
                <a:ln>
                  <a:noFill/>
                </a:ln>
                <a:solidFill>
                  <a:prstClr val="black"/>
                </a:solidFill>
                <a:effectLst/>
                <a:uLnTx/>
                <a:uFillTx/>
                <a:latin typeface="Calibri"/>
                <a:ea typeface="+mn-ea"/>
                <a:cs typeface="+mn-cs"/>
              </a:rPr>
              <a:t>av vedtak</a:t>
            </a: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pic>
        <p:nvPicPr>
          <p:cNvPr id="23" name="Bilde 22">
            <a:extLst>
              <a:ext uri="{FF2B5EF4-FFF2-40B4-BE49-F238E27FC236}">
                <a16:creationId xmlns:a16="http://schemas.microsoft.com/office/drawing/2014/main" id="{805F37F1-6B46-5198-6BD1-8F074390F51E}"/>
              </a:ext>
            </a:extLst>
          </p:cNvPr>
          <p:cNvPicPr>
            <a:picLocks noChangeAspect="1"/>
          </p:cNvPicPr>
          <p:nvPr/>
        </p:nvPicPr>
        <p:blipFill>
          <a:blip r:embed="rId6"/>
          <a:stretch>
            <a:fillRect/>
          </a:stretch>
        </p:blipFill>
        <p:spPr>
          <a:xfrm>
            <a:off x="8290061" y="2842178"/>
            <a:ext cx="1050588" cy="397372"/>
          </a:xfrm>
          <a:prstGeom prst="rect">
            <a:avLst/>
          </a:prstGeom>
        </p:spPr>
      </p:pic>
      <p:pic>
        <p:nvPicPr>
          <p:cNvPr id="28" name="Bilde 27">
            <a:extLst>
              <a:ext uri="{FF2B5EF4-FFF2-40B4-BE49-F238E27FC236}">
                <a16:creationId xmlns:a16="http://schemas.microsoft.com/office/drawing/2014/main" id="{DE362709-1A12-AB3F-9225-0A844834E29D}"/>
              </a:ext>
            </a:extLst>
          </p:cNvPr>
          <p:cNvPicPr>
            <a:picLocks noChangeAspect="1"/>
          </p:cNvPicPr>
          <p:nvPr/>
        </p:nvPicPr>
        <p:blipFill>
          <a:blip r:embed="rId7"/>
          <a:stretch>
            <a:fillRect/>
          </a:stretch>
        </p:blipFill>
        <p:spPr>
          <a:xfrm>
            <a:off x="8277505" y="3295883"/>
            <a:ext cx="1073946" cy="430524"/>
          </a:xfrm>
          <a:prstGeom prst="rect">
            <a:avLst/>
          </a:prstGeom>
        </p:spPr>
      </p:pic>
      <p:sp>
        <p:nvSpPr>
          <p:cNvPr id="30" name="Rektangel: avrundede hjørner 29">
            <a:extLst>
              <a:ext uri="{FF2B5EF4-FFF2-40B4-BE49-F238E27FC236}">
                <a16:creationId xmlns:a16="http://schemas.microsoft.com/office/drawing/2014/main" id="{1F7EA7D8-3580-7521-F3CB-1DC084798BC7}"/>
              </a:ext>
            </a:extLst>
          </p:cNvPr>
          <p:cNvSpPr/>
          <p:nvPr/>
        </p:nvSpPr>
        <p:spPr>
          <a:xfrm>
            <a:off x="8358196" y="3832636"/>
            <a:ext cx="910624" cy="279232"/>
          </a:xfrm>
          <a:prstGeom prst="round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800" b="1" i="0" u="none" strike="noStrike" kern="1200" cap="none" spc="0" normalizeH="0" baseline="0" noProof="0">
                <a:ln>
                  <a:noFill/>
                </a:ln>
                <a:solidFill>
                  <a:prstClr val="white"/>
                </a:solidFill>
                <a:effectLst/>
                <a:uLnTx/>
                <a:uFillTx/>
                <a:latin typeface="Calibri"/>
                <a:ea typeface="+mn-ea"/>
                <a:cs typeface="+mn-cs"/>
              </a:rPr>
              <a:t>Se ledsagerbeviset på nett</a:t>
            </a:r>
          </a:p>
        </p:txBody>
      </p:sp>
      <p:sp>
        <p:nvSpPr>
          <p:cNvPr id="33" name="TekstSylinder 32">
            <a:extLst>
              <a:ext uri="{FF2B5EF4-FFF2-40B4-BE49-F238E27FC236}">
                <a16:creationId xmlns:a16="http://schemas.microsoft.com/office/drawing/2014/main" id="{389F1ABB-9E9E-D84D-4587-3C155DCB0A36}"/>
              </a:ext>
            </a:extLst>
          </p:cNvPr>
          <p:cNvSpPr txBox="1"/>
          <p:nvPr/>
        </p:nvSpPr>
        <p:spPr>
          <a:xfrm>
            <a:off x="1059986" y="1476493"/>
            <a:ext cx="127214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a:ea typeface="+mn-ea"/>
                <a:cs typeface="+mn-cs"/>
              </a:rPr>
              <a:t>Kommunen</a:t>
            </a:r>
          </a:p>
        </p:txBody>
      </p:sp>
      <p:sp>
        <p:nvSpPr>
          <p:cNvPr id="34" name="TekstSylinder 33">
            <a:extLst>
              <a:ext uri="{FF2B5EF4-FFF2-40B4-BE49-F238E27FC236}">
                <a16:creationId xmlns:a16="http://schemas.microsoft.com/office/drawing/2014/main" id="{3B805EB2-5996-2315-6313-9858E7CFDA07}"/>
              </a:ext>
            </a:extLst>
          </p:cNvPr>
          <p:cNvSpPr txBox="1"/>
          <p:nvPr/>
        </p:nvSpPr>
        <p:spPr>
          <a:xfrm>
            <a:off x="7065439" y="1476493"/>
            <a:ext cx="112171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a:ea typeface="+mn-ea"/>
                <a:cs typeface="+mn-cs"/>
              </a:rPr>
              <a:t>Innbygger</a:t>
            </a:r>
          </a:p>
        </p:txBody>
      </p:sp>
      <p:pic>
        <p:nvPicPr>
          <p:cNvPr id="4" name="Bilde 3" descr="Et bilde som inneholder Font, Grafikk, skjermbilde, tekst&#10;&#10;Automatisk generert beskrivelse">
            <a:extLst>
              <a:ext uri="{FF2B5EF4-FFF2-40B4-BE49-F238E27FC236}">
                <a16:creationId xmlns:a16="http://schemas.microsoft.com/office/drawing/2014/main" id="{1D4FB749-2B07-C6CD-9D52-8413294A1445}"/>
              </a:ext>
            </a:extLst>
          </p:cNvPr>
          <p:cNvPicPr>
            <a:picLocks noChangeAspect="1"/>
          </p:cNvPicPr>
          <p:nvPr/>
        </p:nvPicPr>
        <p:blipFill>
          <a:blip r:embed="rId8"/>
          <a:stretch>
            <a:fillRect/>
          </a:stretch>
        </p:blipFill>
        <p:spPr>
          <a:xfrm>
            <a:off x="7774877" y="6068058"/>
            <a:ext cx="2620537" cy="489544"/>
          </a:xfrm>
          <a:prstGeom prst="rect">
            <a:avLst/>
          </a:prstGeom>
        </p:spPr>
      </p:pic>
      <p:pic>
        <p:nvPicPr>
          <p:cNvPr id="9" name="Bilde 8">
            <a:extLst>
              <a:ext uri="{FF2B5EF4-FFF2-40B4-BE49-F238E27FC236}">
                <a16:creationId xmlns:a16="http://schemas.microsoft.com/office/drawing/2014/main" id="{C118CE96-9052-8D27-4A5A-42AFB3892865}"/>
              </a:ext>
            </a:extLst>
          </p:cNvPr>
          <p:cNvPicPr>
            <a:picLocks noChangeAspect="1"/>
          </p:cNvPicPr>
          <p:nvPr/>
        </p:nvPicPr>
        <p:blipFill>
          <a:blip r:embed="rId9"/>
          <a:stretch>
            <a:fillRect/>
          </a:stretch>
        </p:blipFill>
        <p:spPr>
          <a:xfrm>
            <a:off x="9567175" y="1954124"/>
            <a:ext cx="1704950" cy="3114041"/>
          </a:xfrm>
          <a:prstGeom prst="rect">
            <a:avLst/>
          </a:prstGeom>
        </p:spPr>
      </p:pic>
      <p:sp>
        <p:nvSpPr>
          <p:cNvPr id="12" name="Tittel 1">
            <a:extLst>
              <a:ext uri="{FF2B5EF4-FFF2-40B4-BE49-F238E27FC236}">
                <a16:creationId xmlns:a16="http://schemas.microsoft.com/office/drawing/2014/main" id="{9E5F12DA-831F-ECCC-462F-D927337B9F11}"/>
              </a:ext>
            </a:extLst>
          </p:cNvPr>
          <p:cNvSpPr txBox="1">
            <a:spLocks/>
          </p:cNvSpPr>
          <p:nvPr/>
        </p:nvSpPr>
        <p:spPr>
          <a:xfrm>
            <a:off x="3637722" y="500527"/>
            <a:ext cx="4916556" cy="1132114"/>
          </a:xfrm>
          <a:prstGeom prst="rect">
            <a:avLst/>
          </a:prstGeom>
        </p:spPr>
        <p:txBody>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nb-NO" sz="2800" b="1" i="0" u="none" strike="noStrike" kern="1200" cap="none" spc="0" normalizeH="0" baseline="0" noProof="0">
                <a:ln>
                  <a:noFill/>
                </a:ln>
                <a:solidFill>
                  <a:srgbClr val="001A58"/>
                </a:solidFill>
                <a:effectLst/>
                <a:uLnTx/>
                <a:uFillTx/>
                <a:latin typeface="Calibri"/>
                <a:ea typeface="+mj-ea"/>
                <a:cs typeface="+mj-cs"/>
              </a:rPr>
              <a:t>Digitalt ledsagerbevis</a:t>
            </a:r>
          </a:p>
        </p:txBody>
      </p:sp>
      <p:sp>
        <p:nvSpPr>
          <p:cNvPr id="3" name="TekstSylinder 2">
            <a:extLst>
              <a:ext uri="{FF2B5EF4-FFF2-40B4-BE49-F238E27FC236}">
                <a16:creationId xmlns:a16="http://schemas.microsoft.com/office/drawing/2014/main" id="{639349F0-50A3-6BDB-F25A-1E552C73136F}"/>
              </a:ext>
            </a:extLst>
          </p:cNvPr>
          <p:cNvSpPr txBox="1"/>
          <p:nvPr/>
        </p:nvSpPr>
        <p:spPr>
          <a:xfrm>
            <a:off x="8907917" y="5263166"/>
            <a:ext cx="180703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a:ea typeface="+mn-ea"/>
                <a:cs typeface="+mn-cs"/>
              </a:rPr>
              <a:t>Ledsagerbevis.no</a:t>
            </a:r>
          </a:p>
        </p:txBody>
      </p:sp>
    </p:spTree>
    <p:extLst>
      <p:ext uri="{BB962C8B-B14F-4D97-AF65-F5344CB8AC3E}">
        <p14:creationId xmlns:p14="http://schemas.microsoft.com/office/powerpoint/2010/main" val="310322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animBg="1"/>
      <p:bldP spid="33" grpId="0"/>
      <p:bldP spid="3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65B6C9D9-1396-C0A3-D041-1B0AC2BFC996}"/>
              </a:ext>
            </a:extLst>
          </p:cNvPr>
          <p:cNvSpPr txBox="1"/>
          <p:nvPr/>
        </p:nvSpPr>
        <p:spPr>
          <a:xfrm>
            <a:off x="4667320" y="741883"/>
            <a:ext cx="2439571" cy="1692771"/>
          </a:xfrm>
          <a:prstGeom prst="rect">
            <a:avLst/>
          </a:prstGeom>
          <a:solidFill>
            <a:srgbClr val="FFFFFF"/>
          </a:solidFill>
          <a:effectLst>
            <a:outerShdw blurRad="50800" dist="38100" algn="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«Digitalt ledsagerbevis gjør det mulig å dra spontant på kino for oss også!»</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prstClr val="black"/>
                </a:solidFill>
                <a:effectLst/>
                <a:uLnTx/>
                <a:uFillTx/>
                <a:latin typeface="Calibri"/>
                <a:ea typeface="+mn-ea"/>
                <a:cs typeface="+mn-cs"/>
              </a:rPr>
              <a:t>Pappa til Sigurd(13)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A715DFA4-8799-5435-D37B-E36F6D30ECE1}"/>
              </a:ext>
            </a:extLst>
          </p:cNvPr>
          <p:cNvSpPr txBox="1"/>
          <p:nvPr/>
        </p:nvSpPr>
        <p:spPr>
          <a:xfrm>
            <a:off x="456611" y="1864493"/>
            <a:ext cx="3000395" cy="1969770"/>
          </a:xfrm>
          <a:prstGeom prst="rect">
            <a:avLst/>
          </a:prstGeom>
          <a:solidFill>
            <a:srgbClr val="FFFFFF"/>
          </a:solidFill>
          <a:effectLst>
            <a:outerShdw blurRad="50800" dist="38100" algn="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a:t>
            </a:r>
            <a:r>
              <a:rPr kumimoji="0" lang="nn-NO" sz="1800" b="0" i="0" u="none" strike="noStrike" kern="1200" cap="none" spc="0" normalizeH="0" baseline="0" noProof="0" dirty="0">
                <a:ln>
                  <a:noFill/>
                </a:ln>
                <a:solidFill>
                  <a:prstClr val="black"/>
                </a:solidFill>
                <a:effectLst/>
                <a:uLnTx/>
                <a:uFillTx/>
                <a:latin typeface="Calibri"/>
                <a:ea typeface="+mn-ea"/>
                <a:cs typeface="+mn-cs"/>
              </a:rPr>
              <a:t>Vi slepp å tenkje på at det blir attgløymt, vi slepp å tenkje på om vi mistar det. Det blir ein mindre ting å tenkje på, og det er ei stor forbetring</a:t>
            </a:r>
            <a:r>
              <a:rPr kumimoji="0" lang="nb-NO"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prstClr val="black"/>
                </a:solidFill>
                <a:effectLst/>
                <a:uLnTx/>
                <a:uFillTx/>
                <a:latin typeface="Calibri"/>
                <a:ea typeface="+mn-ea"/>
                <a:cs typeface="+mn-cs"/>
              </a:rPr>
              <a:t>Mamma til Tale(14)</a:t>
            </a:r>
          </a:p>
        </p:txBody>
      </p:sp>
      <p:sp>
        <p:nvSpPr>
          <p:cNvPr id="7" name="TextBox 6">
            <a:extLst>
              <a:ext uri="{FF2B5EF4-FFF2-40B4-BE49-F238E27FC236}">
                <a16:creationId xmlns:a16="http://schemas.microsoft.com/office/drawing/2014/main" id="{0F14E2A8-ECB9-0833-D586-F29B76B18A6F}"/>
              </a:ext>
            </a:extLst>
          </p:cNvPr>
          <p:cNvSpPr txBox="1"/>
          <p:nvPr/>
        </p:nvSpPr>
        <p:spPr>
          <a:xfrm>
            <a:off x="8249289" y="1676016"/>
            <a:ext cx="3195471" cy="2277547"/>
          </a:xfrm>
          <a:prstGeom prst="rect">
            <a:avLst/>
          </a:prstGeom>
          <a:solidFill>
            <a:srgbClr val="FFFFFF"/>
          </a:solidFill>
          <a:effectLst>
            <a:outerShdw blurRad="50800" dist="38100" algn="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Calibri"/>
                <a:ea typeface="+mn-ea"/>
                <a:cs typeface="+mn-cs"/>
              </a:rPr>
              <a:t>«Endelig blir det mye lettere å dele ledsagerbeviset med Adams besteforeldre når de vil ta han med på aktiviteter. Hverdagen vår blir også mer og mer digital så et digitalt ledsagerbevis vil bidra til lavere puls når vi skal huske alt annet på vei ut av døra</a:t>
            </a:r>
            <a:r>
              <a:rPr kumimoji="0" lang="nb-NO" sz="1600" b="1" i="0" u="none" strike="noStrike" kern="1200" cap="none" spc="0" normalizeH="0" baseline="0" noProof="0" dirty="0">
                <a:ln>
                  <a:noFill/>
                </a:ln>
                <a:solidFill>
                  <a:prstClr val="black"/>
                </a:solidFill>
                <a:effectLst/>
                <a:uLnTx/>
                <a:uFillTx/>
                <a:latin typeface="Calibri"/>
                <a:ea typeface="+mn-ea"/>
                <a:cs typeface="+mn-cs"/>
              </a:rPr>
              <a:t>.</a:t>
            </a:r>
            <a:r>
              <a:rPr kumimoji="0" lang="nb-NO"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prstClr val="black"/>
                </a:solidFill>
                <a:effectLst/>
                <a:uLnTx/>
                <a:uFillTx/>
                <a:latin typeface="Calibri"/>
                <a:ea typeface="+mn-ea"/>
                <a:cs typeface="+mn-cs"/>
              </a:rPr>
              <a:t>Pappa til Adam(5)</a:t>
            </a:r>
          </a:p>
        </p:txBody>
      </p:sp>
      <p:pic>
        <p:nvPicPr>
          <p:cNvPr id="8" name="Bilde 7" descr="Et bilde som inneholder tekst, Menneskeansikt, skjermbilde, person&#10;&#10;Automatisk generert beskrivelse">
            <a:extLst>
              <a:ext uri="{FF2B5EF4-FFF2-40B4-BE49-F238E27FC236}">
                <a16:creationId xmlns:a16="http://schemas.microsoft.com/office/drawing/2014/main" id="{EF1AD0AE-417A-3225-1B8E-10E0A519EA1C}"/>
              </a:ext>
            </a:extLst>
          </p:cNvPr>
          <p:cNvPicPr>
            <a:picLocks noChangeAspect="1"/>
          </p:cNvPicPr>
          <p:nvPr/>
        </p:nvPicPr>
        <p:blipFill>
          <a:blip r:embed="rId3"/>
          <a:stretch>
            <a:fillRect/>
          </a:stretch>
        </p:blipFill>
        <p:spPr>
          <a:xfrm>
            <a:off x="4995269" y="2885116"/>
            <a:ext cx="2070549" cy="3783423"/>
          </a:xfrm>
          <a:prstGeom prst="rect">
            <a:avLst/>
          </a:prstGeom>
        </p:spPr>
      </p:pic>
    </p:spTree>
    <p:extLst>
      <p:ext uri="{BB962C8B-B14F-4D97-AF65-F5344CB8AC3E}">
        <p14:creationId xmlns:p14="http://schemas.microsoft.com/office/powerpoint/2010/main" val="3040271872"/>
      </p:ext>
    </p:extLst>
  </p:cSld>
  <p:clrMapOvr>
    <a:masterClrMapping/>
  </p:clrMapOvr>
</p:sld>
</file>

<file path=ppt/theme/theme1.xml><?xml version="1.0" encoding="utf-8"?>
<a:theme xmlns:a="http://schemas.openxmlformats.org/drawingml/2006/main" name="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S-ppt mal enkel  -  Skrivebeskyttet" id="{3623209C-AFC7-47B5-9C42-049A96DD7D6B}" vid="{2D5507F4-6FED-4805-A31D-1311BFB9875E}"/>
    </a:ext>
  </a:extLst>
</a:theme>
</file>

<file path=ppt/theme/theme2.xml><?xml version="1.0" encoding="utf-8"?>
<a:theme xmlns:a="http://schemas.openxmlformats.org/drawingml/2006/main" name="KS Digital">
  <a:themeElements>
    <a:clrScheme name="KS Digital">
      <a:dk1>
        <a:srgbClr val="001A58"/>
      </a:dk1>
      <a:lt1>
        <a:srgbClr val="F4ECDF"/>
      </a:lt1>
      <a:dk2>
        <a:srgbClr val="001A58"/>
      </a:dk2>
      <a:lt2>
        <a:srgbClr val="F3DDA2"/>
      </a:lt2>
      <a:accent1>
        <a:srgbClr val="714EEA"/>
      </a:accent1>
      <a:accent2>
        <a:srgbClr val="07604F"/>
      </a:accent2>
      <a:accent3>
        <a:srgbClr val="9BA843"/>
      </a:accent3>
      <a:accent4>
        <a:srgbClr val="D0AEF4"/>
      </a:accent4>
      <a:accent5>
        <a:srgbClr val="F58259"/>
      </a:accent5>
      <a:accent6>
        <a:srgbClr val="0AB7C8"/>
      </a:accent6>
      <a:hlink>
        <a:srgbClr val="714EEA"/>
      </a:hlink>
      <a:folHlink>
        <a:srgbClr val="D0AEF4"/>
      </a:folHlink>
    </a:clrScheme>
    <a:fontScheme name="KS Digit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KS Digital.pptx" id="{E1AE06E9-F24C-4996-A1C9-B68D933C67F8}" vid="{E4939DCB-5B9C-4AAC-9D45-AF514F6FC8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4BA69282D11E84D909342227BAD2DBB" ma:contentTypeVersion="10" ma:contentTypeDescription="Opprett et nytt dokument." ma:contentTypeScope="" ma:versionID="bb0232a1ca7b55a2cb301913b94443b2">
  <xsd:schema xmlns:xsd="http://www.w3.org/2001/XMLSchema" xmlns:xs="http://www.w3.org/2001/XMLSchema" xmlns:p="http://schemas.microsoft.com/office/2006/metadata/properties" xmlns:ns2="d5862661-52ba-4a99-8b8a-cb4592e31c6c" targetNamespace="http://schemas.microsoft.com/office/2006/metadata/properties" ma:root="true" ma:fieldsID="2a10bbb5281c27a45c6e7f9ee52a6136" ns2:_="">
    <xsd:import namespace="d5862661-52ba-4a99-8b8a-cb4592e31c6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62661-52ba-4a99-8b8a-cb4592e31c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a5af897e-8ee3-44e6-a379-8efb93aa5b2e"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5862661-52ba-4a99-8b8a-cb4592e31c6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9C5129-CD74-443A-9B01-9CAC21F7E60E}">
  <ds:schemaRefs>
    <ds:schemaRef ds:uri="http://schemas.microsoft.com/sharepoint/v3/contenttype/forms"/>
  </ds:schemaRefs>
</ds:datastoreItem>
</file>

<file path=customXml/itemProps2.xml><?xml version="1.0" encoding="utf-8"?>
<ds:datastoreItem xmlns:ds="http://schemas.openxmlformats.org/officeDocument/2006/customXml" ds:itemID="{75184C48-C1CC-450F-86E0-FFA0F86FE38E}"/>
</file>

<file path=customXml/itemProps3.xml><?xml version="1.0" encoding="utf-8"?>
<ds:datastoreItem xmlns:ds="http://schemas.openxmlformats.org/officeDocument/2006/customXml" ds:itemID="{92785E39-77C6-48BD-9922-C596EC145C2A}">
  <ds:schemaRefs>
    <ds:schemaRef ds:uri="http://purl.org/dc/terms/"/>
    <ds:schemaRef ds:uri="dfcbf170-f3cb-4512-85fa-9c659779bd67"/>
    <ds:schemaRef ds:uri="http://purl.org/dc/dcmitype/"/>
    <ds:schemaRef ds:uri="9292cd20-ea9c-4f78-b2a7-1b18e9873274"/>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1ae18b6-de6f-4b87-a2fc-90d6217d954e}" enabled="0" method="" siteId="{e1ae18b6-de6f-4b87-a2fc-90d6217d954e}" removed="1"/>
</clbl:labelList>
</file>

<file path=docProps/app.xml><?xml version="1.0" encoding="utf-8"?>
<Properties xmlns="http://schemas.openxmlformats.org/officeDocument/2006/extended-properties" xmlns:vt="http://schemas.openxmlformats.org/officeDocument/2006/docPropsVTypes">
  <Template>KS_ppt mal enkel</Template>
  <TotalTime>2396</TotalTime>
  <Words>882</Words>
  <Application>Microsoft Office PowerPoint</Application>
  <PresentationFormat>Widescreen</PresentationFormat>
  <Paragraphs>146</Paragraphs>
  <Slides>13</Slides>
  <Notes>8</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Aptos</vt:lpstr>
      <vt:lpstr>Arial</vt:lpstr>
      <vt:lpstr>Calibri</vt:lpstr>
      <vt:lpstr>Courier New</vt:lpstr>
      <vt:lpstr>Symbol</vt:lpstr>
      <vt:lpstr>KS-profiltema</vt:lpstr>
      <vt:lpstr>KS Digital</vt:lpstr>
      <vt:lpstr>Data og deling av data – i KS og KS Digital</vt:lpstr>
      <vt:lpstr>Data og deling av data</vt:lpstr>
      <vt:lpstr>Et eksempel på at data er nyttig å dele: Oversikt over innbyggers kommunale tjenester</vt:lpstr>
      <vt:lpstr>KS og fellesløsninger for digital samordning i kommunal sektor - KS Digital og Fiks-plattform og tjenester </vt:lpstr>
      <vt:lpstr>Praktiske eksempler på deling av data </vt:lpstr>
      <vt:lpstr>PowerPoint Presentation</vt:lpstr>
      <vt:lpstr>PowerPoint Presentation</vt:lpstr>
      <vt:lpstr>PowerPoint Presentation</vt:lpstr>
      <vt:lpstr>PowerPoint Presentation</vt:lpstr>
      <vt:lpstr>PowerPoint Presentation</vt:lpstr>
      <vt:lpstr>KS Digital</vt:lpstr>
      <vt:lpstr>PowerPoint Presentation</vt:lpstr>
      <vt:lpstr>Takk for oss!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Mette Røhne</dc:creator>
  <cp:lastModifiedBy>Mette Røhne</cp:lastModifiedBy>
  <cp:revision>2</cp:revision>
  <dcterms:created xsi:type="dcterms:W3CDTF">2024-10-24T11:27:30Z</dcterms:created>
  <dcterms:modified xsi:type="dcterms:W3CDTF">2024-10-28T09:04:15Z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0x010100C4BA69282D11E84D909342227BAD2DBB</vt:lpwstr>
  </property>
</Properties>
</file>