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9"/>
  </p:notesMasterIdLst>
  <p:sldIdLst>
    <p:sldId id="256" r:id="rId5"/>
    <p:sldId id="258" r:id="rId6"/>
    <p:sldId id="259" r:id="rId7"/>
    <p:sldId id="276" r:id="rId8"/>
    <p:sldId id="275" r:id="rId9"/>
    <p:sldId id="277" r:id="rId10"/>
    <p:sldId id="280" r:id="rId11"/>
    <p:sldId id="260" r:id="rId12"/>
    <p:sldId id="281" r:id="rId13"/>
    <p:sldId id="270" r:id="rId14"/>
    <p:sldId id="268" r:id="rId15"/>
    <p:sldId id="261" r:id="rId16"/>
    <p:sldId id="272" r:id="rId17"/>
    <p:sldId id="263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roll, Ole" initials="EO" lastIdx="7" clrIdx="0">
    <p:extLst>
      <p:ext uri="{19B8F6BF-5375-455C-9EA6-DF929625EA0E}">
        <p15:presenceInfo xmlns:p15="http://schemas.microsoft.com/office/powerpoint/2012/main" userId="S::ole.ekroll_bergen.kommune.no#ext#@ksiskyen.onmicrosoft.com::c346a5bc-a252-4c53-897c-ae8b892d19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F6"/>
    <a:srgbClr val="001A58"/>
    <a:srgbClr val="EBB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D2F55-C544-4656-BD2D-FF65922FB657}" v="15" dt="2022-10-24T06:48:26.850"/>
    <p1510:client id="{C507724E-39DB-4327-9AB1-18098690EA98}" v="58" dt="2023-02-17T09:34:55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6" autoAdjust="0"/>
    <p:restoredTop sz="96601" autoAdjust="0"/>
  </p:normalViewPr>
  <p:slideViewPr>
    <p:cSldViewPr snapToGrid="0">
      <p:cViewPr varScale="1">
        <p:scale>
          <a:sx n="154" d="100"/>
          <a:sy n="154" d="100"/>
        </p:scale>
        <p:origin x="316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ar Hjelset" userId="900bcac5-039b-480b-8b37-a8273c2e007f" providerId="ADAL" clId="{1D8D2F55-C544-4656-BD2D-FF65922FB657}"/>
    <pc:docChg chg="undo custSel addSld delSld modSld">
      <pc:chgData name="Steinar Hjelset" userId="900bcac5-039b-480b-8b37-a8273c2e007f" providerId="ADAL" clId="{1D8D2F55-C544-4656-BD2D-FF65922FB657}" dt="2022-10-26T05:41:10.179" v="2546" actId="20577"/>
      <pc:docMkLst>
        <pc:docMk/>
      </pc:docMkLst>
      <pc:sldChg chg="modSp mod">
        <pc:chgData name="Steinar Hjelset" userId="900bcac5-039b-480b-8b37-a8273c2e007f" providerId="ADAL" clId="{1D8D2F55-C544-4656-BD2D-FF65922FB657}" dt="2022-10-26T05:41:10.179" v="2546" actId="20577"/>
        <pc:sldMkLst>
          <pc:docMk/>
          <pc:sldMk cId="2529726809" sldId="258"/>
        </pc:sldMkLst>
        <pc:graphicFrameChg chg="modGraphic">
          <ac:chgData name="Steinar Hjelset" userId="900bcac5-039b-480b-8b37-a8273c2e007f" providerId="ADAL" clId="{1D8D2F55-C544-4656-BD2D-FF65922FB657}" dt="2022-10-26T05:41:10.179" v="2546" actId="20577"/>
          <ac:graphicFrameMkLst>
            <pc:docMk/>
            <pc:sldMk cId="2529726809" sldId="258"/>
            <ac:graphicFrameMk id="4" creationId="{24F3094C-C382-4F77-8975-68FDEFBDFAAB}"/>
          </ac:graphicFrameMkLst>
        </pc:graphicFrameChg>
      </pc:sldChg>
      <pc:sldChg chg="modSp mod">
        <pc:chgData name="Steinar Hjelset" userId="900bcac5-039b-480b-8b37-a8273c2e007f" providerId="ADAL" clId="{1D8D2F55-C544-4656-BD2D-FF65922FB657}" dt="2022-10-19T09:34:04.526" v="2528" actId="20577"/>
        <pc:sldMkLst>
          <pc:docMk/>
          <pc:sldMk cId="453301325" sldId="260"/>
        </pc:sldMkLst>
        <pc:spChg chg="mod">
          <ac:chgData name="Steinar Hjelset" userId="900bcac5-039b-480b-8b37-a8273c2e007f" providerId="ADAL" clId="{1D8D2F55-C544-4656-BD2D-FF65922FB657}" dt="2022-10-19T09:34:04.526" v="2528" actId="20577"/>
          <ac:spMkLst>
            <pc:docMk/>
            <pc:sldMk cId="453301325" sldId="260"/>
            <ac:spMk id="5" creationId="{3E1138BC-4D44-4C77-86B6-5EC9D57185BC}"/>
          </ac:spMkLst>
        </pc:spChg>
      </pc:sldChg>
      <pc:sldChg chg="del">
        <pc:chgData name="Steinar Hjelset" userId="900bcac5-039b-480b-8b37-a8273c2e007f" providerId="ADAL" clId="{1D8D2F55-C544-4656-BD2D-FF65922FB657}" dt="2022-09-28T07:58:15.584" v="0" actId="47"/>
        <pc:sldMkLst>
          <pc:docMk/>
          <pc:sldMk cId="791951143" sldId="262"/>
        </pc:sldMkLst>
      </pc:sldChg>
      <pc:sldChg chg="del">
        <pc:chgData name="Steinar Hjelset" userId="900bcac5-039b-480b-8b37-a8273c2e007f" providerId="ADAL" clId="{1D8D2F55-C544-4656-BD2D-FF65922FB657}" dt="2022-09-28T07:58:15.584" v="0" actId="47"/>
        <pc:sldMkLst>
          <pc:docMk/>
          <pc:sldMk cId="3673540392" sldId="264"/>
        </pc:sldMkLst>
      </pc:sldChg>
      <pc:sldChg chg="modSp del mod">
        <pc:chgData name="Steinar Hjelset" userId="900bcac5-039b-480b-8b37-a8273c2e007f" providerId="ADAL" clId="{1D8D2F55-C544-4656-BD2D-FF65922FB657}" dt="2022-10-24T06:48:29.591" v="2530" actId="47"/>
        <pc:sldMkLst>
          <pc:docMk/>
          <pc:sldMk cId="1486769021" sldId="266"/>
        </pc:sldMkLst>
        <pc:spChg chg="mod">
          <ac:chgData name="Steinar Hjelset" userId="900bcac5-039b-480b-8b37-a8273c2e007f" providerId="ADAL" clId="{1D8D2F55-C544-4656-BD2D-FF65922FB657}" dt="2022-10-19T09:12:35.123" v="559" actId="20577"/>
          <ac:spMkLst>
            <pc:docMk/>
            <pc:sldMk cId="1486769021" sldId="266"/>
            <ac:spMk id="2" creationId="{BD76BCF2-0ABD-47C5-9EE8-E27A9B827235}"/>
          </ac:spMkLst>
        </pc:spChg>
        <pc:spChg chg="mod">
          <ac:chgData name="Steinar Hjelset" userId="900bcac5-039b-480b-8b37-a8273c2e007f" providerId="ADAL" clId="{1D8D2F55-C544-4656-BD2D-FF65922FB657}" dt="2022-10-19T09:33:46.704" v="2514" actId="6549"/>
          <ac:spMkLst>
            <pc:docMk/>
            <pc:sldMk cId="1486769021" sldId="266"/>
            <ac:spMk id="3" creationId="{CCCA4106-F119-4881-9697-A022EF9F70B0}"/>
          </ac:spMkLst>
        </pc:spChg>
      </pc:sldChg>
      <pc:sldChg chg="modSp del mod">
        <pc:chgData name="Steinar Hjelset" userId="900bcac5-039b-480b-8b37-a8273c2e007f" providerId="ADAL" clId="{1D8D2F55-C544-4656-BD2D-FF65922FB657}" dt="2022-10-24T06:48:29.591" v="2530" actId="47"/>
        <pc:sldMkLst>
          <pc:docMk/>
          <pc:sldMk cId="3322659818" sldId="267"/>
        </pc:sldMkLst>
        <pc:spChg chg="mod">
          <ac:chgData name="Steinar Hjelset" userId="900bcac5-039b-480b-8b37-a8273c2e007f" providerId="ADAL" clId="{1D8D2F55-C544-4656-BD2D-FF65922FB657}" dt="2022-10-19T09:33:12.514" v="2513" actId="20577"/>
          <ac:spMkLst>
            <pc:docMk/>
            <pc:sldMk cId="3322659818" sldId="267"/>
            <ac:spMk id="6" creationId="{BAE687DE-777B-4966-A9DA-564B4BA54F6D}"/>
          </ac:spMkLst>
        </pc:spChg>
      </pc:sldChg>
      <pc:sldChg chg="add">
        <pc:chgData name="Steinar Hjelset" userId="900bcac5-039b-480b-8b37-a8273c2e007f" providerId="ADAL" clId="{1D8D2F55-C544-4656-BD2D-FF65922FB657}" dt="2022-10-24T06:48:26.850" v="2529"/>
        <pc:sldMkLst>
          <pc:docMk/>
          <pc:sldMk cId="1211971353" sldId="270"/>
        </pc:sldMkLst>
      </pc:sldChg>
      <pc:sldChg chg="modSp mod">
        <pc:chgData name="Steinar Hjelset" userId="900bcac5-039b-480b-8b37-a8273c2e007f" providerId="ADAL" clId="{1D8D2F55-C544-4656-BD2D-FF65922FB657}" dt="2022-10-14T09:59:48.822" v="537" actId="20577"/>
        <pc:sldMkLst>
          <pc:docMk/>
          <pc:sldMk cId="2154555652" sldId="272"/>
        </pc:sldMkLst>
        <pc:spChg chg="mod">
          <ac:chgData name="Steinar Hjelset" userId="900bcac5-039b-480b-8b37-a8273c2e007f" providerId="ADAL" clId="{1D8D2F55-C544-4656-BD2D-FF65922FB657}" dt="2022-10-14T09:59:48.822" v="537" actId="20577"/>
          <ac:spMkLst>
            <pc:docMk/>
            <pc:sldMk cId="2154555652" sldId="272"/>
            <ac:spMk id="3" creationId="{1956669F-1FF7-4A87-B10C-4FE9B00FC537}"/>
          </ac:spMkLst>
        </pc:spChg>
      </pc:sldChg>
      <pc:sldChg chg="addSp delSp modSp mod">
        <pc:chgData name="Steinar Hjelset" userId="900bcac5-039b-480b-8b37-a8273c2e007f" providerId="ADAL" clId="{1D8D2F55-C544-4656-BD2D-FF65922FB657}" dt="2022-10-14T09:54:01.353" v="283" actId="1036"/>
        <pc:sldMkLst>
          <pc:docMk/>
          <pc:sldMk cId="247708315" sldId="275"/>
        </pc:sldMkLst>
        <pc:spChg chg="add mod">
          <ac:chgData name="Steinar Hjelset" userId="900bcac5-039b-480b-8b37-a8273c2e007f" providerId="ADAL" clId="{1D8D2F55-C544-4656-BD2D-FF65922FB657}" dt="2022-10-14T09:53:41.273" v="253" actId="1076"/>
          <ac:spMkLst>
            <pc:docMk/>
            <pc:sldMk cId="247708315" sldId="275"/>
            <ac:spMk id="2" creationId="{0C4CEF6B-3EF2-25AD-C82F-4809943F945C}"/>
          </ac:spMkLst>
        </pc:spChg>
        <pc:spChg chg="add del mod">
          <ac:chgData name="Steinar Hjelset" userId="900bcac5-039b-480b-8b37-a8273c2e007f" providerId="ADAL" clId="{1D8D2F55-C544-4656-BD2D-FF65922FB657}" dt="2022-09-29T07:22:59.826" v="61" actId="478"/>
          <ac:spMkLst>
            <pc:docMk/>
            <pc:sldMk cId="247708315" sldId="275"/>
            <ac:spMk id="2" creationId="{5934F43F-3DCA-17A4-B74C-1C09A07D81B4}"/>
          </ac:spMkLst>
        </pc:spChg>
        <pc:spChg chg="add del mod">
          <ac:chgData name="Steinar Hjelset" userId="900bcac5-039b-480b-8b37-a8273c2e007f" providerId="ADAL" clId="{1D8D2F55-C544-4656-BD2D-FF65922FB657}" dt="2022-09-29T07:22:07.904" v="47"/>
          <ac:spMkLst>
            <pc:docMk/>
            <pc:sldMk cId="247708315" sldId="275"/>
            <ac:spMk id="5" creationId="{FBC8DA22-46EA-05C4-3586-8CDB32E13123}"/>
          </ac:spMkLst>
        </pc:spChg>
        <pc:spChg chg="add mod">
          <ac:chgData name="Steinar Hjelset" userId="900bcac5-039b-480b-8b37-a8273c2e007f" providerId="ADAL" clId="{1D8D2F55-C544-4656-BD2D-FF65922FB657}" dt="2022-09-29T07:29:49.807" v="144" actId="1076"/>
          <ac:spMkLst>
            <pc:docMk/>
            <pc:sldMk cId="247708315" sldId="275"/>
            <ac:spMk id="7" creationId="{912FCB6A-75FA-73DB-FAB9-DBB22B1E42EA}"/>
          </ac:spMkLst>
        </pc:spChg>
        <pc:picChg chg="add del mod">
          <ac:chgData name="Steinar Hjelset" userId="900bcac5-039b-480b-8b37-a8273c2e007f" providerId="ADAL" clId="{1D8D2F55-C544-4656-BD2D-FF65922FB657}" dt="2022-09-29T07:20:24.610" v="18" actId="478"/>
          <ac:picMkLst>
            <pc:docMk/>
            <pc:sldMk cId="247708315" sldId="275"/>
            <ac:picMk id="3" creationId="{C3337510-366E-09E9-C976-F70098550400}"/>
          </ac:picMkLst>
        </pc:picChg>
        <pc:picChg chg="add del mod modCrop">
          <ac:chgData name="Steinar Hjelset" userId="900bcac5-039b-480b-8b37-a8273c2e007f" providerId="ADAL" clId="{1D8D2F55-C544-4656-BD2D-FF65922FB657}" dt="2022-09-29T07:21:35.748" v="39" actId="478"/>
          <ac:picMkLst>
            <pc:docMk/>
            <pc:sldMk cId="247708315" sldId="275"/>
            <ac:picMk id="4" creationId="{E183C39D-525D-C159-E119-0940E2090405}"/>
          </ac:picMkLst>
        </pc:picChg>
        <pc:picChg chg="add mod modCrop">
          <ac:chgData name="Steinar Hjelset" userId="900bcac5-039b-480b-8b37-a8273c2e007f" providerId="ADAL" clId="{1D8D2F55-C544-4656-BD2D-FF65922FB657}" dt="2022-10-14T09:54:01.353" v="283" actId="1036"/>
          <ac:picMkLst>
            <pc:docMk/>
            <pc:sldMk cId="247708315" sldId="275"/>
            <ac:picMk id="6" creationId="{E9CE35DD-988D-933A-1B15-9985C907E623}"/>
          </ac:picMkLst>
        </pc:picChg>
        <pc:picChg chg="mod">
          <ac:chgData name="Steinar Hjelset" userId="900bcac5-039b-480b-8b37-a8273c2e007f" providerId="ADAL" clId="{1D8D2F55-C544-4656-BD2D-FF65922FB657}" dt="2022-10-14T09:53:52.975" v="270" actId="1036"/>
          <ac:picMkLst>
            <pc:docMk/>
            <pc:sldMk cId="247708315" sldId="275"/>
            <ac:picMk id="13" creationId="{0AD9C03C-D819-870A-8224-13269FE59E65}"/>
          </ac:picMkLst>
        </pc:picChg>
      </pc:sldChg>
      <pc:sldChg chg="modSp mod">
        <pc:chgData name="Steinar Hjelset" userId="900bcac5-039b-480b-8b37-a8273c2e007f" providerId="ADAL" clId="{1D8D2F55-C544-4656-BD2D-FF65922FB657}" dt="2022-10-14T09:52:53.664" v="210" actId="20577"/>
        <pc:sldMkLst>
          <pc:docMk/>
          <pc:sldMk cId="3241635446" sldId="276"/>
        </pc:sldMkLst>
        <pc:spChg chg="mod">
          <ac:chgData name="Steinar Hjelset" userId="900bcac5-039b-480b-8b37-a8273c2e007f" providerId="ADAL" clId="{1D8D2F55-C544-4656-BD2D-FF65922FB657}" dt="2022-10-14T09:52:44.715" v="199" actId="20577"/>
          <ac:spMkLst>
            <pc:docMk/>
            <pc:sldMk cId="3241635446" sldId="276"/>
            <ac:spMk id="5" creationId="{0073E734-ECC9-B628-414C-47B528BAC94C}"/>
          </ac:spMkLst>
        </pc:spChg>
        <pc:spChg chg="mod">
          <ac:chgData name="Steinar Hjelset" userId="900bcac5-039b-480b-8b37-a8273c2e007f" providerId="ADAL" clId="{1D8D2F55-C544-4656-BD2D-FF65922FB657}" dt="2022-10-14T09:52:47.935" v="204" actId="20577"/>
          <ac:spMkLst>
            <pc:docMk/>
            <pc:sldMk cId="3241635446" sldId="276"/>
            <ac:spMk id="6" creationId="{ADD6BA26-B060-20D0-6881-B623B4106F84}"/>
          </ac:spMkLst>
        </pc:spChg>
        <pc:spChg chg="mod">
          <ac:chgData name="Steinar Hjelset" userId="900bcac5-039b-480b-8b37-a8273c2e007f" providerId="ADAL" clId="{1D8D2F55-C544-4656-BD2D-FF65922FB657}" dt="2022-10-14T09:52:50.724" v="207" actId="20577"/>
          <ac:spMkLst>
            <pc:docMk/>
            <pc:sldMk cId="3241635446" sldId="276"/>
            <ac:spMk id="7" creationId="{4F134741-79ED-29A6-0FFF-B69B44E67839}"/>
          </ac:spMkLst>
        </pc:spChg>
        <pc:spChg chg="mod">
          <ac:chgData name="Steinar Hjelset" userId="900bcac5-039b-480b-8b37-a8273c2e007f" providerId="ADAL" clId="{1D8D2F55-C544-4656-BD2D-FF65922FB657}" dt="2022-10-14T09:52:53.664" v="210" actId="20577"/>
          <ac:spMkLst>
            <pc:docMk/>
            <pc:sldMk cId="3241635446" sldId="276"/>
            <ac:spMk id="8" creationId="{56812944-2AE3-8846-E68C-76709163D2C9}"/>
          </ac:spMkLst>
        </pc:spChg>
        <pc:spChg chg="mod">
          <ac:chgData name="Steinar Hjelset" userId="900bcac5-039b-480b-8b37-a8273c2e007f" providerId="ADAL" clId="{1D8D2F55-C544-4656-BD2D-FF65922FB657}" dt="2022-10-14T09:51:51.847" v="196" actId="13926"/>
          <ac:spMkLst>
            <pc:docMk/>
            <pc:sldMk cId="3241635446" sldId="276"/>
            <ac:spMk id="9" creationId="{27B67B27-0465-5CC8-791B-CD70E80A2722}"/>
          </ac:spMkLst>
        </pc:spChg>
      </pc:sldChg>
      <pc:sldChg chg="modSp mod">
        <pc:chgData name="Steinar Hjelset" userId="900bcac5-039b-480b-8b37-a8273c2e007f" providerId="ADAL" clId="{1D8D2F55-C544-4656-BD2D-FF65922FB657}" dt="2022-10-14T09:57:30.450" v="415" actId="6549"/>
        <pc:sldMkLst>
          <pc:docMk/>
          <pc:sldMk cId="2286385597" sldId="277"/>
        </pc:sldMkLst>
        <pc:spChg chg="mod">
          <ac:chgData name="Steinar Hjelset" userId="900bcac5-039b-480b-8b37-a8273c2e007f" providerId="ADAL" clId="{1D8D2F55-C544-4656-BD2D-FF65922FB657}" dt="2022-10-14T09:56:22.375" v="400" actId="6549"/>
          <ac:spMkLst>
            <pc:docMk/>
            <pc:sldMk cId="2286385597" sldId="277"/>
            <ac:spMk id="3" creationId="{3D0D9CB9-0763-18C0-9F35-D78F3429FA1A}"/>
          </ac:spMkLst>
        </pc:spChg>
        <pc:spChg chg="mod">
          <ac:chgData name="Steinar Hjelset" userId="900bcac5-039b-480b-8b37-a8273c2e007f" providerId="ADAL" clId="{1D8D2F55-C544-4656-BD2D-FF65922FB657}" dt="2022-10-14T09:56:57.911" v="401" actId="6549"/>
          <ac:spMkLst>
            <pc:docMk/>
            <pc:sldMk cId="2286385597" sldId="277"/>
            <ac:spMk id="4" creationId="{6E56CD5E-B760-A700-4DAA-D232A441B41D}"/>
          </ac:spMkLst>
        </pc:spChg>
        <pc:spChg chg="mod">
          <ac:chgData name="Steinar Hjelset" userId="900bcac5-039b-480b-8b37-a8273c2e007f" providerId="ADAL" clId="{1D8D2F55-C544-4656-BD2D-FF65922FB657}" dt="2022-10-14T09:57:30.450" v="415" actId="6549"/>
          <ac:spMkLst>
            <pc:docMk/>
            <pc:sldMk cId="2286385597" sldId="277"/>
            <ac:spMk id="5" creationId="{172DAE75-B864-2F79-7A09-ADA41FC31800}"/>
          </ac:spMkLst>
        </pc:spChg>
        <pc:spChg chg="mod">
          <ac:chgData name="Steinar Hjelset" userId="900bcac5-039b-480b-8b37-a8273c2e007f" providerId="ADAL" clId="{1D8D2F55-C544-4656-BD2D-FF65922FB657}" dt="2022-10-14T09:55:03.945" v="332" actId="1035"/>
          <ac:spMkLst>
            <pc:docMk/>
            <pc:sldMk cId="2286385597" sldId="277"/>
            <ac:spMk id="6" creationId="{0F02E930-883E-9DF2-4352-7C31D1B88E21}"/>
          </ac:spMkLst>
        </pc:spChg>
        <pc:spChg chg="mod">
          <ac:chgData name="Steinar Hjelset" userId="900bcac5-039b-480b-8b37-a8273c2e007f" providerId="ADAL" clId="{1D8D2F55-C544-4656-BD2D-FF65922FB657}" dt="2022-10-14T09:55:03.945" v="332" actId="1035"/>
          <ac:spMkLst>
            <pc:docMk/>
            <pc:sldMk cId="2286385597" sldId="277"/>
            <ac:spMk id="7" creationId="{0E45B44B-1B19-9362-3A27-AB3E1CEA5F82}"/>
          </ac:spMkLst>
        </pc:spChg>
        <pc:spChg chg="mod">
          <ac:chgData name="Steinar Hjelset" userId="900bcac5-039b-480b-8b37-a8273c2e007f" providerId="ADAL" clId="{1D8D2F55-C544-4656-BD2D-FF65922FB657}" dt="2022-10-14T09:55:03.945" v="332" actId="1035"/>
          <ac:spMkLst>
            <pc:docMk/>
            <pc:sldMk cId="2286385597" sldId="277"/>
            <ac:spMk id="8" creationId="{AF13F2EA-99B9-9839-2549-344DFAB44AF7}"/>
          </ac:spMkLst>
        </pc:spChg>
        <pc:spChg chg="mod">
          <ac:chgData name="Steinar Hjelset" userId="900bcac5-039b-480b-8b37-a8273c2e007f" providerId="ADAL" clId="{1D8D2F55-C544-4656-BD2D-FF65922FB657}" dt="2022-10-14T09:54:57.058" v="310" actId="20577"/>
          <ac:spMkLst>
            <pc:docMk/>
            <pc:sldMk cId="2286385597" sldId="277"/>
            <ac:spMk id="11" creationId="{C20B0E1F-12C8-ABA4-E5FA-A53F637A18C2}"/>
          </ac:spMkLst>
        </pc:spChg>
      </pc:sldChg>
      <pc:sldChg chg="add">
        <pc:chgData name="Steinar Hjelset" userId="900bcac5-039b-480b-8b37-a8273c2e007f" providerId="ADAL" clId="{1D8D2F55-C544-4656-BD2D-FF65922FB657}" dt="2022-10-24T06:48:26.850" v="2529"/>
        <pc:sldMkLst>
          <pc:docMk/>
          <pc:sldMk cId="3054439463" sldId="281"/>
        </pc:sldMkLst>
      </pc:sldChg>
    </pc:docChg>
  </pc:docChgLst>
  <pc:docChgLst>
    <pc:chgData name="Steinar Hjelset" userId="S::steinar.hjelset@ks.no::900bcac5-039b-480b-8b37-a8273c2e007f" providerId="AD" clId="Web-{5AE38353-3990-486A-81ED-6A634B1EE3B3}"/>
    <pc:docChg chg="modSld">
      <pc:chgData name="Steinar Hjelset" userId="S::steinar.hjelset@ks.no::900bcac5-039b-480b-8b37-a8273c2e007f" providerId="AD" clId="Web-{5AE38353-3990-486A-81ED-6A634B1EE3B3}" dt="2022-09-28T09:20:49.653" v="0" actId="20577"/>
      <pc:docMkLst>
        <pc:docMk/>
      </pc:docMkLst>
      <pc:sldChg chg="modSp">
        <pc:chgData name="Steinar Hjelset" userId="S::steinar.hjelset@ks.no::900bcac5-039b-480b-8b37-a8273c2e007f" providerId="AD" clId="Web-{5AE38353-3990-486A-81ED-6A634B1EE3B3}" dt="2022-09-28T09:20:49.653" v="0" actId="20577"/>
        <pc:sldMkLst>
          <pc:docMk/>
          <pc:sldMk cId="2154555652" sldId="272"/>
        </pc:sldMkLst>
        <pc:spChg chg="mod">
          <ac:chgData name="Steinar Hjelset" userId="S::steinar.hjelset@ks.no::900bcac5-039b-480b-8b37-a8273c2e007f" providerId="AD" clId="Web-{5AE38353-3990-486A-81ED-6A634B1EE3B3}" dt="2022-09-28T09:20:49.653" v="0" actId="20577"/>
          <ac:spMkLst>
            <pc:docMk/>
            <pc:sldMk cId="2154555652" sldId="272"/>
            <ac:spMk id="2" creationId="{2C96C669-DA53-431A-948D-402B044CE388}"/>
          </ac:spMkLst>
        </pc:spChg>
      </pc:sldChg>
    </pc:docChg>
  </pc:docChgLst>
  <pc:docChgLst>
    <pc:chgData name="Steinar Hjelset" userId="900bcac5-039b-480b-8b37-a8273c2e007f" providerId="ADAL" clId="{205CE08D-2DD9-4D84-80A5-5E7965D833AB}"/>
    <pc:docChg chg="undo redo custSel addSld delSld modSld sldOrd">
      <pc:chgData name="Steinar Hjelset" userId="900bcac5-039b-480b-8b37-a8273c2e007f" providerId="ADAL" clId="{205CE08D-2DD9-4D84-80A5-5E7965D833AB}" dt="2022-09-12T11:20:00.793" v="4970" actId="13926"/>
      <pc:docMkLst>
        <pc:docMk/>
      </pc:docMkLst>
      <pc:sldChg chg="modSp add del mod">
        <pc:chgData name="Steinar Hjelset" userId="900bcac5-039b-480b-8b37-a8273c2e007f" providerId="ADAL" clId="{205CE08D-2DD9-4D84-80A5-5E7965D833AB}" dt="2022-09-12T10:42:20.578" v="3664" actId="20577"/>
        <pc:sldMkLst>
          <pc:docMk/>
          <pc:sldMk cId="1272530067" sldId="256"/>
        </pc:sldMkLst>
        <pc:spChg chg="mod">
          <ac:chgData name="Steinar Hjelset" userId="900bcac5-039b-480b-8b37-a8273c2e007f" providerId="ADAL" clId="{205CE08D-2DD9-4D84-80A5-5E7965D833AB}" dt="2022-09-12T10:42:20.578" v="3664" actId="20577"/>
          <ac:spMkLst>
            <pc:docMk/>
            <pc:sldMk cId="1272530067" sldId="256"/>
            <ac:spMk id="2" creationId="{F33EFF63-EC2B-408D-B077-5D5C51E57FDD}"/>
          </ac:spMkLst>
        </pc:spChg>
      </pc:sldChg>
      <pc:sldChg chg="modSp add mod modTransition">
        <pc:chgData name="Steinar Hjelset" userId="900bcac5-039b-480b-8b37-a8273c2e007f" providerId="ADAL" clId="{205CE08D-2DD9-4D84-80A5-5E7965D833AB}" dt="2022-09-12T10:41:47.587" v="3629" actId="20577"/>
        <pc:sldMkLst>
          <pc:docMk/>
          <pc:sldMk cId="2529726809" sldId="258"/>
        </pc:sldMkLst>
        <pc:graphicFrameChg chg="modGraphic">
          <ac:chgData name="Steinar Hjelset" userId="900bcac5-039b-480b-8b37-a8273c2e007f" providerId="ADAL" clId="{205CE08D-2DD9-4D84-80A5-5E7965D833AB}" dt="2022-09-12T10:41:47.587" v="3629" actId="20577"/>
          <ac:graphicFrameMkLst>
            <pc:docMk/>
            <pc:sldMk cId="2529726809" sldId="258"/>
            <ac:graphicFrameMk id="4" creationId="{24F3094C-C382-4F77-8975-68FDEFBDFAAB}"/>
          </ac:graphicFrameMkLst>
        </pc:graphicFrameChg>
      </pc:sldChg>
      <pc:sldChg chg="addSp delSp modSp add mod modTransition">
        <pc:chgData name="Steinar Hjelset" userId="900bcac5-039b-480b-8b37-a8273c2e007f" providerId="ADAL" clId="{205CE08D-2DD9-4D84-80A5-5E7965D833AB}" dt="2022-09-12T10:43:57.239" v="3670" actId="22"/>
        <pc:sldMkLst>
          <pc:docMk/>
          <pc:sldMk cId="141268293" sldId="259"/>
        </pc:sldMkLst>
        <pc:spChg chg="add del">
          <ac:chgData name="Steinar Hjelset" userId="900bcac5-039b-480b-8b37-a8273c2e007f" providerId="ADAL" clId="{205CE08D-2DD9-4D84-80A5-5E7965D833AB}" dt="2022-09-12T10:43:55.883" v="3668" actId="22"/>
          <ac:spMkLst>
            <pc:docMk/>
            <pc:sldMk cId="141268293" sldId="259"/>
            <ac:spMk id="5" creationId="{B6D88F03-D2DF-7256-8DE8-CA0B636FA690}"/>
          </ac:spMkLst>
        </pc:spChg>
        <pc:spChg chg="add del">
          <ac:chgData name="Steinar Hjelset" userId="900bcac5-039b-480b-8b37-a8273c2e007f" providerId="ADAL" clId="{205CE08D-2DD9-4D84-80A5-5E7965D833AB}" dt="2022-09-12T10:43:57.239" v="3670" actId="22"/>
          <ac:spMkLst>
            <pc:docMk/>
            <pc:sldMk cId="141268293" sldId="259"/>
            <ac:spMk id="7" creationId="{BA529191-0856-C748-EA02-8F0D029E11B1}"/>
          </ac:spMkLst>
        </pc:spChg>
        <pc:spChg chg="mod">
          <ac:chgData name="Steinar Hjelset" userId="900bcac5-039b-480b-8b37-a8273c2e007f" providerId="ADAL" clId="{205CE08D-2DD9-4D84-80A5-5E7965D833AB}" dt="2022-07-06T08:06:24.976" v="196" actId="20577"/>
          <ac:spMkLst>
            <pc:docMk/>
            <pc:sldMk cId="141268293" sldId="259"/>
            <ac:spMk id="15" creationId="{2CC077BD-2169-49D5-B3D4-C555B6A633BB}"/>
          </ac:spMkLst>
        </pc:spChg>
      </pc:sldChg>
      <pc:sldChg chg="modSp add mod modTransition">
        <pc:chgData name="Steinar Hjelset" userId="900bcac5-039b-480b-8b37-a8273c2e007f" providerId="ADAL" clId="{205CE08D-2DD9-4D84-80A5-5E7965D833AB}" dt="2022-07-06T08:06:37.887" v="215" actId="20577"/>
        <pc:sldMkLst>
          <pc:docMk/>
          <pc:sldMk cId="453301325" sldId="260"/>
        </pc:sldMkLst>
        <pc:spChg chg="mod">
          <ac:chgData name="Steinar Hjelset" userId="900bcac5-039b-480b-8b37-a8273c2e007f" providerId="ADAL" clId="{205CE08D-2DD9-4D84-80A5-5E7965D833AB}" dt="2022-07-06T08:06:37.887" v="215" actId="20577"/>
          <ac:spMkLst>
            <pc:docMk/>
            <pc:sldMk cId="453301325" sldId="260"/>
            <ac:spMk id="5" creationId="{3E1138BC-4D44-4C77-86B6-5EC9D57185BC}"/>
          </ac:spMkLst>
        </pc:spChg>
      </pc:sldChg>
      <pc:sldChg chg="modSp add mod modTransition">
        <pc:chgData name="Steinar Hjelset" userId="900bcac5-039b-480b-8b37-a8273c2e007f" providerId="ADAL" clId="{205CE08D-2DD9-4D84-80A5-5E7965D833AB}" dt="2022-07-06T08:06:48.328" v="255" actId="20577"/>
        <pc:sldMkLst>
          <pc:docMk/>
          <pc:sldMk cId="4091171119" sldId="261"/>
        </pc:sldMkLst>
        <pc:spChg chg="mod">
          <ac:chgData name="Steinar Hjelset" userId="900bcac5-039b-480b-8b37-a8273c2e007f" providerId="ADAL" clId="{205CE08D-2DD9-4D84-80A5-5E7965D833AB}" dt="2022-07-06T08:06:48.328" v="255" actId="20577"/>
          <ac:spMkLst>
            <pc:docMk/>
            <pc:sldMk cId="4091171119" sldId="261"/>
            <ac:spMk id="5" creationId="{419EE2F2-38DB-455A-826C-A1263BF78BC5}"/>
          </ac:spMkLst>
        </pc:spChg>
      </pc:sldChg>
      <pc:sldChg chg="add modTransition">
        <pc:chgData name="Steinar Hjelset" userId="900bcac5-039b-480b-8b37-a8273c2e007f" providerId="ADAL" clId="{205CE08D-2DD9-4D84-80A5-5E7965D833AB}" dt="2022-07-06T07:00:18.121" v="1"/>
        <pc:sldMkLst>
          <pc:docMk/>
          <pc:sldMk cId="791951143" sldId="262"/>
        </pc:sldMkLst>
      </pc:sldChg>
      <pc:sldChg chg="modSp add mod modTransition">
        <pc:chgData name="Steinar Hjelset" userId="900bcac5-039b-480b-8b37-a8273c2e007f" providerId="ADAL" clId="{205CE08D-2DD9-4D84-80A5-5E7965D833AB}" dt="2022-07-06T07:27:25.415" v="79" actId="20577"/>
        <pc:sldMkLst>
          <pc:docMk/>
          <pc:sldMk cId="835894445" sldId="263"/>
        </pc:sldMkLst>
        <pc:spChg chg="mod">
          <ac:chgData name="Steinar Hjelset" userId="900bcac5-039b-480b-8b37-a8273c2e007f" providerId="ADAL" clId="{205CE08D-2DD9-4D84-80A5-5E7965D833AB}" dt="2022-07-06T07:27:25.415" v="79" actId="20577"/>
          <ac:spMkLst>
            <pc:docMk/>
            <pc:sldMk cId="835894445" sldId="263"/>
            <ac:spMk id="5" creationId="{419EE2F2-38DB-455A-826C-A1263BF78BC5}"/>
          </ac:spMkLst>
        </pc:spChg>
      </pc:sldChg>
      <pc:sldChg chg="modSp add mod modTransition">
        <pc:chgData name="Steinar Hjelset" userId="900bcac5-039b-480b-8b37-a8273c2e007f" providerId="ADAL" clId="{205CE08D-2DD9-4D84-80A5-5E7965D833AB}" dt="2022-09-12T10:41:36.336" v="3606" actId="20577"/>
        <pc:sldMkLst>
          <pc:docMk/>
          <pc:sldMk cId="3673540392" sldId="264"/>
        </pc:sldMkLst>
        <pc:spChg chg="mod">
          <ac:chgData name="Steinar Hjelset" userId="900bcac5-039b-480b-8b37-a8273c2e007f" providerId="ADAL" clId="{205CE08D-2DD9-4D84-80A5-5E7965D833AB}" dt="2022-07-06T07:16:35.783" v="4" actId="20577"/>
          <ac:spMkLst>
            <pc:docMk/>
            <pc:sldMk cId="3673540392" sldId="264"/>
            <ac:spMk id="2" creationId="{58C324F3-BE48-4091-961B-9B783F89FF1C}"/>
          </ac:spMkLst>
        </pc:spChg>
        <pc:spChg chg="mod">
          <ac:chgData name="Steinar Hjelset" userId="900bcac5-039b-480b-8b37-a8273c2e007f" providerId="ADAL" clId="{205CE08D-2DD9-4D84-80A5-5E7965D833AB}" dt="2022-09-12T10:41:36.336" v="3606" actId="20577"/>
          <ac:spMkLst>
            <pc:docMk/>
            <pc:sldMk cId="3673540392" sldId="264"/>
            <ac:spMk id="3" creationId="{018BA45A-F7FA-4A86-91DF-B24F050FC620}"/>
          </ac:spMkLst>
        </pc:spChg>
      </pc:sldChg>
      <pc:sldChg chg="add del">
        <pc:chgData name="Steinar Hjelset" userId="900bcac5-039b-480b-8b37-a8273c2e007f" providerId="ADAL" clId="{205CE08D-2DD9-4D84-80A5-5E7965D833AB}" dt="2022-07-06T10:36:52.362" v="3589" actId="47"/>
        <pc:sldMkLst>
          <pc:docMk/>
          <pc:sldMk cId="1811257234" sldId="265"/>
        </pc:sldMkLst>
      </pc:sldChg>
      <pc:sldChg chg="modSp add mod">
        <pc:chgData name="Steinar Hjelset" userId="900bcac5-039b-480b-8b37-a8273c2e007f" providerId="ADAL" clId="{205CE08D-2DD9-4D84-80A5-5E7965D833AB}" dt="2022-07-06T10:01:04.170" v="3024" actId="20577"/>
        <pc:sldMkLst>
          <pc:docMk/>
          <pc:sldMk cId="1486769021" sldId="266"/>
        </pc:sldMkLst>
        <pc:spChg chg="mod">
          <ac:chgData name="Steinar Hjelset" userId="900bcac5-039b-480b-8b37-a8273c2e007f" providerId="ADAL" clId="{205CE08D-2DD9-4D84-80A5-5E7965D833AB}" dt="2022-07-06T10:01:04.170" v="3024" actId="20577"/>
          <ac:spMkLst>
            <pc:docMk/>
            <pc:sldMk cId="1486769021" sldId="266"/>
            <ac:spMk id="2" creationId="{BD76BCF2-0ABD-47C5-9EE8-E27A9B827235}"/>
          </ac:spMkLst>
        </pc:spChg>
        <pc:spChg chg="mod">
          <ac:chgData name="Steinar Hjelset" userId="900bcac5-039b-480b-8b37-a8273c2e007f" providerId="ADAL" clId="{205CE08D-2DD9-4D84-80A5-5E7965D833AB}" dt="2022-07-06T08:11:15.669" v="309" actId="27636"/>
          <ac:spMkLst>
            <pc:docMk/>
            <pc:sldMk cId="1486769021" sldId="266"/>
            <ac:spMk id="3" creationId="{CCCA4106-F119-4881-9697-A022EF9F70B0}"/>
          </ac:spMkLst>
        </pc:spChg>
        <pc:picChg chg="mod">
          <ac:chgData name="Steinar Hjelset" userId="900bcac5-039b-480b-8b37-a8273c2e007f" providerId="ADAL" clId="{205CE08D-2DD9-4D84-80A5-5E7965D833AB}" dt="2022-07-06T08:08:23.893" v="283" actId="14826"/>
          <ac:picMkLst>
            <pc:docMk/>
            <pc:sldMk cId="1486769021" sldId="266"/>
            <ac:picMk id="1026" creationId="{1CD28B03-A7D4-480F-AC0F-6C00B16E2E80}"/>
          </ac:picMkLst>
        </pc:picChg>
      </pc:sldChg>
      <pc:sldChg chg="modSp add mod">
        <pc:chgData name="Steinar Hjelset" userId="900bcac5-039b-480b-8b37-a8273c2e007f" providerId="ADAL" clId="{205CE08D-2DD9-4D84-80A5-5E7965D833AB}" dt="2022-07-06T08:12:38.688" v="353" actId="20577"/>
        <pc:sldMkLst>
          <pc:docMk/>
          <pc:sldMk cId="3322659818" sldId="267"/>
        </pc:sldMkLst>
        <pc:spChg chg="mod">
          <ac:chgData name="Steinar Hjelset" userId="900bcac5-039b-480b-8b37-a8273c2e007f" providerId="ADAL" clId="{205CE08D-2DD9-4D84-80A5-5E7965D833AB}" dt="2022-07-06T08:12:38.688" v="353" actId="20577"/>
          <ac:spMkLst>
            <pc:docMk/>
            <pc:sldMk cId="3322659818" sldId="267"/>
            <ac:spMk id="6" creationId="{BAE687DE-777B-4966-A9DA-564B4BA54F6D}"/>
          </ac:spMkLst>
        </pc:spChg>
      </pc:sldChg>
      <pc:sldChg chg="add modTransition">
        <pc:chgData name="Steinar Hjelset" userId="900bcac5-039b-480b-8b37-a8273c2e007f" providerId="ADAL" clId="{205CE08D-2DD9-4D84-80A5-5E7965D833AB}" dt="2022-07-06T08:07:35.130" v="263"/>
        <pc:sldMkLst>
          <pc:docMk/>
          <pc:sldMk cId="3540079609" sldId="268"/>
        </pc:sldMkLst>
      </pc:sldChg>
      <pc:sldChg chg="addSp delSp modSp add mod">
        <pc:chgData name="Steinar Hjelset" userId="900bcac5-039b-480b-8b37-a8273c2e007f" providerId="ADAL" clId="{205CE08D-2DD9-4D84-80A5-5E7965D833AB}" dt="2022-07-06T10:37:54.137" v="3604" actId="478"/>
        <pc:sldMkLst>
          <pc:docMk/>
          <pc:sldMk cId="830087773" sldId="269"/>
        </pc:sldMkLst>
        <pc:picChg chg="del">
          <ac:chgData name="Steinar Hjelset" userId="900bcac5-039b-480b-8b37-a8273c2e007f" providerId="ADAL" clId="{205CE08D-2DD9-4D84-80A5-5E7965D833AB}" dt="2022-07-06T10:37:54.137" v="3604" actId="478"/>
          <ac:picMkLst>
            <pc:docMk/>
            <pc:sldMk cId="830087773" sldId="269"/>
            <ac:picMk id="5" creationId="{95FB7DB0-6068-46FF-9AD9-98C8DC724155}"/>
          </ac:picMkLst>
        </pc:picChg>
        <pc:picChg chg="add del mod ord">
          <ac:chgData name="Steinar Hjelset" userId="900bcac5-039b-480b-8b37-a8273c2e007f" providerId="ADAL" clId="{205CE08D-2DD9-4D84-80A5-5E7965D833AB}" dt="2022-07-06T10:37:35.213" v="3596" actId="478"/>
          <ac:picMkLst>
            <pc:docMk/>
            <pc:sldMk cId="830087773" sldId="269"/>
            <ac:picMk id="6" creationId="{EE86BD3E-5838-4623-A628-7DBB088F0704}"/>
          </ac:picMkLst>
        </pc:picChg>
        <pc:picChg chg="add mod ord">
          <ac:chgData name="Steinar Hjelset" userId="900bcac5-039b-480b-8b37-a8273c2e007f" providerId="ADAL" clId="{205CE08D-2DD9-4D84-80A5-5E7965D833AB}" dt="2022-07-06T10:37:52.569" v="3603" actId="167"/>
          <ac:picMkLst>
            <pc:docMk/>
            <pc:sldMk cId="830087773" sldId="269"/>
            <ac:picMk id="8" creationId="{F5D457BF-FF37-4AC3-9939-9BA45C61303E}"/>
          </ac:picMkLst>
        </pc:picChg>
      </pc:sldChg>
      <pc:sldChg chg="addSp modSp new del mod modClrScheme chgLayout">
        <pc:chgData name="Steinar Hjelset" userId="900bcac5-039b-480b-8b37-a8273c2e007f" providerId="ADAL" clId="{205CE08D-2DD9-4D84-80A5-5E7965D833AB}" dt="2022-07-06T09:54:03.488" v="2760" actId="47"/>
        <pc:sldMkLst>
          <pc:docMk/>
          <pc:sldMk cId="1796932228" sldId="269"/>
        </pc:sldMkLst>
        <pc:spChg chg="add mod ord">
          <ac:chgData name="Steinar Hjelset" userId="900bcac5-039b-480b-8b37-a8273c2e007f" providerId="ADAL" clId="{205CE08D-2DD9-4D84-80A5-5E7965D833AB}" dt="2022-07-06T09:51:01.233" v="2531" actId="700"/>
          <ac:spMkLst>
            <pc:docMk/>
            <pc:sldMk cId="1796932228" sldId="269"/>
            <ac:spMk id="3" creationId="{A74063F6-1F31-45E3-A715-44DF9FCF52D5}"/>
          </ac:spMkLst>
        </pc:spChg>
        <pc:picChg chg="add mod">
          <ac:chgData name="Steinar Hjelset" userId="900bcac5-039b-480b-8b37-a8273c2e007f" providerId="ADAL" clId="{205CE08D-2DD9-4D84-80A5-5E7965D833AB}" dt="2022-07-06T09:50:56.842" v="2530" actId="1076"/>
          <ac:picMkLst>
            <pc:docMk/>
            <pc:sldMk cId="1796932228" sldId="269"/>
            <ac:picMk id="2" creationId="{D95A0DEB-AA28-435E-BC0F-286E1F034341}"/>
          </ac:picMkLst>
        </pc:picChg>
      </pc:sldChg>
      <pc:sldChg chg="new del">
        <pc:chgData name="Steinar Hjelset" userId="900bcac5-039b-480b-8b37-a8273c2e007f" providerId="ADAL" clId="{205CE08D-2DD9-4D84-80A5-5E7965D833AB}" dt="2022-07-06T08:16:49.125" v="355" actId="47"/>
        <pc:sldMkLst>
          <pc:docMk/>
          <pc:sldMk cId="2120461678" sldId="269"/>
        </pc:sldMkLst>
      </pc:sldChg>
      <pc:sldChg chg="new del">
        <pc:chgData name="Steinar Hjelset" userId="900bcac5-039b-480b-8b37-a8273c2e007f" providerId="ADAL" clId="{205CE08D-2DD9-4D84-80A5-5E7965D833AB}" dt="2022-07-06T08:17:20.119" v="357" actId="680"/>
        <pc:sldMkLst>
          <pc:docMk/>
          <pc:sldMk cId="3702487401" sldId="269"/>
        </pc:sldMkLst>
      </pc:sldChg>
      <pc:sldChg chg="addSp delSp modSp new del mod">
        <pc:chgData name="Steinar Hjelset" userId="900bcac5-039b-480b-8b37-a8273c2e007f" providerId="ADAL" clId="{205CE08D-2DD9-4D84-80A5-5E7965D833AB}" dt="2022-07-06T08:18:53.205" v="564" actId="47"/>
        <pc:sldMkLst>
          <pc:docMk/>
          <pc:sldMk cId="4187794826" sldId="269"/>
        </pc:sldMkLst>
        <pc:spChg chg="mod">
          <ac:chgData name="Steinar Hjelset" userId="900bcac5-039b-480b-8b37-a8273c2e007f" providerId="ADAL" clId="{205CE08D-2DD9-4D84-80A5-5E7965D833AB}" dt="2022-07-06T08:18:47.799" v="562" actId="242"/>
          <ac:spMkLst>
            <pc:docMk/>
            <pc:sldMk cId="4187794826" sldId="269"/>
            <ac:spMk id="2" creationId="{192C7130-85CF-4265-BBBF-4C94D81BEAB1}"/>
          </ac:spMkLst>
        </pc:spChg>
        <pc:spChg chg="add del">
          <ac:chgData name="Steinar Hjelset" userId="900bcac5-039b-480b-8b37-a8273c2e007f" providerId="ADAL" clId="{205CE08D-2DD9-4D84-80A5-5E7965D833AB}" dt="2022-07-06T08:18:12.798" v="549"/>
          <ac:spMkLst>
            <pc:docMk/>
            <pc:sldMk cId="4187794826" sldId="269"/>
            <ac:spMk id="3" creationId="{85F21C34-0D9A-4D9D-80BF-80A4110B69EE}"/>
          </ac:spMkLst>
        </pc:spChg>
        <pc:picChg chg="add del mod">
          <ac:chgData name="Steinar Hjelset" userId="900bcac5-039b-480b-8b37-a8273c2e007f" providerId="ADAL" clId="{205CE08D-2DD9-4D84-80A5-5E7965D833AB}" dt="2022-07-06T08:17:54.591" v="509"/>
          <ac:picMkLst>
            <pc:docMk/>
            <pc:sldMk cId="4187794826" sldId="269"/>
            <ac:picMk id="4" creationId="{AC402201-6719-4CDD-93CD-E85050397888}"/>
          </ac:picMkLst>
        </pc:picChg>
        <pc:picChg chg="add del mod">
          <ac:chgData name="Steinar Hjelset" userId="900bcac5-039b-480b-8b37-a8273c2e007f" providerId="ADAL" clId="{205CE08D-2DD9-4D84-80A5-5E7965D833AB}" dt="2022-07-06T08:18:00.888" v="511"/>
          <ac:picMkLst>
            <pc:docMk/>
            <pc:sldMk cId="4187794826" sldId="269"/>
            <ac:picMk id="5" creationId="{1F6687AE-6E2C-4081-99DB-D82FEF633634}"/>
          </ac:picMkLst>
        </pc:picChg>
        <pc:picChg chg="add mod">
          <ac:chgData name="Steinar Hjelset" userId="900bcac5-039b-480b-8b37-a8273c2e007f" providerId="ADAL" clId="{205CE08D-2DD9-4D84-80A5-5E7965D833AB}" dt="2022-07-06T08:18:48.241" v="563" actId="1076"/>
          <ac:picMkLst>
            <pc:docMk/>
            <pc:sldMk cId="4187794826" sldId="269"/>
            <ac:picMk id="6" creationId="{0FC50F07-9946-462F-B550-A1AE912B07C3}"/>
          </ac:picMkLst>
        </pc:picChg>
      </pc:sldChg>
      <pc:sldChg chg="addSp delSp modSp new del mod ord">
        <pc:chgData name="Steinar Hjelset" userId="900bcac5-039b-480b-8b37-a8273c2e007f" providerId="ADAL" clId="{205CE08D-2DD9-4D84-80A5-5E7965D833AB}" dt="2022-09-12T10:45:27.968" v="3751" actId="47"/>
        <pc:sldMkLst>
          <pc:docMk/>
          <pc:sldMk cId="1480036324" sldId="270"/>
        </pc:sldMkLst>
        <pc:spChg chg="mod">
          <ac:chgData name="Steinar Hjelset" userId="900bcac5-039b-480b-8b37-a8273c2e007f" providerId="ADAL" clId="{205CE08D-2DD9-4D84-80A5-5E7965D833AB}" dt="2022-07-06T10:06:16.167" v="3061" actId="20577"/>
          <ac:spMkLst>
            <pc:docMk/>
            <pc:sldMk cId="1480036324" sldId="270"/>
            <ac:spMk id="2" creationId="{3DDD1108-3DCC-45D4-97DC-F926A599B366}"/>
          </ac:spMkLst>
        </pc:spChg>
        <pc:spChg chg="del mod">
          <ac:chgData name="Steinar Hjelset" userId="900bcac5-039b-480b-8b37-a8273c2e007f" providerId="ADAL" clId="{205CE08D-2DD9-4D84-80A5-5E7965D833AB}" dt="2022-07-06T09:51:40.244" v="2540" actId="478"/>
          <ac:spMkLst>
            <pc:docMk/>
            <pc:sldMk cId="1480036324" sldId="270"/>
            <ac:spMk id="3" creationId="{1788F6EB-7789-4081-9ED8-696E20B3EE40}"/>
          </ac:spMkLst>
        </pc:spChg>
        <pc:picChg chg="add mod">
          <ac:chgData name="Steinar Hjelset" userId="900bcac5-039b-480b-8b37-a8273c2e007f" providerId="ADAL" clId="{205CE08D-2DD9-4D84-80A5-5E7965D833AB}" dt="2022-07-06T09:53:32.174" v="2708" actId="1076"/>
          <ac:picMkLst>
            <pc:docMk/>
            <pc:sldMk cId="1480036324" sldId="270"/>
            <ac:picMk id="4" creationId="{EC9946CB-DA29-4808-B139-502C5A5BB159}"/>
          </ac:picMkLst>
        </pc:picChg>
      </pc:sldChg>
      <pc:sldChg chg="addSp delSp modSp new add del mod ord chgLayout">
        <pc:chgData name="Steinar Hjelset" userId="900bcac5-039b-480b-8b37-a8273c2e007f" providerId="ADAL" clId="{205CE08D-2DD9-4D84-80A5-5E7965D833AB}" dt="2022-09-12T11:01:18.800" v="4041" actId="47"/>
        <pc:sldMkLst>
          <pc:docMk/>
          <pc:sldMk cId="20170282" sldId="271"/>
        </pc:sldMkLst>
        <pc:spChg chg="mod ord">
          <ac:chgData name="Steinar Hjelset" userId="900bcac5-039b-480b-8b37-a8273c2e007f" providerId="ADAL" clId="{205CE08D-2DD9-4D84-80A5-5E7965D833AB}" dt="2022-07-06T09:54:16.513" v="2790" actId="5793"/>
          <ac:spMkLst>
            <pc:docMk/>
            <pc:sldMk cId="20170282" sldId="271"/>
            <ac:spMk id="2" creationId="{2C96C669-DA53-431A-948D-402B044CE388}"/>
          </ac:spMkLst>
        </pc:spChg>
        <pc:spChg chg="del">
          <ac:chgData name="Steinar Hjelset" userId="900bcac5-039b-480b-8b37-a8273c2e007f" providerId="ADAL" clId="{205CE08D-2DD9-4D84-80A5-5E7965D833AB}" dt="2022-07-06T08:50:32.535" v="919" actId="478"/>
          <ac:spMkLst>
            <pc:docMk/>
            <pc:sldMk cId="20170282" sldId="271"/>
            <ac:spMk id="3" creationId="{1956669F-1FF7-4A87-B10C-4FE9B00FC537}"/>
          </ac:spMkLst>
        </pc:spChg>
        <pc:spChg chg="add mod">
          <ac:chgData name="Steinar Hjelset" userId="900bcac5-039b-480b-8b37-a8273c2e007f" providerId="ADAL" clId="{205CE08D-2DD9-4D84-80A5-5E7965D833AB}" dt="2022-07-06T08:55:41.746" v="1376" actId="404"/>
          <ac:spMkLst>
            <pc:docMk/>
            <pc:sldMk cId="20170282" sldId="271"/>
            <ac:spMk id="4" creationId="{CC0F274C-3795-41A6-BE72-04480A169782}"/>
          </ac:spMkLst>
        </pc:spChg>
        <pc:spChg chg="add mod">
          <ac:chgData name="Steinar Hjelset" userId="900bcac5-039b-480b-8b37-a8273c2e007f" providerId="ADAL" clId="{205CE08D-2DD9-4D84-80A5-5E7965D833AB}" dt="2022-07-06T08:58:11.488" v="1841" actId="20577"/>
          <ac:spMkLst>
            <pc:docMk/>
            <pc:sldMk cId="20170282" sldId="271"/>
            <ac:spMk id="5" creationId="{FC2C3E6D-B2FD-4C46-B846-FC8532139DAB}"/>
          </ac:spMkLst>
        </pc:spChg>
        <pc:spChg chg="add mod">
          <ac:chgData name="Steinar Hjelset" userId="900bcac5-039b-480b-8b37-a8273c2e007f" providerId="ADAL" clId="{205CE08D-2DD9-4D84-80A5-5E7965D833AB}" dt="2022-07-06T09:00:45.870" v="2447" actId="20577"/>
          <ac:spMkLst>
            <pc:docMk/>
            <pc:sldMk cId="20170282" sldId="271"/>
            <ac:spMk id="6" creationId="{F77502FE-35E8-42FB-8DCC-14C3C8F478CE}"/>
          </ac:spMkLst>
        </pc:spChg>
        <pc:spChg chg="add del mod">
          <ac:chgData name="Steinar Hjelset" userId="900bcac5-039b-480b-8b37-a8273c2e007f" providerId="ADAL" clId="{205CE08D-2DD9-4D84-80A5-5E7965D833AB}" dt="2022-07-06T08:50:29.953" v="918" actId="478"/>
          <ac:spMkLst>
            <pc:docMk/>
            <pc:sldMk cId="20170282" sldId="271"/>
            <ac:spMk id="7" creationId="{0677397E-F117-4499-971A-66451EEA7DCD}"/>
          </ac:spMkLst>
        </pc:spChg>
        <pc:spChg chg="add mod">
          <ac:chgData name="Steinar Hjelset" userId="900bcac5-039b-480b-8b37-a8273c2e007f" providerId="ADAL" clId="{205CE08D-2DD9-4D84-80A5-5E7965D833AB}" dt="2022-07-06T08:54:05.320" v="1036" actId="6549"/>
          <ac:spMkLst>
            <pc:docMk/>
            <pc:sldMk cId="20170282" sldId="271"/>
            <ac:spMk id="8" creationId="{2869388C-6CA7-4320-819F-B7F158EBCCC0}"/>
          </ac:spMkLst>
        </pc:spChg>
        <pc:spChg chg="add mod">
          <ac:chgData name="Steinar Hjelset" userId="900bcac5-039b-480b-8b37-a8273c2e007f" providerId="ADAL" clId="{205CE08D-2DD9-4D84-80A5-5E7965D833AB}" dt="2022-07-06T08:53:07.900" v="1003" actId="1035"/>
          <ac:spMkLst>
            <pc:docMk/>
            <pc:sldMk cId="20170282" sldId="271"/>
            <ac:spMk id="9" creationId="{EB100380-1371-4649-9E79-CD393AA20CE6}"/>
          </ac:spMkLst>
        </pc:spChg>
        <pc:spChg chg="add mod">
          <ac:chgData name="Steinar Hjelset" userId="900bcac5-039b-480b-8b37-a8273c2e007f" providerId="ADAL" clId="{205CE08D-2DD9-4D84-80A5-5E7965D833AB}" dt="2022-07-06T08:53:21.925" v="1006" actId="6549"/>
          <ac:spMkLst>
            <pc:docMk/>
            <pc:sldMk cId="20170282" sldId="271"/>
            <ac:spMk id="10" creationId="{EC87DCA1-09BE-4779-B1DF-3A054A0C0E67}"/>
          </ac:spMkLst>
        </pc:spChg>
        <pc:spChg chg="add del mod ord">
          <ac:chgData name="Steinar Hjelset" userId="900bcac5-039b-480b-8b37-a8273c2e007f" providerId="ADAL" clId="{205CE08D-2DD9-4D84-80A5-5E7965D833AB}" dt="2022-07-06T08:53:15.744" v="1005" actId="478"/>
          <ac:spMkLst>
            <pc:docMk/>
            <pc:sldMk cId="20170282" sldId="271"/>
            <ac:spMk id="11" creationId="{0E490A6F-9EF4-42F0-BDCA-E760E942EE70}"/>
          </ac:spMkLst>
        </pc:spChg>
      </pc:sldChg>
      <pc:sldChg chg="modSp add mod">
        <pc:chgData name="Steinar Hjelset" userId="900bcac5-039b-480b-8b37-a8273c2e007f" providerId="ADAL" clId="{205CE08D-2DD9-4D84-80A5-5E7965D833AB}" dt="2022-07-06T10:09:31.873" v="3587" actId="20577"/>
        <pc:sldMkLst>
          <pc:docMk/>
          <pc:sldMk cId="2154555652" sldId="272"/>
        </pc:sldMkLst>
        <pc:spChg chg="mod">
          <ac:chgData name="Steinar Hjelset" userId="900bcac5-039b-480b-8b37-a8273c2e007f" providerId="ADAL" clId="{205CE08D-2DD9-4D84-80A5-5E7965D833AB}" dt="2022-07-06T10:00:04.747" v="2852" actId="20577"/>
          <ac:spMkLst>
            <pc:docMk/>
            <pc:sldMk cId="2154555652" sldId="272"/>
            <ac:spMk id="2" creationId="{2C96C669-DA53-431A-948D-402B044CE388}"/>
          </ac:spMkLst>
        </pc:spChg>
        <pc:spChg chg="mod">
          <ac:chgData name="Steinar Hjelset" userId="900bcac5-039b-480b-8b37-a8273c2e007f" providerId="ADAL" clId="{205CE08D-2DD9-4D84-80A5-5E7965D833AB}" dt="2022-07-06T10:09:31.873" v="3587" actId="20577"/>
          <ac:spMkLst>
            <pc:docMk/>
            <pc:sldMk cId="2154555652" sldId="272"/>
            <ac:spMk id="3" creationId="{1956669F-1FF7-4A87-B10C-4FE9B00FC537}"/>
          </ac:spMkLst>
        </pc:spChg>
      </pc:sldChg>
      <pc:sldChg chg="addSp delSp modSp add del mod setBg">
        <pc:chgData name="Steinar Hjelset" userId="900bcac5-039b-480b-8b37-a8273c2e007f" providerId="ADAL" clId="{205CE08D-2DD9-4D84-80A5-5E7965D833AB}" dt="2022-09-12T10:45:47.356" v="3756" actId="1076"/>
        <pc:sldMkLst>
          <pc:docMk/>
          <pc:sldMk cId="247708315" sldId="275"/>
        </pc:sldMkLst>
        <pc:spChg chg="del mod">
          <ac:chgData name="Steinar Hjelset" userId="900bcac5-039b-480b-8b37-a8273c2e007f" providerId="ADAL" clId="{205CE08D-2DD9-4D84-80A5-5E7965D833AB}" dt="2022-09-12T10:45:37.726" v="3752" actId="478"/>
          <ac:spMkLst>
            <pc:docMk/>
            <pc:sldMk cId="247708315" sldId="275"/>
            <ac:spMk id="2" creationId="{F2AA5D47-C886-1F42-8DEB-BAC2EB8C71D3}"/>
          </ac:spMkLst>
        </pc:spChg>
        <pc:spChg chg="add del mod">
          <ac:chgData name="Steinar Hjelset" userId="900bcac5-039b-480b-8b37-a8273c2e007f" providerId="ADAL" clId="{205CE08D-2DD9-4D84-80A5-5E7965D833AB}" dt="2022-09-12T10:45:39.096" v="3753" actId="478"/>
          <ac:spMkLst>
            <pc:docMk/>
            <pc:sldMk cId="247708315" sldId="275"/>
            <ac:spMk id="4" creationId="{0E731576-52C0-F2B3-CEF2-7B647FF79F84}"/>
          </ac:spMkLst>
        </pc:spChg>
        <pc:spChg chg="del">
          <ac:chgData name="Steinar Hjelset" userId="900bcac5-039b-480b-8b37-a8273c2e007f" providerId="ADAL" clId="{205CE08D-2DD9-4D84-80A5-5E7965D833AB}" dt="2022-09-12T10:44:22.787" v="3738" actId="478"/>
          <ac:spMkLst>
            <pc:docMk/>
            <pc:sldMk cId="247708315" sldId="275"/>
            <ac:spMk id="18" creationId="{8567BD1D-581B-EA8A-4BE4-502B332835DA}"/>
          </ac:spMkLst>
        </pc:spChg>
        <pc:spChg chg="del">
          <ac:chgData name="Steinar Hjelset" userId="900bcac5-039b-480b-8b37-a8273c2e007f" providerId="ADAL" clId="{205CE08D-2DD9-4D84-80A5-5E7965D833AB}" dt="2022-09-12T10:44:22.787" v="3738" actId="478"/>
          <ac:spMkLst>
            <pc:docMk/>
            <pc:sldMk cId="247708315" sldId="275"/>
            <ac:spMk id="19" creationId="{35EB2BBE-6B44-2E47-1475-7C3553BF0AC4}"/>
          </ac:spMkLst>
        </pc:spChg>
        <pc:spChg chg="del">
          <ac:chgData name="Steinar Hjelset" userId="900bcac5-039b-480b-8b37-a8273c2e007f" providerId="ADAL" clId="{205CE08D-2DD9-4D84-80A5-5E7965D833AB}" dt="2022-09-12T10:44:22.787" v="3738" actId="478"/>
          <ac:spMkLst>
            <pc:docMk/>
            <pc:sldMk cId="247708315" sldId="275"/>
            <ac:spMk id="20" creationId="{F19BE680-E849-78E4-6FF9-4FBC60300E3E}"/>
          </ac:spMkLst>
        </pc:spChg>
        <pc:picChg chg="del">
          <ac:chgData name="Steinar Hjelset" userId="900bcac5-039b-480b-8b37-a8273c2e007f" providerId="ADAL" clId="{205CE08D-2DD9-4D84-80A5-5E7965D833AB}" dt="2022-09-12T10:44:22.787" v="3738" actId="478"/>
          <ac:picMkLst>
            <pc:docMk/>
            <pc:sldMk cId="247708315" sldId="275"/>
            <ac:picMk id="11" creationId="{C482A27F-F05B-54FB-3727-6630239864B9}"/>
          </ac:picMkLst>
        </pc:picChg>
        <pc:picChg chg="del">
          <ac:chgData name="Steinar Hjelset" userId="900bcac5-039b-480b-8b37-a8273c2e007f" providerId="ADAL" clId="{205CE08D-2DD9-4D84-80A5-5E7965D833AB}" dt="2022-09-12T10:44:22.787" v="3738" actId="478"/>
          <ac:picMkLst>
            <pc:docMk/>
            <pc:sldMk cId="247708315" sldId="275"/>
            <ac:picMk id="12" creationId="{29A620AA-626B-D70E-DA04-137EDD97E7D3}"/>
          </ac:picMkLst>
        </pc:picChg>
        <pc:picChg chg="add mod">
          <ac:chgData name="Steinar Hjelset" userId="900bcac5-039b-480b-8b37-a8273c2e007f" providerId="ADAL" clId="{205CE08D-2DD9-4D84-80A5-5E7965D833AB}" dt="2022-09-12T10:45:47.356" v="3756" actId="1076"/>
          <ac:picMkLst>
            <pc:docMk/>
            <pc:sldMk cId="247708315" sldId="275"/>
            <ac:picMk id="13" creationId="{0AD9C03C-D819-870A-8224-13269FE59E65}"/>
          </ac:picMkLst>
        </pc:picChg>
        <pc:picChg chg="del">
          <ac:chgData name="Steinar Hjelset" userId="900bcac5-039b-480b-8b37-a8273c2e007f" providerId="ADAL" clId="{205CE08D-2DD9-4D84-80A5-5E7965D833AB}" dt="2022-09-12T10:44:22.787" v="3738" actId="478"/>
          <ac:picMkLst>
            <pc:docMk/>
            <pc:sldMk cId="247708315" sldId="275"/>
            <ac:picMk id="17" creationId="{5F0C22AD-74E2-2068-1634-D7D1A6528BB6}"/>
          </ac:picMkLst>
        </pc:picChg>
        <pc:picChg chg="del">
          <ac:chgData name="Steinar Hjelset" userId="900bcac5-039b-480b-8b37-a8273c2e007f" providerId="ADAL" clId="{205CE08D-2DD9-4D84-80A5-5E7965D833AB}" dt="2022-09-12T10:44:22.787" v="3738" actId="478"/>
          <ac:picMkLst>
            <pc:docMk/>
            <pc:sldMk cId="247708315" sldId="275"/>
            <ac:picMk id="22" creationId="{2A182CE0-BF91-8F03-8A09-6DD73A6B5A18}"/>
          </ac:picMkLst>
        </pc:picChg>
        <pc:picChg chg="del">
          <ac:chgData name="Steinar Hjelset" userId="900bcac5-039b-480b-8b37-a8273c2e007f" providerId="ADAL" clId="{205CE08D-2DD9-4D84-80A5-5E7965D833AB}" dt="2022-09-12T10:44:22.787" v="3738" actId="478"/>
          <ac:picMkLst>
            <pc:docMk/>
            <pc:sldMk cId="247708315" sldId="275"/>
            <ac:picMk id="23" creationId="{61FD5F2B-2E4D-91CE-E519-8D3241CE7A10}"/>
          </ac:picMkLst>
        </pc:picChg>
        <pc:picChg chg="del">
          <ac:chgData name="Steinar Hjelset" userId="900bcac5-039b-480b-8b37-a8273c2e007f" providerId="ADAL" clId="{205CE08D-2DD9-4D84-80A5-5E7965D833AB}" dt="2022-09-12T10:44:22.787" v="3738" actId="478"/>
          <ac:picMkLst>
            <pc:docMk/>
            <pc:sldMk cId="247708315" sldId="275"/>
            <ac:picMk id="24" creationId="{0F11A39C-8591-9EAE-A6F7-1D6EDD45D5DE}"/>
          </ac:picMkLst>
        </pc:picChg>
      </pc:sldChg>
      <pc:sldChg chg="add del setBg">
        <pc:chgData name="Steinar Hjelset" userId="900bcac5-039b-480b-8b37-a8273c2e007f" providerId="ADAL" clId="{205CE08D-2DD9-4D84-80A5-5E7965D833AB}" dt="2022-09-12T10:44:34.211" v="3740"/>
        <pc:sldMkLst>
          <pc:docMk/>
          <pc:sldMk cId="921297287" sldId="276"/>
        </pc:sldMkLst>
      </pc:sldChg>
      <pc:sldChg chg="addSp delSp modSp add mod ord modClrScheme chgLayout">
        <pc:chgData name="Steinar Hjelset" userId="900bcac5-039b-480b-8b37-a8273c2e007f" providerId="ADAL" clId="{205CE08D-2DD9-4D84-80A5-5E7965D833AB}" dt="2022-09-12T11:20:00.793" v="4970" actId="13926"/>
        <pc:sldMkLst>
          <pc:docMk/>
          <pc:sldMk cId="3241635446" sldId="276"/>
        </pc:sldMkLst>
        <pc:spChg chg="mod ord">
          <ac:chgData name="Steinar Hjelset" userId="900bcac5-039b-480b-8b37-a8273c2e007f" providerId="ADAL" clId="{205CE08D-2DD9-4D84-80A5-5E7965D833AB}" dt="2022-09-12T11:02:16.730" v="4045" actId="700"/>
          <ac:spMkLst>
            <pc:docMk/>
            <pc:sldMk cId="3241635446" sldId="276"/>
            <ac:spMk id="2" creationId="{F2AA5D47-C886-1F42-8DEB-BAC2EB8C71D3}"/>
          </ac:spMkLst>
        </pc:spChg>
        <pc:spChg chg="add del mod">
          <ac:chgData name="Steinar Hjelset" userId="900bcac5-039b-480b-8b37-a8273c2e007f" providerId="ADAL" clId="{205CE08D-2DD9-4D84-80A5-5E7965D833AB}" dt="2022-09-12T10:58:05.779" v="3865"/>
          <ac:spMkLst>
            <pc:docMk/>
            <pc:sldMk cId="3241635446" sldId="276"/>
            <ac:spMk id="3" creationId="{A7B1A7E1-C3F5-07D9-F6CA-A542AA3E30BA}"/>
          </ac:spMkLst>
        </pc:spChg>
        <pc:spChg chg="add mod ord">
          <ac:chgData name="Steinar Hjelset" userId="900bcac5-039b-480b-8b37-a8273c2e007f" providerId="ADAL" clId="{205CE08D-2DD9-4D84-80A5-5E7965D833AB}" dt="2022-09-12T11:14:07.654" v="4838" actId="947"/>
          <ac:spMkLst>
            <pc:docMk/>
            <pc:sldMk cId="3241635446" sldId="276"/>
            <ac:spMk id="4" creationId="{93726CF8-0778-EC83-FB20-098ABE8366FA}"/>
          </ac:spMkLst>
        </pc:spChg>
        <pc:spChg chg="add mod">
          <ac:chgData name="Steinar Hjelset" userId="900bcac5-039b-480b-8b37-a8273c2e007f" providerId="ADAL" clId="{205CE08D-2DD9-4D84-80A5-5E7965D833AB}" dt="2022-09-12T11:17:41.967" v="4968" actId="14100"/>
          <ac:spMkLst>
            <pc:docMk/>
            <pc:sldMk cId="3241635446" sldId="276"/>
            <ac:spMk id="5" creationId="{0073E734-ECC9-B628-414C-47B528BAC94C}"/>
          </ac:spMkLst>
        </pc:spChg>
        <pc:spChg chg="add mod">
          <ac:chgData name="Steinar Hjelset" userId="900bcac5-039b-480b-8b37-a8273c2e007f" providerId="ADAL" clId="{205CE08D-2DD9-4D84-80A5-5E7965D833AB}" dt="2022-09-12T11:17:45.338" v="4969" actId="1076"/>
          <ac:spMkLst>
            <pc:docMk/>
            <pc:sldMk cId="3241635446" sldId="276"/>
            <ac:spMk id="6" creationId="{ADD6BA26-B060-20D0-6881-B623B4106F84}"/>
          </ac:spMkLst>
        </pc:spChg>
        <pc:spChg chg="add mod">
          <ac:chgData name="Steinar Hjelset" userId="900bcac5-039b-480b-8b37-a8273c2e007f" providerId="ADAL" clId="{205CE08D-2DD9-4D84-80A5-5E7965D833AB}" dt="2022-09-12T11:17:41.967" v="4968" actId="14100"/>
          <ac:spMkLst>
            <pc:docMk/>
            <pc:sldMk cId="3241635446" sldId="276"/>
            <ac:spMk id="7" creationId="{4F134741-79ED-29A6-0FFF-B69B44E67839}"/>
          </ac:spMkLst>
        </pc:spChg>
        <pc:spChg chg="add mod">
          <ac:chgData name="Steinar Hjelset" userId="900bcac5-039b-480b-8b37-a8273c2e007f" providerId="ADAL" clId="{205CE08D-2DD9-4D84-80A5-5E7965D833AB}" dt="2022-09-12T11:17:45.338" v="4969" actId="1076"/>
          <ac:spMkLst>
            <pc:docMk/>
            <pc:sldMk cId="3241635446" sldId="276"/>
            <ac:spMk id="8" creationId="{56812944-2AE3-8846-E68C-76709163D2C9}"/>
          </ac:spMkLst>
        </pc:spChg>
        <pc:spChg chg="add mod">
          <ac:chgData name="Steinar Hjelset" userId="900bcac5-039b-480b-8b37-a8273c2e007f" providerId="ADAL" clId="{205CE08D-2DD9-4D84-80A5-5E7965D833AB}" dt="2022-09-12T11:20:00.793" v="4970" actId="13926"/>
          <ac:spMkLst>
            <pc:docMk/>
            <pc:sldMk cId="3241635446" sldId="276"/>
            <ac:spMk id="9" creationId="{27B67B27-0465-5CC8-791B-CD70E80A2722}"/>
          </ac:spMkLst>
        </pc:spChg>
      </pc:sldChg>
      <pc:sldChg chg="add del setBg">
        <pc:chgData name="Steinar Hjelset" userId="900bcac5-039b-480b-8b37-a8273c2e007f" providerId="ADAL" clId="{205CE08D-2DD9-4D84-80A5-5E7965D833AB}" dt="2022-09-12T10:46:01.498" v="3758"/>
        <pc:sldMkLst>
          <pc:docMk/>
          <pc:sldMk cId="969760970" sldId="277"/>
        </pc:sldMkLst>
      </pc:sldChg>
      <pc:sldChg chg="addSp delSp modSp add mod">
        <pc:chgData name="Steinar Hjelset" userId="900bcac5-039b-480b-8b37-a8273c2e007f" providerId="ADAL" clId="{205CE08D-2DD9-4D84-80A5-5E7965D833AB}" dt="2022-09-12T11:14:35.112" v="4857" actId="14100"/>
        <pc:sldMkLst>
          <pc:docMk/>
          <pc:sldMk cId="2286385597" sldId="277"/>
        </pc:sldMkLst>
        <pc:spChg chg="del">
          <ac:chgData name="Steinar Hjelset" userId="900bcac5-039b-480b-8b37-a8273c2e007f" providerId="ADAL" clId="{205CE08D-2DD9-4D84-80A5-5E7965D833AB}" dt="2022-09-12T10:56:05.068" v="3793" actId="478"/>
          <ac:spMkLst>
            <pc:docMk/>
            <pc:sldMk cId="2286385597" sldId="277"/>
            <ac:spMk id="2" creationId="{F2AA5D47-C886-1F42-8DEB-BAC2EB8C71D3}"/>
          </ac:spMkLst>
        </pc:spChg>
        <pc:spChg chg="add mod">
          <ac:chgData name="Steinar Hjelset" userId="900bcac5-039b-480b-8b37-a8273c2e007f" providerId="ADAL" clId="{205CE08D-2DD9-4D84-80A5-5E7965D833AB}" dt="2022-09-12T11:14:35.112" v="4857" actId="14100"/>
          <ac:spMkLst>
            <pc:docMk/>
            <pc:sldMk cId="2286385597" sldId="277"/>
            <ac:spMk id="3" creationId="{3D0D9CB9-0763-18C0-9F35-D78F3429FA1A}"/>
          </ac:spMkLst>
        </pc:spChg>
        <pc:spChg chg="add mod">
          <ac:chgData name="Steinar Hjelset" userId="900bcac5-039b-480b-8b37-a8273c2e007f" providerId="ADAL" clId="{205CE08D-2DD9-4D84-80A5-5E7965D833AB}" dt="2022-09-12T11:14:35.112" v="4857" actId="14100"/>
          <ac:spMkLst>
            <pc:docMk/>
            <pc:sldMk cId="2286385597" sldId="277"/>
            <ac:spMk id="4" creationId="{6E56CD5E-B760-A700-4DAA-D232A441B41D}"/>
          </ac:spMkLst>
        </pc:spChg>
        <pc:spChg chg="add mod">
          <ac:chgData name="Steinar Hjelset" userId="900bcac5-039b-480b-8b37-a8273c2e007f" providerId="ADAL" clId="{205CE08D-2DD9-4D84-80A5-5E7965D833AB}" dt="2022-09-12T11:14:35.112" v="4857" actId="14100"/>
          <ac:spMkLst>
            <pc:docMk/>
            <pc:sldMk cId="2286385597" sldId="277"/>
            <ac:spMk id="5" creationId="{172DAE75-B864-2F79-7A09-ADA41FC31800}"/>
          </ac:spMkLst>
        </pc:spChg>
        <pc:spChg chg="add mod">
          <ac:chgData name="Steinar Hjelset" userId="900bcac5-039b-480b-8b37-a8273c2e007f" providerId="ADAL" clId="{205CE08D-2DD9-4D84-80A5-5E7965D833AB}" dt="2022-09-12T11:14:30.272" v="4856" actId="1035"/>
          <ac:spMkLst>
            <pc:docMk/>
            <pc:sldMk cId="2286385597" sldId="277"/>
            <ac:spMk id="6" creationId="{0F02E930-883E-9DF2-4352-7C31D1B88E21}"/>
          </ac:spMkLst>
        </pc:spChg>
        <pc:spChg chg="add mod">
          <ac:chgData name="Steinar Hjelset" userId="900bcac5-039b-480b-8b37-a8273c2e007f" providerId="ADAL" clId="{205CE08D-2DD9-4D84-80A5-5E7965D833AB}" dt="2022-09-12T11:14:30.272" v="4856" actId="1035"/>
          <ac:spMkLst>
            <pc:docMk/>
            <pc:sldMk cId="2286385597" sldId="277"/>
            <ac:spMk id="7" creationId="{0E45B44B-1B19-9362-3A27-AB3E1CEA5F82}"/>
          </ac:spMkLst>
        </pc:spChg>
        <pc:spChg chg="add mod">
          <ac:chgData name="Steinar Hjelset" userId="900bcac5-039b-480b-8b37-a8273c2e007f" providerId="ADAL" clId="{205CE08D-2DD9-4D84-80A5-5E7965D833AB}" dt="2022-09-12T11:14:30.272" v="4856" actId="1035"/>
          <ac:spMkLst>
            <pc:docMk/>
            <pc:sldMk cId="2286385597" sldId="277"/>
            <ac:spMk id="8" creationId="{AF13F2EA-99B9-9839-2549-344DFAB44AF7}"/>
          </ac:spMkLst>
        </pc:spChg>
        <pc:spChg chg="add del mod">
          <ac:chgData name="Steinar Hjelset" userId="900bcac5-039b-480b-8b37-a8273c2e007f" providerId="ADAL" clId="{205CE08D-2DD9-4D84-80A5-5E7965D833AB}" dt="2022-09-12T10:56:23.896" v="3828" actId="478"/>
          <ac:spMkLst>
            <pc:docMk/>
            <pc:sldMk cId="2286385597" sldId="277"/>
            <ac:spMk id="10" creationId="{767C9322-19FE-39E2-21B3-433F1B24BC5A}"/>
          </ac:spMkLst>
        </pc:spChg>
        <pc:spChg chg="add mod">
          <ac:chgData name="Steinar Hjelset" userId="900bcac5-039b-480b-8b37-a8273c2e007f" providerId="ADAL" clId="{205CE08D-2DD9-4D84-80A5-5E7965D833AB}" dt="2022-09-12T11:14:25.967" v="4841" actId="242"/>
          <ac:spMkLst>
            <pc:docMk/>
            <pc:sldMk cId="2286385597" sldId="277"/>
            <ac:spMk id="11" creationId="{C20B0E1F-12C8-ABA4-E5FA-A53F637A18C2}"/>
          </ac:spMkLst>
        </pc:spChg>
      </pc:sldChg>
      <pc:sldChg chg="add del setBg">
        <pc:chgData name="Steinar Hjelset" userId="900bcac5-039b-480b-8b37-a8273c2e007f" providerId="ADAL" clId="{205CE08D-2DD9-4D84-80A5-5E7965D833AB}" dt="2022-09-12T11:01:28.129" v="4044"/>
        <pc:sldMkLst>
          <pc:docMk/>
          <pc:sldMk cId="467720118" sldId="280"/>
        </pc:sldMkLst>
      </pc:sldChg>
    </pc:docChg>
  </pc:docChgLst>
  <pc:docChgLst>
    <pc:chgData name="Steinar Hjelset" userId="900bcac5-039b-480b-8b37-a8273c2e007f" providerId="ADAL" clId="{B0E80D2E-8CA5-4E18-91B0-43E57D841F1F}"/>
    <pc:docChg chg="undo custSel addSld delSld modSld sldOrd">
      <pc:chgData name="Steinar Hjelset" userId="900bcac5-039b-480b-8b37-a8273c2e007f" providerId="ADAL" clId="{B0E80D2E-8CA5-4E18-91B0-43E57D841F1F}" dt="2022-06-30T06:46:34.237" v="7739" actId="207"/>
      <pc:docMkLst>
        <pc:docMk/>
      </pc:docMkLst>
      <pc:sldChg chg="modSp mod">
        <pc:chgData name="Steinar Hjelset" userId="900bcac5-039b-480b-8b37-a8273c2e007f" providerId="ADAL" clId="{B0E80D2E-8CA5-4E18-91B0-43E57D841F1F}" dt="2022-06-09T11:18:43.856" v="286" actId="20577"/>
        <pc:sldMkLst>
          <pc:docMk/>
          <pc:sldMk cId="1272530067" sldId="256"/>
        </pc:sldMkLst>
        <pc:spChg chg="mod">
          <ac:chgData name="Steinar Hjelset" userId="900bcac5-039b-480b-8b37-a8273c2e007f" providerId="ADAL" clId="{B0E80D2E-8CA5-4E18-91B0-43E57D841F1F}" dt="2022-06-09T11:18:43.856" v="286" actId="20577"/>
          <ac:spMkLst>
            <pc:docMk/>
            <pc:sldMk cId="1272530067" sldId="256"/>
            <ac:spMk id="2" creationId="{F33EFF63-EC2B-408D-B077-5D5C51E57FDD}"/>
          </ac:spMkLst>
        </pc:spChg>
      </pc:sldChg>
      <pc:sldChg chg="addSp delSp modSp mod">
        <pc:chgData name="Steinar Hjelset" userId="900bcac5-039b-480b-8b37-a8273c2e007f" providerId="ADAL" clId="{B0E80D2E-8CA5-4E18-91B0-43E57D841F1F}" dt="2022-06-29T07:36:30.858" v="7696" actId="27636"/>
        <pc:sldMkLst>
          <pc:docMk/>
          <pc:sldMk cId="2312640753" sldId="257"/>
        </pc:sldMkLst>
        <pc:spChg chg="mod">
          <ac:chgData name="Steinar Hjelset" userId="900bcac5-039b-480b-8b37-a8273c2e007f" providerId="ADAL" clId="{B0E80D2E-8CA5-4E18-91B0-43E57D841F1F}" dt="2022-06-28T06:57:23.830" v="7461" actId="20577"/>
          <ac:spMkLst>
            <pc:docMk/>
            <pc:sldMk cId="2312640753" sldId="257"/>
            <ac:spMk id="2" creationId="{A5E1AFD1-8DA4-4EDB-9A66-CFF6B834980A}"/>
          </ac:spMkLst>
        </pc:spChg>
        <pc:spChg chg="mod">
          <ac:chgData name="Steinar Hjelset" userId="900bcac5-039b-480b-8b37-a8273c2e007f" providerId="ADAL" clId="{B0E80D2E-8CA5-4E18-91B0-43E57D841F1F}" dt="2022-06-29T07:36:30.858" v="7696" actId="27636"/>
          <ac:spMkLst>
            <pc:docMk/>
            <pc:sldMk cId="2312640753" sldId="257"/>
            <ac:spMk id="3" creationId="{0C8289D7-256B-4B5E-AD35-D650D72D37F6}"/>
          </ac:spMkLst>
        </pc:spChg>
        <pc:spChg chg="add del mod">
          <ac:chgData name="Steinar Hjelset" userId="900bcac5-039b-480b-8b37-a8273c2e007f" providerId="ADAL" clId="{B0E80D2E-8CA5-4E18-91B0-43E57D841F1F}" dt="2022-06-09T11:22:03.057" v="465" actId="478"/>
          <ac:spMkLst>
            <pc:docMk/>
            <pc:sldMk cId="2312640753" sldId="257"/>
            <ac:spMk id="5" creationId="{545A170D-DF47-43DC-921C-E9D5D7B4E706}"/>
          </ac:spMkLst>
        </pc:spChg>
      </pc:sldChg>
      <pc:sldChg chg="modSp mod">
        <pc:chgData name="Steinar Hjelset" userId="900bcac5-039b-480b-8b37-a8273c2e007f" providerId="ADAL" clId="{B0E80D2E-8CA5-4E18-91B0-43E57D841F1F}" dt="2022-06-27T12:52:34.942" v="5131" actId="1076"/>
        <pc:sldMkLst>
          <pc:docMk/>
          <pc:sldMk cId="53520420" sldId="258"/>
        </pc:sldMkLst>
        <pc:spChg chg="mod">
          <ac:chgData name="Steinar Hjelset" userId="900bcac5-039b-480b-8b37-a8273c2e007f" providerId="ADAL" clId="{B0E80D2E-8CA5-4E18-91B0-43E57D841F1F}" dt="2022-06-27T12:52:31.520" v="5130" actId="1076"/>
          <ac:spMkLst>
            <pc:docMk/>
            <pc:sldMk cId="53520420" sldId="258"/>
            <ac:spMk id="3" creationId="{A3693C7B-0999-4D86-B0D0-EAC2C902E088}"/>
          </ac:spMkLst>
        </pc:spChg>
        <pc:spChg chg="mod">
          <ac:chgData name="Steinar Hjelset" userId="900bcac5-039b-480b-8b37-a8273c2e007f" providerId="ADAL" clId="{B0E80D2E-8CA5-4E18-91B0-43E57D841F1F}" dt="2022-06-27T12:52:34.942" v="5131" actId="1076"/>
          <ac:spMkLst>
            <pc:docMk/>
            <pc:sldMk cId="53520420" sldId="258"/>
            <ac:spMk id="5" creationId="{394419DA-C3E5-464C-94AD-55C66496D326}"/>
          </ac:spMkLst>
        </pc:spChg>
      </pc:sldChg>
      <pc:sldChg chg="del">
        <pc:chgData name="Steinar Hjelset" userId="900bcac5-039b-480b-8b37-a8273c2e007f" providerId="ADAL" clId="{B0E80D2E-8CA5-4E18-91B0-43E57D841F1F}" dt="2022-06-20T09:38:19.688" v="3935" actId="47"/>
        <pc:sldMkLst>
          <pc:docMk/>
          <pc:sldMk cId="3975113897" sldId="262"/>
        </pc:sldMkLst>
      </pc:sldChg>
      <pc:sldChg chg="ord">
        <pc:chgData name="Steinar Hjelset" userId="900bcac5-039b-480b-8b37-a8273c2e007f" providerId="ADAL" clId="{B0E80D2E-8CA5-4E18-91B0-43E57D841F1F}" dt="2022-06-20T11:36:47.156" v="4842"/>
        <pc:sldMkLst>
          <pc:docMk/>
          <pc:sldMk cId="875162946" sldId="263"/>
        </pc:sldMkLst>
      </pc:sldChg>
      <pc:sldChg chg="modSp mod">
        <pc:chgData name="Steinar Hjelset" userId="900bcac5-039b-480b-8b37-a8273c2e007f" providerId="ADAL" clId="{B0E80D2E-8CA5-4E18-91B0-43E57D841F1F}" dt="2022-06-27T12:52:39.405" v="5132" actId="403"/>
        <pc:sldMkLst>
          <pc:docMk/>
          <pc:sldMk cId="2814344778" sldId="264"/>
        </pc:sldMkLst>
        <pc:spChg chg="mod">
          <ac:chgData name="Steinar Hjelset" userId="900bcac5-039b-480b-8b37-a8273c2e007f" providerId="ADAL" clId="{B0E80D2E-8CA5-4E18-91B0-43E57D841F1F}" dt="2022-06-27T12:52:39.405" v="5132" actId="403"/>
          <ac:spMkLst>
            <pc:docMk/>
            <pc:sldMk cId="2814344778" sldId="264"/>
            <ac:spMk id="3" creationId="{6BB774BA-A116-4D6D-9696-9C3C16BB3194}"/>
          </ac:spMkLst>
        </pc:spChg>
      </pc:sldChg>
      <pc:sldChg chg="modSp mod">
        <pc:chgData name="Steinar Hjelset" userId="900bcac5-039b-480b-8b37-a8273c2e007f" providerId="ADAL" clId="{B0E80D2E-8CA5-4E18-91B0-43E57D841F1F}" dt="2022-06-28T05:45:18.724" v="5176" actId="20577"/>
        <pc:sldMkLst>
          <pc:docMk/>
          <pc:sldMk cId="2065687842" sldId="265"/>
        </pc:sldMkLst>
        <pc:spChg chg="mod">
          <ac:chgData name="Steinar Hjelset" userId="900bcac5-039b-480b-8b37-a8273c2e007f" providerId="ADAL" clId="{B0E80D2E-8CA5-4E18-91B0-43E57D841F1F}" dt="2022-06-28T05:45:18.724" v="5176" actId="20577"/>
          <ac:spMkLst>
            <pc:docMk/>
            <pc:sldMk cId="2065687842" sldId="265"/>
            <ac:spMk id="4" creationId="{8D39F3A9-BDBC-4764-9595-6CD60EC44494}"/>
          </ac:spMkLst>
        </pc:spChg>
      </pc:sldChg>
      <pc:sldChg chg="modSp mod modShow">
        <pc:chgData name="Steinar Hjelset" userId="900bcac5-039b-480b-8b37-a8273c2e007f" providerId="ADAL" clId="{B0E80D2E-8CA5-4E18-91B0-43E57D841F1F}" dt="2022-06-28T06:06:46.670" v="5874" actId="729"/>
        <pc:sldMkLst>
          <pc:docMk/>
          <pc:sldMk cId="747679476" sldId="266"/>
        </pc:sldMkLst>
        <pc:spChg chg="mod">
          <ac:chgData name="Steinar Hjelset" userId="900bcac5-039b-480b-8b37-a8273c2e007f" providerId="ADAL" clId="{B0E80D2E-8CA5-4E18-91B0-43E57D841F1F}" dt="2022-06-20T09:44:59.499" v="3941" actId="15"/>
          <ac:spMkLst>
            <pc:docMk/>
            <pc:sldMk cId="747679476" sldId="266"/>
            <ac:spMk id="3" creationId="{1B2CEB28-60EF-4F53-AC8E-BB6EC6357870}"/>
          </ac:spMkLst>
        </pc:spChg>
      </pc:sldChg>
      <pc:sldChg chg="modSp add mod">
        <pc:chgData name="Steinar Hjelset" userId="900bcac5-039b-480b-8b37-a8273c2e007f" providerId="ADAL" clId="{B0E80D2E-8CA5-4E18-91B0-43E57D841F1F}" dt="2022-06-29T05:35:24.879" v="7694" actId="20577"/>
        <pc:sldMkLst>
          <pc:docMk/>
          <pc:sldMk cId="1600248806" sldId="267"/>
        </pc:sldMkLst>
        <pc:spChg chg="mod">
          <ac:chgData name="Steinar Hjelset" userId="900bcac5-039b-480b-8b37-a8273c2e007f" providerId="ADAL" clId="{B0E80D2E-8CA5-4E18-91B0-43E57D841F1F}" dt="2022-06-27T12:53:03.355" v="5133" actId="13926"/>
          <ac:spMkLst>
            <pc:docMk/>
            <pc:sldMk cId="1600248806" sldId="267"/>
            <ac:spMk id="2" creationId="{461271C7-72AE-409A-A939-C8A34F0FD548}"/>
          </ac:spMkLst>
        </pc:spChg>
        <pc:graphicFrameChg chg="modGraphic">
          <ac:chgData name="Steinar Hjelset" userId="900bcac5-039b-480b-8b37-a8273c2e007f" providerId="ADAL" clId="{B0E80D2E-8CA5-4E18-91B0-43E57D841F1F}" dt="2022-06-29T05:35:24.879" v="7694" actId="20577"/>
          <ac:graphicFrameMkLst>
            <pc:docMk/>
            <pc:sldMk cId="1600248806" sldId="267"/>
            <ac:graphicFrameMk id="4" creationId="{C3F83001-0726-4375-A23A-4D08F13107DE}"/>
          </ac:graphicFrameMkLst>
        </pc:graphicFrameChg>
      </pc:sldChg>
      <pc:sldChg chg="addSp delSp modSp new mod">
        <pc:chgData name="Steinar Hjelset" userId="900bcac5-039b-480b-8b37-a8273c2e007f" providerId="ADAL" clId="{B0E80D2E-8CA5-4E18-91B0-43E57D841F1F}" dt="2022-06-30T06:46:34.237" v="7739" actId="207"/>
        <pc:sldMkLst>
          <pc:docMk/>
          <pc:sldMk cId="2864244565" sldId="268"/>
        </pc:sldMkLst>
        <pc:spChg chg="del mod">
          <ac:chgData name="Steinar Hjelset" userId="900bcac5-039b-480b-8b37-a8273c2e007f" providerId="ADAL" clId="{B0E80D2E-8CA5-4E18-91B0-43E57D841F1F}" dt="2022-06-28T05:58:29.035" v="5585" actId="478"/>
          <ac:spMkLst>
            <pc:docMk/>
            <pc:sldMk cId="2864244565" sldId="268"/>
            <ac:spMk id="2" creationId="{79977F73-385C-4679-A16D-1195B96D700A}"/>
          </ac:spMkLst>
        </pc:spChg>
        <pc:spChg chg="del">
          <ac:chgData name="Steinar Hjelset" userId="900bcac5-039b-480b-8b37-a8273c2e007f" providerId="ADAL" clId="{B0E80D2E-8CA5-4E18-91B0-43E57D841F1F}" dt="2022-06-09T11:28:07.746" v="682" actId="3680"/>
          <ac:spMkLst>
            <pc:docMk/>
            <pc:sldMk cId="2864244565" sldId="268"/>
            <ac:spMk id="3" creationId="{F61E2E22-DAC4-4226-9E0A-F63525EFF11A}"/>
          </ac:spMkLst>
        </pc:spChg>
        <pc:spChg chg="add mod">
          <ac:chgData name="Steinar Hjelset" userId="900bcac5-039b-480b-8b37-a8273c2e007f" providerId="ADAL" clId="{B0E80D2E-8CA5-4E18-91B0-43E57D841F1F}" dt="2022-06-28T06:16:34.636" v="6258" actId="20577"/>
          <ac:spMkLst>
            <pc:docMk/>
            <pc:sldMk cId="2864244565" sldId="268"/>
            <ac:spMk id="5" creationId="{95AD9734-25E3-4731-B6D5-9EB875DB7048}"/>
          </ac:spMkLst>
        </pc:spChg>
        <pc:graphicFrameChg chg="add mod ord modGraphic">
          <ac:chgData name="Steinar Hjelset" userId="900bcac5-039b-480b-8b37-a8273c2e007f" providerId="ADAL" clId="{B0E80D2E-8CA5-4E18-91B0-43E57D841F1F}" dt="2022-06-30T06:46:34.237" v="7739" actId="207"/>
          <ac:graphicFrameMkLst>
            <pc:docMk/>
            <pc:sldMk cId="2864244565" sldId="268"/>
            <ac:graphicFrameMk id="4" creationId="{3B76A2DD-837D-493D-BD0B-60220CD93B15}"/>
          </ac:graphicFrameMkLst>
        </pc:graphicFrameChg>
      </pc:sldChg>
      <pc:sldChg chg="addSp delSp modSp new mod">
        <pc:chgData name="Steinar Hjelset" userId="900bcac5-039b-480b-8b37-a8273c2e007f" providerId="ADAL" clId="{B0E80D2E-8CA5-4E18-91B0-43E57D841F1F}" dt="2022-06-30T06:45:39.140" v="7733" actId="20577"/>
        <pc:sldMkLst>
          <pc:docMk/>
          <pc:sldMk cId="1549770493" sldId="269"/>
        </pc:sldMkLst>
        <pc:spChg chg="mod">
          <ac:chgData name="Steinar Hjelset" userId="900bcac5-039b-480b-8b37-a8273c2e007f" providerId="ADAL" clId="{B0E80D2E-8CA5-4E18-91B0-43E57D841F1F}" dt="2022-06-30T06:45:39.140" v="7733" actId="20577"/>
          <ac:spMkLst>
            <pc:docMk/>
            <pc:sldMk cId="1549770493" sldId="269"/>
            <ac:spMk id="2" creationId="{B5EA524B-C906-4E02-B32E-F454FE654472}"/>
          </ac:spMkLst>
        </pc:spChg>
        <pc:spChg chg="add del">
          <ac:chgData name="Steinar Hjelset" userId="900bcac5-039b-480b-8b37-a8273c2e007f" providerId="ADAL" clId="{B0E80D2E-8CA5-4E18-91B0-43E57D841F1F}" dt="2022-06-10T05:43:47.368" v="2508" actId="3680"/>
          <ac:spMkLst>
            <pc:docMk/>
            <pc:sldMk cId="1549770493" sldId="269"/>
            <ac:spMk id="3" creationId="{A8CEA052-1E56-4EC0-917F-62FEA7A2D9A9}"/>
          </ac:spMkLst>
        </pc:spChg>
        <pc:graphicFrameChg chg="add del mod ord modGraphic">
          <ac:chgData name="Steinar Hjelset" userId="900bcac5-039b-480b-8b37-a8273c2e007f" providerId="ADAL" clId="{B0E80D2E-8CA5-4E18-91B0-43E57D841F1F}" dt="2022-06-10T05:42:40.500" v="2479" actId="3680"/>
          <ac:graphicFrameMkLst>
            <pc:docMk/>
            <pc:sldMk cId="1549770493" sldId="269"/>
            <ac:graphicFrameMk id="4" creationId="{AE08B244-8D81-4657-A061-550FFE442066}"/>
          </ac:graphicFrameMkLst>
        </pc:graphicFrameChg>
        <pc:graphicFrameChg chg="add del mod modGraphic">
          <ac:chgData name="Steinar Hjelset" userId="900bcac5-039b-480b-8b37-a8273c2e007f" providerId="ADAL" clId="{B0E80D2E-8CA5-4E18-91B0-43E57D841F1F}" dt="2022-06-28T06:20:15.004" v="6503" actId="21"/>
          <ac:graphicFrameMkLst>
            <pc:docMk/>
            <pc:sldMk cId="1549770493" sldId="269"/>
            <ac:graphicFrameMk id="5" creationId="{20E995F9-47B3-4222-8B27-BA28DCE9957A}"/>
          </ac:graphicFrameMkLst>
        </pc:graphicFrameChg>
        <pc:graphicFrameChg chg="add del mod ord modGraphic">
          <ac:chgData name="Steinar Hjelset" userId="900bcac5-039b-480b-8b37-a8273c2e007f" providerId="ADAL" clId="{B0E80D2E-8CA5-4E18-91B0-43E57D841F1F}" dt="2022-06-10T05:43:39.921" v="2507" actId="3680"/>
          <ac:graphicFrameMkLst>
            <pc:docMk/>
            <pc:sldMk cId="1549770493" sldId="269"/>
            <ac:graphicFrameMk id="5" creationId="{72159141-651D-4ABA-90CA-2DA7812A0943}"/>
          </ac:graphicFrameMkLst>
        </pc:graphicFrameChg>
        <pc:graphicFrameChg chg="add mod ord modGraphic">
          <ac:chgData name="Steinar Hjelset" userId="900bcac5-039b-480b-8b37-a8273c2e007f" providerId="ADAL" clId="{B0E80D2E-8CA5-4E18-91B0-43E57D841F1F}" dt="2022-06-28T06:18:08.694" v="6346" actId="20577"/>
          <ac:graphicFrameMkLst>
            <pc:docMk/>
            <pc:sldMk cId="1549770493" sldId="269"/>
            <ac:graphicFrameMk id="6" creationId="{9A258D60-F666-4519-B9B0-DACB5B9B18B6}"/>
          </ac:graphicFrameMkLst>
        </pc:graphicFrameChg>
        <pc:graphicFrameChg chg="add del mod">
          <ac:chgData name="Steinar Hjelset" userId="900bcac5-039b-480b-8b37-a8273c2e007f" providerId="ADAL" clId="{B0E80D2E-8CA5-4E18-91B0-43E57D841F1F}" dt="2022-06-10T05:44:25.375" v="2514" actId="478"/>
          <ac:graphicFrameMkLst>
            <pc:docMk/>
            <pc:sldMk cId="1549770493" sldId="269"/>
            <ac:graphicFrameMk id="7" creationId="{95F2730A-307D-4EE8-A236-10CDBB38822C}"/>
          </ac:graphicFrameMkLst>
        </pc:graphicFrameChg>
        <pc:graphicFrameChg chg="add mod modGraphic">
          <ac:chgData name="Steinar Hjelset" userId="900bcac5-039b-480b-8b37-a8273c2e007f" providerId="ADAL" clId="{B0E80D2E-8CA5-4E18-91B0-43E57D841F1F}" dt="2022-06-28T06:19:42.655" v="6502" actId="20577"/>
          <ac:graphicFrameMkLst>
            <pc:docMk/>
            <pc:sldMk cId="1549770493" sldId="269"/>
            <ac:graphicFrameMk id="8" creationId="{C5B80BFF-8D55-4641-903F-79B59B4F345B}"/>
          </ac:graphicFrameMkLst>
        </pc:graphicFrameChg>
      </pc:sldChg>
      <pc:sldChg chg="addSp delSp modSp add mod">
        <pc:chgData name="Steinar Hjelset" userId="900bcac5-039b-480b-8b37-a8273c2e007f" providerId="ADAL" clId="{B0E80D2E-8CA5-4E18-91B0-43E57D841F1F}" dt="2022-06-28T12:17:03.992" v="7506" actId="20577"/>
        <pc:sldMkLst>
          <pc:docMk/>
          <pc:sldMk cId="3364278328" sldId="270"/>
        </pc:sldMkLst>
        <pc:spChg chg="mod">
          <ac:chgData name="Steinar Hjelset" userId="900bcac5-039b-480b-8b37-a8273c2e007f" providerId="ADAL" clId="{B0E80D2E-8CA5-4E18-91B0-43E57D841F1F}" dt="2022-06-10T05:51:21.428" v="2793" actId="20577"/>
          <ac:spMkLst>
            <pc:docMk/>
            <pc:sldMk cId="3364278328" sldId="270"/>
            <ac:spMk id="2" creationId="{B5EA524B-C906-4E02-B32E-F454FE654472}"/>
          </ac:spMkLst>
        </pc:spChg>
        <pc:spChg chg="add del mod">
          <ac:chgData name="Steinar Hjelset" userId="900bcac5-039b-480b-8b37-a8273c2e007f" providerId="ADAL" clId="{B0E80D2E-8CA5-4E18-91B0-43E57D841F1F}" dt="2022-06-20T11:20:26.326" v="4808" actId="478"/>
          <ac:spMkLst>
            <pc:docMk/>
            <pc:sldMk cId="3364278328" sldId="270"/>
            <ac:spMk id="7" creationId="{43294969-E996-4457-8FE6-DF8AA4E8E09C}"/>
          </ac:spMkLst>
        </pc:spChg>
        <pc:graphicFrameChg chg="mod modGraphic">
          <ac:chgData name="Steinar Hjelset" userId="900bcac5-039b-480b-8b37-a8273c2e007f" providerId="ADAL" clId="{B0E80D2E-8CA5-4E18-91B0-43E57D841F1F}" dt="2022-06-28T06:21:01.739" v="6603" actId="13926"/>
          <ac:graphicFrameMkLst>
            <pc:docMk/>
            <pc:sldMk cId="3364278328" sldId="270"/>
            <ac:graphicFrameMk id="6" creationId="{9A258D60-F666-4519-B9B0-DACB5B9B18B6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12:17:03.992" v="7506" actId="20577"/>
          <ac:graphicFrameMkLst>
            <pc:docMk/>
            <pc:sldMk cId="3364278328" sldId="270"/>
            <ac:graphicFrameMk id="8" creationId="{C5B80BFF-8D55-4641-903F-79B59B4F345B}"/>
          </ac:graphicFrameMkLst>
        </pc:graphicFrameChg>
        <pc:graphicFrameChg chg="add del mod modGraphic">
          <ac:chgData name="Steinar Hjelset" userId="900bcac5-039b-480b-8b37-a8273c2e007f" providerId="ADAL" clId="{B0E80D2E-8CA5-4E18-91B0-43E57D841F1F}" dt="2022-06-28T06:23:31.707" v="6687" actId="21"/>
          <ac:graphicFrameMkLst>
            <pc:docMk/>
            <pc:sldMk cId="3364278328" sldId="270"/>
            <ac:graphicFrameMk id="9" creationId="{6A52B664-9341-44DB-B339-51FEE5B53384}"/>
          </ac:graphicFrameMkLst>
        </pc:graphicFrameChg>
      </pc:sldChg>
      <pc:sldChg chg="addSp delSp modSp add mod">
        <pc:chgData name="Steinar Hjelset" userId="900bcac5-039b-480b-8b37-a8273c2e007f" providerId="ADAL" clId="{B0E80D2E-8CA5-4E18-91B0-43E57D841F1F}" dt="2022-06-28T06:26:58.345" v="6942" actId="21"/>
        <pc:sldMkLst>
          <pc:docMk/>
          <pc:sldMk cId="4215664110" sldId="271"/>
        </pc:sldMkLst>
        <pc:spChg chg="mod">
          <ac:chgData name="Steinar Hjelset" userId="900bcac5-039b-480b-8b37-a8273c2e007f" providerId="ADAL" clId="{B0E80D2E-8CA5-4E18-91B0-43E57D841F1F}" dt="2022-06-10T05:51:38.821" v="2818" actId="20577"/>
          <ac:spMkLst>
            <pc:docMk/>
            <pc:sldMk cId="4215664110" sldId="271"/>
            <ac:spMk id="2" creationId="{B5EA524B-C906-4E02-B32E-F454FE654472}"/>
          </ac:spMkLst>
        </pc:spChg>
        <pc:spChg chg="add del">
          <ac:chgData name="Steinar Hjelset" userId="900bcac5-039b-480b-8b37-a8273c2e007f" providerId="ADAL" clId="{B0E80D2E-8CA5-4E18-91B0-43E57D841F1F}" dt="2022-06-10T06:44:33.910" v="3204" actId="22"/>
          <ac:spMkLst>
            <pc:docMk/>
            <pc:sldMk cId="4215664110" sldId="271"/>
            <ac:spMk id="7" creationId="{1B82B7CC-0068-494C-8E1D-20E666268DD2}"/>
          </ac:spMkLst>
        </pc:spChg>
        <pc:graphicFrameChg chg="add del mod">
          <ac:chgData name="Steinar Hjelset" userId="900bcac5-039b-480b-8b37-a8273c2e007f" providerId="ADAL" clId="{B0E80D2E-8CA5-4E18-91B0-43E57D841F1F}" dt="2022-06-28T06:26:58.345" v="6942" actId="21"/>
          <ac:graphicFrameMkLst>
            <pc:docMk/>
            <pc:sldMk cId="4215664110" sldId="271"/>
            <ac:graphicFrameMk id="5" creationId="{999A8636-3DD2-4931-B89A-C451F097EF6E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06:24:26.225" v="6762" actId="13926"/>
          <ac:graphicFrameMkLst>
            <pc:docMk/>
            <pc:sldMk cId="4215664110" sldId="271"/>
            <ac:graphicFrameMk id="6" creationId="{9A258D60-F666-4519-B9B0-DACB5B9B18B6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06:26:26.691" v="6931" actId="20577"/>
          <ac:graphicFrameMkLst>
            <pc:docMk/>
            <pc:sldMk cId="4215664110" sldId="271"/>
            <ac:graphicFrameMk id="8" creationId="{C5B80BFF-8D55-4641-903F-79B59B4F345B}"/>
          </ac:graphicFrameMkLst>
        </pc:graphicFrameChg>
      </pc:sldChg>
      <pc:sldChg chg="addSp delSp modSp add mod">
        <pc:chgData name="Steinar Hjelset" userId="900bcac5-039b-480b-8b37-a8273c2e007f" providerId="ADAL" clId="{B0E80D2E-8CA5-4E18-91B0-43E57D841F1F}" dt="2022-06-28T06:29:36.826" v="7041" actId="478"/>
        <pc:sldMkLst>
          <pc:docMk/>
          <pc:sldMk cId="1547577394" sldId="272"/>
        </pc:sldMkLst>
        <pc:spChg chg="mod">
          <ac:chgData name="Steinar Hjelset" userId="900bcac5-039b-480b-8b37-a8273c2e007f" providerId="ADAL" clId="{B0E80D2E-8CA5-4E18-91B0-43E57D841F1F}" dt="2022-06-10T05:52:19.855" v="2863" actId="20577"/>
          <ac:spMkLst>
            <pc:docMk/>
            <pc:sldMk cId="1547577394" sldId="272"/>
            <ac:spMk id="2" creationId="{B5EA524B-C906-4E02-B32E-F454FE654472}"/>
          </ac:spMkLst>
        </pc:spChg>
        <pc:graphicFrameChg chg="add del mod">
          <ac:chgData name="Steinar Hjelset" userId="900bcac5-039b-480b-8b37-a8273c2e007f" providerId="ADAL" clId="{B0E80D2E-8CA5-4E18-91B0-43E57D841F1F}" dt="2022-06-28T06:29:36.826" v="7041" actId="478"/>
          <ac:graphicFrameMkLst>
            <pc:docMk/>
            <pc:sldMk cId="1547577394" sldId="272"/>
            <ac:graphicFrameMk id="5" creationId="{32FAABBC-F150-42CA-9388-B30F9203A7CA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06:27:44.716" v="7017" actId="13926"/>
          <ac:graphicFrameMkLst>
            <pc:docMk/>
            <pc:sldMk cId="1547577394" sldId="272"/>
            <ac:graphicFrameMk id="6" creationId="{9A258D60-F666-4519-B9B0-DACB5B9B18B6}"/>
          </ac:graphicFrameMkLst>
        </pc:graphicFrameChg>
        <pc:graphicFrameChg chg="mod modGraphic">
          <ac:chgData name="Steinar Hjelset" userId="900bcac5-039b-480b-8b37-a8273c2e007f" providerId="ADAL" clId="{B0E80D2E-8CA5-4E18-91B0-43E57D841F1F}" dt="2022-06-28T06:29:13.143" v="7040" actId="20577"/>
          <ac:graphicFrameMkLst>
            <pc:docMk/>
            <pc:sldMk cId="1547577394" sldId="272"/>
            <ac:graphicFrameMk id="8" creationId="{C5B80BFF-8D55-4641-903F-79B59B4F345B}"/>
          </ac:graphicFrameMkLst>
        </pc:graphicFrameChg>
      </pc:sldChg>
      <pc:sldChg chg="addSp delSp modSp new mod ord">
        <pc:chgData name="Steinar Hjelset" userId="900bcac5-039b-480b-8b37-a8273c2e007f" providerId="ADAL" clId="{B0E80D2E-8CA5-4E18-91B0-43E57D841F1F}" dt="2022-06-28T06:44:49.892" v="7315" actId="113"/>
        <pc:sldMkLst>
          <pc:docMk/>
          <pc:sldMk cId="1279928267" sldId="273"/>
        </pc:sldMkLst>
        <pc:spChg chg="mod">
          <ac:chgData name="Steinar Hjelset" userId="900bcac5-039b-480b-8b37-a8273c2e007f" providerId="ADAL" clId="{B0E80D2E-8CA5-4E18-91B0-43E57D841F1F}" dt="2022-06-28T06:44:49.892" v="7315" actId="113"/>
          <ac:spMkLst>
            <pc:docMk/>
            <pc:sldMk cId="1279928267" sldId="273"/>
            <ac:spMk id="2" creationId="{231F7722-ADD8-47E3-8B4A-31978CB957FF}"/>
          </ac:spMkLst>
        </pc:spChg>
        <pc:spChg chg="del">
          <ac:chgData name="Steinar Hjelset" userId="900bcac5-039b-480b-8b37-a8273c2e007f" providerId="ADAL" clId="{B0E80D2E-8CA5-4E18-91B0-43E57D841F1F}" dt="2022-06-28T06:40:49.359" v="7051" actId="478"/>
          <ac:spMkLst>
            <pc:docMk/>
            <pc:sldMk cId="1279928267" sldId="273"/>
            <ac:spMk id="3" creationId="{C3E7793F-AB73-4067-AF9C-F0993D52BA3B}"/>
          </ac:spMkLst>
        </pc:spChg>
        <pc:spChg chg="add mod">
          <ac:chgData name="Steinar Hjelset" userId="900bcac5-039b-480b-8b37-a8273c2e007f" providerId="ADAL" clId="{B0E80D2E-8CA5-4E18-91B0-43E57D841F1F}" dt="2022-06-28T06:41:02.645" v="7056" actId="122"/>
          <ac:spMkLst>
            <pc:docMk/>
            <pc:sldMk cId="1279928267" sldId="273"/>
            <ac:spMk id="4" creationId="{C6E7FBDE-3301-4D8E-BC27-6A688E70DBE9}"/>
          </ac:spMkLst>
        </pc:spChg>
        <pc:picChg chg="add mod">
          <ac:chgData name="Steinar Hjelset" userId="900bcac5-039b-480b-8b37-a8273c2e007f" providerId="ADAL" clId="{B0E80D2E-8CA5-4E18-91B0-43E57D841F1F}" dt="2022-06-28T06:41:09.956" v="7057" actId="1076"/>
          <ac:picMkLst>
            <pc:docMk/>
            <pc:sldMk cId="1279928267" sldId="273"/>
            <ac:picMk id="5" creationId="{E2542A24-19E3-4C0F-82BD-431EFB4A99B7}"/>
          </ac:picMkLst>
        </pc:picChg>
        <pc:picChg chg="add mod">
          <ac:chgData name="Steinar Hjelset" userId="900bcac5-039b-480b-8b37-a8273c2e007f" providerId="ADAL" clId="{B0E80D2E-8CA5-4E18-91B0-43E57D841F1F}" dt="2022-06-28T06:41:09.956" v="7057" actId="1076"/>
          <ac:picMkLst>
            <pc:docMk/>
            <pc:sldMk cId="1279928267" sldId="273"/>
            <ac:picMk id="6" creationId="{BEB19899-74F5-4052-BD26-59E10ED2850A}"/>
          </ac:picMkLst>
        </pc:picChg>
        <pc:picChg chg="add mod">
          <ac:chgData name="Steinar Hjelset" userId="900bcac5-039b-480b-8b37-a8273c2e007f" providerId="ADAL" clId="{B0E80D2E-8CA5-4E18-91B0-43E57D841F1F}" dt="2022-06-28T06:41:09.956" v="7057" actId="1076"/>
          <ac:picMkLst>
            <pc:docMk/>
            <pc:sldMk cId="1279928267" sldId="273"/>
            <ac:picMk id="7" creationId="{09488E0B-EA29-4A73-A75B-D7D9DB3199A9}"/>
          </ac:picMkLst>
        </pc:picChg>
      </pc:sldChg>
      <pc:sldChg chg="addSp delSp modSp add mod ord">
        <pc:chgData name="Steinar Hjelset" userId="900bcac5-039b-480b-8b37-a8273c2e007f" providerId="ADAL" clId="{B0E80D2E-8CA5-4E18-91B0-43E57D841F1F}" dt="2022-06-28T06:44:47.841" v="7314" actId="113"/>
        <pc:sldMkLst>
          <pc:docMk/>
          <pc:sldMk cId="4106949329" sldId="274"/>
        </pc:sldMkLst>
        <pc:spChg chg="mod">
          <ac:chgData name="Steinar Hjelset" userId="900bcac5-039b-480b-8b37-a8273c2e007f" providerId="ADAL" clId="{B0E80D2E-8CA5-4E18-91B0-43E57D841F1F}" dt="2022-06-28T06:44:47.841" v="7314" actId="113"/>
          <ac:spMkLst>
            <pc:docMk/>
            <pc:sldMk cId="4106949329" sldId="274"/>
            <ac:spMk id="2" creationId="{231F7722-ADD8-47E3-8B4A-31978CB957FF}"/>
          </ac:spMkLst>
        </pc:spChg>
        <pc:spChg chg="del">
          <ac:chgData name="Steinar Hjelset" userId="900bcac5-039b-480b-8b37-a8273c2e007f" providerId="ADAL" clId="{B0E80D2E-8CA5-4E18-91B0-43E57D841F1F}" dt="2022-06-28T06:41:22.898" v="7058" actId="478"/>
          <ac:spMkLst>
            <pc:docMk/>
            <pc:sldMk cId="4106949329" sldId="274"/>
            <ac:spMk id="3" creationId="{C3E7793F-AB73-4067-AF9C-F0993D52BA3B}"/>
          </ac:spMkLst>
        </pc:spChg>
        <pc:spChg chg="add del mod">
          <ac:chgData name="Steinar Hjelset" userId="900bcac5-039b-480b-8b37-a8273c2e007f" providerId="ADAL" clId="{B0E80D2E-8CA5-4E18-91B0-43E57D841F1F}" dt="2022-06-28T06:42:28.965" v="7174" actId="478"/>
          <ac:spMkLst>
            <pc:docMk/>
            <pc:sldMk cId="4106949329" sldId="274"/>
            <ac:spMk id="5" creationId="{FFF65BC3-D207-4257-AFC4-A15A23A608FF}"/>
          </ac:spMkLst>
        </pc:spChg>
        <pc:picChg chg="add mod">
          <ac:chgData name="Steinar Hjelset" userId="900bcac5-039b-480b-8b37-a8273c2e007f" providerId="ADAL" clId="{B0E80D2E-8CA5-4E18-91B0-43E57D841F1F}" dt="2022-06-28T06:42:36.705" v="7177" actId="1076"/>
          <ac:picMkLst>
            <pc:docMk/>
            <pc:sldMk cId="4106949329" sldId="274"/>
            <ac:picMk id="4" creationId="{C3A041AF-A1D2-45F5-9795-5C660F286412}"/>
          </ac:picMkLst>
        </pc:picChg>
      </pc:sldChg>
      <pc:sldChg chg="addSp delSp modSp add mod ord">
        <pc:chgData name="Steinar Hjelset" userId="900bcac5-039b-480b-8b37-a8273c2e007f" providerId="ADAL" clId="{B0E80D2E-8CA5-4E18-91B0-43E57D841F1F}" dt="2022-06-28T07:05:38.728" v="7463" actId="1076"/>
        <pc:sldMkLst>
          <pc:docMk/>
          <pc:sldMk cId="2719184126" sldId="275"/>
        </pc:sldMkLst>
        <pc:spChg chg="mod">
          <ac:chgData name="Steinar Hjelset" userId="900bcac5-039b-480b-8b37-a8273c2e007f" providerId="ADAL" clId="{B0E80D2E-8CA5-4E18-91B0-43E57D841F1F}" dt="2022-06-28T06:44:45.940" v="7313" actId="113"/>
          <ac:spMkLst>
            <pc:docMk/>
            <pc:sldMk cId="2719184126" sldId="275"/>
            <ac:spMk id="2" creationId="{231F7722-ADD8-47E3-8B4A-31978CB957FF}"/>
          </ac:spMkLst>
        </pc:spChg>
        <pc:spChg chg="del mod">
          <ac:chgData name="Steinar Hjelset" userId="900bcac5-039b-480b-8b37-a8273c2e007f" providerId="ADAL" clId="{B0E80D2E-8CA5-4E18-91B0-43E57D841F1F}" dt="2022-06-28T06:44:44.336" v="7312" actId="478"/>
          <ac:spMkLst>
            <pc:docMk/>
            <pc:sldMk cId="2719184126" sldId="275"/>
            <ac:spMk id="3" creationId="{C3E7793F-AB73-4067-AF9C-F0993D52BA3B}"/>
          </ac:spMkLst>
        </pc:spChg>
        <pc:picChg chg="add mod">
          <ac:chgData name="Steinar Hjelset" userId="900bcac5-039b-480b-8b37-a8273c2e007f" providerId="ADAL" clId="{B0E80D2E-8CA5-4E18-91B0-43E57D841F1F}" dt="2022-06-28T07:05:38.728" v="7463" actId="1076"/>
          <ac:picMkLst>
            <pc:docMk/>
            <pc:sldMk cId="2719184126" sldId="275"/>
            <ac:picMk id="5" creationId="{E529627D-93A1-432F-AC19-0AB1C4E8F910}"/>
          </ac:picMkLst>
        </pc:picChg>
        <pc:picChg chg="add mod">
          <ac:chgData name="Steinar Hjelset" userId="900bcac5-039b-480b-8b37-a8273c2e007f" providerId="ADAL" clId="{B0E80D2E-8CA5-4E18-91B0-43E57D841F1F}" dt="2022-06-28T07:05:38.728" v="7463" actId="1076"/>
          <ac:picMkLst>
            <pc:docMk/>
            <pc:sldMk cId="2719184126" sldId="275"/>
            <ac:picMk id="7" creationId="{EFE6037F-B15C-4D28-8C8A-84B08DE93DD8}"/>
          </ac:picMkLst>
        </pc:picChg>
      </pc:sldChg>
      <pc:sldChg chg="addSp delSp modSp new mod ord">
        <pc:chgData name="Steinar Hjelset" userId="900bcac5-039b-480b-8b37-a8273c2e007f" providerId="ADAL" clId="{B0E80D2E-8CA5-4E18-91B0-43E57D841F1F}" dt="2022-06-29T05:34:26.625" v="7598" actId="1076"/>
        <pc:sldMkLst>
          <pc:docMk/>
          <pc:sldMk cId="604346732" sldId="276"/>
        </pc:sldMkLst>
        <pc:spChg chg="mod">
          <ac:chgData name="Steinar Hjelset" userId="900bcac5-039b-480b-8b37-a8273c2e007f" providerId="ADAL" clId="{B0E80D2E-8CA5-4E18-91B0-43E57D841F1F}" dt="2022-06-28T07:06:08.122" v="7503" actId="20577"/>
          <ac:spMkLst>
            <pc:docMk/>
            <pc:sldMk cId="604346732" sldId="276"/>
            <ac:spMk id="2" creationId="{7706CD26-6F54-4C7E-91F0-6AD544B04093}"/>
          </ac:spMkLst>
        </pc:spChg>
        <pc:spChg chg="del">
          <ac:chgData name="Steinar Hjelset" userId="900bcac5-039b-480b-8b37-a8273c2e007f" providerId="ADAL" clId="{B0E80D2E-8CA5-4E18-91B0-43E57D841F1F}" dt="2022-06-28T06:45:32.660" v="7368" actId="478"/>
          <ac:spMkLst>
            <pc:docMk/>
            <pc:sldMk cId="604346732" sldId="276"/>
            <ac:spMk id="3" creationId="{77037700-953D-4180-A6F1-C99CCB679D65}"/>
          </ac:spMkLst>
        </pc:spChg>
        <pc:spChg chg="add mod">
          <ac:chgData name="Steinar Hjelset" userId="900bcac5-039b-480b-8b37-a8273c2e007f" providerId="ADAL" clId="{B0E80D2E-8CA5-4E18-91B0-43E57D841F1F}" dt="2022-06-29T05:31:00.051" v="7579" actId="1076"/>
          <ac:spMkLst>
            <pc:docMk/>
            <pc:sldMk cId="604346732" sldId="276"/>
            <ac:spMk id="6" creationId="{14FFD833-A75D-4EF0-9BCB-9FCBEA5B66A3}"/>
          </ac:spMkLst>
        </pc:spChg>
        <pc:spChg chg="add mod">
          <ac:chgData name="Steinar Hjelset" userId="900bcac5-039b-480b-8b37-a8273c2e007f" providerId="ADAL" clId="{B0E80D2E-8CA5-4E18-91B0-43E57D841F1F}" dt="2022-06-29T05:34:26.625" v="7598" actId="1076"/>
          <ac:spMkLst>
            <pc:docMk/>
            <pc:sldMk cId="604346732" sldId="276"/>
            <ac:spMk id="9" creationId="{87F625C1-5B03-4019-901E-26B5D7DBDCB1}"/>
          </ac:spMkLst>
        </pc:spChg>
        <pc:picChg chg="add mod">
          <ac:chgData name="Steinar Hjelset" userId="900bcac5-039b-480b-8b37-a8273c2e007f" providerId="ADAL" clId="{B0E80D2E-8CA5-4E18-91B0-43E57D841F1F}" dt="2022-06-28T06:53:55.928" v="7438" actId="1076"/>
          <ac:picMkLst>
            <pc:docMk/>
            <pc:sldMk cId="604346732" sldId="276"/>
            <ac:picMk id="5" creationId="{15E2E803-45D5-40DE-ACC8-89FF7BB6709D}"/>
          </ac:picMkLst>
        </pc:picChg>
        <pc:picChg chg="add del mod">
          <ac:chgData name="Steinar Hjelset" userId="900bcac5-039b-480b-8b37-a8273c2e007f" providerId="ADAL" clId="{B0E80D2E-8CA5-4E18-91B0-43E57D841F1F}" dt="2022-06-28T06:42:53.269" v="7179" actId="478"/>
          <ac:picMkLst>
            <pc:docMk/>
            <pc:sldMk cId="604346732" sldId="276"/>
            <ac:picMk id="1026" creationId="{E3BA8F07-728D-4755-B4DD-76A1E9812A8D}"/>
          </ac:picMkLst>
        </pc:picChg>
        <pc:picChg chg="add mod">
          <ac:chgData name="Steinar Hjelset" userId="900bcac5-039b-480b-8b37-a8273c2e007f" providerId="ADAL" clId="{B0E80D2E-8CA5-4E18-91B0-43E57D841F1F}" dt="2022-06-28T06:53:55.928" v="7438" actId="1076"/>
          <ac:picMkLst>
            <pc:docMk/>
            <pc:sldMk cId="604346732" sldId="276"/>
            <ac:picMk id="1028" creationId="{FEF2371D-E4A5-4F0F-B632-DFC344EF8DB4}"/>
          </ac:picMkLst>
        </pc:picChg>
      </pc:sldChg>
    </pc:docChg>
  </pc:docChgLst>
  <pc:docChgLst>
    <pc:chgData name="Steinar Hjelset" userId="900bcac5-039b-480b-8b37-a8273c2e007f" providerId="ADAL" clId="{9EE8DD56-AD98-4937-9356-54911C6FBE1A}"/>
    <pc:docChg chg="delSld modSld">
      <pc:chgData name="Steinar Hjelset" userId="900bcac5-039b-480b-8b37-a8273c2e007f" providerId="ADAL" clId="{9EE8DD56-AD98-4937-9356-54911C6FBE1A}" dt="2022-07-06T06:07:06.855" v="101" actId="242"/>
      <pc:docMkLst>
        <pc:docMk/>
      </pc:docMkLst>
      <pc:sldChg chg="modSp mod">
        <pc:chgData name="Steinar Hjelset" userId="900bcac5-039b-480b-8b37-a8273c2e007f" providerId="ADAL" clId="{9EE8DD56-AD98-4937-9356-54911C6FBE1A}" dt="2022-07-06T06:07:06.855" v="101" actId="242"/>
        <pc:sldMkLst>
          <pc:docMk/>
          <pc:sldMk cId="1272530067" sldId="256"/>
        </pc:sldMkLst>
        <pc:spChg chg="mod">
          <ac:chgData name="Steinar Hjelset" userId="900bcac5-039b-480b-8b37-a8273c2e007f" providerId="ADAL" clId="{9EE8DD56-AD98-4937-9356-54911C6FBE1A}" dt="2022-07-06T06:07:06.855" v="101" actId="242"/>
          <ac:spMkLst>
            <pc:docMk/>
            <pc:sldMk cId="1272530067" sldId="256"/>
            <ac:spMk id="2" creationId="{F33EFF63-EC2B-408D-B077-5D5C51E57FDD}"/>
          </ac:spMkLst>
        </pc:spChg>
        <pc:spChg chg="mod">
          <ac:chgData name="Steinar Hjelset" userId="900bcac5-039b-480b-8b37-a8273c2e007f" providerId="ADAL" clId="{9EE8DD56-AD98-4937-9356-54911C6FBE1A}" dt="2022-07-06T06:06:57.644" v="100" actId="20577"/>
          <ac:spMkLst>
            <pc:docMk/>
            <pc:sldMk cId="1272530067" sldId="256"/>
            <ac:spMk id="3" creationId="{B2123F8C-2618-4BA3-A323-79345C3AD077}"/>
          </ac:spMkLst>
        </pc:spChg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312640753" sldId="257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53520420" sldId="258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875162946" sldId="263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814344778" sldId="264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065687842" sldId="265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747679476" sldId="266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1600248806" sldId="267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864244565" sldId="268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1549770493" sldId="269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3364278328" sldId="270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4215664110" sldId="271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1547577394" sldId="272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1279928267" sldId="273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4106949329" sldId="274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2719184126" sldId="275"/>
        </pc:sldMkLst>
      </pc:sldChg>
      <pc:sldChg chg="del">
        <pc:chgData name="Steinar Hjelset" userId="900bcac5-039b-480b-8b37-a8273c2e007f" providerId="ADAL" clId="{9EE8DD56-AD98-4937-9356-54911C6FBE1A}" dt="2022-07-06T06:06:14.586" v="0" actId="47"/>
        <pc:sldMkLst>
          <pc:docMk/>
          <pc:sldMk cId="604346732" sldId="276"/>
        </pc:sldMkLst>
      </pc:sldChg>
    </pc:docChg>
  </pc:docChgLst>
  <pc:docChgLst>
    <pc:chgData name="Steinar Hjelset" userId="S::steinar.hjelset@ks.no::900bcac5-039b-480b-8b37-a8273c2e007f" providerId="AD" clId="Web-{C507724E-39DB-4327-9AB1-18098690EA98}"/>
    <pc:docChg chg="delSld modSld">
      <pc:chgData name="Steinar Hjelset" userId="S::steinar.hjelset@ks.no::900bcac5-039b-480b-8b37-a8273c2e007f" providerId="AD" clId="Web-{C507724E-39DB-4327-9AB1-18098690EA98}" dt="2023-02-17T09:34:52.254" v="43"/>
      <pc:docMkLst>
        <pc:docMk/>
      </pc:docMkLst>
      <pc:sldChg chg="modSp">
        <pc:chgData name="Steinar Hjelset" userId="S::steinar.hjelset@ks.no::900bcac5-039b-480b-8b37-a8273c2e007f" providerId="AD" clId="Web-{C507724E-39DB-4327-9AB1-18098690EA98}" dt="2023-02-17T09:33:13.997" v="0" actId="20577"/>
        <pc:sldMkLst>
          <pc:docMk/>
          <pc:sldMk cId="1272530067" sldId="256"/>
        </pc:sldMkLst>
        <pc:spChg chg="mod">
          <ac:chgData name="Steinar Hjelset" userId="S::steinar.hjelset@ks.no::900bcac5-039b-480b-8b37-a8273c2e007f" providerId="AD" clId="Web-{C507724E-39DB-4327-9AB1-18098690EA98}" dt="2023-02-17T09:33:13.997" v="0" actId="20577"/>
          <ac:spMkLst>
            <pc:docMk/>
            <pc:sldMk cId="1272530067" sldId="256"/>
            <ac:spMk id="3" creationId="{B2123F8C-2618-4BA3-A323-79345C3AD077}"/>
          </ac:spMkLst>
        </pc:spChg>
      </pc:sldChg>
      <pc:sldChg chg="modSp">
        <pc:chgData name="Steinar Hjelset" userId="S::steinar.hjelset@ks.no::900bcac5-039b-480b-8b37-a8273c2e007f" providerId="AD" clId="Web-{C507724E-39DB-4327-9AB1-18098690EA98}" dt="2023-02-17T09:34:52.254" v="43"/>
        <pc:sldMkLst>
          <pc:docMk/>
          <pc:sldMk cId="2529726809" sldId="258"/>
        </pc:sldMkLst>
        <pc:graphicFrameChg chg="mod modGraphic">
          <ac:chgData name="Steinar Hjelset" userId="S::steinar.hjelset@ks.no::900bcac5-039b-480b-8b37-a8273c2e007f" providerId="AD" clId="Web-{C507724E-39DB-4327-9AB1-18098690EA98}" dt="2023-02-17T09:34:52.254" v="43"/>
          <ac:graphicFrameMkLst>
            <pc:docMk/>
            <pc:sldMk cId="2529726809" sldId="258"/>
            <ac:graphicFrameMk id="4" creationId="{24F3094C-C382-4F77-8975-68FDEFBDFAAB}"/>
          </ac:graphicFrameMkLst>
        </pc:graphicFrameChg>
      </pc:sldChg>
      <pc:sldChg chg="modSp">
        <pc:chgData name="Steinar Hjelset" userId="S::steinar.hjelset@ks.no::900bcac5-039b-480b-8b37-a8273c2e007f" providerId="AD" clId="Web-{C507724E-39DB-4327-9AB1-18098690EA98}" dt="2023-02-17T09:33:39.374" v="29" actId="20577"/>
        <pc:sldMkLst>
          <pc:docMk/>
          <pc:sldMk cId="141268293" sldId="259"/>
        </pc:sldMkLst>
        <pc:spChg chg="mod">
          <ac:chgData name="Steinar Hjelset" userId="S::steinar.hjelset@ks.no::900bcac5-039b-480b-8b37-a8273c2e007f" providerId="AD" clId="Web-{C507724E-39DB-4327-9AB1-18098690EA98}" dt="2023-02-17T09:33:39.374" v="29" actId="20577"/>
          <ac:spMkLst>
            <pc:docMk/>
            <pc:sldMk cId="141268293" sldId="259"/>
            <ac:spMk id="16" creationId="{405DEFF0-25B1-4381-8D40-3AB05BCEAAA9}"/>
          </ac:spMkLst>
        </pc:spChg>
      </pc:sldChg>
      <pc:sldChg chg="modSp">
        <pc:chgData name="Steinar Hjelset" userId="S::steinar.hjelset@ks.no::900bcac5-039b-480b-8b37-a8273c2e007f" providerId="AD" clId="Web-{C507724E-39DB-4327-9AB1-18098690EA98}" dt="2023-02-17T09:33:59.954" v="30" actId="20577"/>
        <pc:sldMkLst>
          <pc:docMk/>
          <pc:sldMk cId="453301325" sldId="260"/>
        </pc:sldMkLst>
        <pc:spChg chg="mod">
          <ac:chgData name="Steinar Hjelset" userId="S::steinar.hjelset@ks.no::900bcac5-039b-480b-8b37-a8273c2e007f" providerId="AD" clId="Web-{C507724E-39DB-4327-9AB1-18098690EA98}" dt="2023-02-17T09:33:59.954" v="30" actId="20577"/>
          <ac:spMkLst>
            <pc:docMk/>
            <pc:sldMk cId="453301325" sldId="260"/>
            <ac:spMk id="6" creationId="{4B56C07A-5E4C-4FB4-876D-8870790495C3}"/>
          </ac:spMkLst>
        </pc:spChg>
      </pc:sldChg>
      <pc:sldChg chg="modSp">
        <pc:chgData name="Steinar Hjelset" userId="S::steinar.hjelset@ks.no::900bcac5-039b-480b-8b37-a8273c2e007f" providerId="AD" clId="Web-{C507724E-39DB-4327-9AB1-18098690EA98}" dt="2023-02-17T09:34:17.955" v="34" actId="20577"/>
        <pc:sldMkLst>
          <pc:docMk/>
          <pc:sldMk cId="4091171119" sldId="261"/>
        </pc:sldMkLst>
        <pc:spChg chg="mod">
          <ac:chgData name="Steinar Hjelset" userId="S::steinar.hjelset@ks.no::900bcac5-039b-480b-8b37-a8273c2e007f" providerId="AD" clId="Web-{C507724E-39DB-4327-9AB1-18098690EA98}" dt="2023-02-17T09:34:17.955" v="34" actId="20577"/>
          <ac:spMkLst>
            <pc:docMk/>
            <pc:sldMk cId="4091171119" sldId="261"/>
            <ac:spMk id="6" creationId="{C5FEAD5D-3D60-45F3-8FB1-0F92E0D701AB}"/>
          </ac:spMkLst>
        </pc:spChg>
      </pc:sldChg>
      <pc:sldChg chg="modSp">
        <pc:chgData name="Steinar Hjelset" userId="S::steinar.hjelset@ks.no::900bcac5-039b-480b-8b37-a8273c2e007f" providerId="AD" clId="Web-{C507724E-39DB-4327-9AB1-18098690EA98}" dt="2023-02-17T09:34:37.644" v="40" actId="20577"/>
        <pc:sldMkLst>
          <pc:docMk/>
          <pc:sldMk cId="835894445" sldId="263"/>
        </pc:sldMkLst>
        <pc:spChg chg="mod">
          <ac:chgData name="Steinar Hjelset" userId="S::steinar.hjelset@ks.no::900bcac5-039b-480b-8b37-a8273c2e007f" providerId="AD" clId="Web-{C507724E-39DB-4327-9AB1-18098690EA98}" dt="2023-02-17T09:34:37.644" v="40" actId="20577"/>
          <ac:spMkLst>
            <pc:docMk/>
            <pc:sldMk cId="835894445" sldId="263"/>
            <ac:spMk id="5" creationId="{419EE2F2-38DB-455A-826C-A1263BF78BC5}"/>
          </ac:spMkLst>
        </pc:spChg>
        <pc:spChg chg="mod">
          <ac:chgData name="Steinar Hjelset" userId="S::steinar.hjelset@ks.no::900bcac5-039b-480b-8b37-a8273c2e007f" providerId="AD" clId="Web-{C507724E-39DB-4327-9AB1-18098690EA98}" dt="2023-02-17T09:34:32.784" v="39" actId="20577"/>
          <ac:spMkLst>
            <pc:docMk/>
            <pc:sldMk cId="835894445" sldId="263"/>
            <ac:spMk id="6" creationId="{C5FEAD5D-3D60-45F3-8FB1-0F92E0D701AB}"/>
          </ac:spMkLst>
        </pc:spChg>
      </pc:sldChg>
      <pc:sldChg chg="modSp">
        <pc:chgData name="Steinar Hjelset" userId="S::steinar.hjelset@ks.no::900bcac5-039b-480b-8b37-a8273c2e007f" providerId="AD" clId="Web-{C507724E-39DB-4327-9AB1-18098690EA98}" dt="2023-02-17T09:34:10.751" v="31" actId="20577"/>
        <pc:sldMkLst>
          <pc:docMk/>
          <pc:sldMk cId="3540079609" sldId="268"/>
        </pc:sldMkLst>
        <pc:spChg chg="mod">
          <ac:chgData name="Steinar Hjelset" userId="S::steinar.hjelset@ks.no::900bcac5-039b-480b-8b37-a8273c2e007f" providerId="AD" clId="Web-{C507724E-39DB-4327-9AB1-18098690EA98}" dt="2023-02-17T09:34:10.751" v="31" actId="20577"/>
          <ac:spMkLst>
            <pc:docMk/>
            <pc:sldMk cId="3540079609" sldId="268"/>
            <ac:spMk id="2" creationId="{167FE497-668C-4F01-8840-F2428FFB619C}"/>
          </ac:spMkLst>
        </pc:spChg>
      </pc:sldChg>
      <pc:sldChg chg="del">
        <pc:chgData name="Steinar Hjelset" userId="S::steinar.hjelset@ks.no::900bcac5-039b-480b-8b37-a8273c2e007f" providerId="AD" clId="Web-{C507724E-39DB-4327-9AB1-18098690EA98}" dt="2023-02-17T09:34:41.082" v="41"/>
        <pc:sldMkLst>
          <pc:docMk/>
          <pc:sldMk cId="830087773" sldId="269"/>
        </pc:sldMkLst>
      </pc:sldChg>
      <pc:sldChg chg="modSp">
        <pc:chgData name="Steinar Hjelset" userId="S::steinar.hjelset@ks.no::900bcac5-039b-480b-8b37-a8273c2e007f" providerId="AD" clId="Web-{C507724E-39DB-4327-9AB1-18098690EA98}" dt="2023-02-17T09:34:22.612" v="35" actId="20577"/>
        <pc:sldMkLst>
          <pc:docMk/>
          <pc:sldMk cId="2154555652" sldId="272"/>
        </pc:sldMkLst>
        <pc:spChg chg="mod">
          <ac:chgData name="Steinar Hjelset" userId="S::steinar.hjelset@ks.no::900bcac5-039b-480b-8b37-a8273c2e007f" providerId="AD" clId="Web-{C507724E-39DB-4327-9AB1-18098690EA98}" dt="2023-02-17T09:34:22.612" v="35" actId="20577"/>
          <ac:spMkLst>
            <pc:docMk/>
            <pc:sldMk cId="2154555652" sldId="272"/>
            <ac:spMk id="2" creationId="{2C96C669-DA53-431A-948D-402B044CE3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9489C-1C46-400F-B294-9DF214C05E05}" type="datetimeFigureOut">
              <a:rPr lang="nb-NO" smtClean="0"/>
              <a:t>17.02.2023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9011B-5C11-4014-96E5-50558C38F7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21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558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7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7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6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1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5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3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8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2/17/2023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7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kolesec.n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3EFF63-EC2B-408D-B077-5D5C51E57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27" y="2112580"/>
            <a:ext cx="9915291" cy="1031185"/>
          </a:xfrm>
        </p:spPr>
        <p:txBody>
          <a:bodyPr anchor="b"/>
          <a:lstStyle/>
          <a:p>
            <a:r>
              <a:rPr lang="nb-NO" dirty="0"/>
              <a:t>Samling 3: Sikker bruk av digitale tjenester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2123F8C-2618-4BA3-A323-79345C3AD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27" y="3303744"/>
            <a:ext cx="8534400" cy="516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12725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45306F8-D87E-4230-B33E-C4550BC3A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78" b="89694" l="8972" r="89716">
                        <a14:foregroundMark x1="8972" y1="53760" x2="8972" y2="53760"/>
                        <a14:foregroundMark x1="12254" y1="46518" x2="12254" y2="46518"/>
                        <a14:foregroundMark x1="17068" y1="48468" x2="17068" y2="48468"/>
                        <a14:foregroundMark x1="22538" y1="52925" x2="22538" y2="52925"/>
                        <a14:foregroundMark x1="42451" y1="65460" x2="42451" y2="65460"/>
                        <a14:foregroundMark x1="10941" y1="43733" x2="10941" y2="48747"/>
                        <a14:foregroundMark x1="10941" y1="42618" x2="52079" y2="41783"/>
                        <a14:foregroundMark x1="52079" y1="41783" x2="55799" y2="68245"/>
                        <a14:foregroundMark x1="55799" y1="68245" x2="36980" y2="80223"/>
                        <a14:foregroundMark x1="36980" y1="80223" x2="15755" y2="77159"/>
                        <a14:foregroundMark x1="15755" y1="77159" x2="10941" y2="44847"/>
                        <a14:foregroundMark x1="26915" y1="49582" x2="32385" y2="56267"/>
                        <a14:foregroundMark x1="45952" y1="15320" x2="65864" y2="8357"/>
                        <a14:foregroundMark x1="65864" y1="8357" x2="86652" y2="8078"/>
                        <a14:foregroundMark x1="86652" y1="8078" x2="88621" y2="42897"/>
                        <a14:foregroundMark x1="47702" y1="74095" x2="45952" y2="45682"/>
                        <a14:foregroundMark x1="45952" y1="45682" x2="22976" y2="44290"/>
                        <a14:foregroundMark x1="22976" y1="44290" x2="19475" y2="73259"/>
                        <a14:foregroundMark x1="19475" y1="73259" x2="40919" y2="75487"/>
                        <a14:foregroundMark x1="40919" y1="75487" x2="50766" y2="73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5543" y="732381"/>
            <a:ext cx="1886856" cy="1482237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2071C032-8D07-4A56-804B-94D427E5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Diskusjonspunkter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AE687DE-777B-4966-A9DA-564B4BA54F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må Trine tenke på før hun tar i bruk tjenesten?</a:t>
            </a:r>
          </a:p>
          <a:p>
            <a:r>
              <a:rPr lang="nb-NO" dirty="0"/>
              <a:t>Er dette en løsning som Trine kan ta i bruk? Hvis ja, hvorfor? Hvis nei, hvorfor ikke? Hvem bør Trine involvere i denne beslutningen?</a:t>
            </a:r>
          </a:p>
          <a:p>
            <a:r>
              <a:rPr lang="nb-NO" dirty="0"/>
              <a:t>Hva slags personopplysninger ser det ut til at denne tjenesten samler inn? Ser du noen risikoer forbundet med å ta i bruk den gratis versjonen av nettsiden? Hva med abonnementsversjonen?</a:t>
            </a:r>
          </a:p>
          <a:p>
            <a:r>
              <a:rPr lang="nb-NO" dirty="0"/>
              <a:t>Oppåsen og foreldre kan kjøpe utvidet tilgang til tjenesten. Kan det være problematisk og eventuelt hvorfor?</a:t>
            </a:r>
          </a:p>
          <a:p>
            <a:r>
              <a:rPr lang="nb-NO" dirty="0"/>
              <a:t>Kan Oppåsen bruke foreldres epostadresse eller telefonnummer som pålogging til denne tjenesten? Er eventuelt foreldrene klar over dette?</a:t>
            </a:r>
          </a:p>
          <a:p>
            <a:r>
              <a:rPr lang="nb-NO" dirty="0"/>
              <a:t>Hvordan ville du håndtert denne tjenesten hvis du var Trine?</a:t>
            </a:r>
          </a:p>
        </p:txBody>
      </p:sp>
    </p:spTree>
    <p:extLst>
      <p:ext uri="{BB962C8B-B14F-4D97-AF65-F5344CB8AC3E}">
        <p14:creationId xmlns:p14="http://schemas.microsoft.com/office/powerpoint/2010/main" val="12119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7FE497-668C-4F01-8840-F2428FFB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Gruppeøvelse</a:t>
            </a:r>
            <a:br>
              <a:rPr lang="nb-NO" dirty="0"/>
            </a:br>
            <a:r>
              <a:rPr lang="nb-NO" sz="1800" dirty="0">
                <a:solidFill>
                  <a:schemeClr val="tx2"/>
                </a:solidFill>
              </a:rPr>
              <a:t>Tid: 25 minutter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4FD0D6-8DBE-4106-8631-341E67C26E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Gå sammen i grupper på fire og fire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Som del av forberedelsene til dagens samling har dere forberedt ett spørsmål som dere ønsker å diskutere med gruppen. Del spørsmålet med hverandre og diskuter om dette er noe dere kan finne ut på egenhånd eller om dere må kontakte noen utenfor skolen/barnehagen.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Velg én i gruppen som noterer ned spørsmålene fra gruppen og eventuelt hvilke spørsmål dere ikke finner svaret på. </a:t>
            </a:r>
          </a:p>
        </p:txBody>
      </p:sp>
    </p:spTree>
    <p:extLst>
      <p:ext uri="{BB962C8B-B14F-4D97-AF65-F5344CB8AC3E}">
        <p14:creationId xmlns:p14="http://schemas.microsoft.com/office/powerpoint/2010/main" val="35400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419EE2F2-38DB-455A-826C-A1263BF78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96" y="3728259"/>
            <a:ext cx="9915291" cy="1031185"/>
          </a:xfrm>
        </p:spPr>
        <p:txBody>
          <a:bodyPr anchor="b"/>
          <a:lstStyle/>
          <a:p>
            <a:r>
              <a:rPr lang="nb-NO" sz="4000" b="1" dirty="0"/>
              <a:t>Øvelse: Veiviser for digitale tjenester 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5FEAD5D-3D60-45F3-8FB1-0F92E0D701AB}"/>
              </a:ext>
            </a:extLst>
          </p:cNvPr>
          <p:cNvSpPr txBox="1">
            <a:spLocks/>
          </p:cNvSpPr>
          <p:nvPr/>
        </p:nvSpPr>
        <p:spPr>
          <a:xfrm>
            <a:off x="905296" y="4907520"/>
            <a:ext cx="9915291" cy="4805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A5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000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40911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96C669-DA53-431A-948D-402B044C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Praktisk øvelse: Veiviser for digitale tjenester</a:t>
            </a:r>
            <a:br>
              <a:rPr lang="nb-NO" dirty="0"/>
            </a:br>
            <a:r>
              <a:rPr lang="nb-NO" sz="2000" dirty="0">
                <a:solidFill>
                  <a:schemeClr val="tx2"/>
                </a:solidFill>
              </a:rPr>
              <a:t>Tid: 20 min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56669F-1FF7-4A87-B10C-4FE9B00FC5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Gå i grupper på fire.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Velg en digital tjeneste (app, programvare, innhold eller nettsted) som du bruker eller ønsker å bruke i barnehagen/skolen.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Med utgangspunkt i valgt digital tjeneste, fyll ut skjemaet </a:t>
            </a:r>
            <a:r>
              <a:rPr lang="nb-NO" i="1" dirty="0"/>
              <a:t>Informasjon om digital ressurs og ønsket bruk. </a:t>
            </a:r>
            <a:r>
              <a:rPr lang="nb-NO" dirty="0"/>
              <a:t>Noter ned spørsmål dere ikke finner svar på. 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Etter å ha fylt ut skjemaet, ser dere noen risikoer ved å ta i bruk tjenesten? Eventuelt, hvorfor er dette en risiko? Bør dere ta løsningen i bruk?</a:t>
            </a:r>
          </a:p>
        </p:txBody>
      </p:sp>
    </p:spTree>
    <p:extLst>
      <p:ext uri="{BB962C8B-B14F-4D97-AF65-F5344CB8AC3E}">
        <p14:creationId xmlns:p14="http://schemas.microsoft.com/office/powerpoint/2010/main" val="21545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419EE2F2-38DB-455A-826C-A1263BF78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96" y="3728259"/>
            <a:ext cx="9915291" cy="1031185"/>
          </a:xfrm>
        </p:spPr>
        <p:txBody>
          <a:bodyPr anchor="b"/>
          <a:lstStyle/>
          <a:p>
            <a:r>
              <a:rPr lang="nb-NO" sz="4000" b="1" dirty="0"/>
              <a:t>Oppsummering av dagens samling 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5FEAD5D-3D60-45F3-8FB1-0F92E0D701AB}"/>
              </a:ext>
            </a:extLst>
          </p:cNvPr>
          <p:cNvSpPr txBox="1">
            <a:spLocks/>
          </p:cNvSpPr>
          <p:nvPr/>
        </p:nvSpPr>
        <p:spPr>
          <a:xfrm>
            <a:off x="905296" y="4907520"/>
            <a:ext cx="9915291" cy="4805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A5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000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8358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92F32D-C178-44A5-B5A2-A210E334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4F3094C-C382-4F77-8975-68FDEFBDFAA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62288436"/>
              </p:ext>
            </p:extLst>
          </p:nvPr>
        </p:nvGraphicFramePr>
        <p:xfrm>
          <a:off x="609600" y="1958975"/>
          <a:ext cx="1097279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004">
                  <a:extLst>
                    <a:ext uri="{9D8B030D-6E8A-4147-A177-3AD203B41FA5}">
                      <a16:colId xmlns:a16="http://schemas.microsoft.com/office/drawing/2014/main" val="2428985636"/>
                    </a:ext>
                  </a:extLst>
                </a:gridCol>
                <a:gridCol w="7946967">
                  <a:extLst>
                    <a:ext uri="{9D8B030D-6E8A-4147-A177-3AD203B41FA5}">
                      <a16:colId xmlns:a16="http://schemas.microsoft.com/office/drawing/2014/main" val="2353079968"/>
                    </a:ext>
                  </a:extLst>
                </a:gridCol>
                <a:gridCol w="2130826">
                  <a:extLst>
                    <a:ext uri="{9D8B030D-6E8A-4147-A177-3AD203B41FA5}">
                      <a16:colId xmlns:a16="http://schemas.microsoft.com/office/drawing/2014/main" val="29225373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Kl. </a:t>
                      </a:r>
                    </a:p>
                  </a:txBody>
                  <a:tcPr>
                    <a:solidFill>
                      <a:srgbClr val="001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Hva</a:t>
                      </a:r>
                    </a:p>
                  </a:txBody>
                  <a:tcPr>
                    <a:solidFill>
                      <a:srgbClr val="001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Hvem</a:t>
                      </a:r>
                    </a:p>
                  </a:txBody>
                  <a:tcPr>
                    <a:solidFill>
                      <a:srgbClr val="001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88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Introduksjon til temaet: Sikker bruk av digitale tjenester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15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Dilemmatrening: Nett-tjenester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32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Praktisk øvelse: Veiviser for digitale tjenester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6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Kort oppsummering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9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7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>
            <a:extLst>
              <a:ext uri="{FF2B5EF4-FFF2-40B4-BE49-F238E27FC236}">
                <a16:creationId xmlns:a16="http://schemas.microsoft.com/office/drawing/2014/main" id="{2CC077BD-2169-49D5-B3D4-C555B6A63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96" y="3728259"/>
            <a:ext cx="9915291" cy="1031185"/>
          </a:xfrm>
        </p:spPr>
        <p:txBody>
          <a:bodyPr anchor="b"/>
          <a:lstStyle/>
          <a:p>
            <a:r>
              <a:rPr lang="nb-NO" sz="4000" b="1" dirty="0"/>
              <a:t>Sikker bruk av digitale tjenester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405DEFF0-25B1-4381-8D40-3AB05BCEAAA9}"/>
              </a:ext>
            </a:extLst>
          </p:cNvPr>
          <p:cNvSpPr txBox="1">
            <a:spLocks/>
          </p:cNvSpPr>
          <p:nvPr/>
        </p:nvSpPr>
        <p:spPr>
          <a:xfrm>
            <a:off x="905296" y="4907520"/>
            <a:ext cx="9915291" cy="4805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A5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000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1412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A5D47-C886-1F42-8DEB-BAC2EB8C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Hva må vi gjøre før vi tar i bruk en ny digital tjeneste?</a:t>
            </a:r>
            <a:endParaRPr lang="nb-NO" baseline="300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3726CF8-0778-EC83-FB20-098ABE8366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72526"/>
            <a:ext cx="10972800" cy="393246"/>
          </a:xfrm>
          <a:solidFill>
            <a:srgbClr val="001A58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b-NO" sz="1800" b="1" dirty="0">
                <a:solidFill>
                  <a:schemeClr val="bg1"/>
                </a:solidFill>
                <a:latin typeface="Arial Nova" panose="020B0504020202020204" pitchFamily="34" charset="0"/>
              </a:rPr>
              <a:t>Det stilles en rekke krav til bruk av digitale tjenester i skolen/barnehagen, blant annet</a:t>
            </a:r>
            <a:r>
              <a:rPr lang="nb-NO" sz="1800" b="1" baseline="30000" dirty="0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  <a:r>
              <a:rPr lang="nb-NO" sz="1800" b="1" dirty="0">
                <a:solidFill>
                  <a:schemeClr val="bg1"/>
                </a:solidFill>
                <a:latin typeface="Arial Nova" panose="020B0504020202020204" pitchFamily="34" charset="0"/>
              </a:rPr>
              <a:t>: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0073E734-ECC9-B628-414C-47B528BAC94C}"/>
              </a:ext>
            </a:extLst>
          </p:cNvPr>
          <p:cNvSpPr txBox="1">
            <a:spLocks/>
          </p:cNvSpPr>
          <p:nvPr/>
        </p:nvSpPr>
        <p:spPr>
          <a:xfrm>
            <a:off x="609600" y="2673804"/>
            <a:ext cx="5210175" cy="102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b="1" dirty="0">
                <a:latin typeface="Arial Nova" panose="020B0504020202020204" pitchFamily="34" charset="0"/>
              </a:rPr>
              <a:t>1) Risiko- og sårbarhetsvurdering</a:t>
            </a:r>
          </a:p>
          <a:p>
            <a:pPr marL="0" indent="0">
              <a:buFont typeface="Arial"/>
              <a:buNone/>
            </a:pPr>
            <a:r>
              <a:rPr lang="nb-NO" sz="1800" dirty="0">
                <a:latin typeface="Arial Nova" panose="020B0504020202020204" pitchFamily="34" charset="0"/>
              </a:rPr>
              <a:t>Vurdere risikoen for uønskede hendelser i løsningen og risikoen for at disse inntreffer.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ADD6BA26-B060-20D0-6881-B623B4106F84}"/>
              </a:ext>
            </a:extLst>
          </p:cNvPr>
          <p:cNvSpPr txBox="1">
            <a:spLocks/>
          </p:cNvSpPr>
          <p:nvPr/>
        </p:nvSpPr>
        <p:spPr>
          <a:xfrm>
            <a:off x="6372227" y="2673804"/>
            <a:ext cx="5210175" cy="102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b="1" dirty="0">
                <a:latin typeface="Arial Nova" panose="020B0504020202020204" pitchFamily="34" charset="0"/>
              </a:rPr>
              <a:t>2) Personvernkonsekvensvurdering</a:t>
            </a:r>
          </a:p>
          <a:p>
            <a:pPr marL="0" indent="0">
              <a:buFont typeface="Arial"/>
              <a:buNone/>
            </a:pPr>
            <a:r>
              <a:rPr lang="nb-NO" sz="1800" dirty="0">
                <a:latin typeface="Arial Nova" panose="020B0504020202020204" pitchFamily="34" charset="0"/>
              </a:rPr>
              <a:t>Vurdere hvorvidt personvernet til de som er registrert i løsningen ivaretas. </a:t>
            </a:r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4F134741-79ED-29A6-0FFF-B69B44E67839}"/>
              </a:ext>
            </a:extLst>
          </p:cNvPr>
          <p:cNvSpPr txBox="1">
            <a:spLocks/>
          </p:cNvSpPr>
          <p:nvPr/>
        </p:nvSpPr>
        <p:spPr>
          <a:xfrm>
            <a:off x="609600" y="3962401"/>
            <a:ext cx="5210175" cy="147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b="1" dirty="0">
                <a:latin typeface="Arial Nova" panose="020B0504020202020204" pitchFamily="34" charset="0"/>
              </a:rPr>
              <a:t>3) Databehandleravtale</a:t>
            </a:r>
          </a:p>
          <a:p>
            <a:pPr marL="0" indent="0">
              <a:buFont typeface="Arial"/>
              <a:buNone/>
            </a:pPr>
            <a:r>
              <a:rPr lang="nb-NO" sz="1800" dirty="0">
                <a:latin typeface="Arial Nova" panose="020B0504020202020204" pitchFamily="34" charset="0"/>
              </a:rPr>
              <a:t>Inngå en avtale mellom skolen/barnehagen og leverandøren av løsningen om hvordan personopplysninger behandles.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56812944-2AE3-8846-E68C-76709163D2C9}"/>
              </a:ext>
            </a:extLst>
          </p:cNvPr>
          <p:cNvSpPr txBox="1">
            <a:spLocks/>
          </p:cNvSpPr>
          <p:nvPr/>
        </p:nvSpPr>
        <p:spPr>
          <a:xfrm>
            <a:off x="6372227" y="3962401"/>
            <a:ext cx="5210175" cy="147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b="1" dirty="0">
                <a:latin typeface="Arial Nova" panose="020B0504020202020204" pitchFamily="34" charset="0"/>
              </a:rPr>
              <a:t>4) Behandlingsprotokoll</a:t>
            </a:r>
          </a:p>
          <a:p>
            <a:pPr marL="0" indent="0">
              <a:buFont typeface="Arial"/>
              <a:buNone/>
            </a:pPr>
            <a:r>
              <a:rPr lang="nb-NO" sz="1800" dirty="0">
                <a:latin typeface="Arial Nova" panose="020B0504020202020204" pitchFamily="34" charset="0"/>
              </a:rPr>
              <a:t>Føre protokoll over hvilke behandlingsaktiviteter</a:t>
            </a:r>
            <a:r>
              <a:rPr lang="nb-NO" sz="1800" baseline="30000" dirty="0">
                <a:latin typeface="Arial Nova" panose="020B0504020202020204" pitchFamily="34" charset="0"/>
              </a:rPr>
              <a:t>2</a:t>
            </a:r>
            <a:r>
              <a:rPr lang="nb-NO" sz="1800" dirty="0">
                <a:latin typeface="Arial Nova" panose="020B0504020202020204" pitchFamily="34" charset="0"/>
              </a:rPr>
              <a:t> som skal utføres i løsningen. 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7B67B27-0465-5CC8-791B-CD70E80A2722}"/>
              </a:ext>
            </a:extLst>
          </p:cNvPr>
          <p:cNvSpPr txBox="1"/>
          <p:nvPr/>
        </p:nvSpPr>
        <p:spPr>
          <a:xfrm>
            <a:off x="609600" y="5698673"/>
            <a:ext cx="9363075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1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Lovkrav: Personopplysningsloven, Opplæringsloven, Barnehageloven </a:t>
            </a:r>
          </a:p>
          <a:p>
            <a:pPr defTabSz="457200">
              <a:spcBef>
                <a:spcPct val="20000"/>
              </a:spcBef>
              <a:defRPr/>
            </a:pPr>
            <a:r>
              <a:rPr kumimoji="0" lang="nb-NO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2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All bruk av personopplysninger, slik som innsamling, registrering, sammenstilling, lagring og utlevering, eller en kombinasjon av slike bruksmåter</a:t>
            </a:r>
          </a:p>
        </p:txBody>
      </p:sp>
    </p:spTree>
    <p:extLst>
      <p:ext uri="{BB962C8B-B14F-4D97-AF65-F5344CB8AC3E}">
        <p14:creationId xmlns:p14="http://schemas.microsoft.com/office/powerpoint/2010/main" val="32416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0AD9C03C-D819-870A-8224-13269FE59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9" y="299541"/>
            <a:ext cx="10957461" cy="6031474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9CE35DD-988D-933A-1B15-9985C907E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3" t="11618" r="12188" b="12834"/>
          <a:stretch/>
        </p:blipFill>
        <p:spPr>
          <a:xfrm>
            <a:off x="1021556" y="3824867"/>
            <a:ext cx="1204913" cy="39528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12FCB6A-75FA-73DB-FAB9-DBB22B1E42EA}"/>
              </a:ext>
            </a:extLst>
          </p:cNvPr>
          <p:cNvSpPr txBox="1"/>
          <p:nvPr/>
        </p:nvSpPr>
        <p:spPr>
          <a:xfrm>
            <a:off x="312469" y="6378062"/>
            <a:ext cx="9363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nb-NO" sz="1400" dirty="0">
                <a:solidFill>
                  <a:srgbClr val="001A58"/>
                </a:solidFill>
                <a:latin typeface="Arial Nova" panose="020B0504020202020204" pitchFamily="34" charset="0"/>
              </a:rPr>
              <a:t>Se </a:t>
            </a:r>
            <a:r>
              <a:rPr lang="nb-NO" sz="1400" dirty="0">
                <a:solidFill>
                  <a:srgbClr val="001A58"/>
                </a:solidFill>
                <a:latin typeface="Arial Nova" panose="020B0504020202020204" pitchFamily="34" charset="0"/>
                <a:hlinkClick r:id="rId4"/>
              </a:rPr>
              <a:t>www.skolesec.no</a:t>
            </a:r>
            <a:r>
              <a:rPr lang="nb-NO" sz="1400" dirty="0">
                <a:solidFill>
                  <a:srgbClr val="001A58"/>
                </a:solidFill>
                <a:latin typeface="Arial Nova" panose="020B0504020202020204" pitchFamily="34" charset="0"/>
              </a:rPr>
              <a:t> for utfyllende informasjon til hvert steg. 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4CEF6B-3EF2-25AD-C82F-4809943F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69" y="290605"/>
            <a:ext cx="5213140" cy="1132114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Hvordan ta i bruk en ny digital tjeneste?</a:t>
            </a:r>
            <a:endParaRPr lang="nb-NO" baseline="30000" dirty="0"/>
          </a:p>
        </p:txBody>
      </p:sp>
    </p:spTree>
    <p:extLst>
      <p:ext uri="{BB962C8B-B14F-4D97-AF65-F5344CB8AC3E}">
        <p14:creationId xmlns:p14="http://schemas.microsoft.com/office/powerpoint/2010/main" val="2477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D0D9CB9-0763-18C0-9F35-D78F3429FA1A}"/>
              </a:ext>
            </a:extLst>
          </p:cNvPr>
          <p:cNvSpPr/>
          <p:nvPr/>
        </p:nvSpPr>
        <p:spPr>
          <a:xfrm>
            <a:off x="609603" y="2157894"/>
            <a:ext cx="3333746" cy="3751493"/>
          </a:xfrm>
          <a:prstGeom prst="rect">
            <a:avLst/>
          </a:prstGeom>
          <a:solidFill>
            <a:srgbClr val="ECF3F6"/>
          </a:solidFill>
          <a:ln w="28575">
            <a:solidFill>
              <a:srgbClr val="001A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endParaRPr lang="nb-NO" sz="12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r>
              <a:rPr lang="nb-NO" sz="1500" dirty="0">
                <a:solidFill>
                  <a:schemeClr val="tx1"/>
                </a:solidFill>
                <a:latin typeface="Arial Nova" panose="020B0504020202020204" pitchFamily="34" charset="0"/>
              </a:rPr>
              <a:t>En innledende vurdering er en første vurdering som sier noe om en kan gå videre med ordinær prosess. Hensikten er å vurdere om en digital tjeneste ivaretar personvernet og informasjonssikkerheten.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E56CD5E-B760-A700-4DAA-D232A441B41D}"/>
              </a:ext>
            </a:extLst>
          </p:cNvPr>
          <p:cNvSpPr/>
          <p:nvPr/>
        </p:nvSpPr>
        <p:spPr>
          <a:xfrm>
            <a:off x="4429127" y="2157895"/>
            <a:ext cx="3333746" cy="3751493"/>
          </a:xfrm>
          <a:prstGeom prst="rect">
            <a:avLst/>
          </a:prstGeom>
          <a:solidFill>
            <a:srgbClr val="ECF3F6"/>
          </a:solidFill>
          <a:ln w="28575">
            <a:solidFill>
              <a:srgbClr val="001A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endParaRPr lang="nb-NO" sz="12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r>
              <a:rPr lang="nb-NO" sz="1500" dirty="0">
                <a:solidFill>
                  <a:schemeClr val="tx1"/>
                </a:solidFill>
                <a:latin typeface="Arial Nova" panose="020B0504020202020204" pitchFamily="34" charset="0"/>
              </a:rPr>
              <a:t>Det er tidkrevende å gjennomføre alle de vurderingene som skal til for å sikre at personvernet og informasjonssikkerheten i et digitalt læremiddel ivaretas.</a:t>
            </a:r>
          </a:p>
          <a:p>
            <a:endParaRPr lang="nb-NO" sz="15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r>
              <a:rPr lang="nb-NO" sz="1500" dirty="0">
                <a:solidFill>
                  <a:schemeClr val="tx1"/>
                </a:solidFill>
                <a:latin typeface="Arial Nova" panose="020B0504020202020204" pitchFamily="34" charset="0"/>
              </a:rPr>
              <a:t>Den innledende vurderingen skal bidra til å avklare tidlig hvorvidt et digital læremiddel bør tas i bruk, og dermed unngå at man bruker tid på læremidler som ikke bør tas i bruk.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72DAE75-B864-2F79-7A09-ADA41FC31800}"/>
              </a:ext>
            </a:extLst>
          </p:cNvPr>
          <p:cNvSpPr/>
          <p:nvPr/>
        </p:nvSpPr>
        <p:spPr>
          <a:xfrm>
            <a:off x="8248651" y="2157895"/>
            <a:ext cx="3333746" cy="3751493"/>
          </a:xfrm>
          <a:prstGeom prst="rect">
            <a:avLst/>
          </a:prstGeom>
          <a:solidFill>
            <a:srgbClr val="ECF3F6"/>
          </a:solidFill>
          <a:ln w="28575">
            <a:solidFill>
              <a:srgbClr val="001A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endParaRPr lang="nb-NO" sz="12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r>
              <a:rPr lang="nb-NO" sz="1500" dirty="0">
                <a:solidFill>
                  <a:schemeClr val="tx1"/>
                </a:solidFill>
                <a:latin typeface="Arial Nova" panose="020B0504020202020204" pitchFamily="34" charset="0"/>
              </a:rPr>
              <a:t>Den som ønsker å bestille den digitale tjenesten fyller ut skjemaet </a:t>
            </a:r>
            <a:r>
              <a:rPr lang="nb-NO" sz="1500" i="1" dirty="0">
                <a:solidFill>
                  <a:schemeClr val="tx1"/>
                </a:solidFill>
                <a:latin typeface="Arial Nova" panose="020B0504020202020204" pitchFamily="34" charset="0"/>
              </a:rPr>
              <a:t>Informasjon om digital ressurs og ønsket bruk. </a:t>
            </a:r>
            <a:r>
              <a:rPr lang="nb-NO" sz="1500" dirty="0">
                <a:solidFill>
                  <a:schemeClr val="tx1"/>
                </a:solidFill>
                <a:latin typeface="Arial Nova" panose="020B0504020202020204" pitchFamily="34" charset="0"/>
              </a:rPr>
              <a:t>Utfylt skjema deles med IKT-ansvarlig eller den som har ansvar for innkjøp av digitale tjenester. </a:t>
            </a:r>
          </a:p>
          <a:p>
            <a:endParaRPr lang="nb-NO" sz="15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r>
              <a:rPr lang="nb-NO" sz="1500" dirty="0">
                <a:solidFill>
                  <a:schemeClr val="tx1"/>
                </a:solidFill>
                <a:latin typeface="Arial Nova" panose="020B0504020202020204" pitchFamily="34" charset="0"/>
              </a:rPr>
              <a:t>IKT-ansvarlig fyller ut skjemaet </a:t>
            </a:r>
            <a:r>
              <a:rPr lang="nb-NO" sz="1500" i="1" dirty="0">
                <a:solidFill>
                  <a:schemeClr val="tx1"/>
                </a:solidFill>
                <a:latin typeface="Arial Nova" panose="020B0504020202020204" pitchFamily="34" charset="0"/>
              </a:rPr>
              <a:t>Innledende vurderinger</a:t>
            </a:r>
            <a:r>
              <a:rPr lang="nb-NO" sz="1500" dirty="0">
                <a:solidFill>
                  <a:schemeClr val="tx1"/>
                </a:solidFill>
                <a:latin typeface="Arial Nova" panose="020B0504020202020204" pitchFamily="34" charset="0"/>
              </a:rPr>
              <a:t> for å gjøre en teknisk kvalitetssikring av den digitale tjenesten, og om en bør gå videre med ordinær prosess.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F02E930-883E-9DF2-4352-7C31D1B88E21}"/>
              </a:ext>
            </a:extLst>
          </p:cNvPr>
          <p:cNvSpPr/>
          <p:nvPr/>
        </p:nvSpPr>
        <p:spPr>
          <a:xfrm>
            <a:off x="1149352" y="2010416"/>
            <a:ext cx="2254247" cy="429882"/>
          </a:xfrm>
          <a:prstGeom prst="rect">
            <a:avLst/>
          </a:prstGeom>
          <a:solidFill>
            <a:srgbClr val="001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Hva?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E45B44B-1B19-9362-3A27-AB3E1CEA5F82}"/>
              </a:ext>
            </a:extLst>
          </p:cNvPr>
          <p:cNvSpPr/>
          <p:nvPr/>
        </p:nvSpPr>
        <p:spPr>
          <a:xfrm>
            <a:off x="4968876" y="2010416"/>
            <a:ext cx="2254247" cy="429882"/>
          </a:xfrm>
          <a:prstGeom prst="rect">
            <a:avLst/>
          </a:prstGeom>
          <a:solidFill>
            <a:srgbClr val="001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Hvorfor?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F13F2EA-99B9-9839-2549-344DFAB44AF7}"/>
              </a:ext>
            </a:extLst>
          </p:cNvPr>
          <p:cNvSpPr/>
          <p:nvPr/>
        </p:nvSpPr>
        <p:spPr>
          <a:xfrm>
            <a:off x="8788401" y="2005785"/>
            <a:ext cx="2254247" cy="429882"/>
          </a:xfrm>
          <a:prstGeom prst="rect">
            <a:avLst/>
          </a:prstGeom>
          <a:solidFill>
            <a:srgbClr val="001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Hvordan?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20B0E1F-12C8-ABA4-E5FA-A53F637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 anchor="t"/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Innledende vurderinger skal forankre og gjøre prosessen lettere.</a:t>
            </a:r>
            <a:endParaRPr lang="nb-NO" baseline="30000" dirty="0"/>
          </a:p>
        </p:txBody>
      </p:sp>
    </p:spTree>
    <p:extLst>
      <p:ext uri="{BB962C8B-B14F-4D97-AF65-F5344CB8AC3E}">
        <p14:creationId xmlns:p14="http://schemas.microsoft.com/office/powerpoint/2010/main" val="22863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A5D47-C886-1F42-8DEB-BAC2EB8C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001A57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[Her kan du legge til egne relevante rutiner og informasjon for din skole/barnehage]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21C1BD87-8E49-4D27-6260-1A77F68B67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endParaRPr lang="nb-NO" sz="18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3E1138BC-4D44-4C77-86B6-5EC9D5718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96" y="3728259"/>
            <a:ext cx="9915291" cy="1031185"/>
          </a:xfrm>
        </p:spPr>
        <p:txBody>
          <a:bodyPr anchor="b"/>
          <a:lstStyle/>
          <a:p>
            <a:r>
              <a:rPr lang="nb-NO" sz="4000" b="1" dirty="0"/>
              <a:t>Dilemmatrening</a:t>
            </a:r>
            <a:r>
              <a:rPr lang="nb-NO" sz="4000" b="1"/>
              <a:t>: Nett-tjenester</a:t>
            </a:r>
            <a:endParaRPr lang="nb-NO" sz="4000" b="1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4B56C07A-5E4C-4FB4-876D-8870790495C3}"/>
              </a:ext>
            </a:extLst>
          </p:cNvPr>
          <p:cNvSpPr txBox="1">
            <a:spLocks/>
          </p:cNvSpPr>
          <p:nvPr/>
        </p:nvSpPr>
        <p:spPr>
          <a:xfrm>
            <a:off x="905296" y="4907520"/>
            <a:ext cx="9915291" cy="4805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1A5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000" dirty="0"/>
              <a:t>Kultur- og kompetanseutvikling for ansatte i skole og barnehage</a:t>
            </a:r>
          </a:p>
        </p:txBody>
      </p:sp>
    </p:spTree>
    <p:extLst>
      <p:ext uri="{BB962C8B-B14F-4D97-AF65-F5344CB8AC3E}">
        <p14:creationId xmlns:p14="http://schemas.microsoft.com/office/powerpoint/2010/main" val="4533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76BCF2-0ABD-47C5-9EE8-E27A9B82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Dilemmatrening – Nett-tjenester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D28B03-A7D4-480F-AC0F-6C00B16E2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5"/>
          <a:stretch/>
        </p:blipFill>
        <p:spPr bwMode="auto">
          <a:xfrm>
            <a:off x="609601" y="1967113"/>
            <a:ext cx="3264892" cy="39387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A4106-F119-4881-9697-A022EF9F7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327" y="1967113"/>
            <a:ext cx="7564073" cy="3938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/>
              <a:t>Trine på </a:t>
            </a:r>
            <a:r>
              <a:rPr lang="nb-NO" sz="1800" dirty="0" err="1"/>
              <a:t>Oppåsen</a:t>
            </a:r>
            <a:r>
              <a:rPr lang="nb-NO" sz="1800" dirty="0"/>
              <a:t> Oppvekstsenter er en dyktig digitalpedagog. Hun er opptatt av at barna skal ha motiverende og tilpasset opplæring. Hun oppdager en nettside som nylig er lansert knyttet til temaet </a:t>
            </a:r>
            <a:r>
              <a:rPr lang="nb-NO" sz="1800" i="1" dirty="0"/>
              <a:t>friluftsliv og liv i skogen</a:t>
            </a:r>
            <a:r>
              <a:rPr lang="nb-NO" sz="1800" dirty="0"/>
              <a:t>. Denne tjenesten har tilpassede oppgaver og gir barna utfordringer basert på aktivitet. Hun ønsker å ta denne siden i bruk som et digitalt læremiddel. Alle barna har tilgang til Internett via egne nettbrett de har fått på oppvekstsenteret.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Barna oppretter egne brukere i tjenesten. For å registrere seg oppgir de navn, alder og sin egen epostadresse de har fått på oppvekstsenteret. Tjenesten er gratis, men </a:t>
            </a:r>
            <a:r>
              <a:rPr lang="nb-NO" sz="1800" dirty="0" err="1"/>
              <a:t>Oppåsen</a:t>
            </a:r>
            <a:r>
              <a:rPr lang="nb-NO" sz="1800" dirty="0"/>
              <a:t> og foreldrene kan kjøpe abonnement som inneholder ekstra oppgaver, detaljerte progresjonsrapporter og forslag til oppfølging av barnehage/-lærer og foreldre. Trine får tilgang til alle barnas resultater.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Dette ser veldig bra ut, eller? Hva bør Trine gjøre?</a:t>
            </a:r>
          </a:p>
        </p:txBody>
      </p:sp>
    </p:spTree>
    <p:extLst>
      <p:ext uri="{BB962C8B-B14F-4D97-AF65-F5344CB8AC3E}">
        <p14:creationId xmlns:p14="http://schemas.microsoft.com/office/powerpoint/2010/main" val="30544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S-ppt mal enkel  -  Skrivebeskyttet" id="{3623209C-AFC7-47B5-9C42-049A96DD7D6B}" vid="{2D5507F4-6FED-4805-A31D-1311BFB987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2954BC1C6E1B4D8D043CDC6EE2A20F" ma:contentTypeVersion="15" ma:contentTypeDescription="Opprett et nytt dokument." ma:contentTypeScope="" ma:versionID="b18bfc1c05667d0af08369cafc7690ea">
  <xsd:schema xmlns:xsd="http://www.w3.org/2001/XMLSchema" xmlns:xs="http://www.w3.org/2001/XMLSchema" xmlns:p="http://schemas.microsoft.com/office/2006/metadata/properties" xmlns:ns2="44f892ea-d882-4a61-8ec7-e54b8bcb3b7b" xmlns:ns3="7d88db6c-a4a6-42bb-82c2-7a63f6a238f8" targetNamespace="http://schemas.microsoft.com/office/2006/metadata/properties" ma:root="true" ma:fieldsID="d67a78cf185cb8b4f1ffefa519736ae0" ns2:_="" ns3:_="">
    <xsd:import namespace="44f892ea-d882-4a61-8ec7-e54b8bcb3b7b"/>
    <xsd:import namespace="7d88db6c-a4a6-42bb-82c2-7a63f6a238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892ea-d882-4a61-8ec7-e54b8bcb3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a5af897e-8ee3-44e6-a379-8efb93aa5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8db6c-a4a6-42bb-82c2-7a63f6a238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f0b246-37a9-413f-af80-fc21dc572e87}" ma:internalName="TaxCatchAll" ma:showField="CatchAllData" ma:web="7d88db6c-a4a6-42bb-82c2-7a63f6a238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88db6c-a4a6-42bb-82c2-7a63f6a238f8" xsi:nil="true"/>
    <lcf76f155ced4ddcb4097134ff3c332f xmlns="44f892ea-d882-4a61-8ec7-e54b8bcb3b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70167D-237D-4923-9E14-2888B1590990}">
  <ds:schemaRefs>
    <ds:schemaRef ds:uri="44f892ea-d882-4a61-8ec7-e54b8bcb3b7b"/>
    <ds:schemaRef ds:uri="7d88db6c-a4a6-42bb-82c2-7a63f6a238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1CC9F4-4639-4758-B523-591649EC18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97C1D3-9B14-489C-B65D-642DD660EF35}">
  <ds:schemaRefs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7d88db6c-a4a6-42bb-82c2-7a63f6a238f8"/>
    <ds:schemaRef ds:uri="44f892ea-d882-4a61-8ec7-e54b8bcb3b7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996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1_KS-profiltema</vt:lpstr>
      <vt:lpstr>Samling 3: Sikker bruk av digitale tjenester</vt:lpstr>
      <vt:lpstr>Agenda</vt:lpstr>
      <vt:lpstr>Sikker bruk av digitale tjenester</vt:lpstr>
      <vt:lpstr>Hva må vi gjøre før vi tar i bruk en ny digital tjeneste?</vt:lpstr>
      <vt:lpstr>Hvordan ta i bruk en ny digital tjeneste?</vt:lpstr>
      <vt:lpstr>Innledende vurderinger skal forankre og gjøre prosessen lettere.</vt:lpstr>
      <vt:lpstr>[Her kan du legge til egne relevante rutiner og informasjon for din skole/barnehage]</vt:lpstr>
      <vt:lpstr>Dilemmatrening: Nett-tjenester</vt:lpstr>
      <vt:lpstr>Dilemmatrening – Nett-tjenester</vt:lpstr>
      <vt:lpstr>Diskusjonspunkter</vt:lpstr>
      <vt:lpstr>Gruppeøvelse Tid: 25 minutter</vt:lpstr>
      <vt:lpstr>Øvelse: Veiviser for digitale tjenester </vt:lpstr>
      <vt:lpstr>Praktisk øvelse: Veiviser for digitale tjenester Tid: 20 min</vt:lpstr>
      <vt:lpstr>Oppsummering av dagens samling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SkoleSec – Sammen om en tryggere innramming av digitale læringsmiljø</dc:title>
  <dc:creator>Christian Sørbye Larsen</dc:creator>
  <cp:lastModifiedBy>Steinar Hjelset</cp:lastModifiedBy>
  <cp:revision>13</cp:revision>
  <dcterms:created xsi:type="dcterms:W3CDTF">2020-10-12T15:37:52Z</dcterms:created>
  <dcterms:modified xsi:type="dcterms:W3CDTF">2023-02-17T09:34:56Z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0x0101009B2954BC1C6E1B4D8D043CDC6EE2A20F</vt:lpwstr>
  </property>
  <property fmtid="{D5CDD505-2E9C-101B-9397-08002B2CF9AE}" pid="3" name="MediaServiceImageTags">
    <vt:lpwstr/>
  </property>
</Properties>
</file>