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4"/>
  </p:sldMasterIdLst>
  <p:notesMasterIdLst>
    <p:notesMasterId r:id="rId36"/>
  </p:notesMasterIdLst>
  <p:sldIdLst>
    <p:sldId id="258" r:id="rId5"/>
    <p:sldId id="260" r:id="rId6"/>
    <p:sldId id="261" r:id="rId7"/>
    <p:sldId id="286" r:id="rId8"/>
    <p:sldId id="262" r:id="rId9"/>
    <p:sldId id="265" r:id="rId10"/>
    <p:sldId id="264" r:id="rId11"/>
    <p:sldId id="263" r:id="rId12"/>
    <p:sldId id="287" r:id="rId13"/>
    <p:sldId id="267" r:id="rId14"/>
    <p:sldId id="266"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95" r:id="rId30"/>
    <p:sldId id="296" r:id="rId31"/>
    <p:sldId id="283" r:id="rId32"/>
    <p:sldId id="284" r:id="rId33"/>
    <p:sldId id="285" r:id="rId34"/>
    <p:sldId id="259" r:id="rId35"/>
  </p:sldIdLst>
  <p:sldSz cx="12192000" cy="6858000"/>
  <p:notesSz cx="6858000" cy="9144000"/>
  <p:custDataLst>
    <p:tags r:id="rId37"/>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42472C-6CE7-4D96-5AF3-D6FBB42B723B}" name="May-Britt Heimsæter" initials="MH" userId="S::may-britt.heimsaeter_utdanningsforbundet.no#ext#@ksiskyen.onmicrosoft.com::784b725d-7da9-463d-acb7-4171e562b65f" providerId="AD"/>
  <p188:author id="{9AC0D83D-3904-CE32-E587-AA9FB3EE5DC7}" name="Siri Klevstrand" initials="SK" userId="S::Siri.Klevstrand@ks.no::0632b4ad-dc7d-4857-aa3b-f0a39d712647" providerId="AD"/>
  <p188:author id="{48DC6C4B-5A0A-1C72-7776-16CBBE755873}" name="Marit Løken" initials="ML" userId="S::marit.loken@ks.no::141c5390-968b-4fd1-9749-0d5101731fe0" providerId="AD"/>
  <p188:author id="{E0D0854B-68DA-14BB-AED6-EEEE72F13E5D}" name="Siri Klevstrand" initials="SK" userId="S::siri.klevstrand@ks.no::0632b4ad-dc7d-4857-aa3b-f0a39d712647" providerId="AD"/>
  <p188:author id="{4478C568-6CBE-F4C3-0CA1-E4DE15B08B1C}" name="Kine Toth" initials="" userId="S::kto@nucleus.no::c0ba037d-8f1d-48cb-9c4f-5d54bec26dcd" providerId="AD"/>
  <p188:author id="{2AA72F6B-CDF4-809E-2199-E03D78B41850}" name="Ingunn Wetterstad" initials="IW" userId="S::ingunn.bonnet.wetterstad_utdanningsforbundet.no#ext#@ksiskyen.onmicrosoft.com::c04dd8a2-d3a7-4c1a-9def-000eb8e96143" providerId="AD"/>
  <p188:author id="{35224A84-253E-B85D-48AE-FFF299DC5B20}" name="Linda Gangnes Buer" initials="LB" userId="S::linda.gangnes.buer_skolelederforbundet.no#ext#@ksiskyen.onmicrosoft.com::0826b1a4-28a6-4d57-a501-456b42894131" providerId="AD"/>
  <p188:author id="{B2A95189-CE21-BF98-9C80-B89CEB787302}" name="Anna Larsen" initials="" userId="S::ala@nucleus.no::83fabcc5-fd6a-49fb-b04e-91dbcc71d1ab" providerId="AD"/>
  <p188:author id="{11D126C7-262B-496D-E073-6A2D724CBC90}" name="Kaja Josefine Larsen" initials="" userId="S::kla@nucleus.no::0485d4eb-1267-4d1d-aa65-7173e94671b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01727"/>
    <a:srgbClr val="D3F1F2"/>
    <a:srgbClr val="09B0AD"/>
    <a:srgbClr val="EDF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659752-F6BD-4AED-816E-660B463EF57C}" v="2" dt="2024-08-06T10:41:36.3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77"/>
    <p:restoredTop sz="94626"/>
  </p:normalViewPr>
  <p:slideViewPr>
    <p:cSldViewPr snapToGrid="0">
      <p:cViewPr varScale="1">
        <p:scale>
          <a:sx n="116" d="100"/>
          <a:sy n="116" d="100"/>
        </p:scale>
        <p:origin x="65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ja Josefine Larsen" userId="0485d4eb-1267-4d1d-aa65-7173e94671b4" providerId="ADAL" clId="{75CDE5FF-DAFB-0F4F-BE8B-5D981FDF7438}"/>
    <pc:docChg chg="custSel modSld">
      <pc:chgData name="Kaja Josefine Larsen" userId="0485d4eb-1267-4d1d-aa65-7173e94671b4" providerId="ADAL" clId="{75CDE5FF-DAFB-0F4F-BE8B-5D981FDF7438}" dt="2024-06-28T13:11:58.328" v="11" actId="20577"/>
      <pc:docMkLst>
        <pc:docMk/>
      </pc:docMkLst>
      <pc:sldChg chg="delSp mod">
        <pc:chgData name="Kaja Josefine Larsen" userId="0485d4eb-1267-4d1d-aa65-7173e94671b4" providerId="ADAL" clId="{75CDE5FF-DAFB-0F4F-BE8B-5D981FDF7438}" dt="2024-06-28T13:09:57.612" v="0" actId="478"/>
        <pc:sldMkLst>
          <pc:docMk/>
          <pc:sldMk cId="2269536340" sldId="258"/>
        </pc:sldMkLst>
        <pc:spChg chg="del">
          <ac:chgData name="Kaja Josefine Larsen" userId="0485d4eb-1267-4d1d-aa65-7173e94671b4" providerId="ADAL" clId="{75CDE5FF-DAFB-0F4F-BE8B-5D981FDF7438}" dt="2024-06-28T13:09:57.612" v="0" actId="478"/>
          <ac:spMkLst>
            <pc:docMk/>
            <pc:sldMk cId="2269536340" sldId="258"/>
            <ac:spMk id="11" creationId="{6AC4F422-C591-62A2-9667-15E86ED79E74}"/>
          </ac:spMkLst>
        </pc:spChg>
      </pc:sldChg>
      <pc:sldChg chg="modSp mod">
        <pc:chgData name="Kaja Josefine Larsen" userId="0485d4eb-1267-4d1d-aa65-7173e94671b4" providerId="ADAL" clId="{75CDE5FF-DAFB-0F4F-BE8B-5D981FDF7438}" dt="2024-06-28T13:11:27.364" v="6" actId="207"/>
        <pc:sldMkLst>
          <pc:docMk/>
          <pc:sldMk cId="28883657" sldId="281"/>
        </pc:sldMkLst>
        <pc:spChg chg="mod">
          <ac:chgData name="Kaja Josefine Larsen" userId="0485d4eb-1267-4d1d-aa65-7173e94671b4" providerId="ADAL" clId="{75CDE5FF-DAFB-0F4F-BE8B-5D981FDF7438}" dt="2024-06-28T13:11:27.364" v="6" actId="207"/>
          <ac:spMkLst>
            <pc:docMk/>
            <pc:sldMk cId="28883657" sldId="281"/>
            <ac:spMk id="3" creationId="{D51227C4-BDCB-852F-6961-26241D614CBC}"/>
          </ac:spMkLst>
        </pc:spChg>
      </pc:sldChg>
      <pc:sldChg chg="modSp mod">
        <pc:chgData name="Kaja Josefine Larsen" userId="0485d4eb-1267-4d1d-aa65-7173e94671b4" providerId="ADAL" clId="{75CDE5FF-DAFB-0F4F-BE8B-5D981FDF7438}" dt="2024-06-28T13:10:21.132" v="5" actId="20577"/>
        <pc:sldMkLst>
          <pc:docMk/>
          <pc:sldMk cId="3619825538" sldId="287"/>
        </pc:sldMkLst>
        <pc:spChg chg="mod">
          <ac:chgData name="Kaja Josefine Larsen" userId="0485d4eb-1267-4d1d-aa65-7173e94671b4" providerId="ADAL" clId="{75CDE5FF-DAFB-0F4F-BE8B-5D981FDF7438}" dt="2024-06-28T13:10:21.132" v="5" actId="20577"/>
          <ac:spMkLst>
            <pc:docMk/>
            <pc:sldMk cId="3619825538" sldId="287"/>
            <ac:spMk id="3" creationId="{B1F7E2B1-0283-B7D8-B71F-C2E4043B4855}"/>
          </ac:spMkLst>
        </pc:spChg>
      </pc:sldChg>
      <pc:sldChg chg="modSp mod">
        <pc:chgData name="Kaja Josefine Larsen" userId="0485d4eb-1267-4d1d-aa65-7173e94671b4" providerId="ADAL" clId="{75CDE5FF-DAFB-0F4F-BE8B-5D981FDF7438}" dt="2024-06-28T13:11:58.328" v="11" actId="20577"/>
        <pc:sldMkLst>
          <pc:docMk/>
          <pc:sldMk cId="1911616268" sldId="295"/>
        </pc:sldMkLst>
        <pc:spChg chg="mod">
          <ac:chgData name="Kaja Josefine Larsen" userId="0485d4eb-1267-4d1d-aa65-7173e94671b4" providerId="ADAL" clId="{75CDE5FF-DAFB-0F4F-BE8B-5D981FDF7438}" dt="2024-06-28T13:11:41.861" v="7" actId="20577"/>
          <ac:spMkLst>
            <pc:docMk/>
            <pc:sldMk cId="1911616268" sldId="295"/>
            <ac:spMk id="3" creationId="{DCCDB8E0-FF28-B97B-9FA0-FB4532AC3FED}"/>
          </ac:spMkLst>
        </pc:spChg>
        <pc:spChg chg="mod">
          <ac:chgData name="Kaja Josefine Larsen" userId="0485d4eb-1267-4d1d-aa65-7173e94671b4" providerId="ADAL" clId="{75CDE5FF-DAFB-0F4F-BE8B-5D981FDF7438}" dt="2024-06-28T13:11:52.481" v="8" actId="20577"/>
          <ac:spMkLst>
            <pc:docMk/>
            <pc:sldMk cId="1911616268" sldId="295"/>
            <ac:spMk id="9" creationId="{EC2F295A-B5CC-3F44-0D61-150F207122B7}"/>
          </ac:spMkLst>
        </pc:spChg>
        <pc:spChg chg="mod">
          <ac:chgData name="Kaja Josefine Larsen" userId="0485d4eb-1267-4d1d-aa65-7173e94671b4" providerId="ADAL" clId="{75CDE5FF-DAFB-0F4F-BE8B-5D981FDF7438}" dt="2024-06-28T13:11:58.328" v="11" actId="20577"/>
          <ac:spMkLst>
            <pc:docMk/>
            <pc:sldMk cId="1911616268" sldId="295"/>
            <ac:spMk id="11" creationId="{00C6E7FC-9C22-31F9-4C34-E497D8C78721}"/>
          </ac:spMkLst>
        </pc:spChg>
      </pc:sldChg>
    </pc:docChg>
  </pc:docChgLst>
  <pc:docChgLst>
    <pc:chgData name="Marit Løken" userId="S::marit.loken@ks.no::141c5390-968b-4fd1-9749-0d5101731fe0" providerId="AD" clId="Web-{21659752-F6BD-4AED-816E-660B463EF57C}"/>
    <pc:docChg chg="addSld delSld">
      <pc:chgData name="Marit Løken" userId="S::marit.loken@ks.no::141c5390-968b-4fd1-9749-0d5101731fe0" providerId="AD" clId="Web-{21659752-F6BD-4AED-816E-660B463EF57C}" dt="2024-08-06T10:41:36.382" v="1"/>
      <pc:docMkLst>
        <pc:docMk/>
      </pc:docMkLst>
      <pc:sldChg chg="new del">
        <pc:chgData name="Marit Løken" userId="S::marit.loken@ks.no::141c5390-968b-4fd1-9749-0d5101731fe0" providerId="AD" clId="Web-{21659752-F6BD-4AED-816E-660B463EF57C}" dt="2024-08-06T10:41:36.382" v="1"/>
        <pc:sldMkLst>
          <pc:docMk/>
          <pc:sldMk cId="965653027" sldId="2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6A7358-2B3B-AB40-BD91-AF1AF5CDBFD7}" type="datetimeFigureOut">
              <a:rPr lang="nb-NO" smtClean="0"/>
              <a:t>06.08.2024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0A09F5-EB1D-B146-A36A-40FD1EC80066}" type="slidenum">
              <a:rPr lang="nb-NO" smtClean="0"/>
              <a:t>‹#›</a:t>
            </a:fld>
            <a:endParaRPr lang="nb-NO"/>
          </a:p>
        </p:txBody>
      </p:sp>
    </p:spTree>
    <p:extLst>
      <p:ext uri="{BB962C8B-B14F-4D97-AF65-F5344CB8AC3E}">
        <p14:creationId xmlns:p14="http://schemas.microsoft.com/office/powerpoint/2010/main" val="1756209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20A09F5-EB1D-B146-A36A-40FD1EC80066}" type="slidenum">
              <a:rPr lang="nb-NO" smtClean="0"/>
              <a:t>1</a:t>
            </a:fld>
            <a:endParaRPr lang="nb-NO"/>
          </a:p>
        </p:txBody>
      </p:sp>
    </p:spTree>
    <p:extLst>
      <p:ext uri="{BB962C8B-B14F-4D97-AF65-F5344CB8AC3E}">
        <p14:creationId xmlns:p14="http://schemas.microsoft.com/office/powerpoint/2010/main" val="3695832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20A09F5-EB1D-B146-A36A-40FD1EC80066}" type="slidenum">
              <a:rPr lang="nb-NO" smtClean="0"/>
              <a:t>24</a:t>
            </a:fld>
            <a:endParaRPr lang="nb-NO"/>
          </a:p>
        </p:txBody>
      </p:sp>
    </p:spTree>
    <p:extLst>
      <p:ext uri="{BB962C8B-B14F-4D97-AF65-F5344CB8AC3E}">
        <p14:creationId xmlns:p14="http://schemas.microsoft.com/office/powerpoint/2010/main" val="530794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20A09F5-EB1D-B146-A36A-40FD1EC80066}" type="slidenum">
              <a:rPr lang="nb-NO" smtClean="0"/>
              <a:t>27</a:t>
            </a:fld>
            <a:endParaRPr lang="nb-NO"/>
          </a:p>
        </p:txBody>
      </p:sp>
    </p:spTree>
    <p:extLst>
      <p:ext uri="{BB962C8B-B14F-4D97-AF65-F5344CB8AC3E}">
        <p14:creationId xmlns:p14="http://schemas.microsoft.com/office/powerpoint/2010/main" val="469234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20A09F5-EB1D-B146-A36A-40FD1EC80066}" type="slidenum">
              <a:rPr lang="nb-NO" smtClean="0"/>
              <a:t>28</a:t>
            </a:fld>
            <a:endParaRPr lang="nb-NO"/>
          </a:p>
        </p:txBody>
      </p:sp>
    </p:spTree>
    <p:extLst>
      <p:ext uri="{BB962C8B-B14F-4D97-AF65-F5344CB8AC3E}">
        <p14:creationId xmlns:p14="http://schemas.microsoft.com/office/powerpoint/2010/main" val="1355945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20A09F5-EB1D-B146-A36A-40FD1EC80066}" type="slidenum">
              <a:rPr lang="nb-NO" smtClean="0"/>
              <a:t>31</a:t>
            </a:fld>
            <a:endParaRPr lang="nb-NO"/>
          </a:p>
        </p:txBody>
      </p:sp>
    </p:spTree>
    <p:extLst>
      <p:ext uri="{BB962C8B-B14F-4D97-AF65-F5344CB8AC3E}">
        <p14:creationId xmlns:p14="http://schemas.microsoft.com/office/powerpoint/2010/main" val="1071778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20A09F5-EB1D-B146-A36A-40FD1EC80066}" type="slidenum">
              <a:rPr lang="nb-NO" smtClean="0"/>
              <a:t>3</a:t>
            </a:fld>
            <a:endParaRPr lang="nb-NO"/>
          </a:p>
        </p:txBody>
      </p:sp>
    </p:spTree>
    <p:extLst>
      <p:ext uri="{BB962C8B-B14F-4D97-AF65-F5344CB8AC3E}">
        <p14:creationId xmlns:p14="http://schemas.microsoft.com/office/powerpoint/2010/main" val="1658824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20A09F5-EB1D-B146-A36A-40FD1EC80066}" type="slidenum">
              <a:rPr lang="nb-NO" smtClean="0"/>
              <a:t>4</a:t>
            </a:fld>
            <a:endParaRPr lang="nb-NO"/>
          </a:p>
        </p:txBody>
      </p:sp>
    </p:spTree>
    <p:extLst>
      <p:ext uri="{BB962C8B-B14F-4D97-AF65-F5344CB8AC3E}">
        <p14:creationId xmlns:p14="http://schemas.microsoft.com/office/powerpoint/2010/main" val="1469153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20A09F5-EB1D-B146-A36A-40FD1EC80066}" type="slidenum">
              <a:rPr lang="nb-NO" smtClean="0"/>
              <a:t>5</a:t>
            </a:fld>
            <a:endParaRPr lang="nb-NO"/>
          </a:p>
        </p:txBody>
      </p:sp>
    </p:spTree>
    <p:extLst>
      <p:ext uri="{BB962C8B-B14F-4D97-AF65-F5344CB8AC3E}">
        <p14:creationId xmlns:p14="http://schemas.microsoft.com/office/powerpoint/2010/main" val="59101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20A09F5-EB1D-B146-A36A-40FD1EC80066}" type="slidenum">
              <a:rPr lang="nb-NO" smtClean="0"/>
              <a:t>6</a:t>
            </a:fld>
            <a:endParaRPr lang="nb-NO"/>
          </a:p>
        </p:txBody>
      </p:sp>
    </p:spTree>
    <p:extLst>
      <p:ext uri="{BB962C8B-B14F-4D97-AF65-F5344CB8AC3E}">
        <p14:creationId xmlns:p14="http://schemas.microsoft.com/office/powerpoint/2010/main" val="538822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20A09F5-EB1D-B146-A36A-40FD1EC80066}" type="slidenum">
              <a:rPr lang="nb-NO" smtClean="0"/>
              <a:t>11</a:t>
            </a:fld>
            <a:endParaRPr lang="nb-NO"/>
          </a:p>
        </p:txBody>
      </p:sp>
    </p:spTree>
    <p:extLst>
      <p:ext uri="{BB962C8B-B14F-4D97-AF65-F5344CB8AC3E}">
        <p14:creationId xmlns:p14="http://schemas.microsoft.com/office/powerpoint/2010/main" val="50898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20A09F5-EB1D-B146-A36A-40FD1EC80066}" type="slidenum">
              <a:rPr lang="nb-NO" smtClean="0"/>
              <a:t>18</a:t>
            </a:fld>
            <a:endParaRPr lang="nb-NO"/>
          </a:p>
        </p:txBody>
      </p:sp>
    </p:spTree>
    <p:extLst>
      <p:ext uri="{BB962C8B-B14F-4D97-AF65-F5344CB8AC3E}">
        <p14:creationId xmlns:p14="http://schemas.microsoft.com/office/powerpoint/2010/main" val="3024425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20A09F5-EB1D-B146-A36A-40FD1EC80066}" type="slidenum">
              <a:rPr lang="nb-NO" smtClean="0"/>
              <a:t>20</a:t>
            </a:fld>
            <a:endParaRPr lang="nb-NO"/>
          </a:p>
        </p:txBody>
      </p:sp>
    </p:spTree>
    <p:extLst>
      <p:ext uri="{BB962C8B-B14F-4D97-AF65-F5344CB8AC3E}">
        <p14:creationId xmlns:p14="http://schemas.microsoft.com/office/powerpoint/2010/main" val="257809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20A09F5-EB1D-B146-A36A-40FD1EC80066}" type="slidenum">
              <a:rPr lang="nb-NO" smtClean="0"/>
              <a:t>21</a:t>
            </a:fld>
            <a:endParaRPr lang="nb-NO"/>
          </a:p>
        </p:txBody>
      </p:sp>
    </p:spTree>
    <p:extLst>
      <p:ext uri="{BB962C8B-B14F-4D97-AF65-F5344CB8AC3E}">
        <p14:creationId xmlns:p14="http://schemas.microsoft.com/office/powerpoint/2010/main" val="2385682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ACD57-4421-DC1D-9383-925B0CC24441}"/>
              </a:ext>
            </a:extLst>
          </p:cNvPr>
          <p:cNvSpPr>
            <a:spLocks noGrp="1"/>
          </p:cNvSpPr>
          <p:nvPr>
            <p:ph type="ctrTitle"/>
          </p:nvPr>
        </p:nvSpPr>
        <p:spPr>
          <a:xfrm>
            <a:off x="914400" y="1691903"/>
            <a:ext cx="5770880" cy="2387600"/>
          </a:xfrm>
        </p:spPr>
        <p:txBody>
          <a:bodyPr anchor="b">
            <a:normAutofit/>
          </a:bodyPr>
          <a:lstStyle>
            <a:lvl1pPr algn="l">
              <a:defRPr sz="5000"/>
            </a:lvl1pPr>
          </a:lstStyle>
          <a:p>
            <a:r>
              <a:rPr lang="en-GB"/>
              <a:t>Click to edit Master title style</a:t>
            </a:r>
            <a:endParaRPr lang="nb-NO"/>
          </a:p>
        </p:txBody>
      </p:sp>
      <p:sp>
        <p:nvSpPr>
          <p:cNvPr id="3" name="Subtitle 2">
            <a:extLst>
              <a:ext uri="{FF2B5EF4-FFF2-40B4-BE49-F238E27FC236}">
                <a16:creationId xmlns:a16="http://schemas.microsoft.com/office/drawing/2014/main" id="{2D92A0A1-1EAE-826A-2A36-890636A6357B}"/>
              </a:ext>
            </a:extLst>
          </p:cNvPr>
          <p:cNvSpPr>
            <a:spLocks noGrp="1"/>
          </p:cNvSpPr>
          <p:nvPr>
            <p:ph type="subTitle" idx="1"/>
          </p:nvPr>
        </p:nvSpPr>
        <p:spPr>
          <a:xfrm>
            <a:off x="914400" y="4294673"/>
            <a:ext cx="5770880" cy="8785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b-NO"/>
          </a:p>
        </p:txBody>
      </p:sp>
      <p:sp>
        <p:nvSpPr>
          <p:cNvPr id="7" name="Rectangle 6">
            <a:extLst>
              <a:ext uri="{FF2B5EF4-FFF2-40B4-BE49-F238E27FC236}">
                <a16:creationId xmlns:a16="http://schemas.microsoft.com/office/drawing/2014/main" id="{3716FBB3-04FA-B804-2656-921911EFE9F1}"/>
              </a:ext>
            </a:extLst>
          </p:cNvPr>
          <p:cNvSpPr/>
          <p:nvPr userDrawn="1"/>
        </p:nvSpPr>
        <p:spPr>
          <a:xfrm>
            <a:off x="0" y="5807034"/>
            <a:ext cx="12192000" cy="10509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3303111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6508-5B1F-21CF-8D7C-0F17B9A75CCE}"/>
              </a:ext>
            </a:extLst>
          </p:cNvPr>
          <p:cNvSpPr>
            <a:spLocks noGrp="1"/>
          </p:cNvSpPr>
          <p:nvPr>
            <p:ph type="title"/>
          </p:nvPr>
        </p:nvSpPr>
        <p:spPr/>
        <p:txBody>
          <a:bodyPr/>
          <a:lstStyle/>
          <a:p>
            <a:r>
              <a:rPr lang="en-GB"/>
              <a:t>Click to edit Master title style</a:t>
            </a:r>
            <a:endParaRPr lang="nb-NO"/>
          </a:p>
        </p:txBody>
      </p:sp>
    </p:spTree>
    <p:extLst>
      <p:ext uri="{BB962C8B-B14F-4D97-AF65-F5344CB8AC3E}">
        <p14:creationId xmlns:p14="http://schemas.microsoft.com/office/powerpoint/2010/main" val="853875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002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utt">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16FBB3-04FA-B804-2656-921911EFE9F1}"/>
              </a:ext>
            </a:extLst>
          </p:cNvPr>
          <p:cNvSpPr/>
          <p:nvPr userDrawn="1"/>
        </p:nvSpPr>
        <p:spPr>
          <a:xfrm>
            <a:off x="0" y="5050970"/>
            <a:ext cx="12192000" cy="18070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54282014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8853A-CB24-14C7-3B37-045AA9170E2D}"/>
              </a:ext>
            </a:extLst>
          </p:cNvPr>
          <p:cNvSpPr>
            <a:spLocks noGrp="1"/>
          </p:cNvSpPr>
          <p:nvPr>
            <p:ph type="title"/>
          </p:nvPr>
        </p:nvSpPr>
        <p:spPr/>
        <p:txBody>
          <a:bodyPr lIns="0"/>
          <a:lstStyle/>
          <a:p>
            <a:r>
              <a:rPr lang="en-GB"/>
              <a:t>Click to edit Master title style</a:t>
            </a:r>
            <a:endParaRPr lang="nb-NO"/>
          </a:p>
        </p:txBody>
      </p:sp>
      <p:sp>
        <p:nvSpPr>
          <p:cNvPr id="3" name="Content Placeholder 2">
            <a:extLst>
              <a:ext uri="{FF2B5EF4-FFF2-40B4-BE49-F238E27FC236}">
                <a16:creationId xmlns:a16="http://schemas.microsoft.com/office/drawing/2014/main" id="{99A9B89E-F2E8-A91F-A9E0-BC840FA28B9A}"/>
              </a:ext>
            </a:extLst>
          </p:cNvPr>
          <p:cNvSpPr>
            <a:spLocks noGrp="1"/>
          </p:cNvSpPr>
          <p:nvPr>
            <p:ph idx="1"/>
          </p:nvPr>
        </p:nvSpPr>
        <p:spPr/>
        <p:txBody>
          <a:bodyPr lIns="0">
            <a:normAutofit/>
          </a:bodyPr>
          <a:lstStyle>
            <a:lvl1pPr>
              <a:lnSpc>
                <a:spcPct val="120000"/>
              </a:lnSpc>
              <a:defRPr sz="2400"/>
            </a:lvl1pPr>
            <a:lvl2pPr>
              <a:lnSpc>
                <a:spcPct val="120000"/>
              </a:lnSpc>
              <a:defRPr sz="2000"/>
            </a:lvl2pPr>
            <a:lvl3pPr>
              <a:lnSpc>
                <a:spcPct val="120000"/>
              </a:lnSpc>
              <a:defRPr sz="1800"/>
            </a:lvl3pPr>
            <a:lvl4pPr>
              <a:lnSpc>
                <a:spcPct val="120000"/>
              </a:lnSpc>
              <a:defRPr sz="1600"/>
            </a:lvl4pPr>
            <a:lvl5pPr>
              <a:lnSpc>
                <a:spcPct val="120000"/>
              </a:lnSpc>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Tree>
    <p:extLst>
      <p:ext uri="{BB962C8B-B14F-4D97-AF65-F5344CB8AC3E}">
        <p14:creationId xmlns:p14="http://schemas.microsoft.com/office/powerpoint/2010/main" val="1623847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8853A-CB24-14C7-3B37-045AA9170E2D}"/>
              </a:ext>
            </a:extLst>
          </p:cNvPr>
          <p:cNvSpPr>
            <a:spLocks noGrp="1"/>
          </p:cNvSpPr>
          <p:nvPr>
            <p:ph type="title"/>
          </p:nvPr>
        </p:nvSpPr>
        <p:spPr/>
        <p:txBody>
          <a:bodyPr lIns="0"/>
          <a:lstStyle/>
          <a:p>
            <a:r>
              <a:rPr lang="en-GB"/>
              <a:t>Click to edit Master title style</a:t>
            </a:r>
            <a:endParaRPr lang="nb-NO"/>
          </a:p>
        </p:txBody>
      </p:sp>
      <p:sp>
        <p:nvSpPr>
          <p:cNvPr id="3" name="Content Placeholder 2">
            <a:extLst>
              <a:ext uri="{FF2B5EF4-FFF2-40B4-BE49-F238E27FC236}">
                <a16:creationId xmlns:a16="http://schemas.microsoft.com/office/drawing/2014/main" id="{99A9B89E-F2E8-A91F-A9E0-BC840FA28B9A}"/>
              </a:ext>
            </a:extLst>
          </p:cNvPr>
          <p:cNvSpPr>
            <a:spLocks noGrp="1"/>
          </p:cNvSpPr>
          <p:nvPr>
            <p:ph idx="1"/>
          </p:nvPr>
        </p:nvSpPr>
        <p:spPr/>
        <p:txBody>
          <a:bodyPr lIns="0">
            <a:normAutofit/>
          </a:bodyPr>
          <a:lstStyle>
            <a:lvl1pPr>
              <a:lnSpc>
                <a:spcPct val="120000"/>
              </a:lnSpc>
              <a:defRPr sz="2400"/>
            </a:lvl1pPr>
            <a:lvl2pPr>
              <a:lnSpc>
                <a:spcPct val="120000"/>
              </a:lnSpc>
              <a:defRPr sz="2000"/>
            </a:lvl2pPr>
            <a:lvl3pPr>
              <a:lnSpc>
                <a:spcPct val="120000"/>
              </a:lnSpc>
              <a:defRPr sz="1800"/>
            </a:lvl3pPr>
            <a:lvl4pPr>
              <a:lnSpc>
                <a:spcPct val="120000"/>
              </a:lnSpc>
              <a:defRPr sz="1600"/>
            </a:lvl4pPr>
            <a:lvl5pPr>
              <a:lnSpc>
                <a:spcPct val="120000"/>
              </a:lnSpc>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Tree>
    <p:extLst>
      <p:ext uri="{BB962C8B-B14F-4D97-AF65-F5344CB8AC3E}">
        <p14:creationId xmlns:p14="http://schemas.microsoft.com/office/powerpoint/2010/main" val="67954354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pgaver1">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8853A-CB24-14C7-3B37-045AA9170E2D}"/>
              </a:ext>
            </a:extLst>
          </p:cNvPr>
          <p:cNvSpPr>
            <a:spLocks noGrp="1"/>
          </p:cNvSpPr>
          <p:nvPr>
            <p:ph type="title"/>
          </p:nvPr>
        </p:nvSpPr>
        <p:spPr>
          <a:xfrm>
            <a:off x="838200" y="761923"/>
            <a:ext cx="10515600" cy="743918"/>
          </a:xfrm>
        </p:spPr>
        <p:txBody>
          <a:bodyPr lIns="0">
            <a:normAutofit/>
          </a:bodyPr>
          <a:lstStyle>
            <a:lvl1pPr>
              <a:defRPr sz="3600"/>
            </a:lvl1pPr>
          </a:lstStyle>
          <a:p>
            <a:r>
              <a:rPr lang="nb-NO" noProof="0" err="1"/>
              <a:t>Click</a:t>
            </a:r>
            <a:r>
              <a:rPr lang="nb-NO" noProof="0"/>
              <a:t> to </a:t>
            </a:r>
            <a:r>
              <a:rPr lang="nb-NO" noProof="0" err="1"/>
              <a:t>edit</a:t>
            </a:r>
            <a:r>
              <a:rPr lang="nb-NO" noProof="0"/>
              <a:t> Master </a:t>
            </a:r>
            <a:r>
              <a:rPr lang="nb-NO" noProof="0" err="1"/>
              <a:t>title</a:t>
            </a:r>
            <a:r>
              <a:rPr lang="nb-NO" noProof="0"/>
              <a:t> style</a:t>
            </a:r>
          </a:p>
        </p:txBody>
      </p:sp>
      <p:sp>
        <p:nvSpPr>
          <p:cNvPr id="3" name="Content Placeholder 2">
            <a:extLst>
              <a:ext uri="{FF2B5EF4-FFF2-40B4-BE49-F238E27FC236}">
                <a16:creationId xmlns:a16="http://schemas.microsoft.com/office/drawing/2014/main" id="{99A9B89E-F2E8-A91F-A9E0-BC840FA28B9A}"/>
              </a:ext>
            </a:extLst>
          </p:cNvPr>
          <p:cNvSpPr>
            <a:spLocks noGrp="1"/>
          </p:cNvSpPr>
          <p:nvPr>
            <p:ph idx="1"/>
          </p:nvPr>
        </p:nvSpPr>
        <p:spPr>
          <a:xfrm>
            <a:off x="838201" y="1695788"/>
            <a:ext cx="5876924" cy="867348"/>
          </a:xfrm>
        </p:spPr>
        <p:txBody>
          <a:bodyPr lIns="0">
            <a:noAutofit/>
          </a:bodyPr>
          <a:lstStyle>
            <a:lvl1pPr marL="0" indent="0">
              <a:lnSpc>
                <a:spcPct val="120000"/>
              </a:lnSpc>
              <a:buNone/>
              <a:defRPr sz="1400"/>
            </a:lvl1pPr>
            <a:lvl2pPr marL="457200" indent="0">
              <a:lnSpc>
                <a:spcPct val="120000"/>
              </a:lnSpc>
              <a:buNone/>
              <a:defRPr sz="2000"/>
            </a:lvl2pPr>
            <a:lvl3pPr marL="914400" indent="0">
              <a:lnSpc>
                <a:spcPct val="120000"/>
              </a:lnSpc>
              <a:buNone/>
              <a:defRPr sz="1800"/>
            </a:lvl3pPr>
            <a:lvl4pPr marL="1371600" indent="0">
              <a:lnSpc>
                <a:spcPct val="120000"/>
              </a:lnSpc>
              <a:buNone/>
              <a:defRPr sz="1600"/>
            </a:lvl4pPr>
            <a:lvl5pPr marL="1828800" indent="0">
              <a:lnSpc>
                <a:spcPct val="120000"/>
              </a:lnSpc>
              <a:buNone/>
              <a:defRPr sz="1600"/>
            </a:lvl5pPr>
          </a:lstStyle>
          <a:p>
            <a:pPr lvl="0"/>
            <a:r>
              <a:rPr lang="nb-NO" noProof="0" err="1"/>
              <a:t>Click</a:t>
            </a:r>
            <a:r>
              <a:rPr lang="nb-NO" noProof="0"/>
              <a:t> to </a:t>
            </a:r>
            <a:r>
              <a:rPr lang="nb-NO" noProof="0" err="1"/>
              <a:t>edit</a:t>
            </a:r>
            <a:r>
              <a:rPr lang="nb-NO" noProof="0"/>
              <a:t> Master </a:t>
            </a:r>
            <a:r>
              <a:rPr lang="nb-NO" noProof="0" err="1"/>
              <a:t>text</a:t>
            </a:r>
            <a:r>
              <a:rPr lang="nb-NO" noProof="0"/>
              <a:t> styles</a:t>
            </a:r>
          </a:p>
        </p:txBody>
      </p:sp>
      <p:sp>
        <p:nvSpPr>
          <p:cNvPr id="5" name="Text Placeholder 4">
            <a:extLst>
              <a:ext uri="{FF2B5EF4-FFF2-40B4-BE49-F238E27FC236}">
                <a16:creationId xmlns:a16="http://schemas.microsoft.com/office/drawing/2014/main" id="{C98B7651-FD89-336C-B4C2-DC0B683E85ED}"/>
              </a:ext>
            </a:extLst>
          </p:cNvPr>
          <p:cNvSpPr>
            <a:spLocks noGrp="1"/>
          </p:cNvSpPr>
          <p:nvPr>
            <p:ph type="body" sz="quarter" idx="10" hasCustomPrompt="1"/>
          </p:nvPr>
        </p:nvSpPr>
        <p:spPr>
          <a:xfrm>
            <a:off x="838200" y="484997"/>
            <a:ext cx="5876925" cy="496888"/>
          </a:xfrm>
        </p:spPr>
        <p:txBody>
          <a:bodyPr lIns="0">
            <a:normAutofit/>
          </a:bodyPr>
          <a:lstStyle>
            <a:lvl1pPr marL="0" indent="0">
              <a:buNone/>
              <a:defRPr sz="1600"/>
            </a:lvl1pPr>
          </a:lstStyle>
          <a:p>
            <a:pPr lvl="0"/>
            <a:r>
              <a:rPr lang="nb-NO" noProof="0"/>
              <a:t>Stikktittel</a:t>
            </a:r>
          </a:p>
        </p:txBody>
      </p:sp>
      <p:sp>
        <p:nvSpPr>
          <p:cNvPr id="6" name="Text Placeholder 4">
            <a:extLst>
              <a:ext uri="{FF2B5EF4-FFF2-40B4-BE49-F238E27FC236}">
                <a16:creationId xmlns:a16="http://schemas.microsoft.com/office/drawing/2014/main" id="{A4AF9B81-F48A-1D00-88ED-33FEE0E241C2}"/>
              </a:ext>
            </a:extLst>
          </p:cNvPr>
          <p:cNvSpPr>
            <a:spLocks noGrp="1"/>
          </p:cNvSpPr>
          <p:nvPr>
            <p:ph type="body" sz="quarter" idx="11" hasCustomPrompt="1"/>
          </p:nvPr>
        </p:nvSpPr>
        <p:spPr>
          <a:xfrm>
            <a:off x="838201" y="2690903"/>
            <a:ext cx="5257800" cy="397889"/>
          </a:xfrm>
        </p:spPr>
        <p:txBody>
          <a:bodyPr lIns="0" rIns="90000">
            <a:normAutofit/>
          </a:bodyPr>
          <a:lstStyle>
            <a:lvl1pPr marL="0" indent="0">
              <a:buNone/>
              <a:defRPr sz="1600"/>
            </a:lvl1pPr>
          </a:lstStyle>
          <a:p>
            <a:pPr lvl="0"/>
            <a:r>
              <a:rPr lang="nb-NO" noProof="0"/>
              <a:t>Stikktittel</a:t>
            </a:r>
          </a:p>
        </p:txBody>
      </p:sp>
      <p:sp>
        <p:nvSpPr>
          <p:cNvPr id="7" name="Rounded Rectangle 6">
            <a:extLst>
              <a:ext uri="{FF2B5EF4-FFF2-40B4-BE49-F238E27FC236}">
                <a16:creationId xmlns:a16="http://schemas.microsoft.com/office/drawing/2014/main" id="{5AB5721D-B622-2422-A2D5-FD41B07DA1FA}"/>
              </a:ext>
            </a:extLst>
          </p:cNvPr>
          <p:cNvSpPr/>
          <p:nvPr userDrawn="1"/>
        </p:nvSpPr>
        <p:spPr>
          <a:xfrm>
            <a:off x="838200" y="3110125"/>
            <a:ext cx="5137597" cy="3380827"/>
          </a:xfrm>
          <a:prstGeom prst="roundRect">
            <a:avLst>
              <a:gd name="adj" fmla="val 441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9" name="Oval 8">
            <a:extLst>
              <a:ext uri="{FF2B5EF4-FFF2-40B4-BE49-F238E27FC236}">
                <a16:creationId xmlns:a16="http://schemas.microsoft.com/office/drawing/2014/main" id="{600F32CC-DC96-C590-5D51-93EB715AC0F6}"/>
              </a:ext>
            </a:extLst>
          </p:cNvPr>
          <p:cNvSpPr/>
          <p:nvPr userDrawn="1"/>
        </p:nvSpPr>
        <p:spPr>
          <a:xfrm>
            <a:off x="1017083" y="3273520"/>
            <a:ext cx="269823" cy="269823"/>
          </a:xfrm>
          <a:prstGeom prst="ellipse">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10" name="TextBox 9">
            <a:extLst>
              <a:ext uri="{FF2B5EF4-FFF2-40B4-BE49-F238E27FC236}">
                <a16:creationId xmlns:a16="http://schemas.microsoft.com/office/drawing/2014/main" id="{758E01A3-AE93-4DE1-925A-95E353C4AFAB}"/>
              </a:ext>
            </a:extLst>
          </p:cNvPr>
          <p:cNvSpPr txBox="1"/>
          <p:nvPr userDrawn="1"/>
        </p:nvSpPr>
        <p:spPr>
          <a:xfrm>
            <a:off x="1009939" y="3232318"/>
            <a:ext cx="293670" cy="338554"/>
          </a:xfrm>
          <a:prstGeom prst="rect">
            <a:avLst/>
          </a:prstGeom>
          <a:noFill/>
        </p:spPr>
        <p:txBody>
          <a:bodyPr wrap="none" rtlCol="0">
            <a:spAutoFit/>
          </a:bodyPr>
          <a:lstStyle/>
          <a:p>
            <a:r>
              <a:rPr lang="nb-NO" sz="1600" noProof="0">
                <a:solidFill>
                  <a:schemeClr val="accent1"/>
                </a:solidFill>
              </a:rPr>
              <a:t>1</a:t>
            </a:r>
          </a:p>
        </p:txBody>
      </p:sp>
      <p:sp>
        <p:nvSpPr>
          <p:cNvPr id="17" name="Rounded Rectangle 16">
            <a:extLst>
              <a:ext uri="{FF2B5EF4-FFF2-40B4-BE49-F238E27FC236}">
                <a16:creationId xmlns:a16="http://schemas.microsoft.com/office/drawing/2014/main" id="{4E02BAAE-B56C-1D1F-6BD4-B35EAF8AC06A}"/>
              </a:ext>
            </a:extLst>
          </p:cNvPr>
          <p:cNvSpPr/>
          <p:nvPr userDrawn="1"/>
        </p:nvSpPr>
        <p:spPr>
          <a:xfrm>
            <a:off x="6221569" y="3110125"/>
            <a:ext cx="5137597" cy="3380827"/>
          </a:xfrm>
          <a:prstGeom prst="roundRect">
            <a:avLst>
              <a:gd name="adj" fmla="val 406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18" name="Oval 17">
            <a:extLst>
              <a:ext uri="{FF2B5EF4-FFF2-40B4-BE49-F238E27FC236}">
                <a16:creationId xmlns:a16="http://schemas.microsoft.com/office/drawing/2014/main" id="{944A1E89-258E-3F30-0246-D6D0BFDC33AF}"/>
              </a:ext>
            </a:extLst>
          </p:cNvPr>
          <p:cNvSpPr/>
          <p:nvPr userDrawn="1"/>
        </p:nvSpPr>
        <p:spPr>
          <a:xfrm>
            <a:off x="6400452" y="3273520"/>
            <a:ext cx="269823" cy="269823"/>
          </a:xfrm>
          <a:prstGeom prst="ellipse">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19" name="TextBox 18">
            <a:extLst>
              <a:ext uri="{FF2B5EF4-FFF2-40B4-BE49-F238E27FC236}">
                <a16:creationId xmlns:a16="http://schemas.microsoft.com/office/drawing/2014/main" id="{6EE4F0D5-ECD2-17A6-77EC-061417A13B8F}"/>
              </a:ext>
            </a:extLst>
          </p:cNvPr>
          <p:cNvSpPr txBox="1"/>
          <p:nvPr userDrawn="1"/>
        </p:nvSpPr>
        <p:spPr>
          <a:xfrm>
            <a:off x="6393308" y="3232592"/>
            <a:ext cx="293670" cy="338554"/>
          </a:xfrm>
          <a:prstGeom prst="rect">
            <a:avLst/>
          </a:prstGeom>
          <a:noFill/>
        </p:spPr>
        <p:txBody>
          <a:bodyPr wrap="none" rtlCol="0">
            <a:spAutoFit/>
          </a:bodyPr>
          <a:lstStyle/>
          <a:p>
            <a:r>
              <a:rPr lang="nb-NO" sz="1600" noProof="0">
                <a:solidFill>
                  <a:schemeClr val="accent1"/>
                </a:solidFill>
              </a:rPr>
              <a:t>2</a:t>
            </a:r>
          </a:p>
        </p:txBody>
      </p:sp>
      <p:sp>
        <p:nvSpPr>
          <p:cNvPr id="21" name="Text Placeholder 4">
            <a:extLst>
              <a:ext uri="{FF2B5EF4-FFF2-40B4-BE49-F238E27FC236}">
                <a16:creationId xmlns:a16="http://schemas.microsoft.com/office/drawing/2014/main" id="{B766958E-5EF4-38BF-E6D6-F1B77F8668EA}"/>
              </a:ext>
            </a:extLst>
          </p:cNvPr>
          <p:cNvSpPr>
            <a:spLocks noGrp="1"/>
          </p:cNvSpPr>
          <p:nvPr>
            <p:ph type="body" sz="quarter" idx="13" hasCustomPrompt="1"/>
          </p:nvPr>
        </p:nvSpPr>
        <p:spPr>
          <a:xfrm>
            <a:off x="1412475" y="3273520"/>
            <a:ext cx="4331502" cy="452173"/>
          </a:xfrm>
        </p:spPr>
        <p:txBody>
          <a:bodyPr vert="horz" lIns="0" tIns="0" rIns="0" bIns="0" rtlCol="0">
            <a:noAutofit/>
          </a:bodyPr>
          <a:lstStyle>
            <a:lvl1pPr marL="0" indent="0">
              <a:lnSpc>
                <a:spcPct val="100000"/>
              </a:lnSpc>
              <a:buNone/>
              <a:defRPr lang="nb-NO" sz="1200" b="1" dirty="0"/>
            </a:lvl1pPr>
          </a:lstStyle>
          <a:p>
            <a:pPr marL="228600" lvl="0" indent="-228600"/>
            <a:r>
              <a:rPr lang="nb-NO" noProof="0"/>
              <a:t>Oppgave</a:t>
            </a:r>
          </a:p>
        </p:txBody>
      </p:sp>
      <p:sp>
        <p:nvSpPr>
          <p:cNvPr id="22" name="Text Placeholder 4">
            <a:extLst>
              <a:ext uri="{FF2B5EF4-FFF2-40B4-BE49-F238E27FC236}">
                <a16:creationId xmlns:a16="http://schemas.microsoft.com/office/drawing/2014/main" id="{A45E41D6-81DD-F9E5-AD75-94CB4A355093}"/>
              </a:ext>
            </a:extLst>
          </p:cNvPr>
          <p:cNvSpPr>
            <a:spLocks noGrp="1"/>
          </p:cNvSpPr>
          <p:nvPr>
            <p:ph type="body" sz="quarter" idx="14" hasCustomPrompt="1"/>
          </p:nvPr>
        </p:nvSpPr>
        <p:spPr>
          <a:xfrm>
            <a:off x="6795844" y="3273520"/>
            <a:ext cx="4331502" cy="452173"/>
          </a:xfrm>
        </p:spPr>
        <p:txBody>
          <a:bodyPr vert="horz" lIns="0" tIns="0" rIns="0" bIns="0" rtlCol="0">
            <a:noAutofit/>
          </a:bodyPr>
          <a:lstStyle>
            <a:lvl1pPr>
              <a:lnSpc>
                <a:spcPct val="100000"/>
              </a:lnSpc>
              <a:defRPr lang="nb-NO" sz="1200" b="1" dirty="0"/>
            </a:lvl1pPr>
          </a:lstStyle>
          <a:p>
            <a:pPr marL="0" lvl="0" indent="0">
              <a:buNone/>
            </a:pPr>
            <a:r>
              <a:rPr lang="nb-NO" noProof="0"/>
              <a:t>Oppgave</a:t>
            </a:r>
          </a:p>
        </p:txBody>
      </p:sp>
      <p:sp>
        <p:nvSpPr>
          <p:cNvPr id="23" name="Text Placeholder 4">
            <a:extLst>
              <a:ext uri="{FF2B5EF4-FFF2-40B4-BE49-F238E27FC236}">
                <a16:creationId xmlns:a16="http://schemas.microsoft.com/office/drawing/2014/main" id="{69AD5A68-57CC-C290-3606-091C61E3260A}"/>
              </a:ext>
            </a:extLst>
          </p:cNvPr>
          <p:cNvSpPr>
            <a:spLocks noGrp="1"/>
          </p:cNvSpPr>
          <p:nvPr>
            <p:ph type="body" sz="quarter" idx="15" hasCustomPrompt="1"/>
          </p:nvPr>
        </p:nvSpPr>
        <p:spPr>
          <a:xfrm>
            <a:off x="1013229" y="3889086"/>
            <a:ext cx="4730747" cy="2386510"/>
          </a:xfrm>
        </p:spPr>
        <p:txBody>
          <a:bodyPr vert="horz" lIns="0" tIns="0" rIns="0" bIns="0" rtlCol="0">
            <a:normAutofit/>
          </a:bodyPr>
          <a:lstStyle>
            <a:lvl1pPr>
              <a:lnSpc>
                <a:spcPct val="100000"/>
              </a:lnSpc>
              <a:defRPr lang="nb-NO" sz="1200" b="0" dirty="0"/>
            </a:lvl1pPr>
          </a:lstStyle>
          <a:p>
            <a:pPr marL="0" lvl="0" indent="0">
              <a:buNone/>
            </a:pPr>
            <a:r>
              <a:rPr lang="nb-NO" noProof="0"/>
              <a:t>Fyll inn svar</a:t>
            </a:r>
          </a:p>
        </p:txBody>
      </p:sp>
      <p:sp>
        <p:nvSpPr>
          <p:cNvPr id="25" name="Text Placeholder 4">
            <a:extLst>
              <a:ext uri="{FF2B5EF4-FFF2-40B4-BE49-F238E27FC236}">
                <a16:creationId xmlns:a16="http://schemas.microsoft.com/office/drawing/2014/main" id="{ECE520A9-6736-3169-9C35-9EC601B580FA}"/>
              </a:ext>
            </a:extLst>
          </p:cNvPr>
          <p:cNvSpPr>
            <a:spLocks noGrp="1"/>
          </p:cNvSpPr>
          <p:nvPr>
            <p:ph type="body" sz="quarter" idx="16" hasCustomPrompt="1"/>
          </p:nvPr>
        </p:nvSpPr>
        <p:spPr>
          <a:xfrm>
            <a:off x="6396598" y="3889086"/>
            <a:ext cx="4730747" cy="2386510"/>
          </a:xfrm>
        </p:spPr>
        <p:txBody>
          <a:bodyPr vert="horz" lIns="0" tIns="0" rIns="0" bIns="0" rtlCol="0">
            <a:normAutofit/>
          </a:bodyPr>
          <a:lstStyle>
            <a:lvl1pPr>
              <a:lnSpc>
                <a:spcPct val="100000"/>
              </a:lnSpc>
              <a:defRPr lang="nb-NO" sz="1200" b="0" dirty="0"/>
            </a:lvl1pPr>
          </a:lstStyle>
          <a:p>
            <a:pPr marL="0" lvl="0" indent="0">
              <a:buNone/>
            </a:pPr>
            <a:r>
              <a:rPr lang="nb-NO" noProof="0"/>
              <a:t>Fyll inn svar</a:t>
            </a:r>
          </a:p>
        </p:txBody>
      </p:sp>
    </p:spTree>
    <p:extLst>
      <p:ext uri="{BB962C8B-B14F-4D97-AF65-F5344CB8AC3E}">
        <p14:creationId xmlns:p14="http://schemas.microsoft.com/office/powerpoint/2010/main" val="295232789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pgaver2">
    <p:bg>
      <p:bgRef idx="1001">
        <a:schemeClr val="bg2"/>
      </p:bgRef>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8B7651-FD89-336C-B4C2-DC0B683E85ED}"/>
              </a:ext>
            </a:extLst>
          </p:cNvPr>
          <p:cNvSpPr>
            <a:spLocks noGrp="1"/>
          </p:cNvSpPr>
          <p:nvPr>
            <p:ph type="body" sz="quarter" idx="10" hasCustomPrompt="1"/>
          </p:nvPr>
        </p:nvSpPr>
        <p:spPr>
          <a:xfrm>
            <a:off x="838200" y="484997"/>
            <a:ext cx="7764887" cy="496888"/>
          </a:xfrm>
        </p:spPr>
        <p:txBody>
          <a:bodyPr lIns="0">
            <a:normAutofit/>
          </a:bodyPr>
          <a:lstStyle>
            <a:lvl1pPr marL="0" indent="0">
              <a:buNone/>
              <a:defRPr sz="1600"/>
            </a:lvl1pPr>
          </a:lstStyle>
          <a:p>
            <a:pPr lvl="0"/>
            <a:r>
              <a:rPr lang="nb-NO" noProof="0"/>
              <a:t>Stikktittel</a:t>
            </a:r>
          </a:p>
        </p:txBody>
      </p:sp>
      <p:sp>
        <p:nvSpPr>
          <p:cNvPr id="7" name="Rounded Rectangle 6">
            <a:extLst>
              <a:ext uri="{FF2B5EF4-FFF2-40B4-BE49-F238E27FC236}">
                <a16:creationId xmlns:a16="http://schemas.microsoft.com/office/drawing/2014/main" id="{5AB5721D-B622-2422-A2D5-FD41B07DA1FA}"/>
              </a:ext>
            </a:extLst>
          </p:cNvPr>
          <p:cNvSpPr/>
          <p:nvPr userDrawn="1"/>
        </p:nvSpPr>
        <p:spPr>
          <a:xfrm>
            <a:off x="838200" y="1242689"/>
            <a:ext cx="5137597" cy="5130314"/>
          </a:xfrm>
          <a:prstGeom prst="roundRect">
            <a:avLst>
              <a:gd name="adj" fmla="val 28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9" name="Oval 8">
            <a:extLst>
              <a:ext uri="{FF2B5EF4-FFF2-40B4-BE49-F238E27FC236}">
                <a16:creationId xmlns:a16="http://schemas.microsoft.com/office/drawing/2014/main" id="{600F32CC-DC96-C590-5D51-93EB715AC0F6}"/>
              </a:ext>
            </a:extLst>
          </p:cNvPr>
          <p:cNvSpPr/>
          <p:nvPr userDrawn="1"/>
        </p:nvSpPr>
        <p:spPr>
          <a:xfrm>
            <a:off x="1017083" y="1406084"/>
            <a:ext cx="269823" cy="269823"/>
          </a:xfrm>
          <a:prstGeom prst="ellipse">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10" name="TextBox 9">
            <a:extLst>
              <a:ext uri="{FF2B5EF4-FFF2-40B4-BE49-F238E27FC236}">
                <a16:creationId xmlns:a16="http://schemas.microsoft.com/office/drawing/2014/main" id="{758E01A3-AE93-4DE1-925A-95E353C4AFAB}"/>
              </a:ext>
            </a:extLst>
          </p:cNvPr>
          <p:cNvSpPr txBox="1"/>
          <p:nvPr userDrawn="1"/>
        </p:nvSpPr>
        <p:spPr>
          <a:xfrm>
            <a:off x="1009939" y="1364882"/>
            <a:ext cx="293670" cy="338554"/>
          </a:xfrm>
          <a:prstGeom prst="rect">
            <a:avLst/>
          </a:prstGeom>
          <a:noFill/>
        </p:spPr>
        <p:txBody>
          <a:bodyPr wrap="none" rtlCol="0">
            <a:spAutoFit/>
          </a:bodyPr>
          <a:lstStyle/>
          <a:p>
            <a:r>
              <a:rPr lang="nb-NO" sz="1600" noProof="0">
                <a:solidFill>
                  <a:schemeClr val="accent1"/>
                </a:solidFill>
              </a:rPr>
              <a:t>3</a:t>
            </a:r>
          </a:p>
        </p:txBody>
      </p:sp>
      <p:sp>
        <p:nvSpPr>
          <p:cNvPr id="17" name="Rounded Rectangle 16">
            <a:extLst>
              <a:ext uri="{FF2B5EF4-FFF2-40B4-BE49-F238E27FC236}">
                <a16:creationId xmlns:a16="http://schemas.microsoft.com/office/drawing/2014/main" id="{4E02BAAE-B56C-1D1F-6BD4-B35EAF8AC06A}"/>
              </a:ext>
            </a:extLst>
          </p:cNvPr>
          <p:cNvSpPr/>
          <p:nvPr userDrawn="1"/>
        </p:nvSpPr>
        <p:spPr>
          <a:xfrm>
            <a:off x="6221569" y="1242689"/>
            <a:ext cx="5137597" cy="2011149"/>
          </a:xfrm>
          <a:prstGeom prst="roundRect">
            <a:avLst>
              <a:gd name="adj" fmla="val 722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21" name="Text Placeholder 4">
            <a:extLst>
              <a:ext uri="{FF2B5EF4-FFF2-40B4-BE49-F238E27FC236}">
                <a16:creationId xmlns:a16="http://schemas.microsoft.com/office/drawing/2014/main" id="{B766958E-5EF4-38BF-E6D6-F1B77F8668EA}"/>
              </a:ext>
            </a:extLst>
          </p:cNvPr>
          <p:cNvSpPr>
            <a:spLocks noGrp="1"/>
          </p:cNvSpPr>
          <p:nvPr>
            <p:ph type="body" sz="quarter" idx="13" hasCustomPrompt="1"/>
          </p:nvPr>
        </p:nvSpPr>
        <p:spPr>
          <a:xfrm>
            <a:off x="1412475" y="1406084"/>
            <a:ext cx="4331502" cy="452173"/>
          </a:xfrm>
        </p:spPr>
        <p:txBody>
          <a:bodyPr vert="horz" lIns="0" tIns="0" rIns="0" bIns="0" rtlCol="0">
            <a:noAutofit/>
          </a:bodyPr>
          <a:lstStyle>
            <a:lvl1pPr marL="0" indent="0">
              <a:lnSpc>
                <a:spcPct val="100000"/>
              </a:lnSpc>
              <a:buNone/>
              <a:defRPr lang="nb-NO" sz="1200" b="1" dirty="0"/>
            </a:lvl1pPr>
          </a:lstStyle>
          <a:p>
            <a:pPr marL="228600" lvl="0" indent="-228600"/>
            <a:r>
              <a:rPr lang="nb-NO" noProof="0"/>
              <a:t>Oppgave</a:t>
            </a:r>
          </a:p>
        </p:txBody>
      </p:sp>
      <p:sp>
        <p:nvSpPr>
          <p:cNvPr id="22" name="Text Placeholder 4">
            <a:extLst>
              <a:ext uri="{FF2B5EF4-FFF2-40B4-BE49-F238E27FC236}">
                <a16:creationId xmlns:a16="http://schemas.microsoft.com/office/drawing/2014/main" id="{A45E41D6-81DD-F9E5-AD75-94CB4A355093}"/>
              </a:ext>
            </a:extLst>
          </p:cNvPr>
          <p:cNvSpPr>
            <a:spLocks noGrp="1"/>
          </p:cNvSpPr>
          <p:nvPr>
            <p:ph type="body" sz="quarter" idx="14" hasCustomPrompt="1"/>
          </p:nvPr>
        </p:nvSpPr>
        <p:spPr>
          <a:xfrm>
            <a:off x="6396598" y="1406084"/>
            <a:ext cx="4679322" cy="452173"/>
          </a:xfrm>
        </p:spPr>
        <p:txBody>
          <a:bodyPr vert="horz" lIns="0" tIns="0" rIns="0" bIns="0" rtlCol="0">
            <a:noAutofit/>
          </a:bodyPr>
          <a:lstStyle>
            <a:lvl1pPr>
              <a:lnSpc>
                <a:spcPct val="100000"/>
              </a:lnSpc>
              <a:defRPr lang="nb-NO" sz="1200" b="1" dirty="0"/>
            </a:lvl1pPr>
          </a:lstStyle>
          <a:p>
            <a:pPr marL="0" lvl="0" indent="0">
              <a:buNone/>
            </a:pPr>
            <a:r>
              <a:rPr lang="nb-NO" noProof="0"/>
              <a:t>Tekst </a:t>
            </a:r>
          </a:p>
        </p:txBody>
      </p:sp>
      <p:sp>
        <p:nvSpPr>
          <p:cNvPr id="23" name="Text Placeholder 4">
            <a:extLst>
              <a:ext uri="{FF2B5EF4-FFF2-40B4-BE49-F238E27FC236}">
                <a16:creationId xmlns:a16="http://schemas.microsoft.com/office/drawing/2014/main" id="{69AD5A68-57CC-C290-3606-091C61E3260A}"/>
              </a:ext>
            </a:extLst>
          </p:cNvPr>
          <p:cNvSpPr>
            <a:spLocks noGrp="1"/>
          </p:cNvSpPr>
          <p:nvPr>
            <p:ph type="body" sz="quarter" idx="15" hasCustomPrompt="1"/>
          </p:nvPr>
        </p:nvSpPr>
        <p:spPr>
          <a:xfrm>
            <a:off x="1013229" y="2021649"/>
            <a:ext cx="4730747" cy="4095815"/>
          </a:xfrm>
        </p:spPr>
        <p:txBody>
          <a:bodyPr vert="horz" lIns="0" tIns="0" rIns="0" bIns="0" rtlCol="0">
            <a:normAutofit/>
          </a:bodyPr>
          <a:lstStyle>
            <a:lvl1pPr>
              <a:lnSpc>
                <a:spcPct val="100000"/>
              </a:lnSpc>
              <a:defRPr lang="nb-NO" sz="1200" b="0" dirty="0"/>
            </a:lvl1pPr>
          </a:lstStyle>
          <a:p>
            <a:pPr marL="0" lvl="0" indent="0">
              <a:buNone/>
            </a:pPr>
            <a:r>
              <a:rPr lang="nb-NO" noProof="0"/>
              <a:t>Fyll inn svar</a:t>
            </a:r>
          </a:p>
        </p:txBody>
      </p:sp>
      <p:sp>
        <p:nvSpPr>
          <p:cNvPr id="25" name="Text Placeholder 4">
            <a:extLst>
              <a:ext uri="{FF2B5EF4-FFF2-40B4-BE49-F238E27FC236}">
                <a16:creationId xmlns:a16="http://schemas.microsoft.com/office/drawing/2014/main" id="{ECE520A9-6736-3169-9C35-9EC601B580FA}"/>
              </a:ext>
            </a:extLst>
          </p:cNvPr>
          <p:cNvSpPr>
            <a:spLocks noGrp="1"/>
          </p:cNvSpPr>
          <p:nvPr>
            <p:ph type="body" sz="quarter" idx="16" hasCustomPrompt="1"/>
          </p:nvPr>
        </p:nvSpPr>
        <p:spPr>
          <a:xfrm>
            <a:off x="6396598" y="1760850"/>
            <a:ext cx="4730747" cy="1301902"/>
          </a:xfrm>
        </p:spPr>
        <p:txBody>
          <a:bodyPr vert="horz" lIns="0" tIns="0" rIns="0" bIns="0" rtlCol="0">
            <a:normAutofit/>
          </a:bodyPr>
          <a:lstStyle>
            <a:lvl1pPr>
              <a:lnSpc>
                <a:spcPct val="100000"/>
              </a:lnSpc>
              <a:defRPr lang="nb-NO" sz="1200" b="0" dirty="0"/>
            </a:lvl1pPr>
          </a:lstStyle>
          <a:p>
            <a:pPr marL="0" lvl="0" indent="0">
              <a:buNone/>
            </a:pPr>
            <a:r>
              <a:rPr lang="nb-NO" noProof="0"/>
              <a:t>Fyll inn svar</a:t>
            </a:r>
          </a:p>
        </p:txBody>
      </p:sp>
      <p:sp>
        <p:nvSpPr>
          <p:cNvPr id="4" name="Rounded Rectangle 3">
            <a:extLst>
              <a:ext uri="{FF2B5EF4-FFF2-40B4-BE49-F238E27FC236}">
                <a16:creationId xmlns:a16="http://schemas.microsoft.com/office/drawing/2014/main" id="{BF53103B-82FE-7B57-4B8B-9B84A987A635}"/>
              </a:ext>
            </a:extLst>
          </p:cNvPr>
          <p:cNvSpPr/>
          <p:nvPr userDrawn="1"/>
        </p:nvSpPr>
        <p:spPr>
          <a:xfrm>
            <a:off x="6221569" y="3934373"/>
            <a:ext cx="5137597" cy="2440669"/>
          </a:xfrm>
          <a:prstGeom prst="roundRect">
            <a:avLst>
              <a:gd name="adj" fmla="val 722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8" name="Text Placeholder 4">
            <a:extLst>
              <a:ext uri="{FF2B5EF4-FFF2-40B4-BE49-F238E27FC236}">
                <a16:creationId xmlns:a16="http://schemas.microsoft.com/office/drawing/2014/main" id="{CBC4F572-56FE-E6CC-87E2-AFC62897EF2B}"/>
              </a:ext>
            </a:extLst>
          </p:cNvPr>
          <p:cNvSpPr>
            <a:spLocks noGrp="1"/>
          </p:cNvSpPr>
          <p:nvPr>
            <p:ph type="body" sz="quarter" idx="17" hasCustomPrompt="1"/>
          </p:nvPr>
        </p:nvSpPr>
        <p:spPr>
          <a:xfrm>
            <a:off x="6396598" y="4097769"/>
            <a:ext cx="4679322" cy="452173"/>
          </a:xfrm>
        </p:spPr>
        <p:txBody>
          <a:bodyPr vert="horz" lIns="0" tIns="0" rIns="0" bIns="0" rtlCol="0">
            <a:noAutofit/>
          </a:bodyPr>
          <a:lstStyle>
            <a:lvl1pPr>
              <a:lnSpc>
                <a:spcPct val="100000"/>
              </a:lnSpc>
              <a:defRPr lang="nb-NO" sz="1200" b="1" dirty="0"/>
            </a:lvl1pPr>
          </a:lstStyle>
          <a:p>
            <a:pPr marL="0" lvl="0" indent="0">
              <a:buNone/>
            </a:pPr>
            <a:r>
              <a:rPr lang="nb-NO" noProof="0"/>
              <a:t>Tekst</a:t>
            </a:r>
          </a:p>
        </p:txBody>
      </p:sp>
      <p:sp>
        <p:nvSpPr>
          <p:cNvPr id="11" name="Text Placeholder 4">
            <a:extLst>
              <a:ext uri="{FF2B5EF4-FFF2-40B4-BE49-F238E27FC236}">
                <a16:creationId xmlns:a16="http://schemas.microsoft.com/office/drawing/2014/main" id="{9E4C4DCE-F786-F320-9481-BA59796221A5}"/>
              </a:ext>
            </a:extLst>
          </p:cNvPr>
          <p:cNvSpPr>
            <a:spLocks noGrp="1"/>
          </p:cNvSpPr>
          <p:nvPr>
            <p:ph type="body" sz="quarter" idx="18" hasCustomPrompt="1"/>
          </p:nvPr>
        </p:nvSpPr>
        <p:spPr>
          <a:xfrm>
            <a:off x="6396598" y="4456090"/>
            <a:ext cx="4730747" cy="1751527"/>
          </a:xfrm>
        </p:spPr>
        <p:txBody>
          <a:bodyPr vert="horz" lIns="0" tIns="0" rIns="0" bIns="0" rtlCol="0">
            <a:normAutofit/>
          </a:bodyPr>
          <a:lstStyle>
            <a:lvl1pPr>
              <a:lnSpc>
                <a:spcPct val="100000"/>
              </a:lnSpc>
              <a:defRPr lang="nb-NO" sz="1200" b="0" dirty="0"/>
            </a:lvl1pPr>
          </a:lstStyle>
          <a:p>
            <a:pPr marL="0" lvl="0" indent="0">
              <a:buNone/>
            </a:pPr>
            <a:r>
              <a:rPr lang="nb-NO" noProof="0"/>
              <a:t>Fyll inn svar</a:t>
            </a:r>
          </a:p>
        </p:txBody>
      </p:sp>
      <p:sp>
        <p:nvSpPr>
          <p:cNvPr id="12" name="Text Placeholder 4">
            <a:extLst>
              <a:ext uri="{FF2B5EF4-FFF2-40B4-BE49-F238E27FC236}">
                <a16:creationId xmlns:a16="http://schemas.microsoft.com/office/drawing/2014/main" id="{785F2A8C-7A00-4A35-6230-58C4724D4CCB}"/>
              </a:ext>
            </a:extLst>
          </p:cNvPr>
          <p:cNvSpPr>
            <a:spLocks noGrp="1"/>
          </p:cNvSpPr>
          <p:nvPr>
            <p:ph type="body" sz="quarter" idx="19" hasCustomPrompt="1"/>
          </p:nvPr>
        </p:nvSpPr>
        <p:spPr>
          <a:xfrm>
            <a:off x="6221569" y="3510977"/>
            <a:ext cx="5132231" cy="496888"/>
          </a:xfrm>
        </p:spPr>
        <p:txBody>
          <a:bodyPr lIns="0" rIns="90000">
            <a:normAutofit/>
          </a:bodyPr>
          <a:lstStyle>
            <a:lvl1pPr marL="0" indent="0">
              <a:buNone/>
              <a:defRPr sz="1600"/>
            </a:lvl1pPr>
          </a:lstStyle>
          <a:p>
            <a:pPr lvl="0"/>
            <a:r>
              <a:rPr lang="nb-NO" noProof="0"/>
              <a:t>Stikktittel</a:t>
            </a:r>
          </a:p>
        </p:txBody>
      </p:sp>
    </p:spTree>
    <p:extLst>
      <p:ext uri="{BB962C8B-B14F-4D97-AF65-F5344CB8AC3E}">
        <p14:creationId xmlns:p14="http://schemas.microsoft.com/office/powerpoint/2010/main" val="264395918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ørste_risik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8853A-CB24-14C7-3B37-045AA9170E2D}"/>
              </a:ext>
            </a:extLst>
          </p:cNvPr>
          <p:cNvSpPr>
            <a:spLocks noGrp="1"/>
          </p:cNvSpPr>
          <p:nvPr>
            <p:ph type="title"/>
          </p:nvPr>
        </p:nvSpPr>
        <p:spPr>
          <a:xfrm>
            <a:off x="838200" y="750047"/>
            <a:ext cx="4280065" cy="1415287"/>
          </a:xfrm>
        </p:spPr>
        <p:txBody>
          <a:bodyPr lIns="0" anchor="ctr">
            <a:normAutofit/>
          </a:bodyPr>
          <a:lstStyle>
            <a:lvl1pPr>
              <a:defRPr sz="3600"/>
            </a:lvl1pPr>
          </a:lstStyle>
          <a:p>
            <a:r>
              <a:rPr lang="nb-NO" noProof="0" err="1"/>
              <a:t>Click</a:t>
            </a:r>
            <a:r>
              <a:rPr lang="nb-NO" noProof="0"/>
              <a:t> to </a:t>
            </a:r>
            <a:r>
              <a:rPr lang="nb-NO" noProof="0" err="1"/>
              <a:t>edit</a:t>
            </a:r>
            <a:r>
              <a:rPr lang="nb-NO" noProof="0"/>
              <a:t> Master </a:t>
            </a:r>
            <a:r>
              <a:rPr lang="nb-NO" noProof="0" err="1"/>
              <a:t>title</a:t>
            </a:r>
            <a:r>
              <a:rPr lang="nb-NO" noProof="0"/>
              <a:t> style</a:t>
            </a:r>
          </a:p>
        </p:txBody>
      </p:sp>
      <p:sp>
        <p:nvSpPr>
          <p:cNvPr id="3" name="Content Placeholder 2">
            <a:extLst>
              <a:ext uri="{FF2B5EF4-FFF2-40B4-BE49-F238E27FC236}">
                <a16:creationId xmlns:a16="http://schemas.microsoft.com/office/drawing/2014/main" id="{99A9B89E-F2E8-A91F-A9E0-BC840FA28B9A}"/>
              </a:ext>
            </a:extLst>
          </p:cNvPr>
          <p:cNvSpPr>
            <a:spLocks noGrp="1"/>
          </p:cNvSpPr>
          <p:nvPr>
            <p:ph idx="1"/>
          </p:nvPr>
        </p:nvSpPr>
        <p:spPr>
          <a:xfrm>
            <a:off x="838201" y="2471227"/>
            <a:ext cx="3603170" cy="1415286"/>
          </a:xfrm>
        </p:spPr>
        <p:txBody>
          <a:bodyPr lIns="0">
            <a:noAutofit/>
          </a:bodyPr>
          <a:lstStyle>
            <a:lvl1pPr marL="0" indent="0">
              <a:lnSpc>
                <a:spcPct val="120000"/>
              </a:lnSpc>
              <a:buNone/>
              <a:defRPr sz="1400"/>
            </a:lvl1pPr>
            <a:lvl2pPr marL="457200" indent="0">
              <a:lnSpc>
                <a:spcPct val="120000"/>
              </a:lnSpc>
              <a:buNone/>
              <a:defRPr sz="2000"/>
            </a:lvl2pPr>
            <a:lvl3pPr marL="914400" indent="0">
              <a:lnSpc>
                <a:spcPct val="120000"/>
              </a:lnSpc>
              <a:buNone/>
              <a:defRPr sz="1800"/>
            </a:lvl3pPr>
            <a:lvl4pPr marL="1371600" indent="0">
              <a:lnSpc>
                <a:spcPct val="120000"/>
              </a:lnSpc>
              <a:buNone/>
              <a:defRPr sz="1600"/>
            </a:lvl4pPr>
            <a:lvl5pPr marL="1828800" indent="0">
              <a:lnSpc>
                <a:spcPct val="120000"/>
              </a:lnSpc>
              <a:buNone/>
              <a:defRPr sz="1600"/>
            </a:lvl5pPr>
          </a:lstStyle>
          <a:p>
            <a:pPr lvl="0"/>
            <a:r>
              <a:rPr lang="nb-NO" noProof="0" err="1"/>
              <a:t>Click</a:t>
            </a:r>
            <a:r>
              <a:rPr lang="nb-NO" noProof="0"/>
              <a:t> to </a:t>
            </a:r>
            <a:r>
              <a:rPr lang="nb-NO" noProof="0" err="1"/>
              <a:t>edit</a:t>
            </a:r>
            <a:r>
              <a:rPr lang="nb-NO" noProof="0"/>
              <a:t> Master </a:t>
            </a:r>
            <a:r>
              <a:rPr lang="nb-NO" noProof="0" err="1"/>
              <a:t>text</a:t>
            </a:r>
            <a:r>
              <a:rPr lang="nb-NO" noProof="0"/>
              <a:t> styles</a:t>
            </a:r>
          </a:p>
        </p:txBody>
      </p:sp>
      <p:sp>
        <p:nvSpPr>
          <p:cNvPr id="5" name="Text Placeholder 4">
            <a:extLst>
              <a:ext uri="{FF2B5EF4-FFF2-40B4-BE49-F238E27FC236}">
                <a16:creationId xmlns:a16="http://schemas.microsoft.com/office/drawing/2014/main" id="{C98B7651-FD89-336C-B4C2-DC0B683E85ED}"/>
              </a:ext>
            </a:extLst>
          </p:cNvPr>
          <p:cNvSpPr>
            <a:spLocks noGrp="1"/>
          </p:cNvSpPr>
          <p:nvPr>
            <p:ph type="body" sz="quarter" idx="10" hasCustomPrompt="1"/>
          </p:nvPr>
        </p:nvSpPr>
        <p:spPr>
          <a:xfrm>
            <a:off x="838200" y="484997"/>
            <a:ext cx="4280065" cy="496888"/>
          </a:xfrm>
        </p:spPr>
        <p:txBody>
          <a:bodyPr lIns="0">
            <a:normAutofit/>
          </a:bodyPr>
          <a:lstStyle>
            <a:lvl1pPr marL="0" indent="0">
              <a:buNone/>
              <a:defRPr sz="1600"/>
            </a:lvl1pPr>
          </a:lstStyle>
          <a:p>
            <a:pPr lvl="0"/>
            <a:r>
              <a:rPr lang="nb-NO" noProof="0"/>
              <a:t>Stikktittel</a:t>
            </a:r>
          </a:p>
        </p:txBody>
      </p:sp>
      <p:sp>
        <p:nvSpPr>
          <p:cNvPr id="7" name="Rounded Rectangle 6">
            <a:extLst>
              <a:ext uri="{FF2B5EF4-FFF2-40B4-BE49-F238E27FC236}">
                <a16:creationId xmlns:a16="http://schemas.microsoft.com/office/drawing/2014/main" id="{5AB5721D-B622-2422-A2D5-FD41B07DA1FA}"/>
              </a:ext>
            </a:extLst>
          </p:cNvPr>
          <p:cNvSpPr/>
          <p:nvPr userDrawn="1"/>
        </p:nvSpPr>
        <p:spPr>
          <a:xfrm>
            <a:off x="5743976" y="484997"/>
            <a:ext cx="5976000" cy="5755483"/>
          </a:xfrm>
          <a:prstGeom prst="roundRect">
            <a:avLst>
              <a:gd name="adj" fmla="val 441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21" name="Text Placeholder 4">
            <a:extLst>
              <a:ext uri="{FF2B5EF4-FFF2-40B4-BE49-F238E27FC236}">
                <a16:creationId xmlns:a16="http://schemas.microsoft.com/office/drawing/2014/main" id="{B766958E-5EF4-38BF-E6D6-F1B77F8668EA}"/>
              </a:ext>
            </a:extLst>
          </p:cNvPr>
          <p:cNvSpPr>
            <a:spLocks noGrp="1"/>
          </p:cNvSpPr>
          <p:nvPr>
            <p:ph type="body" sz="quarter" idx="13" hasCustomPrompt="1"/>
          </p:nvPr>
        </p:nvSpPr>
        <p:spPr>
          <a:xfrm>
            <a:off x="6006565" y="694046"/>
            <a:ext cx="2448661" cy="452173"/>
          </a:xfrm>
        </p:spPr>
        <p:txBody>
          <a:bodyPr vert="horz" lIns="0" tIns="0" rIns="0" bIns="0" rtlCol="0">
            <a:noAutofit/>
          </a:bodyPr>
          <a:lstStyle>
            <a:lvl1pPr marL="0" indent="0">
              <a:lnSpc>
                <a:spcPct val="100000"/>
              </a:lnSpc>
              <a:buNone/>
              <a:defRPr lang="nb-NO" sz="1200" b="1" dirty="0"/>
            </a:lvl1pPr>
          </a:lstStyle>
          <a:p>
            <a:pPr marL="228600" lvl="0" indent="-228600"/>
            <a:r>
              <a:rPr lang="nb-NO" noProof="0"/>
              <a:t>Oppgave</a:t>
            </a:r>
          </a:p>
        </p:txBody>
      </p:sp>
      <p:sp>
        <p:nvSpPr>
          <p:cNvPr id="22" name="Text Placeholder 4">
            <a:extLst>
              <a:ext uri="{FF2B5EF4-FFF2-40B4-BE49-F238E27FC236}">
                <a16:creationId xmlns:a16="http://schemas.microsoft.com/office/drawing/2014/main" id="{A45E41D6-81DD-F9E5-AD75-94CB4A355093}"/>
              </a:ext>
            </a:extLst>
          </p:cNvPr>
          <p:cNvSpPr>
            <a:spLocks noGrp="1"/>
          </p:cNvSpPr>
          <p:nvPr>
            <p:ph type="body" sz="quarter" idx="14" hasCustomPrompt="1"/>
          </p:nvPr>
        </p:nvSpPr>
        <p:spPr>
          <a:xfrm>
            <a:off x="8997195" y="694046"/>
            <a:ext cx="2448661" cy="452173"/>
          </a:xfrm>
        </p:spPr>
        <p:txBody>
          <a:bodyPr vert="horz" lIns="0" tIns="0" rIns="0" bIns="0" rtlCol="0">
            <a:noAutofit/>
          </a:bodyPr>
          <a:lstStyle>
            <a:lvl1pPr>
              <a:lnSpc>
                <a:spcPct val="100000"/>
              </a:lnSpc>
              <a:defRPr lang="nb-NO" sz="1200" b="1" dirty="0"/>
            </a:lvl1pPr>
          </a:lstStyle>
          <a:p>
            <a:pPr marL="0" lvl="0" indent="0">
              <a:buNone/>
            </a:pPr>
            <a:r>
              <a:rPr lang="nb-NO" noProof="0"/>
              <a:t>Oppgave</a:t>
            </a:r>
          </a:p>
        </p:txBody>
      </p:sp>
      <p:sp>
        <p:nvSpPr>
          <p:cNvPr id="23" name="Text Placeholder 4">
            <a:extLst>
              <a:ext uri="{FF2B5EF4-FFF2-40B4-BE49-F238E27FC236}">
                <a16:creationId xmlns:a16="http://schemas.microsoft.com/office/drawing/2014/main" id="{69AD5A68-57CC-C290-3606-091C61E3260A}"/>
              </a:ext>
            </a:extLst>
          </p:cNvPr>
          <p:cNvSpPr>
            <a:spLocks noGrp="1"/>
          </p:cNvSpPr>
          <p:nvPr>
            <p:ph type="body" sz="quarter" idx="15" hasCustomPrompt="1"/>
          </p:nvPr>
        </p:nvSpPr>
        <p:spPr>
          <a:xfrm>
            <a:off x="6006567" y="1167183"/>
            <a:ext cx="2448660" cy="1913095"/>
          </a:xfrm>
        </p:spPr>
        <p:txBody>
          <a:bodyPr vert="horz" lIns="0" tIns="0" rIns="0" bIns="0" rtlCol="0">
            <a:normAutofit/>
          </a:bodyPr>
          <a:lstStyle>
            <a:lvl1pPr>
              <a:lnSpc>
                <a:spcPct val="100000"/>
              </a:lnSpc>
              <a:defRPr lang="nb-NO" sz="1200" b="0" dirty="0"/>
            </a:lvl1pPr>
          </a:lstStyle>
          <a:p>
            <a:pPr marL="0" lvl="0" indent="0">
              <a:buNone/>
            </a:pPr>
            <a:r>
              <a:rPr lang="nb-NO" noProof="0"/>
              <a:t>Fyll inn svar</a:t>
            </a:r>
          </a:p>
        </p:txBody>
      </p:sp>
      <p:sp>
        <p:nvSpPr>
          <p:cNvPr id="25" name="Text Placeholder 4">
            <a:extLst>
              <a:ext uri="{FF2B5EF4-FFF2-40B4-BE49-F238E27FC236}">
                <a16:creationId xmlns:a16="http://schemas.microsoft.com/office/drawing/2014/main" id="{ECE520A9-6736-3169-9C35-9EC601B580FA}"/>
              </a:ext>
            </a:extLst>
          </p:cNvPr>
          <p:cNvSpPr>
            <a:spLocks noGrp="1"/>
          </p:cNvSpPr>
          <p:nvPr>
            <p:ph type="body" sz="quarter" idx="16" hasCustomPrompt="1"/>
          </p:nvPr>
        </p:nvSpPr>
        <p:spPr>
          <a:xfrm>
            <a:off x="8997196" y="1167183"/>
            <a:ext cx="2448660" cy="1913095"/>
          </a:xfrm>
        </p:spPr>
        <p:txBody>
          <a:bodyPr vert="horz" lIns="0" tIns="0" rIns="0" bIns="0" rtlCol="0">
            <a:normAutofit/>
          </a:bodyPr>
          <a:lstStyle>
            <a:lvl1pPr>
              <a:lnSpc>
                <a:spcPct val="100000"/>
              </a:lnSpc>
              <a:defRPr lang="nb-NO" sz="1200" b="0" dirty="0"/>
            </a:lvl1pPr>
          </a:lstStyle>
          <a:p>
            <a:pPr marL="0" lvl="0" indent="0">
              <a:buNone/>
            </a:pPr>
            <a:r>
              <a:rPr lang="nb-NO" noProof="0"/>
              <a:t>Fyll inn svar</a:t>
            </a:r>
          </a:p>
        </p:txBody>
      </p:sp>
      <p:sp>
        <p:nvSpPr>
          <p:cNvPr id="4" name="Text Placeholder 4">
            <a:extLst>
              <a:ext uri="{FF2B5EF4-FFF2-40B4-BE49-F238E27FC236}">
                <a16:creationId xmlns:a16="http://schemas.microsoft.com/office/drawing/2014/main" id="{4731744B-90C2-31E8-2E58-0746C11BFBA8}"/>
              </a:ext>
            </a:extLst>
          </p:cNvPr>
          <p:cNvSpPr>
            <a:spLocks noGrp="1"/>
          </p:cNvSpPr>
          <p:nvPr>
            <p:ph type="body" sz="quarter" idx="17" hasCustomPrompt="1"/>
          </p:nvPr>
        </p:nvSpPr>
        <p:spPr>
          <a:xfrm>
            <a:off x="6006565" y="3563296"/>
            <a:ext cx="2448661" cy="452173"/>
          </a:xfrm>
        </p:spPr>
        <p:txBody>
          <a:bodyPr vert="horz" lIns="0" tIns="0" rIns="0" bIns="0" rtlCol="0">
            <a:noAutofit/>
          </a:bodyPr>
          <a:lstStyle>
            <a:lvl1pPr marL="0" indent="0">
              <a:lnSpc>
                <a:spcPct val="100000"/>
              </a:lnSpc>
              <a:buNone/>
              <a:defRPr lang="nb-NO" sz="1200" b="1" dirty="0"/>
            </a:lvl1pPr>
          </a:lstStyle>
          <a:p>
            <a:pPr marL="228600" lvl="0" indent="-228600"/>
            <a:r>
              <a:rPr lang="nb-NO" noProof="0"/>
              <a:t>Oppgave</a:t>
            </a:r>
          </a:p>
        </p:txBody>
      </p:sp>
      <p:sp>
        <p:nvSpPr>
          <p:cNvPr id="8" name="Text Placeholder 4">
            <a:extLst>
              <a:ext uri="{FF2B5EF4-FFF2-40B4-BE49-F238E27FC236}">
                <a16:creationId xmlns:a16="http://schemas.microsoft.com/office/drawing/2014/main" id="{976D0569-4FAE-E9E4-F107-00E67A9228AA}"/>
              </a:ext>
            </a:extLst>
          </p:cNvPr>
          <p:cNvSpPr>
            <a:spLocks noGrp="1"/>
          </p:cNvSpPr>
          <p:nvPr>
            <p:ph type="body" sz="quarter" idx="18" hasCustomPrompt="1"/>
          </p:nvPr>
        </p:nvSpPr>
        <p:spPr>
          <a:xfrm>
            <a:off x="8997195" y="3563296"/>
            <a:ext cx="2448661" cy="452173"/>
          </a:xfrm>
        </p:spPr>
        <p:txBody>
          <a:bodyPr vert="horz" lIns="0" tIns="0" rIns="0" bIns="0" rtlCol="0">
            <a:noAutofit/>
          </a:bodyPr>
          <a:lstStyle>
            <a:lvl1pPr>
              <a:lnSpc>
                <a:spcPct val="100000"/>
              </a:lnSpc>
              <a:defRPr lang="nb-NO" sz="1200" b="1" dirty="0"/>
            </a:lvl1pPr>
          </a:lstStyle>
          <a:p>
            <a:pPr marL="0" lvl="0" indent="0">
              <a:buNone/>
            </a:pPr>
            <a:r>
              <a:rPr lang="nb-NO" noProof="0"/>
              <a:t>Oppgave</a:t>
            </a:r>
          </a:p>
        </p:txBody>
      </p:sp>
      <p:sp>
        <p:nvSpPr>
          <p:cNvPr id="11" name="Text Placeholder 4">
            <a:extLst>
              <a:ext uri="{FF2B5EF4-FFF2-40B4-BE49-F238E27FC236}">
                <a16:creationId xmlns:a16="http://schemas.microsoft.com/office/drawing/2014/main" id="{E1E8E0B8-3EF2-1F1D-4285-31849878D466}"/>
              </a:ext>
            </a:extLst>
          </p:cNvPr>
          <p:cNvSpPr>
            <a:spLocks noGrp="1"/>
          </p:cNvSpPr>
          <p:nvPr>
            <p:ph type="body" sz="quarter" idx="19" hasCustomPrompt="1"/>
          </p:nvPr>
        </p:nvSpPr>
        <p:spPr>
          <a:xfrm>
            <a:off x="6006567" y="4048308"/>
            <a:ext cx="2448660" cy="1913095"/>
          </a:xfrm>
        </p:spPr>
        <p:txBody>
          <a:bodyPr vert="horz" lIns="0" tIns="0" rIns="0" bIns="0" rtlCol="0">
            <a:normAutofit/>
          </a:bodyPr>
          <a:lstStyle>
            <a:lvl1pPr>
              <a:lnSpc>
                <a:spcPct val="100000"/>
              </a:lnSpc>
              <a:defRPr lang="nb-NO" sz="1200" b="0" dirty="0"/>
            </a:lvl1pPr>
          </a:lstStyle>
          <a:p>
            <a:pPr marL="0" lvl="0" indent="0">
              <a:buNone/>
            </a:pPr>
            <a:r>
              <a:rPr lang="nb-NO" noProof="0"/>
              <a:t>Fyll inn svar</a:t>
            </a:r>
          </a:p>
        </p:txBody>
      </p:sp>
      <p:sp>
        <p:nvSpPr>
          <p:cNvPr id="12" name="Text Placeholder 4">
            <a:extLst>
              <a:ext uri="{FF2B5EF4-FFF2-40B4-BE49-F238E27FC236}">
                <a16:creationId xmlns:a16="http://schemas.microsoft.com/office/drawing/2014/main" id="{31312791-AAF2-569D-7567-43E9C57723A6}"/>
              </a:ext>
            </a:extLst>
          </p:cNvPr>
          <p:cNvSpPr>
            <a:spLocks noGrp="1"/>
          </p:cNvSpPr>
          <p:nvPr>
            <p:ph type="body" sz="quarter" idx="20" hasCustomPrompt="1"/>
          </p:nvPr>
        </p:nvSpPr>
        <p:spPr>
          <a:xfrm>
            <a:off x="8997196" y="4048308"/>
            <a:ext cx="2448660" cy="1913095"/>
          </a:xfrm>
        </p:spPr>
        <p:txBody>
          <a:bodyPr vert="horz" lIns="0" tIns="0" rIns="0" bIns="0" rtlCol="0">
            <a:normAutofit/>
          </a:bodyPr>
          <a:lstStyle>
            <a:lvl1pPr>
              <a:lnSpc>
                <a:spcPct val="100000"/>
              </a:lnSpc>
              <a:defRPr lang="nb-NO" sz="1200" b="0" dirty="0"/>
            </a:lvl1pPr>
          </a:lstStyle>
          <a:p>
            <a:pPr marL="0" lvl="0" indent="0">
              <a:buNone/>
            </a:pPr>
            <a:r>
              <a:rPr lang="nb-NO" noProof="0"/>
              <a:t>Fyll inn svar</a:t>
            </a:r>
          </a:p>
        </p:txBody>
      </p:sp>
      <p:cxnSp>
        <p:nvCxnSpPr>
          <p:cNvPr id="15" name="Straight Connector 14">
            <a:extLst>
              <a:ext uri="{FF2B5EF4-FFF2-40B4-BE49-F238E27FC236}">
                <a16:creationId xmlns:a16="http://schemas.microsoft.com/office/drawing/2014/main" id="{D9A87BD3-288A-970D-0416-710EB6C18430}"/>
              </a:ext>
            </a:extLst>
          </p:cNvPr>
          <p:cNvCxnSpPr>
            <a:cxnSpLocks/>
          </p:cNvCxnSpPr>
          <p:nvPr userDrawn="1"/>
        </p:nvCxnSpPr>
        <p:spPr>
          <a:xfrm>
            <a:off x="8740238" y="607151"/>
            <a:ext cx="0" cy="5522687"/>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6E51F9F-9373-8EAA-0512-B462E6A83EC4}"/>
              </a:ext>
            </a:extLst>
          </p:cNvPr>
          <p:cNvCxnSpPr>
            <a:cxnSpLocks/>
          </p:cNvCxnSpPr>
          <p:nvPr userDrawn="1"/>
        </p:nvCxnSpPr>
        <p:spPr>
          <a:xfrm flipH="1">
            <a:off x="5865259" y="3362738"/>
            <a:ext cx="5749957"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AE296674-10BC-4CEC-A72E-11430AFD04D5}"/>
              </a:ext>
            </a:extLst>
          </p:cNvPr>
          <p:cNvCxnSpPr>
            <a:cxnSpLocks/>
          </p:cNvCxnSpPr>
          <p:nvPr userDrawn="1"/>
        </p:nvCxnSpPr>
        <p:spPr>
          <a:xfrm>
            <a:off x="5569527" y="484994"/>
            <a:ext cx="0" cy="5755486"/>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3ED8C07B-8FFA-C8EB-892B-9ED585E4C25D}"/>
              </a:ext>
            </a:extLst>
          </p:cNvPr>
          <p:cNvCxnSpPr>
            <a:cxnSpLocks/>
          </p:cNvCxnSpPr>
          <p:nvPr userDrawn="1"/>
        </p:nvCxnSpPr>
        <p:spPr>
          <a:xfrm flipH="1">
            <a:off x="5743976" y="6373004"/>
            <a:ext cx="5976000" cy="0"/>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E9F93A3F-0528-9B52-461E-52E6D84DCA39}"/>
              </a:ext>
            </a:extLst>
          </p:cNvPr>
          <p:cNvSpPr txBox="1"/>
          <p:nvPr userDrawn="1"/>
        </p:nvSpPr>
        <p:spPr>
          <a:xfrm rot="16200000">
            <a:off x="2498411" y="3208848"/>
            <a:ext cx="5755484" cy="307777"/>
          </a:xfrm>
          <a:prstGeom prst="rect">
            <a:avLst/>
          </a:prstGeom>
          <a:noFill/>
        </p:spPr>
        <p:txBody>
          <a:bodyPr wrap="square">
            <a:spAutoFit/>
          </a:bodyPr>
          <a:lstStyle/>
          <a:p>
            <a:pPr algn="ctr"/>
            <a:r>
              <a:rPr lang="nb-NO" sz="1400">
                <a:solidFill>
                  <a:schemeClr val="tx2"/>
                </a:solidFill>
              </a:rPr>
              <a:t>Konsekvens</a:t>
            </a:r>
          </a:p>
        </p:txBody>
      </p:sp>
      <p:sp>
        <p:nvSpPr>
          <p:cNvPr id="36" name="TextBox 35">
            <a:extLst>
              <a:ext uri="{FF2B5EF4-FFF2-40B4-BE49-F238E27FC236}">
                <a16:creationId xmlns:a16="http://schemas.microsoft.com/office/drawing/2014/main" id="{F3F3F95B-D1E7-0EE0-B88C-AE9403A02433}"/>
              </a:ext>
            </a:extLst>
          </p:cNvPr>
          <p:cNvSpPr txBox="1"/>
          <p:nvPr userDrawn="1"/>
        </p:nvSpPr>
        <p:spPr>
          <a:xfrm>
            <a:off x="5743976" y="6425779"/>
            <a:ext cx="5976000" cy="307777"/>
          </a:xfrm>
          <a:prstGeom prst="rect">
            <a:avLst/>
          </a:prstGeom>
          <a:noFill/>
        </p:spPr>
        <p:txBody>
          <a:bodyPr wrap="square">
            <a:spAutoFit/>
          </a:bodyPr>
          <a:lstStyle/>
          <a:p>
            <a:pPr algn="ctr"/>
            <a:r>
              <a:rPr lang="nb-NO" sz="1400">
                <a:solidFill>
                  <a:schemeClr val="tx2"/>
                </a:solidFill>
              </a:rPr>
              <a:t>Sannsynlighet</a:t>
            </a:r>
          </a:p>
        </p:txBody>
      </p:sp>
    </p:spTree>
    <p:extLst>
      <p:ext uri="{BB962C8B-B14F-4D97-AF65-F5344CB8AC3E}">
        <p14:creationId xmlns:p14="http://schemas.microsoft.com/office/powerpoint/2010/main" val="360722311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pgave_tabell">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8853A-CB24-14C7-3B37-045AA9170E2D}"/>
              </a:ext>
            </a:extLst>
          </p:cNvPr>
          <p:cNvSpPr>
            <a:spLocks noGrp="1"/>
          </p:cNvSpPr>
          <p:nvPr>
            <p:ph type="title"/>
          </p:nvPr>
        </p:nvSpPr>
        <p:spPr>
          <a:xfrm>
            <a:off x="838200" y="750047"/>
            <a:ext cx="4280065" cy="1415287"/>
          </a:xfrm>
        </p:spPr>
        <p:txBody>
          <a:bodyPr lIns="0" anchor="ctr">
            <a:normAutofit/>
          </a:bodyPr>
          <a:lstStyle>
            <a:lvl1pPr>
              <a:defRPr sz="3600"/>
            </a:lvl1pPr>
          </a:lstStyle>
          <a:p>
            <a:r>
              <a:rPr lang="nb-NO" noProof="0" err="1"/>
              <a:t>Click</a:t>
            </a:r>
            <a:r>
              <a:rPr lang="nb-NO" noProof="0"/>
              <a:t> to </a:t>
            </a:r>
            <a:r>
              <a:rPr lang="nb-NO" noProof="0" err="1"/>
              <a:t>edit</a:t>
            </a:r>
            <a:r>
              <a:rPr lang="nb-NO" noProof="0"/>
              <a:t> Master </a:t>
            </a:r>
            <a:r>
              <a:rPr lang="nb-NO" noProof="0" err="1"/>
              <a:t>title</a:t>
            </a:r>
            <a:r>
              <a:rPr lang="nb-NO" noProof="0"/>
              <a:t> style</a:t>
            </a:r>
          </a:p>
        </p:txBody>
      </p:sp>
      <p:sp>
        <p:nvSpPr>
          <p:cNvPr id="3" name="Content Placeholder 2">
            <a:extLst>
              <a:ext uri="{FF2B5EF4-FFF2-40B4-BE49-F238E27FC236}">
                <a16:creationId xmlns:a16="http://schemas.microsoft.com/office/drawing/2014/main" id="{99A9B89E-F2E8-A91F-A9E0-BC840FA28B9A}"/>
              </a:ext>
            </a:extLst>
          </p:cNvPr>
          <p:cNvSpPr>
            <a:spLocks noGrp="1"/>
          </p:cNvSpPr>
          <p:nvPr>
            <p:ph idx="1"/>
          </p:nvPr>
        </p:nvSpPr>
        <p:spPr>
          <a:xfrm>
            <a:off x="838201" y="2471227"/>
            <a:ext cx="3603170" cy="1415286"/>
          </a:xfrm>
        </p:spPr>
        <p:txBody>
          <a:bodyPr lIns="0">
            <a:noAutofit/>
          </a:bodyPr>
          <a:lstStyle>
            <a:lvl1pPr marL="0" indent="0">
              <a:lnSpc>
                <a:spcPct val="120000"/>
              </a:lnSpc>
              <a:buNone/>
              <a:defRPr sz="1400"/>
            </a:lvl1pPr>
            <a:lvl2pPr marL="457200" indent="0">
              <a:lnSpc>
                <a:spcPct val="120000"/>
              </a:lnSpc>
              <a:buNone/>
              <a:defRPr sz="2000"/>
            </a:lvl2pPr>
            <a:lvl3pPr marL="914400" indent="0">
              <a:lnSpc>
                <a:spcPct val="120000"/>
              </a:lnSpc>
              <a:buNone/>
              <a:defRPr sz="1800"/>
            </a:lvl3pPr>
            <a:lvl4pPr marL="1371600" indent="0">
              <a:lnSpc>
                <a:spcPct val="120000"/>
              </a:lnSpc>
              <a:buNone/>
              <a:defRPr sz="1600"/>
            </a:lvl4pPr>
            <a:lvl5pPr marL="1828800" indent="0">
              <a:lnSpc>
                <a:spcPct val="120000"/>
              </a:lnSpc>
              <a:buNone/>
              <a:defRPr sz="1600"/>
            </a:lvl5pPr>
          </a:lstStyle>
          <a:p>
            <a:pPr lvl="0"/>
            <a:r>
              <a:rPr lang="nb-NO" noProof="0" err="1"/>
              <a:t>Click</a:t>
            </a:r>
            <a:r>
              <a:rPr lang="nb-NO" noProof="0"/>
              <a:t> to </a:t>
            </a:r>
            <a:r>
              <a:rPr lang="nb-NO" noProof="0" err="1"/>
              <a:t>edit</a:t>
            </a:r>
            <a:r>
              <a:rPr lang="nb-NO" noProof="0"/>
              <a:t> Master </a:t>
            </a:r>
            <a:r>
              <a:rPr lang="nb-NO" noProof="0" err="1"/>
              <a:t>text</a:t>
            </a:r>
            <a:r>
              <a:rPr lang="nb-NO" noProof="0"/>
              <a:t> styles</a:t>
            </a:r>
          </a:p>
        </p:txBody>
      </p:sp>
      <p:sp>
        <p:nvSpPr>
          <p:cNvPr id="5" name="Text Placeholder 4">
            <a:extLst>
              <a:ext uri="{FF2B5EF4-FFF2-40B4-BE49-F238E27FC236}">
                <a16:creationId xmlns:a16="http://schemas.microsoft.com/office/drawing/2014/main" id="{C98B7651-FD89-336C-B4C2-DC0B683E85ED}"/>
              </a:ext>
            </a:extLst>
          </p:cNvPr>
          <p:cNvSpPr>
            <a:spLocks noGrp="1"/>
          </p:cNvSpPr>
          <p:nvPr>
            <p:ph type="body" sz="quarter" idx="10" hasCustomPrompt="1"/>
          </p:nvPr>
        </p:nvSpPr>
        <p:spPr>
          <a:xfrm>
            <a:off x="838200" y="484997"/>
            <a:ext cx="4280065" cy="496888"/>
          </a:xfrm>
        </p:spPr>
        <p:txBody>
          <a:bodyPr lIns="0">
            <a:normAutofit/>
          </a:bodyPr>
          <a:lstStyle>
            <a:lvl1pPr marL="0" indent="0">
              <a:buNone/>
              <a:defRPr sz="1600"/>
            </a:lvl1pPr>
          </a:lstStyle>
          <a:p>
            <a:pPr lvl="0"/>
            <a:r>
              <a:rPr lang="nb-NO" noProof="0"/>
              <a:t>Stikktittel</a:t>
            </a:r>
          </a:p>
        </p:txBody>
      </p:sp>
    </p:spTree>
    <p:extLst>
      <p:ext uri="{BB962C8B-B14F-4D97-AF65-F5344CB8AC3E}">
        <p14:creationId xmlns:p14="http://schemas.microsoft.com/office/powerpoint/2010/main" val="79354884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94C95-431D-C4EA-AAC2-5CB602E10814}"/>
              </a:ext>
            </a:extLst>
          </p:cNvPr>
          <p:cNvSpPr>
            <a:spLocks noGrp="1"/>
          </p:cNvSpPr>
          <p:nvPr>
            <p:ph type="title"/>
          </p:nvPr>
        </p:nvSpPr>
        <p:spPr/>
        <p:txBody>
          <a:bodyPr/>
          <a:lstStyle/>
          <a:p>
            <a:r>
              <a:rPr lang="en-GB"/>
              <a:t>Click to edit Master title style</a:t>
            </a:r>
            <a:endParaRPr lang="nb-NO"/>
          </a:p>
        </p:txBody>
      </p:sp>
      <p:sp>
        <p:nvSpPr>
          <p:cNvPr id="3" name="Content Placeholder 2">
            <a:extLst>
              <a:ext uri="{FF2B5EF4-FFF2-40B4-BE49-F238E27FC236}">
                <a16:creationId xmlns:a16="http://schemas.microsoft.com/office/drawing/2014/main" id="{3094C31C-92B6-F116-145B-4F6D5369C3F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4" name="Content Placeholder 3">
            <a:extLst>
              <a:ext uri="{FF2B5EF4-FFF2-40B4-BE49-F238E27FC236}">
                <a16:creationId xmlns:a16="http://schemas.microsoft.com/office/drawing/2014/main" id="{6F95B5C8-FCC9-DD18-542E-E2622B21F6F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Tree>
    <p:extLst>
      <p:ext uri="{BB962C8B-B14F-4D97-AF65-F5344CB8AC3E}">
        <p14:creationId xmlns:p14="http://schemas.microsoft.com/office/powerpoint/2010/main" val="67371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4BF84C-0B51-041B-0744-2637962948E3}"/>
              </a:ext>
            </a:extLst>
          </p:cNvPr>
          <p:cNvSpPr>
            <a:spLocks noGrp="1"/>
          </p:cNvSpPr>
          <p:nvPr>
            <p:ph type="title"/>
          </p:nvPr>
        </p:nvSpPr>
        <p:spPr>
          <a:xfrm>
            <a:off x="838200" y="497647"/>
            <a:ext cx="10515600" cy="1325563"/>
          </a:xfrm>
          <a:prstGeom prst="rect">
            <a:avLst/>
          </a:prstGeom>
        </p:spPr>
        <p:txBody>
          <a:bodyPr vert="horz" lIns="91440" tIns="45720" rIns="91440" bIns="45720" rtlCol="0" anchor="b">
            <a:normAutofit/>
          </a:bodyPr>
          <a:lstStyle/>
          <a:p>
            <a:r>
              <a:rPr lang="en-GB"/>
              <a:t>Click to edit Master title style</a:t>
            </a:r>
            <a:endParaRPr lang="nb-NO"/>
          </a:p>
        </p:txBody>
      </p:sp>
      <p:sp>
        <p:nvSpPr>
          <p:cNvPr id="3" name="Text Placeholder 2">
            <a:extLst>
              <a:ext uri="{FF2B5EF4-FFF2-40B4-BE49-F238E27FC236}">
                <a16:creationId xmlns:a16="http://schemas.microsoft.com/office/drawing/2014/main" id="{CE6ED414-ABFF-F4AC-2AEA-BC0AC8ECB3C8}"/>
              </a:ext>
            </a:extLst>
          </p:cNvPr>
          <p:cNvSpPr>
            <a:spLocks noGrp="1"/>
          </p:cNvSpPr>
          <p:nvPr>
            <p:ph type="body" idx="1"/>
          </p:nvPr>
        </p:nvSpPr>
        <p:spPr>
          <a:xfrm>
            <a:off x="838200" y="2014329"/>
            <a:ext cx="10515600" cy="416263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Tree>
    <p:extLst>
      <p:ext uri="{BB962C8B-B14F-4D97-AF65-F5344CB8AC3E}">
        <p14:creationId xmlns:p14="http://schemas.microsoft.com/office/powerpoint/2010/main" val="2170010533"/>
      </p:ext>
    </p:extLst>
  </p:cSld>
  <p:clrMap bg1="lt1" tx1="dk1" bg2="lt2" tx2="dk2" accent1="accent1" accent2="accent2" accent3="accent3" accent4="accent4" accent5="accent5" accent6="accent6" hlink="hlink" folHlink="folHlink"/>
  <p:sldLayoutIdLst>
    <p:sldLayoutId id="2147483658" r:id="rId1"/>
    <p:sldLayoutId id="2147483667" r:id="rId2"/>
    <p:sldLayoutId id="2147483659" r:id="rId3"/>
    <p:sldLayoutId id="2147483668" r:id="rId4"/>
    <p:sldLayoutId id="2147483669" r:id="rId5"/>
    <p:sldLayoutId id="2147483670" r:id="rId6"/>
    <p:sldLayoutId id="2147483671" r:id="rId7"/>
    <p:sldLayoutId id="2147483672" r:id="rId8"/>
    <p:sldLayoutId id="2147483661" r:id="rId9"/>
    <p:sldLayoutId id="2147483663" r:id="rId10"/>
    <p:sldLayoutId id="2147483664" r:id="rId11"/>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2.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2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arbeidstilsynet.no/contentassets/99581d36db1b4bf49c65f3095079ae5d/risikovurderingsverktoy-vold-trusler.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18A92-DFA8-63B5-385C-F65114BA248D}"/>
              </a:ext>
            </a:extLst>
          </p:cNvPr>
          <p:cNvSpPr>
            <a:spLocks noGrp="1"/>
          </p:cNvSpPr>
          <p:nvPr>
            <p:ph type="ctrTitle"/>
          </p:nvPr>
        </p:nvSpPr>
        <p:spPr>
          <a:xfrm>
            <a:off x="914400" y="1691903"/>
            <a:ext cx="4583875" cy="2387600"/>
          </a:xfrm>
        </p:spPr>
        <p:txBody>
          <a:bodyPr>
            <a:normAutofit/>
          </a:bodyPr>
          <a:lstStyle/>
          <a:p>
            <a:r>
              <a:rPr lang="nb-NO" dirty="0"/>
              <a:t>Forebygging </a:t>
            </a:r>
            <a:br>
              <a:rPr lang="nb-NO" dirty="0"/>
            </a:br>
            <a:r>
              <a:rPr lang="nb-NO" dirty="0"/>
              <a:t>av vold og trusler i skolen</a:t>
            </a:r>
          </a:p>
        </p:txBody>
      </p:sp>
      <p:sp>
        <p:nvSpPr>
          <p:cNvPr id="3" name="Subtitle 2">
            <a:extLst>
              <a:ext uri="{FF2B5EF4-FFF2-40B4-BE49-F238E27FC236}">
                <a16:creationId xmlns:a16="http://schemas.microsoft.com/office/drawing/2014/main" id="{2EDD1FB1-80A7-824E-2F0E-18CD2830407F}"/>
              </a:ext>
            </a:extLst>
          </p:cNvPr>
          <p:cNvSpPr>
            <a:spLocks noGrp="1"/>
          </p:cNvSpPr>
          <p:nvPr>
            <p:ph type="subTitle" idx="1"/>
          </p:nvPr>
        </p:nvSpPr>
        <p:spPr/>
        <p:txBody>
          <a:bodyPr/>
          <a:lstStyle/>
          <a:p>
            <a:r>
              <a:rPr lang="nb-NO"/>
              <a:t>En hjelp til kartlegging og risikovurdering </a:t>
            </a:r>
          </a:p>
        </p:txBody>
      </p:sp>
      <p:pic>
        <p:nvPicPr>
          <p:cNvPr id="9" name="Graphic 8">
            <a:extLst>
              <a:ext uri="{FF2B5EF4-FFF2-40B4-BE49-F238E27FC236}">
                <a16:creationId xmlns:a16="http://schemas.microsoft.com/office/drawing/2014/main" id="{A5C85FBC-76DC-9F4D-12DC-C890D8BB31F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589510" y="2143744"/>
            <a:ext cx="5585312" cy="2570512"/>
          </a:xfrm>
          <a:prstGeom prst="rect">
            <a:avLst/>
          </a:prstGeom>
        </p:spPr>
      </p:pic>
    </p:spTree>
    <p:extLst>
      <p:ext uri="{BB962C8B-B14F-4D97-AF65-F5344CB8AC3E}">
        <p14:creationId xmlns:p14="http://schemas.microsoft.com/office/powerpoint/2010/main" val="2269536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3EC3-2412-B1B9-5D79-3FC33B8C2071}"/>
              </a:ext>
            </a:extLst>
          </p:cNvPr>
          <p:cNvSpPr>
            <a:spLocks noGrp="1"/>
          </p:cNvSpPr>
          <p:nvPr>
            <p:ph type="title"/>
          </p:nvPr>
        </p:nvSpPr>
        <p:spPr/>
        <p:txBody>
          <a:bodyPr>
            <a:normAutofit/>
          </a:bodyPr>
          <a:lstStyle/>
          <a:p>
            <a:r>
              <a:rPr lang="nb-NO" dirty="0"/>
              <a:t>Dette skal dere gjøre</a:t>
            </a:r>
          </a:p>
        </p:txBody>
      </p:sp>
      <p:sp>
        <p:nvSpPr>
          <p:cNvPr id="3" name="Content Placeholder 2">
            <a:extLst>
              <a:ext uri="{FF2B5EF4-FFF2-40B4-BE49-F238E27FC236}">
                <a16:creationId xmlns:a16="http://schemas.microsoft.com/office/drawing/2014/main" id="{B1F7E2B1-0283-B7D8-B71F-C2E4043B4855}"/>
              </a:ext>
            </a:extLst>
          </p:cNvPr>
          <p:cNvSpPr>
            <a:spLocks noGrp="1"/>
          </p:cNvSpPr>
          <p:nvPr>
            <p:ph idx="1"/>
          </p:nvPr>
        </p:nvSpPr>
        <p:spPr>
          <a:xfrm>
            <a:off x="838199" y="2014329"/>
            <a:ext cx="8195631" cy="2795702"/>
          </a:xfrm>
        </p:spPr>
        <p:txBody>
          <a:bodyPr wrap="square">
            <a:spAutoFit/>
          </a:bodyPr>
          <a:lstStyle/>
          <a:p>
            <a:pPr marL="342900" indent="-342900">
              <a:buClr>
                <a:schemeClr val="accent1"/>
              </a:buClr>
              <a:buFont typeface="+mj-lt"/>
              <a:buAutoNum type="arabicPeriod"/>
            </a:pPr>
            <a:r>
              <a:rPr lang="nb-NO" dirty="0">
                <a:solidFill>
                  <a:srgbClr val="601828"/>
                </a:solidFill>
                <a:effectLst/>
              </a:rPr>
              <a:t>Kartlegge risiko for vold og trusler</a:t>
            </a:r>
          </a:p>
          <a:p>
            <a:pPr marL="342900" indent="-342900">
              <a:buClr>
                <a:schemeClr val="accent1"/>
              </a:buClr>
              <a:buFont typeface="+mj-lt"/>
              <a:buAutoNum type="arabicPeriod"/>
            </a:pPr>
            <a:r>
              <a:rPr lang="nb-NO" dirty="0">
                <a:solidFill>
                  <a:srgbClr val="601828"/>
                </a:solidFill>
                <a:effectLst/>
              </a:rPr>
              <a:t>Dokumentere hva dere kommer frem til</a:t>
            </a:r>
          </a:p>
          <a:p>
            <a:pPr marL="342900" indent="-342900">
              <a:buClr>
                <a:schemeClr val="accent1"/>
              </a:buClr>
              <a:buFont typeface="+mj-lt"/>
              <a:buAutoNum type="arabicPeriod"/>
            </a:pPr>
            <a:r>
              <a:rPr lang="nb-NO" dirty="0">
                <a:solidFill>
                  <a:srgbClr val="601828"/>
                </a:solidFill>
                <a:effectLst/>
              </a:rPr>
              <a:t>Vurdere hvor det er størst risiko og hva konsekvensene er</a:t>
            </a:r>
          </a:p>
          <a:p>
            <a:pPr marL="342900" indent="-342900">
              <a:buClr>
                <a:schemeClr val="accent1"/>
              </a:buClr>
              <a:buFont typeface="+mj-lt"/>
              <a:buAutoNum type="arabicPeriod"/>
            </a:pPr>
            <a:r>
              <a:rPr lang="nb-NO" dirty="0">
                <a:solidFill>
                  <a:srgbClr val="601828"/>
                </a:solidFill>
                <a:effectLst/>
              </a:rPr>
              <a:t>Lage en prioritert liste over risikoer som må håndteres</a:t>
            </a:r>
          </a:p>
          <a:p>
            <a:pPr marL="342900" indent="-342900">
              <a:buClr>
                <a:schemeClr val="accent1"/>
              </a:buClr>
              <a:buFont typeface="+mj-lt"/>
              <a:buAutoNum type="arabicPeriod"/>
            </a:pPr>
            <a:r>
              <a:rPr lang="nb-NO" dirty="0">
                <a:solidFill>
                  <a:srgbClr val="601828"/>
                </a:solidFill>
                <a:effectLst/>
              </a:rPr>
              <a:t>Identifisere og iverksette tiltak </a:t>
            </a:r>
          </a:p>
        </p:txBody>
      </p:sp>
    </p:spTree>
    <p:extLst>
      <p:ext uri="{BB962C8B-B14F-4D97-AF65-F5344CB8AC3E}">
        <p14:creationId xmlns:p14="http://schemas.microsoft.com/office/powerpoint/2010/main" val="2471909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3EC3-2412-B1B9-5D79-3FC33B8C2071}"/>
              </a:ext>
            </a:extLst>
          </p:cNvPr>
          <p:cNvSpPr>
            <a:spLocks noGrp="1"/>
          </p:cNvSpPr>
          <p:nvPr>
            <p:ph type="title"/>
          </p:nvPr>
        </p:nvSpPr>
        <p:spPr/>
        <p:txBody>
          <a:bodyPr>
            <a:normAutofit/>
          </a:bodyPr>
          <a:lstStyle/>
          <a:p>
            <a:r>
              <a:rPr lang="nb-NO"/>
              <a:t>Oppgaver</a:t>
            </a:r>
          </a:p>
        </p:txBody>
      </p:sp>
      <p:sp>
        <p:nvSpPr>
          <p:cNvPr id="3" name="Content Placeholder 2">
            <a:extLst>
              <a:ext uri="{FF2B5EF4-FFF2-40B4-BE49-F238E27FC236}">
                <a16:creationId xmlns:a16="http://schemas.microsoft.com/office/drawing/2014/main" id="{B1F7E2B1-0283-B7D8-B71F-C2E4043B4855}"/>
              </a:ext>
            </a:extLst>
          </p:cNvPr>
          <p:cNvSpPr>
            <a:spLocks noGrp="1"/>
          </p:cNvSpPr>
          <p:nvPr>
            <p:ph idx="1"/>
          </p:nvPr>
        </p:nvSpPr>
        <p:spPr>
          <a:xfrm>
            <a:off x="838200" y="2014329"/>
            <a:ext cx="3864425" cy="2528193"/>
          </a:xfrm>
        </p:spPr>
        <p:txBody>
          <a:bodyPr wrap="square">
            <a:spAutoFit/>
          </a:bodyPr>
          <a:lstStyle/>
          <a:p>
            <a:pPr marL="0" indent="0">
              <a:buNone/>
            </a:pPr>
            <a:r>
              <a:rPr lang="nb-NO" sz="1800" dirty="0">
                <a:effectLst/>
                <a:latin typeface="Aptos" panose="020B0004020202020204" pitchFamily="34" charset="0"/>
                <a:ea typeface="Aptos" panose="020B0004020202020204" pitchFamily="34" charset="0"/>
                <a:cs typeface="Times New Roman" panose="02020603050405020304" pitchFamily="18" charset="0"/>
              </a:rPr>
              <a:t>Her finner dere oppgaver og øvelser som gjør det enklere å kartlegge, vurdere og forebygge risiko.</a:t>
            </a:r>
            <a:endParaRPr lang="nb-NO" sz="1800" dirty="0">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nb-NO" sz="1800" dirty="0">
                <a:effectLst/>
                <a:latin typeface="Aptos" panose="020B0004020202020204" pitchFamily="34" charset="0"/>
                <a:ea typeface="Aptos" panose="020B0004020202020204" pitchFamily="34" charset="0"/>
                <a:cs typeface="Times New Roman" panose="02020603050405020304" pitchFamily="18" charset="0"/>
              </a:rPr>
              <a:t>Gjør det som er relevant basert på behovene ved deres skole. </a:t>
            </a:r>
            <a:r>
              <a:rPr lang="nb-NO" sz="1800" dirty="0">
                <a:latin typeface="Aptos" panose="020B0004020202020204" pitchFamily="34" charset="0"/>
                <a:ea typeface="Aptos" panose="020B0004020202020204" pitchFamily="34" charset="0"/>
                <a:cs typeface="Times New Roman" panose="02020603050405020304" pitchFamily="18" charset="0"/>
              </a:rPr>
              <a:t>Eksempler til inspirasjon finner dere etter kartleggingsoppgavene. </a:t>
            </a:r>
            <a:endParaRPr lang="nb-NO" sz="18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B957E70A-0A06-5942-FFAA-33546DC16859}"/>
              </a:ext>
            </a:extLst>
          </p:cNvPr>
          <p:cNvSpPr txBox="1">
            <a:spLocks/>
          </p:cNvSpPr>
          <p:nvPr/>
        </p:nvSpPr>
        <p:spPr>
          <a:xfrm>
            <a:off x="5586185" y="1160428"/>
            <a:ext cx="6447970" cy="5295232"/>
          </a:xfrm>
          <a:prstGeom prst="rect">
            <a:avLst/>
          </a:prstGeom>
        </p:spPr>
        <p:txBody>
          <a:bodyPr vert="horz" wrap="square" lIns="91440" tIns="45720" rIns="91440" bIns="45720" rtlCol="0">
            <a:sp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Font typeface="Arial" panose="020B0604020202020204" pitchFamily="34" charset="0"/>
              <a:buNone/>
            </a:pPr>
            <a:r>
              <a:rPr lang="nb-NO" sz="1400" b="1" dirty="0"/>
              <a:t>Kartlegging </a:t>
            </a:r>
          </a:p>
          <a:p>
            <a:pPr marL="342900" indent="-342900">
              <a:spcBef>
                <a:spcPts val="400"/>
              </a:spcBef>
              <a:buFont typeface="+mj-lt"/>
              <a:buAutoNum type="arabicPeriod"/>
            </a:pPr>
            <a:r>
              <a:rPr lang="nb-NO" sz="1400" dirty="0"/>
              <a:t>Tilrettelegg og organiser</a:t>
            </a:r>
          </a:p>
          <a:p>
            <a:pPr marL="342900" indent="-342900">
              <a:spcBef>
                <a:spcPts val="400"/>
              </a:spcBef>
              <a:buFont typeface="+mj-lt"/>
              <a:buAutoNum type="arabicPeriod"/>
            </a:pPr>
            <a:r>
              <a:rPr lang="nb-NO" sz="1400" dirty="0"/>
              <a:t>Kartlegg situasjoner </a:t>
            </a:r>
          </a:p>
          <a:p>
            <a:pPr marL="342900" indent="-342900">
              <a:spcBef>
                <a:spcPts val="400"/>
              </a:spcBef>
              <a:buFont typeface="+mj-lt"/>
              <a:buAutoNum type="arabicPeriod"/>
            </a:pPr>
            <a:r>
              <a:rPr lang="nb-NO" sz="1400" dirty="0"/>
              <a:t>Alenearbeid</a:t>
            </a:r>
          </a:p>
          <a:p>
            <a:pPr marL="342900" indent="-342900">
              <a:spcBef>
                <a:spcPts val="400"/>
              </a:spcBef>
              <a:buFont typeface="+mj-lt"/>
              <a:buAutoNum type="arabicPeriod"/>
            </a:pPr>
            <a:r>
              <a:rPr lang="nb-NO" sz="1400" dirty="0"/>
              <a:t>Arbeidstidens plassering og organisering</a:t>
            </a:r>
          </a:p>
          <a:p>
            <a:pPr marL="342900" indent="-342900">
              <a:spcBef>
                <a:spcPts val="400"/>
              </a:spcBef>
              <a:buFont typeface="+mj-lt"/>
              <a:buAutoNum type="arabicPeriod"/>
            </a:pPr>
            <a:r>
              <a:rPr lang="nb-NO" sz="1400" dirty="0"/>
              <a:t>Bemanning</a:t>
            </a:r>
          </a:p>
          <a:p>
            <a:pPr marL="342900" indent="-342900">
              <a:spcBef>
                <a:spcPts val="400"/>
              </a:spcBef>
              <a:buFont typeface="+mj-lt"/>
              <a:buAutoNum type="arabicPeriod"/>
            </a:pPr>
            <a:r>
              <a:rPr lang="nb-NO" sz="1400" dirty="0"/>
              <a:t>Kompetanse</a:t>
            </a:r>
          </a:p>
          <a:p>
            <a:pPr marL="342900" indent="-342900">
              <a:spcBef>
                <a:spcPts val="400"/>
              </a:spcBef>
              <a:buFont typeface="+mj-lt"/>
              <a:buAutoNum type="arabicPeriod"/>
            </a:pPr>
            <a:r>
              <a:rPr lang="nb-NO" sz="1400" dirty="0"/>
              <a:t>Utforming av arbeidslokaler og tekniske løsninger</a:t>
            </a:r>
          </a:p>
          <a:p>
            <a:pPr marL="0" indent="0">
              <a:spcBef>
                <a:spcPts val="400"/>
              </a:spcBef>
              <a:buNone/>
            </a:pPr>
            <a:r>
              <a:rPr lang="nb-NO" sz="1400" dirty="0"/>
              <a:t>Eksempler til inspirasjon </a:t>
            </a:r>
            <a:br>
              <a:rPr lang="nb-NO" sz="1400" dirty="0"/>
            </a:br>
            <a:endParaRPr lang="nb-NO" sz="1400" dirty="0"/>
          </a:p>
          <a:p>
            <a:pPr marL="0" indent="0">
              <a:spcBef>
                <a:spcPts val="400"/>
              </a:spcBef>
              <a:buFont typeface="Arial" panose="020B0604020202020204" pitchFamily="34" charset="0"/>
              <a:buNone/>
            </a:pPr>
            <a:r>
              <a:rPr lang="nb-NO" sz="1400" b="1" dirty="0"/>
              <a:t>Vurder sannsynlighet, konsekvens og risiko</a:t>
            </a:r>
            <a:br>
              <a:rPr lang="nb-NO" sz="1400" b="1" dirty="0"/>
            </a:br>
            <a:r>
              <a:rPr lang="nb-NO" sz="1400" dirty="0"/>
              <a:t>Hva er de største risikoene?</a:t>
            </a:r>
            <a:br>
              <a:rPr lang="nb-NO" sz="1400" dirty="0"/>
            </a:br>
            <a:endParaRPr lang="nb-NO" sz="1400" dirty="0"/>
          </a:p>
          <a:p>
            <a:pPr marL="0" indent="0">
              <a:spcBef>
                <a:spcPts val="400"/>
              </a:spcBef>
              <a:buNone/>
            </a:pPr>
            <a:r>
              <a:rPr lang="nb-NO" sz="1400" b="1" dirty="0"/>
              <a:t>Planlegg og iverksett tiltak</a:t>
            </a:r>
            <a:br>
              <a:rPr lang="nb-NO" sz="1400" b="1" dirty="0"/>
            </a:br>
            <a:r>
              <a:rPr lang="nb-NO" sz="1400" dirty="0"/>
              <a:t>Lag en liste med prioriterte tiltak</a:t>
            </a:r>
            <a:br>
              <a:rPr lang="nb-NO" sz="1400" dirty="0"/>
            </a:br>
            <a:endParaRPr lang="nb-NO" sz="1400" dirty="0"/>
          </a:p>
          <a:p>
            <a:pPr marL="0" indent="0">
              <a:spcBef>
                <a:spcPts val="400"/>
              </a:spcBef>
              <a:buFont typeface="Arial" panose="020B0604020202020204" pitchFamily="34" charset="0"/>
              <a:buNone/>
            </a:pPr>
            <a:r>
              <a:rPr lang="nb-NO" sz="1400" b="1" dirty="0"/>
              <a:t>Evaluer tiltakene</a:t>
            </a:r>
            <a:br>
              <a:rPr lang="nb-NO" sz="1400" b="1" dirty="0"/>
            </a:br>
            <a:r>
              <a:rPr lang="nb-NO" sz="1400" dirty="0"/>
              <a:t>Har tiltakene hatt effekt?</a:t>
            </a:r>
          </a:p>
        </p:txBody>
      </p:sp>
      <p:grpSp>
        <p:nvGrpSpPr>
          <p:cNvPr id="16" name="Group 15">
            <a:extLst>
              <a:ext uri="{FF2B5EF4-FFF2-40B4-BE49-F238E27FC236}">
                <a16:creationId xmlns:a16="http://schemas.microsoft.com/office/drawing/2014/main" id="{C40503D9-1947-329D-C3DD-7CE99D60F07E}"/>
              </a:ext>
            </a:extLst>
          </p:cNvPr>
          <p:cNvGrpSpPr/>
          <p:nvPr/>
        </p:nvGrpSpPr>
        <p:grpSpPr>
          <a:xfrm>
            <a:off x="5261425" y="1229960"/>
            <a:ext cx="216999" cy="4863694"/>
            <a:chOff x="4824184" y="1229960"/>
            <a:chExt cx="216999" cy="4863694"/>
          </a:xfrm>
        </p:grpSpPr>
        <p:cxnSp>
          <p:nvCxnSpPr>
            <p:cNvPr id="15" name="Straight Connector 14">
              <a:extLst>
                <a:ext uri="{FF2B5EF4-FFF2-40B4-BE49-F238E27FC236}">
                  <a16:creationId xmlns:a16="http://schemas.microsoft.com/office/drawing/2014/main" id="{997518F0-B240-6FB0-4A5A-C81D0883452B}"/>
                </a:ext>
              </a:extLst>
            </p:cNvPr>
            <p:cNvCxnSpPr>
              <a:stCxn id="9" idx="4"/>
              <a:endCxn id="13" idx="0"/>
            </p:cNvCxnSpPr>
            <p:nvPr/>
          </p:nvCxnSpPr>
          <p:spPr>
            <a:xfrm>
              <a:off x="4932684" y="1446959"/>
              <a:ext cx="0" cy="4429696"/>
            </a:xfrm>
            <a:prstGeom prst="line">
              <a:avLst/>
            </a:prstGeom>
            <a:ln w="12700">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100A2235-75CF-BFEC-8A52-D63D6EC48D1C}"/>
                </a:ext>
              </a:extLst>
            </p:cNvPr>
            <p:cNvSpPr/>
            <p:nvPr/>
          </p:nvSpPr>
          <p:spPr>
            <a:xfrm>
              <a:off x="4824184" y="1229960"/>
              <a:ext cx="216999" cy="216999"/>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Oval 10">
              <a:extLst>
                <a:ext uri="{FF2B5EF4-FFF2-40B4-BE49-F238E27FC236}">
                  <a16:creationId xmlns:a16="http://schemas.microsoft.com/office/drawing/2014/main" id="{6DC7521B-02EE-6322-BEF6-40FFFD19D275}"/>
                </a:ext>
              </a:extLst>
            </p:cNvPr>
            <p:cNvSpPr/>
            <p:nvPr/>
          </p:nvSpPr>
          <p:spPr>
            <a:xfrm>
              <a:off x="4824184" y="4263074"/>
              <a:ext cx="216999" cy="216999"/>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Oval 11">
              <a:extLst>
                <a:ext uri="{FF2B5EF4-FFF2-40B4-BE49-F238E27FC236}">
                  <a16:creationId xmlns:a16="http://schemas.microsoft.com/office/drawing/2014/main" id="{6ED4E6F5-5521-021F-5957-858DE0BAF639}"/>
                </a:ext>
              </a:extLst>
            </p:cNvPr>
            <p:cNvSpPr/>
            <p:nvPr/>
          </p:nvSpPr>
          <p:spPr>
            <a:xfrm>
              <a:off x="4824184" y="5089183"/>
              <a:ext cx="216999" cy="216999"/>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Oval 12">
              <a:extLst>
                <a:ext uri="{FF2B5EF4-FFF2-40B4-BE49-F238E27FC236}">
                  <a16:creationId xmlns:a16="http://schemas.microsoft.com/office/drawing/2014/main" id="{5DAFD833-562D-6B32-AD39-6A8A43FCF493}"/>
                </a:ext>
              </a:extLst>
            </p:cNvPr>
            <p:cNvSpPr/>
            <p:nvPr/>
          </p:nvSpPr>
          <p:spPr>
            <a:xfrm>
              <a:off x="4824184" y="5876655"/>
              <a:ext cx="216999" cy="216999"/>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3085600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4B39-82CE-5908-FCEC-50A289287033}"/>
              </a:ext>
            </a:extLst>
          </p:cNvPr>
          <p:cNvSpPr>
            <a:spLocks noGrp="1"/>
          </p:cNvSpPr>
          <p:nvPr>
            <p:ph type="title"/>
          </p:nvPr>
        </p:nvSpPr>
        <p:spPr/>
        <p:txBody>
          <a:bodyPr/>
          <a:lstStyle/>
          <a:p>
            <a:r>
              <a:rPr lang="nb-NO"/>
              <a:t>1. Tilrettelegg og organiser</a:t>
            </a:r>
          </a:p>
        </p:txBody>
      </p:sp>
      <p:sp>
        <p:nvSpPr>
          <p:cNvPr id="3" name="Content Placeholder 2">
            <a:extLst>
              <a:ext uri="{FF2B5EF4-FFF2-40B4-BE49-F238E27FC236}">
                <a16:creationId xmlns:a16="http://schemas.microsoft.com/office/drawing/2014/main" id="{D51227C4-BDCB-852F-6961-26241D614CBC}"/>
              </a:ext>
            </a:extLst>
          </p:cNvPr>
          <p:cNvSpPr>
            <a:spLocks noGrp="1"/>
          </p:cNvSpPr>
          <p:nvPr>
            <p:ph idx="1"/>
          </p:nvPr>
        </p:nvSpPr>
        <p:spPr/>
        <p:txBody>
          <a:bodyPr/>
          <a:lstStyle/>
          <a:p>
            <a:pPr marL="0" indent="0">
              <a:buNone/>
            </a:pPr>
            <a:r>
              <a:rPr lang="nb-NO" dirty="0"/>
              <a:t>Skolehverdagen skal planlegges med utgangspunkt i menneskelige og fysiske ressurser for å forebygge risiko for vold og trusler.</a:t>
            </a:r>
          </a:p>
        </p:txBody>
      </p:sp>
      <p:sp>
        <p:nvSpPr>
          <p:cNvPr id="4" name="Text Placeholder 3">
            <a:extLst>
              <a:ext uri="{FF2B5EF4-FFF2-40B4-BE49-F238E27FC236}">
                <a16:creationId xmlns:a16="http://schemas.microsoft.com/office/drawing/2014/main" id="{DB3AA075-3546-0FB1-DAA2-CA8654DC2835}"/>
              </a:ext>
            </a:extLst>
          </p:cNvPr>
          <p:cNvSpPr>
            <a:spLocks noGrp="1"/>
          </p:cNvSpPr>
          <p:nvPr>
            <p:ph type="body" sz="quarter" idx="10"/>
          </p:nvPr>
        </p:nvSpPr>
        <p:spPr/>
        <p:txBody>
          <a:bodyPr/>
          <a:lstStyle/>
          <a:p>
            <a:r>
              <a:rPr lang="nb-NO"/>
              <a:t>Kartlegging</a:t>
            </a:r>
          </a:p>
        </p:txBody>
      </p:sp>
      <p:sp>
        <p:nvSpPr>
          <p:cNvPr id="5" name="Text Placeholder 4">
            <a:extLst>
              <a:ext uri="{FF2B5EF4-FFF2-40B4-BE49-F238E27FC236}">
                <a16:creationId xmlns:a16="http://schemas.microsoft.com/office/drawing/2014/main" id="{533159FD-5D7A-5E4A-EE22-958EFED87F33}"/>
              </a:ext>
            </a:extLst>
          </p:cNvPr>
          <p:cNvSpPr>
            <a:spLocks noGrp="1"/>
          </p:cNvSpPr>
          <p:nvPr>
            <p:ph type="body" sz="quarter" idx="11"/>
          </p:nvPr>
        </p:nvSpPr>
        <p:spPr/>
        <p:txBody>
          <a:bodyPr/>
          <a:lstStyle/>
          <a:p>
            <a:r>
              <a:rPr lang="nb-NO"/>
              <a:t>Refleksjonsoppgaver</a:t>
            </a:r>
          </a:p>
        </p:txBody>
      </p:sp>
      <p:sp>
        <p:nvSpPr>
          <p:cNvPr id="6" name="Text Placeholder 5">
            <a:extLst>
              <a:ext uri="{FF2B5EF4-FFF2-40B4-BE49-F238E27FC236}">
                <a16:creationId xmlns:a16="http://schemas.microsoft.com/office/drawing/2014/main" id="{7338FE37-C4D1-F1E3-750F-FA50BC322CF0}"/>
              </a:ext>
            </a:extLst>
          </p:cNvPr>
          <p:cNvSpPr>
            <a:spLocks noGrp="1"/>
          </p:cNvSpPr>
          <p:nvPr>
            <p:ph type="body" sz="quarter" idx="13"/>
          </p:nvPr>
        </p:nvSpPr>
        <p:spPr>
          <a:xfrm>
            <a:off x="1412475" y="3273520"/>
            <a:ext cx="3872044" cy="452173"/>
          </a:xfrm>
        </p:spPr>
        <p:txBody>
          <a:bodyPr/>
          <a:lstStyle/>
          <a:p>
            <a:pPr marL="0" indent="0">
              <a:buNone/>
            </a:pPr>
            <a:r>
              <a:rPr lang="nb-NO" dirty="0"/>
              <a:t>Hvordan benytter vi de ansattes kompetanse og erfaring til det beste for elevgruppen?</a:t>
            </a:r>
          </a:p>
        </p:txBody>
      </p:sp>
      <p:sp>
        <p:nvSpPr>
          <p:cNvPr id="7" name="Text Placeholder 6">
            <a:extLst>
              <a:ext uri="{FF2B5EF4-FFF2-40B4-BE49-F238E27FC236}">
                <a16:creationId xmlns:a16="http://schemas.microsoft.com/office/drawing/2014/main" id="{617D52CB-5757-7EDE-C172-FA6E85ACB474}"/>
              </a:ext>
            </a:extLst>
          </p:cNvPr>
          <p:cNvSpPr>
            <a:spLocks noGrp="1"/>
          </p:cNvSpPr>
          <p:nvPr>
            <p:ph type="body" sz="quarter" idx="14"/>
          </p:nvPr>
        </p:nvSpPr>
        <p:spPr>
          <a:xfrm>
            <a:off x="6795844" y="3273520"/>
            <a:ext cx="4176956" cy="452173"/>
          </a:xfrm>
        </p:spPr>
        <p:txBody>
          <a:bodyPr/>
          <a:lstStyle/>
          <a:p>
            <a:pPr marL="0" indent="0">
              <a:buNone/>
            </a:pPr>
            <a:r>
              <a:rPr lang="nb-NO" dirty="0"/>
              <a:t>Hvordan utnyttes skolens områder innendørs og utendørs? Er det steder der det har oppstått eller kan oppstå uønskede situasjoner?</a:t>
            </a:r>
          </a:p>
        </p:txBody>
      </p:sp>
      <p:sp>
        <p:nvSpPr>
          <p:cNvPr id="15" name="Text Placeholder 14">
            <a:extLst>
              <a:ext uri="{FF2B5EF4-FFF2-40B4-BE49-F238E27FC236}">
                <a16:creationId xmlns:a16="http://schemas.microsoft.com/office/drawing/2014/main" id="{AD40C46D-414B-3311-014B-4F457362C522}"/>
              </a:ext>
            </a:extLst>
          </p:cNvPr>
          <p:cNvSpPr>
            <a:spLocks noGrp="1"/>
          </p:cNvSpPr>
          <p:nvPr>
            <p:ph type="body" sz="quarter" idx="15"/>
          </p:nvPr>
        </p:nvSpPr>
        <p:spPr/>
        <p:txBody>
          <a:bodyPr/>
          <a:lstStyle/>
          <a:p>
            <a:endParaRPr lang="nb-NO"/>
          </a:p>
        </p:txBody>
      </p:sp>
      <p:sp>
        <p:nvSpPr>
          <p:cNvPr id="16" name="Text Placeholder 15">
            <a:extLst>
              <a:ext uri="{FF2B5EF4-FFF2-40B4-BE49-F238E27FC236}">
                <a16:creationId xmlns:a16="http://schemas.microsoft.com/office/drawing/2014/main" id="{E640E881-E53B-0929-4D25-8F34B14A6605}"/>
              </a:ext>
            </a:extLst>
          </p:cNvPr>
          <p:cNvSpPr>
            <a:spLocks noGrp="1"/>
          </p:cNvSpPr>
          <p:nvPr>
            <p:ph type="body" sz="quarter" idx="16"/>
          </p:nvPr>
        </p:nvSpPr>
        <p:spPr>
          <a:xfrm>
            <a:off x="6396598" y="4046250"/>
            <a:ext cx="4730747" cy="2229346"/>
          </a:xfrm>
        </p:spPr>
        <p:txBody>
          <a:bodyPr/>
          <a:lstStyle/>
          <a:p>
            <a:endParaRPr lang="nb-NO"/>
          </a:p>
        </p:txBody>
      </p:sp>
      <p:pic>
        <p:nvPicPr>
          <p:cNvPr id="10" name="Graphic 9">
            <a:extLst>
              <a:ext uri="{FF2B5EF4-FFF2-40B4-BE49-F238E27FC236}">
                <a16:creationId xmlns:a16="http://schemas.microsoft.com/office/drawing/2014/main" id="{77D0D185-9352-A2A0-1BBF-31FA01C9D6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90963" y="676652"/>
            <a:ext cx="3162836" cy="2038272"/>
          </a:xfrm>
          <a:prstGeom prst="rect">
            <a:avLst/>
          </a:prstGeom>
        </p:spPr>
      </p:pic>
    </p:spTree>
    <p:extLst>
      <p:ext uri="{BB962C8B-B14F-4D97-AF65-F5344CB8AC3E}">
        <p14:creationId xmlns:p14="http://schemas.microsoft.com/office/powerpoint/2010/main" val="1634270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2564B4-CC7F-2BA9-6BE6-FD1A06DF9837}"/>
              </a:ext>
            </a:extLst>
          </p:cNvPr>
          <p:cNvSpPr>
            <a:spLocks noGrp="1"/>
          </p:cNvSpPr>
          <p:nvPr>
            <p:ph type="body" sz="quarter" idx="10"/>
          </p:nvPr>
        </p:nvSpPr>
        <p:spPr/>
        <p:txBody>
          <a:bodyPr/>
          <a:lstStyle/>
          <a:p>
            <a:r>
              <a:rPr lang="nb-NO"/>
              <a:t>Kartlegging – </a:t>
            </a:r>
            <a:r>
              <a:rPr lang="nb-NO" b="1"/>
              <a:t>1. Tilrettelegg og organiser </a:t>
            </a:r>
          </a:p>
          <a:p>
            <a:endParaRPr lang="nb-NO"/>
          </a:p>
        </p:txBody>
      </p:sp>
      <p:sp>
        <p:nvSpPr>
          <p:cNvPr id="3" name="Text Placeholder 2">
            <a:extLst>
              <a:ext uri="{FF2B5EF4-FFF2-40B4-BE49-F238E27FC236}">
                <a16:creationId xmlns:a16="http://schemas.microsoft.com/office/drawing/2014/main" id="{7BA4F1E4-1F74-2346-1DA0-B456FF831BBC}"/>
              </a:ext>
            </a:extLst>
          </p:cNvPr>
          <p:cNvSpPr>
            <a:spLocks noGrp="1"/>
          </p:cNvSpPr>
          <p:nvPr>
            <p:ph type="body" sz="quarter" idx="13"/>
          </p:nvPr>
        </p:nvSpPr>
        <p:spPr/>
        <p:txBody>
          <a:bodyPr/>
          <a:lstStyle/>
          <a:p>
            <a:r>
              <a:rPr lang="nb-NO" dirty="0"/>
              <a:t>Hva kan vi gjøre for å sikre et trygt og godt skole- og arbeidsmiljø med dagens bemanning? </a:t>
            </a:r>
          </a:p>
        </p:txBody>
      </p:sp>
      <p:sp>
        <p:nvSpPr>
          <p:cNvPr id="4" name="Text Placeholder 3">
            <a:extLst>
              <a:ext uri="{FF2B5EF4-FFF2-40B4-BE49-F238E27FC236}">
                <a16:creationId xmlns:a16="http://schemas.microsoft.com/office/drawing/2014/main" id="{C93FFA22-0FA2-6518-999A-88C5FE3DE3D6}"/>
              </a:ext>
            </a:extLst>
          </p:cNvPr>
          <p:cNvSpPr>
            <a:spLocks noGrp="1"/>
          </p:cNvSpPr>
          <p:nvPr>
            <p:ph type="body" sz="quarter" idx="14"/>
          </p:nvPr>
        </p:nvSpPr>
        <p:spPr/>
        <p:txBody>
          <a:bodyPr/>
          <a:lstStyle/>
          <a:p>
            <a:pPr marL="0" indent="0">
              <a:buNone/>
            </a:pPr>
            <a:r>
              <a:rPr lang="nb-NO" dirty="0"/>
              <a:t>Noe mer vi vil legge til?</a:t>
            </a:r>
          </a:p>
        </p:txBody>
      </p:sp>
      <p:sp>
        <p:nvSpPr>
          <p:cNvPr id="19" name="Text Placeholder 18">
            <a:extLst>
              <a:ext uri="{FF2B5EF4-FFF2-40B4-BE49-F238E27FC236}">
                <a16:creationId xmlns:a16="http://schemas.microsoft.com/office/drawing/2014/main" id="{FB023925-5CA7-9D76-783C-3F8121B442B4}"/>
              </a:ext>
            </a:extLst>
          </p:cNvPr>
          <p:cNvSpPr>
            <a:spLocks noGrp="1"/>
          </p:cNvSpPr>
          <p:nvPr>
            <p:ph type="body" sz="quarter" idx="15"/>
          </p:nvPr>
        </p:nvSpPr>
        <p:spPr/>
        <p:txBody>
          <a:bodyPr/>
          <a:lstStyle/>
          <a:p>
            <a:endParaRPr lang="nb-NO"/>
          </a:p>
        </p:txBody>
      </p:sp>
      <p:sp>
        <p:nvSpPr>
          <p:cNvPr id="20" name="Text Placeholder 19">
            <a:extLst>
              <a:ext uri="{FF2B5EF4-FFF2-40B4-BE49-F238E27FC236}">
                <a16:creationId xmlns:a16="http://schemas.microsoft.com/office/drawing/2014/main" id="{11223495-C370-DECE-F421-1937B6349EDF}"/>
              </a:ext>
            </a:extLst>
          </p:cNvPr>
          <p:cNvSpPr>
            <a:spLocks noGrp="1"/>
          </p:cNvSpPr>
          <p:nvPr>
            <p:ph type="body" sz="quarter" idx="16"/>
          </p:nvPr>
        </p:nvSpPr>
        <p:spPr/>
        <p:txBody>
          <a:bodyPr/>
          <a:lstStyle/>
          <a:p>
            <a:endParaRPr lang="nb-NO"/>
          </a:p>
        </p:txBody>
      </p:sp>
      <p:sp>
        <p:nvSpPr>
          <p:cNvPr id="7" name="Text Placeholder 6">
            <a:extLst>
              <a:ext uri="{FF2B5EF4-FFF2-40B4-BE49-F238E27FC236}">
                <a16:creationId xmlns:a16="http://schemas.microsoft.com/office/drawing/2014/main" id="{8C61E585-857E-9D48-EB2E-04FFC9D14292}"/>
              </a:ext>
            </a:extLst>
          </p:cNvPr>
          <p:cNvSpPr>
            <a:spLocks noGrp="1"/>
          </p:cNvSpPr>
          <p:nvPr>
            <p:ph type="body" sz="quarter" idx="17"/>
          </p:nvPr>
        </p:nvSpPr>
        <p:spPr/>
        <p:txBody>
          <a:bodyPr/>
          <a:lstStyle/>
          <a:p>
            <a:pPr marL="0" indent="0">
              <a:buNone/>
            </a:pPr>
            <a:r>
              <a:rPr lang="nb-NO" dirty="0"/>
              <a:t>Se på refleksjonene og trekk ut relevante risikoer.</a:t>
            </a:r>
            <a:endParaRPr lang="nb-NO" strike="sngStrike" dirty="0"/>
          </a:p>
        </p:txBody>
      </p:sp>
      <p:sp>
        <p:nvSpPr>
          <p:cNvPr id="21" name="Text Placeholder 20">
            <a:extLst>
              <a:ext uri="{FF2B5EF4-FFF2-40B4-BE49-F238E27FC236}">
                <a16:creationId xmlns:a16="http://schemas.microsoft.com/office/drawing/2014/main" id="{B1B92DC5-904C-4557-DCF6-8D5EDDA25B24}"/>
              </a:ext>
            </a:extLst>
          </p:cNvPr>
          <p:cNvSpPr>
            <a:spLocks noGrp="1"/>
          </p:cNvSpPr>
          <p:nvPr>
            <p:ph type="body" sz="quarter" idx="18"/>
          </p:nvPr>
        </p:nvSpPr>
        <p:spPr/>
        <p:txBody>
          <a:bodyPr/>
          <a:lstStyle/>
          <a:p>
            <a:endParaRPr lang="nb-NO"/>
          </a:p>
        </p:txBody>
      </p:sp>
      <p:sp>
        <p:nvSpPr>
          <p:cNvPr id="9" name="Text Placeholder 8">
            <a:extLst>
              <a:ext uri="{FF2B5EF4-FFF2-40B4-BE49-F238E27FC236}">
                <a16:creationId xmlns:a16="http://schemas.microsoft.com/office/drawing/2014/main" id="{4E03F0B7-9752-75BD-CF24-26AE2F2E85D3}"/>
              </a:ext>
            </a:extLst>
          </p:cNvPr>
          <p:cNvSpPr>
            <a:spLocks noGrp="1"/>
          </p:cNvSpPr>
          <p:nvPr>
            <p:ph type="body" sz="quarter" idx="19"/>
          </p:nvPr>
        </p:nvSpPr>
        <p:spPr/>
        <p:txBody>
          <a:bodyPr/>
          <a:lstStyle/>
          <a:p>
            <a:r>
              <a:rPr lang="nb-NO"/>
              <a:t>Oppsummer risikoer</a:t>
            </a:r>
          </a:p>
        </p:txBody>
      </p:sp>
    </p:spTree>
    <p:extLst>
      <p:ext uri="{BB962C8B-B14F-4D97-AF65-F5344CB8AC3E}">
        <p14:creationId xmlns:p14="http://schemas.microsoft.com/office/powerpoint/2010/main" val="14690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4B39-82CE-5908-FCEC-50A289287033}"/>
              </a:ext>
            </a:extLst>
          </p:cNvPr>
          <p:cNvSpPr>
            <a:spLocks noGrp="1"/>
          </p:cNvSpPr>
          <p:nvPr>
            <p:ph type="title"/>
          </p:nvPr>
        </p:nvSpPr>
        <p:spPr/>
        <p:txBody>
          <a:bodyPr/>
          <a:lstStyle/>
          <a:p>
            <a:r>
              <a:rPr lang="nb-NO"/>
              <a:t>2. Kartlegg situasjoner</a:t>
            </a:r>
          </a:p>
        </p:txBody>
      </p:sp>
      <p:sp>
        <p:nvSpPr>
          <p:cNvPr id="3" name="Content Placeholder 2">
            <a:extLst>
              <a:ext uri="{FF2B5EF4-FFF2-40B4-BE49-F238E27FC236}">
                <a16:creationId xmlns:a16="http://schemas.microsoft.com/office/drawing/2014/main" id="{D51227C4-BDCB-852F-6961-26241D614CBC}"/>
              </a:ext>
            </a:extLst>
          </p:cNvPr>
          <p:cNvSpPr>
            <a:spLocks noGrp="1"/>
          </p:cNvSpPr>
          <p:nvPr>
            <p:ph idx="1"/>
          </p:nvPr>
        </p:nvSpPr>
        <p:spPr>
          <a:xfrm>
            <a:off x="838201" y="1695788"/>
            <a:ext cx="5396344" cy="867348"/>
          </a:xfrm>
        </p:spPr>
        <p:txBody>
          <a:bodyPr/>
          <a:lstStyle/>
          <a:p>
            <a:pPr marL="0" indent="0">
              <a:buNone/>
            </a:pPr>
            <a:r>
              <a:rPr lang="nb-NO" dirty="0"/>
              <a:t>Vi må ha oversikt over og kunnskap om hvor, når og i hvilke situasjoner ansatte og elever kan bli utsatt for vold eller trusler.</a:t>
            </a:r>
          </a:p>
        </p:txBody>
      </p:sp>
      <p:sp>
        <p:nvSpPr>
          <p:cNvPr id="4" name="Text Placeholder 3">
            <a:extLst>
              <a:ext uri="{FF2B5EF4-FFF2-40B4-BE49-F238E27FC236}">
                <a16:creationId xmlns:a16="http://schemas.microsoft.com/office/drawing/2014/main" id="{DB3AA075-3546-0FB1-DAA2-CA8654DC2835}"/>
              </a:ext>
            </a:extLst>
          </p:cNvPr>
          <p:cNvSpPr>
            <a:spLocks noGrp="1"/>
          </p:cNvSpPr>
          <p:nvPr>
            <p:ph type="body" sz="quarter" idx="10"/>
          </p:nvPr>
        </p:nvSpPr>
        <p:spPr/>
        <p:txBody>
          <a:bodyPr/>
          <a:lstStyle/>
          <a:p>
            <a:r>
              <a:rPr lang="nb-NO"/>
              <a:t>Kartlegging</a:t>
            </a:r>
          </a:p>
        </p:txBody>
      </p:sp>
      <p:sp>
        <p:nvSpPr>
          <p:cNvPr id="5" name="Text Placeholder 4">
            <a:extLst>
              <a:ext uri="{FF2B5EF4-FFF2-40B4-BE49-F238E27FC236}">
                <a16:creationId xmlns:a16="http://schemas.microsoft.com/office/drawing/2014/main" id="{533159FD-5D7A-5E4A-EE22-958EFED87F33}"/>
              </a:ext>
            </a:extLst>
          </p:cNvPr>
          <p:cNvSpPr>
            <a:spLocks noGrp="1"/>
          </p:cNvSpPr>
          <p:nvPr>
            <p:ph type="body" sz="quarter" idx="11"/>
          </p:nvPr>
        </p:nvSpPr>
        <p:spPr/>
        <p:txBody>
          <a:bodyPr/>
          <a:lstStyle/>
          <a:p>
            <a:r>
              <a:rPr lang="nb-NO"/>
              <a:t>Refleksjonsoppgaver</a:t>
            </a:r>
          </a:p>
        </p:txBody>
      </p:sp>
      <p:sp>
        <p:nvSpPr>
          <p:cNvPr id="6" name="Text Placeholder 5">
            <a:extLst>
              <a:ext uri="{FF2B5EF4-FFF2-40B4-BE49-F238E27FC236}">
                <a16:creationId xmlns:a16="http://schemas.microsoft.com/office/drawing/2014/main" id="{7338FE37-C4D1-F1E3-750F-FA50BC322CF0}"/>
              </a:ext>
            </a:extLst>
          </p:cNvPr>
          <p:cNvSpPr>
            <a:spLocks noGrp="1"/>
          </p:cNvSpPr>
          <p:nvPr>
            <p:ph type="body" sz="quarter" idx="13"/>
          </p:nvPr>
        </p:nvSpPr>
        <p:spPr>
          <a:xfrm>
            <a:off x="1412475" y="3273520"/>
            <a:ext cx="4073925" cy="452173"/>
          </a:xfrm>
        </p:spPr>
        <p:txBody>
          <a:bodyPr/>
          <a:lstStyle/>
          <a:p>
            <a:pPr marL="0" indent="0">
              <a:buNone/>
            </a:pPr>
            <a:r>
              <a:rPr lang="nb-NO" dirty="0"/>
              <a:t>Hvor kan uønskede situasjoner oppstå og hvor har det oppstått uønskede situasjoner før?</a:t>
            </a:r>
          </a:p>
        </p:txBody>
      </p:sp>
      <p:sp>
        <p:nvSpPr>
          <p:cNvPr id="7" name="Text Placeholder 6">
            <a:extLst>
              <a:ext uri="{FF2B5EF4-FFF2-40B4-BE49-F238E27FC236}">
                <a16:creationId xmlns:a16="http://schemas.microsoft.com/office/drawing/2014/main" id="{617D52CB-5757-7EDE-C172-FA6E85ACB474}"/>
              </a:ext>
            </a:extLst>
          </p:cNvPr>
          <p:cNvSpPr>
            <a:spLocks noGrp="1"/>
          </p:cNvSpPr>
          <p:nvPr>
            <p:ph type="body" sz="quarter" idx="14"/>
          </p:nvPr>
        </p:nvSpPr>
        <p:spPr/>
        <p:txBody>
          <a:bodyPr/>
          <a:lstStyle/>
          <a:p>
            <a:pPr marL="0" indent="0">
              <a:buNone/>
            </a:pPr>
            <a:r>
              <a:rPr lang="nb-NO" dirty="0"/>
              <a:t>Når i løpet av dagen, på skolen, skolefritidsordning og før og etter skoletid, kan uønskede hendelser oppstå ved vår skole?</a:t>
            </a:r>
          </a:p>
        </p:txBody>
      </p:sp>
      <p:sp>
        <p:nvSpPr>
          <p:cNvPr id="8" name="Text Placeholder 7">
            <a:extLst>
              <a:ext uri="{FF2B5EF4-FFF2-40B4-BE49-F238E27FC236}">
                <a16:creationId xmlns:a16="http://schemas.microsoft.com/office/drawing/2014/main" id="{347A1BB6-7799-8BB2-6515-81C51D336F0F}"/>
              </a:ext>
            </a:extLst>
          </p:cNvPr>
          <p:cNvSpPr>
            <a:spLocks noGrp="1"/>
          </p:cNvSpPr>
          <p:nvPr>
            <p:ph type="body" sz="quarter" idx="15"/>
          </p:nvPr>
        </p:nvSpPr>
        <p:spPr/>
        <p:txBody>
          <a:bodyPr/>
          <a:lstStyle/>
          <a:p>
            <a:endParaRPr lang="nb-NO"/>
          </a:p>
        </p:txBody>
      </p:sp>
      <p:sp>
        <p:nvSpPr>
          <p:cNvPr id="9" name="Text Placeholder 8">
            <a:extLst>
              <a:ext uri="{FF2B5EF4-FFF2-40B4-BE49-F238E27FC236}">
                <a16:creationId xmlns:a16="http://schemas.microsoft.com/office/drawing/2014/main" id="{39EDBFF2-81D5-1406-0941-0BA85167E552}"/>
              </a:ext>
            </a:extLst>
          </p:cNvPr>
          <p:cNvSpPr>
            <a:spLocks noGrp="1"/>
          </p:cNvSpPr>
          <p:nvPr>
            <p:ph type="body" sz="quarter" idx="16"/>
          </p:nvPr>
        </p:nvSpPr>
        <p:spPr/>
        <p:txBody>
          <a:bodyPr/>
          <a:lstStyle/>
          <a:p>
            <a:endParaRPr lang="nb-NO"/>
          </a:p>
        </p:txBody>
      </p:sp>
      <p:pic>
        <p:nvPicPr>
          <p:cNvPr id="10" name="Graphic 9">
            <a:extLst>
              <a:ext uri="{FF2B5EF4-FFF2-40B4-BE49-F238E27FC236}">
                <a16:creationId xmlns:a16="http://schemas.microsoft.com/office/drawing/2014/main" id="{77D0D185-9352-A2A0-1BBF-31FA01C9D645}"/>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321967" y="484997"/>
            <a:ext cx="3031832" cy="2254873"/>
          </a:xfrm>
          <a:prstGeom prst="rect">
            <a:avLst/>
          </a:prstGeom>
        </p:spPr>
      </p:pic>
    </p:spTree>
    <p:extLst>
      <p:ext uri="{BB962C8B-B14F-4D97-AF65-F5344CB8AC3E}">
        <p14:creationId xmlns:p14="http://schemas.microsoft.com/office/powerpoint/2010/main" val="2136713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2564B4-CC7F-2BA9-6BE6-FD1A06DF9837}"/>
              </a:ext>
            </a:extLst>
          </p:cNvPr>
          <p:cNvSpPr>
            <a:spLocks noGrp="1"/>
          </p:cNvSpPr>
          <p:nvPr>
            <p:ph type="body" sz="quarter" idx="10"/>
          </p:nvPr>
        </p:nvSpPr>
        <p:spPr/>
        <p:txBody>
          <a:bodyPr/>
          <a:lstStyle/>
          <a:p>
            <a:r>
              <a:rPr lang="nb-NO"/>
              <a:t>Kartlegging – </a:t>
            </a:r>
            <a:r>
              <a:rPr lang="nb-NO" b="1"/>
              <a:t>2. Kartlegg situasjoner</a:t>
            </a:r>
          </a:p>
          <a:p>
            <a:endParaRPr lang="nb-NO"/>
          </a:p>
        </p:txBody>
      </p:sp>
      <p:sp>
        <p:nvSpPr>
          <p:cNvPr id="3" name="Text Placeholder 2">
            <a:extLst>
              <a:ext uri="{FF2B5EF4-FFF2-40B4-BE49-F238E27FC236}">
                <a16:creationId xmlns:a16="http://schemas.microsoft.com/office/drawing/2014/main" id="{7BA4F1E4-1F74-2346-1DA0-B456FF831BBC}"/>
              </a:ext>
            </a:extLst>
          </p:cNvPr>
          <p:cNvSpPr>
            <a:spLocks noGrp="1"/>
          </p:cNvSpPr>
          <p:nvPr>
            <p:ph type="body" sz="quarter" idx="13"/>
          </p:nvPr>
        </p:nvSpPr>
        <p:spPr/>
        <p:txBody>
          <a:bodyPr/>
          <a:lstStyle/>
          <a:p>
            <a:r>
              <a:rPr lang="nb-NO" dirty="0"/>
              <a:t>Hvilke erfaringer har vi med trusler og vold mot skolens ansatte utenfor arbeidstid?</a:t>
            </a:r>
          </a:p>
        </p:txBody>
      </p:sp>
      <p:sp>
        <p:nvSpPr>
          <p:cNvPr id="4" name="Text Placeholder 3">
            <a:extLst>
              <a:ext uri="{FF2B5EF4-FFF2-40B4-BE49-F238E27FC236}">
                <a16:creationId xmlns:a16="http://schemas.microsoft.com/office/drawing/2014/main" id="{C93FFA22-0FA2-6518-999A-88C5FE3DE3D6}"/>
              </a:ext>
            </a:extLst>
          </p:cNvPr>
          <p:cNvSpPr>
            <a:spLocks noGrp="1"/>
          </p:cNvSpPr>
          <p:nvPr>
            <p:ph type="body" sz="quarter" idx="14"/>
          </p:nvPr>
        </p:nvSpPr>
        <p:spPr/>
        <p:txBody>
          <a:bodyPr/>
          <a:lstStyle/>
          <a:p>
            <a:pPr marL="0" indent="0">
              <a:buNone/>
            </a:pPr>
            <a:r>
              <a:rPr lang="nb-NO" dirty="0"/>
              <a:t>Noe mer vi vil legge til?</a:t>
            </a:r>
          </a:p>
        </p:txBody>
      </p:sp>
      <p:sp>
        <p:nvSpPr>
          <p:cNvPr id="13" name="Text Placeholder 12">
            <a:extLst>
              <a:ext uri="{FF2B5EF4-FFF2-40B4-BE49-F238E27FC236}">
                <a16:creationId xmlns:a16="http://schemas.microsoft.com/office/drawing/2014/main" id="{014CED22-4F6A-5648-5C73-2325CB21A8E5}"/>
              </a:ext>
            </a:extLst>
          </p:cNvPr>
          <p:cNvSpPr>
            <a:spLocks noGrp="1"/>
          </p:cNvSpPr>
          <p:nvPr>
            <p:ph type="body" sz="quarter" idx="15"/>
          </p:nvPr>
        </p:nvSpPr>
        <p:spPr/>
        <p:txBody>
          <a:bodyPr/>
          <a:lstStyle/>
          <a:p>
            <a:endParaRPr lang="nb-NO"/>
          </a:p>
        </p:txBody>
      </p:sp>
      <p:sp>
        <p:nvSpPr>
          <p:cNvPr id="14" name="Text Placeholder 13">
            <a:extLst>
              <a:ext uri="{FF2B5EF4-FFF2-40B4-BE49-F238E27FC236}">
                <a16:creationId xmlns:a16="http://schemas.microsoft.com/office/drawing/2014/main" id="{0D802615-2A9A-52AF-FE58-4C39516F17B6}"/>
              </a:ext>
            </a:extLst>
          </p:cNvPr>
          <p:cNvSpPr>
            <a:spLocks noGrp="1"/>
          </p:cNvSpPr>
          <p:nvPr>
            <p:ph type="body" sz="quarter" idx="16"/>
          </p:nvPr>
        </p:nvSpPr>
        <p:spPr/>
        <p:txBody>
          <a:bodyPr/>
          <a:lstStyle/>
          <a:p>
            <a:endParaRPr lang="nb-NO"/>
          </a:p>
        </p:txBody>
      </p:sp>
      <p:sp>
        <p:nvSpPr>
          <p:cNvPr id="7" name="Text Placeholder 6">
            <a:extLst>
              <a:ext uri="{FF2B5EF4-FFF2-40B4-BE49-F238E27FC236}">
                <a16:creationId xmlns:a16="http://schemas.microsoft.com/office/drawing/2014/main" id="{8C61E585-857E-9D48-EB2E-04FFC9D14292}"/>
              </a:ext>
            </a:extLst>
          </p:cNvPr>
          <p:cNvSpPr>
            <a:spLocks noGrp="1"/>
          </p:cNvSpPr>
          <p:nvPr>
            <p:ph type="body" sz="quarter" idx="17"/>
          </p:nvPr>
        </p:nvSpPr>
        <p:spPr/>
        <p:txBody>
          <a:bodyPr/>
          <a:lstStyle/>
          <a:p>
            <a:pPr marL="0" indent="0">
              <a:buNone/>
            </a:pPr>
            <a:r>
              <a:rPr lang="nb-NO" dirty="0"/>
              <a:t>Se på refleksjonene og trekk ut relevante risikoer.</a:t>
            </a:r>
          </a:p>
        </p:txBody>
      </p:sp>
      <p:sp>
        <p:nvSpPr>
          <p:cNvPr id="15" name="Text Placeholder 14">
            <a:extLst>
              <a:ext uri="{FF2B5EF4-FFF2-40B4-BE49-F238E27FC236}">
                <a16:creationId xmlns:a16="http://schemas.microsoft.com/office/drawing/2014/main" id="{9CEE3C71-A0D8-149A-E6A3-A0A2FAF521B4}"/>
              </a:ext>
            </a:extLst>
          </p:cNvPr>
          <p:cNvSpPr>
            <a:spLocks noGrp="1"/>
          </p:cNvSpPr>
          <p:nvPr>
            <p:ph type="body" sz="quarter" idx="18"/>
          </p:nvPr>
        </p:nvSpPr>
        <p:spPr/>
        <p:txBody>
          <a:bodyPr/>
          <a:lstStyle/>
          <a:p>
            <a:endParaRPr lang="nb-NO"/>
          </a:p>
        </p:txBody>
      </p:sp>
      <p:sp>
        <p:nvSpPr>
          <p:cNvPr id="9" name="Text Placeholder 8">
            <a:extLst>
              <a:ext uri="{FF2B5EF4-FFF2-40B4-BE49-F238E27FC236}">
                <a16:creationId xmlns:a16="http://schemas.microsoft.com/office/drawing/2014/main" id="{4E03F0B7-9752-75BD-CF24-26AE2F2E85D3}"/>
              </a:ext>
            </a:extLst>
          </p:cNvPr>
          <p:cNvSpPr>
            <a:spLocks noGrp="1"/>
          </p:cNvSpPr>
          <p:nvPr>
            <p:ph type="body" sz="quarter" idx="19"/>
          </p:nvPr>
        </p:nvSpPr>
        <p:spPr/>
        <p:txBody>
          <a:bodyPr/>
          <a:lstStyle/>
          <a:p>
            <a:r>
              <a:rPr lang="nb-NO"/>
              <a:t>Oppsummer risikoer</a:t>
            </a:r>
          </a:p>
        </p:txBody>
      </p:sp>
    </p:spTree>
    <p:extLst>
      <p:ext uri="{BB962C8B-B14F-4D97-AF65-F5344CB8AC3E}">
        <p14:creationId xmlns:p14="http://schemas.microsoft.com/office/powerpoint/2010/main" val="2157950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4B39-82CE-5908-FCEC-50A289287033}"/>
              </a:ext>
            </a:extLst>
          </p:cNvPr>
          <p:cNvSpPr>
            <a:spLocks noGrp="1"/>
          </p:cNvSpPr>
          <p:nvPr>
            <p:ph type="title"/>
          </p:nvPr>
        </p:nvSpPr>
        <p:spPr/>
        <p:txBody>
          <a:bodyPr/>
          <a:lstStyle/>
          <a:p>
            <a:r>
              <a:rPr lang="nb-NO"/>
              <a:t>3. Alenearbeid</a:t>
            </a:r>
          </a:p>
        </p:txBody>
      </p:sp>
      <p:sp>
        <p:nvSpPr>
          <p:cNvPr id="3" name="Content Placeholder 2">
            <a:extLst>
              <a:ext uri="{FF2B5EF4-FFF2-40B4-BE49-F238E27FC236}">
                <a16:creationId xmlns:a16="http://schemas.microsoft.com/office/drawing/2014/main" id="{D51227C4-BDCB-852F-6961-26241D614CBC}"/>
              </a:ext>
            </a:extLst>
          </p:cNvPr>
          <p:cNvSpPr>
            <a:spLocks noGrp="1"/>
          </p:cNvSpPr>
          <p:nvPr>
            <p:ph idx="1"/>
          </p:nvPr>
        </p:nvSpPr>
        <p:spPr>
          <a:xfrm>
            <a:off x="838201" y="1695788"/>
            <a:ext cx="4707576" cy="867348"/>
          </a:xfrm>
        </p:spPr>
        <p:txBody>
          <a:bodyPr/>
          <a:lstStyle/>
          <a:p>
            <a:pPr marL="0" indent="0">
              <a:buNone/>
            </a:pPr>
            <a:r>
              <a:rPr lang="nb-NO" dirty="0"/>
              <a:t>Ansatte i skolen jobber ofte alene. Derfor er det viktig å påse at alenearbeid ikke utgjør en risiko for vold og trusler.</a:t>
            </a:r>
          </a:p>
        </p:txBody>
      </p:sp>
      <p:sp>
        <p:nvSpPr>
          <p:cNvPr id="4" name="Text Placeholder 3">
            <a:extLst>
              <a:ext uri="{FF2B5EF4-FFF2-40B4-BE49-F238E27FC236}">
                <a16:creationId xmlns:a16="http://schemas.microsoft.com/office/drawing/2014/main" id="{DB3AA075-3546-0FB1-DAA2-CA8654DC2835}"/>
              </a:ext>
            </a:extLst>
          </p:cNvPr>
          <p:cNvSpPr>
            <a:spLocks noGrp="1"/>
          </p:cNvSpPr>
          <p:nvPr>
            <p:ph type="body" sz="quarter" idx="10"/>
          </p:nvPr>
        </p:nvSpPr>
        <p:spPr/>
        <p:txBody>
          <a:bodyPr/>
          <a:lstStyle/>
          <a:p>
            <a:r>
              <a:rPr lang="nb-NO"/>
              <a:t>Kartlegging</a:t>
            </a:r>
          </a:p>
        </p:txBody>
      </p:sp>
      <p:sp>
        <p:nvSpPr>
          <p:cNvPr id="5" name="Text Placeholder 4">
            <a:extLst>
              <a:ext uri="{FF2B5EF4-FFF2-40B4-BE49-F238E27FC236}">
                <a16:creationId xmlns:a16="http://schemas.microsoft.com/office/drawing/2014/main" id="{533159FD-5D7A-5E4A-EE22-958EFED87F33}"/>
              </a:ext>
            </a:extLst>
          </p:cNvPr>
          <p:cNvSpPr>
            <a:spLocks noGrp="1"/>
          </p:cNvSpPr>
          <p:nvPr>
            <p:ph type="body" sz="quarter" idx="11"/>
          </p:nvPr>
        </p:nvSpPr>
        <p:spPr/>
        <p:txBody>
          <a:bodyPr/>
          <a:lstStyle/>
          <a:p>
            <a:r>
              <a:rPr lang="nb-NO"/>
              <a:t>Refleksjonsoppgaver</a:t>
            </a:r>
          </a:p>
        </p:txBody>
      </p:sp>
      <p:sp>
        <p:nvSpPr>
          <p:cNvPr id="6" name="Text Placeholder 5">
            <a:extLst>
              <a:ext uri="{FF2B5EF4-FFF2-40B4-BE49-F238E27FC236}">
                <a16:creationId xmlns:a16="http://schemas.microsoft.com/office/drawing/2014/main" id="{7338FE37-C4D1-F1E3-750F-FA50BC322CF0}"/>
              </a:ext>
            </a:extLst>
          </p:cNvPr>
          <p:cNvSpPr>
            <a:spLocks noGrp="1"/>
          </p:cNvSpPr>
          <p:nvPr>
            <p:ph type="body" sz="quarter" idx="13"/>
          </p:nvPr>
        </p:nvSpPr>
        <p:spPr/>
        <p:txBody>
          <a:bodyPr/>
          <a:lstStyle/>
          <a:p>
            <a:pPr marL="0" indent="0">
              <a:buNone/>
            </a:pPr>
            <a:r>
              <a:rPr lang="nb-NO" dirty="0"/>
              <a:t>Hvordan vurderer vi risiko for ikke-planlagt alenearbeid?</a:t>
            </a:r>
          </a:p>
        </p:txBody>
      </p:sp>
      <p:sp>
        <p:nvSpPr>
          <p:cNvPr id="7" name="Text Placeholder 6">
            <a:extLst>
              <a:ext uri="{FF2B5EF4-FFF2-40B4-BE49-F238E27FC236}">
                <a16:creationId xmlns:a16="http://schemas.microsoft.com/office/drawing/2014/main" id="{617D52CB-5757-7EDE-C172-FA6E85ACB474}"/>
              </a:ext>
            </a:extLst>
          </p:cNvPr>
          <p:cNvSpPr>
            <a:spLocks noGrp="1"/>
          </p:cNvSpPr>
          <p:nvPr>
            <p:ph type="body" sz="quarter" idx="14"/>
          </p:nvPr>
        </p:nvSpPr>
        <p:spPr/>
        <p:txBody>
          <a:bodyPr/>
          <a:lstStyle/>
          <a:p>
            <a:pPr marL="0" indent="0">
              <a:buNone/>
            </a:pPr>
            <a:r>
              <a:rPr lang="nb-NO" dirty="0"/>
              <a:t>Hvilke vurderinger tar vi når det gjelder planlagt alenearbeid?</a:t>
            </a:r>
          </a:p>
        </p:txBody>
      </p:sp>
      <p:sp>
        <p:nvSpPr>
          <p:cNvPr id="11" name="Text Placeholder 10">
            <a:extLst>
              <a:ext uri="{FF2B5EF4-FFF2-40B4-BE49-F238E27FC236}">
                <a16:creationId xmlns:a16="http://schemas.microsoft.com/office/drawing/2014/main" id="{AB6BAC69-315D-23DA-E178-6C4165645756}"/>
              </a:ext>
            </a:extLst>
          </p:cNvPr>
          <p:cNvSpPr>
            <a:spLocks noGrp="1"/>
          </p:cNvSpPr>
          <p:nvPr>
            <p:ph type="body" sz="quarter" idx="15"/>
          </p:nvPr>
        </p:nvSpPr>
        <p:spPr/>
        <p:txBody>
          <a:bodyPr/>
          <a:lstStyle/>
          <a:p>
            <a:endParaRPr lang="nb-NO"/>
          </a:p>
        </p:txBody>
      </p:sp>
      <p:sp>
        <p:nvSpPr>
          <p:cNvPr id="12" name="Text Placeholder 11">
            <a:extLst>
              <a:ext uri="{FF2B5EF4-FFF2-40B4-BE49-F238E27FC236}">
                <a16:creationId xmlns:a16="http://schemas.microsoft.com/office/drawing/2014/main" id="{CD454FD9-DC97-06E3-0B88-D94B93DE42E5}"/>
              </a:ext>
            </a:extLst>
          </p:cNvPr>
          <p:cNvSpPr>
            <a:spLocks noGrp="1"/>
          </p:cNvSpPr>
          <p:nvPr>
            <p:ph type="body" sz="quarter" idx="16"/>
          </p:nvPr>
        </p:nvSpPr>
        <p:spPr/>
        <p:txBody>
          <a:bodyPr/>
          <a:lstStyle/>
          <a:p>
            <a:endParaRPr lang="nb-NO"/>
          </a:p>
        </p:txBody>
      </p:sp>
      <p:pic>
        <p:nvPicPr>
          <p:cNvPr id="10" name="Graphic 9">
            <a:extLst>
              <a:ext uri="{FF2B5EF4-FFF2-40B4-BE49-F238E27FC236}">
                <a16:creationId xmlns:a16="http://schemas.microsoft.com/office/drawing/2014/main" id="{77D0D185-9352-A2A0-1BBF-31FA01C9D645}"/>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7980219" y="440750"/>
            <a:ext cx="3456708" cy="2391432"/>
          </a:xfrm>
          <a:prstGeom prst="rect">
            <a:avLst/>
          </a:prstGeom>
        </p:spPr>
      </p:pic>
    </p:spTree>
    <p:extLst>
      <p:ext uri="{BB962C8B-B14F-4D97-AF65-F5344CB8AC3E}">
        <p14:creationId xmlns:p14="http://schemas.microsoft.com/office/powerpoint/2010/main" val="2256288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2564B4-CC7F-2BA9-6BE6-FD1A06DF9837}"/>
              </a:ext>
            </a:extLst>
          </p:cNvPr>
          <p:cNvSpPr>
            <a:spLocks noGrp="1"/>
          </p:cNvSpPr>
          <p:nvPr>
            <p:ph type="body" sz="quarter" idx="10"/>
          </p:nvPr>
        </p:nvSpPr>
        <p:spPr/>
        <p:txBody>
          <a:bodyPr/>
          <a:lstStyle/>
          <a:p>
            <a:r>
              <a:rPr lang="nb-NO"/>
              <a:t>Kartlegging – </a:t>
            </a:r>
            <a:r>
              <a:rPr lang="nb-NO" b="1"/>
              <a:t>3. Alenearbeid</a:t>
            </a:r>
          </a:p>
          <a:p>
            <a:endParaRPr lang="nb-NO"/>
          </a:p>
        </p:txBody>
      </p:sp>
      <p:sp>
        <p:nvSpPr>
          <p:cNvPr id="3" name="Text Placeholder 2">
            <a:extLst>
              <a:ext uri="{FF2B5EF4-FFF2-40B4-BE49-F238E27FC236}">
                <a16:creationId xmlns:a16="http://schemas.microsoft.com/office/drawing/2014/main" id="{7BA4F1E4-1F74-2346-1DA0-B456FF831BBC}"/>
              </a:ext>
            </a:extLst>
          </p:cNvPr>
          <p:cNvSpPr>
            <a:spLocks noGrp="1"/>
          </p:cNvSpPr>
          <p:nvPr>
            <p:ph type="body" sz="quarter" idx="13"/>
          </p:nvPr>
        </p:nvSpPr>
        <p:spPr>
          <a:xfrm>
            <a:off x="1412475" y="1406084"/>
            <a:ext cx="3729541" cy="452173"/>
          </a:xfrm>
        </p:spPr>
        <p:txBody>
          <a:bodyPr/>
          <a:lstStyle/>
          <a:p>
            <a:r>
              <a:rPr lang="nb-NO" dirty="0"/>
              <a:t>Hvilke situasjoner med alenearbeid er ekstra kritisk for de ansatte?</a:t>
            </a:r>
          </a:p>
        </p:txBody>
      </p:sp>
      <p:sp>
        <p:nvSpPr>
          <p:cNvPr id="4" name="Text Placeholder 3">
            <a:extLst>
              <a:ext uri="{FF2B5EF4-FFF2-40B4-BE49-F238E27FC236}">
                <a16:creationId xmlns:a16="http://schemas.microsoft.com/office/drawing/2014/main" id="{C93FFA22-0FA2-6518-999A-88C5FE3DE3D6}"/>
              </a:ext>
            </a:extLst>
          </p:cNvPr>
          <p:cNvSpPr>
            <a:spLocks noGrp="1"/>
          </p:cNvSpPr>
          <p:nvPr>
            <p:ph type="body" sz="quarter" idx="14"/>
          </p:nvPr>
        </p:nvSpPr>
        <p:spPr/>
        <p:txBody>
          <a:bodyPr/>
          <a:lstStyle/>
          <a:p>
            <a:pPr marL="0" indent="0">
              <a:buNone/>
            </a:pPr>
            <a:r>
              <a:rPr lang="nb-NO" dirty="0"/>
              <a:t>Noe mer vi vil legge til?</a:t>
            </a:r>
          </a:p>
        </p:txBody>
      </p:sp>
      <p:sp>
        <p:nvSpPr>
          <p:cNvPr id="5" name="Text Placeholder 4">
            <a:extLst>
              <a:ext uri="{FF2B5EF4-FFF2-40B4-BE49-F238E27FC236}">
                <a16:creationId xmlns:a16="http://schemas.microsoft.com/office/drawing/2014/main" id="{CEF3FDC3-3A82-5AB6-232A-CCF79142FE53}"/>
              </a:ext>
            </a:extLst>
          </p:cNvPr>
          <p:cNvSpPr>
            <a:spLocks noGrp="1"/>
          </p:cNvSpPr>
          <p:nvPr>
            <p:ph type="body" sz="quarter" idx="15"/>
          </p:nvPr>
        </p:nvSpPr>
        <p:spPr/>
        <p:txBody>
          <a:bodyPr/>
          <a:lstStyle/>
          <a:p>
            <a:endParaRPr lang="nb-NO"/>
          </a:p>
        </p:txBody>
      </p:sp>
      <p:sp>
        <p:nvSpPr>
          <p:cNvPr id="6" name="Text Placeholder 5">
            <a:extLst>
              <a:ext uri="{FF2B5EF4-FFF2-40B4-BE49-F238E27FC236}">
                <a16:creationId xmlns:a16="http://schemas.microsoft.com/office/drawing/2014/main" id="{EA2F107E-93A3-86B4-5C9D-52A17AB270AD}"/>
              </a:ext>
            </a:extLst>
          </p:cNvPr>
          <p:cNvSpPr>
            <a:spLocks noGrp="1"/>
          </p:cNvSpPr>
          <p:nvPr>
            <p:ph type="body" sz="quarter" idx="16"/>
          </p:nvPr>
        </p:nvSpPr>
        <p:spPr/>
        <p:txBody>
          <a:bodyPr/>
          <a:lstStyle/>
          <a:p>
            <a:endParaRPr lang="nb-NO"/>
          </a:p>
        </p:txBody>
      </p:sp>
      <p:sp>
        <p:nvSpPr>
          <p:cNvPr id="7" name="Text Placeholder 6">
            <a:extLst>
              <a:ext uri="{FF2B5EF4-FFF2-40B4-BE49-F238E27FC236}">
                <a16:creationId xmlns:a16="http://schemas.microsoft.com/office/drawing/2014/main" id="{8C61E585-857E-9D48-EB2E-04FFC9D14292}"/>
              </a:ext>
            </a:extLst>
          </p:cNvPr>
          <p:cNvSpPr>
            <a:spLocks noGrp="1"/>
          </p:cNvSpPr>
          <p:nvPr>
            <p:ph type="body" sz="quarter" idx="17"/>
          </p:nvPr>
        </p:nvSpPr>
        <p:spPr/>
        <p:txBody>
          <a:bodyPr/>
          <a:lstStyle/>
          <a:p>
            <a:pPr marL="0" indent="0">
              <a:buNone/>
            </a:pPr>
            <a:r>
              <a:rPr lang="nb-NO" dirty="0"/>
              <a:t>Se på refleksjonene og trekk ut relevante risikoer.</a:t>
            </a:r>
          </a:p>
        </p:txBody>
      </p:sp>
      <p:sp>
        <p:nvSpPr>
          <p:cNvPr id="8" name="Text Placeholder 7">
            <a:extLst>
              <a:ext uri="{FF2B5EF4-FFF2-40B4-BE49-F238E27FC236}">
                <a16:creationId xmlns:a16="http://schemas.microsoft.com/office/drawing/2014/main" id="{2AEBA2C8-9A42-36D5-08D8-F5DAD0C12566}"/>
              </a:ext>
            </a:extLst>
          </p:cNvPr>
          <p:cNvSpPr>
            <a:spLocks noGrp="1"/>
          </p:cNvSpPr>
          <p:nvPr>
            <p:ph type="body" sz="quarter" idx="18"/>
          </p:nvPr>
        </p:nvSpPr>
        <p:spPr/>
        <p:txBody>
          <a:bodyPr/>
          <a:lstStyle/>
          <a:p>
            <a:endParaRPr lang="nb-NO"/>
          </a:p>
        </p:txBody>
      </p:sp>
      <p:sp>
        <p:nvSpPr>
          <p:cNvPr id="9" name="Text Placeholder 8">
            <a:extLst>
              <a:ext uri="{FF2B5EF4-FFF2-40B4-BE49-F238E27FC236}">
                <a16:creationId xmlns:a16="http://schemas.microsoft.com/office/drawing/2014/main" id="{4E03F0B7-9752-75BD-CF24-26AE2F2E85D3}"/>
              </a:ext>
            </a:extLst>
          </p:cNvPr>
          <p:cNvSpPr>
            <a:spLocks noGrp="1"/>
          </p:cNvSpPr>
          <p:nvPr>
            <p:ph type="body" sz="quarter" idx="19"/>
          </p:nvPr>
        </p:nvSpPr>
        <p:spPr/>
        <p:txBody>
          <a:bodyPr/>
          <a:lstStyle/>
          <a:p>
            <a:r>
              <a:rPr lang="nb-NO"/>
              <a:t>Oppsummer risikoer</a:t>
            </a:r>
          </a:p>
        </p:txBody>
      </p:sp>
    </p:spTree>
    <p:extLst>
      <p:ext uri="{BB962C8B-B14F-4D97-AF65-F5344CB8AC3E}">
        <p14:creationId xmlns:p14="http://schemas.microsoft.com/office/powerpoint/2010/main" val="745876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4B39-82CE-5908-FCEC-50A289287033}"/>
              </a:ext>
            </a:extLst>
          </p:cNvPr>
          <p:cNvSpPr>
            <a:spLocks noGrp="1"/>
          </p:cNvSpPr>
          <p:nvPr>
            <p:ph type="title"/>
          </p:nvPr>
        </p:nvSpPr>
        <p:spPr/>
        <p:txBody>
          <a:bodyPr>
            <a:normAutofit/>
          </a:bodyPr>
          <a:lstStyle/>
          <a:p>
            <a:r>
              <a:rPr lang="nb-NO" sz="3400"/>
              <a:t>4. Arbeidstidens plassering og organisering</a:t>
            </a:r>
          </a:p>
        </p:txBody>
      </p:sp>
      <p:sp>
        <p:nvSpPr>
          <p:cNvPr id="3" name="Content Placeholder 2">
            <a:extLst>
              <a:ext uri="{FF2B5EF4-FFF2-40B4-BE49-F238E27FC236}">
                <a16:creationId xmlns:a16="http://schemas.microsoft.com/office/drawing/2014/main" id="{D51227C4-BDCB-852F-6961-26241D614CBC}"/>
              </a:ext>
            </a:extLst>
          </p:cNvPr>
          <p:cNvSpPr>
            <a:spLocks noGrp="1"/>
          </p:cNvSpPr>
          <p:nvPr>
            <p:ph idx="1"/>
          </p:nvPr>
        </p:nvSpPr>
        <p:spPr>
          <a:xfrm>
            <a:off x="838201" y="1695788"/>
            <a:ext cx="6286994" cy="867348"/>
          </a:xfrm>
        </p:spPr>
        <p:txBody>
          <a:bodyPr/>
          <a:lstStyle/>
          <a:p>
            <a:pPr marL="0" indent="0">
              <a:buNone/>
            </a:pPr>
            <a:r>
              <a:rPr lang="nb-NO" dirty="0"/>
              <a:t>For å minimere risiko for vold og trusler er det viktig å organisere arbeidstiden på en måte som ivaretar ansatte og elever. Det innebærer at ansatte med hensiktsmessig kompetanse og ansvar må være til stede på rett tid.</a:t>
            </a:r>
          </a:p>
        </p:txBody>
      </p:sp>
      <p:sp>
        <p:nvSpPr>
          <p:cNvPr id="4" name="Text Placeholder 3">
            <a:extLst>
              <a:ext uri="{FF2B5EF4-FFF2-40B4-BE49-F238E27FC236}">
                <a16:creationId xmlns:a16="http://schemas.microsoft.com/office/drawing/2014/main" id="{DB3AA075-3546-0FB1-DAA2-CA8654DC2835}"/>
              </a:ext>
            </a:extLst>
          </p:cNvPr>
          <p:cNvSpPr>
            <a:spLocks noGrp="1"/>
          </p:cNvSpPr>
          <p:nvPr>
            <p:ph type="body" sz="quarter" idx="10"/>
          </p:nvPr>
        </p:nvSpPr>
        <p:spPr/>
        <p:txBody>
          <a:bodyPr/>
          <a:lstStyle/>
          <a:p>
            <a:r>
              <a:rPr lang="nb-NO"/>
              <a:t>Kartlegging</a:t>
            </a:r>
          </a:p>
        </p:txBody>
      </p:sp>
      <p:sp>
        <p:nvSpPr>
          <p:cNvPr id="5" name="Text Placeholder 4">
            <a:extLst>
              <a:ext uri="{FF2B5EF4-FFF2-40B4-BE49-F238E27FC236}">
                <a16:creationId xmlns:a16="http://schemas.microsoft.com/office/drawing/2014/main" id="{533159FD-5D7A-5E4A-EE22-958EFED87F33}"/>
              </a:ext>
            </a:extLst>
          </p:cNvPr>
          <p:cNvSpPr>
            <a:spLocks noGrp="1"/>
          </p:cNvSpPr>
          <p:nvPr>
            <p:ph type="body" sz="quarter" idx="11"/>
          </p:nvPr>
        </p:nvSpPr>
        <p:spPr/>
        <p:txBody>
          <a:bodyPr/>
          <a:lstStyle/>
          <a:p>
            <a:r>
              <a:rPr lang="nb-NO"/>
              <a:t>Refleksjonsoppgaver</a:t>
            </a:r>
          </a:p>
        </p:txBody>
      </p:sp>
      <p:sp>
        <p:nvSpPr>
          <p:cNvPr id="6" name="Text Placeholder 5">
            <a:extLst>
              <a:ext uri="{FF2B5EF4-FFF2-40B4-BE49-F238E27FC236}">
                <a16:creationId xmlns:a16="http://schemas.microsoft.com/office/drawing/2014/main" id="{7338FE37-C4D1-F1E3-750F-FA50BC322CF0}"/>
              </a:ext>
            </a:extLst>
          </p:cNvPr>
          <p:cNvSpPr>
            <a:spLocks noGrp="1"/>
          </p:cNvSpPr>
          <p:nvPr>
            <p:ph type="body" sz="quarter" idx="13"/>
          </p:nvPr>
        </p:nvSpPr>
        <p:spPr/>
        <p:txBody>
          <a:bodyPr/>
          <a:lstStyle/>
          <a:p>
            <a:r>
              <a:rPr lang="nb-NO" dirty="0"/>
              <a:t>Hvilke risikoer er forbundet med arbeid på skolen utenom ordinær åpningstid og utenfor skolens område?</a:t>
            </a:r>
          </a:p>
        </p:txBody>
      </p:sp>
      <p:sp>
        <p:nvSpPr>
          <p:cNvPr id="7" name="Text Placeholder 6">
            <a:extLst>
              <a:ext uri="{FF2B5EF4-FFF2-40B4-BE49-F238E27FC236}">
                <a16:creationId xmlns:a16="http://schemas.microsoft.com/office/drawing/2014/main" id="{617D52CB-5757-7EDE-C172-FA6E85ACB474}"/>
              </a:ext>
            </a:extLst>
          </p:cNvPr>
          <p:cNvSpPr>
            <a:spLocks noGrp="1"/>
          </p:cNvSpPr>
          <p:nvPr>
            <p:ph type="body"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Hvem har ansvar når leder ikke er til stede, og hvordan skal den ansvarlige kontaktes ved behov?</a:t>
            </a:r>
          </a:p>
        </p:txBody>
      </p:sp>
      <p:sp>
        <p:nvSpPr>
          <p:cNvPr id="11" name="Text Placeholder 10">
            <a:extLst>
              <a:ext uri="{FF2B5EF4-FFF2-40B4-BE49-F238E27FC236}">
                <a16:creationId xmlns:a16="http://schemas.microsoft.com/office/drawing/2014/main" id="{6582EE41-03D2-12F8-BD9B-9BE87F17A9AA}"/>
              </a:ext>
            </a:extLst>
          </p:cNvPr>
          <p:cNvSpPr>
            <a:spLocks noGrp="1"/>
          </p:cNvSpPr>
          <p:nvPr>
            <p:ph type="body" sz="quarter" idx="15"/>
          </p:nvPr>
        </p:nvSpPr>
        <p:spPr/>
        <p:txBody>
          <a:bodyPr/>
          <a:lstStyle/>
          <a:p>
            <a:endParaRPr lang="nb-NO"/>
          </a:p>
        </p:txBody>
      </p:sp>
      <p:sp>
        <p:nvSpPr>
          <p:cNvPr id="12" name="Text Placeholder 11">
            <a:extLst>
              <a:ext uri="{FF2B5EF4-FFF2-40B4-BE49-F238E27FC236}">
                <a16:creationId xmlns:a16="http://schemas.microsoft.com/office/drawing/2014/main" id="{083700DC-5638-33C2-84A5-7B6C8063401E}"/>
              </a:ext>
            </a:extLst>
          </p:cNvPr>
          <p:cNvSpPr>
            <a:spLocks noGrp="1"/>
          </p:cNvSpPr>
          <p:nvPr>
            <p:ph type="body" sz="quarter" idx="16"/>
          </p:nvPr>
        </p:nvSpPr>
        <p:spPr/>
        <p:txBody>
          <a:bodyPr/>
          <a:lstStyle/>
          <a:p>
            <a:endParaRPr lang="nb-NO"/>
          </a:p>
        </p:txBody>
      </p:sp>
      <p:pic>
        <p:nvPicPr>
          <p:cNvPr id="9" name="Graphic 8">
            <a:extLst>
              <a:ext uri="{FF2B5EF4-FFF2-40B4-BE49-F238E27FC236}">
                <a16:creationId xmlns:a16="http://schemas.microsoft.com/office/drawing/2014/main" id="{54F0F6DB-6C8E-79CE-3A34-59F64067CC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61971" y="319692"/>
            <a:ext cx="3010723" cy="2804726"/>
          </a:xfrm>
          <a:prstGeom prst="rect">
            <a:avLst/>
          </a:prstGeom>
        </p:spPr>
      </p:pic>
    </p:spTree>
    <p:extLst>
      <p:ext uri="{BB962C8B-B14F-4D97-AF65-F5344CB8AC3E}">
        <p14:creationId xmlns:p14="http://schemas.microsoft.com/office/powerpoint/2010/main" val="591019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2564B4-CC7F-2BA9-6BE6-FD1A06DF9837}"/>
              </a:ext>
            </a:extLst>
          </p:cNvPr>
          <p:cNvSpPr>
            <a:spLocks noGrp="1"/>
          </p:cNvSpPr>
          <p:nvPr>
            <p:ph type="body" sz="quarter" idx="10"/>
          </p:nvPr>
        </p:nvSpPr>
        <p:spPr/>
        <p:txBody>
          <a:bodyPr/>
          <a:lstStyle/>
          <a:p>
            <a:r>
              <a:rPr lang="nb-NO"/>
              <a:t>Kartlegging – </a:t>
            </a:r>
            <a:r>
              <a:rPr lang="nb-NO" b="1"/>
              <a:t>4. Arbeidstidens plassering og organisering</a:t>
            </a:r>
          </a:p>
          <a:p>
            <a:endParaRPr lang="nb-NO"/>
          </a:p>
        </p:txBody>
      </p:sp>
      <p:sp>
        <p:nvSpPr>
          <p:cNvPr id="3" name="Text Placeholder 2">
            <a:extLst>
              <a:ext uri="{FF2B5EF4-FFF2-40B4-BE49-F238E27FC236}">
                <a16:creationId xmlns:a16="http://schemas.microsoft.com/office/drawing/2014/main" id="{7BA4F1E4-1F74-2346-1DA0-B456FF831BBC}"/>
              </a:ext>
            </a:extLst>
          </p:cNvPr>
          <p:cNvSpPr>
            <a:spLocks noGrp="1"/>
          </p:cNvSpPr>
          <p:nvPr>
            <p:ph type="body" sz="quarter" idx="13"/>
          </p:nvPr>
        </p:nvSpPr>
        <p:spPr/>
        <p:txBody>
          <a:bodyPr/>
          <a:lstStyle/>
          <a:p>
            <a:pPr marL="0" indent="0">
              <a:buNone/>
            </a:pPr>
            <a:r>
              <a:rPr lang="nb-NO" dirty="0"/>
              <a:t>Hvilke arenaer har vi for å samhandle, dele informasjon og gi hverandre beskjeder?</a:t>
            </a:r>
          </a:p>
        </p:txBody>
      </p:sp>
      <p:sp>
        <p:nvSpPr>
          <p:cNvPr id="4" name="Text Placeholder 3">
            <a:extLst>
              <a:ext uri="{FF2B5EF4-FFF2-40B4-BE49-F238E27FC236}">
                <a16:creationId xmlns:a16="http://schemas.microsoft.com/office/drawing/2014/main" id="{C93FFA22-0FA2-6518-999A-88C5FE3DE3D6}"/>
              </a:ext>
            </a:extLst>
          </p:cNvPr>
          <p:cNvSpPr>
            <a:spLocks noGrp="1"/>
          </p:cNvSpPr>
          <p:nvPr>
            <p:ph type="body" sz="quarter" idx="14"/>
          </p:nvPr>
        </p:nvSpPr>
        <p:spPr/>
        <p:txBody>
          <a:bodyPr/>
          <a:lstStyle/>
          <a:p>
            <a:pPr marL="0" indent="0">
              <a:buNone/>
            </a:pPr>
            <a:r>
              <a:rPr lang="nb-NO" dirty="0"/>
              <a:t>Noe mer vi vil legge til?</a:t>
            </a:r>
          </a:p>
        </p:txBody>
      </p:sp>
      <p:sp>
        <p:nvSpPr>
          <p:cNvPr id="5" name="Text Placeholder 4">
            <a:extLst>
              <a:ext uri="{FF2B5EF4-FFF2-40B4-BE49-F238E27FC236}">
                <a16:creationId xmlns:a16="http://schemas.microsoft.com/office/drawing/2014/main" id="{499BD73C-F9E1-78FA-1C47-950BF5E81F74}"/>
              </a:ext>
            </a:extLst>
          </p:cNvPr>
          <p:cNvSpPr>
            <a:spLocks noGrp="1"/>
          </p:cNvSpPr>
          <p:nvPr>
            <p:ph type="body" sz="quarter" idx="15"/>
          </p:nvPr>
        </p:nvSpPr>
        <p:spPr/>
        <p:txBody>
          <a:bodyPr/>
          <a:lstStyle/>
          <a:p>
            <a:endParaRPr lang="nb-NO"/>
          </a:p>
        </p:txBody>
      </p:sp>
      <p:sp>
        <p:nvSpPr>
          <p:cNvPr id="6" name="Text Placeholder 5">
            <a:extLst>
              <a:ext uri="{FF2B5EF4-FFF2-40B4-BE49-F238E27FC236}">
                <a16:creationId xmlns:a16="http://schemas.microsoft.com/office/drawing/2014/main" id="{EEA87AB3-7960-8339-72B9-A8A25F4F0BD7}"/>
              </a:ext>
            </a:extLst>
          </p:cNvPr>
          <p:cNvSpPr>
            <a:spLocks noGrp="1"/>
          </p:cNvSpPr>
          <p:nvPr>
            <p:ph type="body" sz="quarter" idx="16"/>
          </p:nvPr>
        </p:nvSpPr>
        <p:spPr/>
        <p:txBody>
          <a:bodyPr/>
          <a:lstStyle/>
          <a:p>
            <a:endParaRPr lang="nb-NO"/>
          </a:p>
        </p:txBody>
      </p:sp>
      <p:sp>
        <p:nvSpPr>
          <p:cNvPr id="7" name="Text Placeholder 6">
            <a:extLst>
              <a:ext uri="{FF2B5EF4-FFF2-40B4-BE49-F238E27FC236}">
                <a16:creationId xmlns:a16="http://schemas.microsoft.com/office/drawing/2014/main" id="{8C61E585-857E-9D48-EB2E-04FFC9D14292}"/>
              </a:ext>
            </a:extLst>
          </p:cNvPr>
          <p:cNvSpPr>
            <a:spLocks noGrp="1"/>
          </p:cNvSpPr>
          <p:nvPr>
            <p:ph type="body" sz="quarter" idx="17"/>
          </p:nvPr>
        </p:nvSpPr>
        <p:spPr/>
        <p:txBody>
          <a:bodyPr/>
          <a:lstStyle/>
          <a:p>
            <a:pPr marL="0" indent="0">
              <a:buNone/>
            </a:pPr>
            <a:r>
              <a:rPr lang="nb-NO" dirty="0"/>
              <a:t>Se på refleksjonene og trekk ut relevante risikoer.</a:t>
            </a:r>
          </a:p>
        </p:txBody>
      </p:sp>
      <p:sp>
        <p:nvSpPr>
          <p:cNvPr id="8" name="Text Placeholder 7">
            <a:extLst>
              <a:ext uri="{FF2B5EF4-FFF2-40B4-BE49-F238E27FC236}">
                <a16:creationId xmlns:a16="http://schemas.microsoft.com/office/drawing/2014/main" id="{3CB44889-22C9-D6BF-437A-EA39985A5EA5}"/>
              </a:ext>
            </a:extLst>
          </p:cNvPr>
          <p:cNvSpPr>
            <a:spLocks noGrp="1"/>
          </p:cNvSpPr>
          <p:nvPr>
            <p:ph type="body" sz="quarter" idx="18"/>
          </p:nvPr>
        </p:nvSpPr>
        <p:spPr/>
        <p:txBody>
          <a:bodyPr/>
          <a:lstStyle/>
          <a:p>
            <a:endParaRPr lang="nb-NO"/>
          </a:p>
        </p:txBody>
      </p:sp>
      <p:sp>
        <p:nvSpPr>
          <p:cNvPr id="9" name="Text Placeholder 8">
            <a:extLst>
              <a:ext uri="{FF2B5EF4-FFF2-40B4-BE49-F238E27FC236}">
                <a16:creationId xmlns:a16="http://schemas.microsoft.com/office/drawing/2014/main" id="{4E03F0B7-9752-75BD-CF24-26AE2F2E85D3}"/>
              </a:ext>
            </a:extLst>
          </p:cNvPr>
          <p:cNvSpPr>
            <a:spLocks noGrp="1"/>
          </p:cNvSpPr>
          <p:nvPr>
            <p:ph type="body" sz="quarter" idx="19"/>
          </p:nvPr>
        </p:nvSpPr>
        <p:spPr/>
        <p:txBody>
          <a:bodyPr/>
          <a:lstStyle/>
          <a:p>
            <a:r>
              <a:rPr lang="nb-NO"/>
              <a:t>Oppsummer risikoer</a:t>
            </a:r>
          </a:p>
        </p:txBody>
      </p:sp>
    </p:spTree>
    <p:extLst>
      <p:ext uri="{BB962C8B-B14F-4D97-AF65-F5344CB8AC3E}">
        <p14:creationId xmlns:p14="http://schemas.microsoft.com/office/powerpoint/2010/main" val="1373042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9792E-B898-6527-4B68-6A6C9708C784}"/>
              </a:ext>
            </a:extLst>
          </p:cNvPr>
          <p:cNvSpPr>
            <a:spLocks noGrp="1"/>
          </p:cNvSpPr>
          <p:nvPr>
            <p:ph type="title"/>
          </p:nvPr>
        </p:nvSpPr>
        <p:spPr/>
        <p:txBody>
          <a:bodyPr/>
          <a:lstStyle/>
          <a:p>
            <a:r>
              <a:rPr lang="nb-NO"/>
              <a:t>Innledning</a:t>
            </a:r>
          </a:p>
        </p:txBody>
      </p:sp>
      <p:sp>
        <p:nvSpPr>
          <p:cNvPr id="3" name="Content Placeholder 2">
            <a:extLst>
              <a:ext uri="{FF2B5EF4-FFF2-40B4-BE49-F238E27FC236}">
                <a16:creationId xmlns:a16="http://schemas.microsoft.com/office/drawing/2014/main" id="{FF7A9EA8-C6D2-867A-FF8A-4FEA5043DD22}"/>
              </a:ext>
            </a:extLst>
          </p:cNvPr>
          <p:cNvSpPr>
            <a:spLocks noGrp="1"/>
          </p:cNvSpPr>
          <p:nvPr>
            <p:ph idx="1"/>
          </p:nvPr>
        </p:nvSpPr>
        <p:spPr>
          <a:xfrm>
            <a:off x="838200" y="2014329"/>
            <a:ext cx="5475514" cy="4162633"/>
          </a:xfrm>
        </p:spPr>
        <p:txBody>
          <a:bodyPr>
            <a:normAutofit/>
          </a:bodyPr>
          <a:lstStyle/>
          <a:p>
            <a:pPr marL="0" indent="0">
              <a:buNone/>
            </a:pPr>
            <a:r>
              <a:rPr lang="nb-NO" sz="1800" dirty="0"/>
              <a:t>Vold og trusler er et alvorlig arbeidsmiljøproblem som dessverre rammer mange ansatte på skolene våre. </a:t>
            </a:r>
          </a:p>
          <a:p>
            <a:pPr marL="0" indent="0">
              <a:buNone/>
            </a:pPr>
            <a:r>
              <a:rPr lang="nb-NO" sz="1800" dirty="0"/>
              <a:t>Med denne veilederen vil vi gjøre det enklere å gjennomføre forebyggende arbeid i hverdagen. Her finner dere gode verktøy for å kartlegge, gjennomføre og dokumentere risikoer på deres skole. </a:t>
            </a:r>
          </a:p>
          <a:p>
            <a:pPr marL="0" indent="0">
              <a:buNone/>
            </a:pPr>
            <a:r>
              <a:rPr lang="nb-NO" sz="1800" dirty="0"/>
              <a:t>Veilederen er laget for alle som jobber i skolen og kan brukes av ledelse, arbeidsmiljøutvalg og andre arbeidsmiljøgrupper.</a:t>
            </a:r>
          </a:p>
        </p:txBody>
      </p:sp>
      <p:pic>
        <p:nvPicPr>
          <p:cNvPr id="5" name="Graphic 4">
            <a:extLst>
              <a:ext uri="{FF2B5EF4-FFF2-40B4-BE49-F238E27FC236}">
                <a16:creationId xmlns:a16="http://schemas.microsoft.com/office/drawing/2014/main" id="{F318DAC3-0F46-F7BE-7AB4-7106AE6F760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561735" y="3207997"/>
            <a:ext cx="4476702" cy="2060300"/>
          </a:xfrm>
          <a:prstGeom prst="rect">
            <a:avLst/>
          </a:prstGeom>
        </p:spPr>
      </p:pic>
    </p:spTree>
    <p:extLst>
      <p:ext uri="{BB962C8B-B14F-4D97-AF65-F5344CB8AC3E}">
        <p14:creationId xmlns:p14="http://schemas.microsoft.com/office/powerpoint/2010/main" val="1530665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4B39-82CE-5908-FCEC-50A289287033}"/>
              </a:ext>
            </a:extLst>
          </p:cNvPr>
          <p:cNvSpPr>
            <a:spLocks noGrp="1"/>
          </p:cNvSpPr>
          <p:nvPr>
            <p:ph type="title"/>
          </p:nvPr>
        </p:nvSpPr>
        <p:spPr/>
        <p:txBody>
          <a:bodyPr>
            <a:normAutofit/>
          </a:bodyPr>
          <a:lstStyle/>
          <a:p>
            <a:r>
              <a:rPr lang="nb-NO"/>
              <a:t>5. Bemanning</a:t>
            </a:r>
          </a:p>
        </p:txBody>
      </p:sp>
      <p:sp>
        <p:nvSpPr>
          <p:cNvPr id="3" name="Content Placeholder 2">
            <a:extLst>
              <a:ext uri="{FF2B5EF4-FFF2-40B4-BE49-F238E27FC236}">
                <a16:creationId xmlns:a16="http://schemas.microsoft.com/office/drawing/2014/main" id="{D51227C4-BDCB-852F-6961-26241D614CBC}"/>
              </a:ext>
            </a:extLst>
          </p:cNvPr>
          <p:cNvSpPr>
            <a:spLocks noGrp="1"/>
          </p:cNvSpPr>
          <p:nvPr>
            <p:ph idx="1"/>
          </p:nvPr>
        </p:nvSpPr>
        <p:spPr>
          <a:xfrm>
            <a:off x="838200" y="1695788"/>
            <a:ext cx="3674423" cy="867348"/>
          </a:xfrm>
        </p:spPr>
        <p:txBody>
          <a:bodyPr/>
          <a:lstStyle/>
          <a:p>
            <a:r>
              <a:rPr lang="nb-NO" dirty="0">
                <a:effectLst/>
                <a:latin typeface="Helvetica Neue" panose="02000503000000020004" pitchFamily="2" charset="0"/>
              </a:rPr>
              <a:t>Vurder hvordan dagens bemanning kan organiseres for å sikre forebygging av vold og trusler på best mulig måte. </a:t>
            </a:r>
          </a:p>
        </p:txBody>
      </p:sp>
      <p:sp>
        <p:nvSpPr>
          <p:cNvPr id="4" name="Text Placeholder 3">
            <a:extLst>
              <a:ext uri="{FF2B5EF4-FFF2-40B4-BE49-F238E27FC236}">
                <a16:creationId xmlns:a16="http://schemas.microsoft.com/office/drawing/2014/main" id="{DB3AA075-3546-0FB1-DAA2-CA8654DC2835}"/>
              </a:ext>
            </a:extLst>
          </p:cNvPr>
          <p:cNvSpPr>
            <a:spLocks noGrp="1"/>
          </p:cNvSpPr>
          <p:nvPr>
            <p:ph type="body" sz="quarter" idx="10"/>
          </p:nvPr>
        </p:nvSpPr>
        <p:spPr/>
        <p:txBody>
          <a:bodyPr/>
          <a:lstStyle/>
          <a:p>
            <a:r>
              <a:rPr lang="nb-NO"/>
              <a:t>Kartlegging</a:t>
            </a:r>
          </a:p>
        </p:txBody>
      </p:sp>
      <p:sp>
        <p:nvSpPr>
          <p:cNvPr id="5" name="Text Placeholder 4">
            <a:extLst>
              <a:ext uri="{FF2B5EF4-FFF2-40B4-BE49-F238E27FC236}">
                <a16:creationId xmlns:a16="http://schemas.microsoft.com/office/drawing/2014/main" id="{533159FD-5D7A-5E4A-EE22-958EFED87F33}"/>
              </a:ext>
            </a:extLst>
          </p:cNvPr>
          <p:cNvSpPr>
            <a:spLocks noGrp="1"/>
          </p:cNvSpPr>
          <p:nvPr>
            <p:ph type="body" sz="quarter" idx="11"/>
          </p:nvPr>
        </p:nvSpPr>
        <p:spPr/>
        <p:txBody>
          <a:bodyPr/>
          <a:lstStyle/>
          <a:p>
            <a:r>
              <a:rPr lang="nb-NO"/>
              <a:t>Refleksjonsoppgaver</a:t>
            </a:r>
          </a:p>
        </p:txBody>
      </p:sp>
      <p:sp>
        <p:nvSpPr>
          <p:cNvPr id="6" name="Text Placeholder 5">
            <a:extLst>
              <a:ext uri="{FF2B5EF4-FFF2-40B4-BE49-F238E27FC236}">
                <a16:creationId xmlns:a16="http://schemas.microsoft.com/office/drawing/2014/main" id="{7338FE37-C4D1-F1E3-750F-FA50BC322CF0}"/>
              </a:ext>
            </a:extLst>
          </p:cNvPr>
          <p:cNvSpPr>
            <a:spLocks noGrp="1"/>
          </p:cNvSpPr>
          <p:nvPr>
            <p:ph type="body" sz="quarter" idx="13"/>
          </p:nvPr>
        </p:nvSpPr>
        <p:spPr>
          <a:xfrm>
            <a:off x="1412476" y="3273520"/>
            <a:ext cx="3476312" cy="452173"/>
          </a:xfrm>
        </p:spPr>
        <p:txBody>
          <a:bodyPr/>
          <a:lstStyle/>
          <a:p>
            <a:pPr marL="0" indent="0">
              <a:buNone/>
            </a:pPr>
            <a:r>
              <a:rPr lang="nb-NO" dirty="0"/>
              <a:t>Hvordan ser bemanningen ut basert på risikobildet som er kartlagt ved vår skole?</a:t>
            </a:r>
          </a:p>
        </p:txBody>
      </p:sp>
      <p:sp>
        <p:nvSpPr>
          <p:cNvPr id="7" name="Text Placeholder 6">
            <a:extLst>
              <a:ext uri="{FF2B5EF4-FFF2-40B4-BE49-F238E27FC236}">
                <a16:creationId xmlns:a16="http://schemas.microsoft.com/office/drawing/2014/main" id="{617D52CB-5757-7EDE-C172-FA6E85ACB474}"/>
              </a:ext>
            </a:extLst>
          </p:cNvPr>
          <p:cNvSpPr>
            <a:spLocks noGrp="1"/>
          </p:cNvSpPr>
          <p:nvPr>
            <p:ph type="body" sz="quarter" idx="14"/>
          </p:nvPr>
        </p:nvSpPr>
        <p:spPr>
          <a:xfrm>
            <a:off x="6795844" y="3273520"/>
            <a:ext cx="3983680" cy="452173"/>
          </a:xfrm>
        </p:spPr>
        <p:txBody>
          <a:bodyPr/>
          <a:lstStyle/>
          <a:p>
            <a:pPr marL="0" indent="0">
              <a:buNone/>
            </a:pPr>
            <a:r>
              <a:rPr lang="nb-NO" dirty="0"/>
              <a:t>Hvordan sikrer vi forsvarlig bemanning ved endringer i personalet eller elevgruppen? Ref. forrige spørsmål.</a:t>
            </a:r>
          </a:p>
        </p:txBody>
      </p:sp>
      <p:sp>
        <p:nvSpPr>
          <p:cNvPr id="11" name="Text Placeholder 10">
            <a:extLst>
              <a:ext uri="{FF2B5EF4-FFF2-40B4-BE49-F238E27FC236}">
                <a16:creationId xmlns:a16="http://schemas.microsoft.com/office/drawing/2014/main" id="{2A8A623F-D482-6330-85C9-B3742809D5B2}"/>
              </a:ext>
            </a:extLst>
          </p:cNvPr>
          <p:cNvSpPr>
            <a:spLocks noGrp="1"/>
          </p:cNvSpPr>
          <p:nvPr>
            <p:ph type="body" sz="quarter" idx="15"/>
          </p:nvPr>
        </p:nvSpPr>
        <p:spPr/>
        <p:txBody>
          <a:bodyPr/>
          <a:lstStyle/>
          <a:p>
            <a:endParaRPr lang="nb-NO"/>
          </a:p>
        </p:txBody>
      </p:sp>
      <p:sp>
        <p:nvSpPr>
          <p:cNvPr id="12" name="Text Placeholder 11">
            <a:extLst>
              <a:ext uri="{FF2B5EF4-FFF2-40B4-BE49-F238E27FC236}">
                <a16:creationId xmlns:a16="http://schemas.microsoft.com/office/drawing/2014/main" id="{C11388C4-2C4D-F9A9-C82A-0FE1FFAE7E3F}"/>
              </a:ext>
            </a:extLst>
          </p:cNvPr>
          <p:cNvSpPr>
            <a:spLocks noGrp="1"/>
          </p:cNvSpPr>
          <p:nvPr>
            <p:ph type="body" sz="quarter" idx="16"/>
          </p:nvPr>
        </p:nvSpPr>
        <p:spPr/>
        <p:txBody>
          <a:bodyPr/>
          <a:lstStyle/>
          <a:p>
            <a:endParaRPr lang="nb-NO"/>
          </a:p>
        </p:txBody>
      </p:sp>
      <p:pic>
        <p:nvPicPr>
          <p:cNvPr id="10" name="Graphic 9">
            <a:extLst>
              <a:ext uri="{FF2B5EF4-FFF2-40B4-BE49-F238E27FC236}">
                <a16:creationId xmlns:a16="http://schemas.microsoft.com/office/drawing/2014/main" id="{B3980E87-6D2E-3FE7-A8D4-A6119AFBB2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84992" y="546280"/>
            <a:ext cx="3168807" cy="2180372"/>
          </a:xfrm>
          <a:prstGeom prst="rect">
            <a:avLst/>
          </a:prstGeom>
        </p:spPr>
      </p:pic>
    </p:spTree>
    <p:extLst>
      <p:ext uri="{BB962C8B-B14F-4D97-AF65-F5344CB8AC3E}">
        <p14:creationId xmlns:p14="http://schemas.microsoft.com/office/powerpoint/2010/main" val="2031911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2564B4-CC7F-2BA9-6BE6-FD1A06DF9837}"/>
              </a:ext>
            </a:extLst>
          </p:cNvPr>
          <p:cNvSpPr>
            <a:spLocks noGrp="1"/>
          </p:cNvSpPr>
          <p:nvPr>
            <p:ph type="body" sz="quarter" idx="10"/>
          </p:nvPr>
        </p:nvSpPr>
        <p:spPr/>
        <p:txBody>
          <a:bodyPr/>
          <a:lstStyle/>
          <a:p>
            <a:r>
              <a:rPr lang="nb-NO"/>
              <a:t>Kartlegging – </a:t>
            </a:r>
            <a:r>
              <a:rPr lang="nb-NO" b="1"/>
              <a:t>5. Bemanning</a:t>
            </a:r>
          </a:p>
          <a:p>
            <a:endParaRPr lang="nb-NO"/>
          </a:p>
        </p:txBody>
      </p:sp>
      <p:sp>
        <p:nvSpPr>
          <p:cNvPr id="3" name="Text Placeholder 2">
            <a:extLst>
              <a:ext uri="{FF2B5EF4-FFF2-40B4-BE49-F238E27FC236}">
                <a16:creationId xmlns:a16="http://schemas.microsoft.com/office/drawing/2014/main" id="{7BA4F1E4-1F74-2346-1DA0-B456FF831BBC}"/>
              </a:ext>
            </a:extLst>
          </p:cNvPr>
          <p:cNvSpPr>
            <a:spLocks noGrp="1"/>
          </p:cNvSpPr>
          <p:nvPr>
            <p:ph type="body" sz="quarter" idx="13"/>
          </p:nvPr>
        </p:nvSpPr>
        <p:spPr>
          <a:xfrm>
            <a:off x="1412475" y="1406084"/>
            <a:ext cx="4382928" cy="452173"/>
          </a:xfrm>
        </p:spPr>
        <p:txBody>
          <a:bodyPr/>
          <a:lstStyle/>
          <a:p>
            <a:pPr>
              <a:spcAft>
                <a:spcPts val="800"/>
              </a:spcAft>
            </a:pPr>
            <a:r>
              <a:rPr lang="nb-NO" dirty="0">
                <a:effectLst/>
                <a:ea typeface="Calibri" panose="020F0502020204030204" pitchFamily="34" charset="0"/>
                <a:cs typeface="Arial" panose="020B0604020202020204" pitchFamily="34" charset="0"/>
              </a:rPr>
              <a:t>Hvilke organisatoriske grep kan vi gjøre med bemanningen vi  har for å ivareta et trygt og godt skole- og arbeidsmiljø for alle?</a:t>
            </a:r>
            <a:r>
              <a:rPr lang="nb-NO" dirty="0">
                <a:effectLst/>
              </a:rPr>
              <a:t> </a:t>
            </a:r>
            <a:r>
              <a:rPr lang="nb-NO" kern="100" dirty="0">
                <a:effectLst/>
                <a:ea typeface="Calibri" panose="020F0502020204030204" pitchFamily="34" charset="0"/>
                <a:cs typeface="Arial" panose="020B0604020202020204" pitchFamily="34" charset="0"/>
              </a:rPr>
              <a:t> </a:t>
            </a:r>
          </a:p>
        </p:txBody>
      </p:sp>
      <p:sp>
        <p:nvSpPr>
          <p:cNvPr id="4" name="Text Placeholder 3">
            <a:extLst>
              <a:ext uri="{FF2B5EF4-FFF2-40B4-BE49-F238E27FC236}">
                <a16:creationId xmlns:a16="http://schemas.microsoft.com/office/drawing/2014/main" id="{C93FFA22-0FA2-6518-999A-88C5FE3DE3D6}"/>
              </a:ext>
            </a:extLst>
          </p:cNvPr>
          <p:cNvSpPr>
            <a:spLocks noGrp="1"/>
          </p:cNvSpPr>
          <p:nvPr>
            <p:ph type="body" sz="quarter" idx="14"/>
          </p:nvPr>
        </p:nvSpPr>
        <p:spPr/>
        <p:txBody>
          <a:bodyPr/>
          <a:lstStyle/>
          <a:p>
            <a:pPr marL="0" indent="0">
              <a:buNone/>
            </a:pPr>
            <a:r>
              <a:rPr lang="nb-NO" dirty="0"/>
              <a:t>Noe mer vi vil legge til?</a:t>
            </a:r>
          </a:p>
        </p:txBody>
      </p:sp>
      <p:sp>
        <p:nvSpPr>
          <p:cNvPr id="13" name="Text Placeholder 12">
            <a:extLst>
              <a:ext uri="{FF2B5EF4-FFF2-40B4-BE49-F238E27FC236}">
                <a16:creationId xmlns:a16="http://schemas.microsoft.com/office/drawing/2014/main" id="{DBEE93B0-FE0C-D814-C091-A4C1C518DB67}"/>
              </a:ext>
            </a:extLst>
          </p:cNvPr>
          <p:cNvSpPr>
            <a:spLocks noGrp="1"/>
          </p:cNvSpPr>
          <p:nvPr>
            <p:ph type="body" sz="quarter" idx="15"/>
          </p:nvPr>
        </p:nvSpPr>
        <p:spPr/>
        <p:txBody>
          <a:bodyPr/>
          <a:lstStyle/>
          <a:p>
            <a:endParaRPr lang="nb-NO"/>
          </a:p>
        </p:txBody>
      </p:sp>
      <p:sp>
        <p:nvSpPr>
          <p:cNvPr id="14" name="Text Placeholder 13">
            <a:extLst>
              <a:ext uri="{FF2B5EF4-FFF2-40B4-BE49-F238E27FC236}">
                <a16:creationId xmlns:a16="http://schemas.microsoft.com/office/drawing/2014/main" id="{77499E0B-8C07-E59D-EB44-85EBE4478651}"/>
              </a:ext>
            </a:extLst>
          </p:cNvPr>
          <p:cNvSpPr>
            <a:spLocks noGrp="1"/>
          </p:cNvSpPr>
          <p:nvPr>
            <p:ph type="body" sz="quarter" idx="16"/>
          </p:nvPr>
        </p:nvSpPr>
        <p:spPr/>
        <p:txBody>
          <a:bodyPr/>
          <a:lstStyle/>
          <a:p>
            <a:endParaRPr lang="nb-NO"/>
          </a:p>
        </p:txBody>
      </p:sp>
      <p:sp>
        <p:nvSpPr>
          <p:cNvPr id="7" name="Text Placeholder 6">
            <a:extLst>
              <a:ext uri="{FF2B5EF4-FFF2-40B4-BE49-F238E27FC236}">
                <a16:creationId xmlns:a16="http://schemas.microsoft.com/office/drawing/2014/main" id="{8C61E585-857E-9D48-EB2E-04FFC9D14292}"/>
              </a:ext>
            </a:extLst>
          </p:cNvPr>
          <p:cNvSpPr>
            <a:spLocks noGrp="1"/>
          </p:cNvSpPr>
          <p:nvPr>
            <p:ph type="body" sz="quarter" idx="17"/>
          </p:nvPr>
        </p:nvSpPr>
        <p:spPr/>
        <p:txBody>
          <a:bodyPr/>
          <a:lstStyle/>
          <a:p>
            <a:pPr marL="0" indent="0">
              <a:buNone/>
            </a:pPr>
            <a:r>
              <a:rPr lang="nb-NO" dirty="0"/>
              <a:t>Se på refleksjonene og trekk ut relevante risikoer.</a:t>
            </a:r>
          </a:p>
        </p:txBody>
      </p:sp>
      <p:sp>
        <p:nvSpPr>
          <p:cNvPr id="15" name="Text Placeholder 14">
            <a:extLst>
              <a:ext uri="{FF2B5EF4-FFF2-40B4-BE49-F238E27FC236}">
                <a16:creationId xmlns:a16="http://schemas.microsoft.com/office/drawing/2014/main" id="{3FE10954-40D7-7A3B-2920-56722E38CE2C}"/>
              </a:ext>
            </a:extLst>
          </p:cNvPr>
          <p:cNvSpPr>
            <a:spLocks noGrp="1"/>
          </p:cNvSpPr>
          <p:nvPr>
            <p:ph type="body" sz="quarter" idx="18"/>
          </p:nvPr>
        </p:nvSpPr>
        <p:spPr/>
        <p:txBody>
          <a:bodyPr/>
          <a:lstStyle/>
          <a:p>
            <a:endParaRPr lang="nb-NO"/>
          </a:p>
        </p:txBody>
      </p:sp>
      <p:sp>
        <p:nvSpPr>
          <p:cNvPr id="9" name="Text Placeholder 8">
            <a:extLst>
              <a:ext uri="{FF2B5EF4-FFF2-40B4-BE49-F238E27FC236}">
                <a16:creationId xmlns:a16="http://schemas.microsoft.com/office/drawing/2014/main" id="{4E03F0B7-9752-75BD-CF24-26AE2F2E85D3}"/>
              </a:ext>
            </a:extLst>
          </p:cNvPr>
          <p:cNvSpPr>
            <a:spLocks noGrp="1"/>
          </p:cNvSpPr>
          <p:nvPr>
            <p:ph type="body" sz="quarter" idx="19"/>
          </p:nvPr>
        </p:nvSpPr>
        <p:spPr/>
        <p:txBody>
          <a:bodyPr/>
          <a:lstStyle/>
          <a:p>
            <a:r>
              <a:rPr lang="nb-NO"/>
              <a:t>Oppsummer risikoer</a:t>
            </a:r>
          </a:p>
        </p:txBody>
      </p:sp>
    </p:spTree>
    <p:extLst>
      <p:ext uri="{BB962C8B-B14F-4D97-AF65-F5344CB8AC3E}">
        <p14:creationId xmlns:p14="http://schemas.microsoft.com/office/powerpoint/2010/main" val="2069495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4B39-82CE-5908-FCEC-50A289287033}"/>
              </a:ext>
            </a:extLst>
          </p:cNvPr>
          <p:cNvSpPr>
            <a:spLocks noGrp="1"/>
          </p:cNvSpPr>
          <p:nvPr>
            <p:ph type="title"/>
          </p:nvPr>
        </p:nvSpPr>
        <p:spPr/>
        <p:txBody>
          <a:bodyPr>
            <a:normAutofit/>
          </a:bodyPr>
          <a:lstStyle/>
          <a:p>
            <a:r>
              <a:rPr lang="nb-NO"/>
              <a:t>6. Kompetanse</a:t>
            </a:r>
          </a:p>
        </p:txBody>
      </p:sp>
      <p:sp>
        <p:nvSpPr>
          <p:cNvPr id="3" name="Content Placeholder 2">
            <a:extLst>
              <a:ext uri="{FF2B5EF4-FFF2-40B4-BE49-F238E27FC236}">
                <a16:creationId xmlns:a16="http://schemas.microsoft.com/office/drawing/2014/main" id="{D51227C4-BDCB-852F-6961-26241D614CBC}"/>
              </a:ext>
            </a:extLst>
          </p:cNvPr>
          <p:cNvSpPr>
            <a:spLocks noGrp="1"/>
          </p:cNvSpPr>
          <p:nvPr>
            <p:ph idx="1"/>
          </p:nvPr>
        </p:nvSpPr>
        <p:spPr>
          <a:xfrm>
            <a:off x="838201" y="1695788"/>
            <a:ext cx="5038164" cy="867348"/>
          </a:xfrm>
        </p:spPr>
        <p:txBody>
          <a:bodyPr/>
          <a:lstStyle/>
          <a:p>
            <a:pPr marL="0" indent="0">
              <a:buNone/>
            </a:pPr>
            <a:r>
              <a:rPr lang="nb-NO" dirty="0"/>
              <a:t>Vurder hvordan vi kan sikre tilstrekkelig kompetanse for å forebygge, håndtere og følge opp hendelser med vold og trusler. </a:t>
            </a:r>
          </a:p>
        </p:txBody>
      </p:sp>
      <p:sp>
        <p:nvSpPr>
          <p:cNvPr id="4" name="Text Placeholder 3">
            <a:extLst>
              <a:ext uri="{FF2B5EF4-FFF2-40B4-BE49-F238E27FC236}">
                <a16:creationId xmlns:a16="http://schemas.microsoft.com/office/drawing/2014/main" id="{DB3AA075-3546-0FB1-DAA2-CA8654DC2835}"/>
              </a:ext>
            </a:extLst>
          </p:cNvPr>
          <p:cNvSpPr>
            <a:spLocks noGrp="1"/>
          </p:cNvSpPr>
          <p:nvPr>
            <p:ph type="body" sz="quarter" idx="10"/>
          </p:nvPr>
        </p:nvSpPr>
        <p:spPr/>
        <p:txBody>
          <a:bodyPr/>
          <a:lstStyle/>
          <a:p>
            <a:r>
              <a:rPr lang="nb-NO"/>
              <a:t>Kartlegging</a:t>
            </a:r>
          </a:p>
        </p:txBody>
      </p:sp>
      <p:sp>
        <p:nvSpPr>
          <p:cNvPr id="5" name="Text Placeholder 4">
            <a:extLst>
              <a:ext uri="{FF2B5EF4-FFF2-40B4-BE49-F238E27FC236}">
                <a16:creationId xmlns:a16="http://schemas.microsoft.com/office/drawing/2014/main" id="{533159FD-5D7A-5E4A-EE22-958EFED87F33}"/>
              </a:ext>
            </a:extLst>
          </p:cNvPr>
          <p:cNvSpPr>
            <a:spLocks noGrp="1"/>
          </p:cNvSpPr>
          <p:nvPr>
            <p:ph type="body" sz="quarter" idx="11"/>
          </p:nvPr>
        </p:nvSpPr>
        <p:spPr/>
        <p:txBody>
          <a:bodyPr/>
          <a:lstStyle/>
          <a:p>
            <a:r>
              <a:rPr lang="nb-NO"/>
              <a:t>Refleksjonsoppgaver</a:t>
            </a:r>
          </a:p>
        </p:txBody>
      </p:sp>
      <p:sp>
        <p:nvSpPr>
          <p:cNvPr id="6" name="Text Placeholder 5">
            <a:extLst>
              <a:ext uri="{FF2B5EF4-FFF2-40B4-BE49-F238E27FC236}">
                <a16:creationId xmlns:a16="http://schemas.microsoft.com/office/drawing/2014/main" id="{7338FE37-C4D1-F1E3-750F-FA50BC322CF0}"/>
              </a:ext>
            </a:extLst>
          </p:cNvPr>
          <p:cNvSpPr>
            <a:spLocks noGrp="1"/>
          </p:cNvSpPr>
          <p:nvPr>
            <p:ph type="body" sz="quarter" idx="13"/>
          </p:nvPr>
        </p:nvSpPr>
        <p:spPr>
          <a:xfrm>
            <a:off x="1412475" y="3273520"/>
            <a:ext cx="4086117" cy="612680"/>
          </a:xfrm>
        </p:spPr>
        <p:txBody>
          <a:bodyPr/>
          <a:lstStyle/>
          <a:p>
            <a:r>
              <a:rPr lang="nb-NO" dirty="0">
                <a:effectLst/>
              </a:rPr>
              <a:t>Hvordan involveres de ansatte i arbeidet med forebygging, håndtering og oppfølging av vold og trusler ved vår skole? Er alle kjent med rutinene?</a:t>
            </a:r>
          </a:p>
        </p:txBody>
      </p:sp>
      <p:sp>
        <p:nvSpPr>
          <p:cNvPr id="7" name="Text Placeholder 6">
            <a:extLst>
              <a:ext uri="{FF2B5EF4-FFF2-40B4-BE49-F238E27FC236}">
                <a16:creationId xmlns:a16="http://schemas.microsoft.com/office/drawing/2014/main" id="{617D52CB-5757-7EDE-C172-FA6E85ACB474}"/>
              </a:ext>
            </a:extLst>
          </p:cNvPr>
          <p:cNvSpPr>
            <a:spLocks noGrp="1"/>
          </p:cNvSpPr>
          <p:nvPr>
            <p:ph type="body" sz="quarter" idx="14"/>
          </p:nvPr>
        </p:nvSpPr>
        <p:spPr/>
        <p:txBody>
          <a:bodyPr/>
          <a:lstStyle/>
          <a:p>
            <a:pPr marL="0" indent="0">
              <a:buNone/>
            </a:pPr>
            <a:r>
              <a:rPr lang="nb-NO" dirty="0"/>
              <a:t>Hva gjør vi når en uønsket situasjon oppstår?</a:t>
            </a:r>
          </a:p>
        </p:txBody>
      </p:sp>
      <p:sp>
        <p:nvSpPr>
          <p:cNvPr id="8" name="Text Placeholder 7">
            <a:extLst>
              <a:ext uri="{FF2B5EF4-FFF2-40B4-BE49-F238E27FC236}">
                <a16:creationId xmlns:a16="http://schemas.microsoft.com/office/drawing/2014/main" id="{1C9D887E-B25C-6433-53F2-F2ABA64FB59B}"/>
              </a:ext>
            </a:extLst>
          </p:cNvPr>
          <p:cNvSpPr>
            <a:spLocks noGrp="1"/>
          </p:cNvSpPr>
          <p:nvPr>
            <p:ph type="body" sz="quarter" idx="15"/>
          </p:nvPr>
        </p:nvSpPr>
        <p:spPr>
          <a:xfrm>
            <a:off x="1013229" y="3990108"/>
            <a:ext cx="4730747" cy="2285487"/>
          </a:xfrm>
        </p:spPr>
        <p:txBody>
          <a:bodyPr/>
          <a:lstStyle/>
          <a:p>
            <a:endParaRPr lang="nb-NO"/>
          </a:p>
        </p:txBody>
      </p:sp>
      <p:sp>
        <p:nvSpPr>
          <p:cNvPr id="9" name="Text Placeholder 8">
            <a:extLst>
              <a:ext uri="{FF2B5EF4-FFF2-40B4-BE49-F238E27FC236}">
                <a16:creationId xmlns:a16="http://schemas.microsoft.com/office/drawing/2014/main" id="{9A98F676-0C02-FB74-052C-83C4B3C951B8}"/>
              </a:ext>
            </a:extLst>
          </p:cNvPr>
          <p:cNvSpPr>
            <a:spLocks noGrp="1"/>
          </p:cNvSpPr>
          <p:nvPr>
            <p:ph type="body" sz="quarter" idx="16"/>
          </p:nvPr>
        </p:nvSpPr>
        <p:spPr>
          <a:xfrm>
            <a:off x="6396598" y="3725693"/>
            <a:ext cx="4730747" cy="2549903"/>
          </a:xfrm>
        </p:spPr>
        <p:txBody>
          <a:bodyPr/>
          <a:lstStyle/>
          <a:p>
            <a:endParaRPr lang="nb-NO"/>
          </a:p>
        </p:txBody>
      </p:sp>
      <p:pic>
        <p:nvPicPr>
          <p:cNvPr id="10" name="Graphic 9">
            <a:extLst>
              <a:ext uri="{FF2B5EF4-FFF2-40B4-BE49-F238E27FC236}">
                <a16:creationId xmlns:a16="http://schemas.microsoft.com/office/drawing/2014/main" id="{B3980E87-6D2E-3FE7-A8D4-A6119AFBB2A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775740" y="400590"/>
            <a:ext cx="2578059" cy="2429147"/>
          </a:xfrm>
          <a:prstGeom prst="rect">
            <a:avLst/>
          </a:prstGeom>
        </p:spPr>
      </p:pic>
    </p:spTree>
    <p:extLst>
      <p:ext uri="{BB962C8B-B14F-4D97-AF65-F5344CB8AC3E}">
        <p14:creationId xmlns:p14="http://schemas.microsoft.com/office/powerpoint/2010/main" val="3560309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2564B4-CC7F-2BA9-6BE6-FD1A06DF9837}"/>
              </a:ext>
            </a:extLst>
          </p:cNvPr>
          <p:cNvSpPr>
            <a:spLocks noGrp="1"/>
          </p:cNvSpPr>
          <p:nvPr>
            <p:ph type="body" sz="quarter" idx="10"/>
          </p:nvPr>
        </p:nvSpPr>
        <p:spPr/>
        <p:txBody>
          <a:bodyPr/>
          <a:lstStyle/>
          <a:p>
            <a:r>
              <a:rPr lang="nb-NO"/>
              <a:t>Kartlegging – </a:t>
            </a:r>
            <a:r>
              <a:rPr lang="nb-NO" b="1"/>
              <a:t>6. Kompetanse</a:t>
            </a:r>
          </a:p>
          <a:p>
            <a:endParaRPr lang="nb-NO"/>
          </a:p>
        </p:txBody>
      </p:sp>
      <p:sp>
        <p:nvSpPr>
          <p:cNvPr id="3" name="Text Placeholder 2">
            <a:extLst>
              <a:ext uri="{FF2B5EF4-FFF2-40B4-BE49-F238E27FC236}">
                <a16:creationId xmlns:a16="http://schemas.microsoft.com/office/drawing/2014/main" id="{7BA4F1E4-1F74-2346-1DA0-B456FF831BBC}"/>
              </a:ext>
            </a:extLst>
          </p:cNvPr>
          <p:cNvSpPr>
            <a:spLocks noGrp="1"/>
          </p:cNvSpPr>
          <p:nvPr>
            <p:ph type="body" sz="quarter" idx="13"/>
          </p:nvPr>
        </p:nvSpPr>
        <p:spPr>
          <a:xfrm>
            <a:off x="1412475" y="1406084"/>
            <a:ext cx="4121426" cy="452173"/>
          </a:xfrm>
        </p:spPr>
        <p:txBody>
          <a:bodyPr/>
          <a:lstStyle/>
          <a:p>
            <a:r>
              <a:rPr lang="nb-NO" dirty="0"/>
              <a:t>Hvordan deler vi informasjon og kunnskap om enkeltelever og elevgrupper for å forebygge vold og trusler?</a:t>
            </a:r>
          </a:p>
        </p:txBody>
      </p:sp>
      <p:sp>
        <p:nvSpPr>
          <p:cNvPr id="4" name="Text Placeholder 3">
            <a:extLst>
              <a:ext uri="{FF2B5EF4-FFF2-40B4-BE49-F238E27FC236}">
                <a16:creationId xmlns:a16="http://schemas.microsoft.com/office/drawing/2014/main" id="{C93FFA22-0FA2-6518-999A-88C5FE3DE3D6}"/>
              </a:ext>
            </a:extLst>
          </p:cNvPr>
          <p:cNvSpPr>
            <a:spLocks noGrp="1"/>
          </p:cNvSpPr>
          <p:nvPr>
            <p:ph type="body" sz="quarter" idx="14"/>
          </p:nvPr>
        </p:nvSpPr>
        <p:spPr/>
        <p:txBody>
          <a:bodyPr/>
          <a:lstStyle/>
          <a:p>
            <a:pPr marL="0" indent="0">
              <a:buNone/>
            </a:pPr>
            <a:r>
              <a:rPr lang="nb-NO" dirty="0"/>
              <a:t>Noe mer vi vil legge til?</a:t>
            </a:r>
          </a:p>
        </p:txBody>
      </p:sp>
      <p:sp>
        <p:nvSpPr>
          <p:cNvPr id="5" name="Text Placeholder 4">
            <a:extLst>
              <a:ext uri="{FF2B5EF4-FFF2-40B4-BE49-F238E27FC236}">
                <a16:creationId xmlns:a16="http://schemas.microsoft.com/office/drawing/2014/main" id="{18AE3921-74E8-A0A4-FC55-8D55DF86DC7B}"/>
              </a:ext>
            </a:extLst>
          </p:cNvPr>
          <p:cNvSpPr>
            <a:spLocks noGrp="1"/>
          </p:cNvSpPr>
          <p:nvPr>
            <p:ph type="body" sz="quarter" idx="15"/>
          </p:nvPr>
        </p:nvSpPr>
        <p:spPr/>
        <p:txBody>
          <a:bodyPr/>
          <a:lstStyle/>
          <a:p>
            <a:endParaRPr lang="nb-NO"/>
          </a:p>
        </p:txBody>
      </p:sp>
      <p:sp>
        <p:nvSpPr>
          <p:cNvPr id="6" name="Text Placeholder 5">
            <a:extLst>
              <a:ext uri="{FF2B5EF4-FFF2-40B4-BE49-F238E27FC236}">
                <a16:creationId xmlns:a16="http://schemas.microsoft.com/office/drawing/2014/main" id="{D2A8D4A5-7DA1-46C9-9A95-73F6CAA8B902}"/>
              </a:ext>
            </a:extLst>
          </p:cNvPr>
          <p:cNvSpPr>
            <a:spLocks noGrp="1"/>
          </p:cNvSpPr>
          <p:nvPr>
            <p:ph type="body" sz="quarter" idx="16"/>
          </p:nvPr>
        </p:nvSpPr>
        <p:spPr/>
        <p:txBody>
          <a:bodyPr/>
          <a:lstStyle/>
          <a:p>
            <a:endParaRPr lang="nb-NO"/>
          </a:p>
        </p:txBody>
      </p:sp>
      <p:sp>
        <p:nvSpPr>
          <p:cNvPr id="7" name="Text Placeholder 6">
            <a:extLst>
              <a:ext uri="{FF2B5EF4-FFF2-40B4-BE49-F238E27FC236}">
                <a16:creationId xmlns:a16="http://schemas.microsoft.com/office/drawing/2014/main" id="{8C61E585-857E-9D48-EB2E-04FFC9D14292}"/>
              </a:ext>
            </a:extLst>
          </p:cNvPr>
          <p:cNvSpPr>
            <a:spLocks noGrp="1"/>
          </p:cNvSpPr>
          <p:nvPr>
            <p:ph type="body" sz="quarter" idx="17"/>
          </p:nvPr>
        </p:nvSpPr>
        <p:spPr/>
        <p:txBody>
          <a:bodyPr/>
          <a:lstStyle/>
          <a:p>
            <a:pPr marL="0" indent="0">
              <a:buNone/>
            </a:pPr>
            <a:r>
              <a:rPr lang="nb-NO" dirty="0"/>
              <a:t>Se på refleksjonene og trekk ut relevante risikoer.</a:t>
            </a:r>
          </a:p>
        </p:txBody>
      </p:sp>
      <p:sp>
        <p:nvSpPr>
          <p:cNvPr id="8" name="Text Placeholder 7">
            <a:extLst>
              <a:ext uri="{FF2B5EF4-FFF2-40B4-BE49-F238E27FC236}">
                <a16:creationId xmlns:a16="http://schemas.microsoft.com/office/drawing/2014/main" id="{A809E1EA-687C-6816-6D41-62A3197066BF}"/>
              </a:ext>
            </a:extLst>
          </p:cNvPr>
          <p:cNvSpPr>
            <a:spLocks noGrp="1"/>
          </p:cNvSpPr>
          <p:nvPr>
            <p:ph type="body" sz="quarter" idx="18"/>
          </p:nvPr>
        </p:nvSpPr>
        <p:spPr/>
        <p:txBody>
          <a:bodyPr/>
          <a:lstStyle/>
          <a:p>
            <a:endParaRPr lang="nb-NO"/>
          </a:p>
        </p:txBody>
      </p:sp>
      <p:sp>
        <p:nvSpPr>
          <p:cNvPr id="9" name="Text Placeholder 8">
            <a:extLst>
              <a:ext uri="{FF2B5EF4-FFF2-40B4-BE49-F238E27FC236}">
                <a16:creationId xmlns:a16="http://schemas.microsoft.com/office/drawing/2014/main" id="{4E03F0B7-9752-75BD-CF24-26AE2F2E85D3}"/>
              </a:ext>
            </a:extLst>
          </p:cNvPr>
          <p:cNvSpPr>
            <a:spLocks noGrp="1"/>
          </p:cNvSpPr>
          <p:nvPr>
            <p:ph type="body" sz="quarter" idx="19"/>
          </p:nvPr>
        </p:nvSpPr>
        <p:spPr/>
        <p:txBody>
          <a:bodyPr/>
          <a:lstStyle/>
          <a:p>
            <a:r>
              <a:rPr lang="nb-NO"/>
              <a:t>Oppsummer risikoer</a:t>
            </a:r>
          </a:p>
        </p:txBody>
      </p:sp>
    </p:spTree>
    <p:extLst>
      <p:ext uri="{BB962C8B-B14F-4D97-AF65-F5344CB8AC3E}">
        <p14:creationId xmlns:p14="http://schemas.microsoft.com/office/powerpoint/2010/main" val="705224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4B39-82CE-5908-FCEC-50A289287033}"/>
              </a:ext>
            </a:extLst>
          </p:cNvPr>
          <p:cNvSpPr>
            <a:spLocks noGrp="1"/>
          </p:cNvSpPr>
          <p:nvPr>
            <p:ph type="title"/>
          </p:nvPr>
        </p:nvSpPr>
        <p:spPr>
          <a:xfrm>
            <a:off x="838199" y="1118944"/>
            <a:ext cx="11215255" cy="743918"/>
          </a:xfrm>
        </p:spPr>
        <p:txBody>
          <a:bodyPr>
            <a:normAutofit fontScale="90000"/>
          </a:bodyPr>
          <a:lstStyle/>
          <a:p>
            <a:r>
              <a:rPr lang="nb-NO" sz="3400"/>
              <a:t>7. Utforming av arbeidslokaler og </a:t>
            </a:r>
            <a:br>
              <a:rPr lang="nb-NO" sz="3400"/>
            </a:br>
            <a:r>
              <a:rPr lang="nb-NO" sz="3400"/>
              <a:t>tekniske løsninger</a:t>
            </a:r>
          </a:p>
        </p:txBody>
      </p:sp>
      <p:sp>
        <p:nvSpPr>
          <p:cNvPr id="3" name="Content Placeholder 2">
            <a:extLst>
              <a:ext uri="{FF2B5EF4-FFF2-40B4-BE49-F238E27FC236}">
                <a16:creationId xmlns:a16="http://schemas.microsoft.com/office/drawing/2014/main" id="{D51227C4-BDCB-852F-6961-26241D614CBC}"/>
              </a:ext>
            </a:extLst>
          </p:cNvPr>
          <p:cNvSpPr>
            <a:spLocks noGrp="1"/>
          </p:cNvSpPr>
          <p:nvPr>
            <p:ph idx="1"/>
          </p:nvPr>
        </p:nvSpPr>
        <p:spPr>
          <a:xfrm>
            <a:off x="838202" y="1897947"/>
            <a:ext cx="7818910" cy="867348"/>
          </a:xfrm>
        </p:spPr>
        <p:txBody>
          <a:bodyPr/>
          <a:lstStyle/>
          <a:p>
            <a:pPr marL="0" indent="0">
              <a:buNone/>
            </a:pPr>
            <a:r>
              <a:rPr lang="nb-NO" sz="1200" dirty="0"/>
              <a:t>Fysiske omgivelser kan påvirke risikoen for å bli utsatt for vold og trusler. Derfor må vi bli kjent med rømningsveier og muligheter for varsling. Hvordan møbler og gjenstander er plassert i rommet er også en viktig faktor.</a:t>
            </a:r>
          </a:p>
        </p:txBody>
      </p:sp>
      <p:sp>
        <p:nvSpPr>
          <p:cNvPr id="4" name="Text Placeholder 3">
            <a:extLst>
              <a:ext uri="{FF2B5EF4-FFF2-40B4-BE49-F238E27FC236}">
                <a16:creationId xmlns:a16="http://schemas.microsoft.com/office/drawing/2014/main" id="{DB3AA075-3546-0FB1-DAA2-CA8654DC2835}"/>
              </a:ext>
            </a:extLst>
          </p:cNvPr>
          <p:cNvSpPr>
            <a:spLocks noGrp="1"/>
          </p:cNvSpPr>
          <p:nvPr>
            <p:ph type="body" sz="quarter" idx="10"/>
          </p:nvPr>
        </p:nvSpPr>
        <p:spPr/>
        <p:txBody>
          <a:bodyPr/>
          <a:lstStyle/>
          <a:p>
            <a:r>
              <a:rPr lang="nb-NO"/>
              <a:t>Kartlegging</a:t>
            </a:r>
          </a:p>
        </p:txBody>
      </p:sp>
      <p:sp>
        <p:nvSpPr>
          <p:cNvPr id="5" name="Text Placeholder 4">
            <a:extLst>
              <a:ext uri="{FF2B5EF4-FFF2-40B4-BE49-F238E27FC236}">
                <a16:creationId xmlns:a16="http://schemas.microsoft.com/office/drawing/2014/main" id="{533159FD-5D7A-5E4A-EE22-958EFED87F33}"/>
              </a:ext>
            </a:extLst>
          </p:cNvPr>
          <p:cNvSpPr>
            <a:spLocks noGrp="1"/>
          </p:cNvSpPr>
          <p:nvPr>
            <p:ph type="body" sz="quarter" idx="11"/>
          </p:nvPr>
        </p:nvSpPr>
        <p:spPr/>
        <p:txBody>
          <a:bodyPr/>
          <a:lstStyle/>
          <a:p>
            <a:r>
              <a:rPr lang="nb-NO"/>
              <a:t>Refleksjonsoppgaver</a:t>
            </a:r>
          </a:p>
        </p:txBody>
      </p:sp>
      <p:sp>
        <p:nvSpPr>
          <p:cNvPr id="6" name="Text Placeholder 5">
            <a:extLst>
              <a:ext uri="{FF2B5EF4-FFF2-40B4-BE49-F238E27FC236}">
                <a16:creationId xmlns:a16="http://schemas.microsoft.com/office/drawing/2014/main" id="{7338FE37-C4D1-F1E3-750F-FA50BC322CF0}"/>
              </a:ext>
            </a:extLst>
          </p:cNvPr>
          <p:cNvSpPr>
            <a:spLocks noGrp="1"/>
          </p:cNvSpPr>
          <p:nvPr>
            <p:ph type="body" sz="quarter" idx="13"/>
          </p:nvPr>
        </p:nvSpPr>
        <p:spPr>
          <a:xfrm>
            <a:off x="1412474" y="3273520"/>
            <a:ext cx="4133303" cy="452173"/>
          </a:xfrm>
        </p:spPr>
        <p:txBody>
          <a:bodyPr/>
          <a:lstStyle/>
          <a:p>
            <a:pPr marL="0" indent="0">
              <a:buNone/>
            </a:pPr>
            <a:r>
              <a:rPr lang="nb-NO" dirty="0"/>
              <a:t>I hvilken grad kjenner alle ansatte til beredskapsplanen, rømningsveier og hvordan vi varsler uønskede situasjoner?</a:t>
            </a:r>
          </a:p>
        </p:txBody>
      </p:sp>
      <p:sp>
        <p:nvSpPr>
          <p:cNvPr id="7" name="Text Placeholder 6">
            <a:extLst>
              <a:ext uri="{FF2B5EF4-FFF2-40B4-BE49-F238E27FC236}">
                <a16:creationId xmlns:a16="http://schemas.microsoft.com/office/drawing/2014/main" id="{617D52CB-5757-7EDE-C172-FA6E85ACB474}"/>
              </a:ext>
            </a:extLst>
          </p:cNvPr>
          <p:cNvSpPr>
            <a:spLocks noGrp="1"/>
          </p:cNvSpPr>
          <p:nvPr>
            <p:ph type="body" sz="quarter" idx="14"/>
          </p:nvPr>
        </p:nvSpPr>
        <p:spPr>
          <a:xfrm>
            <a:off x="6795845" y="3273520"/>
            <a:ext cx="4331500" cy="452173"/>
          </a:xfrm>
        </p:spPr>
        <p:txBody>
          <a:bodyPr/>
          <a:lstStyle/>
          <a:p>
            <a:pPr marL="0" indent="0">
              <a:buNone/>
            </a:pPr>
            <a:r>
              <a:rPr lang="nb-NO" dirty="0"/>
              <a:t>Hvordan bør de ulike rommene og fellesområdene være utformet og møblert for å trygge elever og ansatte?</a:t>
            </a:r>
          </a:p>
        </p:txBody>
      </p:sp>
      <p:sp>
        <p:nvSpPr>
          <p:cNvPr id="15" name="Text Placeholder 14">
            <a:extLst>
              <a:ext uri="{FF2B5EF4-FFF2-40B4-BE49-F238E27FC236}">
                <a16:creationId xmlns:a16="http://schemas.microsoft.com/office/drawing/2014/main" id="{AD40C46D-414B-3311-014B-4F457362C522}"/>
              </a:ext>
            </a:extLst>
          </p:cNvPr>
          <p:cNvSpPr>
            <a:spLocks noGrp="1"/>
          </p:cNvSpPr>
          <p:nvPr>
            <p:ph type="body" sz="quarter" idx="15"/>
          </p:nvPr>
        </p:nvSpPr>
        <p:spPr/>
        <p:txBody>
          <a:bodyPr/>
          <a:lstStyle/>
          <a:p>
            <a:endParaRPr lang="nb-NO"/>
          </a:p>
        </p:txBody>
      </p:sp>
      <p:sp>
        <p:nvSpPr>
          <p:cNvPr id="16" name="Text Placeholder 15">
            <a:extLst>
              <a:ext uri="{FF2B5EF4-FFF2-40B4-BE49-F238E27FC236}">
                <a16:creationId xmlns:a16="http://schemas.microsoft.com/office/drawing/2014/main" id="{E640E881-E53B-0929-4D25-8F34B14A6605}"/>
              </a:ext>
            </a:extLst>
          </p:cNvPr>
          <p:cNvSpPr>
            <a:spLocks noGrp="1"/>
          </p:cNvSpPr>
          <p:nvPr>
            <p:ph type="body" sz="quarter" idx="16"/>
          </p:nvPr>
        </p:nvSpPr>
        <p:spPr>
          <a:xfrm>
            <a:off x="6396598" y="3889086"/>
            <a:ext cx="4730747" cy="2386510"/>
          </a:xfrm>
        </p:spPr>
        <p:txBody>
          <a:bodyPr/>
          <a:lstStyle/>
          <a:p>
            <a:endParaRPr lang="nb-NO"/>
          </a:p>
        </p:txBody>
      </p:sp>
      <p:pic>
        <p:nvPicPr>
          <p:cNvPr id="9" name="Graphic 8">
            <a:extLst>
              <a:ext uri="{FF2B5EF4-FFF2-40B4-BE49-F238E27FC236}">
                <a16:creationId xmlns:a16="http://schemas.microsoft.com/office/drawing/2014/main" id="{54F0F6DB-6C8E-79CE-3A34-59F64067CC7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657112" y="1207841"/>
            <a:ext cx="2839192" cy="1503783"/>
          </a:xfrm>
          <a:prstGeom prst="rect">
            <a:avLst/>
          </a:prstGeom>
        </p:spPr>
      </p:pic>
    </p:spTree>
    <p:extLst>
      <p:ext uri="{BB962C8B-B14F-4D97-AF65-F5344CB8AC3E}">
        <p14:creationId xmlns:p14="http://schemas.microsoft.com/office/powerpoint/2010/main" val="28883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2564B4-CC7F-2BA9-6BE6-FD1A06DF9837}"/>
              </a:ext>
            </a:extLst>
          </p:cNvPr>
          <p:cNvSpPr>
            <a:spLocks noGrp="1"/>
          </p:cNvSpPr>
          <p:nvPr>
            <p:ph type="body" sz="quarter" idx="10"/>
          </p:nvPr>
        </p:nvSpPr>
        <p:spPr/>
        <p:txBody>
          <a:bodyPr/>
          <a:lstStyle/>
          <a:p>
            <a:r>
              <a:rPr lang="nb-NO"/>
              <a:t>Kartlegging – </a:t>
            </a:r>
            <a:r>
              <a:rPr lang="nb-NO" b="1"/>
              <a:t>7. Utforming av arbeidslokaler og tekniske løsninger</a:t>
            </a:r>
          </a:p>
          <a:p>
            <a:endParaRPr lang="nb-NO"/>
          </a:p>
        </p:txBody>
      </p:sp>
      <p:sp>
        <p:nvSpPr>
          <p:cNvPr id="3" name="Text Placeholder 2">
            <a:extLst>
              <a:ext uri="{FF2B5EF4-FFF2-40B4-BE49-F238E27FC236}">
                <a16:creationId xmlns:a16="http://schemas.microsoft.com/office/drawing/2014/main" id="{7BA4F1E4-1F74-2346-1DA0-B456FF831BBC}"/>
              </a:ext>
            </a:extLst>
          </p:cNvPr>
          <p:cNvSpPr>
            <a:spLocks noGrp="1"/>
          </p:cNvSpPr>
          <p:nvPr>
            <p:ph type="body" sz="quarter" idx="13"/>
          </p:nvPr>
        </p:nvSpPr>
        <p:spPr/>
        <p:txBody>
          <a:bodyPr/>
          <a:lstStyle/>
          <a:p>
            <a:r>
              <a:rPr lang="nb-NO" dirty="0"/>
              <a:t>Hvordan får vi god oversikt over arealene for rask håndtering av uønskede situasjoner? Hvilke deler av skoleområdet vurderes som sårbare?</a:t>
            </a:r>
          </a:p>
        </p:txBody>
      </p:sp>
      <p:sp>
        <p:nvSpPr>
          <p:cNvPr id="4" name="Text Placeholder 3">
            <a:extLst>
              <a:ext uri="{FF2B5EF4-FFF2-40B4-BE49-F238E27FC236}">
                <a16:creationId xmlns:a16="http://schemas.microsoft.com/office/drawing/2014/main" id="{C93FFA22-0FA2-6518-999A-88C5FE3DE3D6}"/>
              </a:ext>
            </a:extLst>
          </p:cNvPr>
          <p:cNvSpPr>
            <a:spLocks noGrp="1"/>
          </p:cNvSpPr>
          <p:nvPr>
            <p:ph type="body" sz="quarter" idx="14"/>
          </p:nvPr>
        </p:nvSpPr>
        <p:spPr/>
        <p:txBody>
          <a:bodyPr/>
          <a:lstStyle/>
          <a:p>
            <a:pPr marL="0" indent="0">
              <a:buNone/>
            </a:pPr>
            <a:r>
              <a:rPr lang="nb-NO" dirty="0"/>
              <a:t>Noe mer vi vil legge til?</a:t>
            </a:r>
          </a:p>
        </p:txBody>
      </p:sp>
      <p:sp>
        <p:nvSpPr>
          <p:cNvPr id="5" name="Text Placeholder 4">
            <a:extLst>
              <a:ext uri="{FF2B5EF4-FFF2-40B4-BE49-F238E27FC236}">
                <a16:creationId xmlns:a16="http://schemas.microsoft.com/office/drawing/2014/main" id="{1FD333AC-AD0C-BFEB-72B7-505756E7BD9A}"/>
              </a:ext>
            </a:extLst>
          </p:cNvPr>
          <p:cNvSpPr>
            <a:spLocks noGrp="1"/>
          </p:cNvSpPr>
          <p:nvPr>
            <p:ph type="body" sz="quarter" idx="15"/>
          </p:nvPr>
        </p:nvSpPr>
        <p:spPr>
          <a:xfrm>
            <a:off x="1013229" y="2113808"/>
            <a:ext cx="4730747" cy="4003656"/>
          </a:xfrm>
        </p:spPr>
        <p:txBody>
          <a:bodyPr/>
          <a:lstStyle/>
          <a:p>
            <a:endParaRPr lang="nb-NO"/>
          </a:p>
        </p:txBody>
      </p:sp>
      <p:sp>
        <p:nvSpPr>
          <p:cNvPr id="6" name="Text Placeholder 5">
            <a:extLst>
              <a:ext uri="{FF2B5EF4-FFF2-40B4-BE49-F238E27FC236}">
                <a16:creationId xmlns:a16="http://schemas.microsoft.com/office/drawing/2014/main" id="{35BA9069-B555-84BE-8AA2-C3B866A03E3C}"/>
              </a:ext>
            </a:extLst>
          </p:cNvPr>
          <p:cNvSpPr>
            <a:spLocks noGrp="1"/>
          </p:cNvSpPr>
          <p:nvPr>
            <p:ph type="body" sz="quarter" idx="16"/>
          </p:nvPr>
        </p:nvSpPr>
        <p:spPr/>
        <p:txBody>
          <a:bodyPr/>
          <a:lstStyle/>
          <a:p>
            <a:endParaRPr lang="nb-NO"/>
          </a:p>
        </p:txBody>
      </p:sp>
      <p:sp>
        <p:nvSpPr>
          <p:cNvPr id="7" name="Text Placeholder 6">
            <a:extLst>
              <a:ext uri="{FF2B5EF4-FFF2-40B4-BE49-F238E27FC236}">
                <a16:creationId xmlns:a16="http://schemas.microsoft.com/office/drawing/2014/main" id="{8C61E585-857E-9D48-EB2E-04FFC9D14292}"/>
              </a:ext>
            </a:extLst>
          </p:cNvPr>
          <p:cNvSpPr>
            <a:spLocks noGrp="1"/>
          </p:cNvSpPr>
          <p:nvPr>
            <p:ph type="body" sz="quarter" idx="17"/>
          </p:nvPr>
        </p:nvSpPr>
        <p:spPr/>
        <p:txBody>
          <a:bodyPr/>
          <a:lstStyle/>
          <a:p>
            <a:pPr marL="0" indent="0">
              <a:buNone/>
            </a:pPr>
            <a:r>
              <a:rPr lang="nb-NO" dirty="0"/>
              <a:t>Se på refleksjonene og trekk ut relevante risikoer.</a:t>
            </a:r>
          </a:p>
        </p:txBody>
      </p:sp>
      <p:sp>
        <p:nvSpPr>
          <p:cNvPr id="8" name="Text Placeholder 7">
            <a:extLst>
              <a:ext uri="{FF2B5EF4-FFF2-40B4-BE49-F238E27FC236}">
                <a16:creationId xmlns:a16="http://schemas.microsoft.com/office/drawing/2014/main" id="{FC4FE83B-494B-619E-08AC-D141E0413950}"/>
              </a:ext>
            </a:extLst>
          </p:cNvPr>
          <p:cNvSpPr>
            <a:spLocks noGrp="1"/>
          </p:cNvSpPr>
          <p:nvPr>
            <p:ph type="body" sz="quarter" idx="18"/>
          </p:nvPr>
        </p:nvSpPr>
        <p:spPr/>
        <p:txBody>
          <a:bodyPr/>
          <a:lstStyle/>
          <a:p>
            <a:endParaRPr lang="nb-NO"/>
          </a:p>
        </p:txBody>
      </p:sp>
      <p:sp>
        <p:nvSpPr>
          <p:cNvPr id="9" name="Text Placeholder 8">
            <a:extLst>
              <a:ext uri="{FF2B5EF4-FFF2-40B4-BE49-F238E27FC236}">
                <a16:creationId xmlns:a16="http://schemas.microsoft.com/office/drawing/2014/main" id="{4E03F0B7-9752-75BD-CF24-26AE2F2E85D3}"/>
              </a:ext>
            </a:extLst>
          </p:cNvPr>
          <p:cNvSpPr>
            <a:spLocks noGrp="1"/>
          </p:cNvSpPr>
          <p:nvPr>
            <p:ph type="body" sz="quarter" idx="19"/>
          </p:nvPr>
        </p:nvSpPr>
        <p:spPr/>
        <p:txBody>
          <a:bodyPr/>
          <a:lstStyle/>
          <a:p>
            <a:r>
              <a:rPr lang="nb-NO"/>
              <a:t>Oppsummer risikoer</a:t>
            </a:r>
          </a:p>
        </p:txBody>
      </p:sp>
    </p:spTree>
    <p:extLst>
      <p:ext uri="{BB962C8B-B14F-4D97-AF65-F5344CB8AC3E}">
        <p14:creationId xmlns:p14="http://schemas.microsoft.com/office/powerpoint/2010/main" val="1845768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21961561-EE16-EB90-0513-3A249A3A52BD}"/>
              </a:ext>
            </a:extLst>
          </p:cNvPr>
          <p:cNvSpPr/>
          <p:nvPr/>
        </p:nvSpPr>
        <p:spPr>
          <a:xfrm>
            <a:off x="7551342" y="1943180"/>
            <a:ext cx="3210842" cy="4417172"/>
          </a:xfrm>
          <a:prstGeom prst="roundRect">
            <a:avLst>
              <a:gd name="adj" fmla="val 28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16" name="Rounded Rectangle 15">
            <a:extLst>
              <a:ext uri="{FF2B5EF4-FFF2-40B4-BE49-F238E27FC236}">
                <a16:creationId xmlns:a16="http://schemas.microsoft.com/office/drawing/2014/main" id="{BA009902-1DAB-C9DC-C540-CAADC226C6B7}"/>
              </a:ext>
            </a:extLst>
          </p:cNvPr>
          <p:cNvSpPr/>
          <p:nvPr/>
        </p:nvSpPr>
        <p:spPr>
          <a:xfrm>
            <a:off x="4099804" y="1943180"/>
            <a:ext cx="3210842" cy="4417172"/>
          </a:xfrm>
          <a:prstGeom prst="roundRect">
            <a:avLst>
              <a:gd name="adj" fmla="val 28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15" name="Rounded Rectangle 14">
            <a:extLst>
              <a:ext uri="{FF2B5EF4-FFF2-40B4-BE49-F238E27FC236}">
                <a16:creationId xmlns:a16="http://schemas.microsoft.com/office/drawing/2014/main" id="{19B27B98-E40A-29AE-7783-6475088EB092}"/>
              </a:ext>
            </a:extLst>
          </p:cNvPr>
          <p:cNvSpPr/>
          <p:nvPr/>
        </p:nvSpPr>
        <p:spPr>
          <a:xfrm>
            <a:off x="648266" y="1943180"/>
            <a:ext cx="3210842" cy="4417172"/>
          </a:xfrm>
          <a:prstGeom prst="roundRect">
            <a:avLst>
              <a:gd name="adj" fmla="val 28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2" name="Tittel 1">
            <a:extLst>
              <a:ext uri="{FF2B5EF4-FFF2-40B4-BE49-F238E27FC236}">
                <a16:creationId xmlns:a16="http://schemas.microsoft.com/office/drawing/2014/main" id="{91FD60BD-41C9-8E0A-84C7-771397873C2C}"/>
              </a:ext>
            </a:extLst>
          </p:cNvPr>
          <p:cNvSpPr>
            <a:spLocks noGrp="1"/>
          </p:cNvSpPr>
          <p:nvPr>
            <p:ph type="title"/>
          </p:nvPr>
        </p:nvSpPr>
        <p:spPr>
          <a:xfrm>
            <a:off x="838200" y="497647"/>
            <a:ext cx="10515600" cy="1030707"/>
          </a:xfrm>
        </p:spPr>
        <p:txBody>
          <a:bodyPr>
            <a:normAutofit/>
          </a:bodyPr>
          <a:lstStyle/>
          <a:p>
            <a:r>
              <a:rPr lang="nb-NO" dirty="0"/>
              <a:t>Eksempler til inspirasjon</a:t>
            </a:r>
            <a:endParaRPr lang="nb-NO" sz="6000" dirty="0"/>
          </a:p>
        </p:txBody>
      </p:sp>
      <p:sp>
        <p:nvSpPr>
          <p:cNvPr id="3" name="Plassholder for innhold 2">
            <a:extLst>
              <a:ext uri="{FF2B5EF4-FFF2-40B4-BE49-F238E27FC236}">
                <a16:creationId xmlns:a16="http://schemas.microsoft.com/office/drawing/2014/main" id="{DCCDB8E0-FF28-B97B-9FA0-FB4532AC3FED}"/>
              </a:ext>
            </a:extLst>
          </p:cNvPr>
          <p:cNvSpPr>
            <a:spLocks noGrp="1"/>
          </p:cNvSpPr>
          <p:nvPr>
            <p:ph idx="1"/>
          </p:nvPr>
        </p:nvSpPr>
        <p:spPr>
          <a:xfrm>
            <a:off x="884797" y="2532136"/>
            <a:ext cx="2830974" cy="3675366"/>
          </a:xfrm>
        </p:spPr>
        <p:txBody>
          <a:bodyPr>
            <a:normAutofit/>
          </a:bodyPr>
          <a:lstStyle/>
          <a:p>
            <a:pPr marL="182563" lvl="0" indent="-182563">
              <a:lnSpc>
                <a:spcPct val="100000"/>
              </a:lnSpc>
              <a:spcBef>
                <a:spcPts val="400"/>
              </a:spcBef>
              <a:buFont typeface="Symbol" pitchFamily="2" charset="2"/>
              <a:buChar char=""/>
            </a:pPr>
            <a:r>
              <a:rPr lang="nb-NO" sz="1200" dirty="0">
                <a:effectLst/>
                <a:ea typeface="Calibri" panose="020F0502020204030204" pitchFamily="34" charset="0"/>
                <a:cs typeface="Arial" panose="020B0604020202020204" pitchFamily="34" charset="0"/>
              </a:rPr>
              <a:t>Organisering og timeplanlegging av skolehverdagen, inkludert pauseavvikling for alle ansatte</a:t>
            </a:r>
          </a:p>
          <a:p>
            <a:pPr marL="182563" lvl="0" indent="-182563">
              <a:lnSpc>
                <a:spcPct val="100000"/>
              </a:lnSpc>
              <a:spcBef>
                <a:spcPts val="400"/>
              </a:spcBef>
              <a:buFont typeface="Symbol" pitchFamily="2" charset="2"/>
              <a:buChar char=""/>
            </a:pPr>
            <a:r>
              <a:rPr lang="nb-NO" sz="1200" dirty="0">
                <a:effectLst/>
                <a:ea typeface="Calibri" panose="020F0502020204030204" pitchFamily="34" charset="0"/>
                <a:cs typeface="Arial" panose="020B0604020202020204" pitchFamily="34" charset="0"/>
              </a:rPr>
              <a:t>Gruppestørrelse</a:t>
            </a:r>
            <a:r>
              <a:rPr lang="nb-NO" sz="1200" dirty="0">
                <a:ea typeface="Calibri" panose="020F0502020204030204" pitchFamily="34" charset="0"/>
                <a:cs typeface="Arial" panose="020B0604020202020204" pitchFamily="34" charset="0"/>
              </a:rPr>
              <a:t>- og </a:t>
            </a:r>
            <a:r>
              <a:rPr lang="nb-NO" sz="1200" dirty="0">
                <a:effectLst/>
                <a:ea typeface="Calibri" panose="020F0502020204030204" pitchFamily="34" charset="0"/>
                <a:cs typeface="Arial" panose="020B0604020202020204" pitchFamily="34" charset="0"/>
              </a:rPr>
              <a:t>sammensetning</a:t>
            </a:r>
          </a:p>
          <a:p>
            <a:pPr marL="182563" lvl="0" indent="-182563">
              <a:lnSpc>
                <a:spcPct val="100000"/>
              </a:lnSpc>
              <a:spcBef>
                <a:spcPts val="400"/>
              </a:spcBef>
              <a:buFont typeface="Symbol" pitchFamily="2" charset="2"/>
              <a:buChar char=""/>
            </a:pPr>
            <a:r>
              <a:rPr lang="nb-NO" sz="1200" dirty="0">
                <a:effectLst/>
                <a:ea typeface="Calibri" panose="020F0502020204030204" pitchFamily="34" charset="0"/>
                <a:cs typeface="Arial" panose="020B0604020202020204" pitchFamily="34" charset="0"/>
              </a:rPr>
              <a:t>Sammensetning av personale</a:t>
            </a:r>
            <a:r>
              <a:rPr lang="nb-NO" sz="1200" dirty="0">
                <a:ea typeface="Calibri" panose="020F0502020204030204" pitchFamily="34" charset="0"/>
                <a:cs typeface="Arial" panose="020B0604020202020204" pitchFamily="34" charset="0"/>
              </a:rPr>
              <a:t> og </a:t>
            </a:r>
            <a:r>
              <a:rPr lang="nb-NO" sz="1200" dirty="0">
                <a:effectLst/>
                <a:ea typeface="Calibri" panose="020F0502020204030204" pitchFamily="34" charset="0"/>
                <a:cs typeface="Arial" panose="020B0604020202020204" pitchFamily="34" charset="0"/>
              </a:rPr>
              <a:t>kompetanse</a:t>
            </a:r>
          </a:p>
          <a:p>
            <a:pPr marL="182563" lvl="0" indent="-182563">
              <a:lnSpc>
                <a:spcPct val="100000"/>
              </a:lnSpc>
              <a:spcBef>
                <a:spcPts val="400"/>
              </a:spcBef>
              <a:buFont typeface="Symbol" pitchFamily="2" charset="2"/>
              <a:buChar char=""/>
            </a:pPr>
            <a:r>
              <a:rPr lang="nb-NO" sz="1200" dirty="0">
                <a:effectLst/>
                <a:ea typeface="Calibri" panose="020F0502020204030204" pitchFamily="34" charset="0"/>
                <a:cs typeface="Arial" panose="020B0604020202020204" pitchFamily="34" charset="0"/>
              </a:rPr>
              <a:t>Bruk av lokaler inne og ute som har betydning for planlegging av skolehverdagen </a:t>
            </a:r>
          </a:p>
          <a:p>
            <a:pPr marL="182563" lvl="0" indent="-182563">
              <a:lnSpc>
                <a:spcPct val="100000"/>
              </a:lnSpc>
              <a:spcBef>
                <a:spcPts val="400"/>
              </a:spcBef>
              <a:spcAft>
                <a:spcPts val="800"/>
              </a:spcAft>
              <a:buFont typeface="Symbol" pitchFamily="2" charset="2"/>
              <a:buChar char=""/>
            </a:pPr>
            <a:r>
              <a:rPr lang="nb-NO" sz="1200" dirty="0">
                <a:effectLst/>
                <a:ea typeface="Calibri" panose="020F0502020204030204" pitchFamily="34" charset="0"/>
                <a:cs typeface="Arial" panose="020B0604020202020204" pitchFamily="34" charset="0"/>
              </a:rPr>
              <a:t>Organisering av tilsyn av enkeltelever  </a:t>
            </a:r>
          </a:p>
        </p:txBody>
      </p:sp>
      <p:sp>
        <p:nvSpPr>
          <p:cNvPr id="7" name="TextBox 6">
            <a:extLst>
              <a:ext uri="{FF2B5EF4-FFF2-40B4-BE49-F238E27FC236}">
                <a16:creationId xmlns:a16="http://schemas.microsoft.com/office/drawing/2014/main" id="{2EF85C26-354A-A33B-8CD0-D850286A04A1}"/>
              </a:ext>
            </a:extLst>
          </p:cNvPr>
          <p:cNvSpPr txBox="1"/>
          <p:nvPr/>
        </p:nvSpPr>
        <p:spPr>
          <a:xfrm>
            <a:off x="884797" y="2120342"/>
            <a:ext cx="2830975" cy="307777"/>
          </a:xfrm>
          <a:prstGeom prst="rect">
            <a:avLst/>
          </a:prstGeom>
          <a:noFill/>
        </p:spPr>
        <p:txBody>
          <a:bodyPr wrap="square" lIns="0">
            <a:spAutoFit/>
          </a:bodyPr>
          <a:lstStyle/>
          <a:p>
            <a:r>
              <a:rPr lang="nb-NO" sz="1400" b="1" dirty="0">
                <a:solidFill>
                  <a:schemeClr val="tx2"/>
                </a:solidFill>
              </a:rPr>
              <a:t>1. Tilrettelegging og organisering </a:t>
            </a:r>
          </a:p>
        </p:txBody>
      </p:sp>
      <p:sp>
        <p:nvSpPr>
          <p:cNvPr id="8" name="TextBox 7">
            <a:extLst>
              <a:ext uri="{FF2B5EF4-FFF2-40B4-BE49-F238E27FC236}">
                <a16:creationId xmlns:a16="http://schemas.microsoft.com/office/drawing/2014/main" id="{7143BB16-9545-38CF-A7C7-6BA1E27E525D}"/>
              </a:ext>
            </a:extLst>
          </p:cNvPr>
          <p:cNvSpPr txBox="1"/>
          <p:nvPr/>
        </p:nvSpPr>
        <p:spPr>
          <a:xfrm>
            <a:off x="4337130" y="2120342"/>
            <a:ext cx="2240665" cy="307777"/>
          </a:xfrm>
          <a:prstGeom prst="rect">
            <a:avLst/>
          </a:prstGeom>
          <a:noFill/>
        </p:spPr>
        <p:txBody>
          <a:bodyPr wrap="square" lIns="0">
            <a:spAutoFit/>
          </a:bodyPr>
          <a:lstStyle>
            <a:defPPr>
              <a:defRPr lang="nb-NO"/>
            </a:defPPr>
            <a:lvl1pPr>
              <a:defRPr sz="1600" b="1">
                <a:solidFill>
                  <a:srgbClr val="00B050"/>
                </a:solidFill>
              </a:defRPr>
            </a:lvl1pPr>
          </a:lstStyle>
          <a:p>
            <a:r>
              <a:rPr lang="nb-NO" sz="1400" dirty="0">
                <a:solidFill>
                  <a:schemeClr val="tx2"/>
                </a:solidFill>
              </a:rPr>
              <a:t>2. Kartlegg situasjoner</a:t>
            </a:r>
          </a:p>
        </p:txBody>
      </p:sp>
      <p:sp>
        <p:nvSpPr>
          <p:cNvPr id="9" name="Plassholder for innhold 2">
            <a:extLst>
              <a:ext uri="{FF2B5EF4-FFF2-40B4-BE49-F238E27FC236}">
                <a16:creationId xmlns:a16="http://schemas.microsoft.com/office/drawing/2014/main" id="{EC2F295A-B5CC-3F44-0D61-150F207122B7}"/>
              </a:ext>
            </a:extLst>
          </p:cNvPr>
          <p:cNvSpPr txBox="1">
            <a:spLocks/>
          </p:cNvSpPr>
          <p:nvPr/>
        </p:nvSpPr>
        <p:spPr>
          <a:xfrm>
            <a:off x="4337130" y="2532136"/>
            <a:ext cx="2724206" cy="3675366"/>
          </a:xfrm>
          <a:prstGeom prst="rect">
            <a:avLst/>
          </a:prstGeom>
        </p:spPr>
        <p:txBody>
          <a:bodyPr vert="horz" lIns="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563" indent="-182563">
              <a:lnSpc>
                <a:spcPct val="100000"/>
              </a:lnSpc>
              <a:spcBef>
                <a:spcPts val="400"/>
              </a:spcBef>
              <a:buFont typeface="Symbol" pitchFamily="2" charset="2"/>
              <a:buChar char=""/>
            </a:pPr>
            <a:r>
              <a:rPr lang="nb-NO" sz="1200" dirty="0">
                <a:ea typeface="Calibri" panose="020F0502020204030204" pitchFamily="34" charset="0"/>
                <a:cs typeface="Arial" panose="020B0604020202020204" pitchFamily="34" charset="0"/>
              </a:rPr>
              <a:t>Klasserom, SFO-lokaler, spesialrom, oppholdsrom, ganger, grupperom</a:t>
            </a:r>
          </a:p>
          <a:p>
            <a:pPr marL="182563" indent="-182563">
              <a:lnSpc>
                <a:spcPct val="100000"/>
              </a:lnSpc>
              <a:spcBef>
                <a:spcPts val="400"/>
              </a:spcBef>
              <a:buFont typeface="Symbol" pitchFamily="2" charset="2"/>
              <a:buChar char=""/>
            </a:pPr>
            <a:r>
              <a:rPr lang="nb-NO" sz="1200" dirty="0">
                <a:ea typeface="Calibri" panose="020F0502020204030204" pitchFamily="34" charset="0"/>
                <a:cs typeface="Arial" panose="020B0604020202020204" pitchFamily="34" charset="0"/>
              </a:rPr>
              <a:t>Pauser og friminutt </a:t>
            </a:r>
          </a:p>
          <a:p>
            <a:pPr marL="182563" indent="-182563">
              <a:lnSpc>
                <a:spcPct val="100000"/>
              </a:lnSpc>
              <a:spcBef>
                <a:spcPts val="400"/>
              </a:spcBef>
              <a:buFont typeface="Symbol" pitchFamily="2" charset="2"/>
              <a:buChar char=""/>
            </a:pPr>
            <a:r>
              <a:rPr lang="nb-NO" sz="1200" dirty="0">
                <a:ea typeface="Calibri" panose="020F0502020204030204" pitchFamily="34" charset="0"/>
                <a:cs typeface="Arial" panose="020B0604020202020204" pitchFamily="34" charset="0"/>
              </a:rPr>
              <a:t>Overganger mellom timer og aktiviteter</a:t>
            </a:r>
          </a:p>
          <a:p>
            <a:pPr marL="182563" indent="-182563">
              <a:lnSpc>
                <a:spcPct val="100000"/>
              </a:lnSpc>
              <a:spcBef>
                <a:spcPts val="400"/>
              </a:spcBef>
              <a:buFont typeface="Symbol" pitchFamily="2" charset="2"/>
              <a:buChar char=""/>
            </a:pPr>
            <a:r>
              <a:rPr lang="nb-NO" sz="1200" dirty="0">
                <a:ea typeface="Calibri" panose="020F0502020204030204" pitchFamily="34" charset="0"/>
                <a:cs typeface="Arial" panose="020B0604020202020204" pitchFamily="34" charset="0"/>
              </a:rPr>
              <a:t>Overganger mellom skoletimer og skolefritidsordning </a:t>
            </a:r>
          </a:p>
          <a:p>
            <a:pPr marL="182563" indent="-182563">
              <a:lnSpc>
                <a:spcPct val="100000"/>
              </a:lnSpc>
              <a:spcBef>
                <a:spcPts val="400"/>
              </a:spcBef>
              <a:buFont typeface="Symbol" pitchFamily="2" charset="2"/>
              <a:buChar char=""/>
            </a:pPr>
            <a:r>
              <a:rPr lang="nb-NO" sz="1200" dirty="0">
                <a:ea typeface="Calibri" panose="020F0502020204030204" pitchFamily="34" charset="0"/>
                <a:cs typeface="Arial" panose="020B0604020202020204" pitchFamily="34" charset="0"/>
              </a:rPr>
              <a:t>Forflytning mellom ulike arenaer</a:t>
            </a:r>
          </a:p>
          <a:p>
            <a:pPr marL="182563" indent="-182563">
              <a:lnSpc>
                <a:spcPct val="100000"/>
              </a:lnSpc>
              <a:spcBef>
                <a:spcPts val="400"/>
              </a:spcBef>
              <a:buFont typeface="Symbol" pitchFamily="2" charset="2"/>
              <a:buChar char=""/>
            </a:pPr>
            <a:r>
              <a:rPr lang="nb-NO" sz="1200" dirty="0">
                <a:ea typeface="Calibri" panose="020F0502020204030204" pitchFamily="34" charset="0"/>
                <a:cs typeface="Arial" panose="020B0604020202020204" pitchFamily="34" charset="0"/>
              </a:rPr>
              <a:t>Skoleturer og annet som skjer utenfor skolens område</a:t>
            </a:r>
          </a:p>
          <a:p>
            <a:pPr marL="182563" indent="-182563">
              <a:lnSpc>
                <a:spcPct val="100000"/>
              </a:lnSpc>
              <a:spcBef>
                <a:spcPts val="400"/>
              </a:spcBef>
              <a:buFont typeface="Symbol" pitchFamily="2" charset="2"/>
              <a:buChar char=""/>
            </a:pPr>
            <a:r>
              <a:rPr lang="nb-NO" sz="1200" dirty="0">
                <a:ea typeface="Calibri" panose="020F0502020204030204" pitchFamily="34" charset="0"/>
                <a:cs typeface="Arial" panose="020B0604020202020204" pitchFamily="34" charset="0"/>
              </a:rPr>
              <a:t>Skolestart og skoleslutt </a:t>
            </a:r>
          </a:p>
          <a:p>
            <a:pPr marL="182563" indent="-182563">
              <a:lnSpc>
                <a:spcPct val="100000"/>
              </a:lnSpc>
              <a:spcBef>
                <a:spcPts val="400"/>
              </a:spcBef>
              <a:buFont typeface="Symbol" pitchFamily="2" charset="2"/>
              <a:buChar char=""/>
            </a:pPr>
            <a:r>
              <a:rPr lang="nb-NO" sz="1200" dirty="0">
                <a:ea typeface="Calibri" panose="020F0502020204030204" pitchFamily="34" charset="0"/>
                <a:cs typeface="Arial" panose="020B0604020202020204" pitchFamily="34" charset="0"/>
              </a:rPr>
              <a:t>Skoleveien </a:t>
            </a:r>
          </a:p>
          <a:p>
            <a:pPr marL="182563" indent="-182563">
              <a:lnSpc>
                <a:spcPct val="100000"/>
              </a:lnSpc>
              <a:spcBef>
                <a:spcPts val="400"/>
              </a:spcBef>
              <a:buFont typeface="Symbol" pitchFamily="2" charset="2"/>
              <a:buChar char=""/>
            </a:pPr>
            <a:r>
              <a:rPr lang="nb-NO" sz="1200" dirty="0">
                <a:ea typeface="Calibri" panose="020F0502020204030204" pitchFamily="34" charset="0"/>
                <a:cs typeface="Arial" panose="020B0604020202020204" pitchFamily="34" charset="0"/>
              </a:rPr>
              <a:t>Møter med foresatte og elever</a:t>
            </a:r>
          </a:p>
          <a:p>
            <a:pPr marL="182563" indent="-182563">
              <a:lnSpc>
                <a:spcPct val="100000"/>
              </a:lnSpc>
              <a:spcBef>
                <a:spcPts val="400"/>
              </a:spcBef>
              <a:buFont typeface="Symbol" pitchFamily="2" charset="2"/>
              <a:buChar char=""/>
            </a:pPr>
            <a:r>
              <a:rPr lang="nb-NO" sz="1200" dirty="0">
                <a:ea typeface="Calibri" panose="020F0502020204030204" pitchFamily="34" charset="0"/>
                <a:cs typeface="Arial" panose="020B0604020202020204" pitchFamily="34" charset="0"/>
              </a:rPr>
              <a:t>Sosiale medier og plattformer, </a:t>
            </a:r>
            <a:r>
              <a:rPr lang="nb-NO" sz="1200" dirty="0" err="1">
                <a:ea typeface="Calibri" panose="020F0502020204030204" pitchFamily="34" charset="0"/>
                <a:cs typeface="Arial" panose="020B0604020202020204" pitchFamily="34" charset="0"/>
              </a:rPr>
              <a:t>sms</a:t>
            </a:r>
            <a:r>
              <a:rPr lang="nb-NO" sz="1200" dirty="0">
                <a:ea typeface="Calibri" panose="020F0502020204030204" pitchFamily="34" charset="0"/>
                <a:cs typeface="Arial" panose="020B0604020202020204" pitchFamily="34" charset="0"/>
              </a:rPr>
              <a:t>, telefon og e-post. </a:t>
            </a:r>
          </a:p>
        </p:txBody>
      </p:sp>
      <p:sp>
        <p:nvSpPr>
          <p:cNvPr id="10" name="TextBox 9">
            <a:extLst>
              <a:ext uri="{FF2B5EF4-FFF2-40B4-BE49-F238E27FC236}">
                <a16:creationId xmlns:a16="http://schemas.microsoft.com/office/drawing/2014/main" id="{ED05EC52-8938-2213-0AC7-B86E214C52D5}"/>
              </a:ext>
            </a:extLst>
          </p:cNvPr>
          <p:cNvSpPr txBox="1"/>
          <p:nvPr/>
        </p:nvSpPr>
        <p:spPr>
          <a:xfrm>
            <a:off x="7788668" y="2160630"/>
            <a:ext cx="1604057" cy="307777"/>
          </a:xfrm>
          <a:prstGeom prst="rect">
            <a:avLst/>
          </a:prstGeom>
          <a:noFill/>
        </p:spPr>
        <p:txBody>
          <a:bodyPr wrap="square" lIns="0">
            <a:spAutoFit/>
          </a:bodyPr>
          <a:lstStyle>
            <a:defPPr>
              <a:defRPr lang="nb-NO"/>
            </a:defPPr>
            <a:lvl1pPr>
              <a:defRPr sz="1600" b="1">
                <a:solidFill>
                  <a:srgbClr val="00B050"/>
                </a:solidFill>
              </a:defRPr>
            </a:lvl1pPr>
          </a:lstStyle>
          <a:p>
            <a:r>
              <a:rPr lang="nb-NO" sz="1400" dirty="0">
                <a:solidFill>
                  <a:schemeClr val="tx2"/>
                </a:solidFill>
              </a:rPr>
              <a:t>3. Alenearbeid</a:t>
            </a:r>
          </a:p>
        </p:txBody>
      </p:sp>
      <p:sp>
        <p:nvSpPr>
          <p:cNvPr id="11" name="Plassholder for innhold 2">
            <a:extLst>
              <a:ext uri="{FF2B5EF4-FFF2-40B4-BE49-F238E27FC236}">
                <a16:creationId xmlns:a16="http://schemas.microsoft.com/office/drawing/2014/main" id="{00C6E7FC-9C22-31F9-4C34-E497D8C78721}"/>
              </a:ext>
            </a:extLst>
          </p:cNvPr>
          <p:cNvSpPr txBox="1">
            <a:spLocks/>
          </p:cNvSpPr>
          <p:nvPr/>
        </p:nvSpPr>
        <p:spPr>
          <a:xfrm>
            <a:off x="7788668" y="2532136"/>
            <a:ext cx="2724206" cy="3675366"/>
          </a:xfrm>
          <a:prstGeom prst="rect">
            <a:avLst/>
          </a:prstGeom>
        </p:spPr>
        <p:txBody>
          <a:bodyPr vert="horz" lIns="0" tIns="45720" rIns="91440" bIns="45720" rtlCol="0">
            <a:normAutofit/>
          </a:bodyPr>
          <a:lstStyle>
            <a:defPPr>
              <a:defRPr lang="nb-NO"/>
            </a:defPPr>
            <a:lvl1pPr marL="182563" indent="-182563">
              <a:lnSpc>
                <a:spcPct val="100000"/>
              </a:lnSpc>
              <a:spcBef>
                <a:spcPts val="400"/>
              </a:spcBef>
              <a:buFont typeface="Symbol" pitchFamily="2" charset="2"/>
              <a:buChar char=""/>
              <a:defRPr sz="1200">
                <a:solidFill>
                  <a:schemeClr val="tx2"/>
                </a:solidFill>
                <a:latin typeface="Calibri" panose="020F0502020204030204" pitchFamily="34" charset="0"/>
                <a:ea typeface="Calibri" panose="020F0502020204030204" pitchFamily="34" charset="0"/>
                <a:cs typeface="Arial" panose="020B0604020202020204" pitchFamily="34" charset="0"/>
              </a:defRPr>
            </a:lvl1pPr>
            <a:lvl2pPr marL="685800" indent="-228600">
              <a:lnSpc>
                <a:spcPct val="120000"/>
              </a:lnSpc>
              <a:spcBef>
                <a:spcPts val="500"/>
              </a:spcBef>
              <a:buFont typeface="Arial" panose="020B0604020202020204" pitchFamily="34" charset="0"/>
              <a:buChar char="•"/>
              <a:defRPr sz="2000">
                <a:solidFill>
                  <a:schemeClr val="tx2"/>
                </a:solidFill>
              </a:defRPr>
            </a:lvl2pPr>
            <a:lvl3pPr marL="1143000" indent="-228600">
              <a:lnSpc>
                <a:spcPct val="120000"/>
              </a:lnSpc>
              <a:spcBef>
                <a:spcPts val="500"/>
              </a:spcBef>
              <a:buFont typeface="Arial" panose="020B0604020202020204" pitchFamily="34" charset="0"/>
              <a:buChar char="•"/>
              <a:defRPr>
                <a:solidFill>
                  <a:schemeClr val="tx2"/>
                </a:solidFill>
              </a:defRPr>
            </a:lvl3pPr>
            <a:lvl4pPr marL="1600200" indent="-228600">
              <a:lnSpc>
                <a:spcPct val="120000"/>
              </a:lnSpc>
              <a:spcBef>
                <a:spcPts val="500"/>
              </a:spcBef>
              <a:buFont typeface="Arial" panose="020B0604020202020204" pitchFamily="34" charset="0"/>
              <a:buChar char="•"/>
              <a:defRPr sz="1600">
                <a:solidFill>
                  <a:schemeClr val="tx2"/>
                </a:solidFill>
              </a:defRPr>
            </a:lvl4pPr>
            <a:lvl5pPr marL="2057400" indent="-228600">
              <a:lnSpc>
                <a:spcPct val="120000"/>
              </a:lnSpc>
              <a:spcBef>
                <a:spcPts val="500"/>
              </a:spcBef>
              <a:buFont typeface="Arial" panose="020B0604020202020204" pitchFamily="34" charset="0"/>
              <a:buChar char="•"/>
              <a:defRPr sz="16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nb-NO" dirty="0">
                <a:latin typeface="+mn-lt"/>
              </a:rPr>
              <a:t>Alenearbeid i klasserom og grupperom med ulike gruppestørrelser</a:t>
            </a:r>
          </a:p>
          <a:p>
            <a:r>
              <a:rPr lang="nb-NO" dirty="0">
                <a:latin typeface="+mn-lt"/>
              </a:rPr>
              <a:t>Alenearbeid i SFO (med og uten ledelse til stede)</a:t>
            </a:r>
          </a:p>
          <a:p>
            <a:r>
              <a:rPr lang="nb-NO" dirty="0">
                <a:latin typeface="+mn-lt"/>
              </a:rPr>
              <a:t>Henting og levering av SFO-barna </a:t>
            </a:r>
          </a:p>
          <a:p>
            <a:r>
              <a:rPr lang="nb-NO" dirty="0">
                <a:latin typeface="+mn-lt"/>
              </a:rPr>
              <a:t>Alenetid i møter med foresatte </a:t>
            </a:r>
          </a:p>
          <a:p>
            <a:r>
              <a:rPr lang="nb-NO" dirty="0">
                <a:latin typeface="+mn-lt"/>
              </a:rPr>
              <a:t>Alenetid i skolegården</a:t>
            </a:r>
          </a:p>
          <a:p>
            <a:r>
              <a:rPr lang="nb-NO" dirty="0">
                <a:latin typeface="+mn-lt"/>
              </a:rPr>
              <a:t>Alenetid på skoleturer</a:t>
            </a:r>
          </a:p>
          <a:p>
            <a:r>
              <a:rPr lang="nb-NO" dirty="0">
                <a:latin typeface="+mn-lt"/>
              </a:rPr>
              <a:t>Alenetid ved sykdom </a:t>
            </a:r>
          </a:p>
          <a:p>
            <a:r>
              <a:rPr lang="nb-NO" dirty="0">
                <a:latin typeface="+mn-lt"/>
              </a:rPr>
              <a:t>Alenearbeid </a:t>
            </a:r>
            <a:r>
              <a:rPr lang="nb-NO">
                <a:latin typeface="+mn-lt"/>
              </a:rPr>
              <a:t>blant renholdere, </a:t>
            </a:r>
            <a:r>
              <a:rPr lang="nb-NO" dirty="0">
                <a:latin typeface="+mn-lt"/>
              </a:rPr>
              <a:t>vaktmester, administrativt ansatte, helsesykepleier</a:t>
            </a:r>
          </a:p>
          <a:p>
            <a:endParaRPr lang="nb-NO" dirty="0">
              <a:latin typeface="+mn-lt"/>
            </a:endParaRPr>
          </a:p>
          <a:p>
            <a:endParaRPr lang="nb-NO" dirty="0">
              <a:latin typeface="+mn-lt"/>
            </a:endParaRPr>
          </a:p>
        </p:txBody>
      </p:sp>
    </p:spTree>
    <p:extLst>
      <p:ext uri="{BB962C8B-B14F-4D97-AF65-F5344CB8AC3E}">
        <p14:creationId xmlns:p14="http://schemas.microsoft.com/office/powerpoint/2010/main" val="1911616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7D983024-AD73-E046-1B48-B1DD1FF91A38}"/>
              </a:ext>
            </a:extLst>
          </p:cNvPr>
          <p:cNvSpPr/>
          <p:nvPr/>
        </p:nvSpPr>
        <p:spPr>
          <a:xfrm>
            <a:off x="6216762" y="1943180"/>
            <a:ext cx="2358809" cy="4417172"/>
          </a:xfrm>
          <a:prstGeom prst="roundRect">
            <a:avLst>
              <a:gd name="adj" fmla="val 28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16" name="Rounded Rectangle 15">
            <a:extLst>
              <a:ext uri="{FF2B5EF4-FFF2-40B4-BE49-F238E27FC236}">
                <a16:creationId xmlns:a16="http://schemas.microsoft.com/office/drawing/2014/main" id="{AFF5E908-A194-CA7B-1E6A-49DADD9EEDB4}"/>
              </a:ext>
            </a:extLst>
          </p:cNvPr>
          <p:cNvSpPr/>
          <p:nvPr/>
        </p:nvSpPr>
        <p:spPr>
          <a:xfrm>
            <a:off x="3649151" y="1943180"/>
            <a:ext cx="2358808" cy="4417172"/>
          </a:xfrm>
          <a:prstGeom prst="roundRect">
            <a:avLst>
              <a:gd name="adj" fmla="val 28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17" name="Rounded Rectangle 16">
            <a:extLst>
              <a:ext uri="{FF2B5EF4-FFF2-40B4-BE49-F238E27FC236}">
                <a16:creationId xmlns:a16="http://schemas.microsoft.com/office/drawing/2014/main" id="{8DF6D226-531B-F478-9767-D7A71B701B71}"/>
              </a:ext>
            </a:extLst>
          </p:cNvPr>
          <p:cNvSpPr/>
          <p:nvPr/>
        </p:nvSpPr>
        <p:spPr>
          <a:xfrm>
            <a:off x="648265" y="1943180"/>
            <a:ext cx="2792083" cy="4417173"/>
          </a:xfrm>
          <a:prstGeom prst="roundRect">
            <a:avLst>
              <a:gd name="adj" fmla="val 28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19" name="Rounded Rectangle 18">
            <a:extLst>
              <a:ext uri="{FF2B5EF4-FFF2-40B4-BE49-F238E27FC236}">
                <a16:creationId xmlns:a16="http://schemas.microsoft.com/office/drawing/2014/main" id="{9D516F74-0758-7EE8-256B-FA475F3F06CF}"/>
              </a:ext>
            </a:extLst>
          </p:cNvPr>
          <p:cNvSpPr/>
          <p:nvPr/>
        </p:nvSpPr>
        <p:spPr>
          <a:xfrm>
            <a:off x="8780762" y="1943180"/>
            <a:ext cx="2797641" cy="4417172"/>
          </a:xfrm>
          <a:prstGeom prst="roundRect">
            <a:avLst>
              <a:gd name="adj" fmla="val 28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3" name="Plassholder for innhold 2">
            <a:extLst>
              <a:ext uri="{FF2B5EF4-FFF2-40B4-BE49-F238E27FC236}">
                <a16:creationId xmlns:a16="http://schemas.microsoft.com/office/drawing/2014/main" id="{DCCDB8E0-FF28-B97B-9FA0-FB4532AC3FED}"/>
              </a:ext>
            </a:extLst>
          </p:cNvPr>
          <p:cNvSpPr>
            <a:spLocks noGrp="1"/>
          </p:cNvSpPr>
          <p:nvPr>
            <p:ph idx="1"/>
          </p:nvPr>
        </p:nvSpPr>
        <p:spPr>
          <a:xfrm>
            <a:off x="838200" y="2765085"/>
            <a:ext cx="2470305" cy="3456821"/>
          </a:xfrm>
        </p:spPr>
        <p:txBody>
          <a:bodyPr>
            <a:normAutofit lnSpcReduction="10000"/>
          </a:bodyPr>
          <a:lstStyle/>
          <a:p>
            <a:pPr marL="182563" lvl="0" indent="-182563">
              <a:lnSpc>
                <a:spcPct val="100000"/>
              </a:lnSpc>
              <a:spcBef>
                <a:spcPts val="400"/>
              </a:spcBef>
              <a:buFont typeface="Symbol" pitchFamily="2" charset="2"/>
              <a:buChar char=""/>
            </a:pPr>
            <a:r>
              <a:rPr lang="nb-NO" sz="1200" dirty="0">
                <a:effectLst/>
                <a:ea typeface="Calibri" panose="020F0502020204030204" pitchFamily="34" charset="0"/>
                <a:cs typeface="Arial" panose="020B0604020202020204" pitchFamily="34" charset="0"/>
              </a:rPr>
              <a:t>Arbeidstid utover skolens ordinære åpningstider på skoleområdet</a:t>
            </a:r>
          </a:p>
          <a:p>
            <a:pPr marL="182563" lvl="0" indent="-182563">
              <a:lnSpc>
                <a:spcPct val="100000"/>
              </a:lnSpc>
              <a:spcBef>
                <a:spcPts val="400"/>
              </a:spcBef>
              <a:buFont typeface="Symbol" pitchFamily="2" charset="2"/>
              <a:buChar char=""/>
            </a:pPr>
            <a:r>
              <a:rPr lang="nb-NO" sz="1200" dirty="0">
                <a:effectLst/>
                <a:ea typeface="Calibri" panose="020F0502020204030204" pitchFamily="34" charset="0"/>
                <a:cs typeface="Arial" panose="020B0604020202020204" pitchFamily="34" charset="0"/>
              </a:rPr>
              <a:t>Arbeidstid utenfor skolens områder (ubunden tid) </a:t>
            </a:r>
          </a:p>
          <a:p>
            <a:pPr marL="444500" lvl="1" indent="-177800">
              <a:lnSpc>
                <a:spcPct val="100000"/>
              </a:lnSpc>
              <a:spcBef>
                <a:spcPts val="400"/>
              </a:spcBef>
            </a:pPr>
            <a:r>
              <a:rPr lang="nb-NO" sz="1000" dirty="0">
                <a:effectLst/>
                <a:ea typeface="Calibri" panose="020F0502020204030204" pitchFamily="34" charset="0"/>
                <a:cs typeface="Arial" panose="020B0604020202020204" pitchFamily="34" charset="0"/>
              </a:rPr>
              <a:t>Tilgjengelighet Teams, jobbtelefon, e-post, (foreldre og elever) utover ordinær arbeidstid (risiko for å motta trusler digitalt)</a:t>
            </a:r>
            <a:endParaRPr lang="nb-NO" sz="800" dirty="0">
              <a:effectLst/>
              <a:ea typeface="Calibri" panose="020F0502020204030204" pitchFamily="34" charset="0"/>
              <a:cs typeface="Arial" panose="020B0604020202020204" pitchFamily="34" charset="0"/>
            </a:endParaRPr>
          </a:p>
          <a:p>
            <a:pPr marL="182563" lvl="0" indent="-182563">
              <a:lnSpc>
                <a:spcPct val="100000"/>
              </a:lnSpc>
              <a:spcBef>
                <a:spcPts val="400"/>
              </a:spcBef>
              <a:buFont typeface="Symbol" pitchFamily="2" charset="2"/>
              <a:buChar char=""/>
            </a:pPr>
            <a:r>
              <a:rPr lang="nb-NO" sz="1200" dirty="0">
                <a:effectLst/>
                <a:ea typeface="Calibri" panose="020F0502020204030204" pitchFamily="34" charset="0"/>
                <a:cs typeface="Arial" panose="020B0604020202020204" pitchFamily="34" charset="0"/>
              </a:rPr>
              <a:t>Arbeidstid uten ledelse tilstede f.eks. rutiner ved oppstart og stenging</a:t>
            </a:r>
          </a:p>
          <a:p>
            <a:pPr marL="182563" lvl="0" indent="-182563">
              <a:lnSpc>
                <a:spcPct val="100000"/>
              </a:lnSpc>
              <a:spcBef>
                <a:spcPts val="400"/>
              </a:spcBef>
              <a:buFont typeface="Symbol" pitchFamily="2" charset="2"/>
              <a:buChar char=""/>
            </a:pPr>
            <a:r>
              <a:rPr lang="nb-NO" sz="1200" dirty="0">
                <a:effectLst/>
                <a:ea typeface="Calibri" panose="020F0502020204030204" pitchFamily="34" charset="0"/>
                <a:cs typeface="Arial" panose="020B0604020202020204" pitchFamily="34" charset="0"/>
              </a:rPr>
              <a:t>Tid avsatt til samarbeid og samhandling internt og på tvers av profesjoner </a:t>
            </a:r>
          </a:p>
          <a:p>
            <a:pPr marL="182563" lvl="0" indent="-182563">
              <a:lnSpc>
                <a:spcPct val="100000"/>
              </a:lnSpc>
              <a:spcBef>
                <a:spcPts val="400"/>
              </a:spcBef>
              <a:buFont typeface="Symbol" pitchFamily="2" charset="2"/>
              <a:buChar char=""/>
            </a:pPr>
            <a:r>
              <a:rPr lang="nb-NO" sz="1200" dirty="0">
                <a:effectLst/>
                <a:ea typeface="Calibri" panose="020F0502020204030204" pitchFamily="34" charset="0"/>
                <a:cs typeface="Arial" panose="020B0604020202020204" pitchFamily="34" charset="0"/>
              </a:rPr>
              <a:t>Organisering av «annerledesdager»</a:t>
            </a:r>
          </a:p>
          <a:p>
            <a:pPr marL="182563" lvl="0" indent="-182563">
              <a:lnSpc>
                <a:spcPct val="100000"/>
              </a:lnSpc>
              <a:spcBef>
                <a:spcPts val="400"/>
              </a:spcBef>
              <a:buFont typeface="Symbol" pitchFamily="2" charset="2"/>
              <a:buChar char=""/>
            </a:pPr>
            <a:r>
              <a:rPr lang="nb-NO" sz="1200" dirty="0">
                <a:effectLst/>
                <a:ea typeface="Calibri" panose="020F0502020204030204" pitchFamily="34" charset="0"/>
                <a:cs typeface="Arial" panose="020B0604020202020204" pitchFamily="34" charset="0"/>
              </a:rPr>
              <a:t>Undervisning hjemme hos eleven </a:t>
            </a:r>
          </a:p>
          <a:p>
            <a:pPr marL="182563" lvl="0" indent="-182563">
              <a:lnSpc>
                <a:spcPct val="100000"/>
              </a:lnSpc>
              <a:spcBef>
                <a:spcPts val="400"/>
              </a:spcBef>
              <a:buFont typeface="Symbol" pitchFamily="2" charset="2"/>
              <a:buChar char=""/>
            </a:pPr>
            <a:endParaRPr lang="nb-NO" sz="1200" dirty="0">
              <a:effectLst/>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2EF85C26-354A-A33B-8CD0-D850286A04A1}"/>
              </a:ext>
            </a:extLst>
          </p:cNvPr>
          <p:cNvSpPr txBox="1"/>
          <p:nvPr/>
        </p:nvSpPr>
        <p:spPr>
          <a:xfrm>
            <a:off x="838201" y="2158624"/>
            <a:ext cx="2433034" cy="523220"/>
          </a:xfrm>
          <a:prstGeom prst="rect">
            <a:avLst/>
          </a:prstGeom>
          <a:noFill/>
        </p:spPr>
        <p:txBody>
          <a:bodyPr wrap="square" lIns="0">
            <a:spAutoFit/>
          </a:bodyPr>
          <a:lstStyle/>
          <a:p>
            <a:r>
              <a:rPr lang="nb-NO" sz="1400" b="1" dirty="0">
                <a:solidFill>
                  <a:schemeClr val="tx2"/>
                </a:solidFill>
              </a:rPr>
              <a:t>4. Arbeidstidens </a:t>
            </a:r>
            <a:br>
              <a:rPr lang="nb-NO" sz="1400" b="1" dirty="0">
                <a:solidFill>
                  <a:schemeClr val="tx2"/>
                </a:solidFill>
              </a:rPr>
            </a:br>
            <a:r>
              <a:rPr lang="nb-NO" sz="1400" b="1" dirty="0">
                <a:solidFill>
                  <a:schemeClr val="tx2"/>
                </a:solidFill>
              </a:rPr>
              <a:t>plassering og organisering</a:t>
            </a:r>
          </a:p>
        </p:txBody>
      </p:sp>
      <p:sp>
        <p:nvSpPr>
          <p:cNvPr id="8" name="TextBox 7">
            <a:extLst>
              <a:ext uri="{FF2B5EF4-FFF2-40B4-BE49-F238E27FC236}">
                <a16:creationId xmlns:a16="http://schemas.microsoft.com/office/drawing/2014/main" id="{7143BB16-9545-38CF-A7C7-6BA1E27E525D}"/>
              </a:ext>
            </a:extLst>
          </p:cNvPr>
          <p:cNvSpPr txBox="1"/>
          <p:nvPr/>
        </p:nvSpPr>
        <p:spPr>
          <a:xfrm>
            <a:off x="3853574" y="2127610"/>
            <a:ext cx="1476736" cy="307777"/>
          </a:xfrm>
          <a:prstGeom prst="rect">
            <a:avLst/>
          </a:prstGeom>
          <a:noFill/>
        </p:spPr>
        <p:txBody>
          <a:bodyPr wrap="square" lIns="0">
            <a:spAutoFit/>
          </a:bodyPr>
          <a:lstStyle>
            <a:defPPr>
              <a:defRPr lang="nb-NO"/>
            </a:defPPr>
            <a:lvl1pPr>
              <a:defRPr sz="1600" b="1">
                <a:solidFill>
                  <a:srgbClr val="00B050"/>
                </a:solidFill>
              </a:defRPr>
            </a:lvl1pPr>
          </a:lstStyle>
          <a:p>
            <a:r>
              <a:rPr lang="nb-NO" sz="1400" dirty="0">
                <a:solidFill>
                  <a:schemeClr val="tx2"/>
                </a:solidFill>
              </a:rPr>
              <a:t>5. Bemanning</a:t>
            </a:r>
          </a:p>
        </p:txBody>
      </p:sp>
      <p:sp>
        <p:nvSpPr>
          <p:cNvPr id="10" name="TextBox 9">
            <a:extLst>
              <a:ext uri="{FF2B5EF4-FFF2-40B4-BE49-F238E27FC236}">
                <a16:creationId xmlns:a16="http://schemas.microsoft.com/office/drawing/2014/main" id="{ED05EC52-8938-2213-0AC7-B86E214C52D5}"/>
              </a:ext>
            </a:extLst>
          </p:cNvPr>
          <p:cNvSpPr txBox="1"/>
          <p:nvPr/>
        </p:nvSpPr>
        <p:spPr>
          <a:xfrm>
            <a:off x="6421953" y="2127610"/>
            <a:ext cx="1604057" cy="307777"/>
          </a:xfrm>
          <a:prstGeom prst="rect">
            <a:avLst/>
          </a:prstGeom>
          <a:noFill/>
        </p:spPr>
        <p:txBody>
          <a:bodyPr wrap="square" lIns="0">
            <a:spAutoFit/>
          </a:bodyPr>
          <a:lstStyle>
            <a:defPPr>
              <a:defRPr lang="nb-NO"/>
            </a:defPPr>
            <a:lvl1pPr>
              <a:defRPr sz="1600" b="1">
                <a:solidFill>
                  <a:srgbClr val="00B050"/>
                </a:solidFill>
              </a:defRPr>
            </a:lvl1pPr>
          </a:lstStyle>
          <a:p>
            <a:r>
              <a:rPr lang="nb-NO" sz="1400" dirty="0">
                <a:solidFill>
                  <a:schemeClr val="tx2"/>
                </a:solidFill>
              </a:rPr>
              <a:t>6. Kompetanse</a:t>
            </a:r>
          </a:p>
        </p:txBody>
      </p:sp>
      <p:sp>
        <p:nvSpPr>
          <p:cNvPr id="11" name="Plassholder for innhold 2">
            <a:extLst>
              <a:ext uri="{FF2B5EF4-FFF2-40B4-BE49-F238E27FC236}">
                <a16:creationId xmlns:a16="http://schemas.microsoft.com/office/drawing/2014/main" id="{00C6E7FC-9C22-31F9-4C34-E497D8C78721}"/>
              </a:ext>
            </a:extLst>
          </p:cNvPr>
          <p:cNvSpPr txBox="1">
            <a:spLocks/>
          </p:cNvSpPr>
          <p:nvPr/>
        </p:nvSpPr>
        <p:spPr>
          <a:xfrm>
            <a:off x="6426982" y="2532136"/>
            <a:ext cx="1959019" cy="3675366"/>
          </a:xfrm>
          <a:prstGeom prst="rect">
            <a:avLst/>
          </a:prstGeom>
        </p:spPr>
        <p:txBody>
          <a:bodyPr vert="horz" lIns="0" tIns="45720" rIns="91440" bIns="45720" rtlCol="0">
            <a:normAutofit/>
          </a:bodyPr>
          <a:lstStyle>
            <a:defPPr>
              <a:defRPr lang="nb-NO"/>
            </a:defPPr>
            <a:lvl1pPr marL="182563" lvl="0" indent="-182563">
              <a:lnSpc>
                <a:spcPct val="100000"/>
              </a:lnSpc>
              <a:spcBef>
                <a:spcPts val="400"/>
              </a:spcBef>
              <a:buFont typeface="Symbol" pitchFamily="2" charset="2"/>
              <a:buChar char=""/>
              <a:defRPr sz="1200">
                <a:solidFill>
                  <a:schemeClr val="tx2"/>
                </a:solidFill>
                <a:effectLst/>
                <a:latin typeface="Calibri" panose="020F0502020204030204" pitchFamily="34" charset="0"/>
                <a:ea typeface="Calibri" panose="020F0502020204030204" pitchFamily="34" charset="0"/>
                <a:cs typeface="Arial" panose="020B0604020202020204" pitchFamily="34" charset="0"/>
              </a:defRPr>
            </a:lvl1pPr>
            <a:lvl2pPr marL="490538" lvl="1" indent="-171450">
              <a:lnSpc>
                <a:spcPct val="100000"/>
              </a:lnSpc>
              <a:spcBef>
                <a:spcPts val="400"/>
              </a:spcBef>
              <a:buFont typeface="Symbol" pitchFamily="2" charset="2"/>
              <a:buChar char=""/>
              <a:defRPr sz="1050">
                <a:solidFill>
                  <a:schemeClr val="tx2"/>
                </a:solidFill>
                <a:effectLst/>
                <a:latin typeface="Calibri" panose="020F0502020204030204" pitchFamily="34" charset="0"/>
                <a:ea typeface="Calibri" panose="020F0502020204030204" pitchFamily="34" charset="0"/>
                <a:cs typeface="Arial" panose="020B0604020202020204" pitchFamily="34" charset="0"/>
              </a:defRPr>
            </a:lvl2pPr>
            <a:lvl3pPr marL="1143000" indent="-228600">
              <a:lnSpc>
                <a:spcPct val="120000"/>
              </a:lnSpc>
              <a:spcBef>
                <a:spcPts val="500"/>
              </a:spcBef>
              <a:buFont typeface="Arial" panose="020B0604020202020204" pitchFamily="34" charset="0"/>
              <a:buChar char="•"/>
              <a:defRPr>
                <a:solidFill>
                  <a:schemeClr val="tx2"/>
                </a:solidFill>
              </a:defRPr>
            </a:lvl3pPr>
            <a:lvl4pPr marL="1600200" indent="-228600">
              <a:lnSpc>
                <a:spcPct val="120000"/>
              </a:lnSpc>
              <a:spcBef>
                <a:spcPts val="500"/>
              </a:spcBef>
              <a:buFont typeface="Arial" panose="020B0604020202020204" pitchFamily="34" charset="0"/>
              <a:buChar char="•"/>
              <a:defRPr sz="1600">
                <a:solidFill>
                  <a:schemeClr val="tx2"/>
                </a:solidFill>
              </a:defRPr>
            </a:lvl4pPr>
            <a:lvl5pPr marL="2057400" indent="-228600">
              <a:lnSpc>
                <a:spcPct val="120000"/>
              </a:lnSpc>
              <a:spcBef>
                <a:spcPts val="500"/>
              </a:spcBef>
              <a:buFont typeface="Arial" panose="020B0604020202020204" pitchFamily="34" charset="0"/>
              <a:buChar char="•"/>
              <a:defRPr sz="16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nb-NO" dirty="0">
                <a:latin typeface="+mn-lt"/>
              </a:rPr>
              <a:t>Forebygging og håndtering av vold og trusler</a:t>
            </a:r>
          </a:p>
          <a:p>
            <a:r>
              <a:rPr lang="nb-NO" dirty="0">
                <a:latin typeface="+mn-lt"/>
              </a:rPr>
              <a:t>Kompetanse i å roe ned uønskede situasjoner</a:t>
            </a:r>
          </a:p>
          <a:p>
            <a:r>
              <a:rPr lang="nb-NO" dirty="0">
                <a:latin typeface="+mn-lt"/>
              </a:rPr>
              <a:t>Kompetanse om enkeltelevers behov og utfordringer</a:t>
            </a:r>
          </a:p>
          <a:p>
            <a:r>
              <a:rPr lang="nb-NO" dirty="0">
                <a:latin typeface="+mn-lt"/>
              </a:rPr>
              <a:t>Kompetanse og kunnskap om skolens HMS-system: rutiner, melde og følge opp avvik, håndtere situasjoner </a:t>
            </a:r>
          </a:p>
          <a:p>
            <a:endParaRPr lang="nb-NO" dirty="0">
              <a:latin typeface="+mn-lt"/>
            </a:endParaRPr>
          </a:p>
        </p:txBody>
      </p:sp>
      <p:sp>
        <p:nvSpPr>
          <p:cNvPr id="13" name="TextBox 12">
            <a:extLst>
              <a:ext uri="{FF2B5EF4-FFF2-40B4-BE49-F238E27FC236}">
                <a16:creationId xmlns:a16="http://schemas.microsoft.com/office/drawing/2014/main" id="{2FB1BC43-DC96-C830-6200-838328F68206}"/>
              </a:ext>
            </a:extLst>
          </p:cNvPr>
          <p:cNvSpPr txBox="1"/>
          <p:nvPr/>
        </p:nvSpPr>
        <p:spPr>
          <a:xfrm>
            <a:off x="8990983" y="2127609"/>
            <a:ext cx="2459871" cy="523220"/>
          </a:xfrm>
          <a:prstGeom prst="rect">
            <a:avLst/>
          </a:prstGeom>
          <a:noFill/>
        </p:spPr>
        <p:txBody>
          <a:bodyPr wrap="square" lIns="0">
            <a:spAutoFit/>
          </a:bodyPr>
          <a:lstStyle>
            <a:defPPr>
              <a:defRPr lang="nb-NO"/>
            </a:defPPr>
            <a:lvl1pPr>
              <a:defRPr sz="1600" b="1">
                <a:solidFill>
                  <a:srgbClr val="00B050"/>
                </a:solidFill>
              </a:defRPr>
            </a:lvl1pPr>
          </a:lstStyle>
          <a:p>
            <a:r>
              <a:rPr lang="nb-NO" sz="1400" spc="-30" dirty="0">
                <a:solidFill>
                  <a:schemeClr val="tx2"/>
                </a:solidFill>
              </a:rPr>
              <a:t>7. Utforming av arbeidslokaler og tekniske løsninger</a:t>
            </a:r>
          </a:p>
        </p:txBody>
      </p:sp>
      <p:sp>
        <p:nvSpPr>
          <p:cNvPr id="14" name="Plassholder for innhold 2">
            <a:extLst>
              <a:ext uri="{FF2B5EF4-FFF2-40B4-BE49-F238E27FC236}">
                <a16:creationId xmlns:a16="http://schemas.microsoft.com/office/drawing/2014/main" id="{BCC4C6EF-6352-C0E8-FDBA-F6EF2A67584F}"/>
              </a:ext>
            </a:extLst>
          </p:cNvPr>
          <p:cNvSpPr txBox="1">
            <a:spLocks/>
          </p:cNvSpPr>
          <p:nvPr/>
        </p:nvSpPr>
        <p:spPr>
          <a:xfrm>
            <a:off x="8990983" y="2765084"/>
            <a:ext cx="2450018" cy="3054865"/>
          </a:xfrm>
          <a:prstGeom prst="rect">
            <a:avLst/>
          </a:prstGeom>
        </p:spPr>
        <p:txBody>
          <a:bodyPr vert="horz" lIns="0" tIns="45720" rIns="91440" bIns="45720" rtlCol="0">
            <a:normAutofit/>
          </a:bodyPr>
          <a:lstStyle>
            <a:defPPr>
              <a:defRPr lang="nb-NO"/>
            </a:defPPr>
            <a:lvl1pPr marL="182563" lvl="0" indent="-182563">
              <a:lnSpc>
                <a:spcPct val="100000"/>
              </a:lnSpc>
              <a:spcBef>
                <a:spcPts val="400"/>
              </a:spcBef>
              <a:buFont typeface="Symbol" pitchFamily="2" charset="2"/>
              <a:buChar char=""/>
              <a:defRPr sz="1200">
                <a:solidFill>
                  <a:schemeClr val="tx2"/>
                </a:solidFill>
                <a:effectLst/>
                <a:latin typeface="Calibri" panose="020F0502020204030204" pitchFamily="34" charset="0"/>
                <a:ea typeface="Calibri" panose="020F0502020204030204" pitchFamily="34" charset="0"/>
                <a:cs typeface="Arial" panose="020B0604020202020204" pitchFamily="34" charset="0"/>
              </a:defRPr>
            </a:lvl1pPr>
            <a:lvl2pPr marL="490538" lvl="1" indent="-171450">
              <a:lnSpc>
                <a:spcPct val="100000"/>
              </a:lnSpc>
              <a:spcBef>
                <a:spcPts val="400"/>
              </a:spcBef>
              <a:buFont typeface="Symbol" pitchFamily="2" charset="2"/>
              <a:buChar char=""/>
              <a:defRPr sz="1050">
                <a:solidFill>
                  <a:schemeClr val="tx2"/>
                </a:solidFill>
                <a:effectLst/>
                <a:latin typeface="Calibri" panose="020F0502020204030204" pitchFamily="34" charset="0"/>
                <a:ea typeface="Calibri" panose="020F0502020204030204" pitchFamily="34" charset="0"/>
                <a:cs typeface="Arial" panose="020B0604020202020204" pitchFamily="34" charset="0"/>
              </a:defRPr>
            </a:lvl2pPr>
            <a:lvl3pPr marL="1143000" indent="-228600">
              <a:lnSpc>
                <a:spcPct val="120000"/>
              </a:lnSpc>
              <a:spcBef>
                <a:spcPts val="500"/>
              </a:spcBef>
              <a:buFont typeface="Arial" panose="020B0604020202020204" pitchFamily="34" charset="0"/>
              <a:buChar char="•"/>
              <a:defRPr>
                <a:solidFill>
                  <a:schemeClr val="tx2"/>
                </a:solidFill>
              </a:defRPr>
            </a:lvl3pPr>
            <a:lvl4pPr marL="1600200" indent="-228600">
              <a:lnSpc>
                <a:spcPct val="120000"/>
              </a:lnSpc>
              <a:spcBef>
                <a:spcPts val="500"/>
              </a:spcBef>
              <a:buFont typeface="Arial" panose="020B0604020202020204" pitchFamily="34" charset="0"/>
              <a:buChar char="•"/>
              <a:defRPr sz="1600">
                <a:solidFill>
                  <a:schemeClr val="tx2"/>
                </a:solidFill>
              </a:defRPr>
            </a:lvl4pPr>
            <a:lvl5pPr marL="2057400" indent="-228600">
              <a:lnSpc>
                <a:spcPct val="120000"/>
              </a:lnSpc>
              <a:spcBef>
                <a:spcPts val="500"/>
              </a:spcBef>
              <a:buFont typeface="Arial" panose="020B0604020202020204" pitchFamily="34" charset="0"/>
              <a:buChar char="•"/>
              <a:defRPr sz="16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23838" lvl="0" indent="-223838">
              <a:buFont typeface="Symbol" pitchFamily="2" charset="2"/>
              <a:buChar char=""/>
            </a:pPr>
            <a:r>
              <a:rPr lang="nb-NO" sz="1200" dirty="0">
                <a:effectLst/>
                <a:latin typeface="+mn-lt"/>
                <a:ea typeface="Calibri" panose="020F0502020204030204" pitchFamily="34" charset="0"/>
                <a:cs typeface="Calibri" panose="020F0502020204030204" pitchFamily="34" charset="0"/>
              </a:rPr>
              <a:t>Skolebyggenes utforming, herunder rømningsveier og felles samlingspunkter for ulike situasjoner </a:t>
            </a:r>
          </a:p>
          <a:p>
            <a:pPr marL="223838" lvl="0" indent="-223838">
              <a:buFont typeface="Symbol" pitchFamily="2" charset="2"/>
              <a:buChar char=""/>
            </a:pPr>
            <a:r>
              <a:rPr lang="nb-NO" sz="1200" dirty="0">
                <a:effectLst/>
                <a:latin typeface="+mn-lt"/>
                <a:ea typeface="Calibri" panose="020F0502020204030204" pitchFamily="34" charset="0"/>
                <a:cs typeface="Calibri" panose="020F0502020204030204" pitchFamily="34" charset="0"/>
              </a:rPr>
              <a:t>Klasse- og grupperom</a:t>
            </a:r>
            <a:endParaRPr lang="nb-NO" sz="1200" dirty="0">
              <a:effectLst/>
              <a:latin typeface="+mn-lt"/>
              <a:ea typeface="Calibri" panose="020F0502020204030204" pitchFamily="34" charset="0"/>
              <a:cs typeface="Arial" panose="020B0604020202020204" pitchFamily="34" charset="0"/>
            </a:endParaRPr>
          </a:p>
          <a:p>
            <a:pPr marL="223838" lvl="0" indent="-223838">
              <a:buFont typeface="Symbol" pitchFamily="2" charset="2"/>
              <a:buChar char=""/>
            </a:pPr>
            <a:r>
              <a:rPr lang="nb-NO" sz="1200" dirty="0">
                <a:effectLst/>
                <a:latin typeface="+mn-lt"/>
                <a:ea typeface="Calibri" panose="020F0502020204030204" pitchFamily="34" charset="0"/>
                <a:cs typeface="Calibri" panose="020F0502020204030204" pitchFamily="34" charset="0"/>
              </a:rPr>
              <a:t>SFO-rom (base)</a:t>
            </a:r>
            <a:endParaRPr lang="nb-NO" sz="1200" dirty="0">
              <a:effectLst/>
              <a:latin typeface="+mn-lt"/>
              <a:ea typeface="Calibri" panose="020F0502020204030204" pitchFamily="34" charset="0"/>
              <a:cs typeface="Arial" panose="020B0604020202020204" pitchFamily="34" charset="0"/>
            </a:endParaRPr>
          </a:p>
          <a:p>
            <a:pPr marL="223838" lvl="0" indent="-223838">
              <a:buFont typeface="Symbol" pitchFamily="2" charset="2"/>
              <a:buChar char=""/>
            </a:pPr>
            <a:r>
              <a:rPr lang="nb-NO" sz="1200" dirty="0">
                <a:effectLst/>
                <a:latin typeface="+mn-lt"/>
                <a:ea typeface="Calibri" panose="020F0502020204030204" pitchFamily="34" charset="0"/>
                <a:cs typeface="Calibri" panose="020F0502020204030204" pitchFamily="34" charset="0"/>
              </a:rPr>
              <a:t>Åpne landskap og fellesområder</a:t>
            </a:r>
            <a:endParaRPr lang="nb-NO" sz="1200" dirty="0">
              <a:effectLst/>
              <a:latin typeface="+mn-lt"/>
              <a:ea typeface="Calibri" panose="020F0502020204030204" pitchFamily="34" charset="0"/>
              <a:cs typeface="Arial" panose="020B0604020202020204" pitchFamily="34" charset="0"/>
            </a:endParaRPr>
          </a:p>
          <a:p>
            <a:pPr marL="223838" lvl="0" indent="-223838">
              <a:buFont typeface="Symbol" pitchFamily="2" charset="2"/>
              <a:buChar char=""/>
            </a:pPr>
            <a:r>
              <a:rPr lang="nb-NO" sz="1200" dirty="0">
                <a:effectLst/>
                <a:latin typeface="+mn-lt"/>
                <a:ea typeface="Calibri" panose="020F0502020204030204" pitchFamily="34" charset="0"/>
                <a:cs typeface="Calibri" panose="020F0502020204030204" pitchFamily="34" charset="0"/>
              </a:rPr>
              <a:t>Spesialrom, for eksempel sløyd, skolekjøkken, verksted, prøvestasjoner, gymsal, svømmehall </a:t>
            </a:r>
            <a:endParaRPr lang="nb-NO" sz="1200" dirty="0">
              <a:effectLst/>
              <a:latin typeface="+mn-lt"/>
              <a:ea typeface="Calibri" panose="020F0502020204030204" pitchFamily="34" charset="0"/>
              <a:cs typeface="Arial" panose="020B0604020202020204" pitchFamily="34" charset="0"/>
            </a:endParaRPr>
          </a:p>
          <a:p>
            <a:pPr marL="223838" lvl="0" indent="-223838">
              <a:buFont typeface="Symbol" pitchFamily="2" charset="2"/>
              <a:buChar char=""/>
            </a:pPr>
            <a:r>
              <a:rPr lang="nb-NO" sz="1200" dirty="0">
                <a:effectLst/>
                <a:latin typeface="+mn-lt"/>
                <a:ea typeface="Calibri" panose="020F0502020204030204" pitchFamily="34" charset="0"/>
                <a:cs typeface="Calibri" panose="020F0502020204030204" pitchFamily="34" charset="0"/>
              </a:rPr>
              <a:t>Skolegården</a:t>
            </a:r>
            <a:endParaRPr lang="nb-NO" sz="1200" dirty="0">
              <a:effectLst/>
              <a:latin typeface="+mn-lt"/>
              <a:ea typeface="Calibri" panose="020F0502020204030204" pitchFamily="34" charset="0"/>
              <a:cs typeface="Arial" panose="020B0604020202020204" pitchFamily="34" charset="0"/>
            </a:endParaRPr>
          </a:p>
          <a:p>
            <a:pPr marL="223838" lvl="0" indent="-223838">
              <a:buFont typeface="Symbol" pitchFamily="2" charset="2"/>
              <a:buChar char=""/>
            </a:pPr>
            <a:r>
              <a:rPr lang="nb-NO" sz="1200" dirty="0">
                <a:effectLst/>
                <a:latin typeface="+mn-lt"/>
                <a:ea typeface="Calibri" panose="020F0502020204030204" pitchFamily="34" charset="0"/>
              </a:rPr>
              <a:t>Varslingssystemer</a:t>
            </a:r>
          </a:p>
        </p:txBody>
      </p:sp>
      <p:sp>
        <p:nvSpPr>
          <p:cNvPr id="24" name="Tittel 1">
            <a:extLst>
              <a:ext uri="{FF2B5EF4-FFF2-40B4-BE49-F238E27FC236}">
                <a16:creationId xmlns:a16="http://schemas.microsoft.com/office/drawing/2014/main" id="{A7B8769C-68FA-F9F2-7EB2-365203AA0714}"/>
              </a:ext>
            </a:extLst>
          </p:cNvPr>
          <p:cNvSpPr txBox="1">
            <a:spLocks/>
          </p:cNvSpPr>
          <p:nvPr/>
        </p:nvSpPr>
        <p:spPr>
          <a:xfrm>
            <a:off x="838200" y="497647"/>
            <a:ext cx="10515600" cy="1030707"/>
          </a:xfrm>
          <a:prstGeom prst="rect">
            <a:avLst/>
          </a:prstGeom>
        </p:spPr>
        <p:txBody>
          <a:bodyPr vert="horz" lIns="0" tIns="45720" rIns="91440" bIns="45720" rtlCol="0" anchor="b">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nb-NO" dirty="0"/>
              <a:t>Eksempler til inspirasjon</a:t>
            </a:r>
            <a:endParaRPr lang="nb-NO" sz="6000" dirty="0"/>
          </a:p>
        </p:txBody>
      </p:sp>
      <p:sp>
        <p:nvSpPr>
          <p:cNvPr id="2" name="Plassholder for innhold 2">
            <a:extLst>
              <a:ext uri="{FF2B5EF4-FFF2-40B4-BE49-F238E27FC236}">
                <a16:creationId xmlns:a16="http://schemas.microsoft.com/office/drawing/2014/main" id="{C3850E7F-1C69-BA4E-CCC9-926DBCE87855}"/>
              </a:ext>
            </a:extLst>
          </p:cNvPr>
          <p:cNvSpPr txBox="1">
            <a:spLocks/>
          </p:cNvSpPr>
          <p:nvPr/>
        </p:nvSpPr>
        <p:spPr>
          <a:xfrm>
            <a:off x="3853573" y="2546540"/>
            <a:ext cx="1988153" cy="3675366"/>
          </a:xfrm>
          <a:prstGeom prst="rect">
            <a:avLst/>
          </a:prstGeom>
        </p:spPr>
        <p:txBody>
          <a:bodyPr vert="horz" lIns="0" tIns="45720" rIns="91440" bIns="45720" rtlCol="0">
            <a:normAutofit/>
          </a:bodyPr>
          <a:lstStyle>
            <a:defPPr>
              <a:defRPr lang="nb-NO"/>
            </a:defPPr>
            <a:lvl1pPr marL="182563" lvl="0" indent="-182563">
              <a:lnSpc>
                <a:spcPct val="100000"/>
              </a:lnSpc>
              <a:spcBef>
                <a:spcPts val="400"/>
              </a:spcBef>
              <a:buFont typeface="Symbol" pitchFamily="2" charset="2"/>
              <a:buChar char=""/>
              <a:defRPr sz="1200">
                <a:solidFill>
                  <a:schemeClr val="tx2"/>
                </a:solidFill>
                <a:effectLst/>
                <a:latin typeface="Calibri" panose="020F0502020204030204" pitchFamily="34" charset="0"/>
                <a:ea typeface="Calibri" panose="020F0502020204030204" pitchFamily="34" charset="0"/>
                <a:cs typeface="Arial" panose="020B0604020202020204" pitchFamily="34" charset="0"/>
              </a:defRPr>
            </a:lvl1pPr>
            <a:lvl2pPr marL="490538" lvl="1" indent="-171450">
              <a:lnSpc>
                <a:spcPct val="100000"/>
              </a:lnSpc>
              <a:spcBef>
                <a:spcPts val="400"/>
              </a:spcBef>
              <a:buFont typeface="Symbol" pitchFamily="2" charset="2"/>
              <a:buChar char=""/>
              <a:defRPr sz="1050">
                <a:solidFill>
                  <a:schemeClr val="tx2"/>
                </a:solidFill>
                <a:effectLst/>
                <a:latin typeface="Calibri" panose="020F0502020204030204" pitchFamily="34" charset="0"/>
                <a:ea typeface="Calibri" panose="020F0502020204030204" pitchFamily="34" charset="0"/>
                <a:cs typeface="Arial" panose="020B0604020202020204" pitchFamily="34" charset="0"/>
              </a:defRPr>
            </a:lvl2pPr>
            <a:lvl3pPr marL="1143000" indent="-228600">
              <a:lnSpc>
                <a:spcPct val="120000"/>
              </a:lnSpc>
              <a:spcBef>
                <a:spcPts val="500"/>
              </a:spcBef>
              <a:buFont typeface="Arial" panose="020B0604020202020204" pitchFamily="34" charset="0"/>
              <a:buChar char="•"/>
              <a:defRPr>
                <a:solidFill>
                  <a:schemeClr val="tx2"/>
                </a:solidFill>
              </a:defRPr>
            </a:lvl3pPr>
            <a:lvl4pPr marL="1600200" indent="-228600">
              <a:lnSpc>
                <a:spcPct val="120000"/>
              </a:lnSpc>
              <a:spcBef>
                <a:spcPts val="500"/>
              </a:spcBef>
              <a:buFont typeface="Arial" panose="020B0604020202020204" pitchFamily="34" charset="0"/>
              <a:buChar char="•"/>
              <a:defRPr sz="1600">
                <a:solidFill>
                  <a:schemeClr val="tx2"/>
                </a:solidFill>
              </a:defRPr>
            </a:lvl4pPr>
            <a:lvl5pPr marL="2057400" indent="-228600">
              <a:lnSpc>
                <a:spcPct val="120000"/>
              </a:lnSpc>
              <a:spcBef>
                <a:spcPts val="500"/>
              </a:spcBef>
              <a:buFont typeface="Arial" panose="020B0604020202020204" pitchFamily="34" charset="0"/>
              <a:buChar char="•"/>
              <a:defRPr sz="16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nb-NO" dirty="0">
                <a:effectLst/>
                <a:latin typeface="+mn-lt"/>
              </a:rPr>
              <a:t>Bemanningsløsninger ved sykefravær og annet fravær</a:t>
            </a:r>
          </a:p>
          <a:p>
            <a:r>
              <a:rPr lang="nb-NO" dirty="0">
                <a:effectLst/>
                <a:latin typeface="+mn-lt"/>
              </a:rPr>
              <a:t>Veiledning av nyansatte</a:t>
            </a:r>
          </a:p>
          <a:p>
            <a:r>
              <a:rPr lang="nb-NO" dirty="0">
                <a:effectLst/>
                <a:latin typeface="+mn-lt"/>
              </a:rPr>
              <a:t>Bemanningsløsning som gjør at lærere og elever føler seg trygge</a:t>
            </a:r>
          </a:p>
          <a:p>
            <a:endParaRPr lang="nb-NO" dirty="0">
              <a:latin typeface="+mn-lt"/>
            </a:endParaRPr>
          </a:p>
          <a:p>
            <a:endParaRPr lang="nb-NO" dirty="0">
              <a:latin typeface="+mn-lt"/>
            </a:endParaRPr>
          </a:p>
        </p:txBody>
      </p:sp>
    </p:spTree>
    <p:extLst>
      <p:ext uri="{BB962C8B-B14F-4D97-AF65-F5344CB8AC3E}">
        <p14:creationId xmlns:p14="http://schemas.microsoft.com/office/powerpoint/2010/main" val="3087054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4B39-82CE-5908-FCEC-50A289287033}"/>
              </a:ext>
            </a:extLst>
          </p:cNvPr>
          <p:cNvSpPr>
            <a:spLocks noGrp="1"/>
          </p:cNvSpPr>
          <p:nvPr>
            <p:ph type="title"/>
          </p:nvPr>
        </p:nvSpPr>
        <p:spPr/>
        <p:txBody>
          <a:bodyPr>
            <a:normAutofit/>
          </a:bodyPr>
          <a:lstStyle/>
          <a:p>
            <a:r>
              <a:rPr lang="nb-NO"/>
              <a:t>Hva er de største risikoene?</a:t>
            </a:r>
          </a:p>
        </p:txBody>
      </p:sp>
      <p:sp>
        <p:nvSpPr>
          <p:cNvPr id="3" name="Content Placeholder 2">
            <a:extLst>
              <a:ext uri="{FF2B5EF4-FFF2-40B4-BE49-F238E27FC236}">
                <a16:creationId xmlns:a16="http://schemas.microsoft.com/office/drawing/2014/main" id="{D51227C4-BDCB-852F-6961-26241D614CBC}"/>
              </a:ext>
            </a:extLst>
          </p:cNvPr>
          <p:cNvSpPr>
            <a:spLocks noGrp="1"/>
          </p:cNvSpPr>
          <p:nvPr>
            <p:ph idx="1"/>
          </p:nvPr>
        </p:nvSpPr>
        <p:spPr/>
        <p:txBody>
          <a:bodyPr/>
          <a:lstStyle/>
          <a:p>
            <a:pPr marL="0" indent="0">
              <a:buNone/>
            </a:pPr>
            <a:r>
              <a:rPr lang="nb-NO" dirty="0"/>
              <a:t>Her skal dere vurdere sannsynlighet opp mot konsekvens og risiko. Bruk de oppsummerte risikoene fra kartleggingen og plasser disse </a:t>
            </a:r>
            <a:br>
              <a:rPr lang="nb-NO" dirty="0"/>
            </a:br>
            <a:r>
              <a:rPr lang="nb-NO" dirty="0"/>
              <a:t>i riktig boks.</a:t>
            </a:r>
          </a:p>
          <a:p>
            <a:pPr marL="0" indent="0">
              <a:buNone/>
            </a:pPr>
            <a:r>
              <a:rPr lang="nb-NO" dirty="0"/>
              <a:t>Poenget er å prioritere det som er viktigst.</a:t>
            </a:r>
          </a:p>
        </p:txBody>
      </p:sp>
      <p:sp>
        <p:nvSpPr>
          <p:cNvPr id="4" name="Text Placeholder 3">
            <a:extLst>
              <a:ext uri="{FF2B5EF4-FFF2-40B4-BE49-F238E27FC236}">
                <a16:creationId xmlns:a16="http://schemas.microsoft.com/office/drawing/2014/main" id="{DB3AA075-3546-0FB1-DAA2-CA8654DC2835}"/>
              </a:ext>
            </a:extLst>
          </p:cNvPr>
          <p:cNvSpPr>
            <a:spLocks noGrp="1"/>
          </p:cNvSpPr>
          <p:nvPr>
            <p:ph type="body" sz="quarter" idx="10"/>
          </p:nvPr>
        </p:nvSpPr>
        <p:spPr/>
        <p:txBody>
          <a:bodyPr>
            <a:normAutofit/>
          </a:bodyPr>
          <a:lstStyle/>
          <a:p>
            <a:r>
              <a:rPr lang="nb-NO"/>
              <a:t>Vurder sannsynlighet, konsekvens og risiko</a:t>
            </a:r>
          </a:p>
        </p:txBody>
      </p:sp>
      <p:sp>
        <p:nvSpPr>
          <p:cNvPr id="5" name="Text Placeholder 4">
            <a:extLst>
              <a:ext uri="{FF2B5EF4-FFF2-40B4-BE49-F238E27FC236}">
                <a16:creationId xmlns:a16="http://schemas.microsoft.com/office/drawing/2014/main" id="{533159FD-5D7A-5E4A-EE22-958EFED87F33}"/>
              </a:ext>
            </a:extLst>
          </p:cNvPr>
          <p:cNvSpPr>
            <a:spLocks noGrp="1"/>
          </p:cNvSpPr>
          <p:nvPr>
            <p:ph type="body" sz="quarter" idx="13"/>
          </p:nvPr>
        </p:nvSpPr>
        <p:spPr/>
        <p:txBody>
          <a:bodyPr/>
          <a:lstStyle/>
          <a:p>
            <a:r>
              <a:rPr lang="nb-NO"/>
              <a:t>Middels risiko </a:t>
            </a:r>
            <a:br>
              <a:rPr lang="nb-NO" sz="1200"/>
            </a:br>
            <a:r>
              <a:rPr lang="nb-NO" sz="1100" b="0"/>
              <a:t>Lav sannsynlighet, høy konsekvens</a:t>
            </a:r>
            <a:endParaRPr lang="nb-NO" sz="1200" b="0"/>
          </a:p>
        </p:txBody>
      </p:sp>
      <p:sp>
        <p:nvSpPr>
          <p:cNvPr id="6" name="Text Placeholder 5">
            <a:extLst>
              <a:ext uri="{FF2B5EF4-FFF2-40B4-BE49-F238E27FC236}">
                <a16:creationId xmlns:a16="http://schemas.microsoft.com/office/drawing/2014/main" id="{7338FE37-C4D1-F1E3-750F-FA50BC322CF0}"/>
              </a:ext>
            </a:extLst>
          </p:cNvPr>
          <p:cNvSpPr>
            <a:spLocks noGrp="1"/>
          </p:cNvSpPr>
          <p:nvPr>
            <p:ph type="body" sz="quarter" idx="14"/>
          </p:nvPr>
        </p:nvSpPr>
        <p:spPr/>
        <p:txBody>
          <a:bodyPr/>
          <a:lstStyle/>
          <a:p>
            <a:pPr marL="0" indent="0">
              <a:buNone/>
            </a:pPr>
            <a:r>
              <a:rPr lang="nb-NO"/>
              <a:t>Høy risiko </a:t>
            </a:r>
            <a:br>
              <a:rPr lang="nb-NO"/>
            </a:br>
            <a:r>
              <a:rPr lang="nb-NO" sz="1100" b="0"/>
              <a:t>Høy sannsynlighet, høy konsekvens</a:t>
            </a:r>
            <a:endParaRPr lang="nb-NO" b="0"/>
          </a:p>
        </p:txBody>
      </p:sp>
      <p:sp>
        <p:nvSpPr>
          <p:cNvPr id="32" name="Text Placeholder 31">
            <a:extLst>
              <a:ext uri="{FF2B5EF4-FFF2-40B4-BE49-F238E27FC236}">
                <a16:creationId xmlns:a16="http://schemas.microsoft.com/office/drawing/2014/main" id="{8AD80589-C9A6-A957-E1EA-D73DC9D03F30}"/>
              </a:ext>
            </a:extLst>
          </p:cNvPr>
          <p:cNvSpPr>
            <a:spLocks noGrp="1"/>
          </p:cNvSpPr>
          <p:nvPr>
            <p:ph type="body" sz="quarter" idx="15"/>
          </p:nvPr>
        </p:nvSpPr>
        <p:spPr/>
        <p:txBody>
          <a:bodyPr/>
          <a:lstStyle/>
          <a:p>
            <a:endParaRPr lang="nb-NO"/>
          </a:p>
        </p:txBody>
      </p:sp>
      <p:sp>
        <p:nvSpPr>
          <p:cNvPr id="33" name="Text Placeholder 32">
            <a:extLst>
              <a:ext uri="{FF2B5EF4-FFF2-40B4-BE49-F238E27FC236}">
                <a16:creationId xmlns:a16="http://schemas.microsoft.com/office/drawing/2014/main" id="{129C4BA2-F470-A714-92A6-5B61E6A6E4AB}"/>
              </a:ext>
            </a:extLst>
          </p:cNvPr>
          <p:cNvSpPr>
            <a:spLocks noGrp="1"/>
          </p:cNvSpPr>
          <p:nvPr>
            <p:ph type="body" sz="quarter" idx="16"/>
          </p:nvPr>
        </p:nvSpPr>
        <p:spPr/>
        <p:txBody>
          <a:bodyPr/>
          <a:lstStyle/>
          <a:p>
            <a:endParaRPr lang="nb-NO"/>
          </a:p>
        </p:txBody>
      </p:sp>
      <p:sp>
        <p:nvSpPr>
          <p:cNvPr id="24" name="Text Placeholder 23">
            <a:extLst>
              <a:ext uri="{FF2B5EF4-FFF2-40B4-BE49-F238E27FC236}">
                <a16:creationId xmlns:a16="http://schemas.microsoft.com/office/drawing/2014/main" id="{324D843D-00FB-FBC8-FCB8-9CFA4617D859}"/>
              </a:ext>
            </a:extLst>
          </p:cNvPr>
          <p:cNvSpPr>
            <a:spLocks noGrp="1"/>
          </p:cNvSpPr>
          <p:nvPr>
            <p:ph type="body" sz="quarter" idx="17"/>
          </p:nvPr>
        </p:nvSpPr>
        <p:spPr/>
        <p:txBody>
          <a:bodyPr/>
          <a:lstStyle/>
          <a:p>
            <a:r>
              <a:rPr lang="nb-NO"/>
              <a:t>Lav risiko </a:t>
            </a:r>
            <a:br>
              <a:rPr lang="nb-NO"/>
            </a:br>
            <a:r>
              <a:rPr lang="nb-NO" sz="1100" b="0"/>
              <a:t>Lav sannsynlighet, lav konsekvens</a:t>
            </a:r>
            <a:endParaRPr lang="nb-NO" b="0"/>
          </a:p>
        </p:txBody>
      </p:sp>
      <p:sp>
        <p:nvSpPr>
          <p:cNvPr id="25" name="Text Placeholder 24">
            <a:extLst>
              <a:ext uri="{FF2B5EF4-FFF2-40B4-BE49-F238E27FC236}">
                <a16:creationId xmlns:a16="http://schemas.microsoft.com/office/drawing/2014/main" id="{5CF43A0E-AED7-9366-A664-E18DAABDF971}"/>
              </a:ext>
            </a:extLst>
          </p:cNvPr>
          <p:cNvSpPr>
            <a:spLocks noGrp="1"/>
          </p:cNvSpPr>
          <p:nvPr>
            <p:ph type="body" sz="quarter" idx="18"/>
          </p:nvPr>
        </p:nvSpPr>
        <p:spPr/>
        <p:txBody>
          <a:bodyPr/>
          <a:lstStyle/>
          <a:p>
            <a:pPr marL="0" indent="0">
              <a:buNone/>
            </a:pPr>
            <a:r>
              <a:rPr lang="nb-NO"/>
              <a:t>Middels risiko </a:t>
            </a:r>
            <a:br>
              <a:rPr lang="nb-NO"/>
            </a:br>
            <a:r>
              <a:rPr lang="nb-NO" sz="1100" b="0"/>
              <a:t>Høy sannsynlighet, lav konsekvens</a:t>
            </a:r>
            <a:endParaRPr lang="nb-NO" b="0"/>
          </a:p>
        </p:txBody>
      </p:sp>
      <p:sp>
        <p:nvSpPr>
          <p:cNvPr id="34" name="Text Placeholder 33">
            <a:extLst>
              <a:ext uri="{FF2B5EF4-FFF2-40B4-BE49-F238E27FC236}">
                <a16:creationId xmlns:a16="http://schemas.microsoft.com/office/drawing/2014/main" id="{B366369F-6B17-89DC-B278-B30371816284}"/>
              </a:ext>
            </a:extLst>
          </p:cNvPr>
          <p:cNvSpPr>
            <a:spLocks noGrp="1"/>
          </p:cNvSpPr>
          <p:nvPr>
            <p:ph type="body" sz="quarter" idx="19"/>
          </p:nvPr>
        </p:nvSpPr>
        <p:spPr/>
        <p:txBody>
          <a:bodyPr/>
          <a:lstStyle/>
          <a:p>
            <a:endParaRPr lang="nb-NO"/>
          </a:p>
        </p:txBody>
      </p:sp>
      <p:sp>
        <p:nvSpPr>
          <p:cNvPr id="35" name="Text Placeholder 34">
            <a:extLst>
              <a:ext uri="{FF2B5EF4-FFF2-40B4-BE49-F238E27FC236}">
                <a16:creationId xmlns:a16="http://schemas.microsoft.com/office/drawing/2014/main" id="{04BB1B1A-EE98-31B2-1360-A28A76FEE0B6}"/>
              </a:ext>
            </a:extLst>
          </p:cNvPr>
          <p:cNvSpPr>
            <a:spLocks noGrp="1"/>
          </p:cNvSpPr>
          <p:nvPr>
            <p:ph type="body" sz="quarter" idx="20"/>
          </p:nvPr>
        </p:nvSpPr>
        <p:spPr/>
        <p:txBody>
          <a:bodyPr/>
          <a:lstStyle/>
          <a:p>
            <a:endParaRPr lang="nb-NO"/>
          </a:p>
        </p:txBody>
      </p:sp>
      <p:pic>
        <p:nvPicPr>
          <p:cNvPr id="10" name="Graphic 9">
            <a:extLst>
              <a:ext uri="{FF2B5EF4-FFF2-40B4-BE49-F238E27FC236}">
                <a16:creationId xmlns:a16="http://schemas.microsoft.com/office/drawing/2014/main" id="{B3980E87-6D2E-3FE7-A8D4-A6119AFBB2A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31192" y="4192406"/>
            <a:ext cx="3209732" cy="2229461"/>
          </a:xfrm>
          <a:prstGeom prst="rect">
            <a:avLst/>
          </a:prstGeom>
        </p:spPr>
      </p:pic>
    </p:spTree>
    <p:extLst>
      <p:ext uri="{BB962C8B-B14F-4D97-AF65-F5344CB8AC3E}">
        <p14:creationId xmlns:p14="http://schemas.microsoft.com/office/powerpoint/2010/main" val="1087648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4B39-82CE-5908-FCEC-50A289287033}"/>
              </a:ext>
            </a:extLst>
          </p:cNvPr>
          <p:cNvSpPr>
            <a:spLocks noGrp="1"/>
          </p:cNvSpPr>
          <p:nvPr>
            <p:ph type="title"/>
          </p:nvPr>
        </p:nvSpPr>
        <p:spPr/>
        <p:txBody>
          <a:bodyPr>
            <a:normAutofit/>
          </a:bodyPr>
          <a:lstStyle/>
          <a:p>
            <a:r>
              <a:rPr lang="nb-NO"/>
              <a:t>Lag en liste med prioriterte tiltak</a:t>
            </a:r>
          </a:p>
        </p:txBody>
      </p:sp>
      <p:sp>
        <p:nvSpPr>
          <p:cNvPr id="3" name="Content Placeholder 2">
            <a:extLst>
              <a:ext uri="{FF2B5EF4-FFF2-40B4-BE49-F238E27FC236}">
                <a16:creationId xmlns:a16="http://schemas.microsoft.com/office/drawing/2014/main" id="{D51227C4-BDCB-852F-6961-26241D614CBC}"/>
              </a:ext>
            </a:extLst>
          </p:cNvPr>
          <p:cNvSpPr>
            <a:spLocks noGrp="1"/>
          </p:cNvSpPr>
          <p:nvPr>
            <p:ph idx="1"/>
          </p:nvPr>
        </p:nvSpPr>
        <p:spPr>
          <a:xfrm>
            <a:off x="838201" y="2471227"/>
            <a:ext cx="3417187" cy="1415286"/>
          </a:xfrm>
        </p:spPr>
        <p:txBody>
          <a:bodyPr/>
          <a:lstStyle/>
          <a:p>
            <a:pPr marL="0" indent="0">
              <a:buNone/>
            </a:pPr>
            <a:r>
              <a:rPr lang="nb-NO" dirty="0"/>
              <a:t>I denne øvelsen skal dere lage en liste med prioriterte tiltak basert på risikovurderingen i forrige oppgave. Her skal dere også fordele ansvar og sette en tidsfrist for hvert tiltak.</a:t>
            </a:r>
          </a:p>
        </p:txBody>
      </p:sp>
      <p:sp>
        <p:nvSpPr>
          <p:cNvPr id="4" name="Text Placeholder 3">
            <a:extLst>
              <a:ext uri="{FF2B5EF4-FFF2-40B4-BE49-F238E27FC236}">
                <a16:creationId xmlns:a16="http://schemas.microsoft.com/office/drawing/2014/main" id="{DB3AA075-3546-0FB1-DAA2-CA8654DC2835}"/>
              </a:ext>
            </a:extLst>
          </p:cNvPr>
          <p:cNvSpPr>
            <a:spLocks noGrp="1"/>
          </p:cNvSpPr>
          <p:nvPr>
            <p:ph type="body" sz="quarter" idx="10"/>
          </p:nvPr>
        </p:nvSpPr>
        <p:spPr/>
        <p:txBody>
          <a:bodyPr>
            <a:normAutofit/>
          </a:bodyPr>
          <a:lstStyle/>
          <a:p>
            <a:r>
              <a:rPr lang="nb-NO"/>
              <a:t>Planlegg og iverksett tiltak</a:t>
            </a:r>
          </a:p>
        </p:txBody>
      </p:sp>
      <p:pic>
        <p:nvPicPr>
          <p:cNvPr id="10" name="Graphic 9">
            <a:extLst>
              <a:ext uri="{FF2B5EF4-FFF2-40B4-BE49-F238E27FC236}">
                <a16:creationId xmlns:a16="http://schemas.microsoft.com/office/drawing/2014/main" id="{B3980E87-6D2E-3FE7-A8D4-A6119AFBB2A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38200" y="3886513"/>
            <a:ext cx="3417188" cy="2291815"/>
          </a:xfrm>
          <a:prstGeom prst="rect">
            <a:avLst/>
          </a:prstGeom>
        </p:spPr>
      </p:pic>
      <p:graphicFrame>
        <p:nvGraphicFramePr>
          <p:cNvPr id="16" name="Table 15">
            <a:extLst>
              <a:ext uri="{FF2B5EF4-FFF2-40B4-BE49-F238E27FC236}">
                <a16:creationId xmlns:a16="http://schemas.microsoft.com/office/drawing/2014/main" id="{D1B44A0B-B7E2-F9EB-8B12-98328F1245AD}"/>
              </a:ext>
            </a:extLst>
          </p:cNvPr>
          <p:cNvGraphicFramePr>
            <a:graphicFrameLocks noGrp="1"/>
          </p:cNvGraphicFramePr>
          <p:nvPr>
            <p:extLst>
              <p:ext uri="{D42A27DB-BD31-4B8C-83A1-F6EECF244321}">
                <p14:modId xmlns:p14="http://schemas.microsoft.com/office/powerpoint/2010/main" val="3723284351"/>
              </p:ext>
            </p:extLst>
          </p:nvPr>
        </p:nvGraphicFramePr>
        <p:xfrm>
          <a:off x="5438899" y="593767"/>
          <a:ext cx="6222665" cy="5760000"/>
        </p:xfrm>
        <a:graphic>
          <a:graphicData uri="http://schemas.openxmlformats.org/drawingml/2006/table">
            <a:tbl>
              <a:tblPr firstRow="1" bandRow="1">
                <a:tableStyleId>{7DF18680-E054-41AD-8BC1-D1AEF772440D}</a:tableStyleId>
              </a:tblPr>
              <a:tblGrid>
                <a:gridCol w="837667">
                  <a:extLst>
                    <a:ext uri="{9D8B030D-6E8A-4147-A177-3AD203B41FA5}">
                      <a16:colId xmlns:a16="http://schemas.microsoft.com/office/drawing/2014/main" val="2744221041"/>
                    </a:ext>
                  </a:extLst>
                </a:gridCol>
                <a:gridCol w="1651399">
                  <a:extLst>
                    <a:ext uri="{9D8B030D-6E8A-4147-A177-3AD203B41FA5}">
                      <a16:colId xmlns:a16="http://schemas.microsoft.com/office/drawing/2014/main" val="3369605194"/>
                    </a:ext>
                  </a:extLst>
                </a:gridCol>
                <a:gridCol w="1783036">
                  <a:extLst>
                    <a:ext uri="{9D8B030D-6E8A-4147-A177-3AD203B41FA5}">
                      <a16:colId xmlns:a16="http://schemas.microsoft.com/office/drawing/2014/main" val="2098691603"/>
                    </a:ext>
                  </a:extLst>
                </a:gridCol>
                <a:gridCol w="1017167">
                  <a:extLst>
                    <a:ext uri="{9D8B030D-6E8A-4147-A177-3AD203B41FA5}">
                      <a16:colId xmlns:a16="http://schemas.microsoft.com/office/drawing/2014/main" val="2243189547"/>
                    </a:ext>
                  </a:extLst>
                </a:gridCol>
                <a:gridCol w="933396">
                  <a:extLst>
                    <a:ext uri="{9D8B030D-6E8A-4147-A177-3AD203B41FA5}">
                      <a16:colId xmlns:a16="http://schemas.microsoft.com/office/drawing/2014/main" val="2666985334"/>
                    </a:ext>
                  </a:extLst>
                </a:gridCol>
              </a:tblGrid>
              <a:tr h="640000">
                <a:tc>
                  <a:txBody>
                    <a:bodyPr/>
                    <a:lstStyle/>
                    <a:p>
                      <a:pPr algn="l"/>
                      <a:r>
                        <a:rPr lang="nb-NO" sz="1200">
                          <a:solidFill>
                            <a:schemeClr val="tx2"/>
                          </a:solidFill>
                        </a:rPr>
                        <a:t>Prioritet</a:t>
                      </a:r>
                    </a:p>
                  </a:txBody>
                  <a:tcPr marL="108000" marR="108000" marT="72000" marB="72000" anchor="ctr">
                    <a:lnL w="6350" cap="flat" cmpd="sng" algn="ctr">
                      <a:noFill/>
                      <a:prstDash val="solid"/>
                      <a:round/>
                      <a:headEnd type="none" w="med" len="med"/>
                      <a:tailEnd type="none" w="med" len="med"/>
                    </a:lnL>
                    <a:lnR w="9525" cap="flat" cmpd="sng" algn="ctr">
                      <a:solidFill>
                        <a:schemeClr val="accent2"/>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2"/>
                          </a:solidFill>
                          <a:effectLst/>
                          <a:latin typeface="+mn-lt"/>
                          <a:ea typeface="+mn-ea"/>
                          <a:cs typeface="+mn-cs"/>
                        </a:rPr>
                        <a:t>Risiko</a:t>
                      </a:r>
                    </a:p>
                  </a:txBody>
                  <a:tcPr marL="108000" marR="108000" marT="72000" marB="72000"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2"/>
                          </a:solidFill>
                          <a:effectLst/>
                          <a:latin typeface="+mn-lt"/>
                          <a:ea typeface="+mn-ea"/>
                          <a:cs typeface="+mn-cs"/>
                        </a:rPr>
                        <a:t>Tiltak</a:t>
                      </a:r>
                    </a:p>
                  </a:txBody>
                  <a:tcPr marL="108000" marR="108000" marT="72000" marB="72000"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pPr algn="l"/>
                      <a:r>
                        <a:rPr lang="nb-NO" sz="1200">
                          <a:solidFill>
                            <a:schemeClr val="tx2"/>
                          </a:solidFill>
                        </a:rPr>
                        <a:t>Ansvar</a:t>
                      </a:r>
                    </a:p>
                  </a:txBody>
                  <a:tcPr marL="108000" marR="108000" marT="72000" marB="72000"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pPr algn="l"/>
                      <a:r>
                        <a:rPr lang="nb-NO" sz="1200">
                          <a:solidFill>
                            <a:schemeClr val="tx2"/>
                          </a:solidFill>
                        </a:rPr>
                        <a:t>Tidsfrist</a:t>
                      </a:r>
                    </a:p>
                  </a:txBody>
                  <a:tcPr marL="108000" marR="108000" marT="72000" marB="72000" anchor="ctr">
                    <a:lnL w="9525"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87172505"/>
                  </a:ext>
                </a:extLst>
              </a:tr>
              <a:tr h="640000">
                <a:tc>
                  <a:txBody>
                    <a:bodyPr/>
                    <a:lstStyle/>
                    <a:p>
                      <a:pPr algn="ctr"/>
                      <a:r>
                        <a:rPr lang="nb-NO" sz="1200" b="1">
                          <a:solidFill>
                            <a:schemeClr val="tx2"/>
                          </a:solidFill>
                        </a:rPr>
                        <a:t>1</a:t>
                      </a:r>
                    </a:p>
                  </a:txBody>
                  <a:tcPr marL="108000" marR="108000" marT="72000" marB="72000" anchor="ctr">
                    <a:lnL w="6350" cap="flat" cmpd="sng" algn="ctr">
                      <a:no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205812563"/>
                  </a:ext>
                </a:extLst>
              </a:tr>
              <a:tr h="640000">
                <a:tc>
                  <a:txBody>
                    <a:bodyPr/>
                    <a:lstStyle/>
                    <a:p>
                      <a:pPr algn="ctr"/>
                      <a:r>
                        <a:rPr lang="nb-NO" sz="1200" b="1">
                          <a:solidFill>
                            <a:schemeClr val="tx2"/>
                          </a:solidFill>
                        </a:rPr>
                        <a:t>2</a:t>
                      </a:r>
                    </a:p>
                  </a:txBody>
                  <a:tcPr marL="108000" marR="108000" marT="72000" marB="72000" anchor="ctr">
                    <a:lnL w="6350" cap="flat" cmpd="sng" algn="ctr">
                      <a:no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871880911"/>
                  </a:ext>
                </a:extLst>
              </a:tr>
              <a:tr h="640000">
                <a:tc>
                  <a:txBody>
                    <a:bodyPr/>
                    <a:lstStyle/>
                    <a:p>
                      <a:pPr algn="ctr"/>
                      <a:r>
                        <a:rPr lang="nb-NO" sz="1200" b="1">
                          <a:solidFill>
                            <a:schemeClr val="tx2"/>
                          </a:solidFill>
                        </a:rPr>
                        <a:t>3</a:t>
                      </a:r>
                    </a:p>
                  </a:txBody>
                  <a:tcPr marL="108000" marR="108000" marT="72000" marB="72000" anchor="ctr">
                    <a:lnL w="6350" cap="flat" cmpd="sng" algn="ctr">
                      <a:no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907376429"/>
                  </a:ext>
                </a:extLst>
              </a:tr>
              <a:tr h="640000">
                <a:tc>
                  <a:txBody>
                    <a:bodyPr/>
                    <a:lstStyle/>
                    <a:p>
                      <a:pPr algn="ctr"/>
                      <a:r>
                        <a:rPr lang="nb-NO" sz="1200" b="1">
                          <a:solidFill>
                            <a:schemeClr val="tx2"/>
                          </a:solidFill>
                        </a:rPr>
                        <a:t>4</a:t>
                      </a:r>
                    </a:p>
                  </a:txBody>
                  <a:tcPr marL="108000" marR="108000" marT="72000" marB="72000" anchor="ctr">
                    <a:lnL w="6350" cap="flat" cmpd="sng" algn="ctr">
                      <a:no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495552815"/>
                  </a:ext>
                </a:extLst>
              </a:tr>
              <a:tr h="640000">
                <a:tc>
                  <a:txBody>
                    <a:bodyPr/>
                    <a:lstStyle/>
                    <a:p>
                      <a:pPr algn="ctr"/>
                      <a:r>
                        <a:rPr lang="nb-NO" sz="1200" b="1">
                          <a:solidFill>
                            <a:schemeClr val="tx2"/>
                          </a:solidFill>
                        </a:rPr>
                        <a:t>5</a:t>
                      </a:r>
                    </a:p>
                  </a:txBody>
                  <a:tcPr marL="108000" marR="108000" marT="72000" marB="72000" anchor="ctr">
                    <a:lnL w="6350" cap="flat" cmpd="sng" algn="ctr">
                      <a:no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626405720"/>
                  </a:ext>
                </a:extLst>
              </a:tr>
              <a:tr h="640000">
                <a:tc>
                  <a:txBody>
                    <a:bodyPr/>
                    <a:lstStyle/>
                    <a:p>
                      <a:pPr algn="ctr"/>
                      <a:r>
                        <a:rPr lang="nb-NO" sz="1200" b="1">
                          <a:solidFill>
                            <a:schemeClr val="tx2"/>
                          </a:solidFill>
                        </a:rPr>
                        <a:t>6</a:t>
                      </a:r>
                    </a:p>
                  </a:txBody>
                  <a:tcPr marL="108000" marR="108000" marT="72000" marB="72000" anchor="ctr">
                    <a:lnL w="6350" cap="flat" cmpd="sng" algn="ctr">
                      <a:no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936062624"/>
                  </a:ext>
                </a:extLst>
              </a:tr>
              <a:tr h="640000">
                <a:tc>
                  <a:txBody>
                    <a:bodyPr/>
                    <a:lstStyle/>
                    <a:p>
                      <a:pPr algn="ctr"/>
                      <a:r>
                        <a:rPr lang="nb-NO" sz="1200" b="1">
                          <a:solidFill>
                            <a:schemeClr val="tx2"/>
                          </a:solidFill>
                        </a:rPr>
                        <a:t>7</a:t>
                      </a:r>
                    </a:p>
                  </a:txBody>
                  <a:tcPr marL="108000" marR="108000" marT="72000" marB="72000" anchor="ctr">
                    <a:lnL w="6350" cap="flat" cmpd="sng" algn="ctr">
                      <a:no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453539071"/>
                  </a:ext>
                </a:extLst>
              </a:tr>
              <a:tr h="640000">
                <a:tc>
                  <a:txBody>
                    <a:bodyPr/>
                    <a:lstStyle/>
                    <a:p>
                      <a:pPr algn="ctr"/>
                      <a:r>
                        <a:rPr lang="nb-NO" sz="1200" b="1">
                          <a:solidFill>
                            <a:schemeClr val="tx2"/>
                          </a:solidFill>
                        </a:rPr>
                        <a:t>8</a:t>
                      </a:r>
                    </a:p>
                  </a:txBody>
                  <a:tcPr marL="108000" marR="108000" marT="72000" marB="72000" anchor="ctr">
                    <a:lnL w="6350" cap="flat" cmpd="sng" algn="ctr">
                      <a:no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endParaRPr lang="nb-NO" sz="120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endParaRPr lang="nb-NO" sz="120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endParaRPr lang="nb-NO" sz="120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endParaRPr lang="nb-NO" sz="120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28486869"/>
                  </a:ext>
                </a:extLst>
              </a:tr>
            </a:tbl>
          </a:graphicData>
        </a:graphic>
      </p:graphicFrame>
    </p:spTree>
    <p:extLst>
      <p:ext uri="{BB962C8B-B14F-4D97-AF65-F5344CB8AC3E}">
        <p14:creationId xmlns:p14="http://schemas.microsoft.com/office/powerpoint/2010/main" val="2735299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3EC3-2412-B1B9-5D79-3FC33B8C2071}"/>
              </a:ext>
            </a:extLst>
          </p:cNvPr>
          <p:cNvSpPr>
            <a:spLocks noGrp="1"/>
          </p:cNvSpPr>
          <p:nvPr>
            <p:ph type="title"/>
          </p:nvPr>
        </p:nvSpPr>
        <p:spPr>
          <a:xfrm>
            <a:off x="838200" y="1050681"/>
            <a:ext cx="6833260" cy="1325563"/>
          </a:xfrm>
        </p:spPr>
        <p:txBody>
          <a:bodyPr>
            <a:normAutofit/>
          </a:bodyPr>
          <a:lstStyle/>
          <a:p>
            <a:r>
              <a:rPr lang="nb-NO" sz="4000"/>
              <a:t>Kartlegging og risikovurdering av arbeidsmiljøet </a:t>
            </a:r>
          </a:p>
        </p:txBody>
      </p:sp>
      <p:sp>
        <p:nvSpPr>
          <p:cNvPr id="3" name="Content Placeholder 2">
            <a:extLst>
              <a:ext uri="{FF2B5EF4-FFF2-40B4-BE49-F238E27FC236}">
                <a16:creationId xmlns:a16="http://schemas.microsoft.com/office/drawing/2014/main" id="{B1F7E2B1-0283-B7D8-B71F-C2E4043B4855}"/>
              </a:ext>
            </a:extLst>
          </p:cNvPr>
          <p:cNvSpPr>
            <a:spLocks noGrp="1"/>
          </p:cNvSpPr>
          <p:nvPr>
            <p:ph idx="1"/>
          </p:nvPr>
        </p:nvSpPr>
        <p:spPr>
          <a:xfrm>
            <a:off x="838201" y="2567363"/>
            <a:ext cx="5503222" cy="4162633"/>
          </a:xfrm>
        </p:spPr>
        <p:txBody>
          <a:bodyPr>
            <a:noAutofit/>
          </a:bodyPr>
          <a:lstStyle/>
          <a:p>
            <a:pPr marL="0" indent="0">
              <a:buNone/>
            </a:pPr>
            <a:r>
              <a:rPr lang="nb-NO" sz="1800" dirty="0"/>
              <a:t>Løpende og systematisk arbeid med forebygging av vold og trusler i helse-, miljø- og sikkerhetsarbeidet (HMS) er både viktig og lovpålagt. Her skal dere inkludere både undervisningstid, friminutt og skolefritidsordning.</a:t>
            </a:r>
          </a:p>
          <a:p>
            <a:pPr marL="0" indent="0">
              <a:buNone/>
            </a:pPr>
            <a:r>
              <a:rPr lang="nb-NO" sz="1800" dirty="0"/>
              <a:t>Veilederen tar utgangspunkt i Arbeidsmiljøloven § § 3-1 og 4-3, forskrift om utførelse av arbeid § 23A-1 og Internkontrollforskriften §5.</a:t>
            </a:r>
            <a:br>
              <a:rPr lang="nb-NO" sz="1800" dirty="0"/>
            </a:br>
            <a:r>
              <a:rPr lang="nb-NO" sz="1800" dirty="0"/>
              <a:t> </a:t>
            </a:r>
          </a:p>
          <a:p>
            <a:pPr marL="0" indent="0">
              <a:buNone/>
            </a:pPr>
            <a:endParaRPr lang="nb-NO" sz="1800" dirty="0"/>
          </a:p>
        </p:txBody>
      </p:sp>
      <p:pic>
        <p:nvPicPr>
          <p:cNvPr id="6" name="Graphic 5">
            <a:extLst>
              <a:ext uri="{FF2B5EF4-FFF2-40B4-BE49-F238E27FC236}">
                <a16:creationId xmlns:a16="http://schemas.microsoft.com/office/drawing/2014/main" id="{CA349E9E-BE03-87F0-DDDE-B064AC18C4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55657" y="1484085"/>
            <a:ext cx="5245100" cy="4323234"/>
          </a:xfrm>
          <a:prstGeom prst="rect">
            <a:avLst/>
          </a:prstGeom>
        </p:spPr>
      </p:pic>
    </p:spTree>
    <p:extLst>
      <p:ext uri="{BB962C8B-B14F-4D97-AF65-F5344CB8AC3E}">
        <p14:creationId xmlns:p14="http://schemas.microsoft.com/office/powerpoint/2010/main" val="396206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4B39-82CE-5908-FCEC-50A289287033}"/>
              </a:ext>
            </a:extLst>
          </p:cNvPr>
          <p:cNvSpPr>
            <a:spLocks noGrp="1"/>
          </p:cNvSpPr>
          <p:nvPr>
            <p:ph type="title"/>
          </p:nvPr>
        </p:nvSpPr>
        <p:spPr>
          <a:xfrm>
            <a:off x="838200" y="821297"/>
            <a:ext cx="3223161" cy="1415287"/>
          </a:xfrm>
        </p:spPr>
        <p:txBody>
          <a:bodyPr>
            <a:normAutofit/>
          </a:bodyPr>
          <a:lstStyle/>
          <a:p>
            <a:r>
              <a:rPr lang="nb-NO"/>
              <a:t>Har tiltakene hatt effekt?</a:t>
            </a:r>
          </a:p>
        </p:txBody>
      </p:sp>
      <p:sp>
        <p:nvSpPr>
          <p:cNvPr id="3" name="Content Placeholder 2">
            <a:extLst>
              <a:ext uri="{FF2B5EF4-FFF2-40B4-BE49-F238E27FC236}">
                <a16:creationId xmlns:a16="http://schemas.microsoft.com/office/drawing/2014/main" id="{D51227C4-BDCB-852F-6961-26241D614CBC}"/>
              </a:ext>
            </a:extLst>
          </p:cNvPr>
          <p:cNvSpPr>
            <a:spLocks noGrp="1"/>
          </p:cNvSpPr>
          <p:nvPr>
            <p:ph idx="1"/>
          </p:nvPr>
        </p:nvSpPr>
        <p:spPr>
          <a:xfrm>
            <a:off x="838201" y="2471227"/>
            <a:ext cx="3362324" cy="1415286"/>
          </a:xfrm>
        </p:spPr>
        <p:txBody>
          <a:bodyPr/>
          <a:lstStyle/>
          <a:p>
            <a:pPr marL="0" indent="0">
              <a:buNone/>
            </a:pPr>
            <a:r>
              <a:rPr lang="nb-NO" dirty="0"/>
              <a:t>Når tiltakene er iverksatt og testet, er det viktig å evaluere. Dette skjemaet gjør det enkelt å se hvilke tiltak som fungerer og hvilke endringer som må gjøres.</a:t>
            </a:r>
          </a:p>
        </p:txBody>
      </p:sp>
      <p:sp>
        <p:nvSpPr>
          <p:cNvPr id="4" name="Text Placeholder 3">
            <a:extLst>
              <a:ext uri="{FF2B5EF4-FFF2-40B4-BE49-F238E27FC236}">
                <a16:creationId xmlns:a16="http://schemas.microsoft.com/office/drawing/2014/main" id="{DB3AA075-3546-0FB1-DAA2-CA8654DC2835}"/>
              </a:ext>
            </a:extLst>
          </p:cNvPr>
          <p:cNvSpPr>
            <a:spLocks noGrp="1"/>
          </p:cNvSpPr>
          <p:nvPr>
            <p:ph type="body" sz="quarter" idx="10"/>
          </p:nvPr>
        </p:nvSpPr>
        <p:spPr/>
        <p:txBody>
          <a:bodyPr>
            <a:normAutofit/>
          </a:bodyPr>
          <a:lstStyle/>
          <a:p>
            <a:r>
              <a:rPr lang="nb-NO"/>
              <a:t>Evaluer tiltakene</a:t>
            </a:r>
          </a:p>
        </p:txBody>
      </p:sp>
      <p:pic>
        <p:nvPicPr>
          <p:cNvPr id="10" name="Graphic 9">
            <a:extLst>
              <a:ext uri="{FF2B5EF4-FFF2-40B4-BE49-F238E27FC236}">
                <a16:creationId xmlns:a16="http://schemas.microsoft.com/office/drawing/2014/main" id="{B3980E87-6D2E-3FE7-A8D4-A6119AFBB2A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38200" y="3980800"/>
            <a:ext cx="3603170" cy="2491335"/>
          </a:xfrm>
          <a:prstGeom prst="rect">
            <a:avLst/>
          </a:prstGeom>
        </p:spPr>
      </p:pic>
      <p:graphicFrame>
        <p:nvGraphicFramePr>
          <p:cNvPr id="16" name="Table 15">
            <a:extLst>
              <a:ext uri="{FF2B5EF4-FFF2-40B4-BE49-F238E27FC236}">
                <a16:creationId xmlns:a16="http://schemas.microsoft.com/office/drawing/2014/main" id="{D1B44A0B-B7E2-F9EB-8B12-98328F1245AD}"/>
              </a:ext>
            </a:extLst>
          </p:cNvPr>
          <p:cNvGraphicFramePr>
            <a:graphicFrameLocks noGrp="1"/>
          </p:cNvGraphicFramePr>
          <p:nvPr>
            <p:extLst>
              <p:ext uri="{D42A27DB-BD31-4B8C-83A1-F6EECF244321}">
                <p14:modId xmlns:p14="http://schemas.microsoft.com/office/powerpoint/2010/main" val="323132401"/>
              </p:ext>
            </p:extLst>
          </p:nvPr>
        </p:nvGraphicFramePr>
        <p:xfrm>
          <a:off x="5023261" y="593767"/>
          <a:ext cx="6638303" cy="5759999"/>
        </p:xfrm>
        <a:graphic>
          <a:graphicData uri="http://schemas.openxmlformats.org/drawingml/2006/table">
            <a:tbl>
              <a:tblPr firstRow="1" bandRow="1">
                <a:tableStyleId>{7DF18680-E054-41AD-8BC1-D1AEF772440D}</a:tableStyleId>
              </a:tblPr>
              <a:tblGrid>
                <a:gridCol w="760022">
                  <a:extLst>
                    <a:ext uri="{9D8B030D-6E8A-4147-A177-3AD203B41FA5}">
                      <a16:colId xmlns:a16="http://schemas.microsoft.com/office/drawing/2014/main" val="2744221041"/>
                    </a:ext>
                  </a:extLst>
                </a:gridCol>
                <a:gridCol w="1840675">
                  <a:extLst>
                    <a:ext uri="{9D8B030D-6E8A-4147-A177-3AD203B41FA5}">
                      <a16:colId xmlns:a16="http://schemas.microsoft.com/office/drawing/2014/main" val="3369605194"/>
                    </a:ext>
                  </a:extLst>
                </a:gridCol>
                <a:gridCol w="1911928">
                  <a:extLst>
                    <a:ext uri="{9D8B030D-6E8A-4147-A177-3AD203B41FA5}">
                      <a16:colId xmlns:a16="http://schemas.microsoft.com/office/drawing/2014/main" val="2098691603"/>
                    </a:ext>
                  </a:extLst>
                </a:gridCol>
                <a:gridCol w="2125678">
                  <a:extLst>
                    <a:ext uri="{9D8B030D-6E8A-4147-A177-3AD203B41FA5}">
                      <a16:colId xmlns:a16="http://schemas.microsoft.com/office/drawing/2014/main" val="2243189547"/>
                    </a:ext>
                  </a:extLst>
                </a:gridCol>
              </a:tblGrid>
              <a:tr h="793271">
                <a:tc>
                  <a:txBody>
                    <a:bodyPr/>
                    <a:lstStyle/>
                    <a:p>
                      <a:pPr algn="l"/>
                      <a:r>
                        <a:rPr lang="nb-NO" sz="1200" noProof="0">
                          <a:solidFill>
                            <a:schemeClr val="tx2"/>
                          </a:solidFill>
                        </a:rPr>
                        <a:t>Tiltak</a:t>
                      </a:r>
                    </a:p>
                  </a:txBody>
                  <a:tcPr marL="108000" marR="108000" marT="72000" marB="72000" anchor="ctr">
                    <a:lnL w="9525" cap="flat" cmpd="sng" algn="ctr">
                      <a:no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noProof="0">
                          <a:solidFill>
                            <a:schemeClr val="tx2"/>
                          </a:solidFill>
                          <a:effectLst/>
                          <a:latin typeface="+mn-lt"/>
                          <a:ea typeface="+mn-ea"/>
                          <a:cs typeface="+mn-cs"/>
                        </a:rPr>
                        <a:t>Er tiltaket som er utført tilstrekkelige? </a:t>
                      </a:r>
                      <a:r>
                        <a:rPr lang="nb-NO" sz="1200" b="0" kern="1200" noProof="0">
                          <a:solidFill>
                            <a:schemeClr val="tx2"/>
                          </a:solidFill>
                          <a:effectLst/>
                          <a:latin typeface="+mn-lt"/>
                          <a:ea typeface="+mn-ea"/>
                          <a:cs typeface="+mn-cs"/>
                        </a:rPr>
                        <a:t>(ja/nei)</a:t>
                      </a:r>
                    </a:p>
                  </a:txBody>
                  <a:tcPr marL="108000" marR="108000" marT="72000" marB="72000"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noProof="0">
                          <a:solidFill>
                            <a:schemeClr val="tx2"/>
                          </a:solidFill>
                          <a:effectLst/>
                          <a:latin typeface="+mn-lt"/>
                          <a:ea typeface="+mn-ea"/>
                          <a:cs typeface="+mn-cs"/>
                        </a:rPr>
                        <a:t>Fungerer tiltaket som ønsket?</a:t>
                      </a:r>
                    </a:p>
                  </a:txBody>
                  <a:tcPr marL="108000" marR="108000" marT="72000" marB="72000"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pPr algn="l"/>
                      <a:r>
                        <a:rPr lang="nb-NO" sz="1200" noProof="0">
                          <a:solidFill>
                            <a:schemeClr val="tx2"/>
                          </a:solidFill>
                        </a:rPr>
                        <a:t>Hvilke justeringer bør gjøres fremover?</a:t>
                      </a:r>
                    </a:p>
                  </a:txBody>
                  <a:tcPr marL="108000" marR="108000" marT="72000" marB="72000" anchor="ctr">
                    <a:lnL w="9525" cap="flat" cmpd="sng" algn="ctr">
                      <a:solidFill>
                        <a:schemeClr val="accent2"/>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87172505"/>
                  </a:ext>
                </a:extLst>
              </a:tr>
              <a:tr h="620841">
                <a:tc>
                  <a:txBody>
                    <a:bodyPr/>
                    <a:lstStyle/>
                    <a:p>
                      <a:pPr algn="l"/>
                      <a:endParaRPr lang="nb-NO" sz="1200" b="0" noProof="0">
                        <a:solidFill>
                          <a:schemeClr val="tx2"/>
                        </a:solidFill>
                      </a:endParaRPr>
                    </a:p>
                  </a:txBody>
                  <a:tcPr marL="108000" marR="108000" marT="72000" marB="72000">
                    <a:lnL w="9525" cap="flat" cmpd="sng" algn="ctr">
                      <a:no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noProof="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noProof="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noProof="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205812563"/>
                  </a:ext>
                </a:extLst>
              </a:tr>
              <a:tr h="620841">
                <a:tc>
                  <a:txBody>
                    <a:bodyPr/>
                    <a:lstStyle/>
                    <a:p>
                      <a:pPr algn="l"/>
                      <a:endParaRPr lang="nb-NO" sz="1200" b="0" noProof="0">
                        <a:solidFill>
                          <a:schemeClr val="tx2"/>
                        </a:solidFill>
                      </a:endParaRPr>
                    </a:p>
                  </a:txBody>
                  <a:tcPr marL="108000" marR="108000" marT="72000" marB="72000">
                    <a:lnL w="9525" cap="flat" cmpd="sng" algn="ctr">
                      <a:no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noProof="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noProof="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noProof="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871880911"/>
                  </a:ext>
                </a:extLst>
              </a:tr>
              <a:tr h="620841">
                <a:tc>
                  <a:txBody>
                    <a:bodyPr/>
                    <a:lstStyle/>
                    <a:p>
                      <a:pPr algn="l"/>
                      <a:endParaRPr lang="nb-NO" sz="1200" b="0" noProof="0">
                        <a:solidFill>
                          <a:schemeClr val="tx2"/>
                        </a:solidFill>
                      </a:endParaRPr>
                    </a:p>
                  </a:txBody>
                  <a:tcPr marL="108000" marR="108000" marT="72000" marB="72000">
                    <a:lnL w="9525" cap="flat" cmpd="sng" algn="ctr">
                      <a:no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noProof="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noProof="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noProof="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907376429"/>
                  </a:ext>
                </a:extLst>
              </a:tr>
              <a:tr h="620841">
                <a:tc>
                  <a:txBody>
                    <a:bodyPr/>
                    <a:lstStyle/>
                    <a:p>
                      <a:pPr algn="l"/>
                      <a:endParaRPr lang="nb-NO" sz="1200" b="0" noProof="0">
                        <a:solidFill>
                          <a:schemeClr val="tx2"/>
                        </a:solidFill>
                      </a:endParaRPr>
                    </a:p>
                  </a:txBody>
                  <a:tcPr marL="108000" marR="108000" marT="72000" marB="72000">
                    <a:lnL w="9525" cap="flat" cmpd="sng" algn="ctr">
                      <a:no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noProof="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noProof="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noProof="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495552815"/>
                  </a:ext>
                </a:extLst>
              </a:tr>
              <a:tr h="620841">
                <a:tc>
                  <a:txBody>
                    <a:bodyPr/>
                    <a:lstStyle/>
                    <a:p>
                      <a:pPr algn="l"/>
                      <a:endParaRPr lang="nb-NO" sz="1200" b="0" noProof="0">
                        <a:solidFill>
                          <a:schemeClr val="tx2"/>
                        </a:solidFill>
                      </a:endParaRPr>
                    </a:p>
                  </a:txBody>
                  <a:tcPr marL="108000" marR="108000" marT="72000" marB="72000">
                    <a:lnL w="9525" cap="flat" cmpd="sng" algn="ctr">
                      <a:no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noProof="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noProof="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noProof="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626405720"/>
                  </a:ext>
                </a:extLst>
              </a:tr>
              <a:tr h="620841">
                <a:tc>
                  <a:txBody>
                    <a:bodyPr/>
                    <a:lstStyle/>
                    <a:p>
                      <a:pPr algn="l"/>
                      <a:endParaRPr lang="nb-NO" sz="1200" b="0" noProof="0">
                        <a:solidFill>
                          <a:schemeClr val="tx2"/>
                        </a:solidFill>
                      </a:endParaRPr>
                    </a:p>
                  </a:txBody>
                  <a:tcPr marL="108000" marR="108000" marT="72000" marB="72000">
                    <a:lnL w="9525" cap="flat" cmpd="sng" algn="ctr">
                      <a:no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noProof="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noProof="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noProof="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936062624"/>
                  </a:ext>
                </a:extLst>
              </a:tr>
              <a:tr h="620841">
                <a:tc>
                  <a:txBody>
                    <a:bodyPr/>
                    <a:lstStyle/>
                    <a:p>
                      <a:pPr algn="l"/>
                      <a:endParaRPr lang="nb-NO" sz="1200" b="0" noProof="0">
                        <a:solidFill>
                          <a:schemeClr val="tx2"/>
                        </a:solidFill>
                      </a:endParaRPr>
                    </a:p>
                  </a:txBody>
                  <a:tcPr marL="108000" marR="108000" marT="72000" marB="72000">
                    <a:lnL w="9525" cap="flat" cmpd="sng" algn="ctr">
                      <a:no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noProof="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noProof="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endParaRPr lang="nb-NO" sz="1200" noProof="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453539071"/>
                  </a:ext>
                </a:extLst>
              </a:tr>
              <a:tr h="620841">
                <a:tc>
                  <a:txBody>
                    <a:bodyPr/>
                    <a:lstStyle/>
                    <a:p>
                      <a:pPr algn="l"/>
                      <a:endParaRPr lang="nb-NO" sz="1200" b="0" noProof="0">
                        <a:solidFill>
                          <a:schemeClr val="tx2"/>
                        </a:solidFill>
                      </a:endParaRPr>
                    </a:p>
                  </a:txBody>
                  <a:tcPr marL="108000" marR="108000" marT="72000" marB="72000">
                    <a:lnL w="9525" cap="flat" cmpd="sng" algn="ctr">
                      <a:no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tc>
                  <a:txBody>
                    <a:bodyPr/>
                    <a:lstStyle/>
                    <a:p>
                      <a:endParaRPr lang="nb-NO" sz="1200" noProof="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tc>
                  <a:txBody>
                    <a:bodyPr/>
                    <a:lstStyle/>
                    <a:p>
                      <a:endParaRPr lang="nb-NO" sz="1200" noProof="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tc>
                  <a:txBody>
                    <a:bodyPr/>
                    <a:lstStyle/>
                    <a:p>
                      <a:endParaRPr lang="nb-NO" sz="1200" noProof="0">
                        <a:solidFill>
                          <a:schemeClr val="tx2"/>
                        </a:solidFill>
                      </a:endParaRPr>
                    </a:p>
                  </a:txBody>
                  <a:tcPr marL="108000" marR="108000" marT="72000" marB="72000">
                    <a:lnL w="9525" cap="flat" cmpd="sng" algn="ctr">
                      <a:solidFill>
                        <a:schemeClr val="accent2"/>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28486869"/>
                  </a:ext>
                </a:extLst>
              </a:tr>
            </a:tbl>
          </a:graphicData>
        </a:graphic>
      </p:graphicFrame>
    </p:spTree>
    <p:extLst>
      <p:ext uri="{BB962C8B-B14F-4D97-AF65-F5344CB8AC3E}">
        <p14:creationId xmlns:p14="http://schemas.microsoft.com/office/powerpoint/2010/main" val="2155477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E188F4-981D-1F9A-152E-29A41CEE1414}"/>
              </a:ext>
            </a:extLst>
          </p:cNvPr>
          <p:cNvPicPr>
            <a:picLocks noChangeAspect="1"/>
          </p:cNvPicPr>
          <p:nvPr/>
        </p:nvPicPr>
        <p:blipFill>
          <a:blip r:embed="rId3"/>
          <a:stretch>
            <a:fillRect/>
          </a:stretch>
        </p:blipFill>
        <p:spPr>
          <a:xfrm>
            <a:off x="914399" y="5420249"/>
            <a:ext cx="9811657" cy="1044963"/>
          </a:xfrm>
          <a:prstGeom prst="rect">
            <a:avLst/>
          </a:prstGeom>
        </p:spPr>
      </p:pic>
      <p:sp>
        <p:nvSpPr>
          <p:cNvPr id="13" name="TextBox 12">
            <a:extLst>
              <a:ext uri="{FF2B5EF4-FFF2-40B4-BE49-F238E27FC236}">
                <a16:creationId xmlns:a16="http://schemas.microsoft.com/office/drawing/2014/main" id="{E2BFD953-1C6F-1BCB-B24B-69D07A415795}"/>
              </a:ext>
            </a:extLst>
          </p:cNvPr>
          <p:cNvSpPr txBox="1"/>
          <p:nvPr/>
        </p:nvSpPr>
        <p:spPr>
          <a:xfrm>
            <a:off x="914400" y="1094932"/>
            <a:ext cx="5998029" cy="3179781"/>
          </a:xfrm>
          <a:prstGeom prst="rect">
            <a:avLst/>
          </a:prstGeom>
          <a:noFill/>
        </p:spPr>
        <p:txBody>
          <a:bodyPr wrap="square">
            <a:spAutoFit/>
          </a:bodyPr>
          <a:lstStyle/>
          <a:p>
            <a:pPr>
              <a:lnSpc>
                <a:spcPct val="120000"/>
              </a:lnSpc>
            </a:pPr>
            <a:r>
              <a:rPr lang="nb-NO" sz="1400" b="1" dirty="0">
                <a:solidFill>
                  <a:schemeClr val="tx2"/>
                </a:solidFill>
                <a:effectLst/>
              </a:rPr>
              <a:t>Om prosjektet</a:t>
            </a:r>
            <a:br>
              <a:rPr lang="nb-NO" sz="1400" b="1" dirty="0">
                <a:solidFill>
                  <a:schemeClr val="tx2"/>
                </a:solidFill>
              </a:rPr>
            </a:br>
            <a:r>
              <a:rPr lang="nb-NO" sz="1400" dirty="0">
                <a:solidFill>
                  <a:schemeClr val="tx2"/>
                </a:solidFill>
              </a:rPr>
              <a:t>Vold og trusler er et økende problem i skolen, og det er behov for kompetanseheving og etablering av rutiner for å forebygge og følge opp. På bakgrunn av dette har KS og partene tatt initiativ til et samarbeid på tvers av arbeidstaker og arbeidsgiversiden. Samarbeidet har som mål å utarbeide fag- og støttemateriell til ledere og ansatte i skolen. Denne veilederen er skreddersydd for deg som jobber i skolen, og et supplement til Arbeidstilsynets generelle veileder </a:t>
            </a:r>
            <a:r>
              <a:rPr lang="nb-NO" sz="1400" dirty="0">
                <a:solidFill>
                  <a:schemeClr val="tx2"/>
                </a:solidFill>
                <a:hlinkClick r:id="rId4">
                  <a:extLst>
                    <a:ext uri="{A12FA001-AC4F-418D-AE19-62706E023703}">
                      <ahyp:hlinkClr xmlns:ahyp="http://schemas.microsoft.com/office/drawing/2018/hyperlinkcolor" val="tx"/>
                    </a:ext>
                  </a:extLst>
                </a:hlinkClick>
              </a:rPr>
              <a:t>«Risikovurdering – vold og trusler».</a:t>
            </a:r>
            <a:endParaRPr lang="nb-NO" sz="1400" dirty="0">
              <a:solidFill>
                <a:schemeClr val="tx2"/>
              </a:solidFill>
            </a:endParaRPr>
          </a:p>
          <a:p>
            <a:pPr>
              <a:lnSpc>
                <a:spcPct val="120000"/>
              </a:lnSpc>
            </a:pPr>
            <a:endParaRPr lang="nb-NO" sz="1400" b="1" dirty="0">
              <a:solidFill>
                <a:schemeClr val="tx2"/>
              </a:solidFill>
            </a:endParaRPr>
          </a:p>
          <a:p>
            <a:pPr>
              <a:lnSpc>
                <a:spcPct val="120000"/>
              </a:lnSpc>
            </a:pPr>
            <a:r>
              <a:rPr lang="nb-NO" sz="1400" b="1" dirty="0">
                <a:solidFill>
                  <a:schemeClr val="tx2"/>
                </a:solidFill>
              </a:rPr>
              <a:t>Utarbeidet av</a:t>
            </a:r>
            <a:br>
              <a:rPr lang="nb-NO" sz="1400" b="1" dirty="0">
                <a:solidFill>
                  <a:schemeClr val="tx2"/>
                </a:solidFill>
              </a:rPr>
            </a:br>
            <a:r>
              <a:rPr lang="nb-NO" sz="1400" dirty="0">
                <a:solidFill>
                  <a:schemeClr val="tx2"/>
                </a:solidFill>
              </a:rPr>
              <a:t>Veilederen er utarbeidet av Utdanningsforbundet, Skolenes Landsforbund, Skolelederforbundet, Fagforbundet og KS.</a:t>
            </a:r>
          </a:p>
        </p:txBody>
      </p:sp>
    </p:spTree>
    <p:extLst>
      <p:ext uri="{BB962C8B-B14F-4D97-AF65-F5344CB8AC3E}">
        <p14:creationId xmlns:p14="http://schemas.microsoft.com/office/powerpoint/2010/main" val="3144471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6B67B448-AB93-1FED-D93C-DB24C3AB46DD}"/>
              </a:ext>
            </a:extLst>
          </p:cNvPr>
          <p:cNvSpPr/>
          <p:nvPr/>
        </p:nvSpPr>
        <p:spPr>
          <a:xfrm>
            <a:off x="6856713" y="1925706"/>
            <a:ext cx="4585252" cy="3617845"/>
          </a:xfrm>
          <a:prstGeom prst="roundRect">
            <a:avLst>
              <a:gd name="adj" fmla="val 4654"/>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AA9D3EC3-2412-B1B9-5D79-3FC33B8C2071}"/>
              </a:ext>
            </a:extLst>
          </p:cNvPr>
          <p:cNvSpPr>
            <a:spLocks noGrp="1"/>
          </p:cNvSpPr>
          <p:nvPr>
            <p:ph type="title"/>
          </p:nvPr>
        </p:nvSpPr>
        <p:spPr>
          <a:xfrm>
            <a:off x="838200" y="1054861"/>
            <a:ext cx="6833260" cy="1325563"/>
          </a:xfrm>
        </p:spPr>
        <p:txBody>
          <a:bodyPr>
            <a:normAutofit/>
          </a:bodyPr>
          <a:lstStyle/>
          <a:p>
            <a:pPr marL="0" indent="0">
              <a:spcBef>
                <a:spcPts val="400"/>
              </a:spcBef>
              <a:buNone/>
            </a:pPr>
            <a:r>
              <a:rPr lang="nb-NO" sz="4000" b="1"/>
              <a:t>Kjernen i risikovurderingen handler om å finne ut</a:t>
            </a:r>
          </a:p>
        </p:txBody>
      </p:sp>
      <p:sp>
        <p:nvSpPr>
          <p:cNvPr id="3" name="Content Placeholder 2">
            <a:extLst>
              <a:ext uri="{FF2B5EF4-FFF2-40B4-BE49-F238E27FC236}">
                <a16:creationId xmlns:a16="http://schemas.microsoft.com/office/drawing/2014/main" id="{B1F7E2B1-0283-B7D8-B71F-C2E4043B4855}"/>
              </a:ext>
            </a:extLst>
          </p:cNvPr>
          <p:cNvSpPr>
            <a:spLocks noGrp="1"/>
          </p:cNvSpPr>
          <p:nvPr>
            <p:ph idx="1"/>
          </p:nvPr>
        </p:nvSpPr>
        <p:spPr>
          <a:xfrm>
            <a:off x="838200" y="2571543"/>
            <a:ext cx="5257800" cy="4162633"/>
          </a:xfrm>
        </p:spPr>
        <p:txBody>
          <a:bodyPr>
            <a:noAutofit/>
          </a:bodyPr>
          <a:lstStyle/>
          <a:p>
            <a:pPr marL="457200" indent="-457200">
              <a:spcBef>
                <a:spcPts val="400"/>
              </a:spcBef>
              <a:buClr>
                <a:schemeClr val="accent1"/>
              </a:buClr>
              <a:buFont typeface="+mj-lt"/>
              <a:buAutoNum type="arabicPeriod"/>
            </a:pPr>
            <a:r>
              <a:rPr lang="nb-NO" sz="2000" dirty="0"/>
              <a:t>Hva som kan gå galt</a:t>
            </a:r>
          </a:p>
          <a:p>
            <a:pPr marL="457200" indent="-457200">
              <a:spcBef>
                <a:spcPts val="400"/>
              </a:spcBef>
              <a:buClr>
                <a:schemeClr val="accent1"/>
              </a:buClr>
              <a:buFont typeface="+mj-lt"/>
              <a:buAutoNum type="arabicPeriod"/>
            </a:pPr>
            <a:r>
              <a:rPr lang="nb-NO" sz="2000" dirty="0"/>
              <a:t>Hva som kan skje og hvor sannsynlig det er</a:t>
            </a:r>
          </a:p>
          <a:p>
            <a:pPr marL="457200" indent="-457200">
              <a:spcBef>
                <a:spcPts val="400"/>
              </a:spcBef>
              <a:buClr>
                <a:schemeClr val="accent1"/>
              </a:buClr>
              <a:buFont typeface="+mj-lt"/>
              <a:buAutoNum type="arabicPeriod"/>
            </a:pPr>
            <a:r>
              <a:rPr lang="nb-NO" sz="2000" dirty="0"/>
              <a:t>Hva vi kan gjøre for å forhindre det</a:t>
            </a:r>
          </a:p>
          <a:p>
            <a:pPr marL="457200" indent="-457200">
              <a:spcBef>
                <a:spcPts val="400"/>
              </a:spcBef>
              <a:buClr>
                <a:schemeClr val="accent1"/>
              </a:buClr>
              <a:buFont typeface="+mj-lt"/>
              <a:buAutoNum type="arabicPeriod"/>
            </a:pPr>
            <a:r>
              <a:rPr lang="nb-NO" sz="2000" dirty="0"/>
              <a:t>Prioritering av tiltak og videre arbeid</a:t>
            </a:r>
            <a:br>
              <a:rPr lang="nb-NO" sz="1600" dirty="0"/>
            </a:br>
            <a:endParaRPr lang="nb-NO" sz="1600" strike="sngStrike" dirty="0">
              <a:solidFill>
                <a:srgbClr val="00B050"/>
              </a:solidFill>
            </a:endParaRPr>
          </a:p>
        </p:txBody>
      </p:sp>
      <p:pic>
        <p:nvPicPr>
          <p:cNvPr id="5" name="Graphic 4">
            <a:extLst>
              <a:ext uri="{FF2B5EF4-FFF2-40B4-BE49-F238E27FC236}">
                <a16:creationId xmlns:a16="http://schemas.microsoft.com/office/drawing/2014/main" id="{53EC1745-865A-6938-F4B5-FCAFD26468F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244357" y="2373085"/>
            <a:ext cx="4000297" cy="2745849"/>
          </a:xfrm>
          <a:prstGeom prst="rect">
            <a:avLst/>
          </a:prstGeom>
        </p:spPr>
      </p:pic>
      <p:sp>
        <p:nvSpPr>
          <p:cNvPr id="7" name="TextBox 6">
            <a:extLst>
              <a:ext uri="{FF2B5EF4-FFF2-40B4-BE49-F238E27FC236}">
                <a16:creationId xmlns:a16="http://schemas.microsoft.com/office/drawing/2014/main" id="{07B223A5-DC3B-C844-E3AE-81BE19943844}"/>
              </a:ext>
            </a:extLst>
          </p:cNvPr>
          <p:cNvSpPr txBox="1"/>
          <p:nvPr/>
        </p:nvSpPr>
        <p:spPr>
          <a:xfrm>
            <a:off x="9904713" y="5695668"/>
            <a:ext cx="1537252" cy="161583"/>
          </a:xfrm>
          <a:prstGeom prst="rect">
            <a:avLst/>
          </a:prstGeom>
          <a:noFill/>
        </p:spPr>
        <p:txBody>
          <a:bodyPr wrap="square" lIns="0" tIns="0" rIns="0" bIns="0">
            <a:spAutoFit/>
          </a:bodyPr>
          <a:lstStyle/>
          <a:p>
            <a:pPr algn="r"/>
            <a:r>
              <a:rPr lang="nb-NO" sz="1050" i="1">
                <a:solidFill>
                  <a:schemeClr val="tx2"/>
                </a:solidFill>
              </a:rPr>
              <a:t>Kilde: Arbeidstilsynet</a:t>
            </a:r>
          </a:p>
        </p:txBody>
      </p:sp>
    </p:spTree>
    <p:extLst>
      <p:ext uri="{BB962C8B-B14F-4D97-AF65-F5344CB8AC3E}">
        <p14:creationId xmlns:p14="http://schemas.microsoft.com/office/powerpoint/2010/main" val="2032361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A0082A72-7B66-34B3-ADD9-EF92E5AB553F}"/>
              </a:ext>
            </a:extLst>
          </p:cNvPr>
          <p:cNvSpPr/>
          <p:nvPr/>
        </p:nvSpPr>
        <p:spPr>
          <a:xfrm>
            <a:off x="8353932" y="2097155"/>
            <a:ext cx="3174457" cy="4129034"/>
          </a:xfrm>
          <a:prstGeom prst="roundRect">
            <a:avLst>
              <a:gd name="adj" fmla="val 49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itle 1">
            <a:extLst>
              <a:ext uri="{FF2B5EF4-FFF2-40B4-BE49-F238E27FC236}">
                <a16:creationId xmlns:a16="http://schemas.microsoft.com/office/drawing/2014/main" id="{B2EB3362-8AB8-F53B-31E5-807CD1A0DDF2}"/>
              </a:ext>
            </a:extLst>
          </p:cNvPr>
          <p:cNvSpPr>
            <a:spLocks noGrp="1"/>
          </p:cNvSpPr>
          <p:nvPr>
            <p:ph type="title"/>
          </p:nvPr>
        </p:nvSpPr>
        <p:spPr/>
        <p:txBody>
          <a:bodyPr>
            <a:normAutofit/>
          </a:bodyPr>
          <a:lstStyle/>
          <a:p>
            <a:r>
              <a:rPr lang="nb-NO" dirty="0"/>
              <a:t>Roller</a:t>
            </a:r>
          </a:p>
        </p:txBody>
      </p:sp>
      <p:sp>
        <p:nvSpPr>
          <p:cNvPr id="3" name="Content Placeholder 2">
            <a:extLst>
              <a:ext uri="{FF2B5EF4-FFF2-40B4-BE49-F238E27FC236}">
                <a16:creationId xmlns:a16="http://schemas.microsoft.com/office/drawing/2014/main" id="{B1F7E2B1-0283-B7D8-B71F-C2E4043B4855}"/>
              </a:ext>
            </a:extLst>
          </p:cNvPr>
          <p:cNvSpPr>
            <a:spLocks noGrp="1"/>
          </p:cNvSpPr>
          <p:nvPr>
            <p:ph idx="1"/>
          </p:nvPr>
        </p:nvSpPr>
        <p:spPr>
          <a:xfrm>
            <a:off x="838199" y="2014329"/>
            <a:ext cx="3942279" cy="4730975"/>
          </a:xfrm>
        </p:spPr>
        <p:txBody>
          <a:bodyPr wrap="square">
            <a:spAutoFit/>
          </a:bodyPr>
          <a:lstStyle/>
          <a:p>
            <a:pPr marL="0" indent="0">
              <a:spcBef>
                <a:spcPts val="0"/>
              </a:spcBef>
              <a:buNone/>
            </a:pPr>
            <a:r>
              <a:rPr lang="nb-NO" sz="1400" dirty="0"/>
              <a:t>Risikovurdering er en prosess som involverer både arbeidsgiver og medarbeiderne.</a:t>
            </a:r>
          </a:p>
          <a:p>
            <a:pPr marL="0" indent="0">
              <a:spcBef>
                <a:spcPts val="0"/>
              </a:spcBef>
              <a:buNone/>
            </a:pPr>
            <a:endParaRPr lang="nb-NO" sz="1400" dirty="0"/>
          </a:p>
          <a:p>
            <a:pPr marL="0" indent="0">
              <a:spcBef>
                <a:spcPts val="0"/>
              </a:spcBef>
              <a:buNone/>
            </a:pPr>
            <a:r>
              <a:rPr lang="nb-NO" sz="1400" b="1" dirty="0"/>
              <a:t>Arbeidsgiver (ansvarlig)</a:t>
            </a:r>
            <a:br>
              <a:rPr lang="nb-NO" sz="1400" b="1" dirty="0"/>
            </a:br>
            <a:r>
              <a:rPr lang="nb-NO" sz="1400" dirty="0"/>
              <a:t>Arbeidsgiver har ansvar for arbeidet med å sikre et forsvarlig arbeidsmiljø for skolens ansatte. Derfor er skoleledelsen også ansvarlig for å kartlegge arbeidsmiljø og foreta risikovurderinger.</a:t>
            </a:r>
          </a:p>
          <a:p>
            <a:pPr marL="0" indent="0">
              <a:spcBef>
                <a:spcPts val="0"/>
              </a:spcBef>
              <a:buNone/>
            </a:pPr>
            <a:endParaRPr lang="nb-NO" sz="1400" dirty="0"/>
          </a:p>
          <a:p>
            <a:pPr marL="0" indent="0">
              <a:spcBef>
                <a:spcPts val="0"/>
              </a:spcBef>
              <a:buFont typeface="Arial" panose="020B0604020202020204" pitchFamily="34" charset="0"/>
              <a:buNone/>
            </a:pPr>
            <a:r>
              <a:rPr lang="nb-NO" sz="1400" b="1" dirty="0"/>
              <a:t>Verneombud </a:t>
            </a:r>
          </a:p>
          <a:p>
            <a:pPr marL="0" indent="0">
              <a:spcBef>
                <a:spcPts val="0"/>
              </a:spcBef>
              <a:buFont typeface="Arial" panose="020B0604020202020204" pitchFamily="34" charset="0"/>
              <a:buNone/>
            </a:pPr>
            <a:r>
              <a:rPr lang="nb-NO" sz="1400" dirty="0"/>
              <a:t>Verneombud er lovpålagt å påse at risikovurderinger gjennomføres i skolen. </a:t>
            </a:r>
            <a:br>
              <a:rPr lang="nb-NO" sz="1400" dirty="0"/>
            </a:br>
            <a:endParaRPr lang="nb-NO" sz="1400" dirty="0"/>
          </a:p>
          <a:p>
            <a:pPr marL="0" indent="0">
              <a:spcBef>
                <a:spcPts val="0"/>
              </a:spcBef>
              <a:buFont typeface="Arial" panose="020B0604020202020204" pitchFamily="34" charset="0"/>
              <a:buNone/>
            </a:pPr>
            <a:r>
              <a:rPr lang="nb-NO" sz="1400" b="1" dirty="0"/>
              <a:t>Tillitsvalgt</a:t>
            </a:r>
          </a:p>
          <a:p>
            <a:pPr marL="0" indent="0">
              <a:spcBef>
                <a:spcPts val="0"/>
              </a:spcBef>
              <a:buFont typeface="Arial" panose="020B0604020202020204" pitchFamily="34" charset="0"/>
              <a:buNone/>
            </a:pPr>
            <a:r>
              <a:rPr lang="nb-NO" sz="1400" dirty="0"/>
              <a:t>Tillitsvalgte skal bidra i arbeidet med et helsefremmende og forebyggende arbeidsmiljø. </a:t>
            </a:r>
          </a:p>
          <a:p>
            <a:pPr marL="0" indent="0">
              <a:spcBef>
                <a:spcPts val="0"/>
              </a:spcBef>
              <a:buFont typeface="Arial" panose="020B0604020202020204" pitchFamily="34" charset="0"/>
              <a:buNone/>
            </a:pPr>
            <a:br>
              <a:rPr lang="nb-NO" sz="1400" dirty="0"/>
            </a:br>
            <a:endParaRPr lang="nb-NO" sz="1400" dirty="0"/>
          </a:p>
        </p:txBody>
      </p:sp>
      <p:sp>
        <p:nvSpPr>
          <p:cNvPr id="5" name="TextBox 4">
            <a:extLst>
              <a:ext uri="{FF2B5EF4-FFF2-40B4-BE49-F238E27FC236}">
                <a16:creationId xmlns:a16="http://schemas.microsoft.com/office/drawing/2014/main" id="{A39A7163-1276-273F-7ABD-773C9A5BD0D0}"/>
              </a:ext>
            </a:extLst>
          </p:cNvPr>
          <p:cNvSpPr txBox="1"/>
          <p:nvPr/>
        </p:nvSpPr>
        <p:spPr>
          <a:xfrm>
            <a:off x="8710493" y="2549805"/>
            <a:ext cx="2396982" cy="3029997"/>
          </a:xfrm>
          <a:prstGeom prst="rect">
            <a:avLst/>
          </a:prstGeom>
          <a:noFill/>
        </p:spPr>
        <p:txBody>
          <a:bodyPr wrap="square">
            <a:spAutoFit/>
          </a:bodyPr>
          <a:lstStyle/>
          <a:p>
            <a:pPr>
              <a:lnSpc>
                <a:spcPct val="120000"/>
              </a:lnSpc>
            </a:pPr>
            <a:r>
              <a:rPr lang="nb-NO" sz="1600" dirty="0">
                <a:solidFill>
                  <a:schemeClr val="tx2"/>
                </a:solidFill>
              </a:rPr>
              <a:t>Ansatte skal både medvirke og informeres i arbeidet, og alle yrkesgrupper og roller skal være representert. Det er også viktig at leder, tillitsvalgte og verneombud er bevisst på sin rolle og sitt ansvar.</a:t>
            </a:r>
            <a:br>
              <a:rPr lang="nb-NO" sz="1600" dirty="0">
                <a:solidFill>
                  <a:schemeClr val="tx2"/>
                </a:solidFill>
              </a:rPr>
            </a:br>
            <a:endParaRPr lang="nb-NO" sz="1600" dirty="0">
              <a:solidFill>
                <a:schemeClr val="tx2"/>
              </a:solidFill>
            </a:endParaRPr>
          </a:p>
        </p:txBody>
      </p:sp>
      <p:sp>
        <p:nvSpPr>
          <p:cNvPr id="7" name="Rounded Rectangle 6">
            <a:extLst>
              <a:ext uri="{FF2B5EF4-FFF2-40B4-BE49-F238E27FC236}">
                <a16:creationId xmlns:a16="http://schemas.microsoft.com/office/drawing/2014/main" id="{1E326520-55FB-62D7-AFC9-E0787275BED7}"/>
              </a:ext>
            </a:extLst>
          </p:cNvPr>
          <p:cNvSpPr/>
          <p:nvPr/>
        </p:nvSpPr>
        <p:spPr>
          <a:xfrm>
            <a:off x="8710493" y="1870828"/>
            <a:ext cx="1102205" cy="452651"/>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600" b="1">
                <a:solidFill>
                  <a:schemeClr val="tx2"/>
                </a:solidFill>
              </a:rPr>
              <a:t>Husk!</a:t>
            </a:r>
          </a:p>
        </p:txBody>
      </p:sp>
      <p:sp>
        <p:nvSpPr>
          <p:cNvPr id="2" name="Content Placeholder 2">
            <a:extLst>
              <a:ext uri="{FF2B5EF4-FFF2-40B4-BE49-F238E27FC236}">
                <a16:creationId xmlns:a16="http://schemas.microsoft.com/office/drawing/2014/main" id="{56DD26C3-397B-832A-1FE5-83A97E0B89D6}"/>
              </a:ext>
            </a:extLst>
          </p:cNvPr>
          <p:cNvSpPr txBox="1">
            <a:spLocks/>
          </p:cNvSpPr>
          <p:nvPr/>
        </p:nvSpPr>
        <p:spPr>
          <a:xfrm>
            <a:off x="5047014" y="2014329"/>
            <a:ext cx="2950358" cy="3179781"/>
          </a:xfrm>
          <a:prstGeom prst="rect">
            <a:avLst/>
          </a:prstGeom>
        </p:spPr>
        <p:txBody>
          <a:bodyPr vert="horz" wrap="square" lIns="0" tIns="45720" rIns="91440" bIns="45720" rtlCol="0">
            <a:sp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nb-NO" sz="1400" b="1" dirty="0"/>
              <a:t>Øvrige ansatte</a:t>
            </a:r>
            <a:br>
              <a:rPr lang="nb-NO" sz="1400" b="1" dirty="0"/>
            </a:br>
            <a:r>
              <a:rPr lang="nb-NO" sz="1400" dirty="0"/>
              <a:t>Selv om skoleledelsen har ansvar for å gjennomføre risikovurderinger, skal arbeidet gjøres i samarbeid med verneombud, tillitsvalgte og ansatte.</a:t>
            </a:r>
          </a:p>
          <a:p>
            <a:pPr marL="0" indent="0">
              <a:spcBef>
                <a:spcPts val="0"/>
              </a:spcBef>
              <a:buNone/>
            </a:pPr>
            <a:endParaRPr lang="nb-NO" sz="1400" dirty="0"/>
          </a:p>
          <a:p>
            <a:pPr marL="0" indent="0">
              <a:spcBef>
                <a:spcPts val="0"/>
              </a:spcBef>
              <a:buFont typeface="Arial" panose="020B0604020202020204" pitchFamily="34" charset="0"/>
              <a:buNone/>
            </a:pPr>
            <a:r>
              <a:rPr lang="nb-NO" sz="1400" b="1" dirty="0"/>
              <a:t>Gjennomføring </a:t>
            </a:r>
            <a:br>
              <a:rPr lang="nb-NO" sz="1400" b="1" dirty="0"/>
            </a:br>
            <a:r>
              <a:rPr lang="nb-NO" sz="1400" dirty="0"/>
              <a:t>Møter i arbeidsmiljøutvalget, HMS-grupper, partsgrupper og arbeidsmiljøgrupper er eksempler på gode samhandlingsarenaer for gjennomføring av risikovurdering.</a:t>
            </a:r>
          </a:p>
        </p:txBody>
      </p:sp>
    </p:spTree>
    <p:extLst>
      <p:ext uri="{BB962C8B-B14F-4D97-AF65-F5344CB8AC3E}">
        <p14:creationId xmlns:p14="http://schemas.microsoft.com/office/powerpoint/2010/main" val="3647349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A0082A72-7B66-34B3-ADD9-EF92E5AB553F}"/>
              </a:ext>
            </a:extLst>
          </p:cNvPr>
          <p:cNvSpPr/>
          <p:nvPr/>
        </p:nvSpPr>
        <p:spPr>
          <a:xfrm>
            <a:off x="7539921" y="2788360"/>
            <a:ext cx="3813879" cy="2569439"/>
          </a:xfrm>
          <a:prstGeom prst="roundRect">
            <a:avLst>
              <a:gd name="adj" fmla="val 760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AA9D3EC3-2412-B1B9-5D79-3FC33B8C2071}"/>
              </a:ext>
            </a:extLst>
          </p:cNvPr>
          <p:cNvSpPr>
            <a:spLocks noGrp="1"/>
          </p:cNvSpPr>
          <p:nvPr>
            <p:ph type="title"/>
          </p:nvPr>
        </p:nvSpPr>
        <p:spPr>
          <a:xfrm>
            <a:off x="838200" y="1123308"/>
            <a:ext cx="10515600" cy="1325563"/>
          </a:xfrm>
        </p:spPr>
        <p:txBody>
          <a:bodyPr>
            <a:normAutofit/>
          </a:bodyPr>
          <a:lstStyle/>
          <a:p>
            <a:r>
              <a:rPr lang="nb-NO" dirty="0"/>
              <a:t>Hvor ofte bør en risikovurdering gjennomføres?</a:t>
            </a:r>
          </a:p>
        </p:txBody>
      </p:sp>
      <p:sp>
        <p:nvSpPr>
          <p:cNvPr id="3" name="Content Placeholder 2">
            <a:extLst>
              <a:ext uri="{FF2B5EF4-FFF2-40B4-BE49-F238E27FC236}">
                <a16:creationId xmlns:a16="http://schemas.microsoft.com/office/drawing/2014/main" id="{B1F7E2B1-0283-B7D8-B71F-C2E4043B4855}"/>
              </a:ext>
            </a:extLst>
          </p:cNvPr>
          <p:cNvSpPr>
            <a:spLocks noGrp="1"/>
          </p:cNvSpPr>
          <p:nvPr>
            <p:ph idx="1"/>
          </p:nvPr>
        </p:nvSpPr>
        <p:spPr>
          <a:xfrm>
            <a:off x="838200" y="2790558"/>
            <a:ext cx="5598226" cy="2271776"/>
          </a:xfrm>
        </p:spPr>
        <p:txBody>
          <a:bodyPr wrap="square">
            <a:spAutoFit/>
          </a:bodyPr>
          <a:lstStyle/>
          <a:p>
            <a:pPr marL="0" indent="0">
              <a:buNone/>
            </a:pPr>
            <a:r>
              <a:rPr lang="nb-NO" sz="1600" dirty="0"/>
              <a:t>Risikovurdering av vold og trusler bør gjøres jevnlig, for eksempel i begynnelsen av hvert semester og som en del av skolens systematiske HMS-arbeid.</a:t>
            </a:r>
            <a:r>
              <a:rPr lang="nb-NO" sz="1600" dirty="0">
                <a:highlight>
                  <a:srgbClr val="FFFF00"/>
                </a:highlight>
              </a:rPr>
              <a:t> </a:t>
            </a:r>
          </a:p>
          <a:p>
            <a:pPr marL="0" indent="0">
              <a:buNone/>
            </a:pPr>
            <a:r>
              <a:rPr lang="nb-NO" sz="1600" dirty="0"/>
              <a:t>Det er viktig at skolen har et styrende dokument som beskriver når og hvordan risikovurderinger skal gjennomføres. Alle skoler må ha konkrete planer for møtetidspunkt, fremdrift og hvem som skal delta.</a:t>
            </a:r>
          </a:p>
        </p:txBody>
      </p:sp>
      <p:sp>
        <p:nvSpPr>
          <p:cNvPr id="5" name="TextBox 4">
            <a:extLst>
              <a:ext uri="{FF2B5EF4-FFF2-40B4-BE49-F238E27FC236}">
                <a16:creationId xmlns:a16="http://schemas.microsoft.com/office/drawing/2014/main" id="{A39A7163-1276-273F-7ABD-773C9A5BD0D0}"/>
              </a:ext>
            </a:extLst>
          </p:cNvPr>
          <p:cNvSpPr txBox="1"/>
          <p:nvPr/>
        </p:nvSpPr>
        <p:spPr>
          <a:xfrm>
            <a:off x="7872733" y="3241011"/>
            <a:ext cx="3101925" cy="1848070"/>
          </a:xfrm>
          <a:prstGeom prst="rect">
            <a:avLst/>
          </a:prstGeom>
          <a:noFill/>
        </p:spPr>
        <p:txBody>
          <a:bodyPr wrap="square">
            <a:spAutoFit/>
          </a:bodyPr>
          <a:lstStyle/>
          <a:p>
            <a:pPr>
              <a:lnSpc>
                <a:spcPct val="120000"/>
              </a:lnSpc>
            </a:pPr>
            <a:r>
              <a:rPr lang="nb-NO" sz="1600" dirty="0">
                <a:solidFill>
                  <a:schemeClr val="tx2"/>
                </a:solidFill>
              </a:rPr>
              <a:t>Når det oppstår hendelser eller skjer endringer, for eksempel i elevsammensetning, ytre omstendigheter, omrokkering av ansatte eller lignende, bør det gjøres en ny risikovurdering.</a:t>
            </a:r>
          </a:p>
        </p:txBody>
      </p:sp>
      <p:sp>
        <p:nvSpPr>
          <p:cNvPr id="7" name="Rounded Rectangle 6">
            <a:extLst>
              <a:ext uri="{FF2B5EF4-FFF2-40B4-BE49-F238E27FC236}">
                <a16:creationId xmlns:a16="http://schemas.microsoft.com/office/drawing/2014/main" id="{1E326520-55FB-62D7-AFC9-E0787275BED7}"/>
              </a:ext>
            </a:extLst>
          </p:cNvPr>
          <p:cNvSpPr/>
          <p:nvPr/>
        </p:nvSpPr>
        <p:spPr>
          <a:xfrm>
            <a:off x="7872732" y="2562034"/>
            <a:ext cx="1102205" cy="452651"/>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600" b="1">
                <a:solidFill>
                  <a:schemeClr val="tx2"/>
                </a:solidFill>
              </a:rPr>
              <a:t>Husk!</a:t>
            </a:r>
          </a:p>
        </p:txBody>
      </p:sp>
    </p:spTree>
    <p:extLst>
      <p:ext uri="{BB962C8B-B14F-4D97-AF65-F5344CB8AC3E}">
        <p14:creationId xmlns:p14="http://schemas.microsoft.com/office/powerpoint/2010/main" val="732505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F443F-3781-A7EA-B1A2-CFCF52A439C7}"/>
              </a:ext>
            </a:extLst>
          </p:cNvPr>
          <p:cNvSpPr>
            <a:spLocks noGrp="1"/>
          </p:cNvSpPr>
          <p:nvPr>
            <p:ph type="title"/>
          </p:nvPr>
        </p:nvSpPr>
        <p:spPr/>
        <p:txBody>
          <a:bodyPr/>
          <a:lstStyle/>
          <a:p>
            <a:r>
              <a:rPr lang="nb-NO" dirty="0"/>
              <a:t>Slik skjer vold og trusler</a:t>
            </a:r>
          </a:p>
        </p:txBody>
      </p:sp>
      <p:sp>
        <p:nvSpPr>
          <p:cNvPr id="3" name="Content Placeholder 2">
            <a:extLst>
              <a:ext uri="{FF2B5EF4-FFF2-40B4-BE49-F238E27FC236}">
                <a16:creationId xmlns:a16="http://schemas.microsoft.com/office/drawing/2014/main" id="{B9E5D7E2-448D-974A-4961-1F48399AB5A9}"/>
              </a:ext>
            </a:extLst>
          </p:cNvPr>
          <p:cNvSpPr>
            <a:spLocks noGrp="1"/>
          </p:cNvSpPr>
          <p:nvPr>
            <p:ph idx="1"/>
          </p:nvPr>
        </p:nvSpPr>
        <p:spPr>
          <a:xfrm>
            <a:off x="838200" y="2014329"/>
            <a:ext cx="4707577" cy="4162633"/>
          </a:xfrm>
        </p:spPr>
        <p:txBody>
          <a:bodyPr numCol="1" spcCol="288000">
            <a:noAutofit/>
          </a:bodyPr>
          <a:lstStyle/>
          <a:p>
            <a:pPr marL="0" indent="0">
              <a:buNone/>
            </a:pPr>
            <a:r>
              <a:rPr lang="nb-NO" sz="1600" dirty="0"/>
              <a:t>Vold og trusler skjer i ulike former og kanaler, enten i fysisk møte med elever, på telefon, i sosiale medier eller lignende. Det er også forskjell på hvordan vold og trusler viser seg på barneskolen, ungdomstrinnet og på videregående skole.</a:t>
            </a:r>
          </a:p>
          <a:p>
            <a:pPr marL="0" indent="0">
              <a:buNone/>
            </a:pPr>
            <a:r>
              <a:rPr lang="nb-NO" sz="1600" dirty="0"/>
              <a:t>Graden av risiko varierer også mellom klassetrinn og skoler. Hva som oppleves som vold og trusler kan også variere. For eksempel kan mindre episoder virke som bagateller i øyeblikket, men over tid kan disse føre til helsemessige konsekvenser for den som utsettes for det.</a:t>
            </a:r>
          </a:p>
          <a:p>
            <a:pPr marL="0" indent="0">
              <a:buNone/>
            </a:pPr>
            <a:br>
              <a:rPr lang="nb-NO" sz="1600" dirty="0"/>
            </a:br>
            <a:endParaRPr lang="nb-NO" sz="1600" dirty="0"/>
          </a:p>
        </p:txBody>
      </p:sp>
      <p:pic>
        <p:nvPicPr>
          <p:cNvPr id="5" name="Graphic 4">
            <a:extLst>
              <a:ext uri="{FF2B5EF4-FFF2-40B4-BE49-F238E27FC236}">
                <a16:creationId xmlns:a16="http://schemas.microsoft.com/office/drawing/2014/main" id="{346F6A91-E5FB-DAB9-6385-A54DE91164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03900" y="2304615"/>
            <a:ext cx="5549900" cy="3429000"/>
          </a:xfrm>
          <a:prstGeom prst="rect">
            <a:avLst/>
          </a:prstGeom>
        </p:spPr>
      </p:pic>
    </p:spTree>
    <p:extLst>
      <p:ext uri="{BB962C8B-B14F-4D97-AF65-F5344CB8AC3E}">
        <p14:creationId xmlns:p14="http://schemas.microsoft.com/office/powerpoint/2010/main" val="1339215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F443F-3781-A7EA-B1A2-CFCF52A439C7}"/>
              </a:ext>
            </a:extLst>
          </p:cNvPr>
          <p:cNvSpPr>
            <a:spLocks noGrp="1"/>
          </p:cNvSpPr>
          <p:nvPr>
            <p:ph type="title"/>
          </p:nvPr>
        </p:nvSpPr>
        <p:spPr/>
        <p:txBody>
          <a:bodyPr/>
          <a:lstStyle/>
          <a:p>
            <a:r>
              <a:rPr lang="nb-NO" dirty="0"/>
              <a:t>Slik kan vold og trusler i skolen forstås</a:t>
            </a:r>
          </a:p>
        </p:txBody>
      </p:sp>
      <p:sp>
        <p:nvSpPr>
          <p:cNvPr id="3" name="Content Placeholder 2">
            <a:extLst>
              <a:ext uri="{FF2B5EF4-FFF2-40B4-BE49-F238E27FC236}">
                <a16:creationId xmlns:a16="http://schemas.microsoft.com/office/drawing/2014/main" id="{B9E5D7E2-448D-974A-4961-1F48399AB5A9}"/>
              </a:ext>
            </a:extLst>
          </p:cNvPr>
          <p:cNvSpPr>
            <a:spLocks noGrp="1"/>
          </p:cNvSpPr>
          <p:nvPr>
            <p:ph idx="1"/>
          </p:nvPr>
        </p:nvSpPr>
        <p:spPr>
          <a:xfrm>
            <a:off x="838200" y="2014329"/>
            <a:ext cx="4755078" cy="4162633"/>
          </a:xfrm>
        </p:spPr>
        <p:txBody>
          <a:bodyPr numCol="1" spcCol="288000">
            <a:noAutofit/>
          </a:bodyPr>
          <a:lstStyle/>
          <a:p>
            <a:pPr marL="0" indent="0">
              <a:spcBef>
                <a:spcPts val="0"/>
              </a:spcBef>
              <a:buNone/>
            </a:pPr>
            <a:r>
              <a:rPr lang="nb-NO" sz="1600" dirty="0"/>
              <a:t>Vold og trusler er hendelser hvor arbeidstakere blir fysisk eller verbalt angrepet i situasjoner relatert til jobben. Dette kan innebære åpenlyse eller antydede trusler mot deres sikkerhet, helse eller velvære. </a:t>
            </a:r>
          </a:p>
          <a:p>
            <a:pPr marL="0" indent="0">
              <a:spcBef>
                <a:spcPts val="0"/>
              </a:spcBef>
              <a:buNone/>
            </a:pPr>
            <a:endParaRPr lang="nb-NO" sz="1600" b="1" dirty="0"/>
          </a:p>
          <a:p>
            <a:pPr marL="0" indent="0">
              <a:spcBef>
                <a:spcPts val="0"/>
              </a:spcBef>
              <a:buNone/>
            </a:pPr>
            <a:br>
              <a:rPr lang="nb-NO" sz="1600" dirty="0"/>
            </a:br>
            <a:endParaRPr lang="nb-NO" sz="1600" dirty="0"/>
          </a:p>
          <a:p>
            <a:pPr marL="0" indent="0">
              <a:spcBef>
                <a:spcPts val="0"/>
              </a:spcBef>
              <a:buNone/>
            </a:pPr>
            <a:endParaRPr lang="nb-NO" sz="1600" dirty="0"/>
          </a:p>
          <a:p>
            <a:pPr marL="0" indent="0">
              <a:spcBef>
                <a:spcPts val="0"/>
              </a:spcBef>
              <a:buNone/>
            </a:pPr>
            <a:br>
              <a:rPr lang="nb-NO" sz="1600" dirty="0"/>
            </a:br>
            <a:endParaRPr lang="nb-NO" sz="1600" dirty="0"/>
          </a:p>
        </p:txBody>
      </p:sp>
      <p:sp>
        <p:nvSpPr>
          <p:cNvPr id="4" name="Content Placeholder 2">
            <a:extLst>
              <a:ext uri="{FF2B5EF4-FFF2-40B4-BE49-F238E27FC236}">
                <a16:creationId xmlns:a16="http://schemas.microsoft.com/office/drawing/2014/main" id="{83DEC6F1-1FEB-0FDB-7CD2-4837AC80B583}"/>
              </a:ext>
            </a:extLst>
          </p:cNvPr>
          <p:cNvSpPr txBox="1">
            <a:spLocks/>
          </p:cNvSpPr>
          <p:nvPr/>
        </p:nvSpPr>
        <p:spPr>
          <a:xfrm>
            <a:off x="5903686" y="2014329"/>
            <a:ext cx="4755078" cy="4162633"/>
          </a:xfrm>
          <a:prstGeom prst="rect">
            <a:avLst/>
          </a:prstGeom>
        </p:spPr>
        <p:txBody>
          <a:bodyPr vert="horz" lIns="0" tIns="45720" rIns="91440" bIns="45720" numCol="1" spcCol="28800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nb-NO" sz="1600" b="1" dirty="0"/>
              <a:t>Vold</a:t>
            </a:r>
            <a:br>
              <a:rPr lang="nb-NO" sz="1600" b="1" dirty="0"/>
            </a:br>
            <a:r>
              <a:rPr lang="nb-NO" sz="1600" dirty="0"/>
              <a:t>Enhver handling der en person forårsaker fysisk eller psykisk skade på en annen person. Det inkluderer også situasjoner hvor den som utfører volden ikke hadde til hensikt å skade eller var klar over konsekvensene.</a:t>
            </a:r>
          </a:p>
          <a:p>
            <a:pPr marL="0" indent="0">
              <a:spcBef>
                <a:spcPts val="1200"/>
              </a:spcBef>
              <a:buFont typeface="Arial" panose="020B0604020202020204" pitchFamily="34" charset="0"/>
              <a:buNone/>
            </a:pPr>
            <a:r>
              <a:rPr lang="nb-NO" sz="1600" dirty="0"/>
              <a:t>Vold kan også defineres som utagerende handlinger som forårsaker stor skade på inventar og utstyr. </a:t>
            </a:r>
          </a:p>
          <a:p>
            <a:pPr marL="0" indent="0">
              <a:spcBef>
                <a:spcPts val="1200"/>
              </a:spcBef>
              <a:buFont typeface="Arial" panose="020B0604020202020204" pitchFamily="34" charset="0"/>
              <a:buNone/>
            </a:pPr>
            <a:r>
              <a:rPr lang="nb-NO" sz="1600" b="1" dirty="0"/>
              <a:t>Trusler</a:t>
            </a:r>
            <a:br>
              <a:rPr lang="nb-NO" sz="1600" b="1" dirty="0"/>
            </a:br>
            <a:r>
              <a:rPr lang="nb-NO" sz="1600" dirty="0"/>
              <a:t>Et verbalt angrep eller en handling som forårsaker psykisk skade eller skremmer en person.</a:t>
            </a:r>
          </a:p>
          <a:p>
            <a:pPr marL="0" indent="0">
              <a:spcBef>
                <a:spcPts val="0"/>
              </a:spcBef>
              <a:buFont typeface="Arial" panose="020B0604020202020204" pitchFamily="34" charset="0"/>
              <a:buNone/>
            </a:pPr>
            <a:br>
              <a:rPr lang="nb-NO" sz="1600" dirty="0"/>
            </a:br>
            <a:endParaRPr lang="nb-NO" sz="1600" dirty="0"/>
          </a:p>
        </p:txBody>
      </p:sp>
    </p:spTree>
    <p:extLst>
      <p:ext uri="{BB962C8B-B14F-4D97-AF65-F5344CB8AC3E}">
        <p14:creationId xmlns:p14="http://schemas.microsoft.com/office/powerpoint/2010/main" val="3973559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3EC3-2412-B1B9-5D79-3FC33B8C2071}"/>
              </a:ext>
            </a:extLst>
          </p:cNvPr>
          <p:cNvSpPr>
            <a:spLocks noGrp="1"/>
          </p:cNvSpPr>
          <p:nvPr>
            <p:ph type="title"/>
          </p:nvPr>
        </p:nvSpPr>
        <p:spPr/>
        <p:txBody>
          <a:bodyPr>
            <a:normAutofit/>
          </a:bodyPr>
          <a:lstStyle/>
          <a:p>
            <a:r>
              <a:rPr lang="nb-NO" dirty="0"/>
              <a:t>Slik fungerer veilederen</a:t>
            </a:r>
          </a:p>
        </p:txBody>
      </p:sp>
      <p:sp>
        <p:nvSpPr>
          <p:cNvPr id="3" name="Content Placeholder 2">
            <a:extLst>
              <a:ext uri="{FF2B5EF4-FFF2-40B4-BE49-F238E27FC236}">
                <a16:creationId xmlns:a16="http://schemas.microsoft.com/office/drawing/2014/main" id="{B1F7E2B1-0283-B7D8-B71F-C2E4043B4855}"/>
              </a:ext>
            </a:extLst>
          </p:cNvPr>
          <p:cNvSpPr>
            <a:spLocks noGrp="1"/>
          </p:cNvSpPr>
          <p:nvPr>
            <p:ph idx="1"/>
          </p:nvPr>
        </p:nvSpPr>
        <p:spPr>
          <a:xfrm>
            <a:off x="838200" y="2014329"/>
            <a:ext cx="5377069" cy="4231479"/>
          </a:xfrm>
        </p:spPr>
        <p:txBody>
          <a:bodyPr wrap="square">
            <a:spAutoFit/>
          </a:bodyPr>
          <a:lstStyle/>
          <a:p>
            <a:pPr marL="0" indent="0">
              <a:buClr>
                <a:schemeClr val="accent1"/>
              </a:buClr>
              <a:buNone/>
            </a:pPr>
            <a:r>
              <a:rPr lang="nb-NO" sz="1600" dirty="0">
                <a:effectLst/>
              </a:rPr>
              <a:t>Ved planlegging, utforming og utførelse av kartlegging og risikovurdering av vold og trusler, skal skolen ta en individuell og helhetlig vurdering av alle forhold.</a:t>
            </a:r>
          </a:p>
          <a:p>
            <a:pPr marL="0" indent="0">
              <a:buClr>
                <a:schemeClr val="accent1"/>
              </a:buClr>
              <a:buNone/>
            </a:pPr>
            <a:r>
              <a:rPr lang="nb-NO" sz="1600" dirty="0">
                <a:effectLst/>
              </a:rPr>
              <a:t>Det innebærer at alle situasjoner som kan bety fare for vold eller trusler skal vurderes.</a:t>
            </a:r>
          </a:p>
          <a:p>
            <a:pPr marL="0" indent="0">
              <a:buClr>
                <a:schemeClr val="accent1"/>
              </a:buClr>
              <a:buNone/>
            </a:pPr>
            <a:r>
              <a:rPr lang="nb-NO" sz="1600" dirty="0"/>
              <a:t>Veilederen bygger på kravene i forskriften om utførelse av arbeid. Den sier at skolen blant annet skal </a:t>
            </a:r>
            <a:r>
              <a:rPr lang="nb-NO" sz="1600" dirty="0" err="1"/>
              <a:t>risikovurdere</a:t>
            </a:r>
            <a:r>
              <a:rPr lang="nb-NO" sz="1600" dirty="0"/>
              <a:t> </a:t>
            </a:r>
            <a:r>
              <a:rPr lang="nb-NO" sz="1600" dirty="0">
                <a:effectLst/>
              </a:rPr>
              <a:t>alenearbeid, bemanning, kompetanse, utforming av arbeidslokaler og tekniske løsninger. Basert på dette skal skolen tilrettelegge, organisere, planlegge og iverksette forebyggende tiltak. Dette reflekteres i veilederens ulike steg. </a:t>
            </a:r>
          </a:p>
          <a:p>
            <a:pPr marL="0" indent="0">
              <a:buClr>
                <a:schemeClr val="accent1"/>
              </a:buClr>
              <a:buNone/>
            </a:pPr>
            <a:br>
              <a:rPr lang="nb-NO" sz="1600" dirty="0">
                <a:effectLst/>
              </a:rPr>
            </a:br>
            <a:endParaRPr lang="nb-NO" sz="1200" dirty="0">
              <a:effectLst/>
            </a:endParaRPr>
          </a:p>
        </p:txBody>
      </p:sp>
      <p:pic>
        <p:nvPicPr>
          <p:cNvPr id="5" name="Graphic 4">
            <a:extLst>
              <a:ext uri="{FF2B5EF4-FFF2-40B4-BE49-F238E27FC236}">
                <a16:creationId xmlns:a16="http://schemas.microsoft.com/office/drawing/2014/main" id="{C2BF6133-2775-F1D3-6B85-7349D1D7FE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71916" y="2177142"/>
            <a:ext cx="3978684" cy="3458503"/>
          </a:xfrm>
          <a:prstGeom prst="rect">
            <a:avLst/>
          </a:prstGeom>
        </p:spPr>
      </p:pic>
    </p:spTree>
    <p:extLst>
      <p:ext uri="{BB962C8B-B14F-4D97-AF65-F5344CB8AC3E}">
        <p14:creationId xmlns:p14="http://schemas.microsoft.com/office/powerpoint/2010/main" val="36198255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SISTID" val="f874a2b5-f757-4a4d-a8d4-7d1198d26acd"/>
</p:tagLst>
</file>

<file path=ppt/theme/theme1.xml><?xml version="1.0" encoding="utf-8"?>
<a:theme xmlns:a="http://schemas.openxmlformats.org/drawingml/2006/main" name="Custom Design">
  <a:themeElements>
    <a:clrScheme name="KS_vold_i_skole">
      <a:dk1>
        <a:srgbClr val="000000"/>
      </a:dk1>
      <a:lt1>
        <a:srgbClr val="FFFFFF"/>
      </a:lt1>
      <a:dk2>
        <a:srgbClr val="601828"/>
      </a:dk2>
      <a:lt2>
        <a:srgbClr val="F9E9E8"/>
      </a:lt2>
      <a:accent1>
        <a:srgbClr val="9C3850"/>
      </a:accent1>
      <a:accent2>
        <a:srgbClr val="EF5F50"/>
      </a:accent2>
      <a:accent3>
        <a:srgbClr val="F38B71"/>
      </a:accent3>
      <a:accent4>
        <a:srgbClr val="F7B3A6"/>
      </a:accent4>
      <a:accent5>
        <a:srgbClr val="F7D5D2"/>
      </a:accent5>
      <a:accent6>
        <a:srgbClr val="F9E9E8"/>
      </a:accent6>
      <a:hlink>
        <a:srgbClr val="0563C1"/>
      </a:hlink>
      <a:folHlink>
        <a:srgbClr val="9C385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501FACACC9B2F40BEC39D1B9F40D7B1" ma:contentTypeVersion="4" ma:contentTypeDescription="Opprett et nytt dokument." ma:contentTypeScope="" ma:versionID="fdac3b098e3b0e8997c33b15861a2e66">
  <xsd:schema xmlns:xsd="http://www.w3.org/2001/XMLSchema" xmlns:xs="http://www.w3.org/2001/XMLSchema" xmlns:p="http://schemas.microsoft.com/office/2006/metadata/properties" xmlns:ns2="ecedaff2-a107-41ea-aa56-89ae55448af9" targetNamespace="http://schemas.microsoft.com/office/2006/metadata/properties" ma:root="true" ma:fieldsID="ebbf6826b9cfa8c40cffacef40902b07" ns2:_="">
    <xsd:import namespace="ecedaff2-a107-41ea-aa56-89ae55448af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edaff2-a107-41ea-aa56-89ae55448a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0648ED-2EA6-4DD0-932C-E37390934012}">
  <ds:schemaRefs>
    <ds:schemaRef ds:uri="http://schemas.microsoft.com/sharepoint/v3/contenttype/forms"/>
  </ds:schemaRefs>
</ds:datastoreItem>
</file>

<file path=customXml/itemProps2.xml><?xml version="1.0" encoding="utf-8"?>
<ds:datastoreItem xmlns:ds="http://schemas.openxmlformats.org/officeDocument/2006/customXml" ds:itemID="{9BF4625F-CD26-498C-AEDF-C85BE39036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edaff2-a107-41ea-aa56-89ae55448a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C78027-33C1-413E-B7F8-4ED2C49D9C09}">
  <ds:schemaRefs>
    <ds:schemaRef ds:uri="http://purl.org/dc/dcmitype/"/>
    <ds:schemaRef ds:uri="http://schemas.microsoft.com/office/2006/documentManagement/types"/>
    <ds:schemaRef ds:uri="http://schemas.microsoft.com/office/infopath/2007/PartnerControls"/>
    <ds:schemaRef ds:uri="ecedaff2-a107-41ea-aa56-89ae55448af9"/>
    <ds:schemaRef ds:uri="http://purl.org/dc/terms/"/>
    <ds:schemaRef ds:uri="http://schemas.microsoft.com/office/2006/metadata/properties"/>
    <ds:schemaRef ds:uri="http://purl.org/dc/elements/1.1/"/>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Office-tema</Template>
  <TotalTime>123</TotalTime>
  <Words>2314</Words>
  <Application>Microsoft Office PowerPoint</Application>
  <PresentationFormat>Widescreen</PresentationFormat>
  <Paragraphs>252</Paragraphs>
  <Slides>31</Slides>
  <Notes>13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Custom Design</vt:lpstr>
      <vt:lpstr>Forebygging  av vold og trusler i skolen</vt:lpstr>
      <vt:lpstr>Innledning</vt:lpstr>
      <vt:lpstr>Kartlegging og risikovurdering av arbeidsmiljøet </vt:lpstr>
      <vt:lpstr>Kjernen i risikovurderingen handler om å finne ut</vt:lpstr>
      <vt:lpstr>Roller</vt:lpstr>
      <vt:lpstr>Hvor ofte bør en risikovurdering gjennomføres?</vt:lpstr>
      <vt:lpstr>Slik skjer vold og trusler</vt:lpstr>
      <vt:lpstr>Slik kan vold og trusler i skolen forstås</vt:lpstr>
      <vt:lpstr>Slik fungerer veilederen</vt:lpstr>
      <vt:lpstr>Dette skal dere gjøre</vt:lpstr>
      <vt:lpstr>Oppgaver</vt:lpstr>
      <vt:lpstr>1. Tilrettelegg og organiser</vt:lpstr>
      <vt:lpstr>PowerPoint Presentation</vt:lpstr>
      <vt:lpstr>2. Kartlegg situasjoner</vt:lpstr>
      <vt:lpstr>PowerPoint Presentation</vt:lpstr>
      <vt:lpstr>3. Alenearbeid</vt:lpstr>
      <vt:lpstr>PowerPoint Presentation</vt:lpstr>
      <vt:lpstr>4. Arbeidstidens plassering og organisering</vt:lpstr>
      <vt:lpstr>PowerPoint Presentation</vt:lpstr>
      <vt:lpstr>5. Bemanning</vt:lpstr>
      <vt:lpstr>PowerPoint Presentation</vt:lpstr>
      <vt:lpstr>6. Kompetanse</vt:lpstr>
      <vt:lpstr>PowerPoint Presentation</vt:lpstr>
      <vt:lpstr>7. Utforming av arbeidslokaler og  tekniske løsninger</vt:lpstr>
      <vt:lpstr>PowerPoint Presentation</vt:lpstr>
      <vt:lpstr>Eksempler til inspirasjon</vt:lpstr>
      <vt:lpstr>PowerPoint Presentation</vt:lpstr>
      <vt:lpstr>Hva er de største risikoene?</vt:lpstr>
      <vt:lpstr>Lag en liste med prioriterte tiltak</vt:lpstr>
      <vt:lpstr>Har tiltakene hatt effekt?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Forebygging  av vold og trusler i skolen</dc:title>
  <dc:creator>Kaja Josefine Larsen</dc:creator>
  <cp:lastModifiedBy>Kaja Josefine Larsen</cp:lastModifiedBy>
  <cp:revision>13</cp:revision>
  <dcterms:created xsi:type="dcterms:W3CDTF">2024-06-17T10:28:18Z</dcterms:created>
  <dcterms:modified xsi:type="dcterms:W3CDTF">2024-08-06T10:41:37Z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0x0101001501FACACC9B2F40BEC39D1B9F40D7B1</vt:lpwstr>
  </property>
  <property fmtid="{D5CDD505-2E9C-101B-9397-08002B2CF9AE}" pid="3" name="CloudStatistics_StoryID">
    <vt:lpwstr>5b45f3b3-4ed3-47a0-bc91-bfa46bc183b2</vt:lpwstr>
  </property>
</Properties>
</file>