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  <p:sldMasterId id="2147483686" r:id="rId5"/>
  </p:sldMasterIdLst>
  <p:notesMasterIdLst>
    <p:notesMasterId r:id="rId21"/>
  </p:notesMasterIdLst>
  <p:sldIdLst>
    <p:sldId id="256" r:id="rId6"/>
    <p:sldId id="429" r:id="rId7"/>
    <p:sldId id="282" r:id="rId8"/>
    <p:sldId id="434" r:id="rId9"/>
    <p:sldId id="447" r:id="rId10"/>
    <p:sldId id="450" r:id="rId11"/>
    <p:sldId id="448" r:id="rId12"/>
    <p:sldId id="456" r:id="rId13"/>
    <p:sldId id="455" r:id="rId14"/>
    <p:sldId id="451" r:id="rId15"/>
    <p:sldId id="445" r:id="rId16"/>
    <p:sldId id="452" r:id="rId17"/>
    <p:sldId id="454" r:id="rId18"/>
    <p:sldId id="449" r:id="rId19"/>
    <p:sldId id="453" r:id="rId2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7B9A80-505B-4E66-A3BA-F3C4DACD545C}" v="3" dt="2022-05-23T13:42:39.861"/>
    <p1510:client id="{D6C644BE-E835-4C35-9387-6B267E27C5E8}" v="2" dt="2023-09-28T06:03:37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76761" autoAdjust="0"/>
  </p:normalViewPr>
  <p:slideViewPr>
    <p:cSldViewPr snapToGrid="0">
      <p:cViewPr varScale="1">
        <p:scale>
          <a:sx n="56" d="100"/>
          <a:sy n="56" d="100"/>
        </p:scale>
        <p:origin x="118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S::steinar.hjelset@ks.no::900bcac5-039b-480b-8b37-a8273c2e007f" providerId="AD" clId="Web-{D6C644BE-E835-4C35-9387-6B267E27C5E8}"/>
    <pc:docChg chg="modSld">
      <pc:chgData name="Steinar Hjelset" userId="S::steinar.hjelset@ks.no::900bcac5-039b-480b-8b37-a8273c2e007f" providerId="AD" clId="Web-{D6C644BE-E835-4C35-9387-6B267E27C5E8}" dt="2023-09-28T06:03:36.532" v="0" actId="20577"/>
      <pc:docMkLst>
        <pc:docMk/>
      </pc:docMkLst>
      <pc:sldChg chg="modSp">
        <pc:chgData name="Steinar Hjelset" userId="S::steinar.hjelset@ks.no::900bcac5-039b-480b-8b37-a8273c2e007f" providerId="AD" clId="Web-{D6C644BE-E835-4C35-9387-6B267E27C5E8}" dt="2023-09-28T06:03:36.532" v="0" actId="20577"/>
        <pc:sldMkLst>
          <pc:docMk/>
          <pc:sldMk cId="2350411187" sldId="256"/>
        </pc:sldMkLst>
        <pc:spChg chg="mod">
          <ac:chgData name="Steinar Hjelset" userId="S::steinar.hjelset@ks.no::900bcac5-039b-480b-8b37-a8273c2e007f" providerId="AD" clId="Web-{D6C644BE-E835-4C35-9387-6B267E27C5E8}" dt="2023-09-28T06:03:36.532" v="0" actId="20577"/>
          <ac:spMkLst>
            <pc:docMk/>
            <pc:sldMk cId="2350411187" sldId="256"/>
            <ac:spMk id="3" creationId="{EAAE4623-BB01-47D5-850B-B7E71C39922B}"/>
          </ac:spMkLst>
        </pc:spChg>
      </pc:sldChg>
    </pc:docChg>
  </pc:docChgLst>
  <pc:docChgLst>
    <pc:chgData name="Steinar Hjelset" userId="900bcac5-039b-480b-8b37-a8273c2e007f" providerId="ADAL" clId="{04667F79-13A1-4E8B-91A3-D1CEA7DF2794}"/>
    <pc:docChg chg="undo custSel addSld modSld">
      <pc:chgData name="Steinar Hjelset" userId="900bcac5-039b-480b-8b37-a8273c2e007f" providerId="ADAL" clId="{04667F79-13A1-4E8B-91A3-D1CEA7DF2794}" dt="2021-10-27T08:31:23.169" v="2074" actId="14734"/>
      <pc:docMkLst>
        <pc:docMk/>
      </pc:docMkLst>
      <pc:sldChg chg="addSp modSp mod">
        <pc:chgData name="Steinar Hjelset" userId="900bcac5-039b-480b-8b37-a8273c2e007f" providerId="ADAL" clId="{04667F79-13A1-4E8B-91A3-D1CEA7DF2794}" dt="2021-10-27T06:09:32.392" v="2044" actId="20577"/>
        <pc:sldMkLst>
          <pc:docMk/>
          <pc:sldMk cId="694676538" sldId="256"/>
        </pc:sldMkLst>
        <pc:spChg chg="mod">
          <ac:chgData name="Steinar Hjelset" userId="900bcac5-039b-480b-8b37-a8273c2e007f" providerId="ADAL" clId="{04667F79-13A1-4E8B-91A3-D1CEA7DF2794}" dt="2021-10-27T06:09:32.392" v="2044" actId="20577"/>
          <ac:spMkLst>
            <pc:docMk/>
            <pc:sldMk cId="694676538" sldId="256"/>
            <ac:spMk id="2" creationId="{B274ABDF-749B-44CB-AC2A-0126F8845685}"/>
          </ac:spMkLst>
        </pc:spChg>
        <pc:spChg chg="add mod">
          <ac:chgData name="Steinar Hjelset" userId="900bcac5-039b-480b-8b37-a8273c2e007f" providerId="ADAL" clId="{04667F79-13A1-4E8B-91A3-D1CEA7DF2794}" dt="2021-10-21T12:19:52.256" v="27" actId="242"/>
          <ac:spMkLst>
            <pc:docMk/>
            <pc:sldMk cId="694676538" sldId="256"/>
            <ac:spMk id="4" creationId="{1947A0C2-09C7-45A2-B480-9D3F3755D281}"/>
          </ac:spMkLst>
        </pc:spChg>
      </pc:sldChg>
      <pc:sldChg chg="modSp mod">
        <pc:chgData name="Steinar Hjelset" userId="900bcac5-039b-480b-8b37-a8273c2e007f" providerId="ADAL" clId="{04667F79-13A1-4E8B-91A3-D1CEA7DF2794}" dt="2021-10-26T12:14:37.444" v="1030" actId="20577"/>
        <pc:sldMkLst>
          <pc:docMk/>
          <pc:sldMk cId="2544406798" sldId="267"/>
        </pc:sldMkLst>
        <pc:spChg chg="mod">
          <ac:chgData name="Steinar Hjelset" userId="900bcac5-039b-480b-8b37-a8273c2e007f" providerId="ADAL" clId="{04667F79-13A1-4E8B-91A3-D1CEA7DF2794}" dt="2021-10-26T12:14:37.444" v="1030" actId="20577"/>
          <ac:spMkLst>
            <pc:docMk/>
            <pc:sldMk cId="2544406798" sldId="267"/>
            <ac:spMk id="3" creationId="{22CF20B5-6BC9-4E92-97D8-D143AD9A9748}"/>
          </ac:spMkLst>
        </pc:spChg>
      </pc:sldChg>
      <pc:sldChg chg="modSp mod">
        <pc:chgData name="Steinar Hjelset" userId="900bcac5-039b-480b-8b37-a8273c2e007f" providerId="ADAL" clId="{04667F79-13A1-4E8B-91A3-D1CEA7DF2794}" dt="2021-10-27T08:31:23.169" v="2074" actId="14734"/>
        <pc:sldMkLst>
          <pc:docMk/>
          <pc:sldMk cId="3608461262" sldId="271"/>
        </pc:sldMkLst>
        <pc:spChg chg="mod">
          <ac:chgData name="Steinar Hjelset" userId="900bcac5-039b-480b-8b37-a8273c2e007f" providerId="ADAL" clId="{04667F79-13A1-4E8B-91A3-D1CEA7DF2794}" dt="2021-10-27T06:09:42.440" v="2054" actId="20577"/>
          <ac:spMkLst>
            <pc:docMk/>
            <pc:sldMk cId="3608461262" sldId="271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7T08:31:23.169" v="2074" actId="14734"/>
          <ac:graphicFrameMkLst>
            <pc:docMk/>
            <pc:sldMk cId="3608461262" sldId="271"/>
            <ac:graphicFrameMk id="4" creationId="{4A5E37EC-0C6B-4E54-831B-B65C62B44AB4}"/>
          </ac:graphicFrameMkLst>
        </pc:graphicFrameChg>
      </pc:sldChg>
      <pc:sldChg chg="modSp mod">
        <pc:chgData name="Steinar Hjelset" userId="900bcac5-039b-480b-8b37-a8273c2e007f" providerId="ADAL" clId="{04667F79-13A1-4E8B-91A3-D1CEA7DF2794}" dt="2021-10-27T06:09:51.613" v="2066" actId="20577"/>
        <pc:sldMkLst>
          <pc:docMk/>
          <pc:sldMk cId="3422015642" sldId="272"/>
        </pc:sldMkLst>
        <pc:spChg chg="mod">
          <ac:chgData name="Steinar Hjelset" userId="900bcac5-039b-480b-8b37-a8273c2e007f" providerId="ADAL" clId="{04667F79-13A1-4E8B-91A3-D1CEA7DF2794}" dt="2021-10-27T06:09:51.613" v="2066" actId="20577"/>
          <ac:spMkLst>
            <pc:docMk/>
            <pc:sldMk cId="3422015642" sldId="272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6T12:08:51.665" v="892" actId="6549"/>
          <ac:graphicFrameMkLst>
            <pc:docMk/>
            <pc:sldMk cId="3422015642" sldId="272"/>
            <ac:graphicFrameMk id="4" creationId="{4A5E37EC-0C6B-4E54-831B-B65C62B44AB4}"/>
          </ac:graphicFrameMkLst>
        </pc:graphicFrameChg>
      </pc:sldChg>
      <pc:sldChg chg="modSp new mod">
        <pc:chgData name="Steinar Hjelset" userId="900bcac5-039b-480b-8b37-a8273c2e007f" providerId="ADAL" clId="{04667F79-13A1-4E8B-91A3-D1CEA7DF2794}" dt="2021-10-27T06:10:01.040" v="2068" actId="20577"/>
        <pc:sldMkLst>
          <pc:docMk/>
          <pc:sldMk cId="2497073314" sldId="273"/>
        </pc:sldMkLst>
        <pc:spChg chg="mod">
          <ac:chgData name="Steinar Hjelset" userId="900bcac5-039b-480b-8b37-a8273c2e007f" providerId="ADAL" clId="{04667F79-13A1-4E8B-91A3-D1CEA7DF2794}" dt="2021-10-27T06:10:01.040" v="2068" actId="20577"/>
          <ac:spMkLst>
            <pc:docMk/>
            <pc:sldMk cId="2497073314" sldId="273"/>
            <ac:spMk id="2" creationId="{4F98F400-D69E-47D7-97B8-FE688829BAA5}"/>
          </ac:spMkLst>
        </pc:spChg>
        <pc:spChg chg="mod">
          <ac:chgData name="Steinar Hjelset" userId="900bcac5-039b-480b-8b37-a8273c2e007f" providerId="ADAL" clId="{04667F79-13A1-4E8B-91A3-D1CEA7DF2794}" dt="2021-10-26T12:17:28.880" v="1332" actId="20577"/>
          <ac:spMkLst>
            <pc:docMk/>
            <pc:sldMk cId="2497073314" sldId="273"/>
            <ac:spMk id="3" creationId="{44EDB3E0-DF7C-40DE-A527-24C4DBDF361E}"/>
          </ac:spMkLst>
        </pc:spChg>
      </pc:sldChg>
      <pc:sldChg chg="modSp new mod">
        <pc:chgData name="Steinar Hjelset" userId="900bcac5-039b-480b-8b37-a8273c2e007f" providerId="ADAL" clId="{04667F79-13A1-4E8B-91A3-D1CEA7DF2794}" dt="2021-10-26T12:35:30.464" v="2020" actId="20577"/>
        <pc:sldMkLst>
          <pc:docMk/>
          <pc:sldMk cId="1752599194" sldId="274"/>
        </pc:sldMkLst>
        <pc:spChg chg="mod">
          <ac:chgData name="Steinar Hjelset" userId="900bcac5-039b-480b-8b37-a8273c2e007f" providerId="ADAL" clId="{04667F79-13A1-4E8B-91A3-D1CEA7DF2794}" dt="2021-10-26T12:32:26.536" v="1991" actId="20577"/>
          <ac:spMkLst>
            <pc:docMk/>
            <pc:sldMk cId="1752599194" sldId="274"/>
            <ac:spMk id="2" creationId="{8DE174B5-0A4D-4FAB-B0AA-75FC30B7935C}"/>
          </ac:spMkLst>
        </pc:spChg>
        <pc:spChg chg="mod">
          <ac:chgData name="Steinar Hjelset" userId="900bcac5-039b-480b-8b37-a8273c2e007f" providerId="ADAL" clId="{04667F79-13A1-4E8B-91A3-D1CEA7DF2794}" dt="2021-10-26T12:35:30.464" v="2020" actId="20577"/>
          <ac:spMkLst>
            <pc:docMk/>
            <pc:sldMk cId="1752599194" sldId="274"/>
            <ac:spMk id="3" creationId="{A90C33FE-5E13-4188-AAF2-BA77393905ED}"/>
          </ac:spMkLst>
        </pc:spChg>
      </pc:sldChg>
    </pc:docChg>
  </pc:docChgLst>
  <pc:docChgLst>
    <pc:chgData name="Steinar Hjelset" userId="900bcac5-039b-480b-8b37-a8273c2e007f" providerId="ADAL" clId="{3E85265A-30A1-4D66-88C2-731ACA83930C}"/>
    <pc:docChg chg="addSld delSld">
      <pc:chgData name="Steinar Hjelset" userId="900bcac5-039b-480b-8b37-a8273c2e007f" providerId="ADAL" clId="{3E85265A-30A1-4D66-88C2-731ACA83930C}" dt="2022-05-23T09:36:34.269" v="1" actId="680"/>
      <pc:docMkLst>
        <pc:docMk/>
      </pc:docMkLst>
      <pc:sldChg chg="new">
        <pc:chgData name="Steinar Hjelset" userId="900bcac5-039b-480b-8b37-a8273c2e007f" providerId="ADAL" clId="{3E85265A-30A1-4D66-88C2-731ACA83930C}" dt="2022-05-23T09:36:34.269" v="1" actId="680"/>
        <pc:sldMkLst>
          <pc:docMk/>
          <pc:sldMk cId="2350411187" sldId="25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41648534" sldId="26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1157876418" sldId="279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220915096" sldId="280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721611454" sldId="281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040210" sldId="282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FED0024C-63E1-49AB-8E71-038C13BEA465}"/>
    <pc:docChg chg="undo custSel addSld delSld modSld sldOrd">
      <pc:chgData name="Steinar Hjelset" userId="900bcac5-039b-480b-8b37-a8273c2e007f" providerId="ADAL" clId="{FED0024C-63E1-49AB-8E71-038C13BEA465}" dt="2022-02-14T08:23:47.987" v="2289" actId="20577"/>
      <pc:docMkLst>
        <pc:docMk/>
      </pc:docMkLst>
      <pc:sldChg chg="delSp modSp add mod ord">
        <pc:chgData name="Steinar Hjelset" userId="900bcac5-039b-480b-8b37-a8273c2e007f" providerId="ADAL" clId="{FED0024C-63E1-49AB-8E71-038C13BEA465}" dt="2022-02-14T08:23:47.987" v="2289" actId="20577"/>
        <pc:sldMkLst>
          <pc:docMk/>
          <pc:sldMk cId="4241648534" sldId="266"/>
        </pc:sldMkLst>
        <pc:spChg chg="mod">
          <ac:chgData name="Steinar Hjelset" userId="900bcac5-039b-480b-8b37-a8273c2e007f" providerId="ADAL" clId="{FED0024C-63E1-49AB-8E71-038C13BEA465}" dt="2022-02-14T08:23:32.857" v="2255" actId="20577"/>
          <ac:spMkLst>
            <pc:docMk/>
            <pc:sldMk cId="4241648534" sldId="266"/>
            <ac:spMk id="39" creationId="{B0829B36-1815-4A9E-A8D1-F2E08FCF4A6F}"/>
          </ac:spMkLst>
        </pc:spChg>
        <pc:spChg chg="mod">
          <ac:chgData name="Steinar Hjelset" userId="900bcac5-039b-480b-8b37-a8273c2e007f" providerId="ADAL" clId="{FED0024C-63E1-49AB-8E71-038C13BEA465}" dt="2022-02-14T08:23:23.350" v="2243" actId="20577"/>
          <ac:spMkLst>
            <pc:docMk/>
            <pc:sldMk cId="4241648534" sldId="266"/>
            <ac:spMk id="40" creationId="{97FB6505-B176-4A0C-9DE0-2679924F3BFD}"/>
          </ac:spMkLst>
        </pc:spChg>
        <pc:spChg chg="mod">
          <ac:chgData name="Steinar Hjelset" userId="900bcac5-039b-480b-8b37-a8273c2e007f" providerId="ADAL" clId="{FED0024C-63E1-49AB-8E71-038C13BEA465}" dt="2022-02-14T08:23:43.556" v="2280" actId="20577"/>
          <ac:spMkLst>
            <pc:docMk/>
            <pc:sldMk cId="4241648534" sldId="266"/>
            <ac:spMk id="43" creationId="{D9A4A0EB-62B6-4AC6-A9F9-6DBB25F3831E}"/>
          </ac:spMkLst>
        </pc:spChg>
        <pc:spChg chg="mod">
          <ac:chgData name="Steinar Hjelset" userId="900bcac5-039b-480b-8b37-a8273c2e007f" providerId="ADAL" clId="{FED0024C-63E1-49AB-8E71-038C13BEA465}" dt="2022-02-14T08:23:47.987" v="2289" actId="20577"/>
          <ac:spMkLst>
            <pc:docMk/>
            <pc:sldMk cId="4241648534" sldId="266"/>
            <ac:spMk id="45" creationId="{0E14865D-30B6-42EC-A744-AC16D0603923}"/>
          </ac:spMkLst>
        </pc:spChg>
        <pc:picChg chg="del">
          <ac:chgData name="Steinar Hjelset" userId="900bcac5-039b-480b-8b37-a8273c2e007f" providerId="ADAL" clId="{FED0024C-63E1-49AB-8E71-038C13BEA465}" dt="2022-01-24T09:39:03.287" v="911" actId="478"/>
          <ac:picMkLst>
            <pc:docMk/>
            <pc:sldMk cId="4241648534" sldId="266"/>
            <ac:picMk id="23" creationId="{D9515C86-46BC-4C1E-B098-1B1454CDAF9E}"/>
          </ac:picMkLst>
        </pc:picChg>
      </pc:sldChg>
      <pc:sldChg chg="del">
        <pc:chgData name="Steinar Hjelset" userId="900bcac5-039b-480b-8b37-a8273c2e007f" providerId="ADAL" clId="{FED0024C-63E1-49AB-8E71-038C13BEA465}" dt="2022-01-14T08:42:09.601" v="1" actId="47"/>
        <pc:sldMkLst>
          <pc:docMk/>
          <pc:sldMk cId="2901984840" sldId="277"/>
        </pc:sldMkLst>
      </pc:sldChg>
      <pc:sldChg chg="del">
        <pc:chgData name="Steinar Hjelset" userId="900bcac5-039b-480b-8b37-a8273c2e007f" providerId="ADAL" clId="{FED0024C-63E1-49AB-8E71-038C13BEA465}" dt="2022-01-14T08:42:10.742" v="2" actId="47"/>
        <pc:sldMkLst>
          <pc:docMk/>
          <pc:sldMk cId="959468413" sldId="278"/>
        </pc:sldMkLst>
      </pc:sldChg>
      <pc:sldChg chg="addSp delSp modSp new mod">
        <pc:chgData name="Steinar Hjelset" userId="900bcac5-039b-480b-8b37-a8273c2e007f" providerId="ADAL" clId="{FED0024C-63E1-49AB-8E71-038C13BEA465}" dt="2022-01-28T10:17:28.990" v="1845" actId="20577"/>
        <pc:sldMkLst>
          <pc:docMk/>
          <pc:sldMk cId="1157876418" sldId="279"/>
        </pc:sldMkLst>
        <pc:spChg chg="mod">
          <ac:chgData name="Steinar Hjelset" userId="900bcac5-039b-480b-8b37-a8273c2e007f" providerId="ADAL" clId="{FED0024C-63E1-49AB-8E71-038C13BEA465}" dt="2022-01-24T09:38:56.716" v="910" actId="114"/>
          <ac:spMkLst>
            <pc:docMk/>
            <pc:sldMk cId="1157876418" sldId="279"/>
            <ac:spMk id="2" creationId="{C0437382-1746-4E54-8B41-0DA5D23C6A79}"/>
          </ac:spMkLst>
        </pc:spChg>
        <pc:spChg chg="del">
          <ac:chgData name="Steinar Hjelset" userId="900bcac5-039b-480b-8b37-a8273c2e007f" providerId="ADAL" clId="{FED0024C-63E1-49AB-8E71-038C13BEA465}" dt="2022-01-14T08:42:22.769" v="3" actId="3680"/>
          <ac:spMkLst>
            <pc:docMk/>
            <pc:sldMk cId="1157876418" sldId="279"/>
            <ac:spMk id="3" creationId="{2B201908-3F0B-4072-AC08-30EEFF8C97F0}"/>
          </ac:spMkLst>
        </pc:spChg>
        <pc:graphicFrameChg chg="add mod ord modGraphic">
          <ac:chgData name="Steinar Hjelset" userId="900bcac5-039b-480b-8b37-a8273c2e007f" providerId="ADAL" clId="{FED0024C-63E1-49AB-8E71-038C13BEA465}" dt="2022-01-28T10:17:28.990" v="1845" actId="20577"/>
          <ac:graphicFrameMkLst>
            <pc:docMk/>
            <pc:sldMk cId="1157876418" sldId="279"/>
            <ac:graphicFrameMk id="4" creationId="{F35C4B03-DF44-458C-9D86-32BB374181A9}"/>
          </ac:graphicFrameMkLst>
        </pc:graphicFrameChg>
      </pc:sldChg>
      <pc:sldChg chg="modSp new mod ord">
        <pc:chgData name="Steinar Hjelset" userId="900bcac5-039b-480b-8b37-a8273c2e007f" providerId="ADAL" clId="{FED0024C-63E1-49AB-8E71-038C13BEA465}" dt="2022-01-28T08:58:34.212" v="979" actId="20577"/>
        <pc:sldMkLst>
          <pc:docMk/>
          <pc:sldMk cId="2220915096" sldId="280"/>
        </pc:sldMkLst>
        <pc:spChg chg="mod">
          <ac:chgData name="Steinar Hjelset" userId="900bcac5-039b-480b-8b37-a8273c2e007f" providerId="ADAL" clId="{FED0024C-63E1-49AB-8E71-038C13BEA465}" dt="2022-01-24T09:38:44.319" v="892" actId="114"/>
          <ac:spMkLst>
            <pc:docMk/>
            <pc:sldMk cId="2220915096" sldId="280"/>
            <ac:spMk id="2" creationId="{CA65186A-CE7D-42CC-909D-765D32BAC554}"/>
          </ac:spMkLst>
        </pc:spChg>
        <pc:spChg chg="mod">
          <ac:chgData name="Steinar Hjelset" userId="900bcac5-039b-480b-8b37-a8273c2e007f" providerId="ADAL" clId="{FED0024C-63E1-49AB-8E71-038C13BEA465}" dt="2022-01-28T08:58:34.212" v="979" actId="20577"/>
          <ac:spMkLst>
            <pc:docMk/>
            <pc:sldMk cId="2220915096" sldId="280"/>
            <ac:spMk id="3" creationId="{438C699C-2717-463A-8DC4-6C3294A8BF89}"/>
          </ac:spMkLst>
        </pc:spChg>
      </pc:sldChg>
      <pc:sldChg chg="modSp new mod">
        <pc:chgData name="Steinar Hjelset" userId="900bcac5-039b-480b-8b37-a8273c2e007f" providerId="ADAL" clId="{FED0024C-63E1-49AB-8E71-038C13BEA465}" dt="2022-01-28T10:26:13.397" v="2231" actId="20577"/>
        <pc:sldMkLst>
          <pc:docMk/>
          <pc:sldMk cId="2721611454" sldId="281"/>
        </pc:sldMkLst>
        <pc:spChg chg="mod">
          <ac:chgData name="Steinar Hjelset" userId="900bcac5-039b-480b-8b37-a8273c2e007f" providerId="ADAL" clId="{FED0024C-63E1-49AB-8E71-038C13BEA465}" dt="2022-01-24T08:53:32.327" v="566" actId="20577"/>
          <ac:spMkLst>
            <pc:docMk/>
            <pc:sldMk cId="2721611454" sldId="281"/>
            <ac:spMk id="2" creationId="{DD7CE39D-84F7-4D03-BF67-7D6D6CCE00C6}"/>
          </ac:spMkLst>
        </pc:spChg>
        <pc:spChg chg="mod">
          <ac:chgData name="Steinar Hjelset" userId="900bcac5-039b-480b-8b37-a8273c2e007f" providerId="ADAL" clId="{FED0024C-63E1-49AB-8E71-038C13BEA465}" dt="2022-01-28T10:26:13.397" v="2231" actId="20577"/>
          <ac:spMkLst>
            <pc:docMk/>
            <pc:sldMk cId="2721611454" sldId="281"/>
            <ac:spMk id="3" creationId="{03B1D429-9298-4CB4-8E9E-BCE2B66B106D}"/>
          </ac:spMkLst>
        </pc:spChg>
      </pc:sldChg>
      <pc:sldChg chg="modSp new mod">
        <pc:chgData name="Steinar Hjelset" userId="900bcac5-039b-480b-8b37-a8273c2e007f" providerId="ADAL" clId="{FED0024C-63E1-49AB-8E71-038C13BEA465}" dt="2022-01-28T09:08:01.324" v="1323" actId="13926"/>
        <pc:sldMkLst>
          <pc:docMk/>
          <pc:sldMk cId="42040210" sldId="282"/>
        </pc:sldMkLst>
        <pc:spChg chg="mod">
          <ac:chgData name="Steinar Hjelset" userId="900bcac5-039b-480b-8b37-a8273c2e007f" providerId="ADAL" clId="{FED0024C-63E1-49AB-8E71-038C13BEA465}" dt="2022-01-24T08:53:40.944" v="600" actId="20577"/>
          <ac:spMkLst>
            <pc:docMk/>
            <pc:sldMk cId="42040210" sldId="282"/>
            <ac:spMk id="2" creationId="{9DED2EF8-BFDA-4F2B-B7EB-3605AB3980EE}"/>
          </ac:spMkLst>
        </pc:spChg>
        <pc:spChg chg="mod">
          <ac:chgData name="Steinar Hjelset" userId="900bcac5-039b-480b-8b37-a8273c2e007f" providerId="ADAL" clId="{FED0024C-63E1-49AB-8E71-038C13BEA465}" dt="2022-01-28T09:08:01.324" v="1323" actId="13926"/>
          <ac:spMkLst>
            <pc:docMk/>
            <pc:sldMk cId="42040210" sldId="282"/>
            <ac:spMk id="3" creationId="{5F4B227D-C26E-49C3-9F14-14950C44F0DF}"/>
          </ac:spMkLst>
        </pc:spChg>
      </pc:sldChg>
      <pc:sldChg chg="add del ord">
        <pc:chgData name="Steinar Hjelset" userId="900bcac5-039b-480b-8b37-a8273c2e007f" providerId="ADAL" clId="{FED0024C-63E1-49AB-8E71-038C13BEA465}" dt="2022-01-24T09:35:36.275" v="865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78276FE2-0CA8-457A-8EC6-230B237050DD}"/>
    <pc:docChg chg="custSel addSld delSld modSld">
      <pc:chgData name="Steinar Hjelset" userId="900bcac5-039b-480b-8b37-a8273c2e007f" providerId="ADAL" clId="{78276FE2-0CA8-457A-8EC6-230B237050DD}" dt="2022-01-14T08:40:40.944" v="754" actId="2165"/>
      <pc:docMkLst>
        <pc:docMk/>
      </pc:docMkLst>
      <pc:sldChg chg="del">
        <pc:chgData name="Steinar Hjelset" userId="900bcac5-039b-480b-8b37-a8273c2e007f" providerId="ADAL" clId="{78276FE2-0CA8-457A-8EC6-230B237050DD}" dt="2022-01-14T07:39:51.604" v="1" actId="47"/>
        <pc:sldMkLst>
          <pc:docMk/>
          <pc:sldMk cId="694676538" sldId="256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44406798" sldId="267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86888048" sldId="268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608461262" sldId="271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422015642" sldId="272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497073314" sldId="273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752599194" sldId="274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47557919" sldId="275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01802241" sldId="276"/>
        </pc:sldMkLst>
      </pc:sldChg>
      <pc:sldChg chg="addSp delSp modSp new mod">
        <pc:chgData name="Steinar Hjelset" userId="900bcac5-039b-480b-8b37-a8273c2e007f" providerId="ADAL" clId="{78276FE2-0CA8-457A-8EC6-230B237050DD}" dt="2022-01-14T08:39:25.084" v="702" actId="2165"/>
        <pc:sldMkLst>
          <pc:docMk/>
          <pc:sldMk cId="2901984840" sldId="277"/>
        </pc:sldMkLst>
        <pc:spChg chg="mod">
          <ac:chgData name="Steinar Hjelset" userId="900bcac5-039b-480b-8b37-a8273c2e007f" providerId="ADAL" clId="{78276FE2-0CA8-457A-8EC6-230B237050DD}" dt="2022-01-14T07:40:12.112" v="11" actId="20577"/>
          <ac:spMkLst>
            <pc:docMk/>
            <pc:sldMk cId="2901984840" sldId="277"/>
            <ac:spMk id="2" creationId="{5DF5780B-5B50-4139-919D-A11F4376F13A}"/>
          </ac:spMkLst>
        </pc:spChg>
        <pc:spChg chg="del">
          <ac:chgData name="Steinar Hjelset" userId="900bcac5-039b-480b-8b37-a8273c2e007f" providerId="ADAL" clId="{78276FE2-0CA8-457A-8EC6-230B237050DD}" dt="2022-01-14T07:40:07.885" v="3" actId="3680"/>
          <ac:spMkLst>
            <pc:docMk/>
            <pc:sldMk cId="2901984840" sldId="277"/>
            <ac:spMk id="3" creationId="{DD071979-C563-4B3B-A836-066DF0678907}"/>
          </ac:spMkLst>
        </pc:spChg>
        <pc:graphicFrameChg chg="add mod ord modGraphic">
          <ac:chgData name="Steinar Hjelset" userId="900bcac5-039b-480b-8b37-a8273c2e007f" providerId="ADAL" clId="{78276FE2-0CA8-457A-8EC6-230B237050DD}" dt="2022-01-14T08:39:25.084" v="702" actId="2165"/>
          <ac:graphicFrameMkLst>
            <pc:docMk/>
            <pc:sldMk cId="2901984840" sldId="277"/>
            <ac:graphicFrameMk id="4" creationId="{F0E17247-EC8C-4D48-A560-5FA295E27B46}"/>
          </ac:graphicFrameMkLst>
        </pc:graphicFrameChg>
      </pc:sldChg>
      <pc:sldChg chg="modSp add mod">
        <pc:chgData name="Steinar Hjelset" userId="900bcac5-039b-480b-8b37-a8273c2e007f" providerId="ADAL" clId="{78276FE2-0CA8-457A-8EC6-230B237050DD}" dt="2022-01-14T08:40:40.944" v="754" actId="2165"/>
        <pc:sldMkLst>
          <pc:docMk/>
          <pc:sldMk cId="959468413" sldId="278"/>
        </pc:sldMkLst>
        <pc:graphicFrameChg chg="modGraphic">
          <ac:chgData name="Steinar Hjelset" userId="900bcac5-039b-480b-8b37-a8273c2e007f" providerId="ADAL" clId="{78276FE2-0CA8-457A-8EC6-230B237050DD}" dt="2022-01-14T08:40:40.944" v="754" actId="2165"/>
          <ac:graphicFrameMkLst>
            <pc:docMk/>
            <pc:sldMk cId="959468413" sldId="278"/>
            <ac:graphicFrameMk id="4" creationId="{F0E17247-EC8C-4D48-A560-5FA295E27B46}"/>
          </ac:graphicFrameMkLst>
        </pc:graphicFrameChg>
      </pc:sldChg>
    </pc:docChg>
  </pc:docChgLst>
  <pc:docChgLst>
    <pc:chgData name="Steinar Hjelset" userId="900bcac5-039b-480b-8b37-a8273c2e007f" providerId="ADAL" clId="{587B9A80-505B-4E66-A3BA-F3C4DACD545C}"/>
    <pc:docChg chg="custSel addSld delSld modSld">
      <pc:chgData name="Steinar Hjelset" userId="900bcac5-039b-480b-8b37-a8273c2e007f" providerId="ADAL" clId="{587B9A80-505B-4E66-A3BA-F3C4DACD545C}" dt="2022-05-23T13:47:51.441" v="86" actId="20577"/>
      <pc:docMkLst>
        <pc:docMk/>
      </pc:docMkLst>
      <pc:sldChg chg="modSp mod">
        <pc:chgData name="Steinar Hjelset" userId="900bcac5-039b-480b-8b37-a8273c2e007f" providerId="ADAL" clId="{587B9A80-505B-4E66-A3BA-F3C4DACD545C}" dt="2022-05-23T13:42:02.920" v="42" actId="5793"/>
        <pc:sldMkLst>
          <pc:docMk/>
          <pc:sldMk cId="2350411187" sldId="256"/>
        </pc:sldMkLst>
        <pc:spChg chg="mod">
          <ac:chgData name="Steinar Hjelset" userId="900bcac5-039b-480b-8b37-a8273c2e007f" providerId="ADAL" clId="{587B9A80-505B-4E66-A3BA-F3C4DACD545C}" dt="2022-05-23T13:41:58.310" v="17" actId="20577"/>
          <ac:spMkLst>
            <pc:docMk/>
            <pc:sldMk cId="2350411187" sldId="256"/>
            <ac:spMk id="2" creationId="{2E9EF593-AA82-4714-97F5-8DB112ACDBD0}"/>
          </ac:spMkLst>
        </pc:spChg>
        <pc:spChg chg="mod">
          <ac:chgData name="Steinar Hjelset" userId="900bcac5-039b-480b-8b37-a8273c2e007f" providerId="ADAL" clId="{587B9A80-505B-4E66-A3BA-F3C4DACD545C}" dt="2022-05-23T13:42:02.920" v="42" actId="5793"/>
          <ac:spMkLst>
            <pc:docMk/>
            <pc:sldMk cId="2350411187" sldId="256"/>
            <ac:spMk id="3" creationId="{EAAE4623-BB01-47D5-850B-B7E71C39922B}"/>
          </ac:spMkLst>
        </pc:spChg>
      </pc:sldChg>
      <pc:sldChg chg="add del">
        <pc:chgData name="Steinar Hjelset" userId="900bcac5-039b-480b-8b37-a8273c2e007f" providerId="ADAL" clId="{587B9A80-505B-4E66-A3BA-F3C4DACD545C}" dt="2022-05-23T13:42:39.861" v="45"/>
        <pc:sldMkLst>
          <pc:docMk/>
          <pc:sldMk cId="2369576766" sldId="282"/>
        </pc:sldMkLst>
      </pc:sldChg>
      <pc:sldChg chg="modSp add del mod modNotesTx">
        <pc:chgData name="Steinar Hjelset" userId="900bcac5-039b-480b-8b37-a8273c2e007f" providerId="ADAL" clId="{587B9A80-505B-4E66-A3BA-F3C4DACD545C}" dt="2022-05-23T13:46:39.910" v="56" actId="20577"/>
        <pc:sldMkLst>
          <pc:docMk/>
          <pc:sldMk cId="2954576768" sldId="429"/>
        </pc:sldMkLst>
        <pc:spChg chg="mod">
          <ac:chgData name="Steinar Hjelset" userId="900bcac5-039b-480b-8b37-a8273c2e007f" providerId="ADAL" clId="{587B9A80-505B-4E66-A3BA-F3C4DACD545C}" dt="2022-05-23T13:46:24.996" v="55" actId="20577"/>
          <ac:spMkLst>
            <pc:docMk/>
            <pc:sldMk cId="2954576768" sldId="429"/>
            <ac:spMk id="3" creationId="{74A85B90-0A75-417C-A4A9-DC636248C0F2}"/>
          </ac:spMkLst>
        </pc:spChg>
      </pc:sldChg>
      <pc:sldChg chg="add del">
        <pc:chgData name="Steinar Hjelset" userId="900bcac5-039b-480b-8b37-a8273c2e007f" providerId="ADAL" clId="{587B9A80-505B-4E66-A3BA-F3C4DACD545C}" dt="2022-05-23T13:42:39.861" v="45"/>
        <pc:sldMkLst>
          <pc:docMk/>
          <pc:sldMk cId="3602948319" sldId="434"/>
        </pc:sldMkLst>
      </pc:sldChg>
      <pc:sldChg chg="add del modNotesTx">
        <pc:chgData name="Steinar Hjelset" userId="900bcac5-039b-480b-8b37-a8273c2e007f" providerId="ADAL" clId="{587B9A80-505B-4E66-A3BA-F3C4DACD545C}" dt="2022-05-23T13:47:16.333" v="66" actId="20577"/>
        <pc:sldMkLst>
          <pc:docMk/>
          <pc:sldMk cId="1010789617" sldId="445"/>
        </pc:sldMkLst>
      </pc:sldChg>
      <pc:sldChg chg="add del">
        <pc:chgData name="Steinar Hjelset" userId="900bcac5-039b-480b-8b37-a8273c2e007f" providerId="ADAL" clId="{587B9A80-505B-4E66-A3BA-F3C4DACD545C}" dt="2022-05-23T13:42:39.861" v="45"/>
        <pc:sldMkLst>
          <pc:docMk/>
          <pc:sldMk cId="420605445" sldId="447"/>
        </pc:sldMkLst>
      </pc:sldChg>
      <pc:sldChg chg="add del">
        <pc:chgData name="Steinar Hjelset" userId="900bcac5-039b-480b-8b37-a8273c2e007f" providerId="ADAL" clId="{587B9A80-505B-4E66-A3BA-F3C4DACD545C}" dt="2022-05-23T13:42:39.861" v="45"/>
        <pc:sldMkLst>
          <pc:docMk/>
          <pc:sldMk cId="3746180491" sldId="448"/>
        </pc:sldMkLst>
      </pc:sldChg>
      <pc:sldChg chg="add del">
        <pc:chgData name="Steinar Hjelset" userId="900bcac5-039b-480b-8b37-a8273c2e007f" providerId="ADAL" clId="{587B9A80-505B-4E66-A3BA-F3C4DACD545C}" dt="2022-05-23T13:42:39.861" v="45"/>
        <pc:sldMkLst>
          <pc:docMk/>
          <pc:sldMk cId="3420321681" sldId="449"/>
        </pc:sldMkLst>
      </pc:sldChg>
      <pc:sldChg chg="add del">
        <pc:chgData name="Steinar Hjelset" userId="900bcac5-039b-480b-8b37-a8273c2e007f" providerId="ADAL" clId="{587B9A80-505B-4E66-A3BA-F3C4DACD545C}" dt="2022-05-23T13:42:39.861" v="45"/>
        <pc:sldMkLst>
          <pc:docMk/>
          <pc:sldMk cId="4671885" sldId="450"/>
        </pc:sldMkLst>
      </pc:sldChg>
      <pc:sldChg chg="add del">
        <pc:chgData name="Steinar Hjelset" userId="900bcac5-039b-480b-8b37-a8273c2e007f" providerId="ADAL" clId="{587B9A80-505B-4E66-A3BA-F3C4DACD545C}" dt="2022-05-23T13:42:39.861" v="45"/>
        <pc:sldMkLst>
          <pc:docMk/>
          <pc:sldMk cId="4197043305" sldId="451"/>
        </pc:sldMkLst>
      </pc:sldChg>
      <pc:sldChg chg="add del">
        <pc:chgData name="Steinar Hjelset" userId="900bcac5-039b-480b-8b37-a8273c2e007f" providerId="ADAL" clId="{587B9A80-505B-4E66-A3BA-F3C4DACD545C}" dt="2022-05-23T13:42:39.861" v="45"/>
        <pc:sldMkLst>
          <pc:docMk/>
          <pc:sldMk cId="976089834" sldId="452"/>
        </pc:sldMkLst>
      </pc:sldChg>
      <pc:sldChg chg="modSp add del mod">
        <pc:chgData name="Steinar Hjelset" userId="900bcac5-039b-480b-8b37-a8273c2e007f" providerId="ADAL" clId="{587B9A80-505B-4E66-A3BA-F3C4DACD545C}" dt="2022-05-23T13:47:51.441" v="86" actId="20577"/>
        <pc:sldMkLst>
          <pc:docMk/>
          <pc:sldMk cId="3860356759" sldId="453"/>
        </pc:sldMkLst>
        <pc:spChg chg="mod">
          <ac:chgData name="Steinar Hjelset" userId="900bcac5-039b-480b-8b37-a8273c2e007f" providerId="ADAL" clId="{587B9A80-505B-4E66-A3BA-F3C4DACD545C}" dt="2022-05-23T13:47:51.441" v="86" actId="20577"/>
          <ac:spMkLst>
            <pc:docMk/>
            <pc:sldMk cId="3860356759" sldId="453"/>
            <ac:spMk id="3" creationId="{ABB23586-DA48-4E2A-BACF-3258DDCC8488}"/>
          </ac:spMkLst>
        </pc:spChg>
      </pc:sldChg>
      <pc:sldChg chg="modSp add del mod modNotesTx">
        <pc:chgData name="Steinar Hjelset" userId="900bcac5-039b-480b-8b37-a8273c2e007f" providerId="ADAL" clId="{587B9A80-505B-4E66-A3BA-F3C4DACD545C}" dt="2022-05-23T13:47:39.780" v="82" actId="20577"/>
        <pc:sldMkLst>
          <pc:docMk/>
          <pc:sldMk cId="3694047899" sldId="454"/>
        </pc:sldMkLst>
        <pc:spChg chg="mod">
          <ac:chgData name="Steinar Hjelset" userId="900bcac5-039b-480b-8b37-a8273c2e007f" providerId="ADAL" clId="{587B9A80-505B-4E66-A3BA-F3C4DACD545C}" dt="2022-05-23T13:47:33.647" v="75" actId="20577"/>
          <ac:spMkLst>
            <pc:docMk/>
            <pc:sldMk cId="3694047899" sldId="454"/>
            <ac:spMk id="3" creationId="{E8F03B24-4AC8-4624-8CDF-5EC8F846F60F}"/>
          </ac:spMkLst>
        </pc:spChg>
      </pc:sldChg>
      <pc:sldChg chg="add del">
        <pc:chgData name="Steinar Hjelset" userId="900bcac5-039b-480b-8b37-a8273c2e007f" providerId="ADAL" clId="{587B9A80-505B-4E66-A3BA-F3C4DACD545C}" dt="2022-05-23T13:42:39.861" v="45"/>
        <pc:sldMkLst>
          <pc:docMk/>
          <pc:sldMk cId="871224505" sldId="455"/>
        </pc:sldMkLst>
      </pc:sldChg>
      <pc:sldChg chg="add del">
        <pc:chgData name="Steinar Hjelset" userId="900bcac5-039b-480b-8b37-a8273c2e007f" providerId="ADAL" clId="{587B9A80-505B-4E66-A3BA-F3C4DACD545C}" dt="2022-05-23T13:42:39.861" v="45"/>
        <pc:sldMkLst>
          <pc:docMk/>
          <pc:sldMk cId="3144130009" sldId="456"/>
        </pc:sldMkLst>
      </pc:sldChg>
    </pc:docChg>
  </pc:docChgLst>
  <pc:docChgLst>
    <pc:chgData name="Steinar Hjelset" userId="900bcac5-039b-480b-8b37-a8273c2e007f" providerId="ADAL" clId="{8A2AD9DE-BC5A-406E-93C6-34DE891000AA}"/>
    <pc:docChg chg="undo custSel addSld delSld modSld">
      <pc:chgData name="Steinar Hjelset" userId="900bcac5-039b-480b-8b37-a8273c2e007f" providerId="ADAL" clId="{8A2AD9DE-BC5A-406E-93C6-34DE891000AA}" dt="2022-01-04T11:27:03.439" v="963" actId="13926"/>
      <pc:docMkLst>
        <pc:docMk/>
      </pc:docMkLst>
      <pc:sldChg chg="del">
        <pc:chgData name="Steinar Hjelset" userId="900bcac5-039b-480b-8b37-a8273c2e007f" providerId="ADAL" clId="{8A2AD9DE-BC5A-406E-93C6-34DE891000AA}" dt="2021-12-14T07:18:13.035" v="2" actId="47"/>
        <pc:sldMkLst>
          <pc:docMk/>
          <pc:sldMk cId="3618597751" sldId="257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73393998" sldId="265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3463005662" sldId="266"/>
        </pc:sldMkLst>
      </pc:sldChg>
      <pc:sldChg chg="addSp delSp modSp new mod">
        <pc:chgData name="Steinar Hjelset" userId="900bcac5-039b-480b-8b37-a8273c2e007f" providerId="ADAL" clId="{8A2AD9DE-BC5A-406E-93C6-34DE891000AA}" dt="2022-01-04T11:27:03.439" v="963" actId="13926"/>
        <pc:sldMkLst>
          <pc:docMk/>
          <pc:sldMk cId="1047557919" sldId="275"/>
        </pc:sldMkLst>
        <pc:spChg chg="mod">
          <ac:chgData name="Steinar Hjelset" userId="900bcac5-039b-480b-8b37-a8273c2e007f" providerId="ADAL" clId="{8A2AD9DE-BC5A-406E-93C6-34DE891000AA}" dt="2021-12-14T07:20:35.371" v="131" actId="20577"/>
          <ac:spMkLst>
            <pc:docMk/>
            <pc:sldMk cId="1047557919" sldId="275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56.485" v="95" actId="3680"/>
          <ac:spMkLst>
            <pc:docMk/>
            <pc:sldMk cId="1047557919" sldId="275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2-01-04T11:27:03.439" v="963" actId="13926"/>
          <ac:graphicFrameMkLst>
            <pc:docMk/>
            <pc:sldMk cId="1047557919" sldId="275"/>
            <ac:graphicFrameMk id="4" creationId="{41E3AF84-6BFE-476A-AEEC-94EDBE90F617}"/>
          </ac:graphicFrameMkLst>
        </pc:graphicFrameChg>
      </pc:sldChg>
      <pc:sldChg chg="add del">
        <pc:chgData name="Steinar Hjelset" userId="900bcac5-039b-480b-8b37-a8273c2e007f" providerId="ADAL" clId="{8A2AD9DE-BC5A-406E-93C6-34DE891000AA}" dt="2021-12-14T07:20:43.629" v="133" actId="47"/>
        <pc:sldMkLst>
          <pc:docMk/>
          <pc:sldMk cId="4296934" sldId="276"/>
        </pc:sldMkLst>
      </pc:sldChg>
      <pc:sldChg chg="addSp delSp modSp add del mod">
        <pc:chgData name="Steinar Hjelset" userId="900bcac5-039b-480b-8b37-a8273c2e007f" providerId="ADAL" clId="{8A2AD9DE-BC5A-406E-93C6-34DE891000AA}" dt="2021-12-14T07:20:01.917" v="96" actId="47"/>
        <pc:sldMkLst>
          <pc:docMk/>
          <pc:sldMk cId="2449071863" sldId="276"/>
        </pc:sldMkLst>
        <pc:spChg chg="mod">
          <ac:chgData name="Steinar Hjelset" userId="900bcac5-039b-480b-8b37-a8273c2e007f" providerId="ADAL" clId="{8A2AD9DE-BC5A-406E-93C6-34DE891000AA}" dt="2021-12-14T07:19:29.514" v="93" actId="20577"/>
          <ac:spMkLst>
            <pc:docMk/>
            <pc:sldMk cId="2449071863" sldId="276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49.619" v="94" actId="3680"/>
          <ac:spMkLst>
            <pc:docMk/>
            <pc:sldMk cId="2449071863" sldId="276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1-12-14T07:19:49.619" v="94" actId="3680"/>
          <ac:graphicFrameMkLst>
            <pc:docMk/>
            <pc:sldMk cId="2449071863" sldId="276"/>
            <ac:graphicFrameMk id="4" creationId="{8DDB41F7-3B7F-46E7-9DE7-FE7F35120C35}"/>
          </ac:graphicFrameMkLst>
        </pc:graphicFrameChg>
      </pc:sldChg>
      <pc:sldChg chg="modSp add del mod">
        <pc:chgData name="Steinar Hjelset" userId="900bcac5-039b-480b-8b37-a8273c2e007f" providerId="ADAL" clId="{8A2AD9DE-BC5A-406E-93C6-34DE891000AA}" dt="2021-12-14T07:27:55.931" v="230" actId="47"/>
        <pc:sldMkLst>
          <pc:docMk/>
          <pc:sldMk cId="2464293647" sldId="276"/>
        </pc:sldMkLst>
        <pc:spChg chg="mod">
          <ac:chgData name="Steinar Hjelset" userId="900bcac5-039b-480b-8b37-a8273c2e007f" providerId="ADAL" clId="{8A2AD9DE-BC5A-406E-93C6-34DE891000AA}" dt="2021-12-14T07:21:14.061" v="150" actId="20577"/>
          <ac:spMkLst>
            <pc:docMk/>
            <pc:sldMk cId="2464293647" sldId="276"/>
            <ac:spMk id="2" creationId="{581FBF51-5396-4CF6-8F55-206A505AB774}"/>
          </ac:spMkLst>
        </pc:spChg>
      </pc:sldChg>
      <pc:sldChg chg="modSp add mod">
        <pc:chgData name="Steinar Hjelset" userId="900bcac5-039b-480b-8b37-a8273c2e007f" providerId="ADAL" clId="{8A2AD9DE-BC5A-406E-93C6-34DE891000AA}" dt="2022-01-04T08:58:37.250" v="912" actId="20577"/>
        <pc:sldMkLst>
          <pc:docMk/>
          <pc:sldMk cId="2501802241" sldId="276"/>
        </pc:sldMkLst>
        <pc:spChg chg="mod">
          <ac:chgData name="Steinar Hjelset" userId="900bcac5-039b-480b-8b37-a8273c2e007f" providerId="ADAL" clId="{8A2AD9DE-BC5A-406E-93C6-34DE891000AA}" dt="2021-12-14T07:28:41.376" v="294" actId="20577"/>
          <ac:spMkLst>
            <pc:docMk/>
            <pc:sldMk cId="2501802241" sldId="276"/>
            <ac:spMk id="2" creationId="{581FBF51-5396-4CF6-8F55-206A505AB774}"/>
          </ac:spMkLst>
        </pc:spChg>
        <pc:graphicFrameChg chg="mod modGraphic">
          <ac:chgData name="Steinar Hjelset" userId="900bcac5-039b-480b-8b37-a8273c2e007f" providerId="ADAL" clId="{8A2AD9DE-BC5A-406E-93C6-34DE891000AA}" dt="2022-01-04T08:58:37.250" v="912" actId="20577"/>
          <ac:graphicFrameMkLst>
            <pc:docMk/>
            <pc:sldMk cId="2501802241" sldId="276"/>
            <ac:graphicFrameMk id="4" creationId="{41E3AF84-6BFE-476A-AEEC-94EDBE90F61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27.09.2023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TIL VEILEDERE: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Dere styrer avsatt tid selv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Formålet med dagens møte er å gjennomgå funn fra kartleggingen i egen kommune, og starte arbeidet med å definere tiltak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Ta kontakt i chaten dersom det er spørsmål eller utfordringer underveis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010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TIL VEILEDERE: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Fokuser på noen utvalgte områder – ikke gap over for mange på en gang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Definer et realistisk mål for perioden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Forslag til tiltak finnes som en del av ressursbanken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Husk å definere frister og ansvar for oppfølging av tiltakene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110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TIL VEILEDERE: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Det blir mest sannsynlig ikke tid til å fullføre denne delen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Fokuser på å prioritere 1-3 områder for hvert av de tre utviklingsområdene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Vis hvordan man setter mål, definerer tiltak, setter frister og fordeler ansvar i </a:t>
            </a:r>
            <a:r>
              <a:rPr lang="nb-NO" err="1"/>
              <a:t>kartleggingsverkøyet</a:t>
            </a:r>
            <a:endParaRPr lang="nb-NO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Vis hvor man kan finne forslag til tiltak for hver av de ulike områdene (Ressursbanken blir lagt ut på Teams-området til piloten)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6365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TIL VEILEDERE: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Det er ikke forventet at man klarer å fylle ut handlingsplanen på dette møtet. Hovedmålet er at man skal prioritere noen områder, og bli kjent med hvordan man fyller ut kartleggingsverktøyet.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Forberedelser til neste møte blir å fullføre utfyllingen av handlingsplanen.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Avtal tidspunkt for når kommunen skal ha gjort ferdig handlingsplanen, slik at du som veileder får anledning til å se gjennom den i god tid før neste samling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77146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64618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TIL VEILEDERE: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Oppmuntre gjerne en av fra pilotkommunen til å oppsummere samtalen fra dagens veiledningsgruppe</a:t>
            </a:r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2612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TIL VEILEDERE: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/>
              <a:t>Hensikten med modellen er å etablere en læringssløyfe, der man stadig lærer og utvikler arbeidet med personvern og informasjonssikkerhet i egen kommune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0041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/>
              <a:t>TIL VEILEDERE: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Kartleggingsverktøyet skal bidra til å få oversikt og legger grunnlaget for prioriteringen av videre arbeidet.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Prioritering av videre arbeid er hovedfokus på dagens møte.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45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8866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/>
              <a:t>TIL VEILEDERE: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Gå gjennom forberedelsene som kommunen har gjort til samlingen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Dere kan ta utgangspunkt i kartleggingsverktøyet sin grafiske fremstilling under fanen </a:t>
            </a:r>
            <a:r>
              <a:rPr lang="nb-NO" i="1"/>
              <a:t>resultater kartlegging </a:t>
            </a:r>
            <a:r>
              <a:rPr lang="nb-NO" i="0"/>
              <a:t>og refleksjonsnotatet som kommunen har forberedt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i="0"/>
              <a:t>Del gjerne egne erfaringer underveis for å stimulere til en åpen samtale</a:t>
            </a:r>
            <a:endParaRPr lang="nb-NO" i="1"/>
          </a:p>
          <a:p>
            <a:pPr marL="0" indent="0">
              <a:buFont typeface="Arial" panose="020B0604020202020204" pitchFamily="34" charset="0"/>
              <a:buNone/>
            </a:pPr>
            <a:endParaRPr lang="nb-NO" i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998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2470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/>
              <a:t>TIL VEILEDERE: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Her er formålet å få innspill til hva som er viktigst å prioritere først.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Kolonnen «Prioritet (vektet ift. egenvurdering)» er basert på hva kommunene har satt som nivå i egenvurderingen, og en vurdering av hvor viktig området er sammenlignet med de andre områdene.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01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/>
              <a:t>TIL VEILEDERE: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Her er formålet å få et overblikk over hvilke av de tre utviklingsområdene som trenger størst fokus og som bør prioriteres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8408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TIL VEILEDERE: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De to fanene om prioritering i kartleggingsverktøyet er ment som veiledning til hvilke områder kommunen bør jobbe med videre, men er ingen fasit.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/>
              <a:t>Gjør en helhetlig vurdering for hvilke områder kommunen bør prioritere i første omgang, basert på resultatene fra kartleggingen og forslagene fra prioriteringsverktøyene.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9011B-5C11-4014-96E5-50558C38F719}" type="slidenum">
              <a:rPr kumimoji="0" lang="nb-NO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950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1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50107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165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952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004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96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743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1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681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92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23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57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9/27/2023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2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EF593-AA82-4714-97F5-8DB112ACD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Veiledningsgrupper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AE4623-BB01-47D5-850B-B7E71C399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Samling 2 – Prioritering</a:t>
            </a:r>
          </a:p>
        </p:txBody>
      </p:sp>
    </p:spTree>
    <p:extLst>
      <p:ext uri="{BB962C8B-B14F-4D97-AF65-F5344CB8AC3E}">
        <p14:creationId xmlns:p14="http://schemas.microsoft.com/office/powerpoint/2010/main" val="235041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8960089-21CD-4D8C-AEE3-738EE5A9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Prioritere fokusområder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F03B24-4AC8-4624-8CDF-5EC8F846F60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/>
              <a:t>Vi skal nå prioritere hvilke fokusområder vi vil jobbe videre med i første omgang:</a:t>
            </a:r>
            <a:br>
              <a:rPr lang="nb-NO"/>
            </a:br>
            <a:endParaRPr lang="nb-NO"/>
          </a:p>
          <a:p>
            <a:pPr marL="457200" indent="-457200">
              <a:buFont typeface="+mj-lt"/>
              <a:buAutoNum type="arabicPeriod"/>
            </a:pPr>
            <a:r>
              <a:rPr lang="nb-NO" b="1"/>
              <a:t>Gå gjennom resultatene under fanen </a:t>
            </a:r>
            <a:r>
              <a:rPr lang="nb-NO" b="1" i="1"/>
              <a:t>prioritering del 1</a:t>
            </a:r>
            <a:r>
              <a:rPr lang="nb-NO" b="1"/>
              <a:t>:</a:t>
            </a:r>
            <a:br>
              <a:rPr lang="nb-NO"/>
            </a:br>
            <a:r>
              <a:rPr lang="nb-NO"/>
              <a:t>Hvilke områder gir høy prioritering under de tre utviklingsområdene?</a:t>
            </a:r>
            <a:br>
              <a:rPr lang="nb-NO"/>
            </a:br>
            <a:r>
              <a:rPr lang="nb-NO"/>
              <a:t>Hvilke refleksjoner gjør dere fra tabellen? Er dere enige med vurderingene?</a:t>
            </a:r>
            <a:br>
              <a:rPr lang="nb-NO"/>
            </a:br>
            <a:endParaRPr lang="nb-NO"/>
          </a:p>
          <a:p>
            <a:pPr marL="457200" indent="-457200">
              <a:buFont typeface="+mj-lt"/>
              <a:buAutoNum type="arabicPeriod"/>
            </a:pPr>
            <a:r>
              <a:rPr lang="nb-NO" b="1"/>
              <a:t>Gå gjennom resultatene under fanen </a:t>
            </a:r>
            <a:r>
              <a:rPr lang="nb-NO" b="1" i="1"/>
              <a:t>prioritering del 2</a:t>
            </a:r>
            <a:r>
              <a:rPr lang="nb-NO" b="1"/>
              <a:t>:</a:t>
            </a:r>
            <a:br>
              <a:rPr lang="nb-NO" b="1"/>
            </a:br>
            <a:r>
              <a:rPr lang="nb-NO"/>
              <a:t>Hvilke refleksjoner gjør dere fra grafene? Skiller noen av de tre utviklingsområder seg ut?</a:t>
            </a:r>
          </a:p>
          <a:p>
            <a:pPr marL="457200" indent="-457200">
              <a:buFont typeface="+mj-lt"/>
              <a:buAutoNum type="arabicPeriod"/>
            </a:pPr>
            <a:endParaRPr lang="nb-NO" b="1"/>
          </a:p>
          <a:p>
            <a:pPr marL="0" indent="0">
              <a:buNone/>
            </a:pPr>
            <a:r>
              <a:rPr lang="nb-NO"/>
              <a:t>Basert</a:t>
            </a:r>
            <a:r>
              <a:rPr lang="nb-NO" b="1"/>
              <a:t> </a:t>
            </a:r>
            <a:r>
              <a:rPr lang="nb-NO"/>
              <a:t>på spørsmålene over, velg 1-3 områder for hver av de tre utviklingsområdene dere vil prioritere.</a:t>
            </a:r>
            <a:endParaRPr lang="nb-NO" b="1"/>
          </a:p>
        </p:txBody>
      </p:sp>
    </p:spTree>
    <p:extLst>
      <p:ext uri="{BB962C8B-B14F-4D97-AF65-F5344CB8AC3E}">
        <p14:creationId xmlns:p14="http://schemas.microsoft.com/office/powerpoint/2010/main" val="419704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2" y="1959429"/>
            <a:ext cx="4495816" cy="41661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Handlingsplan</a:t>
            </a:r>
          </a:p>
          <a:p>
            <a:pPr marL="0" indent="0">
              <a:buNone/>
            </a:pPr>
            <a:endParaRPr lang="nb-NO" sz="1800"/>
          </a:p>
          <a:p>
            <a:pPr marL="0" indent="0">
              <a:buNone/>
            </a:pPr>
            <a:r>
              <a:rPr lang="nb-NO" sz="1800"/>
              <a:t>For hvert prioriterte område: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Velg prioritert område fra </a:t>
            </a:r>
            <a:r>
              <a:rPr lang="nb-NO" sz="1800" err="1"/>
              <a:t>nedtrekksmenyen</a:t>
            </a:r>
            <a:r>
              <a:rPr lang="nb-NO" sz="1800"/>
              <a:t> (A)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Les dagens kartlagte nivå (B-C)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Definer ønsket målnivå fra </a:t>
            </a:r>
            <a:r>
              <a:rPr lang="nb-NO" sz="1800" err="1"/>
              <a:t>nedtrekksmenyen</a:t>
            </a:r>
            <a:r>
              <a:rPr lang="nb-NO" sz="1800"/>
              <a:t> (D). Les beskrivelse for målnivå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Definer tiltak (F), sett frist for tiltak (G) og fordel ansvar (H)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2592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Steg 6: Lag handlingsplan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9671" y="2131914"/>
            <a:ext cx="6280087" cy="2849169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7742673" y="4786861"/>
            <a:ext cx="411261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7421029" y="478686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5341859" y="2356359"/>
            <a:ext cx="1036716" cy="653542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5725413" y="2043221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8A61C89-1952-43D3-B0F9-A384D093C642}"/>
              </a:ext>
            </a:extLst>
          </p:cNvPr>
          <p:cNvSpPr/>
          <p:nvPr/>
        </p:nvSpPr>
        <p:spPr>
          <a:xfrm>
            <a:off x="7847013" y="2356360"/>
            <a:ext cx="1439862" cy="653542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BE6FFD8-FDE7-4C94-91FC-9BE9BD1E8C3F}"/>
              </a:ext>
            </a:extLst>
          </p:cNvPr>
          <p:cNvSpPr/>
          <p:nvPr/>
        </p:nvSpPr>
        <p:spPr>
          <a:xfrm>
            <a:off x="6978783" y="204322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ABAF1B5D-6910-4A47-A83C-9355097371A4}"/>
              </a:ext>
            </a:extLst>
          </p:cNvPr>
          <p:cNvSpPr/>
          <p:nvPr/>
        </p:nvSpPr>
        <p:spPr>
          <a:xfrm>
            <a:off x="9316674" y="2356359"/>
            <a:ext cx="2219159" cy="653542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157441C0-D07F-4BF9-9CCB-6D83644D2C93}"/>
              </a:ext>
            </a:extLst>
          </p:cNvPr>
          <p:cNvSpPr/>
          <p:nvPr/>
        </p:nvSpPr>
        <p:spPr>
          <a:xfrm>
            <a:off x="10286686" y="2027709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4B4E7B7D-B136-429E-93B5-E93EB6CBD571}"/>
              </a:ext>
            </a:extLst>
          </p:cNvPr>
          <p:cNvSpPr/>
          <p:nvPr/>
        </p:nvSpPr>
        <p:spPr>
          <a:xfrm>
            <a:off x="6411913" y="2356359"/>
            <a:ext cx="1412875" cy="653542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20B3D238-E70E-487D-9DCE-9DA1FA70017A}"/>
              </a:ext>
            </a:extLst>
          </p:cNvPr>
          <p:cNvSpPr/>
          <p:nvPr/>
        </p:nvSpPr>
        <p:spPr>
          <a:xfrm>
            <a:off x="8425480" y="203288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078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8960089-21CD-4D8C-AEE3-738EE5A9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Definere tiltak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F03B24-4AC8-4624-8CDF-5EC8F846F6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959428"/>
            <a:ext cx="10972800" cy="41661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/>
              <a:t>Vi skal nå starte arbeidet med å definere tiltak for de prioriterte områdene. Gå til fanen </a:t>
            </a:r>
            <a:r>
              <a:rPr lang="nb-NO" i="1"/>
              <a:t>Handlingsplan</a:t>
            </a:r>
            <a:r>
              <a:rPr lang="nb-NO"/>
              <a:t>:</a:t>
            </a:r>
          </a:p>
          <a:p>
            <a:pPr marL="0" indent="0">
              <a:buNone/>
            </a:pPr>
            <a:endParaRPr lang="nb-NO"/>
          </a:p>
          <a:p>
            <a:pPr marL="457200" indent="-457200">
              <a:buFont typeface="+mj-lt"/>
              <a:buAutoNum type="arabicPeriod"/>
            </a:pPr>
            <a:r>
              <a:rPr lang="nb-NO" b="1"/>
              <a:t>Basert på resultatene, velg 1-3 områder for hver av de tre utviklingsområdene dere vil prioritere</a:t>
            </a:r>
            <a:br>
              <a:rPr lang="nb-NO"/>
            </a:br>
            <a:r>
              <a:rPr lang="nb-NO"/>
              <a:t>Velg områder ved å velge fra nedtrekkmenyen (se forrige slide).</a:t>
            </a:r>
            <a:br>
              <a:rPr lang="nb-NO"/>
            </a:br>
            <a:endParaRPr lang="nb-NO" b="1"/>
          </a:p>
          <a:p>
            <a:pPr marL="457200" indent="-457200">
              <a:buFont typeface="+mj-lt"/>
              <a:buAutoNum type="arabicPeriod"/>
            </a:pPr>
            <a:r>
              <a:rPr lang="nb-NO" b="1"/>
              <a:t>Sett mål for hver av de prioriterte områdene</a:t>
            </a:r>
            <a:br>
              <a:rPr lang="nb-NO"/>
            </a:br>
            <a:r>
              <a:rPr lang="nb-NO"/>
              <a:t>Velg mål ved å velge fra nedtrekkmenyen (se forrige slide). Velg et realistisk mål for perioden. </a:t>
            </a:r>
            <a:br>
              <a:rPr lang="nb-NO"/>
            </a:br>
            <a:endParaRPr lang="nb-NO"/>
          </a:p>
          <a:p>
            <a:pPr marL="457200" indent="-457200">
              <a:buFont typeface="+mj-lt"/>
              <a:buAutoNum type="arabicPeriod"/>
            </a:pPr>
            <a:r>
              <a:rPr lang="nb-NO" b="1"/>
              <a:t>Definer tiltak for hvert av de prioriterte områdene</a:t>
            </a:r>
            <a:br>
              <a:rPr lang="nb-NO"/>
            </a:br>
            <a:r>
              <a:rPr lang="nb-NO"/>
              <a:t>Forslag til tiltak for hver av de ulike områdene er tilgjengelig på Teamsområde her.</a:t>
            </a:r>
            <a:br>
              <a:rPr lang="nb-NO"/>
            </a:br>
            <a:endParaRPr lang="nb-NO"/>
          </a:p>
          <a:p>
            <a:pPr marL="457200" indent="-457200">
              <a:buFont typeface="+mj-lt"/>
              <a:buAutoNum type="arabicPeriod"/>
            </a:pPr>
            <a:r>
              <a:rPr lang="nb-NO" b="1"/>
              <a:t>Fordel ansvar og sett frister</a:t>
            </a:r>
            <a:br>
              <a:rPr lang="nb-NO"/>
            </a:br>
            <a:r>
              <a:rPr lang="nb-NO"/>
              <a:t>Sett frister for gjennomføring av tiltak, og definer hvem som har ansvar for oppfølging av tiltaket.</a:t>
            </a:r>
          </a:p>
        </p:txBody>
      </p:sp>
    </p:spTree>
    <p:extLst>
      <p:ext uri="{BB962C8B-B14F-4D97-AF65-F5344CB8AC3E}">
        <p14:creationId xmlns:p14="http://schemas.microsoft.com/office/powerpoint/2010/main" val="97608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8960089-21CD-4D8C-AEE3-738EE5A9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Til neste samling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F03B24-4AC8-4624-8CDF-5EC8F846F60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b="1" dirty="0"/>
              <a:t>Som forberedelse til neste samling: </a:t>
            </a:r>
          </a:p>
          <a:p>
            <a:r>
              <a:rPr lang="nb-NO" dirty="0"/>
              <a:t>Fullfør utfyllingen av handlingsplan for hvert av de prioriterte områdene</a:t>
            </a:r>
            <a:endParaRPr lang="nb-NO" dirty="0">
              <a:cs typeface="Calibri"/>
            </a:endParaRPr>
          </a:p>
          <a:p>
            <a:r>
              <a:rPr lang="nb-NO" dirty="0"/>
              <a:t>Diskuter handlingsplanen og få innspill fra 1-3 andre nøkkelpersoner i egen kommune</a:t>
            </a:r>
          </a:p>
          <a:p>
            <a:r>
              <a:rPr lang="nb-NO" dirty="0"/>
              <a:t>Gi beskjed til din veileder når du har fullført utfyllingen av handlingsplanen</a:t>
            </a:r>
          </a:p>
          <a:p>
            <a:r>
              <a:rPr lang="nb-NO" dirty="0"/>
              <a:t>Din veileder vil se gjennom handlingsplanen og komme med forslag/tilbakemeldinger til samlingen 17. mars. Gjør derfor ferdig handlingsplanen i god tid før neste samling slik at veileder får tid til å gi sine tilbakemeldinger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9404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11191E-6A8B-432C-9F60-EB6728828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353" y="3429000"/>
            <a:ext cx="5574648" cy="1509189"/>
          </a:xfrm>
        </p:spPr>
        <p:txBody>
          <a:bodyPr/>
          <a:lstStyle/>
          <a:p>
            <a:r>
              <a:rPr lang="nb-NO" sz="4400"/>
              <a:t>Felles oppsummering</a:t>
            </a:r>
          </a:p>
        </p:txBody>
      </p:sp>
    </p:spTree>
    <p:extLst>
      <p:ext uri="{BB962C8B-B14F-4D97-AF65-F5344CB8AC3E}">
        <p14:creationId xmlns:p14="http://schemas.microsoft.com/office/powerpoint/2010/main" val="342032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7A680D-281A-40A1-B06B-FB518DAC7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Planlegge felles oppsummering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BB23586-DA48-4E2A-BACF-3258DDCC848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/>
              <a:t>Det blir en felles avslutning med de andre veiledningsgruppene kl. TT.MM</a:t>
            </a:r>
          </a:p>
          <a:p>
            <a:r>
              <a:rPr lang="nb-NO" dirty="0"/>
              <a:t>Planlegg 5 minutters oppsummering av dagens arbeid:</a:t>
            </a:r>
          </a:p>
          <a:p>
            <a:pPr lvl="1"/>
            <a:r>
              <a:rPr lang="nb-NO" dirty="0"/>
              <a:t>Hvilke refleksjoner har dere gjort dere fra kartleggingen?</a:t>
            </a:r>
          </a:p>
          <a:p>
            <a:pPr lvl="1"/>
            <a:r>
              <a:rPr lang="nb-NO" dirty="0"/>
              <a:t>Hvilke områder ser dere det som viktigst å prioritere først?</a:t>
            </a:r>
          </a:p>
          <a:p>
            <a:r>
              <a:rPr lang="nb-NO" dirty="0"/>
              <a:t>Velg én fra gruppen som presenterer oppsummeringen</a:t>
            </a:r>
          </a:p>
        </p:txBody>
      </p:sp>
    </p:spTree>
    <p:extLst>
      <p:ext uri="{BB962C8B-B14F-4D97-AF65-F5344CB8AC3E}">
        <p14:creationId xmlns:p14="http://schemas.microsoft.com/office/powerpoint/2010/main" val="386035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C3AF19-0B34-45BB-83B1-04071B149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Veiledningsgrupper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4A85B90-0A75-417C-A4A9-DC636248C0F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Det er satt av tid mellom kl. TT.MM – TT.MM til veiledningsgruppen. Dere styrer avsatt tid selv.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/>
              <a:t>Agenda</a:t>
            </a:r>
          </a:p>
          <a:p>
            <a:r>
              <a:rPr lang="nb-NO" dirty="0"/>
              <a:t>Presentasjon av forberedelser: refleksjoner fra kartleggingsarbeidet </a:t>
            </a:r>
            <a:r>
              <a:rPr lang="nb-NO" i="1" dirty="0"/>
              <a:t>(tidsestimat: 20 min)</a:t>
            </a:r>
          </a:p>
          <a:p>
            <a:r>
              <a:rPr lang="nb-NO" dirty="0"/>
              <a:t>Prioritere fokusområder og starte arbeidet med å definere tiltak </a:t>
            </a:r>
            <a:r>
              <a:rPr lang="nb-NO" i="1" dirty="0"/>
              <a:t>(tidsestimat: 25 min)</a:t>
            </a:r>
          </a:p>
          <a:p>
            <a:r>
              <a:rPr lang="nb-NO" dirty="0"/>
              <a:t>Planlegge felles oppsummering </a:t>
            </a:r>
            <a:r>
              <a:rPr lang="nb-NO" i="1" dirty="0"/>
              <a:t>(tidsestimat: 5 min)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Har du spørsmål eller behov for hjelp, ta kontakt med i felleschaten. </a:t>
            </a:r>
          </a:p>
        </p:txBody>
      </p:sp>
    </p:spTree>
    <p:extLst>
      <p:ext uri="{BB962C8B-B14F-4D97-AF65-F5344CB8AC3E}">
        <p14:creationId xmlns:p14="http://schemas.microsoft.com/office/powerpoint/2010/main" val="295457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e 2">
            <a:extLst>
              <a:ext uri="{FF2B5EF4-FFF2-40B4-BE49-F238E27FC236}">
                <a16:creationId xmlns:a16="http://schemas.microsoft.com/office/drawing/2014/main" id="{C96551CD-170D-4762-B158-28CD0FCA8234}"/>
              </a:ext>
            </a:extLst>
          </p:cNvPr>
          <p:cNvGrpSpPr/>
          <p:nvPr/>
        </p:nvGrpSpPr>
        <p:grpSpPr>
          <a:xfrm>
            <a:off x="0" y="1500192"/>
            <a:ext cx="8464499" cy="4762499"/>
            <a:chOff x="1238248" y="1104599"/>
            <a:chExt cx="8464499" cy="4762499"/>
          </a:xfrm>
        </p:grpSpPr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6FF765EB-7BA0-4A41-8CB7-CB5A4EAC5C18}"/>
                </a:ext>
              </a:extLst>
            </p:cNvPr>
            <p:cNvSpPr/>
            <p:nvPr/>
          </p:nvSpPr>
          <p:spPr>
            <a:xfrm>
              <a:off x="1238248" y="1443838"/>
              <a:ext cx="6111090" cy="1004658"/>
            </a:xfrm>
            <a:prstGeom prst="rect">
              <a:avLst/>
            </a:prstGeom>
            <a:solidFill>
              <a:srgbClr val="001A58">
                <a:alpha val="42000"/>
              </a:srgbClr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Bred bue 8">
              <a:extLst>
                <a:ext uri="{FF2B5EF4-FFF2-40B4-BE49-F238E27FC236}">
                  <a16:creationId xmlns:a16="http://schemas.microsoft.com/office/drawing/2014/main" id="{B70CA89A-214E-42CB-81CF-F25AB8D99603}"/>
                </a:ext>
              </a:extLst>
            </p:cNvPr>
            <p:cNvSpPr/>
            <p:nvPr/>
          </p:nvSpPr>
          <p:spPr>
            <a:xfrm rot="5400000">
              <a:off x="5332967" y="1443842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rgbClr val="001A58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Bred bue 13">
              <a:extLst>
                <a:ext uri="{FF2B5EF4-FFF2-40B4-BE49-F238E27FC236}">
                  <a16:creationId xmlns:a16="http://schemas.microsoft.com/office/drawing/2014/main" id="{A03904B1-5067-486A-9B5A-960033E14E39}"/>
                </a:ext>
              </a:extLst>
            </p:cNvPr>
            <p:cNvSpPr/>
            <p:nvPr/>
          </p:nvSpPr>
          <p:spPr>
            <a:xfrm rot="10800000">
              <a:off x="5332967" y="1443842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rgbClr val="001A58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Bred bue 14">
              <a:extLst>
                <a:ext uri="{FF2B5EF4-FFF2-40B4-BE49-F238E27FC236}">
                  <a16:creationId xmlns:a16="http://schemas.microsoft.com/office/drawing/2014/main" id="{C0090707-94C4-4D52-84D2-3CA042349FF2}"/>
                </a:ext>
              </a:extLst>
            </p:cNvPr>
            <p:cNvSpPr/>
            <p:nvPr/>
          </p:nvSpPr>
          <p:spPr>
            <a:xfrm rot="16200000">
              <a:off x="5329302" y="1443839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rgbClr val="001A58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Bred bue 15">
              <a:extLst>
                <a:ext uri="{FF2B5EF4-FFF2-40B4-BE49-F238E27FC236}">
                  <a16:creationId xmlns:a16="http://schemas.microsoft.com/office/drawing/2014/main" id="{D2509CA1-E387-492A-9A52-B03E1CB35BDD}"/>
                </a:ext>
              </a:extLst>
            </p:cNvPr>
            <p:cNvSpPr/>
            <p:nvPr/>
          </p:nvSpPr>
          <p:spPr>
            <a:xfrm>
              <a:off x="5325636" y="1443835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rgbClr val="001A58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354F250F-3B19-49B3-BACE-28C6F7D239BC}"/>
                </a:ext>
              </a:extLst>
            </p:cNvPr>
            <p:cNvSpPr/>
            <p:nvPr/>
          </p:nvSpPr>
          <p:spPr>
            <a:xfrm>
              <a:off x="2788404" y="1741909"/>
              <a:ext cx="195547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2000" b="0" i="0" u="none" strike="noStrike" kern="1200" cap="none" spc="0" normalizeH="0" baseline="0" noProof="0">
                  <a:ln w="0"/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Etablere prosjekt</a:t>
              </a:r>
            </a:p>
          </p:txBody>
        </p:sp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E8A9059-45FE-404A-9736-124E6602BF26}"/>
                </a:ext>
              </a:extLst>
            </p:cNvPr>
            <p:cNvSpPr/>
            <p:nvPr/>
          </p:nvSpPr>
          <p:spPr>
            <a:xfrm rot="2700000">
              <a:off x="4923396" y="1861469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5521334"/>
                </a:avLst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2000" b="0" i="0" u="none" strike="noStrike" kern="1200" cap="none" spc="0" normalizeH="0" baseline="0" noProof="0">
                  <a:ln w="0"/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Kartlegge</a:t>
              </a:r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CFAB4628-83C2-4929-8919-D914DB3F93A3}"/>
                </a:ext>
              </a:extLst>
            </p:cNvPr>
            <p:cNvSpPr/>
            <p:nvPr/>
          </p:nvSpPr>
          <p:spPr>
            <a:xfrm rot="18900000">
              <a:off x="5700783" y="1843883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5738346"/>
                </a:avLst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2000" b="0" i="0" u="none" strike="noStrike" kern="1200" cap="none" spc="0" normalizeH="0" baseline="0" noProof="0">
                  <a:ln w="0"/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Evaluere</a:t>
              </a:r>
            </a:p>
          </p:txBody>
        </p:sp>
        <p:sp>
          <p:nvSpPr>
            <p:cNvPr id="19" name="Rektangel 18">
              <a:extLst>
                <a:ext uri="{FF2B5EF4-FFF2-40B4-BE49-F238E27FC236}">
                  <a16:creationId xmlns:a16="http://schemas.microsoft.com/office/drawing/2014/main" id="{31EE7148-C53C-4119-BD7D-AD5D2C74DD58}"/>
                </a:ext>
              </a:extLst>
            </p:cNvPr>
            <p:cNvSpPr/>
            <p:nvPr/>
          </p:nvSpPr>
          <p:spPr>
            <a:xfrm rot="2700000">
              <a:off x="5681732" y="1100934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2000" b="0" i="0" u="none" strike="noStrike" kern="1200" cap="none" spc="0" normalizeH="0" baseline="0" noProof="0">
                  <a:ln w="0"/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Gjennomføre</a:t>
              </a:r>
            </a:p>
          </p:txBody>
        </p:sp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BF59727D-3FCB-4C1B-891D-6080BEFB7FE1}"/>
                </a:ext>
              </a:extLst>
            </p:cNvPr>
            <p:cNvSpPr/>
            <p:nvPr/>
          </p:nvSpPr>
          <p:spPr>
            <a:xfrm rot="18900000">
              <a:off x="4995932" y="1139542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2000" b="0" i="0" u="none" strike="noStrike" kern="1200" cap="none" spc="0" normalizeH="0" baseline="0" noProof="0">
                  <a:ln w="0"/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Prioritere</a:t>
              </a:r>
            </a:p>
          </p:txBody>
        </p:sp>
        <p:sp>
          <p:nvSpPr>
            <p:cNvPr id="21" name="Likebent trekant 20">
              <a:extLst>
                <a:ext uri="{FF2B5EF4-FFF2-40B4-BE49-F238E27FC236}">
                  <a16:creationId xmlns:a16="http://schemas.microsoft.com/office/drawing/2014/main" id="{07DB565B-8904-4D0C-A802-BC653D26E007}"/>
                </a:ext>
              </a:extLst>
            </p:cNvPr>
            <p:cNvSpPr/>
            <p:nvPr/>
          </p:nvSpPr>
          <p:spPr>
            <a:xfrm rot="5400000">
              <a:off x="6914364" y="1864518"/>
              <a:ext cx="1004658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Likebent trekant 21">
              <a:extLst>
                <a:ext uri="{FF2B5EF4-FFF2-40B4-BE49-F238E27FC236}">
                  <a16:creationId xmlns:a16="http://schemas.microsoft.com/office/drawing/2014/main" id="{BD524A68-B90B-4B59-87F9-65A12F3D19E6}"/>
                </a:ext>
              </a:extLst>
            </p:cNvPr>
            <p:cNvSpPr/>
            <p:nvPr/>
          </p:nvSpPr>
          <p:spPr>
            <a:xfrm rot="10800000">
              <a:off x="8349461" y="3448478"/>
              <a:ext cx="985467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Likebent trekant 22">
              <a:extLst>
                <a:ext uri="{FF2B5EF4-FFF2-40B4-BE49-F238E27FC236}">
                  <a16:creationId xmlns:a16="http://schemas.microsoft.com/office/drawing/2014/main" id="{D72E94E6-742A-4307-99BD-6B7812F0707D}"/>
                </a:ext>
              </a:extLst>
            </p:cNvPr>
            <p:cNvSpPr/>
            <p:nvPr/>
          </p:nvSpPr>
          <p:spPr>
            <a:xfrm rot="16200000">
              <a:off x="6763230" y="4870873"/>
              <a:ext cx="985467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Likebent trekant 23">
              <a:extLst>
                <a:ext uri="{FF2B5EF4-FFF2-40B4-BE49-F238E27FC236}">
                  <a16:creationId xmlns:a16="http://schemas.microsoft.com/office/drawing/2014/main" id="{33731FB2-4633-444B-8AC4-0D0C2BD9023B}"/>
                </a:ext>
              </a:extLst>
            </p:cNvPr>
            <p:cNvSpPr/>
            <p:nvPr/>
          </p:nvSpPr>
          <p:spPr>
            <a:xfrm>
              <a:off x="5334062" y="3280690"/>
              <a:ext cx="985467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28" name="Grafikk 27" descr="Linjepil: krumming mot klokken kontur">
            <a:extLst>
              <a:ext uri="{FF2B5EF4-FFF2-40B4-BE49-F238E27FC236}">
                <a16:creationId xmlns:a16="http://schemas.microsoft.com/office/drawing/2014/main" id="{BA97DF22-BE02-4CEE-9800-98440ADEB5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716027" flipV="1">
            <a:off x="3946958" y="5175192"/>
            <a:ext cx="914400" cy="914400"/>
          </a:xfrm>
          <a:prstGeom prst="rect">
            <a:avLst/>
          </a:prstGeom>
        </p:spPr>
      </p:pic>
      <p:pic>
        <p:nvPicPr>
          <p:cNvPr id="29" name="Grafikk 28" descr="Linjepil: krumming mot klokken kontur">
            <a:extLst>
              <a:ext uri="{FF2B5EF4-FFF2-40B4-BE49-F238E27FC236}">
                <a16:creationId xmlns:a16="http://schemas.microsoft.com/office/drawing/2014/main" id="{32EF089F-3B5C-4908-953A-48EE07EF2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508331">
            <a:off x="3306695" y="2750719"/>
            <a:ext cx="914400" cy="914400"/>
          </a:xfrm>
          <a:prstGeom prst="rect">
            <a:avLst/>
          </a:prstGeom>
        </p:spPr>
      </p:pic>
      <p:pic>
        <p:nvPicPr>
          <p:cNvPr id="31" name="Grafikk 30" descr="Linjepil: krumming mot klokken kontur">
            <a:extLst>
              <a:ext uri="{FF2B5EF4-FFF2-40B4-BE49-F238E27FC236}">
                <a16:creationId xmlns:a16="http://schemas.microsoft.com/office/drawing/2014/main" id="{0649344E-F9C3-4B67-87D9-FF3DC5FC0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5696130" flipV="1">
            <a:off x="7623846" y="2090973"/>
            <a:ext cx="914400" cy="914400"/>
          </a:xfrm>
          <a:prstGeom prst="rect">
            <a:avLst/>
          </a:prstGeom>
        </p:spPr>
      </p:pic>
      <p:pic>
        <p:nvPicPr>
          <p:cNvPr id="33" name="Grafikk 32" descr="Linjepil: krumming mot klokken kontur">
            <a:extLst>
              <a:ext uri="{FF2B5EF4-FFF2-40B4-BE49-F238E27FC236}">
                <a16:creationId xmlns:a16="http://schemas.microsoft.com/office/drawing/2014/main" id="{5D2255E9-A860-4247-A1C0-660718620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7824495" flipH="1" flipV="1">
            <a:off x="7608339" y="4939612"/>
            <a:ext cx="914400" cy="914400"/>
          </a:xfrm>
          <a:prstGeom prst="rect">
            <a:avLst/>
          </a:prstGeom>
        </p:spPr>
      </p:pic>
      <p:sp>
        <p:nvSpPr>
          <p:cNvPr id="34" name="TekstSylinder 33">
            <a:extLst>
              <a:ext uri="{FF2B5EF4-FFF2-40B4-BE49-F238E27FC236}">
                <a16:creationId xmlns:a16="http://schemas.microsoft.com/office/drawing/2014/main" id="{5756E410-8301-47D4-9B75-605E495750C9}"/>
              </a:ext>
            </a:extLst>
          </p:cNvPr>
          <p:cNvSpPr txBox="1"/>
          <p:nvPr/>
        </p:nvSpPr>
        <p:spPr>
          <a:xfrm>
            <a:off x="8591074" y="2182521"/>
            <a:ext cx="3073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Systematisk kartlegging av dagens arbeid med personvern og informasjonssikkerhet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D23EAFB2-02B8-4CDB-8C3F-046AA0DA229C}"/>
              </a:ext>
            </a:extLst>
          </p:cNvPr>
          <p:cNvSpPr txBox="1"/>
          <p:nvPr/>
        </p:nvSpPr>
        <p:spPr>
          <a:xfrm>
            <a:off x="8552960" y="4979182"/>
            <a:ext cx="2891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Prioritering av hva som er viktig å få på plass først på bakgrunn av kartlegging </a:t>
            </a:r>
          </a:p>
        </p:txBody>
      </p:sp>
      <p:sp>
        <p:nvSpPr>
          <p:cNvPr id="39" name="Tittel 1">
            <a:extLst>
              <a:ext uri="{FF2B5EF4-FFF2-40B4-BE49-F238E27FC236}">
                <a16:creationId xmlns:a16="http://schemas.microsoft.com/office/drawing/2014/main" id="{BA321529-856D-43D6-AFA0-5F67C0401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45" y="359735"/>
            <a:ext cx="10972800" cy="912967"/>
          </a:xfrm>
        </p:spPr>
        <p:txBody>
          <a:bodyPr>
            <a:normAutofit/>
          </a:bodyPr>
          <a:lstStyle/>
          <a:p>
            <a:pPr algn="ctr"/>
            <a:r>
              <a:rPr lang="nb-NO" sz="3600"/>
              <a:t>Overordnet prosess for veiledertjenesten</a:t>
            </a:r>
          </a:p>
        </p:txBody>
      </p:sp>
      <p:sp>
        <p:nvSpPr>
          <p:cNvPr id="40" name="TekstSylinder 39">
            <a:extLst>
              <a:ext uri="{FF2B5EF4-FFF2-40B4-BE49-F238E27FC236}">
                <a16:creationId xmlns:a16="http://schemas.microsoft.com/office/drawing/2014/main" id="{E408D543-D70A-4DA5-9A5A-A8DB3DEEF661}"/>
              </a:ext>
            </a:extLst>
          </p:cNvPr>
          <p:cNvSpPr txBox="1"/>
          <p:nvPr/>
        </p:nvSpPr>
        <p:spPr>
          <a:xfrm>
            <a:off x="1047750" y="5517683"/>
            <a:ext cx="295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Gjennomføring av prioriterte tiltak med støtte fra veiledere</a:t>
            </a:r>
          </a:p>
        </p:txBody>
      </p:sp>
      <p:sp>
        <p:nvSpPr>
          <p:cNvPr id="41" name="TekstSylinder 40">
            <a:extLst>
              <a:ext uri="{FF2B5EF4-FFF2-40B4-BE49-F238E27FC236}">
                <a16:creationId xmlns:a16="http://schemas.microsoft.com/office/drawing/2014/main" id="{AEC9BD2B-AB63-4FB0-86EF-05B30CA896B1}"/>
              </a:ext>
            </a:extLst>
          </p:cNvPr>
          <p:cNvSpPr txBox="1"/>
          <p:nvPr/>
        </p:nvSpPr>
        <p:spPr>
          <a:xfrm>
            <a:off x="918265" y="3178008"/>
            <a:ext cx="2533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Evaluering av tiltak og hvilken effekt de har hatt</a:t>
            </a:r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FDDD949E-804B-4D62-9838-5B75123CE06B}"/>
              </a:ext>
            </a:extLst>
          </p:cNvPr>
          <p:cNvSpPr txBox="1"/>
          <p:nvPr/>
        </p:nvSpPr>
        <p:spPr>
          <a:xfrm>
            <a:off x="5437316" y="3536615"/>
            <a:ext cx="1347548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LÆRING OG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UTVIKLING</a:t>
            </a:r>
          </a:p>
        </p:txBody>
      </p:sp>
    </p:spTree>
    <p:extLst>
      <p:ext uri="{BB962C8B-B14F-4D97-AF65-F5344CB8AC3E}">
        <p14:creationId xmlns:p14="http://schemas.microsoft.com/office/powerpoint/2010/main" val="236957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e 2">
            <a:extLst>
              <a:ext uri="{FF2B5EF4-FFF2-40B4-BE49-F238E27FC236}">
                <a16:creationId xmlns:a16="http://schemas.microsoft.com/office/drawing/2014/main" id="{C96551CD-170D-4762-B158-28CD0FCA8234}"/>
              </a:ext>
            </a:extLst>
          </p:cNvPr>
          <p:cNvGrpSpPr/>
          <p:nvPr/>
        </p:nvGrpSpPr>
        <p:grpSpPr>
          <a:xfrm>
            <a:off x="0" y="1500192"/>
            <a:ext cx="8464499" cy="4762499"/>
            <a:chOff x="1238248" y="1104599"/>
            <a:chExt cx="8464499" cy="4762499"/>
          </a:xfrm>
        </p:grpSpPr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6FF765EB-7BA0-4A41-8CB7-CB5A4EAC5C18}"/>
                </a:ext>
              </a:extLst>
            </p:cNvPr>
            <p:cNvSpPr/>
            <p:nvPr/>
          </p:nvSpPr>
          <p:spPr>
            <a:xfrm>
              <a:off x="1238248" y="1443838"/>
              <a:ext cx="6111090" cy="1004658"/>
            </a:xfrm>
            <a:prstGeom prst="rect">
              <a:avLst/>
            </a:prstGeom>
            <a:solidFill>
              <a:schemeClr val="bg1">
                <a:lumMod val="85000"/>
                <a:alpha val="42000"/>
              </a:schemeClr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Bred bue 8">
              <a:extLst>
                <a:ext uri="{FF2B5EF4-FFF2-40B4-BE49-F238E27FC236}">
                  <a16:creationId xmlns:a16="http://schemas.microsoft.com/office/drawing/2014/main" id="{B70CA89A-214E-42CB-81CF-F25AB8D99603}"/>
                </a:ext>
              </a:extLst>
            </p:cNvPr>
            <p:cNvSpPr/>
            <p:nvPr/>
          </p:nvSpPr>
          <p:spPr>
            <a:xfrm rot="5400000">
              <a:off x="5332967" y="1443842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Bred bue 13">
              <a:extLst>
                <a:ext uri="{FF2B5EF4-FFF2-40B4-BE49-F238E27FC236}">
                  <a16:creationId xmlns:a16="http://schemas.microsoft.com/office/drawing/2014/main" id="{A03904B1-5067-486A-9B5A-960033E14E39}"/>
                </a:ext>
              </a:extLst>
            </p:cNvPr>
            <p:cNvSpPr/>
            <p:nvPr/>
          </p:nvSpPr>
          <p:spPr>
            <a:xfrm rot="10800000">
              <a:off x="5332967" y="1443842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rgbClr val="001A58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Bred bue 14">
              <a:extLst>
                <a:ext uri="{FF2B5EF4-FFF2-40B4-BE49-F238E27FC236}">
                  <a16:creationId xmlns:a16="http://schemas.microsoft.com/office/drawing/2014/main" id="{C0090707-94C4-4D52-84D2-3CA042349FF2}"/>
                </a:ext>
              </a:extLst>
            </p:cNvPr>
            <p:cNvSpPr/>
            <p:nvPr/>
          </p:nvSpPr>
          <p:spPr>
            <a:xfrm rot="16200000">
              <a:off x="5329302" y="1443839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Bred bue 15">
              <a:extLst>
                <a:ext uri="{FF2B5EF4-FFF2-40B4-BE49-F238E27FC236}">
                  <a16:creationId xmlns:a16="http://schemas.microsoft.com/office/drawing/2014/main" id="{D2509CA1-E387-492A-9A52-B03E1CB35BDD}"/>
                </a:ext>
              </a:extLst>
            </p:cNvPr>
            <p:cNvSpPr/>
            <p:nvPr/>
          </p:nvSpPr>
          <p:spPr>
            <a:xfrm>
              <a:off x="5325636" y="1443835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354F250F-3B19-49B3-BACE-28C6F7D239BC}"/>
                </a:ext>
              </a:extLst>
            </p:cNvPr>
            <p:cNvSpPr/>
            <p:nvPr/>
          </p:nvSpPr>
          <p:spPr>
            <a:xfrm>
              <a:off x="2788404" y="1741909"/>
              <a:ext cx="195547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2000" b="0" i="0" u="none" strike="noStrike" kern="1200" cap="none" spc="0" normalizeH="0" baseline="0" noProof="0">
                  <a:ln w="0"/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Etablere prosjekt</a:t>
              </a:r>
            </a:p>
          </p:txBody>
        </p:sp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E8A9059-45FE-404A-9736-124E6602BF26}"/>
                </a:ext>
              </a:extLst>
            </p:cNvPr>
            <p:cNvSpPr/>
            <p:nvPr/>
          </p:nvSpPr>
          <p:spPr>
            <a:xfrm rot="2700000">
              <a:off x="4923396" y="1861469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5521334"/>
                </a:avLst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2000" b="0" i="0" u="none" strike="noStrike" kern="1200" cap="none" spc="0" normalizeH="0" baseline="0" noProof="0">
                  <a:ln w="0"/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Kartlegge</a:t>
              </a:r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CFAB4628-83C2-4929-8919-D914DB3F93A3}"/>
                </a:ext>
              </a:extLst>
            </p:cNvPr>
            <p:cNvSpPr/>
            <p:nvPr/>
          </p:nvSpPr>
          <p:spPr>
            <a:xfrm rot="18900000">
              <a:off x="5700783" y="1843883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5738346"/>
                </a:avLst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2000" b="0" i="0" u="none" strike="noStrike" kern="1200" cap="none" spc="0" normalizeH="0" baseline="0" noProof="0">
                  <a:ln w="0"/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Evaluere</a:t>
              </a:r>
            </a:p>
          </p:txBody>
        </p:sp>
        <p:sp>
          <p:nvSpPr>
            <p:cNvPr id="19" name="Rektangel 18">
              <a:extLst>
                <a:ext uri="{FF2B5EF4-FFF2-40B4-BE49-F238E27FC236}">
                  <a16:creationId xmlns:a16="http://schemas.microsoft.com/office/drawing/2014/main" id="{31EE7148-C53C-4119-BD7D-AD5D2C74DD58}"/>
                </a:ext>
              </a:extLst>
            </p:cNvPr>
            <p:cNvSpPr/>
            <p:nvPr/>
          </p:nvSpPr>
          <p:spPr>
            <a:xfrm rot="2700000">
              <a:off x="5681732" y="1100934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2000" b="0" i="0" u="none" strike="noStrike" kern="1200" cap="none" spc="0" normalizeH="0" baseline="0" noProof="0">
                  <a:ln w="0"/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Gjennomføre</a:t>
              </a:r>
            </a:p>
          </p:txBody>
        </p:sp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BF59727D-3FCB-4C1B-891D-6080BEFB7FE1}"/>
                </a:ext>
              </a:extLst>
            </p:cNvPr>
            <p:cNvSpPr/>
            <p:nvPr/>
          </p:nvSpPr>
          <p:spPr>
            <a:xfrm rot="18900000">
              <a:off x="4995932" y="1139542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2000" b="0" i="0" u="none" strike="noStrike" kern="1200" cap="none" spc="0" normalizeH="0" baseline="0" noProof="0">
                  <a:ln w="0"/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Prioritere</a:t>
              </a:r>
            </a:p>
          </p:txBody>
        </p:sp>
        <p:sp>
          <p:nvSpPr>
            <p:cNvPr id="21" name="Likebent trekant 20">
              <a:extLst>
                <a:ext uri="{FF2B5EF4-FFF2-40B4-BE49-F238E27FC236}">
                  <a16:creationId xmlns:a16="http://schemas.microsoft.com/office/drawing/2014/main" id="{07DB565B-8904-4D0C-A802-BC653D26E007}"/>
                </a:ext>
              </a:extLst>
            </p:cNvPr>
            <p:cNvSpPr/>
            <p:nvPr/>
          </p:nvSpPr>
          <p:spPr>
            <a:xfrm rot="5400000">
              <a:off x="6914364" y="1864518"/>
              <a:ext cx="1004658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Likebent trekant 21">
              <a:extLst>
                <a:ext uri="{FF2B5EF4-FFF2-40B4-BE49-F238E27FC236}">
                  <a16:creationId xmlns:a16="http://schemas.microsoft.com/office/drawing/2014/main" id="{BD524A68-B90B-4B59-87F9-65A12F3D19E6}"/>
                </a:ext>
              </a:extLst>
            </p:cNvPr>
            <p:cNvSpPr/>
            <p:nvPr/>
          </p:nvSpPr>
          <p:spPr>
            <a:xfrm rot="10800000">
              <a:off x="8349461" y="3448478"/>
              <a:ext cx="985467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Likebent trekant 22">
              <a:extLst>
                <a:ext uri="{FF2B5EF4-FFF2-40B4-BE49-F238E27FC236}">
                  <a16:creationId xmlns:a16="http://schemas.microsoft.com/office/drawing/2014/main" id="{D72E94E6-742A-4307-99BD-6B7812F0707D}"/>
                </a:ext>
              </a:extLst>
            </p:cNvPr>
            <p:cNvSpPr/>
            <p:nvPr/>
          </p:nvSpPr>
          <p:spPr>
            <a:xfrm rot="16200000">
              <a:off x="6763230" y="4870873"/>
              <a:ext cx="985467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Likebent trekant 23">
              <a:extLst>
                <a:ext uri="{FF2B5EF4-FFF2-40B4-BE49-F238E27FC236}">
                  <a16:creationId xmlns:a16="http://schemas.microsoft.com/office/drawing/2014/main" id="{33731FB2-4633-444B-8AC4-0D0C2BD9023B}"/>
                </a:ext>
              </a:extLst>
            </p:cNvPr>
            <p:cNvSpPr/>
            <p:nvPr/>
          </p:nvSpPr>
          <p:spPr>
            <a:xfrm>
              <a:off x="5334062" y="3280690"/>
              <a:ext cx="985467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31" name="Grafikk 30" descr="Linjepil: krumming mot klokken kontur">
            <a:extLst>
              <a:ext uri="{FF2B5EF4-FFF2-40B4-BE49-F238E27FC236}">
                <a16:creationId xmlns:a16="http://schemas.microsoft.com/office/drawing/2014/main" id="{0649344E-F9C3-4B67-87D9-FF3DC5FC0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7178684" flipV="1">
            <a:off x="7837032" y="2252457"/>
            <a:ext cx="914400" cy="914400"/>
          </a:xfrm>
          <a:prstGeom prst="rect">
            <a:avLst/>
          </a:prstGeom>
        </p:spPr>
      </p:pic>
      <p:sp>
        <p:nvSpPr>
          <p:cNvPr id="34" name="TekstSylinder 33">
            <a:extLst>
              <a:ext uri="{FF2B5EF4-FFF2-40B4-BE49-F238E27FC236}">
                <a16:creationId xmlns:a16="http://schemas.microsoft.com/office/drawing/2014/main" id="{5756E410-8301-47D4-9B75-605E495750C9}"/>
              </a:ext>
            </a:extLst>
          </p:cNvPr>
          <p:cNvSpPr txBox="1"/>
          <p:nvPr/>
        </p:nvSpPr>
        <p:spPr>
          <a:xfrm>
            <a:off x="8660207" y="3100918"/>
            <a:ext cx="3073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Basert på gjennomført kartlegging i egen kommune vil prioritere noen utvalgte fokusområder for videre arbeid.</a:t>
            </a:r>
          </a:p>
        </p:txBody>
      </p:sp>
      <p:sp>
        <p:nvSpPr>
          <p:cNvPr id="39" name="Tittel 1">
            <a:extLst>
              <a:ext uri="{FF2B5EF4-FFF2-40B4-BE49-F238E27FC236}">
                <a16:creationId xmlns:a16="http://schemas.microsoft.com/office/drawing/2014/main" id="{BA321529-856D-43D6-AFA0-5F67C0401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45" y="359735"/>
            <a:ext cx="10972800" cy="912967"/>
          </a:xfrm>
        </p:spPr>
        <p:txBody>
          <a:bodyPr>
            <a:normAutofit/>
          </a:bodyPr>
          <a:lstStyle/>
          <a:p>
            <a:pPr algn="ctr"/>
            <a:r>
              <a:rPr lang="nb-NO" sz="3600"/>
              <a:t>Formålet med dagens samling</a:t>
            </a:r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FDDD949E-804B-4D62-9838-5B75123CE06B}"/>
              </a:ext>
            </a:extLst>
          </p:cNvPr>
          <p:cNvSpPr txBox="1"/>
          <p:nvPr/>
        </p:nvSpPr>
        <p:spPr>
          <a:xfrm>
            <a:off x="5437316" y="3536615"/>
            <a:ext cx="1347548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LÆRING OG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UTVIKLING</a:t>
            </a:r>
          </a:p>
        </p:txBody>
      </p:sp>
      <p:pic>
        <p:nvPicPr>
          <p:cNvPr id="27" name="Grafikk 26" descr="Linjepil: krumming mot klokken kontur">
            <a:extLst>
              <a:ext uri="{FF2B5EF4-FFF2-40B4-BE49-F238E27FC236}">
                <a16:creationId xmlns:a16="http://schemas.microsoft.com/office/drawing/2014/main" id="{C8224B4E-14BE-4DF1-8D45-2CDEA5CF0E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505569" flipV="1">
            <a:off x="7916635" y="454335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948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11191E-6A8B-432C-9F60-EB6728828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353" y="3429000"/>
            <a:ext cx="5574648" cy="1509189"/>
          </a:xfrm>
        </p:spPr>
        <p:txBody>
          <a:bodyPr/>
          <a:lstStyle/>
          <a:p>
            <a:r>
              <a:rPr lang="nb-NO" sz="4400"/>
              <a:t>Presentasjon av funn fra kartleggingen</a:t>
            </a:r>
          </a:p>
        </p:txBody>
      </p:sp>
    </p:spTree>
    <p:extLst>
      <p:ext uri="{BB962C8B-B14F-4D97-AF65-F5344CB8AC3E}">
        <p14:creationId xmlns:p14="http://schemas.microsoft.com/office/powerpoint/2010/main" val="42060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8FA3A3-D842-4EA7-9DC6-01D733D99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Presentere av funn fra kartleggingen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B5CDCA-3496-46A8-907C-8B2BD520D80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/>
              <a:t>Som forberedelse til samlingen har dere gjennomført kartleggingen og gjort følgende:</a:t>
            </a:r>
          </a:p>
          <a:p>
            <a:pPr marL="457200" indent="-457200">
              <a:buAutoNum type="arabicPeriod"/>
            </a:pPr>
            <a:r>
              <a:rPr lang="nb-NO"/>
              <a:t>Diskutert resultatene med 1-3 andre nøkkelpersoner i egen kommune</a:t>
            </a:r>
          </a:p>
          <a:p>
            <a:pPr marL="457200" indent="-457200">
              <a:buAutoNum type="arabicPeriod"/>
            </a:pPr>
            <a:r>
              <a:rPr lang="nb-NO"/>
              <a:t>Reflektert over hvilke områder i egen kommune hvor man er kommet langt</a:t>
            </a:r>
          </a:p>
          <a:p>
            <a:pPr marL="457200" indent="-457200">
              <a:buAutoNum type="arabicPeriod"/>
            </a:pPr>
            <a:r>
              <a:rPr lang="nb-NO"/>
              <a:t>Reflektert over hvilke områder i egen kommune hvor man har forbedringspotensial</a:t>
            </a:r>
          </a:p>
          <a:p>
            <a:pPr marL="0" indent="0">
              <a:buNone/>
            </a:pPr>
            <a:endParaRPr lang="nb-NO"/>
          </a:p>
          <a:p>
            <a:pPr marL="0" indent="0">
              <a:buNone/>
            </a:pPr>
            <a:r>
              <a:rPr lang="nb-NO"/>
              <a:t>Refleksjonene har dere dokumentert i et eget refleksjonsnotat.</a:t>
            </a:r>
          </a:p>
          <a:p>
            <a:pPr marL="0" indent="0">
              <a:buNone/>
            </a:pPr>
            <a:endParaRPr lang="nb-NO"/>
          </a:p>
          <a:p>
            <a:pPr marL="0" indent="0">
              <a:buNone/>
            </a:pPr>
            <a:r>
              <a:rPr lang="nb-NO"/>
              <a:t>Finn frem kartleggingsverktøyet (versjon 2) og refleksjonsnotatet, og gå gjennom med veilederen deres hvilke funn og refleksjoner dere har gjort dere fra arbeidet med kartleggingsverktøyet.</a:t>
            </a:r>
          </a:p>
        </p:txBody>
      </p:sp>
    </p:spTree>
    <p:extLst>
      <p:ext uri="{BB962C8B-B14F-4D97-AF65-F5344CB8AC3E}">
        <p14:creationId xmlns:p14="http://schemas.microsoft.com/office/powerpoint/2010/main" val="467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11191E-6A8B-432C-9F60-EB6728828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353" y="3429000"/>
            <a:ext cx="5574648" cy="1509189"/>
          </a:xfrm>
        </p:spPr>
        <p:txBody>
          <a:bodyPr/>
          <a:lstStyle/>
          <a:p>
            <a:r>
              <a:rPr lang="nb-NO" sz="4400"/>
              <a:t>Prioritere områder og definere tiltak</a:t>
            </a:r>
          </a:p>
        </p:txBody>
      </p:sp>
    </p:spTree>
    <p:extLst>
      <p:ext uri="{BB962C8B-B14F-4D97-AF65-F5344CB8AC3E}">
        <p14:creationId xmlns:p14="http://schemas.microsoft.com/office/powerpoint/2010/main" val="374618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4251157" cy="361149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Prioritering del 1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Les gjennom forslag til prioritering* for hvert område. Velg ut 2-3 områder du ønsker å prioritere.</a:t>
            </a:r>
            <a:br>
              <a:rPr lang="nb-NO" sz="1800"/>
            </a:br>
            <a:br>
              <a:rPr lang="nb-NO" sz="1800"/>
            </a:br>
            <a:r>
              <a:rPr lang="nb-NO" sz="1400" i="1"/>
              <a:t>*Verktøyet regner ut et forslag til prioritering (H) basert på egenvurdering (D) og et hva som er viktigst at er på plass først (G)</a:t>
            </a:r>
            <a:endParaRPr lang="nb-NO" sz="1800" i="1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4117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Steg 4: Gå gjennom forslag til prioritering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10914" y="1864494"/>
            <a:ext cx="6428816" cy="3611495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7155323" y="5260552"/>
            <a:ext cx="617078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6833678" y="5260551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11048229" y="2133600"/>
            <a:ext cx="617078" cy="3248966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10715007" y="213360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413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6191249" cy="361149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Prioritering del 2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Trykk på knappen </a:t>
            </a:r>
            <a:r>
              <a:rPr lang="nb-NO" sz="1800" i="1"/>
              <a:t>«Oppdater data»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Grafen gir en oversikt over prioriterte områder innenfor de tre utviklingsområdene</a:t>
            </a:r>
            <a:r>
              <a:rPr lang="nb-NO" sz="1800" i="1"/>
              <a:t>:</a:t>
            </a:r>
          </a:p>
          <a:p>
            <a:pPr marL="857250" lvl="1" indent="-457200"/>
            <a:r>
              <a:rPr lang="nb-NO" sz="1400" i="1"/>
              <a:t>De røde stolpene viser antall områder med høy prioritet</a:t>
            </a:r>
          </a:p>
          <a:p>
            <a:pPr marL="857250" lvl="1" indent="-457200"/>
            <a:r>
              <a:rPr lang="nb-NO" sz="1400" i="1"/>
              <a:t>De gule stolpene viser antall områder med middels prioritet</a:t>
            </a:r>
          </a:p>
          <a:p>
            <a:pPr marL="857250" lvl="1" indent="-457200"/>
            <a:r>
              <a:rPr lang="nb-NO" sz="1400" i="1"/>
              <a:t>De grønne stolpene viser antall områder med lav prioritet</a:t>
            </a:r>
            <a:endParaRPr lang="nb-NO" sz="140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4117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Steg 5: Gå gjennom forslag til prioritering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69196" y="1596563"/>
            <a:ext cx="4367022" cy="4329609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8645986" y="5717018"/>
            <a:ext cx="574222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8324341" y="5717017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7330167" y="1788004"/>
            <a:ext cx="3871234" cy="2496130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7008522" y="1788003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26635D24-24FA-4998-8D66-81A450F7D871}"/>
              </a:ext>
            </a:extLst>
          </p:cNvPr>
          <p:cNvSpPr/>
          <p:nvPr/>
        </p:nvSpPr>
        <p:spPr>
          <a:xfrm>
            <a:off x="7352749" y="4336008"/>
            <a:ext cx="917332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11245AB-9878-4F56-A260-B0431D45C2B4}"/>
              </a:ext>
            </a:extLst>
          </p:cNvPr>
          <p:cNvSpPr/>
          <p:nvPr/>
        </p:nvSpPr>
        <p:spPr>
          <a:xfrm>
            <a:off x="7031104" y="4336007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122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2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954BC1C6E1B4D8D043CDC6EE2A20F" ma:contentTypeVersion="18" ma:contentTypeDescription="Create a new document." ma:contentTypeScope="" ma:versionID="0ae89ccfb94e4ace996cb10d3dbdeda0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095798a6bff92c02f505ca5076d5a8b2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62B9666-CC5D-4EB2-AC22-31681930B50D}"/>
</file>

<file path=customXml/itemProps2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7C1D3-9B14-489C-B65D-642DD660EF35}">
  <ds:schemaRefs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  <ds:schemaRef ds:uri="44f892ea-d882-4a61-8ec7-e54b8bcb3b7b"/>
    <ds:schemaRef ds:uri="http://schemas.microsoft.com/office/infopath/2007/PartnerControls"/>
    <ds:schemaRef ds:uri="7d88db6c-a4a6-42bb-82c2-7a63f6a238f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19811</TotalTime>
  <Words>1312</Words>
  <Application>Microsoft Office PowerPoint</Application>
  <PresentationFormat>Widescreen</PresentationFormat>
  <Paragraphs>151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1_KS-profiltema</vt:lpstr>
      <vt:lpstr>2_KS-profiltema</vt:lpstr>
      <vt:lpstr>Veiledningsgrupper</vt:lpstr>
      <vt:lpstr>Veiledningsgrupper</vt:lpstr>
      <vt:lpstr>Overordnet prosess for veiledertjenesten</vt:lpstr>
      <vt:lpstr>Formålet med dagens samling</vt:lpstr>
      <vt:lpstr>Presentasjon av funn fra kartleggingen</vt:lpstr>
      <vt:lpstr>Presentere av funn fra kartleggingen</vt:lpstr>
      <vt:lpstr>Prioritere områder og definere tiltak</vt:lpstr>
      <vt:lpstr>Hvordan gjennomføre kartleggingen?</vt:lpstr>
      <vt:lpstr>Hvordan gjennomføre kartleggingen?</vt:lpstr>
      <vt:lpstr>Prioritere fokusområder</vt:lpstr>
      <vt:lpstr>Hvordan gjennomføre kartleggingen?</vt:lpstr>
      <vt:lpstr>Definere tiltak</vt:lpstr>
      <vt:lpstr>Til neste samling</vt:lpstr>
      <vt:lpstr>Felles oppsummering</vt:lpstr>
      <vt:lpstr>Planlegge felles oppsummering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4</cp:revision>
  <dcterms:created xsi:type="dcterms:W3CDTF">2020-10-12T15:37:52Z</dcterms:created>
  <dcterms:modified xsi:type="dcterms:W3CDTF">2023-09-28T06:03:41Z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