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4"/>
    <p:sldMasterId id="2147483947" r:id="rId5"/>
    <p:sldMasterId id="2147483986" r:id="rId6"/>
  </p:sldMasterIdLst>
  <p:notesMasterIdLst>
    <p:notesMasterId r:id="rId17"/>
  </p:notesMasterIdLst>
  <p:handoutMasterIdLst>
    <p:handoutMasterId r:id="rId18"/>
  </p:handoutMasterIdLst>
  <p:sldIdLst>
    <p:sldId id="776" r:id="rId7"/>
    <p:sldId id="444" r:id="rId8"/>
    <p:sldId id="439" r:id="rId9"/>
    <p:sldId id="796" r:id="rId10"/>
    <p:sldId id="801" r:id="rId11"/>
    <p:sldId id="802" r:id="rId12"/>
    <p:sldId id="803" r:id="rId13"/>
    <p:sldId id="804" r:id="rId14"/>
    <p:sldId id="805" r:id="rId15"/>
    <p:sldId id="806" r:id="rId16"/>
  </p:sldIdLst>
  <p:sldSz cx="12192000" cy="6858000"/>
  <p:notesSz cx="6858000" cy="9144000"/>
  <p:custDataLst>
    <p:tags r:id="rId19"/>
  </p:custDataLst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46"/>
    <a:srgbClr val="001A58"/>
    <a:srgbClr val="BCCFE8"/>
    <a:srgbClr val="008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4D583-18CB-4923-8A80-9689010A1EF0}" v="510" dt="2023-11-25T19:08:48.6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960" autoAdjust="0"/>
  </p:normalViewPr>
  <p:slideViewPr>
    <p:cSldViewPr snapToGrid="0" snapToObjects="1">
      <p:cViewPr varScale="1">
        <p:scale>
          <a:sx n="36" d="100"/>
          <a:sy n="36" d="100"/>
        </p:scale>
        <p:origin x="11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30.11.2023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99E45-C56C-4AD3-9DA6-294D72C8B9EE}" type="datetimeFigureOut">
              <a:rPr lang="nb-NO" smtClean="0"/>
              <a:t>30.11.2023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A549A-D06A-45F2-8A74-0879246C75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978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b-NO" sz="11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0ECF6-CBA6-4537-B7B7-E29CDAD6BD8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4844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751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98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3563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29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5891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b-NO" sz="11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0ECF6-CBA6-4537-B7B7-E29CDAD6BD8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492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173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672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56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9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56" y="6159560"/>
            <a:ext cx="3137663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92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8" y="2196036"/>
            <a:ext cx="7493467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219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36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86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8" y="219609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27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45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30.11.2023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11777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30.11.2023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6579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30.11.2023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20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30.11.2023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605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30.11.2023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6138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30.11.2023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739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84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30.11.2023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84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41" y="617384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7213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30.11.2023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9062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30.11.2023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2805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300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376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817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D_PresentationTitle">
            <a:extLst>
              <a:ext uri="{FF2B5EF4-FFF2-40B4-BE49-F238E27FC236}">
                <a16:creationId xmlns:a16="http://schemas.microsoft.com/office/drawing/2014/main" id="{B1DAA5DF-5AA7-49EC-ACBF-10E8A19712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617" y="409474"/>
            <a:ext cx="9774384" cy="681390"/>
          </a:xfrm>
        </p:spPr>
        <p:txBody>
          <a:bodyPr tIns="0" anchor="t" anchorCtr="0"/>
          <a:lstStyle>
            <a:lvl1pPr>
              <a:defRPr sz="4799" cap="all" spc="-150" baseline="0" smtClean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19" name="FLD_PresentationTitle_2">
            <a:extLst>
              <a:ext uri="{FF2B5EF4-FFF2-40B4-BE49-F238E27FC236}">
                <a16:creationId xmlns:a16="http://schemas.microsoft.com/office/drawing/2014/main" id="{5B27253C-39D7-4448-BD0F-A9FC3677BCBD}"/>
              </a:ext>
            </a:extLst>
          </p:cNvPr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798616" y="1139480"/>
            <a:ext cx="9773924" cy="1254272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799" b="1" cap="all" spc="-150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20" name="FLD_PresentationSubtitle">
            <a:extLst>
              <a:ext uri="{FF2B5EF4-FFF2-40B4-BE49-F238E27FC236}">
                <a16:creationId xmlns:a16="http://schemas.microsoft.com/office/drawing/2014/main" id="{735D5C9D-0ACC-4AA8-AD82-A264D57A9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5018936"/>
            <a:ext cx="8137938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/>
            </a:lvl1pPr>
          </a:lstStyle>
          <a:p>
            <a:pPr lvl="0"/>
            <a:r>
              <a:rPr lang="en-GB"/>
              <a:t>Subtitle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08620" y="6283328"/>
            <a:ext cx="48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C6EA742-E999-426B-9F1C-33524D47A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6591" y="6280502"/>
            <a:ext cx="6515949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2" name="Date_DateCustomA">
            <a:extLst>
              <a:ext uri="{FF2B5EF4-FFF2-40B4-BE49-F238E27FC236}">
                <a16:creationId xmlns:a16="http://schemas.microsoft.com/office/drawing/2014/main" id="{09BA1C59-AB8D-4ACE-A4C9-3A97AB0B8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A13F78D9-42B8-43DD-B9D4-11FA41011F45}" type="datetime1">
              <a:rPr lang="en-GB" smtClean="0"/>
              <a:t>30/11/2023</a:t>
            </a:fld>
            <a:endParaRPr lang="en-GB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B368B35-1A95-4DB8-9489-9493B9DFE5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616" y="6308351"/>
            <a:ext cx="2826826" cy="2555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9F306B5-2FFE-4AA8-BFAA-FEED344911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20510" y="6218317"/>
            <a:ext cx="86813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9420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righ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45FE9CD-1ED4-4BAB-A2E6-81FAE97D5AA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noFill/>
          <a:ln>
            <a:noFill/>
          </a:ln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14D760D6-4511-4FB6-834E-914C8197AE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618" y="409474"/>
            <a:ext cx="9773923" cy="681390"/>
          </a:xfrm>
        </p:spPr>
        <p:txBody>
          <a:bodyPr tIns="0" anchor="t" anchorCtr="0"/>
          <a:lstStyle>
            <a:lvl1pPr>
              <a:defRPr sz="4799" cap="all" spc="-150" baseline="0" smtClean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15" name="FLD_PresentationTitle_2">
            <a:extLst>
              <a:ext uri="{FF2B5EF4-FFF2-40B4-BE49-F238E27FC236}">
                <a16:creationId xmlns:a16="http://schemas.microsoft.com/office/drawing/2014/main" id="{97052B4B-9CE9-499F-8A38-BF912EBD1177}"/>
              </a:ext>
            </a:extLst>
          </p:cNvPr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798617" y="1139480"/>
            <a:ext cx="9773463" cy="1254272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799" b="1" cap="all" spc="-150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20" name="FLD_PresentationSubtitle">
            <a:extLst>
              <a:ext uri="{FF2B5EF4-FFF2-40B4-BE49-F238E27FC236}">
                <a16:creationId xmlns:a16="http://schemas.microsoft.com/office/drawing/2014/main" id="{735D5C9D-0ACC-4AA8-AD82-A264D57A9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5018936"/>
            <a:ext cx="8137938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/>
            </a:lvl1pPr>
          </a:lstStyle>
          <a:p>
            <a:pPr lvl="0"/>
            <a:r>
              <a:rPr lang="en-GB"/>
              <a:t>Subtitle</a:t>
            </a:r>
            <a:endParaRPr lang="en-GB" dirty="0"/>
          </a:p>
        </p:txBody>
      </p:sp>
      <p:sp>
        <p:nvSpPr>
          <p:cNvPr id="7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Slide Number Placeholder 5" hidden="1"/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7" name="Footer Placeholder 4" hidden="1">
            <a:extLst>
              <a:ext uri="{FF2B5EF4-FFF2-40B4-BE49-F238E27FC236}">
                <a16:creationId xmlns:a16="http://schemas.microsoft.com/office/drawing/2014/main" id="{32F99A81-D9A2-4F30-8989-49FBFDFFB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8" name="Date_DateCustomA">
            <a:extLst>
              <a:ext uri="{FF2B5EF4-FFF2-40B4-BE49-F238E27FC236}">
                <a16:creationId xmlns:a16="http://schemas.microsoft.com/office/drawing/2014/main" id="{4677BC5A-C865-45E8-BEA2-32CF74611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BCB23DC-9A5C-4856-B9D3-C9BA6C1668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7" y="6158174"/>
            <a:ext cx="2826368" cy="2555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788896D-DB7F-4431-AB25-726EE7A5E2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82302" y="6158175"/>
            <a:ext cx="86813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570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dark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45FE9CD-1ED4-4BAB-A2E6-81FAE97D5AA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solidFill>
            <a:srgbClr val="F6F6F4"/>
          </a:solidFill>
          <a:ln>
            <a:noFill/>
          </a:ln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14D760D6-4511-4FB6-834E-914C8197AE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617" y="409474"/>
            <a:ext cx="9774382" cy="681390"/>
          </a:xfrm>
        </p:spPr>
        <p:txBody>
          <a:bodyPr tIns="0" anchor="t" anchorCtr="0"/>
          <a:lstStyle>
            <a:lvl1pPr>
              <a:defRPr sz="4799" cap="all" spc="-150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15" name="FLD_PresentationTitle_2">
            <a:extLst>
              <a:ext uri="{FF2B5EF4-FFF2-40B4-BE49-F238E27FC236}">
                <a16:creationId xmlns:a16="http://schemas.microsoft.com/office/drawing/2014/main" id="{97052B4B-9CE9-499F-8A38-BF912EBD1177}"/>
              </a:ext>
            </a:extLst>
          </p:cNvPr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798617" y="1139480"/>
            <a:ext cx="9773922" cy="1254272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799" b="1" cap="all" spc="-150" baseline="0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20" name="FLD_PresentationSubtitle">
            <a:extLst>
              <a:ext uri="{FF2B5EF4-FFF2-40B4-BE49-F238E27FC236}">
                <a16:creationId xmlns:a16="http://schemas.microsoft.com/office/drawing/2014/main" id="{735D5C9D-0ACC-4AA8-AD82-A264D57A9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5018936"/>
            <a:ext cx="8137938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Subtitle</a:t>
            </a:r>
            <a:endParaRPr lang="en-GB" dirty="0"/>
          </a:p>
        </p:txBody>
      </p:sp>
      <p:sp>
        <p:nvSpPr>
          <p:cNvPr id="7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Slide Number Placeholder 5" hidden="1">
            <a:extLst>
              <a:ext uri="{FF2B5EF4-FFF2-40B4-BE49-F238E27FC236}">
                <a16:creationId xmlns:a16="http://schemas.microsoft.com/office/drawing/2014/main" id="{F31626DF-C504-456C-BABA-F9E112AE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22" name="Footer Placeholder 4" hidden="1">
            <a:extLst>
              <a:ext uri="{FF2B5EF4-FFF2-40B4-BE49-F238E27FC236}">
                <a16:creationId xmlns:a16="http://schemas.microsoft.com/office/drawing/2014/main" id="{148EA343-9CD9-4A35-8E70-A9FAF3855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23" name="Date_DateCustomA" hidden="1">
            <a:extLst>
              <a:ext uri="{FF2B5EF4-FFF2-40B4-BE49-F238E27FC236}">
                <a16:creationId xmlns:a16="http://schemas.microsoft.com/office/drawing/2014/main" id="{D46E539C-AF02-4268-B134-91B646ABB7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B71DD6B-2BD1-40F7-8209-3A56F244488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7" y="6158174"/>
            <a:ext cx="2826368" cy="2555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40975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05C9348-6845-4A4F-958A-4A052BC8ED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452438"/>
            <a:ext cx="7330441" cy="5254627"/>
          </a:xfrm>
        </p:spPr>
        <p:txBody>
          <a:bodyPr/>
          <a:lstStyle>
            <a:lvl1pPr>
              <a:defRPr sz="4799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Breaker text</a:t>
            </a:r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19783461-93EA-4162-AC89-71558EC415F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EE38BD6-B0DE-4974-8C0E-549D4DF8A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4F117C74-452F-4005-AE59-9EDC236F06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39E358D6-2C07-4588-BB20-50FD0000CCEB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4616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C666208A-F4F9-4299-9F9F-6881C4C08564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7DF7DBE-6CC3-4F9E-A396-E82820B89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452438"/>
            <a:ext cx="4886960" cy="52546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Breaker text</a:t>
            </a:r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428454B1-AE1A-41EC-AD14-E0008864B56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AE25691-DC33-4C04-AF2A-3DEFF887B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7" name="Date_DateCustomA">
            <a:extLst>
              <a:ext uri="{FF2B5EF4-FFF2-40B4-BE49-F238E27FC236}">
                <a16:creationId xmlns:a16="http://schemas.microsoft.com/office/drawing/2014/main" id="{F99201D3-72C4-4206-8970-FC1ACB025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E6892AED-DD77-42C7-BB42-12F75B7E66E8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62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30.11.2023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1952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ckground">
            <a:extLst>
              <a:ext uri="{FF2B5EF4-FFF2-40B4-BE49-F238E27FC236}">
                <a16:creationId xmlns:a16="http://schemas.microsoft.com/office/drawing/2014/main" id="{1C52AC6E-7F31-46F0-897C-8CA895D525E5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2A0CAF9-565B-4643-8539-61D9B882A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D6618B-DF84-4E96-B2FD-7B59D5717C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8618" y="1633160"/>
            <a:ext cx="10590003" cy="4086866"/>
          </a:xfrm>
        </p:spPr>
        <p:txBody>
          <a:bodyPr/>
          <a:lstStyle>
            <a:lvl1pPr marL="361878" indent="-361878">
              <a:buFont typeface="+mj-lt"/>
              <a:buAutoNum type="arabicPeriod"/>
              <a:defRPr sz="1400" b="1" cap="all" baseline="0">
                <a:solidFill>
                  <a:schemeClr val="bg1"/>
                </a:solidFill>
              </a:defRPr>
            </a:lvl1pPr>
            <a:lvl2pPr marL="626938" indent="-265060">
              <a:defRPr sz="1400" b="1" cap="all" baseline="0">
                <a:solidFill>
                  <a:schemeClr val="bg1"/>
                </a:solidFill>
              </a:defRPr>
            </a:lvl2pPr>
            <a:lvl3pPr>
              <a:defRPr b="1" cap="all" baseline="0">
                <a:solidFill>
                  <a:schemeClr val="bg1"/>
                </a:solidFill>
              </a:defRPr>
            </a:lvl3pPr>
            <a:lvl4pPr>
              <a:defRPr b="1" cap="all" baseline="0">
                <a:solidFill>
                  <a:schemeClr val="bg1"/>
                </a:solidFill>
              </a:defRPr>
            </a:lvl4pPr>
            <a:lvl5pPr>
              <a:defRPr b="1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428454B1-AE1A-41EC-AD14-E0008864B56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3EA8A-7243-49C8-8C39-DC7F2EDAB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7" name="Date_DateCustomA">
            <a:extLst>
              <a:ext uri="{FF2B5EF4-FFF2-40B4-BE49-F238E27FC236}">
                <a16:creationId xmlns:a16="http://schemas.microsoft.com/office/drawing/2014/main" id="{0BFC8F03-4431-41CF-AF1F-ECDA54529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CD4A6F46-B6F7-4994-AAE4-379699F66888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921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DBAD0C-7FB6-4652-87AA-A678753BF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8617" y="1644652"/>
            <a:ext cx="10590003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F0F6B-AA6E-4B16-90F1-26987BBE9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7" name="Date_DateCustomA">
            <a:extLst>
              <a:ext uri="{FF2B5EF4-FFF2-40B4-BE49-F238E27FC236}">
                <a16:creationId xmlns:a16="http://schemas.microsoft.com/office/drawing/2014/main" id="{FDCD1E09-F97D-49B0-8DE9-0E701EFB5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3B98ADA4-E8FA-45D8-A667-5B7FA1A67187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101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886961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478155-5C9E-4D4A-AA75-125DF35A1CB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00071" y="1644651"/>
            <a:ext cx="4888549" cy="4062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B842E0E-6D91-4141-882C-6C91050C6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C64885CE-5A72-464C-A675-4AEA666E3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51C8650-3279-4A76-90A4-98B51440301C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6474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072467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535335C1-5736-449E-B5A3-80EF8EFB92D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85578" y="1644651"/>
            <a:ext cx="5703042" cy="4062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85281A-363B-4F1C-8128-EA4AF5256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B0E6362C-AD60-4A3E-B1BD-8ACCD0B3D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B13202A9-DE11-408D-9B8A-7630BF567349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0874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5701454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14EC495-A6B9-4C60-A011-7047269C9CE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314565" y="1644651"/>
            <a:ext cx="4074055" cy="4062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60EC9E1-A6E7-4EDC-A604-820C98771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73643761-53E5-4729-8F9C-AC57323CE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620D795-7D6C-4DDD-9364-2C8C35AA87F6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7944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8959428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8617" y="1644652"/>
            <a:ext cx="10590003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6FB39600-48A6-438C-ACEE-E7C3FBF9C3A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72539" y="452439"/>
            <a:ext cx="801068" cy="800779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icon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DE7E55-1B3D-4B43-B1B5-DE5E4FAB9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F5D459F2-4C14-4DC3-8A9D-B1E9DF21E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9B90C0BA-1BD5-469D-8018-C447C1EB2A93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3894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487125B-AD53-4CA5-922E-72C96A67D7A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8959428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CFFD8C0-0E93-4388-A9E5-6DB36C4D48D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72538" y="1644652"/>
            <a:ext cx="818272" cy="817976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icon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1502FD-B05E-464F-8932-42D027579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AA65EC4C-43E8-483C-B54B-30D5535BB4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02DADF78-B3EF-4042-B2F9-5AAFBCE5A22E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2268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llustratio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487125B-AD53-4CA5-922E-72C96A67D7A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6515948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CFFD8C0-0E93-4388-A9E5-6DB36C4D48D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29058" y="1644653"/>
            <a:ext cx="3259562" cy="3239941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dirty="0">
                <a:effectLst/>
              </a:rPr>
              <a:t>illustration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97A6BE-821A-4BF5-AFE7-9A048351C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11815BEB-2C63-4CBF-9795-6F15022666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BA51A42-5836-428D-B66B-B65A92E2CCAA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58243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 illustratio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5701454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86587FC-F18B-4FBE-8CD2-663B9BA8C73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14566" y="1644268"/>
            <a:ext cx="4074055" cy="406279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>
                <a:effectLst/>
              </a:rPr>
              <a:t>illustration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89233D-8149-4491-95B2-DE11051C8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D2C9554E-F561-4DDA-B278-92702108D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136937CD-C8B6-42FA-9EC6-EF300AFFE646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4797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fac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B9C9E16-4544-49A4-A136-929E64BE7AA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7330441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9007D2D-A158-459C-BE2E-0A1D348DA7C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943552" y="1644390"/>
            <a:ext cx="2445069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12,3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99C5C721-7970-4C21-B42B-33753616C1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43552" y="4991259"/>
            <a:ext cx="2445068" cy="715807"/>
          </a:xfrm>
        </p:spPr>
        <p:txBody>
          <a:bodyPr lIns="0" anchor="b" anchorCtr="0"/>
          <a:lstStyle>
            <a:lvl1pPr marL="228554" indent="-228554">
              <a:lnSpc>
                <a:spcPct val="80000"/>
              </a:lnSpc>
              <a:spcAft>
                <a:spcPts val="1200"/>
              </a:spcAft>
              <a:buFont typeface="+mj-lt"/>
              <a:buAutoNum type="arabicParenR"/>
              <a:defRPr sz="1000" b="0" i="1" cap="none" spc="0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Note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DD567F-EFA3-4304-9F2D-5128B34EFFF1}"/>
              </a:ext>
            </a:extLst>
          </p:cNvPr>
          <p:cNvGrpSpPr/>
          <p:nvPr userDrawn="1"/>
        </p:nvGrpSpPr>
        <p:grpSpPr>
          <a:xfrm>
            <a:off x="-1980751" y="3537801"/>
            <a:ext cx="1797025" cy="2906915"/>
            <a:chOff x="12403271" y="-1"/>
            <a:chExt cx="1796791" cy="290758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A367DCD-123C-45F4-87EB-1586FA603E3A}"/>
                </a:ext>
              </a:extLst>
            </p:cNvPr>
            <p:cNvGrpSpPr/>
            <p:nvPr userDrawn="1"/>
          </p:nvGrpSpPr>
          <p:grpSpPr>
            <a:xfrm>
              <a:off x="12403271" y="-1"/>
              <a:ext cx="1796791" cy="2907588"/>
              <a:chOff x="9009867" y="1645032"/>
              <a:chExt cx="2365739" cy="3828268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93B8FE7B-9EF6-429C-AC7B-79E85DFB481D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297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132FA97E-008F-4B07-B688-A7B22404D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F49FA4C-A0C7-484D-9CD0-A2B1528B3A2E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60E582F-46F7-4DF2-ABCB-E07E85419F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2414617" y="1122667"/>
              <a:ext cx="1261627" cy="1565633"/>
            </a:xfrm>
            <a:prstGeom prst="rect">
              <a:avLst/>
            </a:prstGeom>
          </p:spPr>
        </p:pic>
      </p:grp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7D61A51-31AF-4082-AFF9-2D4AE9DB7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9" name="Date_DateCustomA">
            <a:extLst>
              <a:ext uri="{FF2B5EF4-FFF2-40B4-BE49-F238E27FC236}">
                <a16:creationId xmlns:a16="http://schemas.microsoft.com/office/drawing/2014/main" id="{8BB7FA2D-0C66-4D42-8CC8-567BD9581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6E10093C-62DA-496A-9DBF-6F8D26F3BF2E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14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30.11.2023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587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wo fact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B9C9E16-4544-49A4-A136-929E64BE7AA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072466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59CAE46-C6D8-48BD-A372-1CDE93E9CC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85579" y="1644390"/>
            <a:ext cx="2443479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7908BB7-3AA9-46B8-9F51-F98F86B5DB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43552" y="1644390"/>
            <a:ext cx="2445068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E9B38D5-AD3D-4AE8-88F2-0F9D25BB3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1AC23FC6-140A-4E04-B1F9-995F52FC8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A79F0066-3164-42E7-92E6-6ECB81B57310}" type="datetime1">
              <a:rPr lang="en-GB" smtClean="0"/>
              <a:t>30/11/2023</a:t>
            </a:fld>
            <a:endParaRPr lang="en-GB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82F1A21-DB0B-44A1-8EBE-E26897290FD2}"/>
              </a:ext>
            </a:extLst>
          </p:cNvPr>
          <p:cNvGrpSpPr/>
          <p:nvPr userDrawn="1"/>
        </p:nvGrpSpPr>
        <p:grpSpPr>
          <a:xfrm>
            <a:off x="-1980751" y="3537801"/>
            <a:ext cx="1797025" cy="2906915"/>
            <a:chOff x="12403271" y="-1"/>
            <a:chExt cx="1796791" cy="290758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A6B9EE2-783B-41AA-AC77-4DB0F5ED032D}"/>
                </a:ext>
              </a:extLst>
            </p:cNvPr>
            <p:cNvGrpSpPr/>
            <p:nvPr userDrawn="1"/>
          </p:nvGrpSpPr>
          <p:grpSpPr>
            <a:xfrm>
              <a:off x="12403271" y="-1"/>
              <a:ext cx="1796791" cy="2907588"/>
              <a:chOff x="9009867" y="1645032"/>
              <a:chExt cx="2365739" cy="3828268"/>
            </a:xfrm>
          </p:grpSpPr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01B83249-39D6-4252-BB3B-A6D96E90F9B0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297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C1B093AE-E011-42FE-AB95-66C9BFBDFA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5F1A727-495B-4982-B3C7-671F9B44F5C2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</p:grp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BE0B471-FCB7-47D8-9FB4-678E9DA02E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2414617" y="1122667"/>
              <a:ext cx="1261627" cy="1565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3348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56592" y="1644652"/>
            <a:ext cx="7332028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44D76E6-1904-4038-80C4-8BC46CEBB7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8618" y="1644390"/>
            <a:ext cx="2443480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6CAB1BFF-44E8-48FF-AF80-4144B6650A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4991259"/>
            <a:ext cx="2443479" cy="715807"/>
          </a:xfrm>
        </p:spPr>
        <p:txBody>
          <a:bodyPr lIns="0" anchor="b" anchorCtr="0"/>
          <a:lstStyle>
            <a:lvl1pPr marL="228554" indent="-228554">
              <a:lnSpc>
                <a:spcPct val="80000"/>
              </a:lnSpc>
              <a:spcAft>
                <a:spcPts val="1200"/>
              </a:spcAft>
              <a:buFont typeface="+mj-lt"/>
              <a:buAutoNum type="arabicParenR"/>
              <a:defRPr sz="1000" b="0" i="1" cap="none" spc="0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Note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BB98BEF1-8B24-44DD-B00E-B069E4D5C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9" name="Date_DateCustomA">
            <a:extLst>
              <a:ext uri="{FF2B5EF4-FFF2-40B4-BE49-F238E27FC236}">
                <a16:creationId xmlns:a16="http://schemas.microsoft.com/office/drawing/2014/main" id="{5AF2CA37-37E6-4F35-A8D3-13E15E825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E8FCDCF-FAAC-48D8-97CE-71AEDA9EFE29}" type="datetime1">
              <a:rPr lang="en-GB" smtClean="0"/>
              <a:t>30/11/2023</a:t>
            </a:fld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C08E95C-A108-449E-AA24-2989A4642A1B}"/>
              </a:ext>
            </a:extLst>
          </p:cNvPr>
          <p:cNvGrpSpPr/>
          <p:nvPr userDrawn="1"/>
        </p:nvGrpSpPr>
        <p:grpSpPr>
          <a:xfrm>
            <a:off x="-1980751" y="3537801"/>
            <a:ext cx="1797025" cy="2906915"/>
            <a:chOff x="12403271" y="-1"/>
            <a:chExt cx="1796791" cy="290758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67BA9E9-E6FD-43CD-9C63-CB59B98DE9FA}"/>
                </a:ext>
              </a:extLst>
            </p:cNvPr>
            <p:cNvGrpSpPr/>
            <p:nvPr userDrawn="1"/>
          </p:nvGrpSpPr>
          <p:grpSpPr>
            <a:xfrm>
              <a:off x="12403271" y="-1"/>
              <a:ext cx="1796791" cy="2907588"/>
              <a:chOff x="9009867" y="1645032"/>
              <a:chExt cx="2365739" cy="3828268"/>
            </a:xfrm>
          </p:grpSpPr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C4ED11A2-1FA8-4D5C-95DC-296255DA7DE6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297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65E16663-E9F6-4D4C-9422-559BC29D6C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8EF9199-7D6F-4B6A-AF35-F75259366BE9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B77BCF0F-D12B-4ADD-B578-30EC974B1E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2414617" y="1122667"/>
              <a:ext cx="1261627" cy="1565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38721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6556C8-A731-4240-9800-194A4F70A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2438"/>
            <a:ext cx="4072466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530FD33-AB9C-4A88-9BBB-1E385B91358C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8618" y="1644652"/>
            <a:ext cx="4072467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9C52035C-C8B1-4C44-976C-626BFFA7790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85578" y="5388899"/>
            <a:ext cx="570304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5578" y="536905"/>
            <a:ext cx="5703042" cy="4851994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DC368E-8BDB-41BB-B406-A3B0A2566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1" name="Date_DateCustomA">
            <a:extLst>
              <a:ext uri="{FF2B5EF4-FFF2-40B4-BE49-F238E27FC236}">
                <a16:creationId xmlns:a16="http://schemas.microsoft.com/office/drawing/2014/main" id="{6531AD21-BE76-4592-909B-A3B963868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7E088B74-D5F8-4D6D-B466-6D0723103653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9552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CDE71F-8FC2-4DE4-9423-EE5714347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2443480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BB1DDA8-1E6E-4FBF-BB03-A4586ACC43C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2443480" cy="4061090"/>
          </a:xfrm>
        </p:spPr>
        <p:txBody>
          <a:bodyPr/>
          <a:lstStyle>
            <a:lvl4pPr>
              <a:defRPr sz="1400"/>
            </a:lvl4pPr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159BA8D-3D13-45A1-A0BE-92A0162F20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56592" y="5388899"/>
            <a:ext cx="7332029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056592" y="536905"/>
            <a:ext cx="7332029" cy="4851994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7D9B79D-FD5C-45BD-97EA-6B24E7C004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11E666E0-9E5A-4A77-8B2D-91C35C2274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2EEB1991-01A7-4A1C-9C66-872C05E5583D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3430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8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5580" y="1644652"/>
            <a:ext cx="5703041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BB1DDA8-1E6E-4FBF-BB03-A4586ACC43C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072467" cy="4062413"/>
          </a:xfrm>
        </p:spPr>
        <p:txBody>
          <a:bodyPr/>
          <a:lstStyle>
            <a:lvl4pPr>
              <a:defRPr sz="1400"/>
            </a:lvl4pPr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85A6CB6-503A-43E4-95E9-49CCA6BE0A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85578" y="5388899"/>
            <a:ext cx="570304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E177DB-3D97-4178-B41E-C5E88E6EF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1" name="Date_DateCustomA">
            <a:extLst>
              <a:ext uri="{FF2B5EF4-FFF2-40B4-BE49-F238E27FC236}">
                <a16:creationId xmlns:a16="http://schemas.microsoft.com/office/drawing/2014/main" id="{A29EE775-E260-4614-9C8B-28623B33C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310C8F63-746D-49AA-89DD-F720C3C3E8E3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7471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2443480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0A7420-B42B-4A1E-801C-58F73E98E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94D7C6-6298-49CF-9E54-6442A65BE7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56592" y="1644652"/>
            <a:ext cx="7332029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6C9629C-CF41-41C8-B234-06D2B62B588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8899"/>
            <a:ext cx="2445068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72ED723-2034-4873-8F5F-84CD3DF06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1" name="Date_DateCustomA">
            <a:extLst>
              <a:ext uri="{FF2B5EF4-FFF2-40B4-BE49-F238E27FC236}">
                <a16:creationId xmlns:a16="http://schemas.microsoft.com/office/drawing/2014/main" id="{70AABF26-1E97-4163-9AEB-8A08056A2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07D9B8B2-2B26-4659-AFD3-8F852FE9A4D5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9146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536905"/>
            <a:ext cx="10590002" cy="4851993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13110" y="906489"/>
            <a:ext cx="3257974" cy="21575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159BA8D-3D13-45A1-A0BE-92A0162F20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8899"/>
            <a:ext cx="1059159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40854D9-4A7F-43DD-ADEE-729ECE38A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13B009AD-71AF-4311-AB8D-836DCA374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A2D02C2F-C8D1-4CA6-BC85-74B401D907FB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177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48E567-47F5-4B08-99D6-069385ECE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3950CBF-72E1-4385-99DA-211C9A719C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7029" y="5387834"/>
            <a:ext cx="4074055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D561B5-A7F3-463C-BD8C-C2813F3D37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85578" y="5387835"/>
            <a:ext cx="5703042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98618" y="1644652"/>
            <a:ext cx="4072467" cy="3743181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5578" y="1644652"/>
            <a:ext cx="5703042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F701B6-51A4-429E-BAE7-303D346C1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2" name="Date_DateCustomA">
            <a:extLst>
              <a:ext uri="{FF2B5EF4-FFF2-40B4-BE49-F238E27FC236}">
                <a16:creationId xmlns:a16="http://schemas.microsoft.com/office/drawing/2014/main" id="{AF6FCEB8-934A-4A77-A838-C33FC03CC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9317641B-8A6E-4000-8D18-8C26E74C5E0D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1853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8" y="452438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8144935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5387835"/>
            <a:ext cx="8144935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89424118-58CD-42CA-86D2-8D172442E46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3744248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45AEC6E4-C3EF-4192-856D-9039F171C48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58046" y="5387835"/>
            <a:ext cx="1630575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5D31929-EC68-4BA9-818F-D9E7F4391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4" name="Date_DateCustomA">
            <a:extLst>
              <a:ext uri="{FF2B5EF4-FFF2-40B4-BE49-F238E27FC236}">
                <a16:creationId xmlns:a16="http://schemas.microsoft.com/office/drawing/2014/main" id="{F7836BF7-FD55-405A-874B-61C805C2E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49976E51-1FC3-4474-950D-AA48067650FE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61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and fac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AD88E7-3B12-4449-81F1-3C8219EE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5387835"/>
            <a:ext cx="3257974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7D20742-1518-4D1C-84E0-A50DB3F71AB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71084" y="5387835"/>
            <a:ext cx="3257974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3257974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871085" y="1644650"/>
            <a:ext cx="3257973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AD0405A-0FD7-4F0F-AF7F-B2047DF5CF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943552" y="1644390"/>
            <a:ext cx="2445069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18E1753-D849-4306-90F0-AE9E3B1E4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6" name="Date_DateCustomA">
            <a:extLst>
              <a:ext uri="{FF2B5EF4-FFF2-40B4-BE49-F238E27FC236}">
                <a16:creationId xmlns:a16="http://schemas.microsoft.com/office/drawing/2014/main" id="{4824DA6C-1660-454E-AE9F-DA89A04C5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19B1F6A8-6B7A-461C-8C18-9117AB04685F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47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30.11.2023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6950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A0290B9-8984-4B63-9584-E3AE12BC8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5387835"/>
            <a:ext cx="4886961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A7ABCE10-41F5-4BFF-B780-36E38A40F95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00070" y="5387835"/>
            <a:ext cx="2443482" cy="317908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6B139212-6CFC-41D2-8FC4-04AFFFB5F6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8046" y="5387835"/>
            <a:ext cx="1630575" cy="317907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4886961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00071" y="1644650"/>
            <a:ext cx="2443480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3744248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874BC50-6BE9-4C0E-B354-8E1950E1D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A27BE1DC-8318-4E12-A678-697DBD215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670B47BD-1B93-49E8-8F1A-50F28146FAEE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8404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9AAF93-6D36-4195-82B9-DF0720EC5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7" y="5387835"/>
            <a:ext cx="5701454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3E2CB951-B63B-4713-9C55-151E8F70764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4" y="5387835"/>
            <a:ext cx="1628988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4ABF96D0-72C6-404F-8711-EC888AA24B2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8046" y="5387835"/>
            <a:ext cx="1630575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7029" y="1644652"/>
            <a:ext cx="5703042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4" y="1644650"/>
            <a:ext cx="1628988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3744248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6ABE9CB-A3E8-48D2-82D8-BB162FBC2A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6" name="Date_DateCustomA">
            <a:extLst>
              <a:ext uri="{FF2B5EF4-FFF2-40B4-BE49-F238E27FC236}">
                <a16:creationId xmlns:a16="http://schemas.microsoft.com/office/drawing/2014/main" id="{F8AC17EF-756D-46C0-9E6D-5F5BC1462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98217C0B-9033-4A97-8B9B-43B4113B467B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1276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23A1CA0-6B95-4682-8F2B-A2CB29E9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7835"/>
            <a:ext cx="5703041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7F8FEFC5-5B98-4110-A017-739F63CE87B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5" y="5387835"/>
            <a:ext cx="1628987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EED6E484-ADE4-491D-A306-116A904F427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8046" y="3144372"/>
            <a:ext cx="1630575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1D494126-0696-4DB9-B563-2B5C9722422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58046" y="5387835"/>
            <a:ext cx="1630575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5701453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6" y="1644650"/>
            <a:ext cx="1628987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6" y="3905375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4567020D-E32F-49AD-ADAE-9E64ADBB8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8" name="Date_DateCustomA">
            <a:extLst>
              <a:ext uri="{FF2B5EF4-FFF2-40B4-BE49-F238E27FC236}">
                <a16:creationId xmlns:a16="http://schemas.microsoft.com/office/drawing/2014/main" id="{32279A45-1217-4472-8344-3C0A19130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93200B9-2419-488B-B3B4-69557D1FB50C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9399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7">
            <a:extLst>
              <a:ext uri="{FF2B5EF4-FFF2-40B4-BE49-F238E27FC236}">
                <a16:creationId xmlns:a16="http://schemas.microsoft.com/office/drawing/2014/main" id="{6DA88F43-D409-4504-A063-DA4B451A4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5701453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30" y="5387835"/>
            <a:ext cx="5703042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1F7B2BE-FFF8-4897-A35A-DDFEEB4911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4" y="3145672"/>
            <a:ext cx="407405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4" y="1644651"/>
            <a:ext cx="4074056" cy="1483525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735B3C8D-4ACE-428F-8AD3-7A13F1213FD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14566" y="5387835"/>
            <a:ext cx="1628987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C7A95160-7865-47B1-BBD0-32DA9C96FE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58044" y="5387835"/>
            <a:ext cx="16305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3623DC9-8DA0-4C2E-9B79-E43514C6D03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314566" y="3905374"/>
            <a:ext cx="1628987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4" y="3905375"/>
            <a:ext cx="1630576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51A90D8-504E-4DC5-901B-5180BA0DE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1" name="Date_DateCustomA">
            <a:extLst>
              <a:ext uri="{FF2B5EF4-FFF2-40B4-BE49-F238E27FC236}">
                <a16:creationId xmlns:a16="http://schemas.microsoft.com/office/drawing/2014/main" id="{C64ACC7F-7EC9-4D88-B2D9-4BD783C75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36191CC-81E4-40E2-A3EA-FD9630412644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3518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30" y="5388899"/>
            <a:ext cx="5703042" cy="316843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2DF0A72-5AF0-4ACE-B2DB-4155F465E0B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4" y="3144193"/>
            <a:ext cx="1628988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0F958486-0A01-4664-898B-849018028B9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14564" y="5387953"/>
            <a:ext cx="1628988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72AE0D8A-202F-43F6-AB72-839F68F575A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58044" y="3144193"/>
            <a:ext cx="16305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553D49DA-A17B-44D7-8EBB-64C685A2307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58044" y="5387953"/>
            <a:ext cx="16305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5701453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4" y="1644651"/>
            <a:ext cx="1628988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3623DC9-8DA0-4C2E-9B79-E43514C6D03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314564" y="3905374"/>
            <a:ext cx="1628988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4" y="1644652"/>
            <a:ext cx="1630576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5" y="3905375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7">
            <a:extLst>
              <a:ext uri="{FF2B5EF4-FFF2-40B4-BE49-F238E27FC236}">
                <a16:creationId xmlns:a16="http://schemas.microsoft.com/office/drawing/2014/main" id="{109E8909-9BF2-426F-A556-859081C99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89EC51AE-5F71-4517-A9E0-7E30DE0DE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3" name="Date_DateCustomA">
            <a:extLst>
              <a:ext uri="{FF2B5EF4-FFF2-40B4-BE49-F238E27FC236}">
                <a16:creationId xmlns:a16="http://schemas.microsoft.com/office/drawing/2014/main" id="{9986C71A-FB30-4BC3-80B0-20BC54170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178DCDE-D1A1-4EB4-8F09-37541DFBB130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6573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7953"/>
            <a:ext cx="325956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02B0B2F-7F53-4AFC-9446-DB6C5777E69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875849" y="3145672"/>
            <a:ext cx="64867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662756F-E3F0-402D-9E22-0BE6B392C8C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71085" y="5387953"/>
            <a:ext cx="1625812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BE7208CB-CE86-4F3D-B12C-D8268891AA4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314566" y="5387953"/>
            <a:ext cx="1628987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06E02B92-F862-4F76-B8DC-8C3D1FC7F97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58046" y="5387953"/>
            <a:ext cx="1630575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3257974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871084" y="1644651"/>
            <a:ext cx="6517536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BD840AF9-BBF8-4202-BC96-375E5BEB71A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4871085" y="3905096"/>
            <a:ext cx="1628987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3623DC9-8DA0-4C2E-9B79-E43514C6D03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314566" y="3905374"/>
            <a:ext cx="1628987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5" y="3905375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itle 7">
            <a:extLst>
              <a:ext uri="{FF2B5EF4-FFF2-40B4-BE49-F238E27FC236}">
                <a16:creationId xmlns:a16="http://schemas.microsoft.com/office/drawing/2014/main" id="{299AE5C6-8512-40FE-B386-E39B5659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DB9DA6D0-8869-4337-BEAF-0ADAFE06F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4" name="Date_DateCustomA">
            <a:extLst>
              <a:ext uri="{FF2B5EF4-FFF2-40B4-BE49-F238E27FC236}">
                <a16:creationId xmlns:a16="http://schemas.microsoft.com/office/drawing/2014/main" id="{A387D7D7-69FC-41FF-BDFD-687A499B6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5944EB0A-8F31-4F12-A58B-82FA23A642B9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811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/>
          <p:cNvSpPr/>
          <p:nvPr userDrawn="1"/>
        </p:nvSpPr>
        <p:spPr>
          <a:xfrm>
            <a:off x="0" y="0"/>
            <a:ext cx="12191187" cy="685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2194787" cy="6860012"/>
          </a:xfrm>
          <a:solidFill>
            <a:srgbClr val="F6F6F4"/>
          </a:solidFill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034" y="452439"/>
            <a:ext cx="10556574" cy="1056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1C804A56-02C2-4000-8DE1-4C682601C7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98617" y="6158174"/>
            <a:ext cx="1220559" cy="255541"/>
          </a:xfrm>
          <a:custGeom>
            <a:avLst/>
            <a:gdLst>
              <a:gd name="connsiteX0" fmla="*/ 10555461 w 20742935"/>
              <a:gd name="connsiteY0" fmla="*/ 2313797 h 4374000"/>
              <a:gd name="connsiteX1" fmla="*/ 11078393 w 20742935"/>
              <a:gd name="connsiteY1" fmla="*/ 2313797 h 4374000"/>
              <a:gd name="connsiteX2" fmla="*/ 11427013 w 20742935"/>
              <a:gd name="connsiteY2" fmla="*/ 2549249 h 4374000"/>
              <a:gd name="connsiteX3" fmla="*/ 11097761 w 20742935"/>
              <a:gd name="connsiteY3" fmla="*/ 2784701 h 4374000"/>
              <a:gd name="connsiteX4" fmla="*/ 10555461 w 20742935"/>
              <a:gd name="connsiteY4" fmla="*/ 2784701 h 4374000"/>
              <a:gd name="connsiteX5" fmla="*/ 10555461 w 20742935"/>
              <a:gd name="connsiteY5" fmla="*/ 2313797 h 4374000"/>
              <a:gd name="connsiteX6" fmla="*/ 5442357 w 20742935"/>
              <a:gd name="connsiteY6" fmla="*/ 1627063 h 4374000"/>
              <a:gd name="connsiteX7" fmla="*/ 5732875 w 20742935"/>
              <a:gd name="connsiteY7" fmla="*/ 2313797 h 4374000"/>
              <a:gd name="connsiteX8" fmla="*/ 5151840 w 20742935"/>
              <a:gd name="connsiteY8" fmla="*/ 2313797 h 4374000"/>
              <a:gd name="connsiteX9" fmla="*/ 2556552 w 20742935"/>
              <a:gd name="connsiteY9" fmla="*/ 1509337 h 4374000"/>
              <a:gd name="connsiteX10" fmla="*/ 3002012 w 20742935"/>
              <a:gd name="connsiteY10" fmla="*/ 1509337 h 4374000"/>
              <a:gd name="connsiteX11" fmla="*/ 3350633 w 20742935"/>
              <a:gd name="connsiteY11" fmla="*/ 1803652 h 4374000"/>
              <a:gd name="connsiteX12" fmla="*/ 3002012 w 20742935"/>
              <a:gd name="connsiteY12" fmla="*/ 2117588 h 4374000"/>
              <a:gd name="connsiteX13" fmla="*/ 2556552 w 20742935"/>
              <a:gd name="connsiteY13" fmla="*/ 2117588 h 4374000"/>
              <a:gd name="connsiteX14" fmla="*/ 2556552 w 20742935"/>
              <a:gd name="connsiteY14" fmla="*/ 1509337 h 4374000"/>
              <a:gd name="connsiteX15" fmla="*/ 10555461 w 20742935"/>
              <a:gd name="connsiteY15" fmla="*/ 1489716 h 4374000"/>
              <a:gd name="connsiteX16" fmla="*/ 11000921 w 20742935"/>
              <a:gd name="connsiteY16" fmla="*/ 1489716 h 4374000"/>
              <a:gd name="connsiteX17" fmla="*/ 11310807 w 20742935"/>
              <a:gd name="connsiteY17" fmla="*/ 1725168 h 4374000"/>
              <a:gd name="connsiteX18" fmla="*/ 10981553 w 20742935"/>
              <a:gd name="connsiteY18" fmla="*/ 1940999 h 4374000"/>
              <a:gd name="connsiteX19" fmla="*/ 10555461 w 20742935"/>
              <a:gd name="connsiteY19" fmla="*/ 1940999 h 4374000"/>
              <a:gd name="connsiteX20" fmla="*/ 10555461 w 20742935"/>
              <a:gd name="connsiteY20" fmla="*/ 1489716 h 4374000"/>
              <a:gd name="connsiteX21" fmla="*/ 10342417 w 20742935"/>
              <a:gd name="connsiteY21" fmla="*/ 1097297 h 4374000"/>
              <a:gd name="connsiteX22" fmla="*/ 10110001 w 20742935"/>
              <a:gd name="connsiteY22" fmla="*/ 1332749 h 4374000"/>
              <a:gd name="connsiteX23" fmla="*/ 10110001 w 20742935"/>
              <a:gd name="connsiteY23" fmla="*/ 2941669 h 4374000"/>
              <a:gd name="connsiteX24" fmla="*/ 10342417 w 20742935"/>
              <a:gd name="connsiteY24" fmla="*/ 3177120 h 4374000"/>
              <a:gd name="connsiteX25" fmla="*/ 11097761 w 20742935"/>
              <a:gd name="connsiteY25" fmla="*/ 3177120 h 4374000"/>
              <a:gd name="connsiteX26" fmla="*/ 11872473 w 20742935"/>
              <a:gd name="connsiteY26" fmla="*/ 2608112 h 4374000"/>
              <a:gd name="connsiteX27" fmla="*/ 11485117 w 20742935"/>
              <a:gd name="connsiteY27" fmla="*/ 2097967 h 4374000"/>
              <a:gd name="connsiteX28" fmla="*/ 11756267 w 20742935"/>
              <a:gd name="connsiteY28" fmla="*/ 1627063 h 4374000"/>
              <a:gd name="connsiteX29" fmla="*/ 11620693 w 20742935"/>
              <a:gd name="connsiteY29" fmla="*/ 1273886 h 4374000"/>
              <a:gd name="connsiteX30" fmla="*/ 11078393 w 20742935"/>
              <a:gd name="connsiteY30" fmla="*/ 1097297 h 4374000"/>
              <a:gd name="connsiteX31" fmla="*/ 2324139 w 20742935"/>
              <a:gd name="connsiteY31" fmla="*/ 1097297 h 4374000"/>
              <a:gd name="connsiteX32" fmla="*/ 2091725 w 20742935"/>
              <a:gd name="connsiteY32" fmla="*/ 1332749 h 4374000"/>
              <a:gd name="connsiteX33" fmla="*/ 2091725 w 20742935"/>
              <a:gd name="connsiteY33" fmla="*/ 2961290 h 4374000"/>
              <a:gd name="connsiteX34" fmla="*/ 2324139 w 20742935"/>
              <a:gd name="connsiteY34" fmla="*/ 3196741 h 4374000"/>
              <a:gd name="connsiteX35" fmla="*/ 2556552 w 20742935"/>
              <a:gd name="connsiteY35" fmla="*/ 2961290 h 4374000"/>
              <a:gd name="connsiteX36" fmla="*/ 2556552 w 20742935"/>
              <a:gd name="connsiteY36" fmla="*/ 2510007 h 4374000"/>
              <a:gd name="connsiteX37" fmla="*/ 2905173 w 20742935"/>
              <a:gd name="connsiteY37" fmla="*/ 2510007 h 4374000"/>
              <a:gd name="connsiteX38" fmla="*/ 3350633 w 20742935"/>
              <a:gd name="connsiteY38" fmla="*/ 3079016 h 4374000"/>
              <a:gd name="connsiteX39" fmla="*/ 3563679 w 20742935"/>
              <a:gd name="connsiteY39" fmla="*/ 3196741 h 4374000"/>
              <a:gd name="connsiteX40" fmla="*/ 3796093 w 20742935"/>
              <a:gd name="connsiteY40" fmla="*/ 2980911 h 4374000"/>
              <a:gd name="connsiteX41" fmla="*/ 3718621 w 20742935"/>
              <a:gd name="connsiteY41" fmla="*/ 2804322 h 4374000"/>
              <a:gd name="connsiteX42" fmla="*/ 3408736 w 20742935"/>
              <a:gd name="connsiteY42" fmla="*/ 2431523 h 4374000"/>
              <a:gd name="connsiteX43" fmla="*/ 3815461 w 20742935"/>
              <a:gd name="connsiteY43" fmla="*/ 1784031 h 4374000"/>
              <a:gd name="connsiteX44" fmla="*/ 3641150 w 20742935"/>
              <a:gd name="connsiteY44" fmla="*/ 1313128 h 4374000"/>
              <a:gd name="connsiteX45" fmla="*/ 3040748 w 20742935"/>
              <a:gd name="connsiteY45" fmla="*/ 1097297 h 4374000"/>
              <a:gd name="connsiteX46" fmla="*/ 2324139 w 20742935"/>
              <a:gd name="connsiteY46" fmla="*/ 1097297 h 4374000"/>
              <a:gd name="connsiteX47" fmla="*/ 17799025 w 20742935"/>
              <a:gd name="connsiteY47" fmla="*/ 1077676 h 4374000"/>
              <a:gd name="connsiteX48" fmla="*/ 17585981 w 20742935"/>
              <a:gd name="connsiteY48" fmla="*/ 1313128 h 4374000"/>
              <a:gd name="connsiteX49" fmla="*/ 17585981 w 20742935"/>
              <a:gd name="connsiteY49" fmla="*/ 2941669 h 4374000"/>
              <a:gd name="connsiteX50" fmla="*/ 17799025 w 20742935"/>
              <a:gd name="connsiteY50" fmla="*/ 3177120 h 4374000"/>
              <a:gd name="connsiteX51" fmla="*/ 18883625 w 20742935"/>
              <a:gd name="connsiteY51" fmla="*/ 3177120 h 4374000"/>
              <a:gd name="connsiteX52" fmla="*/ 19077301 w 20742935"/>
              <a:gd name="connsiteY52" fmla="*/ 2980911 h 4374000"/>
              <a:gd name="connsiteX53" fmla="*/ 18883625 w 20742935"/>
              <a:gd name="connsiteY53" fmla="*/ 2765080 h 4374000"/>
              <a:gd name="connsiteX54" fmla="*/ 18031441 w 20742935"/>
              <a:gd name="connsiteY54" fmla="*/ 2765080 h 4374000"/>
              <a:gd name="connsiteX55" fmla="*/ 18031441 w 20742935"/>
              <a:gd name="connsiteY55" fmla="*/ 1313128 h 4374000"/>
              <a:gd name="connsiteX56" fmla="*/ 17799025 w 20742935"/>
              <a:gd name="connsiteY56" fmla="*/ 1077676 h 4374000"/>
              <a:gd name="connsiteX57" fmla="*/ 15707301 w 20742935"/>
              <a:gd name="connsiteY57" fmla="*/ 1077676 h 4374000"/>
              <a:gd name="connsiteX58" fmla="*/ 15474889 w 20742935"/>
              <a:gd name="connsiteY58" fmla="*/ 1313128 h 4374000"/>
              <a:gd name="connsiteX59" fmla="*/ 15474889 w 20742935"/>
              <a:gd name="connsiteY59" fmla="*/ 2941669 h 4374000"/>
              <a:gd name="connsiteX60" fmla="*/ 15707301 w 20742935"/>
              <a:gd name="connsiteY60" fmla="*/ 3177120 h 4374000"/>
              <a:gd name="connsiteX61" fmla="*/ 16772533 w 20742935"/>
              <a:gd name="connsiteY61" fmla="*/ 3177120 h 4374000"/>
              <a:gd name="connsiteX62" fmla="*/ 16985577 w 20742935"/>
              <a:gd name="connsiteY62" fmla="*/ 2980911 h 4374000"/>
              <a:gd name="connsiteX63" fmla="*/ 16772533 w 20742935"/>
              <a:gd name="connsiteY63" fmla="*/ 2765080 h 4374000"/>
              <a:gd name="connsiteX64" fmla="*/ 15939717 w 20742935"/>
              <a:gd name="connsiteY64" fmla="*/ 2765080 h 4374000"/>
              <a:gd name="connsiteX65" fmla="*/ 15939717 w 20742935"/>
              <a:gd name="connsiteY65" fmla="*/ 1313128 h 4374000"/>
              <a:gd name="connsiteX66" fmla="*/ 15707301 w 20742935"/>
              <a:gd name="connsiteY66" fmla="*/ 1077676 h 4374000"/>
              <a:gd name="connsiteX67" fmla="*/ 7417875 w 20742935"/>
              <a:gd name="connsiteY67" fmla="*/ 1077676 h 4374000"/>
              <a:gd name="connsiteX68" fmla="*/ 7166093 w 20742935"/>
              <a:gd name="connsiteY68" fmla="*/ 1293507 h 4374000"/>
              <a:gd name="connsiteX69" fmla="*/ 7166093 w 20742935"/>
              <a:gd name="connsiteY69" fmla="*/ 2961290 h 4374000"/>
              <a:gd name="connsiteX70" fmla="*/ 7398507 w 20742935"/>
              <a:gd name="connsiteY70" fmla="*/ 3196741 h 4374000"/>
              <a:gd name="connsiteX71" fmla="*/ 7611553 w 20742935"/>
              <a:gd name="connsiteY71" fmla="*/ 2961290 h 4374000"/>
              <a:gd name="connsiteX72" fmla="*/ 7611553 w 20742935"/>
              <a:gd name="connsiteY72" fmla="*/ 1940999 h 4374000"/>
              <a:gd name="connsiteX73" fmla="*/ 7998909 w 20742935"/>
              <a:gd name="connsiteY73" fmla="*/ 2549249 h 4374000"/>
              <a:gd name="connsiteX74" fmla="*/ 8192589 w 20742935"/>
              <a:gd name="connsiteY74" fmla="*/ 2666975 h 4374000"/>
              <a:gd name="connsiteX75" fmla="*/ 8386265 w 20742935"/>
              <a:gd name="connsiteY75" fmla="*/ 2549249 h 4374000"/>
              <a:gd name="connsiteX76" fmla="*/ 8773621 w 20742935"/>
              <a:gd name="connsiteY76" fmla="*/ 1921378 h 4374000"/>
              <a:gd name="connsiteX77" fmla="*/ 8773621 w 20742935"/>
              <a:gd name="connsiteY77" fmla="*/ 2961290 h 4374000"/>
              <a:gd name="connsiteX78" fmla="*/ 9006037 w 20742935"/>
              <a:gd name="connsiteY78" fmla="*/ 3196741 h 4374000"/>
              <a:gd name="connsiteX79" fmla="*/ 9238449 w 20742935"/>
              <a:gd name="connsiteY79" fmla="*/ 2961290 h 4374000"/>
              <a:gd name="connsiteX80" fmla="*/ 9238449 w 20742935"/>
              <a:gd name="connsiteY80" fmla="*/ 1293507 h 4374000"/>
              <a:gd name="connsiteX81" fmla="*/ 8986669 w 20742935"/>
              <a:gd name="connsiteY81" fmla="*/ 1077676 h 4374000"/>
              <a:gd name="connsiteX82" fmla="*/ 8734887 w 20742935"/>
              <a:gd name="connsiteY82" fmla="*/ 1215023 h 4374000"/>
              <a:gd name="connsiteX83" fmla="*/ 8211955 w 20742935"/>
              <a:gd name="connsiteY83" fmla="*/ 2097967 h 4374000"/>
              <a:gd name="connsiteX84" fmla="*/ 7669657 w 20742935"/>
              <a:gd name="connsiteY84" fmla="*/ 1215023 h 4374000"/>
              <a:gd name="connsiteX85" fmla="*/ 7417875 w 20742935"/>
              <a:gd name="connsiteY85" fmla="*/ 1077676 h 4374000"/>
              <a:gd name="connsiteX86" fmla="*/ 5461725 w 20742935"/>
              <a:gd name="connsiteY86" fmla="*/ 1058055 h 4374000"/>
              <a:gd name="connsiteX87" fmla="*/ 5171208 w 20742935"/>
              <a:gd name="connsiteY87" fmla="*/ 1234644 h 4374000"/>
              <a:gd name="connsiteX88" fmla="*/ 4454599 w 20742935"/>
              <a:gd name="connsiteY88" fmla="*/ 2882806 h 4374000"/>
              <a:gd name="connsiteX89" fmla="*/ 4435231 w 20742935"/>
              <a:gd name="connsiteY89" fmla="*/ 3000532 h 4374000"/>
              <a:gd name="connsiteX90" fmla="*/ 4648277 w 20742935"/>
              <a:gd name="connsiteY90" fmla="*/ 3196741 h 4374000"/>
              <a:gd name="connsiteX91" fmla="*/ 4841955 w 20742935"/>
              <a:gd name="connsiteY91" fmla="*/ 3059395 h 4374000"/>
              <a:gd name="connsiteX92" fmla="*/ 4996897 w 20742935"/>
              <a:gd name="connsiteY92" fmla="*/ 2706217 h 4374000"/>
              <a:gd name="connsiteX93" fmla="*/ 5907185 w 20742935"/>
              <a:gd name="connsiteY93" fmla="*/ 2706217 h 4374000"/>
              <a:gd name="connsiteX94" fmla="*/ 6042760 w 20742935"/>
              <a:gd name="connsiteY94" fmla="*/ 3059395 h 4374000"/>
              <a:gd name="connsiteX95" fmla="*/ 6255805 w 20742935"/>
              <a:gd name="connsiteY95" fmla="*/ 3196741 h 4374000"/>
              <a:gd name="connsiteX96" fmla="*/ 6468853 w 20742935"/>
              <a:gd name="connsiteY96" fmla="*/ 3000532 h 4374000"/>
              <a:gd name="connsiteX97" fmla="*/ 6449485 w 20742935"/>
              <a:gd name="connsiteY97" fmla="*/ 2882806 h 4374000"/>
              <a:gd name="connsiteX98" fmla="*/ 5732875 w 20742935"/>
              <a:gd name="connsiteY98" fmla="*/ 1234644 h 4374000"/>
              <a:gd name="connsiteX99" fmla="*/ 5461725 w 20742935"/>
              <a:gd name="connsiteY99" fmla="*/ 1058055 h 4374000"/>
              <a:gd name="connsiteX100" fmla="*/ 847119 w 20742935"/>
              <a:gd name="connsiteY100" fmla="*/ 0 h 4374000"/>
              <a:gd name="connsiteX101" fmla="*/ 14021983 w 20742935"/>
              <a:gd name="connsiteY101" fmla="*/ 0 h 4374000"/>
              <a:gd name="connsiteX102" fmla="*/ 14021847 w 20742935"/>
              <a:gd name="connsiteY102" fmla="*/ 630 h 4374000"/>
              <a:gd name="connsiteX103" fmla="*/ 13789889 w 20742935"/>
              <a:gd name="connsiteY103" fmla="*/ 1077676 h 4374000"/>
              <a:gd name="connsiteX104" fmla="*/ 13615577 w 20742935"/>
              <a:gd name="connsiteY104" fmla="*/ 1058055 h 4374000"/>
              <a:gd name="connsiteX105" fmla="*/ 12511613 w 20742935"/>
              <a:gd name="connsiteY105" fmla="*/ 2137209 h 4374000"/>
              <a:gd name="connsiteX106" fmla="*/ 13596209 w 20742935"/>
              <a:gd name="connsiteY106" fmla="*/ 3216362 h 4374000"/>
              <a:gd name="connsiteX107" fmla="*/ 14700175 w 20742935"/>
              <a:gd name="connsiteY107" fmla="*/ 2137209 h 4374000"/>
              <a:gd name="connsiteX108" fmla="*/ 14583969 w 20742935"/>
              <a:gd name="connsiteY108" fmla="*/ 1646684 h 4374000"/>
              <a:gd name="connsiteX109" fmla="*/ 14196613 w 20742935"/>
              <a:gd name="connsiteY109" fmla="*/ 1940999 h 4374000"/>
              <a:gd name="connsiteX110" fmla="*/ 14235349 w 20742935"/>
              <a:gd name="connsiteY110" fmla="*/ 2137209 h 4374000"/>
              <a:gd name="connsiteX111" fmla="*/ 13615577 w 20742935"/>
              <a:gd name="connsiteY111" fmla="*/ 2784701 h 4374000"/>
              <a:gd name="connsiteX112" fmla="*/ 12976439 w 20742935"/>
              <a:gd name="connsiteY112" fmla="*/ 2137209 h 4374000"/>
              <a:gd name="connsiteX113" fmla="*/ 13596209 w 20742935"/>
              <a:gd name="connsiteY113" fmla="*/ 1489716 h 4374000"/>
              <a:gd name="connsiteX114" fmla="*/ 13693049 w 20742935"/>
              <a:gd name="connsiteY114" fmla="*/ 1489716 h 4374000"/>
              <a:gd name="connsiteX115" fmla="*/ 13518737 w 20742935"/>
              <a:gd name="connsiteY115" fmla="*/ 2274556 h 4374000"/>
              <a:gd name="connsiteX116" fmla="*/ 13576841 w 20742935"/>
              <a:gd name="connsiteY116" fmla="*/ 2313797 h 4374000"/>
              <a:gd name="connsiteX117" fmla="*/ 15302449 w 20742935"/>
              <a:gd name="connsiteY117" fmla="*/ 208867 h 4374000"/>
              <a:gd name="connsiteX118" fmla="*/ 15473677 w 20742935"/>
              <a:gd name="connsiteY118" fmla="*/ 0 h 4374000"/>
              <a:gd name="connsiteX119" fmla="*/ 19895817 w 20742935"/>
              <a:gd name="connsiteY119" fmla="*/ 0 h 4374000"/>
              <a:gd name="connsiteX120" fmla="*/ 20086775 w 20742935"/>
              <a:gd name="connsiteY120" fmla="*/ 11552 h 4374000"/>
              <a:gd name="connsiteX121" fmla="*/ 20739957 w 20742935"/>
              <a:gd name="connsiteY121" fmla="*/ 787481 h 4374000"/>
              <a:gd name="connsiteX122" fmla="*/ 20742935 w 20742935"/>
              <a:gd name="connsiteY122" fmla="*/ 901016 h 4374000"/>
              <a:gd name="connsiteX123" fmla="*/ 20742935 w 20742935"/>
              <a:gd name="connsiteY123" fmla="*/ 3471506 h 4374000"/>
              <a:gd name="connsiteX124" fmla="*/ 20739957 w 20742935"/>
              <a:gd name="connsiteY124" fmla="*/ 3585041 h 4374000"/>
              <a:gd name="connsiteX125" fmla="*/ 19871385 w 20742935"/>
              <a:gd name="connsiteY125" fmla="*/ 4374000 h 4374000"/>
              <a:gd name="connsiteX126" fmla="*/ 871552 w 20742935"/>
              <a:gd name="connsiteY126" fmla="*/ 4374000 h 4374000"/>
              <a:gd name="connsiteX127" fmla="*/ 0 w 20742935"/>
              <a:gd name="connsiteY127" fmla="*/ 3471435 h 4374000"/>
              <a:gd name="connsiteX128" fmla="*/ 0 w 20742935"/>
              <a:gd name="connsiteY128" fmla="*/ 901087 h 4374000"/>
              <a:gd name="connsiteX129" fmla="*/ 656161 w 20742935"/>
              <a:gd name="connsiteY129" fmla="*/ 11552 h 43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0742935" h="4374000">
                <a:moveTo>
                  <a:pt x="10555461" y="2313797"/>
                </a:moveTo>
                <a:cubicBezTo>
                  <a:pt x="10555461" y="2313797"/>
                  <a:pt x="10555461" y="2313797"/>
                  <a:pt x="11078393" y="2313797"/>
                </a:cubicBezTo>
                <a:cubicBezTo>
                  <a:pt x="11310807" y="2313797"/>
                  <a:pt x="11427013" y="2411902"/>
                  <a:pt x="11427013" y="2549249"/>
                </a:cubicBezTo>
                <a:cubicBezTo>
                  <a:pt x="11427013" y="2706217"/>
                  <a:pt x="11291439" y="2784701"/>
                  <a:pt x="11097761" y="2784701"/>
                </a:cubicBezTo>
                <a:cubicBezTo>
                  <a:pt x="11097761" y="2784701"/>
                  <a:pt x="11097761" y="2784701"/>
                  <a:pt x="10555461" y="2784701"/>
                </a:cubicBezTo>
                <a:cubicBezTo>
                  <a:pt x="10555461" y="2784701"/>
                  <a:pt x="10555461" y="2784701"/>
                  <a:pt x="10555461" y="2313797"/>
                </a:cubicBezTo>
                <a:close/>
                <a:moveTo>
                  <a:pt x="5442357" y="1627063"/>
                </a:moveTo>
                <a:cubicBezTo>
                  <a:pt x="5442357" y="1627063"/>
                  <a:pt x="5442357" y="1627063"/>
                  <a:pt x="5732875" y="2313797"/>
                </a:cubicBezTo>
                <a:cubicBezTo>
                  <a:pt x="5732875" y="2313797"/>
                  <a:pt x="5732875" y="2313797"/>
                  <a:pt x="5151840" y="2313797"/>
                </a:cubicBezTo>
                <a:close/>
                <a:moveTo>
                  <a:pt x="2556552" y="1509337"/>
                </a:moveTo>
                <a:cubicBezTo>
                  <a:pt x="2556552" y="1509337"/>
                  <a:pt x="2556552" y="1509337"/>
                  <a:pt x="3002012" y="1509337"/>
                </a:cubicBezTo>
                <a:cubicBezTo>
                  <a:pt x="3215058" y="1509337"/>
                  <a:pt x="3350633" y="1607442"/>
                  <a:pt x="3350633" y="1803652"/>
                </a:cubicBezTo>
                <a:cubicBezTo>
                  <a:pt x="3350633" y="1980241"/>
                  <a:pt x="3234426" y="2117588"/>
                  <a:pt x="3002012" y="2117588"/>
                </a:cubicBezTo>
                <a:cubicBezTo>
                  <a:pt x="3002012" y="2117588"/>
                  <a:pt x="3002012" y="2117588"/>
                  <a:pt x="2556552" y="2117588"/>
                </a:cubicBezTo>
                <a:cubicBezTo>
                  <a:pt x="2556552" y="2117588"/>
                  <a:pt x="2556552" y="2117588"/>
                  <a:pt x="2556552" y="1509337"/>
                </a:cubicBezTo>
                <a:close/>
                <a:moveTo>
                  <a:pt x="10555461" y="1489716"/>
                </a:moveTo>
                <a:cubicBezTo>
                  <a:pt x="10555461" y="1489716"/>
                  <a:pt x="10555461" y="1489716"/>
                  <a:pt x="11000921" y="1489716"/>
                </a:cubicBezTo>
                <a:cubicBezTo>
                  <a:pt x="11194601" y="1489716"/>
                  <a:pt x="11310807" y="1568200"/>
                  <a:pt x="11310807" y="1725168"/>
                </a:cubicBezTo>
                <a:cubicBezTo>
                  <a:pt x="11310807" y="1882136"/>
                  <a:pt x="11175233" y="1940999"/>
                  <a:pt x="10981553" y="1940999"/>
                </a:cubicBezTo>
                <a:cubicBezTo>
                  <a:pt x="10981553" y="1940999"/>
                  <a:pt x="10981553" y="1940999"/>
                  <a:pt x="10555461" y="1940999"/>
                </a:cubicBezTo>
                <a:cubicBezTo>
                  <a:pt x="10555461" y="1940999"/>
                  <a:pt x="10555461" y="1940999"/>
                  <a:pt x="10555461" y="1489716"/>
                </a:cubicBezTo>
                <a:close/>
                <a:moveTo>
                  <a:pt x="10342417" y="1097297"/>
                </a:moveTo>
                <a:cubicBezTo>
                  <a:pt x="10206841" y="1097297"/>
                  <a:pt x="10110001" y="1175781"/>
                  <a:pt x="10110001" y="1332749"/>
                </a:cubicBezTo>
                <a:cubicBezTo>
                  <a:pt x="10110001" y="1332749"/>
                  <a:pt x="10110001" y="1332749"/>
                  <a:pt x="10110001" y="2941669"/>
                </a:cubicBezTo>
                <a:cubicBezTo>
                  <a:pt x="10110001" y="3098637"/>
                  <a:pt x="10206841" y="3177120"/>
                  <a:pt x="10342417" y="3177120"/>
                </a:cubicBezTo>
                <a:cubicBezTo>
                  <a:pt x="10342417" y="3177120"/>
                  <a:pt x="10342417" y="3177120"/>
                  <a:pt x="11097761" y="3177120"/>
                </a:cubicBezTo>
                <a:cubicBezTo>
                  <a:pt x="11562589" y="3177120"/>
                  <a:pt x="11872473" y="3000532"/>
                  <a:pt x="11872473" y="2608112"/>
                </a:cubicBezTo>
                <a:cubicBezTo>
                  <a:pt x="11872473" y="2313797"/>
                  <a:pt x="11717531" y="2176451"/>
                  <a:pt x="11485117" y="2097967"/>
                </a:cubicBezTo>
                <a:cubicBezTo>
                  <a:pt x="11640061" y="1999862"/>
                  <a:pt x="11756267" y="1882136"/>
                  <a:pt x="11756267" y="1627063"/>
                </a:cubicBezTo>
                <a:cubicBezTo>
                  <a:pt x="11756267" y="1489716"/>
                  <a:pt x="11717531" y="1371991"/>
                  <a:pt x="11620693" y="1273886"/>
                </a:cubicBezTo>
                <a:cubicBezTo>
                  <a:pt x="11504485" y="1156160"/>
                  <a:pt x="11310807" y="1097297"/>
                  <a:pt x="11078393" y="1097297"/>
                </a:cubicBezTo>
                <a:close/>
                <a:moveTo>
                  <a:pt x="2324139" y="1097297"/>
                </a:moveTo>
                <a:cubicBezTo>
                  <a:pt x="2188564" y="1097297"/>
                  <a:pt x="2091725" y="1175781"/>
                  <a:pt x="2091725" y="1332749"/>
                </a:cubicBezTo>
                <a:lnTo>
                  <a:pt x="2091725" y="2961290"/>
                </a:lnTo>
                <a:cubicBezTo>
                  <a:pt x="2091725" y="3118258"/>
                  <a:pt x="2188564" y="3196741"/>
                  <a:pt x="2324139" y="3196741"/>
                </a:cubicBezTo>
                <a:cubicBezTo>
                  <a:pt x="2459713" y="3196741"/>
                  <a:pt x="2556552" y="3118258"/>
                  <a:pt x="2556552" y="2961290"/>
                </a:cubicBezTo>
                <a:cubicBezTo>
                  <a:pt x="2556552" y="2961290"/>
                  <a:pt x="2556552" y="2961290"/>
                  <a:pt x="2556552" y="2510007"/>
                </a:cubicBezTo>
                <a:cubicBezTo>
                  <a:pt x="2556552" y="2510007"/>
                  <a:pt x="2556552" y="2510007"/>
                  <a:pt x="2905173" y="2510007"/>
                </a:cubicBezTo>
                <a:cubicBezTo>
                  <a:pt x="2905173" y="2510007"/>
                  <a:pt x="2905173" y="2510007"/>
                  <a:pt x="3350633" y="3079016"/>
                </a:cubicBezTo>
                <a:cubicBezTo>
                  <a:pt x="3408736" y="3157500"/>
                  <a:pt x="3466840" y="3196741"/>
                  <a:pt x="3563679" y="3196741"/>
                </a:cubicBezTo>
                <a:cubicBezTo>
                  <a:pt x="3679886" y="3196741"/>
                  <a:pt x="3796093" y="3098637"/>
                  <a:pt x="3796093" y="2980911"/>
                </a:cubicBezTo>
                <a:cubicBezTo>
                  <a:pt x="3796093" y="2902427"/>
                  <a:pt x="3757357" y="2863185"/>
                  <a:pt x="3718621" y="2804322"/>
                </a:cubicBezTo>
                <a:cubicBezTo>
                  <a:pt x="3718621" y="2804322"/>
                  <a:pt x="3718621" y="2804322"/>
                  <a:pt x="3408736" y="2431523"/>
                </a:cubicBezTo>
                <a:cubicBezTo>
                  <a:pt x="3660518" y="2313797"/>
                  <a:pt x="3815461" y="2117588"/>
                  <a:pt x="3815461" y="1784031"/>
                </a:cubicBezTo>
                <a:cubicBezTo>
                  <a:pt x="3815461" y="1587821"/>
                  <a:pt x="3757357" y="1430854"/>
                  <a:pt x="3641150" y="1313128"/>
                </a:cubicBezTo>
                <a:cubicBezTo>
                  <a:pt x="3505575" y="1175781"/>
                  <a:pt x="3311897" y="1097297"/>
                  <a:pt x="3040748" y="1097297"/>
                </a:cubicBezTo>
                <a:cubicBezTo>
                  <a:pt x="3040748" y="1097297"/>
                  <a:pt x="3040748" y="1097297"/>
                  <a:pt x="2324139" y="1097297"/>
                </a:cubicBezTo>
                <a:close/>
                <a:moveTo>
                  <a:pt x="17799025" y="1077676"/>
                </a:moveTo>
                <a:cubicBezTo>
                  <a:pt x="17682821" y="1077676"/>
                  <a:pt x="17585981" y="1156160"/>
                  <a:pt x="17585981" y="1313128"/>
                </a:cubicBezTo>
                <a:cubicBezTo>
                  <a:pt x="17585981" y="1313128"/>
                  <a:pt x="17585981" y="1313128"/>
                  <a:pt x="17585981" y="2941669"/>
                </a:cubicBezTo>
                <a:cubicBezTo>
                  <a:pt x="17585981" y="3098637"/>
                  <a:pt x="17682821" y="3177120"/>
                  <a:pt x="17799025" y="3177120"/>
                </a:cubicBezTo>
                <a:lnTo>
                  <a:pt x="18883625" y="3177120"/>
                </a:lnTo>
                <a:cubicBezTo>
                  <a:pt x="18999833" y="3177120"/>
                  <a:pt x="19077301" y="3098637"/>
                  <a:pt x="19077301" y="2980911"/>
                </a:cubicBezTo>
                <a:cubicBezTo>
                  <a:pt x="19077301" y="2843564"/>
                  <a:pt x="18999833" y="2765080"/>
                  <a:pt x="18883625" y="2765080"/>
                </a:cubicBezTo>
                <a:cubicBezTo>
                  <a:pt x="18883625" y="2765080"/>
                  <a:pt x="18883625" y="2765080"/>
                  <a:pt x="18031441" y="2765080"/>
                </a:cubicBezTo>
                <a:cubicBezTo>
                  <a:pt x="18031441" y="2765080"/>
                  <a:pt x="18031441" y="2765080"/>
                  <a:pt x="18031441" y="1313128"/>
                </a:cubicBezTo>
                <a:cubicBezTo>
                  <a:pt x="18031441" y="1156160"/>
                  <a:pt x="17934601" y="1077676"/>
                  <a:pt x="17799025" y="1077676"/>
                </a:cubicBezTo>
                <a:close/>
                <a:moveTo>
                  <a:pt x="15707301" y="1077676"/>
                </a:moveTo>
                <a:cubicBezTo>
                  <a:pt x="15571727" y="1077676"/>
                  <a:pt x="15474889" y="1156160"/>
                  <a:pt x="15474889" y="1313128"/>
                </a:cubicBezTo>
                <a:cubicBezTo>
                  <a:pt x="15474889" y="1313128"/>
                  <a:pt x="15474889" y="1313128"/>
                  <a:pt x="15474889" y="2941669"/>
                </a:cubicBezTo>
                <a:cubicBezTo>
                  <a:pt x="15474889" y="3098637"/>
                  <a:pt x="15571727" y="3177120"/>
                  <a:pt x="15707301" y="3177120"/>
                </a:cubicBezTo>
                <a:lnTo>
                  <a:pt x="16772533" y="3177120"/>
                </a:lnTo>
                <a:cubicBezTo>
                  <a:pt x="16888737" y="3177120"/>
                  <a:pt x="16985577" y="3098637"/>
                  <a:pt x="16985577" y="2980911"/>
                </a:cubicBezTo>
                <a:cubicBezTo>
                  <a:pt x="16985577" y="2843564"/>
                  <a:pt x="16888737" y="2765080"/>
                  <a:pt x="16772533" y="2765080"/>
                </a:cubicBezTo>
                <a:cubicBezTo>
                  <a:pt x="16772533" y="2765080"/>
                  <a:pt x="16772533" y="2765080"/>
                  <a:pt x="15939717" y="2765080"/>
                </a:cubicBezTo>
                <a:cubicBezTo>
                  <a:pt x="15939717" y="2765080"/>
                  <a:pt x="15939717" y="2765080"/>
                  <a:pt x="15939717" y="1313128"/>
                </a:cubicBezTo>
                <a:cubicBezTo>
                  <a:pt x="15939717" y="1156160"/>
                  <a:pt x="15842877" y="1077676"/>
                  <a:pt x="15707301" y="1077676"/>
                </a:cubicBezTo>
                <a:close/>
                <a:moveTo>
                  <a:pt x="7417875" y="1077676"/>
                </a:moveTo>
                <a:cubicBezTo>
                  <a:pt x="7301669" y="1077676"/>
                  <a:pt x="7166093" y="1156160"/>
                  <a:pt x="7166093" y="1293507"/>
                </a:cubicBezTo>
                <a:cubicBezTo>
                  <a:pt x="7166093" y="1293507"/>
                  <a:pt x="7166093" y="1293507"/>
                  <a:pt x="7166093" y="2961290"/>
                </a:cubicBezTo>
                <a:cubicBezTo>
                  <a:pt x="7166093" y="3118258"/>
                  <a:pt x="7262933" y="3196741"/>
                  <a:pt x="7398507" y="3196741"/>
                </a:cubicBezTo>
                <a:cubicBezTo>
                  <a:pt x="7514713" y="3196741"/>
                  <a:pt x="7611553" y="3118258"/>
                  <a:pt x="7611553" y="2961290"/>
                </a:cubicBezTo>
                <a:cubicBezTo>
                  <a:pt x="7611553" y="2961290"/>
                  <a:pt x="7611553" y="2961290"/>
                  <a:pt x="7611553" y="1940999"/>
                </a:cubicBezTo>
                <a:cubicBezTo>
                  <a:pt x="7611553" y="1940999"/>
                  <a:pt x="7611553" y="1940999"/>
                  <a:pt x="7998909" y="2549249"/>
                </a:cubicBezTo>
                <a:cubicBezTo>
                  <a:pt x="8057013" y="2627733"/>
                  <a:pt x="8115117" y="2666975"/>
                  <a:pt x="8192589" y="2666975"/>
                </a:cubicBezTo>
                <a:cubicBezTo>
                  <a:pt x="8289427" y="2666975"/>
                  <a:pt x="8347531" y="2627733"/>
                  <a:pt x="8386265" y="2549249"/>
                </a:cubicBezTo>
                <a:cubicBezTo>
                  <a:pt x="8386265" y="2549249"/>
                  <a:pt x="8386265" y="2549249"/>
                  <a:pt x="8773621" y="1921378"/>
                </a:cubicBezTo>
                <a:cubicBezTo>
                  <a:pt x="8773621" y="1921378"/>
                  <a:pt x="8773621" y="1921378"/>
                  <a:pt x="8773621" y="2961290"/>
                </a:cubicBezTo>
                <a:cubicBezTo>
                  <a:pt x="8773621" y="3118258"/>
                  <a:pt x="8870461" y="3196741"/>
                  <a:pt x="9006037" y="3196741"/>
                </a:cubicBezTo>
                <a:cubicBezTo>
                  <a:pt x="9141611" y="3196741"/>
                  <a:pt x="9238449" y="3118258"/>
                  <a:pt x="9238449" y="2961290"/>
                </a:cubicBezTo>
                <a:lnTo>
                  <a:pt x="9238449" y="1293507"/>
                </a:lnTo>
                <a:cubicBezTo>
                  <a:pt x="9238449" y="1156160"/>
                  <a:pt x="9102875" y="1077676"/>
                  <a:pt x="8986669" y="1077676"/>
                </a:cubicBezTo>
                <a:cubicBezTo>
                  <a:pt x="8870461" y="1077676"/>
                  <a:pt x="8792989" y="1116918"/>
                  <a:pt x="8734887" y="1215023"/>
                </a:cubicBezTo>
                <a:cubicBezTo>
                  <a:pt x="8734887" y="1215023"/>
                  <a:pt x="8734887" y="1215023"/>
                  <a:pt x="8211955" y="2097967"/>
                </a:cubicBezTo>
                <a:cubicBezTo>
                  <a:pt x="8211955" y="2097967"/>
                  <a:pt x="8211955" y="2097967"/>
                  <a:pt x="7669657" y="1215023"/>
                </a:cubicBezTo>
                <a:cubicBezTo>
                  <a:pt x="7611553" y="1116918"/>
                  <a:pt x="7534081" y="1077676"/>
                  <a:pt x="7417875" y="1077676"/>
                </a:cubicBezTo>
                <a:close/>
                <a:moveTo>
                  <a:pt x="5461725" y="1058055"/>
                </a:moveTo>
                <a:cubicBezTo>
                  <a:pt x="5306783" y="1058055"/>
                  <a:pt x="5229311" y="1136539"/>
                  <a:pt x="5171208" y="1234644"/>
                </a:cubicBezTo>
                <a:cubicBezTo>
                  <a:pt x="5171208" y="1234644"/>
                  <a:pt x="5171208" y="1234644"/>
                  <a:pt x="4454599" y="2882806"/>
                </a:cubicBezTo>
                <a:cubicBezTo>
                  <a:pt x="4435231" y="2922048"/>
                  <a:pt x="4435231" y="2961290"/>
                  <a:pt x="4435231" y="3000532"/>
                </a:cubicBezTo>
                <a:cubicBezTo>
                  <a:pt x="4435231" y="3118258"/>
                  <a:pt x="4532070" y="3196741"/>
                  <a:pt x="4648277" y="3196741"/>
                </a:cubicBezTo>
                <a:cubicBezTo>
                  <a:pt x="4745116" y="3196741"/>
                  <a:pt x="4803219" y="3157500"/>
                  <a:pt x="4841955" y="3059395"/>
                </a:cubicBezTo>
                <a:cubicBezTo>
                  <a:pt x="4841955" y="3059395"/>
                  <a:pt x="4841955" y="3059395"/>
                  <a:pt x="4996897" y="2706217"/>
                </a:cubicBezTo>
                <a:cubicBezTo>
                  <a:pt x="4996897" y="2706217"/>
                  <a:pt x="4996897" y="2706217"/>
                  <a:pt x="5907185" y="2706217"/>
                </a:cubicBezTo>
                <a:lnTo>
                  <a:pt x="6042760" y="3059395"/>
                </a:lnTo>
                <a:cubicBezTo>
                  <a:pt x="6081495" y="3157500"/>
                  <a:pt x="6158967" y="3196741"/>
                  <a:pt x="6255805" y="3196741"/>
                </a:cubicBezTo>
                <a:cubicBezTo>
                  <a:pt x="6372013" y="3196741"/>
                  <a:pt x="6468853" y="3118258"/>
                  <a:pt x="6468853" y="3000532"/>
                </a:cubicBezTo>
                <a:cubicBezTo>
                  <a:pt x="6468853" y="2961290"/>
                  <a:pt x="6468853" y="2922048"/>
                  <a:pt x="6449485" y="2882806"/>
                </a:cubicBezTo>
                <a:cubicBezTo>
                  <a:pt x="6449485" y="2882806"/>
                  <a:pt x="6449485" y="2882806"/>
                  <a:pt x="5732875" y="1234644"/>
                </a:cubicBezTo>
                <a:cubicBezTo>
                  <a:pt x="5674771" y="1136539"/>
                  <a:pt x="5597300" y="1058055"/>
                  <a:pt x="5461725" y="1058055"/>
                </a:cubicBezTo>
                <a:close/>
                <a:moveTo>
                  <a:pt x="847119" y="0"/>
                </a:moveTo>
                <a:lnTo>
                  <a:pt x="14021983" y="0"/>
                </a:lnTo>
                <a:lnTo>
                  <a:pt x="14021847" y="630"/>
                </a:lnTo>
                <a:cubicBezTo>
                  <a:pt x="14018669" y="15384"/>
                  <a:pt x="13993249" y="133416"/>
                  <a:pt x="13789889" y="1077676"/>
                </a:cubicBezTo>
                <a:cubicBezTo>
                  <a:pt x="13731785" y="1058055"/>
                  <a:pt x="13673681" y="1058055"/>
                  <a:pt x="13615577" y="1058055"/>
                </a:cubicBezTo>
                <a:cubicBezTo>
                  <a:pt x="12976439" y="1058055"/>
                  <a:pt x="12511613" y="1548579"/>
                  <a:pt x="12511613" y="2137209"/>
                </a:cubicBezTo>
                <a:cubicBezTo>
                  <a:pt x="12511613" y="2745459"/>
                  <a:pt x="12957071" y="3216362"/>
                  <a:pt x="13596209" y="3216362"/>
                </a:cubicBezTo>
                <a:cubicBezTo>
                  <a:pt x="14235349" y="3216362"/>
                  <a:pt x="14700175" y="2725838"/>
                  <a:pt x="14700175" y="2137209"/>
                </a:cubicBezTo>
                <a:cubicBezTo>
                  <a:pt x="14700175" y="1960620"/>
                  <a:pt x="14661441" y="1784031"/>
                  <a:pt x="14583969" y="1646684"/>
                </a:cubicBezTo>
                <a:cubicBezTo>
                  <a:pt x="14583969" y="1646684"/>
                  <a:pt x="14583969" y="1646684"/>
                  <a:pt x="14196613" y="1940999"/>
                </a:cubicBezTo>
                <a:cubicBezTo>
                  <a:pt x="14215981" y="1999862"/>
                  <a:pt x="14235349" y="2078346"/>
                  <a:pt x="14235349" y="2137209"/>
                </a:cubicBezTo>
                <a:cubicBezTo>
                  <a:pt x="14235349" y="2510007"/>
                  <a:pt x="13983565" y="2784701"/>
                  <a:pt x="13615577" y="2784701"/>
                </a:cubicBezTo>
                <a:cubicBezTo>
                  <a:pt x="13247589" y="2784701"/>
                  <a:pt x="12976439" y="2490386"/>
                  <a:pt x="12976439" y="2137209"/>
                </a:cubicBezTo>
                <a:cubicBezTo>
                  <a:pt x="12976439" y="1784031"/>
                  <a:pt x="13228221" y="1489716"/>
                  <a:pt x="13596209" y="1489716"/>
                </a:cubicBezTo>
                <a:cubicBezTo>
                  <a:pt x="13634945" y="1489716"/>
                  <a:pt x="13654313" y="1489716"/>
                  <a:pt x="13693049" y="1489716"/>
                </a:cubicBezTo>
                <a:cubicBezTo>
                  <a:pt x="13693049" y="1489716"/>
                  <a:pt x="13693049" y="1489716"/>
                  <a:pt x="13518737" y="2274556"/>
                </a:cubicBezTo>
                <a:cubicBezTo>
                  <a:pt x="13518737" y="2274556"/>
                  <a:pt x="13518737" y="2274556"/>
                  <a:pt x="13576841" y="2313797"/>
                </a:cubicBezTo>
                <a:cubicBezTo>
                  <a:pt x="13576841" y="2313797"/>
                  <a:pt x="13576841" y="2313797"/>
                  <a:pt x="15302449" y="208867"/>
                </a:cubicBezTo>
                <a:lnTo>
                  <a:pt x="15473677" y="0"/>
                </a:lnTo>
                <a:lnTo>
                  <a:pt x="19895817" y="0"/>
                </a:lnTo>
                <a:lnTo>
                  <a:pt x="20086775" y="11552"/>
                </a:lnTo>
                <a:cubicBezTo>
                  <a:pt x="20517065" y="68345"/>
                  <a:pt x="20714017" y="312956"/>
                  <a:pt x="20739957" y="787481"/>
                </a:cubicBezTo>
                <a:lnTo>
                  <a:pt x="20742935" y="901016"/>
                </a:lnTo>
                <a:lnTo>
                  <a:pt x="20742935" y="3471506"/>
                </a:lnTo>
                <a:lnTo>
                  <a:pt x="20739957" y="3585041"/>
                </a:lnTo>
                <a:cubicBezTo>
                  <a:pt x="20710027" y="4132570"/>
                  <a:pt x="20452417" y="4374000"/>
                  <a:pt x="19871385" y="4374000"/>
                </a:cubicBezTo>
                <a:lnTo>
                  <a:pt x="871552" y="4374000"/>
                </a:lnTo>
                <a:cubicBezTo>
                  <a:pt x="251782" y="4374000"/>
                  <a:pt x="0" y="4099306"/>
                  <a:pt x="0" y="3471435"/>
                </a:cubicBezTo>
                <a:cubicBezTo>
                  <a:pt x="0" y="3471435"/>
                  <a:pt x="0" y="3471435"/>
                  <a:pt x="0" y="901087"/>
                </a:cubicBezTo>
                <a:cubicBezTo>
                  <a:pt x="0" y="351700"/>
                  <a:pt x="192771" y="72714"/>
                  <a:pt x="656161" y="1155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GB"/>
              <a:t>vel</a:t>
            </a:r>
            <a:endParaRPr lang="en-GB" dirty="0"/>
          </a:p>
        </p:txBody>
      </p:sp>
      <p:sp>
        <p:nvSpPr>
          <p:cNvPr id="11" name="Slide Number Placeholder 5" hidden="1">
            <a:extLst>
              <a:ext uri="{FF2B5EF4-FFF2-40B4-BE49-F238E27FC236}">
                <a16:creationId xmlns:a16="http://schemas.microsoft.com/office/drawing/2014/main" id="{F8065A6C-B087-4C37-B9BF-238078D12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2" name="Footer Placeholder 4" hidden="1">
            <a:extLst>
              <a:ext uri="{FF2B5EF4-FFF2-40B4-BE49-F238E27FC236}">
                <a16:creationId xmlns:a16="http://schemas.microsoft.com/office/drawing/2014/main" id="{E644527C-AD14-4EB9-ADCA-31C61EBA6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3" name="Date_DateCustomA" hidden="1">
            <a:extLst>
              <a:ext uri="{FF2B5EF4-FFF2-40B4-BE49-F238E27FC236}">
                <a16:creationId xmlns:a16="http://schemas.microsoft.com/office/drawing/2014/main" id="{264006B7-F2E6-4F4A-8D05-3F44F8F31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6204147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/>
          <p:cNvSpPr/>
          <p:nvPr userDrawn="1"/>
        </p:nvSpPr>
        <p:spPr>
          <a:xfrm>
            <a:off x="0" y="0"/>
            <a:ext cx="12191187" cy="685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2194787" cy="6860012"/>
          </a:xfrm>
          <a:solidFill>
            <a:srgbClr val="F6F6F4"/>
          </a:solidFill>
        </p:spPr>
        <p:txBody>
          <a:bodyPr tIns="0" anchor="t" anchorCtr="0"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502E4A2-448F-4BE7-8814-15A06BDE1C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98617" y="6158174"/>
            <a:ext cx="1220559" cy="255541"/>
          </a:xfrm>
          <a:custGeom>
            <a:avLst/>
            <a:gdLst>
              <a:gd name="connsiteX0" fmla="*/ 10555461 w 20742935"/>
              <a:gd name="connsiteY0" fmla="*/ 2313797 h 4374000"/>
              <a:gd name="connsiteX1" fmla="*/ 11078393 w 20742935"/>
              <a:gd name="connsiteY1" fmla="*/ 2313797 h 4374000"/>
              <a:gd name="connsiteX2" fmla="*/ 11427013 w 20742935"/>
              <a:gd name="connsiteY2" fmla="*/ 2549249 h 4374000"/>
              <a:gd name="connsiteX3" fmla="*/ 11097761 w 20742935"/>
              <a:gd name="connsiteY3" fmla="*/ 2784701 h 4374000"/>
              <a:gd name="connsiteX4" fmla="*/ 10555461 w 20742935"/>
              <a:gd name="connsiteY4" fmla="*/ 2784701 h 4374000"/>
              <a:gd name="connsiteX5" fmla="*/ 10555461 w 20742935"/>
              <a:gd name="connsiteY5" fmla="*/ 2313797 h 4374000"/>
              <a:gd name="connsiteX6" fmla="*/ 5442357 w 20742935"/>
              <a:gd name="connsiteY6" fmla="*/ 1627063 h 4374000"/>
              <a:gd name="connsiteX7" fmla="*/ 5732875 w 20742935"/>
              <a:gd name="connsiteY7" fmla="*/ 2313797 h 4374000"/>
              <a:gd name="connsiteX8" fmla="*/ 5151840 w 20742935"/>
              <a:gd name="connsiteY8" fmla="*/ 2313797 h 4374000"/>
              <a:gd name="connsiteX9" fmla="*/ 2556552 w 20742935"/>
              <a:gd name="connsiteY9" fmla="*/ 1509337 h 4374000"/>
              <a:gd name="connsiteX10" fmla="*/ 3002012 w 20742935"/>
              <a:gd name="connsiteY10" fmla="*/ 1509337 h 4374000"/>
              <a:gd name="connsiteX11" fmla="*/ 3350633 w 20742935"/>
              <a:gd name="connsiteY11" fmla="*/ 1803652 h 4374000"/>
              <a:gd name="connsiteX12" fmla="*/ 3002012 w 20742935"/>
              <a:gd name="connsiteY12" fmla="*/ 2117588 h 4374000"/>
              <a:gd name="connsiteX13" fmla="*/ 2556552 w 20742935"/>
              <a:gd name="connsiteY13" fmla="*/ 2117588 h 4374000"/>
              <a:gd name="connsiteX14" fmla="*/ 2556552 w 20742935"/>
              <a:gd name="connsiteY14" fmla="*/ 1509337 h 4374000"/>
              <a:gd name="connsiteX15" fmla="*/ 10555461 w 20742935"/>
              <a:gd name="connsiteY15" fmla="*/ 1489716 h 4374000"/>
              <a:gd name="connsiteX16" fmla="*/ 11000921 w 20742935"/>
              <a:gd name="connsiteY16" fmla="*/ 1489716 h 4374000"/>
              <a:gd name="connsiteX17" fmla="*/ 11310807 w 20742935"/>
              <a:gd name="connsiteY17" fmla="*/ 1725168 h 4374000"/>
              <a:gd name="connsiteX18" fmla="*/ 10981553 w 20742935"/>
              <a:gd name="connsiteY18" fmla="*/ 1940999 h 4374000"/>
              <a:gd name="connsiteX19" fmla="*/ 10555461 w 20742935"/>
              <a:gd name="connsiteY19" fmla="*/ 1940999 h 4374000"/>
              <a:gd name="connsiteX20" fmla="*/ 10555461 w 20742935"/>
              <a:gd name="connsiteY20" fmla="*/ 1489716 h 4374000"/>
              <a:gd name="connsiteX21" fmla="*/ 10342417 w 20742935"/>
              <a:gd name="connsiteY21" fmla="*/ 1097297 h 4374000"/>
              <a:gd name="connsiteX22" fmla="*/ 10110001 w 20742935"/>
              <a:gd name="connsiteY22" fmla="*/ 1332749 h 4374000"/>
              <a:gd name="connsiteX23" fmla="*/ 10110001 w 20742935"/>
              <a:gd name="connsiteY23" fmla="*/ 2941669 h 4374000"/>
              <a:gd name="connsiteX24" fmla="*/ 10342417 w 20742935"/>
              <a:gd name="connsiteY24" fmla="*/ 3177120 h 4374000"/>
              <a:gd name="connsiteX25" fmla="*/ 11097761 w 20742935"/>
              <a:gd name="connsiteY25" fmla="*/ 3177120 h 4374000"/>
              <a:gd name="connsiteX26" fmla="*/ 11872473 w 20742935"/>
              <a:gd name="connsiteY26" fmla="*/ 2608112 h 4374000"/>
              <a:gd name="connsiteX27" fmla="*/ 11485117 w 20742935"/>
              <a:gd name="connsiteY27" fmla="*/ 2097967 h 4374000"/>
              <a:gd name="connsiteX28" fmla="*/ 11756267 w 20742935"/>
              <a:gd name="connsiteY28" fmla="*/ 1627063 h 4374000"/>
              <a:gd name="connsiteX29" fmla="*/ 11620693 w 20742935"/>
              <a:gd name="connsiteY29" fmla="*/ 1273886 h 4374000"/>
              <a:gd name="connsiteX30" fmla="*/ 11078393 w 20742935"/>
              <a:gd name="connsiteY30" fmla="*/ 1097297 h 4374000"/>
              <a:gd name="connsiteX31" fmla="*/ 2324139 w 20742935"/>
              <a:gd name="connsiteY31" fmla="*/ 1097297 h 4374000"/>
              <a:gd name="connsiteX32" fmla="*/ 2091725 w 20742935"/>
              <a:gd name="connsiteY32" fmla="*/ 1332749 h 4374000"/>
              <a:gd name="connsiteX33" fmla="*/ 2091725 w 20742935"/>
              <a:gd name="connsiteY33" fmla="*/ 2961290 h 4374000"/>
              <a:gd name="connsiteX34" fmla="*/ 2324139 w 20742935"/>
              <a:gd name="connsiteY34" fmla="*/ 3196741 h 4374000"/>
              <a:gd name="connsiteX35" fmla="*/ 2556552 w 20742935"/>
              <a:gd name="connsiteY35" fmla="*/ 2961290 h 4374000"/>
              <a:gd name="connsiteX36" fmla="*/ 2556552 w 20742935"/>
              <a:gd name="connsiteY36" fmla="*/ 2510007 h 4374000"/>
              <a:gd name="connsiteX37" fmla="*/ 2905173 w 20742935"/>
              <a:gd name="connsiteY37" fmla="*/ 2510007 h 4374000"/>
              <a:gd name="connsiteX38" fmla="*/ 3350633 w 20742935"/>
              <a:gd name="connsiteY38" fmla="*/ 3079016 h 4374000"/>
              <a:gd name="connsiteX39" fmla="*/ 3563679 w 20742935"/>
              <a:gd name="connsiteY39" fmla="*/ 3196741 h 4374000"/>
              <a:gd name="connsiteX40" fmla="*/ 3796093 w 20742935"/>
              <a:gd name="connsiteY40" fmla="*/ 2980911 h 4374000"/>
              <a:gd name="connsiteX41" fmla="*/ 3718621 w 20742935"/>
              <a:gd name="connsiteY41" fmla="*/ 2804322 h 4374000"/>
              <a:gd name="connsiteX42" fmla="*/ 3408736 w 20742935"/>
              <a:gd name="connsiteY42" fmla="*/ 2431523 h 4374000"/>
              <a:gd name="connsiteX43" fmla="*/ 3815461 w 20742935"/>
              <a:gd name="connsiteY43" fmla="*/ 1784031 h 4374000"/>
              <a:gd name="connsiteX44" fmla="*/ 3641150 w 20742935"/>
              <a:gd name="connsiteY44" fmla="*/ 1313128 h 4374000"/>
              <a:gd name="connsiteX45" fmla="*/ 3040748 w 20742935"/>
              <a:gd name="connsiteY45" fmla="*/ 1097297 h 4374000"/>
              <a:gd name="connsiteX46" fmla="*/ 2324139 w 20742935"/>
              <a:gd name="connsiteY46" fmla="*/ 1097297 h 4374000"/>
              <a:gd name="connsiteX47" fmla="*/ 17799025 w 20742935"/>
              <a:gd name="connsiteY47" fmla="*/ 1077676 h 4374000"/>
              <a:gd name="connsiteX48" fmla="*/ 17585981 w 20742935"/>
              <a:gd name="connsiteY48" fmla="*/ 1313128 h 4374000"/>
              <a:gd name="connsiteX49" fmla="*/ 17585981 w 20742935"/>
              <a:gd name="connsiteY49" fmla="*/ 2941669 h 4374000"/>
              <a:gd name="connsiteX50" fmla="*/ 17799025 w 20742935"/>
              <a:gd name="connsiteY50" fmla="*/ 3177120 h 4374000"/>
              <a:gd name="connsiteX51" fmla="*/ 18883625 w 20742935"/>
              <a:gd name="connsiteY51" fmla="*/ 3177120 h 4374000"/>
              <a:gd name="connsiteX52" fmla="*/ 19077301 w 20742935"/>
              <a:gd name="connsiteY52" fmla="*/ 2980911 h 4374000"/>
              <a:gd name="connsiteX53" fmla="*/ 18883625 w 20742935"/>
              <a:gd name="connsiteY53" fmla="*/ 2765080 h 4374000"/>
              <a:gd name="connsiteX54" fmla="*/ 18031441 w 20742935"/>
              <a:gd name="connsiteY54" fmla="*/ 2765080 h 4374000"/>
              <a:gd name="connsiteX55" fmla="*/ 18031441 w 20742935"/>
              <a:gd name="connsiteY55" fmla="*/ 1313128 h 4374000"/>
              <a:gd name="connsiteX56" fmla="*/ 17799025 w 20742935"/>
              <a:gd name="connsiteY56" fmla="*/ 1077676 h 4374000"/>
              <a:gd name="connsiteX57" fmla="*/ 15707301 w 20742935"/>
              <a:gd name="connsiteY57" fmla="*/ 1077676 h 4374000"/>
              <a:gd name="connsiteX58" fmla="*/ 15474889 w 20742935"/>
              <a:gd name="connsiteY58" fmla="*/ 1313128 h 4374000"/>
              <a:gd name="connsiteX59" fmla="*/ 15474889 w 20742935"/>
              <a:gd name="connsiteY59" fmla="*/ 2941669 h 4374000"/>
              <a:gd name="connsiteX60" fmla="*/ 15707301 w 20742935"/>
              <a:gd name="connsiteY60" fmla="*/ 3177120 h 4374000"/>
              <a:gd name="connsiteX61" fmla="*/ 16772533 w 20742935"/>
              <a:gd name="connsiteY61" fmla="*/ 3177120 h 4374000"/>
              <a:gd name="connsiteX62" fmla="*/ 16985577 w 20742935"/>
              <a:gd name="connsiteY62" fmla="*/ 2980911 h 4374000"/>
              <a:gd name="connsiteX63" fmla="*/ 16772533 w 20742935"/>
              <a:gd name="connsiteY63" fmla="*/ 2765080 h 4374000"/>
              <a:gd name="connsiteX64" fmla="*/ 15939717 w 20742935"/>
              <a:gd name="connsiteY64" fmla="*/ 2765080 h 4374000"/>
              <a:gd name="connsiteX65" fmla="*/ 15939717 w 20742935"/>
              <a:gd name="connsiteY65" fmla="*/ 1313128 h 4374000"/>
              <a:gd name="connsiteX66" fmla="*/ 15707301 w 20742935"/>
              <a:gd name="connsiteY66" fmla="*/ 1077676 h 4374000"/>
              <a:gd name="connsiteX67" fmla="*/ 7417875 w 20742935"/>
              <a:gd name="connsiteY67" fmla="*/ 1077676 h 4374000"/>
              <a:gd name="connsiteX68" fmla="*/ 7166093 w 20742935"/>
              <a:gd name="connsiteY68" fmla="*/ 1293507 h 4374000"/>
              <a:gd name="connsiteX69" fmla="*/ 7166093 w 20742935"/>
              <a:gd name="connsiteY69" fmla="*/ 2961290 h 4374000"/>
              <a:gd name="connsiteX70" fmla="*/ 7398507 w 20742935"/>
              <a:gd name="connsiteY70" fmla="*/ 3196741 h 4374000"/>
              <a:gd name="connsiteX71" fmla="*/ 7611553 w 20742935"/>
              <a:gd name="connsiteY71" fmla="*/ 2961290 h 4374000"/>
              <a:gd name="connsiteX72" fmla="*/ 7611553 w 20742935"/>
              <a:gd name="connsiteY72" fmla="*/ 1940999 h 4374000"/>
              <a:gd name="connsiteX73" fmla="*/ 7998909 w 20742935"/>
              <a:gd name="connsiteY73" fmla="*/ 2549249 h 4374000"/>
              <a:gd name="connsiteX74" fmla="*/ 8192589 w 20742935"/>
              <a:gd name="connsiteY74" fmla="*/ 2666975 h 4374000"/>
              <a:gd name="connsiteX75" fmla="*/ 8386265 w 20742935"/>
              <a:gd name="connsiteY75" fmla="*/ 2549249 h 4374000"/>
              <a:gd name="connsiteX76" fmla="*/ 8773621 w 20742935"/>
              <a:gd name="connsiteY76" fmla="*/ 1921378 h 4374000"/>
              <a:gd name="connsiteX77" fmla="*/ 8773621 w 20742935"/>
              <a:gd name="connsiteY77" fmla="*/ 2961290 h 4374000"/>
              <a:gd name="connsiteX78" fmla="*/ 9006037 w 20742935"/>
              <a:gd name="connsiteY78" fmla="*/ 3196741 h 4374000"/>
              <a:gd name="connsiteX79" fmla="*/ 9238449 w 20742935"/>
              <a:gd name="connsiteY79" fmla="*/ 2961290 h 4374000"/>
              <a:gd name="connsiteX80" fmla="*/ 9238449 w 20742935"/>
              <a:gd name="connsiteY80" fmla="*/ 1293507 h 4374000"/>
              <a:gd name="connsiteX81" fmla="*/ 8986669 w 20742935"/>
              <a:gd name="connsiteY81" fmla="*/ 1077676 h 4374000"/>
              <a:gd name="connsiteX82" fmla="*/ 8734887 w 20742935"/>
              <a:gd name="connsiteY82" fmla="*/ 1215023 h 4374000"/>
              <a:gd name="connsiteX83" fmla="*/ 8211955 w 20742935"/>
              <a:gd name="connsiteY83" fmla="*/ 2097967 h 4374000"/>
              <a:gd name="connsiteX84" fmla="*/ 7669657 w 20742935"/>
              <a:gd name="connsiteY84" fmla="*/ 1215023 h 4374000"/>
              <a:gd name="connsiteX85" fmla="*/ 7417875 w 20742935"/>
              <a:gd name="connsiteY85" fmla="*/ 1077676 h 4374000"/>
              <a:gd name="connsiteX86" fmla="*/ 5461725 w 20742935"/>
              <a:gd name="connsiteY86" fmla="*/ 1058055 h 4374000"/>
              <a:gd name="connsiteX87" fmla="*/ 5171208 w 20742935"/>
              <a:gd name="connsiteY87" fmla="*/ 1234644 h 4374000"/>
              <a:gd name="connsiteX88" fmla="*/ 4454599 w 20742935"/>
              <a:gd name="connsiteY88" fmla="*/ 2882806 h 4374000"/>
              <a:gd name="connsiteX89" fmla="*/ 4435231 w 20742935"/>
              <a:gd name="connsiteY89" fmla="*/ 3000532 h 4374000"/>
              <a:gd name="connsiteX90" fmla="*/ 4648277 w 20742935"/>
              <a:gd name="connsiteY90" fmla="*/ 3196741 h 4374000"/>
              <a:gd name="connsiteX91" fmla="*/ 4841955 w 20742935"/>
              <a:gd name="connsiteY91" fmla="*/ 3059395 h 4374000"/>
              <a:gd name="connsiteX92" fmla="*/ 4996897 w 20742935"/>
              <a:gd name="connsiteY92" fmla="*/ 2706217 h 4374000"/>
              <a:gd name="connsiteX93" fmla="*/ 5907185 w 20742935"/>
              <a:gd name="connsiteY93" fmla="*/ 2706217 h 4374000"/>
              <a:gd name="connsiteX94" fmla="*/ 6042760 w 20742935"/>
              <a:gd name="connsiteY94" fmla="*/ 3059395 h 4374000"/>
              <a:gd name="connsiteX95" fmla="*/ 6255805 w 20742935"/>
              <a:gd name="connsiteY95" fmla="*/ 3196741 h 4374000"/>
              <a:gd name="connsiteX96" fmla="*/ 6468853 w 20742935"/>
              <a:gd name="connsiteY96" fmla="*/ 3000532 h 4374000"/>
              <a:gd name="connsiteX97" fmla="*/ 6449485 w 20742935"/>
              <a:gd name="connsiteY97" fmla="*/ 2882806 h 4374000"/>
              <a:gd name="connsiteX98" fmla="*/ 5732875 w 20742935"/>
              <a:gd name="connsiteY98" fmla="*/ 1234644 h 4374000"/>
              <a:gd name="connsiteX99" fmla="*/ 5461725 w 20742935"/>
              <a:gd name="connsiteY99" fmla="*/ 1058055 h 4374000"/>
              <a:gd name="connsiteX100" fmla="*/ 847119 w 20742935"/>
              <a:gd name="connsiteY100" fmla="*/ 0 h 4374000"/>
              <a:gd name="connsiteX101" fmla="*/ 14021983 w 20742935"/>
              <a:gd name="connsiteY101" fmla="*/ 0 h 4374000"/>
              <a:gd name="connsiteX102" fmla="*/ 14021847 w 20742935"/>
              <a:gd name="connsiteY102" fmla="*/ 630 h 4374000"/>
              <a:gd name="connsiteX103" fmla="*/ 13789889 w 20742935"/>
              <a:gd name="connsiteY103" fmla="*/ 1077676 h 4374000"/>
              <a:gd name="connsiteX104" fmla="*/ 13615577 w 20742935"/>
              <a:gd name="connsiteY104" fmla="*/ 1058055 h 4374000"/>
              <a:gd name="connsiteX105" fmla="*/ 12511613 w 20742935"/>
              <a:gd name="connsiteY105" fmla="*/ 2137209 h 4374000"/>
              <a:gd name="connsiteX106" fmla="*/ 13596209 w 20742935"/>
              <a:gd name="connsiteY106" fmla="*/ 3216362 h 4374000"/>
              <a:gd name="connsiteX107" fmla="*/ 14700175 w 20742935"/>
              <a:gd name="connsiteY107" fmla="*/ 2137209 h 4374000"/>
              <a:gd name="connsiteX108" fmla="*/ 14583969 w 20742935"/>
              <a:gd name="connsiteY108" fmla="*/ 1646684 h 4374000"/>
              <a:gd name="connsiteX109" fmla="*/ 14196613 w 20742935"/>
              <a:gd name="connsiteY109" fmla="*/ 1940999 h 4374000"/>
              <a:gd name="connsiteX110" fmla="*/ 14235349 w 20742935"/>
              <a:gd name="connsiteY110" fmla="*/ 2137209 h 4374000"/>
              <a:gd name="connsiteX111" fmla="*/ 13615577 w 20742935"/>
              <a:gd name="connsiteY111" fmla="*/ 2784701 h 4374000"/>
              <a:gd name="connsiteX112" fmla="*/ 12976439 w 20742935"/>
              <a:gd name="connsiteY112" fmla="*/ 2137209 h 4374000"/>
              <a:gd name="connsiteX113" fmla="*/ 13596209 w 20742935"/>
              <a:gd name="connsiteY113" fmla="*/ 1489716 h 4374000"/>
              <a:gd name="connsiteX114" fmla="*/ 13693049 w 20742935"/>
              <a:gd name="connsiteY114" fmla="*/ 1489716 h 4374000"/>
              <a:gd name="connsiteX115" fmla="*/ 13518737 w 20742935"/>
              <a:gd name="connsiteY115" fmla="*/ 2274556 h 4374000"/>
              <a:gd name="connsiteX116" fmla="*/ 13576841 w 20742935"/>
              <a:gd name="connsiteY116" fmla="*/ 2313797 h 4374000"/>
              <a:gd name="connsiteX117" fmla="*/ 15302449 w 20742935"/>
              <a:gd name="connsiteY117" fmla="*/ 208867 h 4374000"/>
              <a:gd name="connsiteX118" fmla="*/ 15473677 w 20742935"/>
              <a:gd name="connsiteY118" fmla="*/ 0 h 4374000"/>
              <a:gd name="connsiteX119" fmla="*/ 19895817 w 20742935"/>
              <a:gd name="connsiteY119" fmla="*/ 0 h 4374000"/>
              <a:gd name="connsiteX120" fmla="*/ 20086775 w 20742935"/>
              <a:gd name="connsiteY120" fmla="*/ 11552 h 4374000"/>
              <a:gd name="connsiteX121" fmla="*/ 20739957 w 20742935"/>
              <a:gd name="connsiteY121" fmla="*/ 787481 h 4374000"/>
              <a:gd name="connsiteX122" fmla="*/ 20742935 w 20742935"/>
              <a:gd name="connsiteY122" fmla="*/ 901016 h 4374000"/>
              <a:gd name="connsiteX123" fmla="*/ 20742935 w 20742935"/>
              <a:gd name="connsiteY123" fmla="*/ 3471506 h 4374000"/>
              <a:gd name="connsiteX124" fmla="*/ 20739957 w 20742935"/>
              <a:gd name="connsiteY124" fmla="*/ 3585041 h 4374000"/>
              <a:gd name="connsiteX125" fmla="*/ 19871385 w 20742935"/>
              <a:gd name="connsiteY125" fmla="*/ 4374000 h 4374000"/>
              <a:gd name="connsiteX126" fmla="*/ 871552 w 20742935"/>
              <a:gd name="connsiteY126" fmla="*/ 4374000 h 4374000"/>
              <a:gd name="connsiteX127" fmla="*/ 0 w 20742935"/>
              <a:gd name="connsiteY127" fmla="*/ 3471435 h 4374000"/>
              <a:gd name="connsiteX128" fmla="*/ 0 w 20742935"/>
              <a:gd name="connsiteY128" fmla="*/ 901087 h 4374000"/>
              <a:gd name="connsiteX129" fmla="*/ 656161 w 20742935"/>
              <a:gd name="connsiteY129" fmla="*/ 11552 h 43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0742935" h="4374000">
                <a:moveTo>
                  <a:pt x="10555461" y="2313797"/>
                </a:moveTo>
                <a:cubicBezTo>
                  <a:pt x="10555461" y="2313797"/>
                  <a:pt x="10555461" y="2313797"/>
                  <a:pt x="11078393" y="2313797"/>
                </a:cubicBezTo>
                <a:cubicBezTo>
                  <a:pt x="11310807" y="2313797"/>
                  <a:pt x="11427013" y="2411902"/>
                  <a:pt x="11427013" y="2549249"/>
                </a:cubicBezTo>
                <a:cubicBezTo>
                  <a:pt x="11427013" y="2706217"/>
                  <a:pt x="11291439" y="2784701"/>
                  <a:pt x="11097761" y="2784701"/>
                </a:cubicBezTo>
                <a:cubicBezTo>
                  <a:pt x="11097761" y="2784701"/>
                  <a:pt x="11097761" y="2784701"/>
                  <a:pt x="10555461" y="2784701"/>
                </a:cubicBezTo>
                <a:cubicBezTo>
                  <a:pt x="10555461" y="2784701"/>
                  <a:pt x="10555461" y="2784701"/>
                  <a:pt x="10555461" y="2313797"/>
                </a:cubicBezTo>
                <a:close/>
                <a:moveTo>
                  <a:pt x="5442357" y="1627063"/>
                </a:moveTo>
                <a:cubicBezTo>
                  <a:pt x="5442357" y="1627063"/>
                  <a:pt x="5442357" y="1627063"/>
                  <a:pt x="5732875" y="2313797"/>
                </a:cubicBezTo>
                <a:cubicBezTo>
                  <a:pt x="5732875" y="2313797"/>
                  <a:pt x="5732875" y="2313797"/>
                  <a:pt x="5151840" y="2313797"/>
                </a:cubicBezTo>
                <a:close/>
                <a:moveTo>
                  <a:pt x="2556552" y="1509337"/>
                </a:moveTo>
                <a:cubicBezTo>
                  <a:pt x="2556552" y="1509337"/>
                  <a:pt x="2556552" y="1509337"/>
                  <a:pt x="3002012" y="1509337"/>
                </a:cubicBezTo>
                <a:cubicBezTo>
                  <a:pt x="3215058" y="1509337"/>
                  <a:pt x="3350633" y="1607442"/>
                  <a:pt x="3350633" y="1803652"/>
                </a:cubicBezTo>
                <a:cubicBezTo>
                  <a:pt x="3350633" y="1980241"/>
                  <a:pt x="3234426" y="2117588"/>
                  <a:pt x="3002012" y="2117588"/>
                </a:cubicBezTo>
                <a:cubicBezTo>
                  <a:pt x="3002012" y="2117588"/>
                  <a:pt x="3002012" y="2117588"/>
                  <a:pt x="2556552" y="2117588"/>
                </a:cubicBezTo>
                <a:cubicBezTo>
                  <a:pt x="2556552" y="2117588"/>
                  <a:pt x="2556552" y="2117588"/>
                  <a:pt x="2556552" y="1509337"/>
                </a:cubicBezTo>
                <a:close/>
                <a:moveTo>
                  <a:pt x="10555461" y="1489716"/>
                </a:moveTo>
                <a:cubicBezTo>
                  <a:pt x="10555461" y="1489716"/>
                  <a:pt x="10555461" y="1489716"/>
                  <a:pt x="11000921" y="1489716"/>
                </a:cubicBezTo>
                <a:cubicBezTo>
                  <a:pt x="11194601" y="1489716"/>
                  <a:pt x="11310807" y="1568200"/>
                  <a:pt x="11310807" y="1725168"/>
                </a:cubicBezTo>
                <a:cubicBezTo>
                  <a:pt x="11310807" y="1882136"/>
                  <a:pt x="11175233" y="1940999"/>
                  <a:pt x="10981553" y="1940999"/>
                </a:cubicBezTo>
                <a:cubicBezTo>
                  <a:pt x="10981553" y="1940999"/>
                  <a:pt x="10981553" y="1940999"/>
                  <a:pt x="10555461" y="1940999"/>
                </a:cubicBezTo>
                <a:cubicBezTo>
                  <a:pt x="10555461" y="1940999"/>
                  <a:pt x="10555461" y="1940999"/>
                  <a:pt x="10555461" y="1489716"/>
                </a:cubicBezTo>
                <a:close/>
                <a:moveTo>
                  <a:pt x="10342417" y="1097297"/>
                </a:moveTo>
                <a:cubicBezTo>
                  <a:pt x="10206841" y="1097297"/>
                  <a:pt x="10110001" y="1175781"/>
                  <a:pt x="10110001" y="1332749"/>
                </a:cubicBezTo>
                <a:cubicBezTo>
                  <a:pt x="10110001" y="1332749"/>
                  <a:pt x="10110001" y="1332749"/>
                  <a:pt x="10110001" y="2941669"/>
                </a:cubicBezTo>
                <a:cubicBezTo>
                  <a:pt x="10110001" y="3098637"/>
                  <a:pt x="10206841" y="3177120"/>
                  <a:pt x="10342417" y="3177120"/>
                </a:cubicBezTo>
                <a:cubicBezTo>
                  <a:pt x="10342417" y="3177120"/>
                  <a:pt x="10342417" y="3177120"/>
                  <a:pt x="11097761" y="3177120"/>
                </a:cubicBezTo>
                <a:cubicBezTo>
                  <a:pt x="11562589" y="3177120"/>
                  <a:pt x="11872473" y="3000532"/>
                  <a:pt x="11872473" y="2608112"/>
                </a:cubicBezTo>
                <a:cubicBezTo>
                  <a:pt x="11872473" y="2313797"/>
                  <a:pt x="11717531" y="2176451"/>
                  <a:pt x="11485117" y="2097967"/>
                </a:cubicBezTo>
                <a:cubicBezTo>
                  <a:pt x="11640061" y="1999862"/>
                  <a:pt x="11756267" y="1882136"/>
                  <a:pt x="11756267" y="1627063"/>
                </a:cubicBezTo>
                <a:cubicBezTo>
                  <a:pt x="11756267" y="1489716"/>
                  <a:pt x="11717531" y="1371991"/>
                  <a:pt x="11620693" y="1273886"/>
                </a:cubicBezTo>
                <a:cubicBezTo>
                  <a:pt x="11504485" y="1156160"/>
                  <a:pt x="11310807" y="1097297"/>
                  <a:pt x="11078393" y="1097297"/>
                </a:cubicBezTo>
                <a:close/>
                <a:moveTo>
                  <a:pt x="2324139" y="1097297"/>
                </a:moveTo>
                <a:cubicBezTo>
                  <a:pt x="2188564" y="1097297"/>
                  <a:pt x="2091725" y="1175781"/>
                  <a:pt x="2091725" y="1332749"/>
                </a:cubicBezTo>
                <a:lnTo>
                  <a:pt x="2091725" y="2961290"/>
                </a:lnTo>
                <a:cubicBezTo>
                  <a:pt x="2091725" y="3118258"/>
                  <a:pt x="2188564" y="3196741"/>
                  <a:pt x="2324139" y="3196741"/>
                </a:cubicBezTo>
                <a:cubicBezTo>
                  <a:pt x="2459713" y="3196741"/>
                  <a:pt x="2556552" y="3118258"/>
                  <a:pt x="2556552" y="2961290"/>
                </a:cubicBezTo>
                <a:cubicBezTo>
                  <a:pt x="2556552" y="2961290"/>
                  <a:pt x="2556552" y="2961290"/>
                  <a:pt x="2556552" y="2510007"/>
                </a:cubicBezTo>
                <a:cubicBezTo>
                  <a:pt x="2556552" y="2510007"/>
                  <a:pt x="2556552" y="2510007"/>
                  <a:pt x="2905173" y="2510007"/>
                </a:cubicBezTo>
                <a:cubicBezTo>
                  <a:pt x="2905173" y="2510007"/>
                  <a:pt x="2905173" y="2510007"/>
                  <a:pt x="3350633" y="3079016"/>
                </a:cubicBezTo>
                <a:cubicBezTo>
                  <a:pt x="3408736" y="3157500"/>
                  <a:pt x="3466840" y="3196741"/>
                  <a:pt x="3563679" y="3196741"/>
                </a:cubicBezTo>
                <a:cubicBezTo>
                  <a:pt x="3679886" y="3196741"/>
                  <a:pt x="3796093" y="3098637"/>
                  <a:pt x="3796093" y="2980911"/>
                </a:cubicBezTo>
                <a:cubicBezTo>
                  <a:pt x="3796093" y="2902427"/>
                  <a:pt x="3757357" y="2863185"/>
                  <a:pt x="3718621" y="2804322"/>
                </a:cubicBezTo>
                <a:cubicBezTo>
                  <a:pt x="3718621" y="2804322"/>
                  <a:pt x="3718621" y="2804322"/>
                  <a:pt x="3408736" y="2431523"/>
                </a:cubicBezTo>
                <a:cubicBezTo>
                  <a:pt x="3660518" y="2313797"/>
                  <a:pt x="3815461" y="2117588"/>
                  <a:pt x="3815461" y="1784031"/>
                </a:cubicBezTo>
                <a:cubicBezTo>
                  <a:pt x="3815461" y="1587821"/>
                  <a:pt x="3757357" y="1430854"/>
                  <a:pt x="3641150" y="1313128"/>
                </a:cubicBezTo>
                <a:cubicBezTo>
                  <a:pt x="3505575" y="1175781"/>
                  <a:pt x="3311897" y="1097297"/>
                  <a:pt x="3040748" y="1097297"/>
                </a:cubicBezTo>
                <a:cubicBezTo>
                  <a:pt x="3040748" y="1097297"/>
                  <a:pt x="3040748" y="1097297"/>
                  <a:pt x="2324139" y="1097297"/>
                </a:cubicBezTo>
                <a:close/>
                <a:moveTo>
                  <a:pt x="17799025" y="1077676"/>
                </a:moveTo>
                <a:cubicBezTo>
                  <a:pt x="17682821" y="1077676"/>
                  <a:pt x="17585981" y="1156160"/>
                  <a:pt x="17585981" y="1313128"/>
                </a:cubicBezTo>
                <a:cubicBezTo>
                  <a:pt x="17585981" y="1313128"/>
                  <a:pt x="17585981" y="1313128"/>
                  <a:pt x="17585981" y="2941669"/>
                </a:cubicBezTo>
                <a:cubicBezTo>
                  <a:pt x="17585981" y="3098637"/>
                  <a:pt x="17682821" y="3177120"/>
                  <a:pt x="17799025" y="3177120"/>
                </a:cubicBezTo>
                <a:lnTo>
                  <a:pt x="18883625" y="3177120"/>
                </a:lnTo>
                <a:cubicBezTo>
                  <a:pt x="18999833" y="3177120"/>
                  <a:pt x="19077301" y="3098637"/>
                  <a:pt x="19077301" y="2980911"/>
                </a:cubicBezTo>
                <a:cubicBezTo>
                  <a:pt x="19077301" y="2843564"/>
                  <a:pt x="18999833" y="2765080"/>
                  <a:pt x="18883625" y="2765080"/>
                </a:cubicBezTo>
                <a:cubicBezTo>
                  <a:pt x="18883625" y="2765080"/>
                  <a:pt x="18883625" y="2765080"/>
                  <a:pt x="18031441" y="2765080"/>
                </a:cubicBezTo>
                <a:cubicBezTo>
                  <a:pt x="18031441" y="2765080"/>
                  <a:pt x="18031441" y="2765080"/>
                  <a:pt x="18031441" y="1313128"/>
                </a:cubicBezTo>
                <a:cubicBezTo>
                  <a:pt x="18031441" y="1156160"/>
                  <a:pt x="17934601" y="1077676"/>
                  <a:pt x="17799025" y="1077676"/>
                </a:cubicBezTo>
                <a:close/>
                <a:moveTo>
                  <a:pt x="15707301" y="1077676"/>
                </a:moveTo>
                <a:cubicBezTo>
                  <a:pt x="15571727" y="1077676"/>
                  <a:pt x="15474889" y="1156160"/>
                  <a:pt x="15474889" y="1313128"/>
                </a:cubicBezTo>
                <a:cubicBezTo>
                  <a:pt x="15474889" y="1313128"/>
                  <a:pt x="15474889" y="1313128"/>
                  <a:pt x="15474889" y="2941669"/>
                </a:cubicBezTo>
                <a:cubicBezTo>
                  <a:pt x="15474889" y="3098637"/>
                  <a:pt x="15571727" y="3177120"/>
                  <a:pt x="15707301" y="3177120"/>
                </a:cubicBezTo>
                <a:lnTo>
                  <a:pt x="16772533" y="3177120"/>
                </a:lnTo>
                <a:cubicBezTo>
                  <a:pt x="16888737" y="3177120"/>
                  <a:pt x="16985577" y="3098637"/>
                  <a:pt x="16985577" y="2980911"/>
                </a:cubicBezTo>
                <a:cubicBezTo>
                  <a:pt x="16985577" y="2843564"/>
                  <a:pt x="16888737" y="2765080"/>
                  <a:pt x="16772533" y="2765080"/>
                </a:cubicBezTo>
                <a:cubicBezTo>
                  <a:pt x="16772533" y="2765080"/>
                  <a:pt x="16772533" y="2765080"/>
                  <a:pt x="15939717" y="2765080"/>
                </a:cubicBezTo>
                <a:cubicBezTo>
                  <a:pt x="15939717" y="2765080"/>
                  <a:pt x="15939717" y="2765080"/>
                  <a:pt x="15939717" y="1313128"/>
                </a:cubicBezTo>
                <a:cubicBezTo>
                  <a:pt x="15939717" y="1156160"/>
                  <a:pt x="15842877" y="1077676"/>
                  <a:pt x="15707301" y="1077676"/>
                </a:cubicBezTo>
                <a:close/>
                <a:moveTo>
                  <a:pt x="7417875" y="1077676"/>
                </a:moveTo>
                <a:cubicBezTo>
                  <a:pt x="7301669" y="1077676"/>
                  <a:pt x="7166093" y="1156160"/>
                  <a:pt x="7166093" y="1293507"/>
                </a:cubicBezTo>
                <a:cubicBezTo>
                  <a:pt x="7166093" y="1293507"/>
                  <a:pt x="7166093" y="1293507"/>
                  <a:pt x="7166093" y="2961290"/>
                </a:cubicBezTo>
                <a:cubicBezTo>
                  <a:pt x="7166093" y="3118258"/>
                  <a:pt x="7262933" y="3196741"/>
                  <a:pt x="7398507" y="3196741"/>
                </a:cubicBezTo>
                <a:cubicBezTo>
                  <a:pt x="7514713" y="3196741"/>
                  <a:pt x="7611553" y="3118258"/>
                  <a:pt x="7611553" y="2961290"/>
                </a:cubicBezTo>
                <a:cubicBezTo>
                  <a:pt x="7611553" y="2961290"/>
                  <a:pt x="7611553" y="2961290"/>
                  <a:pt x="7611553" y="1940999"/>
                </a:cubicBezTo>
                <a:cubicBezTo>
                  <a:pt x="7611553" y="1940999"/>
                  <a:pt x="7611553" y="1940999"/>
                  <a:pt x="7998909" y="2549249"/>
                </a:cubicBezTo>
                <a:cubicBezTo>
                  <a:pt x="8057013" y="2627733"/>
                  <a:pt x="8115117" y="2666975"/>
                  <a:pt x="8192589" y="2666975"/>
                </a:cubicBezTo>
                <a:cubicBezTo>
                  <a:pt x="8289427" y="2666975"/>
                  <a:pt x="8347531" y="2627733"/>
                  <a:pt x="8386265" y="2549249"/>
                </a:cubicBezTo>
                <a:cubicBezTo>
                  <a:pt x="8386265" y="2549249"/>
                  <a:pt x="8386265" y="2549249"/>
                  <a:pt x="8773621" y="1921378"/>
                </a:cubicBezTo>
                <a:cubicBezTo>
                  <a:pt x="8773621" y="1921378"/>
                  <a:pt x="8773621" y="1921378"/>
                  <a:pt x="8773621" y="2961290"/>
                </a:cubicBezTo>
                <a:cubicBezTo>
                  <a:pt x="8773621" y="3118258"/>
                  <a:pt x="8870461" y="3196741"/>
                  <a:pt x="9006037" y="3196741"/>
                </a:cubicBezTo>
                <a:cubicBezTo>
                  <a:pt x="9141611" y="3196741"/>
                  <a:pt x="9238449" y="3118258"/>
                  <a:pt x="9238449" y="2961290"/>
                </a:cubicBezTo>
                <a:lnTo>
                  <a:pt x="9238449" y="1293507"/>
                </a:lnTo>
                <a:cubicBezTo>
                  <a:pt x="9238449" y="1156160"/>
                  <a:pt x="9102875" y="1077676"/>
                  <a:pt x="8986669" y="1077676"/>
                </a:cubicBezTo>
                <a:cubicBezTo>
                  <a:pt x="8870461" y="1077676"/>
                  <a:pt x="8792989" y="1116918"/>
                  <a:pt x="8734887" y="1215023"/>
                </a:cubicBezTo>
                <a:cubicBezTo>
                  <a:pt x="8734887" y="1215023"/>
                  <a:pt x="8734887" y="1215023"/>
                  <a:pt x="8211955" y="2097967"/>
                </a:cubicBezTo>
                <a:cubicBezTo>
                  <a:pt x="8211955" y="2097967"/>
                  <a:pt x="8211955" y="2097967"/>
                  <a:pt x="7669657" y="1215023"/>
                </a:cubicBezTo>
                <a:cubicBezTo>
                  <a:pt x="7611553" y="1116918"/>
                  <a:pt x="7534081" y="1077676"/>
                  <a:pt x="7417875" y="1077676"/>
                </a:cubicBezTo>
                <a:close/>
                <a:moveTo>
                  <a:pt x="5461725" y="1058055"/>
                </a:moveTo>
                <a:cubicBezTo>
                  <a:pt x="5306783" y="1058055"/>
                  <a:pt x="5229311" y="1136539"/>
                  <a:pt x="5171208" y="1234644"/>
                </a:cubicBezTo>
                <a:cubicBezTo>
                  <a:pt x="5171208" y="1234644"/>
                  <a:pt x="5171208" y="1234644"/>
                  <a:pt x="4454599" y="2882806"/>
                </a:cubicBezTo>
                <a:cubicBezTo>
                  <a:pt x="4435231" y="2922048"/>
                  <a:pt x="4435231" y="2961290"/>
                  <a:pt x="4435231" y="3000532"/>
                </a:cubicBezTo>
                <a:cubicBezTo>
                  <a:pt x="4435231" y="3118258"/>
                  <a:pt x="4532070" y="3196741"/>
                  <a:pt x="4648277" y="3196741"/>
                </a:cubicBezTo>
                <a:cubicBezTo>
                  <a:pt x="4745116" y="3196741"/>
                  <a:pt x="4803219" y="3157500"/>
                  <a:pt x="4841955" y="3059395"/>
                </a:cubicBezTo>
                <a:cubicBezTo>
                  <a:pt x="4841955" y="3059395"/>
                  <a:pt x="4841955" y="3059395"/>
                  <a:pt x="4996897" y="2706217"/>
                </a:cubicBezTo>
                <a:cubicBezTo>
                  <a:pt x="4996897" y="2706217"/>
                  <a:pt x="4996897" y="2706217"/>
                  <a:pt x="5907185" y="2706217"/>
                </a:cubicBezTo>
                <a:lnTo>
                  <a:pt x="6042760" y="3059395"/>
                </a:lnTo>
                <a:cubicBezTo>
                  <a:pt x="6081495" y="3157500"/>
                  <a:pt x="6158967" y="3196741"/>
                  <a:pt x="6255805" y="3196741"/>
                </a:cubicBezTo>
                <a:cubicBezTo>
                  <a:pt x="6372013" y="3196741"/>
                  <a:pt x="6468853" y="3118258"/>
                  <a:pt x="6468853" y="3000532"/>
                </a:cubicBezTo>
                <a:cubicBezTo>
                  <a:pt x="6468853" y="2961290"/>
                  <a:pt x="6468853" y="2922048"/>
                  <a:pt x="6449485" y="2882806"/>
                </a:cubicBezTo>
                <a:cubicBezTo>
                  <a:pt x="6449485" y="2882806"/>
                  <a:pt x="6449485" y="2882806"/>
                  <a:pt x="5732875" y="1234644"/>
                </a:cubicBezTo>
                <a:cubicBezTo>
                  <a:pt x="5674771" y="1136539"/>
                  <a:pt x="5597300" y="1058055"/>
                  <a:pt x="5461725" y="1058055"/>
                </a:cubicBezTo>
                <a:close/>
                <a:moveTo>
                  <a:pt x="847119" y="0"/>
                </a:moveTo>
                <a:lnTo>
                  <a:pt x="14021983" y="0"/>
                </a:lnTo>
                <a:lnTo>
                  <a:pt x="14021847" y="630"/>
                </a:lnTo>
                <a:cubicBezTo>
                  <a:pt x="14018669" y="15384"/>
                  <a:pt x="13993249" y="133416"/>
                  <a:pt x="13789889" y="1077676"/>
                </a:cubicBezTo>
                <a:cubicBezTo>
                  <a:pt x="13731785" y="1058055"/>
                  <a:pt x="13673681" y="1058055"/>
                  <a:pt x="13615577" y="1058055"/>
                </a:cubicBezTo>
                <a:cubicBezTo>
                  <a:pt x="12976439" y="1058055"/>
                  <a:pt x="12511613" y="1548579"/>
                  <a:pt x="12511613" y="2137209"/>
                </a:cubicBezTo>
                <a:cubicBezTo>
                  <a:pt x="12511613" y="2745459"/>
                  <a:pt x="12957071" y="3216362"/>
                  <a:pt x="13596209" y="3216362"/>
                </a:cubicBezTo>
                <a:cubicBezTo>
                  <a:pt x="14235349" y="3216362"/>
                  <a:pt x="14700175" y="2725838"/>
                  <a:pt x="14700175" y="2137209"/>
                </a:cubicBezTo>
                <a:cubicBezTo>
                  <a:pt x="14700175" y="1960620"/>
                  <a:pt x="14661441" y="1784031"/>
                  <a:pt x="14583969" y="1646684"/>
                </a:cubicBezTo>
                <a:cubicBezTo>
                  <a:pt x="14583969" y="1646684"/>
                  <a:pt x="14583969" y="1646684"/>
                  <a:pt x="14196613" y="1940999"/>
                </a:cubicBezTo>
                <a:cubicBezTo>
                  <a:pt x="14215981" y="1999862"/>
                  <a:pt x="14235349" y="2078346"/>
                  <a:pt x="14235349" y="2137209"/>
                </a:cubicBezTo>
                <a:cubicBezTo>
                  <a:pt x="14235349" y="2510007"/>
                  <a:pt x="13983565" y="2784701"/>
                  <a:pt x="13615577" y="2784701"/>
                </a:cubicBezTo>
                <a:cubicBezTo>
                  <a:pt x="13247589" y="2784701"/>
                  <a:pt x="12976439" y="2490386"/>
                  <a:pt x="12976439" y="2137209"/>
                </a:cubicBezTo>
                <a:cubicBezTo>
                  <a:pt x="12976439" y="1784031"/>
                  <a:pt x="13228221" y="1489716"/>
                  <a:pt x="13596209" y="1489716"/>
                </a:cubicBezTo>
                <a:cubicBezTo>
                  <a:pt x="13634945" y="1489716"/>
                  <a:pt x="13654313" y="1489716"/>
                  <a:pt x="13693049" y="1489716"/>
                </a:cubicBezTo>
                <a:cubicBezTo>
                  <a:pt x="13693049" y="1489716"/>
                  <a:pt x="13693049" y="1489716"/>
                  <a:pt x="13518737" y="2274556"/>
                </a:cubicBezTo>
                <a:cubicBezTo>
                  <a:pt x="13518737" y="2274556"/>
                  <a:pt x="13518737" y="2274556"/>
                  <a:pt x="13576841" y="2313797"/>
                </a:cubicBezTo>
                <a:cubicBezTo>
                  <a:pt x="13576841" y="2313797"/>
                  <a:pt x="13576841" y="2313797"/>
                  <a:pt x="15302449" y="208867"/>
                </a:cubicBezTo>
                <a:lnTo>
                  <a:pt x="15473677" y="0"/>
                </a:lnTo>
                <a:lnTo>
                  <a:pt x="19895817" y="0"/>
                </a:lnTo>
                <a:lnTo>
                  <a:pt x="20086775" y="11552"/>
                </a:lnTo>
                <a:cubicBezTo>
                  <a:pt x="20517065" y="68345"/>
                  <a:pt x="20714017" y="312956"/>
                  <a:pt x="20739957" y="787481"/>
                </a:cubicBezTo>
                <a:lnTo>
                  <a:pt x="20742935" y="901016"/>
                </a:lnTo>
                <a:lnTo>
                  <a:pt x="20742935" y="3471506"/>
                </a:lnTo>
                <a:lnTo>
                  <a:pt x="20739957" y="3585041"/>
                </a:lnTo>
                <a:cubicBezTo>
                  <a:pt x="20710027" y="4132570"/>
                  <a:pt x="20452417" y="4374000"/>
                  <a:pt x="19871385" y="4374000"/>
                </a:cubicBezTo>
                <a:lnTo>
                  <a:pt x="871552" y="4374000"/>
                </a:lnTo>
                <a:cubicBezTo>
                  <a:pt x="251782" y="4374000"/>
                  <a:pt x="0" y="4099306"/>
                  <a:pt x="0" y="3471435"/>
                </a:cubicBezTo>
                <a:cubicBezTo>
                  <a:pt x="0" y="3471435"/>
                  <a:pt x="0" y="3471435"/>
                  <a:pt x="0" y="901087"/>
                </a:cubicBezTo>
                <a:cubicBezTo>
                  <a:pt x="0" y="351700"/>
                  <a:pt x="192771" y="72714"/>
                  <a:pt x="656161" y="1155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GB"/>
              <a:t>vel</a:t>
            </a:r>
            <a:endParaRPr lang="en-GB" dirty="0"/>
          </a:p>
        </p:txBody>
      </p:sp>
      <p:sp>
        <p:nvSpPr>
          <p:cNvPr id="10" name="Slide Number Placeholder 5" hidden="1">
            <a:extLst>
              <a:ext uri="{FF2B5EF4-FFF2-40B4-BE49-F238E27FC236}">
                <a16:creationId xmlns:a16="http://schemas.microsoft.com/office/drawing/2014/main" id="{DB3E8C21-56F3-43EB-BF88-4EEB72C3F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35D10A95-9140-4D91-8BAE-655D1782D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2" name="Date_DateCustomA" hidden="1">
            <a:extLst>
              <a:ext uri="{FF2B5EF4-FFF2-40B4-BE49-F238E27FC236}">
                <a16:creationId xmlns:a16="http://schemas.microsoft.com/office/drawing/2014/main" id="{3FA8083C-E59E-4629-A5C9-D40387255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41409200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267E1F-9146-4D51-A3EA-9E268FC35F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1945915"/>
            <a:ext cx="7330441" cy="2768684"/>
          </a:xfrm>
        </p:spPr>
        <p:txBody>
          <a:bodyPr/>
          <a:lstStyle>
            <a:lvl1pPr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Quotation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1E1ADCAE-53E0-4B32-A2CA-095078D0C6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6072" y="5018936"/>
            <a:ext cx="7332990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E8FF56-E9E6-4CE1-A183-9B907183A27A}"/>
              </a:ext>
            </a:extLst>
          </p:cNvPr>
          <p:cNvSpPr txBox="1"/>
          <p:nvPr userDrawn="1"/>
        </p:nvSpPr>
        <p:spPr bwMode="auto">
          <a:xfrm>
            <a:off x="805541" y="2249830"/>
            <a:ext cx="1671855" cy="282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2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2697" marR="0" indent="-25395" algn="l" defTabSz="457109" rtl="0" eaLnBrk="0" fontAlgn="base" latinLnBrk="0" hangingPunct="0">
              <a:lnSpc>
                <a:spcPts val="2163"/>
              </a:lnSpc>
              <a:spcBef>
                <a:spcPct val="0"/>
              </a:spcBef>
              <a:spcAft>
                <a:spcPts val="1500"/>
              </a:spcAft>
              <a:buClrTx/>
              <a:buSzTx/>
              <a:tabLst/>
            </a:pPr>
            <a:r>
              <a:rPr kumimoji="0" lang="en-GB" sz="19896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 pitchFamily="34" charset="0"/>
              </a:rPr>
              <a:t>“</a:t>
            </a: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A9AB153B-AFF1-4043-8D3F-263FEAF2377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5D8EFE0-F00D-46BC-9E29-8C829868E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tx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7" name="Date_DateCustomA">
            <a:extLst>
              <a:ext uri="{FF2B5EF4-FFF2-40B4-BE49-F238E27FC236}">
                <a16:creationId xmlns:a16="http://schemas.microsoft.com/office/drawing/2014/main" id="{BA90A93D-37F9-4C65-91AC-8C8D05B4C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A8D4E2C-4AD4-4902-9AA6-258C412AEED1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486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65C857B0-BA7F-4231-B59A-526700FA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E9997-006D-492C-9877-F7617EDD2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7" name="Date_DateCustomA">
            <a:extLst>
              <a:ext uri="{FF2B5EF4-FFF2-40B4-BE49-F238E27FC236}">
                <a16:creationId xmlns:a16="http://schemas.microsoft.com/office/drawing/2014/main" id="{5FC6988B-A4CB-4E12-A565-68D705C3A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2E10D1A-D613-41CE-B02A-846290684BA0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11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30.11.2023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5837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ED85EA1-D7DA-4042-AE58-E34BD5AC5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5" name="Date_DateCustomA">
            <a:extLst>
              <a:ext uri="{FF2B5EF4-FFF2-40B4-BE49-F238E27FC236}">
                <a16:creationId xmlns:a16="http://schemas.microsoft.com/office/drawing/2014/main" id="{235F65ED-2265-47AB-ACC6-E4B66C390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47FB7D42-25F0-4925-AB91-37097B4A81F1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6244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A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798617" y="452440"/>
            <a:ext cx="10590003" cy="1196444"/>
          </a:xfrm>
        </p:spPr>
        <p:txBody>
          <a:bodyPr tIns="0"/>
          <a:lstStyle>
            <a:lvl1pPr>
              <a:defRPr sz="3199" cap="all" baseline="0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35857DB-8C0B-4148-8AB1-F694D65BF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862E3217-7BDA-45E6-ADB1-C065AF264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9270F80D-0DED-41DC-8003-ACA44099192B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CD3D23-05BF-4B57-8284-15FF6D1217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7" y="6158174"/>
            <a:ext cx="2826368" cy="2555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2043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B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7DF7DBE-6CC3-4F9E-A396-E82820B89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452439"/>
            <a:ext cx="4886960" cy="44319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7AAE5DB4-A422-4286-935C-1ABCA4CCEF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4970200"/>
            <a:ext cx="4886960" cy="365370"/>
          </a:xfrm>
        </p:spPr>
        <p:txBody>
          <a:bodyPr lIns="0" anchor="b" anchorCtr="0"/>
          <a:lstStyle>
            <a:lvl1pPr marL="0" indent="0">
              <a:buFont typeface="Arial" panose="020B0604020202020204" pitchFamily="34" charset="0"/>
              <a:buChar char="​"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Name, Department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862EE0-F879-436B-A5EA-70A7F83ABF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8" y="5332765"/>
            <a:ext cx="4886960" cy="424314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600">
                <a:solidFill>
                  <a:schemeClr val="bg1"/>
                </a:solidFill>
              </a:defRPr>
            </a:lvl1pPr>
            <a:lvl2pPr marL="395921" indent="0">
              <a:buFontTx/>
              <a:buNone/>
              <a:defRPr sz="1600">
                <a:solidFill>
                  <a:schemeClr val="bg1"/>
                </a:solidFill>
              </a:defRPr>
            </a:lvl2pPr>
            <a:lvl3pPr marL="727055" indent="0">
              <a:buFontTx/>
              <a:buNone/>
              <a:defRPr sz="1600">
                <a:solidFill>
                  <a:schemeClr val="bg1"/>
                </a:solidFill>
              </a:defRPr>
            </a:lvl3pPr>
            <a:lvl4pPr>
              <a:buFontTx/>
              <a:buNone/>
              <a:defRPr sz="1600">
                <a:solidFill>
                  <a:schemeClr val="bg1"/>
                </a:solidFill>
              </a:defRPr>
            </a:lvl4pPr>
            <a:lvl5pPr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xxx@ramboll.com</a:t>
            </a:r>
            <a:endParaRPr lang="en-GB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9855619-46E8-4B12-8D5A-DE3552021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8" name="Date_DateCustomA">
            <a:extLst>
              <a:ext uri="{FF2B5EF4-FFF2-40B4-BE49-F238E27FC236}">
                <a16:creationId xmlns:a16="http://schemas.microsoft.com/office/drawing/2014/main" id="{9CA6E42C-D397-4857-89FC-8B948A95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5E849237-3873-4459-A547-67B1C8011873}" type="datetime1">
              <a:rPr lang="en-GB" smtClean="0"/>
              <a:t>30/11/2023</a:t>
            </a:fld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49BD8C4-6612-438B-81F5-53DD9DF90E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617" y="6158174"/>
            <a:ext cx="2826825" cy="25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809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C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0DA34D-CD01-4059-B449-4DCD238F6A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240"/>
            <a:ext cx="12192000" cy="6855521"/>
          </a:xfrm>
          <a:prstGeom prst="rect">
            <a:avLst/>
          </a:prstGeom>
        </p:spPr>
      </p:pic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35857DB-8C0B-4148-8AB1-F694D65BF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862E3217-7BDA-45E6-ADB1-C065AF264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9270F80D-0DED-41DC-8003-ACA44099192B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003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30.11.2023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24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30.11.2023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0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30.11.2023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98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slideLayout" Target="../slideLayouts/slideLayout50.xml"/><Relationship Id="rId39" Type="http://schemas.openxmlformats.org/officeDocument/2006/relationships/slideLayout" Target="../slideLayouts/slideLayout63.xml"/><Relationship Id="rId21" Type="http://schemas.openxmlformats.org/officeDocument/2006/relationships/slideLayout" Target="../slideLayouts/slideLayout45.xml"/><Relationship Id="rId34" Type="http://schemas.openxmlformats.org/officeDocument/2006/relationships/slideLayout" Target="../slideLayouts/slideLayout58.xml"/><Relationship Id="rId42" Type="http://schemas.openxmlformats.org/officeDocument/2006/relationships/image" Target="../media/image5.png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29" Type="http://schemas.openxmlformats.org/officeDocument/2006/relationships/slideLayout" Target="../slideLayouts/slideLayout53.xml"/><Relationship Id="rId41" Type="http://schemas.openxmlformats.org/officeDocument/2006/relationships/image" Target="../media/image4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32" Type="http://schemas.openxmlformats.org/officeDocument/2006/relationships/slideLayout" Target="../slideLayouts/slideLayout56.xml"/><Relationship Id="rId37" Type="http://schemas.openxmlformats.org/officeDocument/2006/relationships/slideLayout" Target="../slideLayouts/slideLayout61.xml"/><Relationship Id="rId40" Type="http://schemas.openxmlformats.org/officeDocument/2006/relationships/theme" Target="../theme/theme3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28" Type="http://schemas.openxmlformats.org/officeDocument/2006/relationships/slideLayout" Target="../slideLayouts/slideLayout52.xml"/><Relationship Id="rId36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31" Type="http://schemas.openxmlformats.org/officeDocument/2006/relationships/slideLayout" Target="../slideLayouts/slideLayout55.xml"/><Relationship Id="rId44" Type="http://schemas.openxmlformats.org/officeDocument/2006/relationships/image" Target="../media/image7.png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Relationship Id="rId27" Type="http://schemas.openxmlformats.org/officeDocument/2006/relationships/slideLayout" Target="../slideLayouts/slideLayout51.xml"/><Relationship Id="rId30" Type="http://schemas.openxmlformats.org/officeDocument/2006/relationships/slideLayout" Target="../slideLayouts/slideLayout54.xml"/><Relationship Id="rId35" Type="http://schemas.openxmlformats.org/officeDocument/2006/relationships/slideLayout" Target="../slideLayouts/slideLayout59.xml"/><Relationship Id="rId43" Type="http://schemas.openxmlformats.org/officeDocument/2006/relationships/image" Target="../media/image6.emf"/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slideLayout" Target="../slideLayouts/slideLayout49.xml"/><Relationship Id="rId33" Type="http://schemas.openxmlformats.org/officeDocument/2006/relationships/slideLayout" Target="../slideLayouts/slideLayout57.xml"/><Relationship Id="rId38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84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30.11.2023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84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41" y="617384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Bilde 7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84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6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30.11.2023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83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798618" y="312767"/>
            <a:ext cx="10590003" cy="74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noProof="0" dirty="0"/>
              <a:t>Presentation title</a:t>
            </a:r>
            <a:br>
              <a:rPr lang="en-GB" noProof="0" dirty="0"/>
            </a:br>
            <a:r>
              <a:rPr lang="en-GB" noProof="0" dirty="0"/>
              <a:t>(in cyan)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08620" y="6280546"/>
            <a:ext cx="48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 b="0" baseline="0"/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8617" y="1647826"/>
            <a:ext cx="10590003" cy="405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4 No bullet text 18</a:t>
            </a:r>
          </a:p>
          <a:p>
            <a:pPr lvl="4"/>
            <a:r>
              <a:rPr lang="en-GB" noProof="0" dirty="0"/>
              <a:t>5 </a:t>
            </a:r>
            <a:r>
              <a:rPr lang="en-GB" noProof="0" dirty="0" err="1"/>
              <a:t>Megaheader</a:t>
            </a:r>
            <a:r>
              <a:rPr lang="en-GB" noProof="0" dirty="0"/>
              <a:t> caps 48</a:t>
            </a:r>
          </a:p>
          <a:p>
            <a:pPr lvl="5"/>
            <a:r>
              <a:rPr lang="en-GB" noProof="0" dirty="0"/>
              <a:t>6 Header caps 18</a:t>
            </a:r>
          </a:p>
          <a:p>
            <a:pPr lvl="6"/>
            <a:r>
              <a:rPr lang="en-GB" noProof="0" dirty="0"/>
              <a:t>7 Text 18</a:t>
            </a:r>
          </a:p>
          <a:p>
            <a:pPr lvl="7"/>
            <a:r>
              <a:rPr lang="en-GB" noProof="0" dirty="0"/>
              <a:t>8 Number 16</a:t>
            </a:r>
          </a:p>
          <a:p>
            <a:pPr lvl="8"/>
            <a:r>
              <a:rPr lang="en-GB" noProof="0" dirty="0"/>
              <a:t>9 Letter 16</a:t>
            </a:r>
          </a:p>
          <a:p>
            <a:pPr lvl="8"/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E4955-7821-481C-9AF7-C7D937675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6591" y="6280502"/>
            <a:ext cx="6515949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0" name="Date_DateCustomA">
            <a:extLst>
              <a:ext uri="{FF2B5EF4-FFF2-40B4-BE49-F238E27FC236}">
                <a16:creationId xmlns:a16="http://schemas.microsoft.com/office/drawing/2014/main" id="{ADC3E656-DC3F-4718-B1B2-E5B4B6661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E8A079D-0F01-4087-8466-404AA9697848}" type="datetime1">
              <a:rPr lang="da-DK" smtClean="0"/>
              <a:t>30-11-2023</a:t>
            </a:fld>
            <a:endParaRPr lang="da-DK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135459E-96A0-4D48-B1D9-A034EE07E024}"/>
              </a:ext>
            </a:extLst>
          </p:cNvPr>
          <p:cNvGrpSpPr/>
          <p:nvPr userDrawn="1"/>
        </p:nvGrpSpPr>
        <p:grpSpPr>
          <a:xfrm>
            <a:off x="-1972350" y="522085"/>
            <a:ext cx="1797025" cy="2906915"/>
            <a:chOff x="-1899137" y="-1"/>
            <a:chExt cx="1796791" cy="290758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DF113FF-8BE3-4207-A5C6-F4579EED1B78}"/>
                </a:ext>
              </a:extLst>
            </p:cNvPr>
            <p:cNvGrpSpPr/>
            <p:nvPr userDrawn="1"/>
          </p:nvGrpSpPr>
          <p:grpSpPr>
            <a:xfrm>
              <a:off x="-1899137" y="-1"/>
              <a:ext cx="1796791" cy="2907588"/>
              <a:chOff x="9009867" y="1645032"/>
              <a:chExt cx="2365739" cy="382826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359A05F-1860-4448-A740-55E89B6688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8399B32-2EE3-49AE-80A0-6797B01E89E6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6A251040-79B2-4E75-B580-29B9D6CC1B9D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3193"/>
                </a:avLst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25B3411-6214-4AE2-A1EF-BEE63EC00B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2"/>
            <a:stretch>
              <a:fillRect/>
            </a:stretch>
          </p:blipFill>
          <p:spPr>
            <a:xfrm>
              <a:off x="-1884053" y="1200637"/>
              <a:ext cx="1418614" cy="1444137"/>
            </a:xfrm>
            <a:prstGeom prst="rect">
              <a:avLst/>
            </a:prstGeom>
          </p:spPr>
        </p:pic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038C835D-7A3F-4157-850A-1556A9D8479F}"/>
              </a:ext>
            </a:extLst>
          </p:cNvPr>
          <p:cNvPicPr>
            <a:picLocks noChangeAspect="1"/>
          </p:cNvPicPr>
          <p:nvPr userDrawn="1"/>
        </p:nvPicPr>
        <p:blipFill>
          <a:blip r:embed="rId43"/>
          <a:stretch>
            <a:fillRect/>
          </a:stretch>
        </p:blipFill>
        <p:spPr>
          <a:xfrm>
            <a:off x="798617" y="6158174"/>
            <a:ext cx="2826826" cy="25554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6515BF35-693E-4749-821E-5148CED147C8}"/>
              </a:ext>
            </a:extLst>
          </p:cNvPr>
          <p:cNvSpPr/>
          <p:nvPr userDrawn="1"/>
        </p:nvSpPr>
        <p:spPr>
          <a:xfrm>
            <a:off x="2052092" y="6141510"/>
            <a:ext cx="1573352" cy="272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ADE70B8-E712-464A-820F-239445307AD0}"/>
              </a:ext>
            </a:extLst>
          </p:cNvPr>
          <p:cNvPicPr>
            <a:picLocks noChangeAspect="1"/>
          </p:cNvPicPr>
          <p:nvPr userDrawn="1"/>
        </p:nvPicPr>
        <p:blipFill>
          <a:blip r:embed="rId44"/>
          <a:stretch>
            <a:fillRect/>
          </a:stretch>
        </p:blipFill>
        <p:spPr>
          <a:xfrm>
            <a:off x="2212030" y="6140507"/>
            <a:ext cx="86813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24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  <p:sldLayoutId id="2147483999" r:id="rId13"/>
    <p:sldLayoutId id="2147484000" r:id="rId14"/>
    <p:sldLayoutId id="2147484001" r:id="rId15"/>
    <p:sldLayoutId id="2147484002" r:id="rId16"/>
    <p:sldLayoutId id="2147484003" r:id="rId17"/>
    <p:sldLayoutId id="2147484004" r:id="rId18"/>
    <p:sldLayoutId id="2147484005" r:id="rId19"/>
    <p:sldLayoutId id="2147484006" r:id="rId20"/>
    <p:sldLayoutId id="2147484007" r:id="rId21"/>
    <p:sldLayoutId id="2147484008" r:id="rId22"/>
    <p:sldLayoutId id="2147484009" r:id="rId23"/>
    <p:sldLayoutId id="2147484010" r:id="rId24"/>
    <p:sldLayoutId id="2147484011" r:id="rId25"/>
    <p:sldLayoutId id="2147484012" r:id="rId26"/>
    <p:sldLayoutId id="2147484013" r:id="rId27"/>
    <p:sldLayoutId id="2147484014" r:id="rId28"/>
    <p:sldLayoutId id="2147484015" r:id="rId29"/>
    <p:sldLayoutId id="2147484016" r:id="rId30"/>
    <p:sldLayoutId id="2147484017" r:id="rId31"/>
    <p:sldLayoutId id="2147484018" r:id="rId32"/>
    <p:sldLayoutId id="2147484019" r:id="rId33"/>
    <p:sldLayoutId id="2147484020" r:id="rId34"/>
    <p:sldLayoutId id="2147484021" r:id="rId35"/>
    <p:sldLayoutId id="2147484022" r:id="rId36"/>
    <p:sldLayoutId id="2147484023" r:id="rId37"/>
    <p:sldLayoutId id="2147484024" r:id="rId38"/>
    <p:sldLayoutId id="2147484025" r:id="rId39"/>
  </p:sldLayoutIdLst>
  <p:hf sldNum="0" hdr="0" ftr="0" dt="0"/>
  <p:txStyles>
    <p:titleStyle>
      <a:lvl1pPr algn="l" defTabSz="457098" rtl="0" eaLnBrk="1" fontAlgn="base" hangingPunct="1">
        <a:spcBef>
          <a:spcPct val="0"/>
        </a:spcBef>
        <a:spcAft>
          <a:spcPct val="0"/>
        </a:spcAft>
        <a:defRPr sz="2400" b="1" kern="1200" cap="all" spc="-50" baseline="0">
          <a:solidFill>
            <a:schemeClr val="tx2"/>
          </a:solidFill>
          <a:latin typeface="Verdana"/>
          <a:ea typeface="Verdana" pitchFamily="34" charset="0"/>
          <a:cs typeface="Verdana" pitchFamily="34" charset="0"/>
        </a:defRPr>
      </a:lvl1pPr>
      <a:lvl2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2pPr>
      <a:lvl3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3pPr>
      <a:lvl4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4pPr>
      <a:lvl5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5pPr>
      <a:lvl6pPr marL="457098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6pPr>
      <a:lvl7pPr marL="914194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7pPr>
      <a:lvl8pPr marL="1371292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8pPr>
      <a:lvl9pPr marL="1828388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9pPr>
    </p:titleStyle>
    <p:bodyStyle>
      <a:lvl1pPr marL="251950" indent="-25195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kern="1200" spc="-50" baseline="0">
          <a:solidFill>
            <a:schemeClr val="tx1"/>
          </a:solidFill>
          <a:latin typeface="Verdana"/>
          <a:ea typeface="Verdana" pitchFamily="34" charset="0"/>
          <a:cs typeface="Verdana" pitchFamily="34" charset="0"/>
        </a:defRPr>
      </a:lvl1pPr>
      <a:lvl2pPr marL="647870" indent="-25195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600" kern="1200" spc="-50" baseline="0">
          <a:solidFill>
            <a:schemeClr val="tx1"/>
          </a:solidFill>
          <a:latin typeface="Verdana"/>
          <a:ea typeface="Verdana" pitchFamily="34" charset="0"/>
          <a:cs typeface="+mn-cs"/>
        </a:defRPr>
      </a:lvl2pPr>
      <a:lvl3pPr marL="979004" indent="-25195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400" kern="1200" spc="-50" baseline="0">
          <a:solidFill>
            <a:schemeClr val="tx1"/>
          </a:solidFill>
          <a:latin typeface="Verdana"/>
          <a:ea typeface="Verdana" pitchFamily="34" charset="0"/>
          <a:cs typeface="+mn-cs"/>
        </a:defRPr>
      </a:lvl3pPr>
      <a:lvl4pPr marL="0" indent="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Arial" panose="020B0604020202020204" pitchFamily="34" charset="0"/>
        <a:buChar char="​"/>
        <a:defRPr sz="1800" kern="1200" spc="-50" baseline="0">
          <a:solidFill>
            <a:schemeClr val="tx1"/>
          </a:solidFill>
          <a:latin typeface="Verdana"/>
          <a:ea typeface="Verdana" pitchFamily="34" charset="0"/>
          <a:cs typeface="+mn-cs"/>
        </a:defRPr>
      </a:lvl4pPr>
      <a:lvl5pPr marL="0" indent="0" algn="l" defTabSz="457098" rtl="0" eaLnBrk="1" fontAlgn="base" hangingPunct="1">
        <a:lnSpc>
          <a:spcPct val="80000"/>
        </a:lnSpc>
        <a:spcBef>
          <a:spcPct val="0"/>
        </a:spcBef>
        <a:spcAft>
          <a:spcPts val="1200"/>
        </a:spcAft>
        <a:buFont typeface="Arial" panose="020B0604020202020204" pitchFamily="34" charset="0"/>
        <a:buChar char="​"/>
        <a:defRPr sz="4799" b="1" kern="1200" cap="all" spc="-100" baseline="0">
          <a:solidFill>
            <a:schemeClr val="tx1"/>
          </a:solidFill>
          <a:latin typeface="Verdana"/>
          <a:ea typeface="Verdana" pitchFamily="34" charset="0"/>
          <a:cs typeface="+mn-cs"/>
        </a:defRPr>
      </a:lvl5pPr>
      <a:lvl6pPr marL="0" indent="0" algn="l" defTabSz="457098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​"/>
        <a:defRPr sz="1800" b="1" kern="1200" cap="all" spc="-5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457098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800" i="0" kern="1200" spc="-50">
          <a:solidFill>
            <a:schemeClr val="bg2"/>
          </a:solidFill>
          <a:latin typeface="+mn-lt"/>
          <a:ea typeface="+mn-ea"/>
          <a:cs typeface="+mn-cs"/>
        </a:defRPr>
      </a:lvl7pPr>
      <a:lvl8pPr marL="647870" indent="-251950" algn="l" defTabSz="457098" rtl="0" eaLnBrk="1" latinLnBrk="0" hangingPunct="1">
        <a:spcBef>
          <a:spcPts val="0"/>
        </a:spcBef>
        <a:spcAft>
          <a:spcPts val="1200"/>
        </a:spcAft>
        <a:buClr>
          <a:schemeClr val="bg2"/>
        </a:buClr>
        <a:buFont typeface="+mj-lt"/>
        <a:buAutoNum type="arabicPeriod"/>
        <a:defRPr sz="1600" kern="1200" spc="-50">
          <a:solidFill>
            <a:schemeClr val="tx1"/>
          </a:solidFill>
          <a:latin typeface="+mn-lt"/>
          <a:ea typeface="+mn-ea"/>
          <a:cs typeface="+mn-cs"/>
        </a:defRPr>
      </a:lvl8pPr>
      <a:lvl9pPr marL="647870" indent="-251950" algn="l" defTabSz="457098" rtl="0" eaLnBrk="1" latinLnBrk="0" hangingPunct="1">
        <a:spcBef>
          <a:spcPts val="0"/>
        </a:spcBef>
        <a:spcAft>
          <a:spcPts val="1200"/>
        </a:spcAft>
        <a:buClr>
          <a:schemeClr val="bg2"/>
        </a:buClr>
        <a:buFont typeface="+mj-lt"/>
        <a:buAutoNum type="alphaUcPeriod"/>
        <a:defRPr sz="1600" kern="1200" spc="-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8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659">
          <p15:clr>
            <a:srgbClr val="F26B43"/>
          </p15:clr>
        </p15:guide>
        <p15:guide id="2" pos="7173">
          <p15:clr>
            <a:srgbClr val="F26B43"/>
          </p15:clr>
        </p15:guide>
        <p15:guide id="3" orient="horz" pos="1036">
          <p15:clr>
            <a:srgbClr val="F26B43"/>
          </p15:clr>
        </p15:guide>
        <p15:guide id="4" orient="horz" pos="3595">
          <p15:clr>
            <a:srgbClr val="F26B43"/>
          </p15:clr>
        </p15:guide>
        <p15:guide id="5" pos="6146">
          <p15:clr>
            <a:srgbClr val="F26B43"/>
          </p15:clr>
        </p15:guide>
        <p15:guide id="6" pos="5633">
          <p15:clr>
            <a:srgbClr val="F26B43"/>
          </p15:clr>
        </p15:guide>
        <p15:guide id="7" pos="5120">
          <p15:clr>
            <a:srgbClr val="F26B43"/>
          </p15:clr>
        </p15:guide>
        <p15:guide id="8" pos="4607">
          <p15:clr>
            <a:srgbClr val="F26B43"/>
          </p15:clr>
        </p15:guide>
        <p15:guide id="9" pos="4094">
          <p15:clr>
            <a:srgbClr val="F26B43"/>
          </p15:clr>
        </p15:guide>
        <p15:guide id="10" pos="3581">
          <p15:clr>
            <a:srgbClr val="F26B43"/>
          </p15:clr>
        </p15:guide>
        <p15:guide id="11" pos="3068">
          <p15:clr>
            <a:srgbClr val="F26B43"/>
          </p15:clr>
        </p15:guide>
        <p15:guide id="12" pos="2555">
          <p15:clr>
            <a:srgbClr val="F26B43"/>
          </p15:clr>
        </p15:guide>
        <p15:guide id="13" pos="2042">
          <p15:clr>
            <a:srgbClr val="F26B43"/>
          </p15:clr>
        </p15:guide>
        <p15:guide id="14" pos="1529">
          <p15:clr>
            <a:srgbClr val="F26B43"/>
          </p15:clr>
        </p15:guide>
        <p15:guide id="15" pos="1016">
          <p15:clr>
            <a:srgbClr val="F26B43"/>
          </p15:clr>
        </p15:guide>
        <p15:guide id="16" pos="50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95816" y="2358602"/>
            <a:ext cx="7248083" cy="947306"/>
          </a:xfrm>
        </p:spPr>
        <p:txBody>
          <a:bodyPr/>
          <a:lstStyle/>
          <a:p>
            <a:r>
              <a:rPr lang="nb-NO" sz="4800" i="1" dirty="0"/>
              <a:t>Forstå behov og målgruppe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4EE3EADE-DFF8-AFE0-1580-5FAF1B052624}"/>
              </a:ext>
            </a:extLst>
          </p:cNvPr>
          <p:cNvSpPr txBox="1"/>
          <p:nvPr/>
        </p:nvSpPr>
        <p:spPr>
          <a:xfrm>
            <a:off x="1007894" y="3851031"/>
            <a:ext cx="50881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2400" dirty="0">
                <a:solidFill>
                  <a:schemeClr val="bg1"/>
                </a:solidFill>
              </a:rPr>
              <a:t>Beskrive behov og utfordring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2400" dirty="0">
                <a:solidFill>
                  <a:schemeClr val="bg1"/>
                </a:solidFill>
              </a:rPr>
              <a:t>Definere målgruppe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8350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>
            <a:extLst>
              <a:ext uri="{FF2B5EF4-FFF2-40B4-BE49-F238E27FC236}">
                <a16:creationId xmlns:a16="http://schemas.microsoft.com/office/drawing/2014/main" id="{58730192-A34A-D3F8-8AB8-0991A1E646C0}"/>
              </a:ext>
            </a:extLst>
          </p:cNvPr>
          <p:cNvSpPr/>
          <p:nvPr/>
        </p:nvSpPr>
        <p:spPr>
          <a:xfrm>
            <a:off x="9428" y="603316"/>
            <a:ext cx="3122132" cy="5542330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A58D3BFE-064B-DDF1-9EE7-B18DF3D2C5D7}"/>
              </a:ext>
            </a:extLst>
          </p:cNvPr>
          <p:cNvSpPr/>
          <p:nvPr/>
        </p:nvSpPr>
        <p:spPr>
          <a:xfrm>
            <a:off x="5348479" y="676640"/>
            <a:ext cx="5011478" cy="756434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Øvelse: Dele opp målgruppen?</a:t>
            </a:r>
          </a:p>
        </p:txBody>
      </p:sp>
      <p:sp>
        <p:nvSpPr>
          <p:cNvPr id="16" name="Oval 9">
            <a:extLst>
              <a:ext uri="{FF2B5EF4-FFF2-40B4-BE49-F238E27FC236}">
                <a16:creationId xmlns:a16="http://schemas.microsoft.com/office/drawing/2014/main" id="{402D409D-A04C-A000-F735-CF7DA92F132A}"/>
              </a:ext>
            </a:extLst>
          </p:cNvPr>
          <p:cNvSpPr/>
          <p:nvPr/>
        </p:nvSpPr>
        <p:spPr>
          <a:xfrm>
            <a:off x="4244687" y="470125"/>
            <a:ext cx="1231885" cy="1227357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 dirty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3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8AFBBBCF-3842-7946-69CA-7FDD6AD90EE5}"/>
              </a:ext>
            </a:extLst>
          </p:cNvPr>
          <p:cNvSpPr txBox="1"/>
          <p:nvPr/>
        </p:nvSpPr>
        <p:spPr>
          <a:xfrm>
            <a:off x="4571999" y="2081719"/>
            <a:ext cx="62937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/>
              <a:t>For å svare på dette spørsmålet, still dere spørsmålene</a:t>
            </a:r>
          </a:p>
          <a:p>
            <a:endParaRPr lang="nb-NO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/>
              <a:t>Forventer vi ulike resultater for deler av målgruppen? </a:t>
            </a:r>
            <a:br>
              <a:rPr lang="nb-NO" dirty="0"/>
            </a:br>
            <a:r>
              <a:rPr lang="nb-NO" dirty="0"/>
              <a:t>Kan det for eksempel være at utdannelse har betydning for effekten av tiltaket?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/>
              <a:t>Må vi innrette tiltaket eller produktet vesentlig annerledes for å lykkes med deler av målgruppen? Må vi for eksempel jobbe på en ulike måter for å engasjere jenter versus gutter?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F259B29A-16CC-9023-2812-E30CC0E00472}"/>
              </a:ext>
            </a:extLst>
          </p:cNvPr>
          <p:cNvSpPr txBox="1"/>
          <p:nvPr/>
        </p:nvSpPr>
        <p:spPr>
          <a:xfrm>
            <a:off x="4716010" y="5320024"/>
            <a:ext cx="4591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i="1" dirty="0"/>
              <a:t>Hvis svaret er ja på ett av disse spørsmålene, så er det grunnlag for å dele opp målgruppen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EC36F60F-6E5E-01D1-440C-A37B722ABCEB}"/>
              </a:ext>
            </a:extLst>
          </p:cNvPr>
          <p:cNvSpPr txBox="1"/>
          <p:nvPr/>
        </p:nvSpPr>
        <p:spPr>
          <a:xfrm>
            <a:off x="291830" y="982494"/>
            <a:ext cx="2858584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>
                <a:solidFill>
                  <a:schemeClr val="bg1"/>
                </a:solidFill>
              </a:rPr>
              <a:t>Kjennetegn er </a:t>
            </a:r>
            <a:r>
              <a:rPr lang="nb-NO" sz="1600" noProof="0" dirty="0">
                <a:solidFill>
                  <a:schemeClr val="bg1"/>
                </a:solidFill>
              </a:rPr>
              <a:t>forhold som er felles for de fleste av personene i målgruppa. </a:t>
            </a:r>
            <a:r>
              <a:rPr lang="nb-NO" sz="1600" dirty="0">
                <a:solidFill>
                  <a:schemeClr val="bg1"/>
                </a:solidFill>
              </a:rPr>
              <a:t>Det kan være ting som: </a:t>
            </a:r>
          </a:p>
          <a:p>
            <a:endParaRPr lang="nb-NO" sz="1600" noProof="0" dirty="0">
              <a:solidFill>
                <a:schemeClr val="bg1"/>
              </a:solidFill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Alder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Kjønn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noProof="0" dirty="0">
                <a:solidFill>
                  <a:schemeClr val="bg1"/>
                </a:solidFill>
              </a:rPr>
              <a:t>Landbakgrunn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Utdanningsnivå</a:t>
            </a:r>
            <a:r>
              <a:rPr lang="nb-NO" sz="1400" noProof="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Tjenester personene </a:t>
            </a:r>
            <a:br>
              <a:rPr lang="nb-NO" sz="1400" dirty="0">
                <a:solidFill>
                  <a:schemeClr val="bg1"/>
                </a:solidFill>
              </a:rPr>
            </a:br>
            <a:r>
              <a:rPr lang="nb-NO" sz="1400" dirty="0">
                <a:solidFill>
                  <a:schemeClr val="bg1"/>
                </a:solidFill>
              </a:rPr>
              <a:t>mottar i dag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Ytelser personene </a:t>
            </a:r>
            <a:br>
              <a:rPr lang="nb-NO" sz="1400" dirty="0">
                <a:solidFill>
                  <a:schemeClr val="bg1"/>
                </a:solidFill>
              </a:rPr>
            </a:br>
            <a:r>
              <a:rPr lang="nb-NO" sz="1400" dirty="0">
                <a:solidFill>
                  <a:schemeClr val="bg1"/>
                </a:solidFill>
              </a:rPr>
              <a:t>mottar i dag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Helse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Nettverk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Motivasjon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Interesser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b-NO" sz="1400" dirty="0">
                <a:solidFill>
                  <a:schemeClr val="bg1"/>
                </a:solidFill>
              </a:rPr>
              <a:t>Andre ting personen </a:t>
            </a:r>
            <a:r>
              <a:rPr lang="nb-NO" sz="1400">
                <a:solidFill>
                  <a:schemeClr val="bg1"/>
                </a:solidFill>
              </a:rPr>
              <a:t>er </a:t>
            </a:r>
            <a:br>
              <a:rPr lang="nb-NO" sz="1400">
                <a:solidFill>
                  <a:schemeClr val="bg1"/>
                </a:solidFill>
              </a:rPr>
            </a:br>
            <a:r>
              <a:rPr lang="nb-NO" sz="1400">
                <a:solidFill>
                  <a:schemeClr val="bg1"/>
                </a:solidFill>
              </a:rPr>
              <a:t>opptatt </a:t>
            </a:r>
            <a:r>
              <a:rPr lang="nb-NO" sz="1400" dirty="0">
                <a:solidFill>
                  <a:schemeClr val="bg1"/>
                </a:solidFill>
              </a:rPr>
              <a:t>av</a:t>
            </a:r>
          </a:p>
          <a:p>
            <a:endParaRPr lang="nb-NO" sz="1400" noProof="0" dirty="0">
              <a:solidFill>
                <a:schemeClr val="bg1"/>
              </a:solidFill>
            </a:endParaRPr>
          </a:p>
          <a:p>
            <a:endParaRPr lang="nb-NO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36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5405" y="530353"/>
            <a:ext cx="10572307" cy="596690"/>
          </a:xfrm>
        </p:spPr>
        <p:txBody>
          <a:bodyPr/>
          <a:lstStyle/>
          <a:p>
            <a:r>
              <a:rPr lang="nb-NO" b="1" dirty="0"/>
              <a:t>  </a:t>
            </a:r>
          </a:p>
        </p:txBody>
      </p:sp>
      <p:sp>
        <p:nvSpPr>
          <p:cNvPr id="7" name="Rektangel 6"/>
          <p:cNvSpPr/>
          <p:nvPr/>
        </p:nvSpPr>
        <p:spPr>
          <a:xfrm>
            <a:off x="1010093" y="1414134"/>
            <a:ext cx="94098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3634154" y="213830"/>
            <a:ext cx="4923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506A3D4-C767-5DBD-CDC8-E84FFAA01657}"/>
              </a:ext>
            </a:extLst>
          </p:cNvPr>
          <p:cNvSpPr txBox="1">
            <a:spLocks/>
          </p:cNvSpPr>
          <p:nvPr/>
        </p:nvSpPr>
        <p:spPr>
          <a:xfrm>
            <a:off x="729276" y="655200"/>
            <a:ext cx="10483200" cy="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srgbClr val="009DF0"/>
                </a:solidFill>
                <a:effectLst/>
                <a:uLnTx/>
                <a:uFillTx/>
                <a:latin typeface="Verdana"/>
                <a:ea typeface="Verdana"/>
                <a:cs typeface="+mj-lt"/>
              </a:rPr>
              <a:t>Beskrive behov og utfordring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EC1C5B4-789F-C4AA-560C-7211B291C133}"/>
              </a:ext>
            </a:extLst>
          </p:cNvPr>
          <p:cNvSpPr/>
          <p:nvPr/>
        </p:nvSpPr>
        <p:spPr>
          <a:xfrm>
            <a:off x="1535904" y="2112279"/>
            <a:ext cx="3807621" cy="726281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Introduksjon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A7CEAD4-1A89-A6C4-2EA7-92CEAD0FA41D}"/>
              </a:ext>
            </a:extLst>
          </p:cNvPr>
          <p:cNvSpPr/>
          <p:nvPr/>
        </p:nvSpPr>
        <p:spPr>
          <a:xfrm>
            <a:off x="1535904" y="3349168"/>
            <a:ext cx="3807621" cy="726281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kern="0" dirty="0">
                <a:solidFill>
                  <a:srgbClr val="FFFFFF"/>
                </a:solidFill>
                <a:latin typeface="Verdana"/>
              </a:rPr>
              <a:t>Øvelse: Definere utfordring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A7C9400-2635-C1C7-7C14-ABEF4E78AA26}"/>
              </a:ext>
            </a:extLst>
          </p:cNvPr>
          <p:cNvSpPr/>
          <p:nvPr/>
        </p:nvSpPr>
        <p:spPr>
          <a:xfrm>
            <a:off x="1613727" y="4646242"/>
            <a:ext cx="3807621" cy="726281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kern="0" dirty="0">
                <a:solidFill>
                  <a:srgbClr val="FFFFFF"/>
                </a:solidFill>
                <a:latin typeface="Verdana"/>
              </a:rPr>
              <a:t>Øvelse: Dele opp målgruppen?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F8EDD744-2D4B-8B09-8B04-8B0FCCD63128}"/>
              </a:ext>
            </a:extLst>
          </p:cNvPr>
          <p:cNvSpPr/>
          <p:nvPr/>
        </p:nvSpPr>
        <p:spPr>
          <a:xfrm>
            <a:off x="531106" y="1854451"/>
            <a:ext cx="1268433" cy="1121569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 dirty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</a:t>
            </a:r>
          </a:p>
        </p:txBody>
      </p:sp>
      <p:sp>
        <p:nvSpPr>
          <p:cNvPr id="14" name="Oval 10">
            <a:extLst>
              <a:ext uri="{FF2B5EF4-FFF2-40B4-BE49-F238E27FC236}">
                <a16:creationId xmlns:a16="http://schemas.microsoft.com/office/drawing/2014/main" id="{601C6737-CA72-037E-D0C9-CB01A53175EB}"/>
              </a:ext>
            </a:extLst>
          </p:cNvPr>
          <p:cNvSpPr/>
          <p:nvPr/>
        </p:nvSpPr>
        <p:spPr>
          <a:xfrm>
            <a:off x="588763" y="3143727"/>
            <a:ext cx="1153121" cy="1121569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 dirty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</a:t>
            </a:r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DA5EEBE3-3BB7-3AD6-9F8A-76B290DBC306}"/>
              </a:ext>
            </a:extLst>
          </p:cNvPr>
          <p:cNvSpPr/>
          <p:nvPr/>
        </p:nvSpPr>
        <p:spPr>
          <a:xfrm>
            <a:off x="588763" y="4448597"/>
            <a:ext cx="1153121" cy="1121569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358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5405" y="530353"/>
            <a:ext cx="10572307" cy="596690"/>
          </a:xfrm>
        </p:spPr>
        <p:txBody>
          <a:bodyPr>
            <a:normAutofit fontScale="90000"/>
          </a:bodyPr>
          <a:lstStyle/>
          <a:p>
            <a:br>
              <a:rPr lang="nb-NO" b="1" dirty="0"/>
            </a:br>
            <a:endParaRPr lang="nb-NO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3634154" y="213830"/>
            <a:ext cx="4923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8B15B20-A712-F942-BA35-AA59F76D3423}"/>
              </a:ext>
            </a:extLst>
          </p:cNvPr>
          <p:cNvSpPr/>
          <p:nvPr/>
        </p:nvSpPr>
        <p:spPr>
          <a:xfrm>
            <a:off x="1492361" y="708485"/>
            <a:ext cx="4280178" cy="923926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Introduksjon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9B5BFADB-95F7-224C-39B8-B3ED49D3A5D1}"/>
              </a:ext>
            </a:extLst>
          </p:cNvPr>
          <p:cNvSpPr/>
          <p:nvPr/>
        </p:nvSpPr>
        <p:spPr>
          <a:xfrm>
            <a:off x="323462" y="510842"/>
            <a:ext cx="1393540" cy="1373942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9AC176B5-94B8-013D-51B1-74E5EE1DBB37}"/>
              </a:ext>
            </a:extLst>
          </p:cNvPr>
          <p:cNvSpPr txBox="1"/>
          <p:nvPr/>
        </p:nvSpPr>
        <p:spPr>
          <a:xfrm>
            <a:off x="1472664" y="2050181"/>
            <a:ext cx="860498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accent1"/>
                </a:solidFill>
                <a:ea typeface="Verdana"/>
              </a:rPr>
              <a:t>En effektkontrakt bør ta utgangspunkt i et behov eller en utfordring som kommunen har identifisert, og der bruk av en </a:t>
            </a:r>
            <a:r>
              <a:rPr lang="nb-NO" sz="2400" b="1" dirty="0">
                <a:solidFill>
                  <a:schemeClr val="accent1"/>
                </a:solidFill>
                <a:ea typeface="Verdana"/>
              </a:rPr>
              <a:t>effektkontrakt er egnet for å dekke behovet </a:t>
            </a:r>
            <a:r>
              <a:rPr lang="nb-NO" sz="2400" dirty="0">
                <a:solidFill>
                  <a:schemeClr val="accent1"/>
                </a:solidFill>
                <a:ea typeface="Verdana"/>
              </a:rPr>
              <a:t>eller løse utfordringen</a:t>
            </a:r>
          </a:p>
          <a:p>
            <a:endParaRPr lang="nb-NO" sz="2400" dirty="0">
              <a:solidFill>
                <a:schemeClr val="accent1"/>
              </a:solidFill>
              <a:ea typeface="Verdan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accent1"/>
                </a:solidFill>
                <a:ea typeface="Verdana"/>
                <a:cs typeface="+mn-lt"/>
              </a:rPr>
              <a:t>Kjernen i sosialt entreprenørskap er gjerne at man har identifisert, og jobbet frem, en løsning som er egnet for å imøtekomme et </a:t>
            </a:r>
            <a:r>
              <a:rPr lang="nb-NO" sz="2400" b="1" dirty="0">
                <a:solidFill>
                  <a:schemeClr val="accent1"/>
                </a:solidFill>
                <a:ea typeface="Verdana"/>
                <a:cs typeface="+mn-lt"/>
              </a:rPr>
              <a:t>udekket sosialt behov</a:t>
            </a:r>
            <a:endParaRPr lang="nb-NO" sz="2400" dirty="0">
              <a:solidFill>
                <a:schemeClr val="accent1"/>
              </a:solidFill>
              <a:ea typeface="Verdana"/>
            </a:endParaRPr>
          </a:p>
          <a:p>
            <a:endParaRPr lang="nb-NO" sz="2400" dirty="0">
              <a:solidFill>
                <a:schemeClr val="accent1"/>
              </a:solidFill>
              <a:ea typeface="Verdana"/>
            </a:endParaRP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8586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5405" y="530353"/>
            <a:ext cx="10572307" cy="596690"/>
          </a:xfrm>
        </p:spPr>
        <p:txBody>
          <a:bodyPr>
            <a:normAutofit fontScale="90000"/>
          </a:bodyPr>
          <a:lstStyle/>
          <a:p>
            <a:br>
              <a:rPr lang="nb-NO" b="1" dirty="0"/>
            </a:br>
            <a:endParaRPr lang="nb-NO" b="1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8B15B20-A712-F942-BA35-AA59F76D3423}"/>
              </a:ext>
            </a:extLst>
          </p:cNvPr>
          <p:cNvSpPr/>
          <p:nvPr/>
        </p:nvSpPr>
        <p:spPr>
          <a:xfrm>
            <a:off x="1468315" y="520154"/>
            <a:ext cx="3897324" cy="584775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kern="0" dirty="0">
                <a:solidFill>
                  <a:srgbClr val="FFFFFF"/>
                </a:solidFill>
                <a:latin typeface="Verdana"/>
              </a:rPr>
              <a:t>Øvelse: Beskrive utfordring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9B5BFADB-95F7-224C-39B8-B3ED49D3A5D1}"/>
              </a:ext>
            </a:extLst>
          </p:cNvPr>
          <p:cNvSpPr/>
          <p:nvPr/>
        </p:nvSpPr>
        <p:spPr>
          <a:xfrm>
            <a:off x="323462" y="308620"/>
            <a:ext cx="1267946" cy="1027812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2800" b="1" kern="0" dirty="0">
                <a:solidFill>
                  <a:srgbClr val="05326E"/>
                </a:solidFill>
                <a:latin typeface="Verdana"/>
              </a:rPr>
              <a:t>2</a:t>
            </a:r>
            <a:endParaRPr kumimoji="0" lang="nb-NO" sz="2800" b="1" i="0" u="none" strike="noStrike" kern="0" cap="none" spc="0" normalizeH="0" baseline="0" noProof="0" dirty="0">
              <a:ln>
                <a:noFill/>
              </a:ln>
              <a:solidFill>
                <a:srgbClr val="05326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9B46782-2AA2-E5E6-920E-082BCD171FDD}"/>
              </a:ext>
            </a:extLst>
          </p:cNvPr>
          <p:cNvSpPr/>
          <p:nvPr/>
        </p:nvSpPr>
        <p:spPr>
          <a:xfrm>
            <a:off x="466990" y="2393524"/>
            <a:ext cx="7830787" cy="130100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r>
              <a:rPr lang="nb-NO" sz="1200" i="1" noProof="0" dirty="0">
                <a:solidFill>
                  <a:schemeClr val="tx1"/>
                </a:solidFill>
              </a:rPr>
              <a:t>Dette er problemstillingen vi skal jobbe med: </a:t>
            </a:r>
          </a:p>
          <a:p>
            <a:endParaRPr lang="nb-NO" sz="1200" i="1" noProof="0" dirty="0"/>
          </a:p>
          <a:p>
            <a:endParaRPr lang="nb-NO" sz="1400" i="1" dirty="0"/>
          </a:p>
          <a:p>
            <a:endParaRPr lang="nb-NO" sz="1400" i="1" noProof="0" dirty="0"/>
          </a:p>
          <a:p>
            <a:endParaRPr lang="nb-NO" sz="1400" i="1" dirty="0"/>
          </a:p>
          <a:p>
            <a:endParaRPr lang="nb-NO" sz="1400" i="1" noProof="0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2CD5C7-0F85-2AA3-07C1-5FD30AE2CA48}"/>
              </a:ext>
            </a:extLst>
          </p:cNvPr>
          <p:cNvSpPr/>
          <p:nvPr/>
        </p:nvSpPr>
        <p:spPr>
          <a:xfrm>
            <a:off x="467865" y="1635556"/>
            <a:ext cx="7829912" cy="7315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r>
              <a:rPr lang="nb-NO" sz="1200" i="1" noProof="0" dirty="0">
                <a:solidFill>
                  <a:schemeClr val="tx1"/>
                </a:solidFill>
              </a:rPr>
              <a:t>Dette er problemområdet vi har valgt</a:t>
            </a:r>
            <a:r>
              <a:rPr lang="nb-NO" sz="1200" i="1" noProof="0" dirty="0"/>
              <a:t>:</a:t>
            </a:r>
          </a:p>
          <a:p>
            <a:endParaRPr lang="nb-NO" sz="1200" dirty="0"/>
          </a:p>
          <a:p>
            <a:endParaRPr lang="nb-NO" noProof="0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F75BAD12-794C-542D-53CC-C66AA719F57A}"/>
              </a:ext>
            </a:extLst>
          </p:cNvPr>
          <p:cNvSpPr/>
          <p:nvPr/>
        </p:nvSpPr>
        <p:spPr>
          <a:xfrm>
            <a:off x="466990" y="3742132"/>
            <a:ext cx="7830787" cy="26242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r>
              <a:rPr lang="nb-NO" sz="1200" i="1" dirty="0">
                <a:solidFill>
                  <a:schemeClr val="tx1"/>
                </a:solidFill>
              </a:rPr>
              <a:t>Dette er vår problemdefinisjon: </a:t>
            </a:r>
            <a:endParaRPr lang="nb-NO" sz="1200" noProof="0" dirty="0">
              <a:solidFill>
                <a:schemeClr val="tx1"/>
              </a:solidFill>
            </a:endParaRPr>
          </a:p>
          <a:p>
            <a:endParaRPr lang="nb-NO" sz="1400" dirty="0">
              <a:solidFill>
                <a:schemeClr val="accent1"/>
              </a:solidFill>
            </a:endParaRPr>
          </a:p>
          <a:p>
            <a:endParaRPr lang="nb-NO" sz="1400" noProof="0" dirty="0">
              <a:solidFill>
                <a:schemeClr val="accent1"/>
              </a:solidFill>
            </a:endParaRPr>
          </a:p>
          <a:p>
            <a:endParaRPr lang="nb-NO" sz="1400" dirty="0">
              <a:solidFill>
                <a:schemeClr val="accent1"/>
              </a:solidFill>
            </a:endParaRPr>
          </a:p>
          <a:p>
            <a:endParaRPr lang="nb-NO" sz="1400" noProof="0" dirty="0">
              <a:solidFill>
                <a:schemeClr val="accent1"/>
              </a:solidFill>
            </a:endParaRPr>
          </a:p>
          <a:p>
            <a:endParaRPr lang="nb-NO" sz="1400" dirty="0">
              <a:solidFill>
                <a:schemeClr val="accent1"/>
              </a:solidFill>
            </a:endParaRPr>
          </a:p>
          <a:p>
            <a:endParaRPr lang="nb-NO" sz="1400" noProof="0" dirty="0">
              <a:solidFill>
                <a:schemeClr val="accent1"/>
              </a:solidFill>
            </a:endParaRPr>
          </a:p>
          <a:p>
            <a:endParaRPr lang="nb-NO" sz="1400" dirty="0">
              <a:solidFill>
                <a:schemeClr val="accent1"/>
              </a:solidFill>
            </a:endParaRPr>
          </a:p>
          <a:p>
            <a:endParaRPr lang="nb-NO" sz="1400" noProof="0" dirty="0">
              <a:solidFill>
                <a:schemeClr val="accent1"/>
              </a:solidFill>
            </a:endParaRPr>
          </a:p>
          <a:p>
            <a:endParaRPr lang="nb-NO" sz="1400" dirty="0">
              <a:solidFill>
                <a:schemeClr val="accent1"/>
              </a:solidFill>
            </a:endParaRPr>
          </a:p>
          <a:p>
            <a:endParaRPr lang="nb-NO" sz="1400" noProof="0" dirty="0">
              <a:solidFill>
                <a:schemeClr val="accent1"/>
              </a:solidFill>
            </a:endParaRPr>
          </a:p>
        </p:txBody>
      </p:sp>
      <p:sp>
        <p:nvSpPr>
          <p:cNvPr id="10" name="Oval 14">
            <a:extLst>
              <a:ext uri="{FF2B5EF4-FFF2-40B4-BE49-F238E27FC236}">
                <a16:creationId xmlns:a16="http://schemas.microsoft.com/office/drawing/2014/main" id="{33AE08D7-25A2-B914-74D0-995E6863AB69}"/>
              </a:ext>
            </a:extLst>
          </p:cNvPr>
          <p:cNvSpPr/>
          <p:nvPr/>
        </p:nvSpPr>
        <p:spPr>
          <a:xfrm>
            <a:off x="8401728" y="1649386"/>
            <a:ext cx="710419" cy="7038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 noProof="0"/>
              <a:t>1</a:t>
            </a:r>
          </a:p>
        </p:txBody>
      </p:sp>
      <p:sp>
        <p:nvSpPr>
          <p:cNvPr id="11" name="Oval 15">
            <a:extLst>
              <a:ext uri="{FF2B5EF4-FFF2-40B4-BE49-F238E27FC236}">
                <a16:creationId xmlns:a16="http://schemas.microsoft.com/office/drawing/2014/main" id="{BB4C1A1A-04EE-E6E5-6CC1-9FE6C915D81B}"/>
              </a:ext>
            </a:extLst>
          </p:cNvPr>
          <p:cNvSpPr/>
          <p:nvPr/>
        </p:nvSpPr>
        <p:spPr>
          <a:xfrm>
            <a:off x="8414677" y="2692094"/>
            <a:ext cx="710419" cy="7038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 noProof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2" name="Oval 16">
            <a:extLst>
              <a:ext uri="{FF2B5EF4-FFF2-40B4-BE49-F238E27FC236}">
                <a16:creationId xmlns:a16="http://schemas.microsoft.com/office/drawing/2014/main" id="{D3BE1455-0747-FBA6-06CC-B97ED55FDC0D}"/>
              </a:ext>
            </a:extLst>
          </p:cNvPr>
          <p:cNvSpPr/>
          <p:nvPr/>
        </p:nvSpPr>
        <p:spPr>
          <a:xfrm>
            <a:off x="8414677" y="4702305"/>
            <a:ext cx="710419" cy="703860"/>
          </a:xfrm>
          <a:prstGeom prst="ellipse">
            <a:avLst/>
          </a:prstGeom>
          <a:solidFill>
            <a:schemeClr val="bg1"/>
          </a:solidFill>
          <a:ln>
            <a:solidFill>
              <a:srgbClr val="B3D2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>
                <a:solidFill>
                  <a:schemeClr val="accent1"/>
                </a:solidFill>
              </a:rPr>
              <a:t>3</a:t>
            </a:r>
            <a:endParaRPr lang="nb-NO" sz="2000" b="1" noProof="0">
              <a:solidFill>
                <a:schemeClr val="accent1"/>
              </a:solidFill>
            </a:endParaRPr>
          </a:p>
        </p:txBody>
      </p:sp>
      <p:sp>
        <p:nvSpPr>
          <p:cNvPr id="13" name="Rectangle: Rounded Corners 17">
            <a:extLst>
              <a:ext uri="{FF2B5EF4-FFF2-40B4-BE49-F238E27FC236}">
                <a16:creationId xmlns:a16="http://schemas.microsoft.com/office/drawing/2014/main" id="{9ADD9347-976D-8122-CAA0-D64FF4A27461}"/>
              </a:ext>
            </a:extLst>
          </p:cNvPr>
          <p:cNvSpPr/>
          <p:nvPr/>
        </p:nvSpPr>
        <p:spPr>
          <a:xfrm>
            <a:off x="9216098" y="1635556"/>
            <a:ext cx="2482948" cy="73152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200" b="1" noProof="0" dirty="0">
                <a:solidFill>
                  <a:schemeClr val="tx1"/>
                </a:solidFill>
              </a:rPr>
              <a:t>Fyll inn problemområdet</a:t>
            </a:r>
          </a:p>
          <a:p>
            <a:pPr algn="ctr"/>
            <a:endParaRPr lang="nb-NO" sz="1200" dirty="0">
              <a:solidFill>
                <a:schemeClr val="bg1"/>
              </a:solidFill>
            </a:endParaRPr>
          </a:p>
        </p:txBody>
      </p:sp>
      <p:sp>
        <p:nvSpPr>
          <p:cNvPr id="14" name="Rectangle: Rounded Corners 19">
            <a:extLst>
              <a:ext uri="{FF2B5EF4-FFF2-40B4-BE49-F238E27FC236}">
                <a16:creationId xmlns:a16="http://schemas.microsoft.com/office/drawing/2014/main" id="{8D6C8E36-B939-7056-7C96-84E5B7DE258A}"/>
              </a:ext>
            </a:extLst>
          </p:cNvPr>
          <p:cNvSpPr/>
          <p:nvPr/>
        </p:nvSpPr>
        <p:spPr>
          <a:xfrm>
            <a:off x="9241997" y="2393523"/>
            <a:ext cx="2482948" cy="130100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200" b="1" noProof="0" dirty="0">
                <a:solidFill>
                  <a:schemeClr val="tx1"/>
                </a:solidFill>
              </a:rPr>
              <a:t>Fyll inn problemstillingen</a:t>
            </a:r>
          </a:p>
          <a:p>
            <a:pPr algn="ctr"/>
            <a:endParaRPr lang="nb-NO" sz="1200" dirty="0">
              <a:solidFill>
                <a:schemeClr val="accent1"/>
              </a:solidFill>
            </a:endParaRPr>
          </a:p>
        </p:txBody>
      </p:sp>
      <p:sp>
        <p:nvSpPr>
          <p:cNvPr id="15" name="Rectangle: Rounded Corners 20">
            <a:extLst>
              <a:ext uri="{FF2B5EF4-FFF2-40B4-BE49-F238E27FC236}">
                <a16:creationId xmlns:a16="http://schemas.microsoft.com/office/drawing/2014/main" id="{0E2E43AE-18E7-23C0-ACE8-F0957B307F5B}"/>
              </a:ext>
            </a:extLst>
          </p:cNvPr>
          <p:cNvSpPr/>
          <p:nvPr/>
        </p:nvSpPr>
        <p:spPr>
          <a:xfrm>
            <a:off x="9216097" y="3742132"/>
            <a:ext cx="2651647" cy="290185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200" b="1" noProof="0" dirty="0">
                <a:solidFill>
                  <a:schemeClr val="tx1"/>
                </a:solidFill>
              </a:rPr>
              <a:t>Lage en presis problemdefinisjon</a:t>
            </a:r>
          </a:p>
          <a:p>
            <a:pPr algn="ctr"/>
            <a:endParaRPr lang="nb-NO" sz="1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5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5405" y="530353"/>
            <a:ext cx="10572307" cy="596690"/>
          </a:xfrm>
        </p:spPr>
        <p:txBody>
          <a:bodyPr>
            <a:normAutofit fontScale="90000"/>
          </a:bodyPr>
          <a:lstStyle/>
          <a:p>
            <a:br>
              <a:rPr lang="nb-NO" b="1" dirty="0"/>
            </a:br>
            <a:endParaRPr lang="nb-NO" b="1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8B15B20-A712-F942-BA35-AA59F76D3423}"/>
              </a:ext>
            </a:extLst>
          </p:cNvPr>
          <p:cNvSpPr/>
          <p:nvPr/>
        </p:nvSpPr>
        <p:spPr>
          <a:xfrm>
            <a:off x="1468315" y="520154"/>
            <a:ext cx="3897324" cy="584775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kern="0" dirty="0">
                <a:solidFill>
                  <a:srgbClr val="FFFFFF"/>
                </a:solidFill>
                <a:latin typeface="Verdana"/>
              </a:rPr>
              <a:t>Øvelse: Lage </a:t>
            </a:r>
            <a:r>
              <a:rPr lang="nb-NO" kern="0" dirty="0" err="1">
                <a:solidFill>
                  <a:srgbClr val="FFFFFF"/>
                </a:solidFill>
                <a:latin typeface="Verdana"/>
              </a:rPr>
              <a:t>problemtre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9B5BFADB-95F7-224C-39B8-B3ED49D3A5D1}"/>
              </a:ext>
            </a:extLst>
          </p:cNvPr>
          <p:cNvSpPr/>
          <p:nvPr/>
        </p:nvSpPr>
        <p:spPr>
          <a:xfrm>
            <a:off x="323462" y="308620"/>
            <a:ext cx="1267946" cy="1027812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 dirty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3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D33B43A-56AB-A1F2-CFA6-E3EFB4D2F85D}"/>
              </a:ext>
            </a:extLst>
          </p:cNvPr>
          <p:cNvSpPr/>
          <p:nvPr/>
        </p:nvSpPr>
        <p:spPr>
          <a:xfrm>
            <a:off x="1140697" y="1238208"/>
            <a:ext cx="7559424" cy="523819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5326E"/>
            </a:solidFill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D62807F-5A1C-9400-5A3E-E09DAEF6E0F9}"/>
              </a:ext>
            </a:extLst>
          </p:cNvPr>
          <p:cNvSpPr/>
          <p:nvPr/>
        </p:nvSpPr>
        <p:spPr>
          <a:xfrm>
            <a:off x="1216973" y="1470074"/>
            <a:ext cx="7420590" cy="230006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FF8855"/>
            </a:solidFill>
            <a:prstDash val="dash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4733B301-F2C6-5866-2BD0-C0AC6F471AC4}"/>
              </a:ext>
            </a:extLst>
          </p:cNvPr>
          <p:cNvSpPr/>
          <p:nvPr/>
        </p:nvSpPr>
        <p:spPr>
          <a:xfrm>
            <a:off x="1216973" y="3865417"/>
            <a:ext cx="7420590" cy="240621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5326E">
                <a:lumMod val="20000"/>
                <a:lumOff val="80000"/>
              </a:srgbClr>
            </a:solidFill>
            <a:prstDash val="dash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68AE52F1-C139-9578-9D69-FE7890D4201B}"/>
              </a:ext>
            </a:extLst>
          </p:cNvPr>
          <p:cNvSpPr/>
          <p:nvPr/>
        </p:nvSpPr>
        <p:spPr>
          <a:xfrm>
            <a:off x="4266460" y="1325205"/>
            <a:ext cx="1321616" cy="28973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0" cap="none" spc="0" normalizeH="0" baseline="0" noProof="0" dirty="0">
                <a:ln>
                  <a:noFill/>
                </a:ln>
                <a:solidFill>
                  <a:srgbClr val="62294B">
                    <a:lumMod val="5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Konsekvenser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7039E67-C704-5749-68CA-1099895E0301}"/>
              </a:ext>
            </a:extLst>
          </p:cNvPr>
          <p:cNvSpPr/>
          <p:nvPr/>
        </p:nvSpPr>
        <p:spPr>
          <a:xfrm>
            <a:off x="8877897" y="3370283"/>
            <a:ext cx="587124" cy="555888"/>
          </a:xfrm>
          <a:prstGeom prst="ellipse">
            <a:avLst/>
          </a:prstGeom>
          <a:solidFill>
            <a:srgbClr val="05326E"/>
          </a:solidFill>
          <a:ln w="12700" cap="flat" cmpd="sng" algn="ctr">
            <a:solidFill>
              <a:srgbClr val="05326E"/>
            </a:solidFill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AC4ABFF-5B7D-833D-05F2-DDB0D3CDDBB9}"/>
              </a:ext>
            </a:extLst>
          </p:cNvPr>
          <p:cNvSpPr/>
          <p:nvPr/>
        </p:nvSpPr>
        <p:spPr>
          <a:xfrm>
            <a:off x="9642796" y="4308349"/>
            <a:ext cx="2421049" cy="1772529"/>
          </a:xfrm>
          <a:prstGeom prst="roundRect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Diskuter og fyll inn årsakene til at utfordringen oppstår. Årsakene som er øverst er de som er tettest på utfordringen. Vi jobber oss nedover i rotsystemet for å finne alle årsakene til at utfordringen oppstår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42E3087-191D-A17A-A07E-420644B0253A}"/>
              </a:ext>
            </a:extLst>
          </p:cNvPr>
          <p:cNvSpPr/>
          <p:nvPr/>
        </p:nvSpPr>
        <p:spPr>
          <a:xfrm>
            <a:off x="8877220" y="4916669"/>
            <a:ext cx="587124" cy="555888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solidFill>
              <a:srgbClr val="05326E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0" cap="none" spc="0" normalizeH="0" baseline="0" noProof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18993AC-BFFA-7107-C30E-38E451B1C2CF}"/>
              </a:ext>
            </a:extLst>
          </p:cNvPr>
          <p:cNvSpPr/>
          <p:nvPr/>
        </p:nvSpPr>
        <p:spPr>
          <a:xfrm>
            <a:off x="9642797" y="3268912"/>
            <a:ext cx="2421049" cy="753708"/>
          </a:xfrm>
          <a:prstGeom prst="round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Fyll inn definisjonen av utfordringen (den dere ble enige om i forrige øvelse)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F682DB6-F61B-8C2E-8D30-1570466A601F}"/>
              </a:ext>
            </a:extLst>
          </p:cNvPr>
          <p:cNvSpPr/>
          <p:nvPr/>
        </p:nvSpPr>
        <p:spPr>
          <a:xfrm>
            <a:off x="8877220" y="1854489"/>
            <a:ext cx="587124" cy="555888"/>
          </a:xfrm>
          <a:prstGeom prst="ellipse">
            <a:avLst/>
          </a:prstGeom>
          <a:solidFill>
            <a:srgbClr val="FF885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3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43A93ED-83BB-44E8-150D-864E78BC80DD}"/>
              </a:ext>
            </a:extLst>
          </p:cNvPr>
          <p:cNvSpPr/>
          <p:nvPr/>
        </p:nvSpPr>
        <p:spPr>
          <a:xfrm>
            <a:off x="9641443" y="1521331"/>
            <a:ext cx="2421049" cy="1222204"/>
          </a:xfrm>
          <a:prstGeom prst="roundRect">
            <a:avLst/>
          </a:prstGeom>
          <a:solidFill>
            <a:srgbClr val="FF885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Fyll inn konsekvensene som følger av at utfordringen finnes. Prøv å tenk på konsekvenser for individene og for kommunen. 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30122F14-921A-EEFE-E562-74E02D6F9320}"/>
              </a:ext>
            </a:extLst>
          </p:cNvPr>
          <p:cNvSpPr txBox="1"/>
          <p:nvPr/>
        </p:nvSpPr>
        <p:spPr>
          <a:xfrm>
            <a:off x="4266460" y="3645766"/>
            <a:ext cx="1829540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200" dirty="0">
                <a:latin typeface="Verdana" panose="020B0604030504040204" pitchFamily="34" charset="0"/>
                <a:ea typeface="Verdana" panose="020B0604030504040204" pitchFamily="34" charset="0"/>
              </a:rPr>
              <a:t>Hovedutfordring</a:t>
            </a: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AF13468-9F6F-54CE-548F-25600DEBD568}"/>
              </a:ext>
            </a:extLst>
          </p:cNvPr>
          <p:cNvSpPr/>
          <p:nvPr/>
        </p:nvSpPr>
        <p:spPr>
          <a:xfrm>
            <a:off x="4259601" y="6120642"/>
            <a:ext cx="1321616" cy="28973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Årsak</a:t>
            </a:r>
          </a:p>
        </p:txBody>
      </p:sp>
    </p:spTree>
    <p:extLst>
      <p:ext uri="{BB962C8B-B14F-4D97-AF65-F5344CB8AC3E}">
        <p14:creationId xmlns:p14="http://schemas.microsoft.com/office/powerpoint/2010/main" val="2097584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95816" y="2525656"/>
            <a:ext cx="7248083" cy="947306"/>
          </a:xfrm>
        </p:spPr>
        <p:txBody>
          <a:bodyPr/>
          <a:lstStyle/>
          <a:p>
            <a:r>
              <a:rPr lang="nb-NO" sz="4800" i="1" dirty="0"/>
              <a:t>Definere målgruppe</a:t>
            </a:r>
          </a:p>
        </p:txBody>
      </p:sp>
    </p:spTree>
    <p:extLst>
      <p:ext uri="{BB962C8B-B14F-4D97-AF65-F5344CB8AC3E}">
        <p14:creationId xmlns:p14="http://schemas.microsoft.com/office/powerpoint/2010/main" val="98488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5405" y="530353"/>
            <a:ext cx="10572307" cy="596690"/>
          </a:xfrm>
        </p:spPr>
        <p:txBody>
          <a:bodyPr/>
          <a:lstStyle/>
          <a:p>
            <a:r>
              <a:rPr lang="nb-NO" b="1" dirty="0"/>
              <a:t>  </a:t>
            </a:r>
          </a:p>
        </p:txBody>
      </p:sp>
      <p:sp>
        <p:nvSpPr>
          <p:cNvPr id="7" name="Rektangel 6"/>
          <p:cNvSpPr/>
          <p:nvPr/>
        </p:nvSpPr>
        <p:spPr>
          <a:xfrm>
            <a:off x="1010093" y="1414134"/>
            <a:ext cx="94098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3634154" y="213830"/>
            <a:ext cx="4923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506A3D4-C767-5DBD-CDC8-E84FFAA01657}"/>
              </a:ext>
            </a:extLst>
          </p:cNvPr>
          <p:cNvSpPr txBox="1">
            <a:spLocks/>
          </p:cNvSpPr>
          <p:nvPr/>
        </p:nvSpPr>
        <p:spPr>
          <a:xfrm>
            <a:off x="729276" y="655200"/>
            <a:ext cx="10483200" cy="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solidFill>
                  <a:srgbClr val="009DF0"/>
                </a:solidFill>
                <a:latin typeface="Verdana"/>
                <a:ea typeface="Verdana"/>
                <a:cs typeface="+mj-lt"/>
              </a:rPr>
              <a:t>Definere målgruppe</a:t>
            </a:r>
            <a:endParaRPr kumimoji="0" lang="nb-NO" sz="2800" b="0" i="0" u="none" strike="noStrike" kern="1200" cap="none" spc="0" normalizeH="0" baseline="0" noProof="0" dirty="0">
              <a:ln>
                <a:noFill/>
              </a:ln>
              <a:solidFill>
                <a:srgbClr val="009DF0"/>
              </a:solidFill>
              <a:effectLst/>
              <a:uLnTx/>
              <a:uFillTx/>
              <a:latin typeface="Verdana"/>
              <a:ea typeface="Verdana"/>
              <a:cs typeface="+mj-lt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EC1C5B4-789F-C4AA-560C-7211B291C133}"/>
              </a:ext>
            </a:extLst>
          </p:cNvPr>
          <p:cNvSpPr/>
          <p:nvPr/>
        </p:nvSpPr>
        <p:spPr>
          <a:xfrm>
            <a:off x="1535904" y="2112279"/>
            <a:ext cx="3807621" cy="726281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Introduksjon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A7CEAD4-1A89-A6C4-2EA7-92CEAD0FA41D}"/>
              </a:ext>
            </a:extLst>
          </p:cNvPr>
          <p:cNvSpPr/>
          <p:nvPr/>
        </p:nvSpPr>
        <p:spPr>
          <a:xfrm>
            <a:off x="1535904" y="3349168"/>
            <a:ext cx="3807621" cy="726281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Eksempler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A7C9400-2635-C1C7-7C14-ABEF4E78AA26}"/>
              </a:ext>
            </a:extLst>
          </p:cNvPr>
          <p:cNvSpPr/>
          <p:nvPr/>
        </p:nvSpPr>
        <p:spPr>
          <a:xfrm>
            <a:off x="1535905" y="4646242"/>
            <a:ext cx="3807621" cy="726281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kern="0" dirty="0">
                <a:solidFill>
                  <a:srgbClr val="FFFFFF"/>
                </a:solidFill>
                <a:latin typeface="Verdana"/>
              </a:rPr>
              <a:t>Øvelse: Splitte målgruppe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F8EDD744-2D4B-8B09-8B04-8B0FCCD63128}"/>
              </a:ext>
            </a:extLst>
          </p:cNvPr>
          <p:cNvSpPr/>
          <p:nvPr/>
        </p:nvSpPr>
        <p:spPr>
          <a:xfrm>
            <a:off x="531106" y="1854451"/>
            <a:ext cx="1268433" cy="1121569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 dirty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</a:t>
            </a:r>
          </a:p>
        </p:txBody>
      </p:sp>
      <p:sp>
        <p:nvSpPr>
          <p:cNvPr id="14" name="Oval 10">
            <a:extLst>
              <a:ext uri="{FF2B5EF4-FFF2-40B4-BE49-F238E27FC236}">
                <a16:creationId xmlns:a16="http://schemas.microsoft.com/office/drawing/2014/main" id="{601C6737-CA72-037E-D0C9-CB01A53175EB}"/>
              </a:ext>
            </a:extLst>
          </p:cNvPr>
          <p:cNvSpPr/>
          <p:nvPr/>
        </p:nvSpPr>
        <p:spPr>
          <a:xfrm>
            <a:off x="588763" y="3143727"/>
            <a:ext cx="1153121" cy="1121569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 dirty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</a:t>
            </a:r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DA5EEBE3-3BB7-3AD6-9F8A-76B290DBC306}"/>
              </a:ext>
            </a:extLst>
          </p:cNvPr>
          <p:cNvSpPr/>
          <p:nvPr/>
        </p:nvSpPr>
        <p:spPr>
          <a:xfrm>
            <a:off x="588763" y="4448597"/>
            <a:ext cx="1153121" cy="1121569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6761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5405" y="530353"/>
            <a:ext cx="10572307" cy="596690"/>
          </a:xfrm>
        </p:spPr>
        <p:txBody>
          <a:bodyPr>
            <a:normAutofit fontScale="90000"/>
          </a:bodyPr>
          <a:lstStyle/>
          <a:p>
            <a:br>
              <a:rPr lang="nb-NO" b="1" dirty="0"/>
            </a:br>
            <a:endParaRPr lang="nb-NO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3634154" y="213830"/>
            <a:ext cx="4923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8B15B20-A712-F942-BA35-AA59F76D3423}"/>
              </a:ext>
            </a:extLst>
          </p:cNvPr>
          <p:cNvSpPr/>
          <p:nvPr/>
        </p:nvSpPr>
        <p:spPr>
          <a:xfrm>
            <a:off x="1492361" y="708485"/>
            <a:ext cx="4280178" cy="923926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Introduksjon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9B5BFADB-95F7-224C-39B8-B3ED49D3A5D1}"/>
              </a:ext>
            </a:extLst>
          </p:cNvPr>
          <p:cNvSpPr/>
          <p:nvPr/>
        </p:nvSpPr>
        <p:spPr>
          <a:xfrm>
            <a:off x="323462" y="510842"/>
            <a:ext cx="1393540" cy="1373942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9AC176B5-94B8-013D-51B1-74E5EE1DBB37}"/>
              </a:ext>
            </a:extLst>
          </p:cNvPr>
          <p:cNvSpPr txBox="1"/>
          <p:nvPr/>
        </p:nvSpPr>
        <p:spPr>
          <a:xfrm>
            <a:off x="927541" y="1954624"/>
            <a:ext cx="86049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accent1"/>
                </a:solidFill>
                <a:ea typeface="Verdana"/>
              </a:rPr>
              <a:t>Målgruppen er de personer som oppfyller kriteriene for å kunne motta det nye tilbudet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2400" dirty="0">
              <a:solidFill>
                <a:schemeClr val="accent1"/>
              </a:solidFill>
              <a:ea typeface="Verdana"/>
              <a:cs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accent1"/>
                </a:solidFill>
              </a:rPr>
              <a:t>Av og til kan det være vanskelig å rekruttere nok personer fra målgruppen. Det er viktig å ikke definere bort for mange sånn at man sitter igjen med en for liten målgruppe</a:t>
            </a:r>
            <a:endParaRPr lang="en-US" sz="2400" dirty="0">
              <a:solidFill>
                <a:schemeClr val="accent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5041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5405" y="530353"/>
            <a:ext cx="10572307" cy="596690"/>
          </a:xfrm>
        </p:spPr>
        <p:txBody>
          <a:bodyPr>
            <a:normAutofit fontScale="90000"/>
          </a:bodyPr>
          <a:lstStyle/>
          <a:p>
            <a:br>
              <a:rPr lang="nb-NO" b="1" dirty="0"/>
            </a:br>
            <a:endParaRPr lang="nb-NO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3634154" y="213830"/>
            <a:ext cx="4923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8B15B20-A712-F942-BA35-AA59F76D3423}"/>
              </a:ext>
            </a:extLst>
          </p:cNvPr>
          <p:cNvSpPr/>
          <p:nvPr/>
        </p:nvSpPr>
        <p:spPr>
          <a:xfrm>
            <a:off x="1492361" y="708485"/>
            <a:ext cx="4280178" cy="923926"/>
          </a:xfrm>
          <a:prstGeom prst="rect">
            <a:avLst/>
          </a:prstGeom>
          <a:solidFill>
            <a:srgbClr val="0532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kern="0" dirty="0">
                <a:solidFill>
                  <a:srgbClr val="FFFFFF"/>
                </a:solidFill>
                <a:latin typeface="Verdana"/>
              </a:rPr>
              <a:t>Eksempler på målgrupper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9B5BFADB-95F7-224C-39B8-B3ED49D3A5D1}"/>
              </a:ext>
            </a:extLst>
          </p:cNvPr>
          <p:cNvSpPr/>
          <p:nvPr/>
        </p:nvSpPr>
        <p:spPr>
          <a:xfrm>
            <a:off x="323462" y="510842"/>
            <a:ext cx="1393540" cy="1373942"/>
          </a:xfrm>
          <a:prstGeom prst="ellipse">
            <a:avLst/>
          </a:prstGeom>
          <a:solidFill>
            <a:srgbClr val="05326E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0" cap="none" spc="0" normalizeH="0" baseline="0" noProof="0" dirty="0">
                <a:ln>
                  <a:noFill/>
                </a:ln>
                <a:solidFill>
                  <a:srgbClr val="05326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</a:t>
            </a: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id="{728471A8-CFEA-818B-D5B9-260E6DDF81E5}"/>
              </a:ext>
            </a:extLst>
          </p:cNvPr>
          <p:cNvGrpSpPr/>
          <p:nvPr/>
        </p:nvGrpSpPr>
        <p:grpSpPr>
          <a:xfrm>
            <a:off x="323462" y="2514601"/>
            <a:ext cx="5772540" cy="3484827"/>
            <a:chOff x="1" y="2514601"/>
            <a:chExt cx="6096000" cy="356678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E12C79E-75BE-3AC6-53BF-3C85325B2E25}"/>
                </a:ext>
              </a:extLst>
            </p:cNvPr>
            <p:cNvSpPr/>
            <p:nvPr/>
          </p:nvSpPr>
          <p:spPr>
            <a:xfrm>
              <a:off x="1" y="2514601"/>
              <a:ext cx="6096000" cy="331166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96000" tIns="36000" rIns="252000" bIns="36000" rtlCol="0" anchor="ctr"/>
            <a:lstStyle/>
            <a:p>
              <a:pPr algn="ctr"/>
              <a:endParaRPr lang="nb-NO" sz="2800" b="1" noProof="0" dirty="0">
                <a:solidFill>
                  <a:schemeClr val="tx1"/>
                </a:solidFill>
              </a:endParaRPr>
            </a:p>
            <a:p>
              <a:pPr algn="ctr"/>
              <a:r>
                <a:rPr lang="nb-NO" sz="2800" b="1" noProof="0" dirty="0">
                  <a:solidFill>
                    <a:schemeClr val="tx1"/>
                  </a:solidFill>
                </a:rPr>
                <a:t>Vestfold</a:t>
              </a:r>
            </a:p>
            <a:p>
              <a:pPr algn="ctr"/>
              <a:r>
                <a:rPr lang="nb-NO" sz="2000" b="1" spc="300" noProof="0" dirty="0">
                  <a:solidFill>
                    <a:srgbClr val="417B66"/>
                  </a:solidFill>
                  <a:latin typeface="Abadi Extra Light" panose="020B0204020104020204" pitchFamily="34" charset="0"/>
                </a:rPr>
                <a:t>4 kommuner sammen om effektkontrakt innen kriminalomsorgen</a:t>
              </a:r>
            </a:p>
            <a:p>
              <a:pPr algn="ctr"/>
              <a:endParaRPr lang="nb-NO" sz="2000" b="1" spc="300" noProof="0" dirty="0">
                <a:solidFill>
                  <a:srgbClr val="417B66"/>
                </a:solidFill>
                <a:latin typeface="Abadi Extra Light" panose="020B0204020104020204" pitchFamily="34" charset="0"/>
              </a:endParaRPr>
            </a:p>
            <a:p>
              <a:pPr algn="ctr"/>
              <a:endParaRPr lang="nb-NO" sz="2000" b="1" spc="300" noProof="0" dirty="0">
                <a:solidFill>
                  <a:srgbClr val="417B66"/>
                </a:solidFill>
                <a:latin typeface="Abadi Extra Light" panose="020B0204020104020204" pitchFamily="34" charset="0"/>
              </a:endParaRPr>
            </a:p>
            <a:p>
              <a:pPr algn="ctr"/>
              <a:endParaRPr lang="nb-NO" dirty="0">
                <a:ea typeface="Verdana"/>
              </a:endParaRPr>
            </a:p>
            <a:p>
              <a:pPr algn="ctr"/>
              <a:endParaRPr lang="nb-NO" sz="2000" noProof="0" dirty="0"/>
            </a:p>
            <a:p>
              <a:pPr algn="ctr"/>
              <a:endParaRPr lang="nb-NO" sz="2000" dirty="0"/>
            </a:p>
            <a:p>
              <a:pPr algn="ctr"/>
              <a:endParaRPr lang="nb-NO" sz="2000" noProof="0" dirty="0"/>
            </a:p>
          </p:txBody>
        </p:sp>
        <p:sp>
          <p:nvSpPr>
            <p:cNvPr id="9" name="TextBox 5">
              <a:extLst>
                <a:ext uri="{FF2B5EF4-FFF2-40B4-BE49-F238E27FC236}">
                  <a16:creationId xmlns:a16="http://schemas.microsoft.com/office/drawing/2014/main" id="{3A8AE1E0-0DA8-02C2-AD76-704EBFD4FC23}"/>
                </a:ext>
              </a:extLst>
            </p:cNvPr>
            <p:cNvSpPr txBox="1"/>
            <p:nvPr/>
          </p:nvSpPr>
          <p:spPr>
            <a:xfrm>
              <a:off x="733557" y="4191296"/>
              <a:ext cx="4752843" cy="18900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nb-NO" sz="2000" dirty="0">
                <a:solidFill>
                  <a:schemeClr val="accent2"/>
                </a:solidFill>
                <a:ea typeface="Verdana"/>
              </a:endParaRPr>
            </a:p>
            <a:p>
              <a:r>
                <a:rPr lang="nb-NO" sz="2000" dirty="0">
                  <a:solidFill>
                    <a:schemeClr val="accent2"/>
                  </a:solidFill>
                  <a:ea typeface="Verdana"/>
                </a:rPr>
                <a:t>Målgruppe: Personer som har minst to tidligere ubetingede fengselsdommer, og adresse i en av de fire kommunene. Aldersgruppe 18-40 år</a:t>
              </a:r>
              <a:endParaRPr lang="en-US" sz="2000" dirty="0">
                <a:solidFill>
                  <a:schemeClr val="accent2"/>
                </a:solidFill>
                <a:ea typeface="+mn-lt"/>
                <a:cs typeface="+mn-lt"/>
              </a:endParaRPr>
            </a:p>
            <a:p>
              <a:pPr algn="ctr"/>
              <a:endParaRPr lang="nb-NO" sz="20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0" name="Group 8">
            <a:extLst>
              <a:ext uri="{FF2B5EF4-FFF2-40B4-BE49-F238E27FC236}">
                <a16:creationId xmlns:a16="http://schemas.microsoft.com/office/drawing/2014/main" id="{561677CD-57C5-C5EB-A27C-7E2AD6B59267}"/>
              </a:ext>
            </a:extLst>
          </p:cNvPr>
          <p:cNvGrpSpPr/>
          <p:nvPr/>
        </p:nvGrpSpPr>
        <p:grpSpPr>
          <a:xfrm>
            <a:off x="6287513" y="2514601"/>
            <a:ext cx="5485387" cy="3165230"/>
            <a:chOff x="6287512" y="2514601"/>
            <a:chExt cx="5904487" cy="3311664"/>
          </a:xfrm>
        </p:grpSpPr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2232D301-F238-3FED-9261-DF7C24CF497F}"/>
                </a:ext>
              </a:extLst>
            </p:cNvPr>
            <p:cNvSpPr/>
            <p:nvPr/>
          </p:nvSpPr>
          <p:spPr>
            <a:xfrm>
              <a:off x="6287512" y="2514601"/>
              <a:ext cx="5904487" cy="3311664"/>
            </a:xfrm>
            <a:prstGeom prst="rect">
              <a:avLst/>
            </a:prstGeom>
            <a:solidFill>
              <a:srgbClr val="B3D2FC"/>
            </a:solidFill>
            <a:ln>
              <a:solidFill>
                <a:srgbClr val="B3D2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r>
                <a:rPr lang="nb-NO" sz="2800" b="1" noProof="0" dirty="0">
                  <a:solidFill>
                    <a:schemeClr val="tx1"/>
                  </a:solidFill>
                </a:rPr>
                <a:t>Lier</a:t>
              </a:r>
            </a:p>
            <a:p>
              <a:pPr algn="ctr"/>
              <a:r>
                <a:rPr lang="nb-NO" sz="2000" b="1" spc="300" dirty="0">
                  <a:solidFill>
                    <a:schemeClr val="tx2">
                      <a:lumMod val="75000"/>
                    </a:schemeClr>
                  </a:solidFill>
                  <a:latin typeface="Abadi Extra Light" panose="020B0204020104020204" pitchFamily="34" charset="0"/>
                </a:rPr>
                <a:t>E</a:t>
              </a:r>
              <a:r>
                <a:rPr lang="nb-NO" sz="2000" b="1" spc="300" noProof="0" dirty="0" err="1">
                  <a:solidFill>
                    <a:schemeClr val="tx2">
                      <a:lumMod val="75000"/>
                    </a:schemeClr>
                  </a:solidFill>
                  <a:latin typeface="Abadi Extra Light" panose="020B0204020104020204" pitchFamily="34" charset="0"/>
                </a:rPr>
                <a:t>ffektkontrakt</a:t>
              </a:r>
              <a:r>
                <a:rPr lang="nb-NO" sz="2000" b="1" spc="300" noProof="0" dirty="0">
                  <a:solidFill>
                    <a:schemeClr val="tx2">
                      <a:lumMod val="75000"/>
                    </a:schemeClr>
                  </a:solidFill>
                  <a:latin typeface="Abadi Extra Light" panose="020B0204020104020204" pitchFamily="34" charset="0"/>
                </a:rPr>
                <a:t> </a:t>
              </a:r>
              <a:r>
                <a:rPr lang="nb-NO" sz="2000" b="1" spc="300" noProof="0">
                  <a:solidFill>
                    <a:schemeClr val="tx2">
                      <a:lumMod val="75000"/>
                    </a:schemeClr>
                  </a:solidFill>
                  <a:latin typeface="Abadi Extra Light" panose="020B0204020104020204" pitchFamily="34" charset="0"/>
                </a:rPr>
                <a:t>innen </a:t>
              </a:r>
              <a:br>
                <a:rPr lang="nb-NO" sz="2000" b="1" spc="300" noProof="0">
                  <a:solidFill>
                    <a:schemeClr val="tx2">
                      <a:lumMod val="75000"/>
                    </a:schemeClr>
                  </a:solidFill>
                  <a:latin typeface="Abadi Extra Light" panose="020B0204020104020204" pitchFamily="34" charset="0"/>
                </a:rPr>
              </a:br>
              <a:r>
                <a:rPr lang="nb-NO" sz="2000" b="1" spc="300" noProof="0">
                  <a:solidFill>
                    <a:schemeClr val="tx2">
                      <a:lumMod val="75000"/>
                    </a:schemeClr>
                  </a:solidFill>
                  <a:latin typeface="Abadi Extra Light" panose="020B0204020104020204" pitchFamily="34" charset="0"/>
                </a:rPr>
                <a:t>livsmestring</a:t>
              </a:r>
              <a:endParaRPr lang="nb-NO" sz="2000" b="1" spc="300" noProof="0" dirty="0">
                <a:solidFill>
                  <a:schemeClr val="tx2">
                    <a:lumMod val="75000"/>
                  </a:schemeClr>
                </a:solidFill>
                <a:latin typeface="Abadi Extra Light" panose="020B0204020104020204" pitchFamily="34" charset="0"/>
              </a:endParaRPr>
            </a:p>
            <a:p>
              <a:pPr algn="ctr"/>
              <a:endParaRPr lang="nb-NO" sz="2000" b="1" spc="300" noProof="0" dirty="0">
                <a:solidFill>
                  <a:schemeClr val="tx2">
                    <a:lumMod val="75000"/>
                  </a:schemeClr>
                </a:solidFill>
                <a:latin typeface="Abadi Extra Light" panose="020B0204020104020204" pitchFamily="34" charset="0"/>
              </a:endParaRPr>
            </a:p>
            <a:p>
              <a:pPr algn="ctr"/>
              <a:endParaRPr lang="nb-NO" sz="2000" dirty="0">
                <a:solidFill>
                  <a:schemeClr val="tx2">
                    <a:lumMod val="75000"/>
                  </a:schemeClr>
                </a:solidFill>
              </a:endParaRPr>
            </a:p>
            <a:p>
              <a:pPr algn="ctr"/>
              <a:endParaRPr lang="nb-NO" sz="2000" noProof="0" dirty="0"/>
            </a:p>
            <a:p>
              <a:pPr algn="ctr"/>
              <a:endParaRPr lang="nb-NO" sz="2000" dirty="0"/>
            </a:p>
            <a:p>
              <a:pPr algn="ctr"/>
              <a:endParaRPr lang="nb-NO" sz="2000" noProof="0" dirty="0"/>
            </a:p>
          </p:txBody>
        </p:sp>
        <p:sp>
          <p:nvSpPr>
            <p:cNvPr id="12" name="TextBox 6">
              <a:extLst>
                <a:ext uri="{FF2B5EF4-FFF2-40B4-BE49-F238E27FC236}">
                  <a16:creationId xmlns:a16="http://schemas.microsoft.com/office/drawing/2014/main" id="{E656A2DE-7D21-5A00-9AEE-9612307E6622}"/>
                </a:ext>
              </a:extLst>
            </p:cNvPr>
            <p:cNvSpPr txBox="1"/>
            <p:nvPr/>
          </p:nvSpPr>
          <p:spPr>
            <a:xfrm>
              <a:off x="7357082" y="4020314"/>
              <a:ext cx="4106274" cy="12880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b-NO" sz="2000" dirty="0">
                  <a:solidFill>
                    <a:schemeClr val="accent1"/>
                  </a:solidFill>
                </a:rPr>
                <a:t>Lærere </a:t>
              </a:r>
              <a:r>
                <a:rPr lang="nb-NO" sz="20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anbefaler</a:t>
              </a:r>
              <a:r>
                <a:rPr lang="nb-NO" sz="2000" dirty="0">
                  <a:solidFill>
                    <a:schemeClr val="accent1"/>
                  </a:solidFill>
                </a:rPr>
                <a:t> ungdomsskoleelever en ser har utfordringer og et ønske om en endring i livet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88356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48dc71ba-d1b3-491c-b099-cdc990972dcd"/>
</p:tagLst>
</file>

<file path=ppt/theme/theme1.xml><?xml version="1.0" encoding="utf-8"?>
<a:theme xmlns:a="http://schemas.openxmlformats.org/drawingml/2006/main" name="4_Innovasjonsbarometeret 2018 – kommunal sekt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2. janu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Blank">
  <a:themeElements>
    <a:clrScheme name="Ramboll">
      <a:dk1>
        <a:srgbClr val="333333"/>
      </a:dk1>
      <a:lt1>
        <a:srgbClr val="FFFFFF"/>
      </a:lt1>
      <a:dk2>
        <a:srgbClr val="009DF0"/>
      </a:dk2>
      <a:lt2>
        <a:srgbClr val="797766"/>
      </a:lt2>
      <a:accent1>
        <a:srgbClr val="ADDDFF"/>
      </a:accent1>
      <a:accent2>
        <a:srgbClr val="3AA551"/>
      </a:accent2>
      <a:accent3>
        <a:srgbClr val="A8D100"/>
      </a:accent3>
      <a:accent4>
        <a:srgbClr val="C40079"/>
      </a:accent4>
      <a:accent5>
        <a:srgbClr val="C63418"/>
      </a:accent5>
      <a:accent6>
        <a:srgbClr val="D0CFC9"/>
      </a:accent6>
      <a:hlink>
        <a:srgbClr val="009DF0"/>
      </a:hlink>
      <a:folHlink>
        <a:srgbClr val="ADDDF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marR="0" algn="l" defTabSz="457200" rtl="0" eaLnBrk="0" fontAlgn="base" latinLnBrk="0" hangingPunct="0">
          <a:spcBef>
            <a:spcPct val="0"/>
          </a:spcBef>
          <a:buClrTx/>
          <a:buSzTx/>
          <a:tabLst/>
          <a:defRPr kumimoji="0" sz="1800" b="0" i="0" u="none" strike="noStrike" kern="1200" cap="none" spc="0" normalizeH="0" baseline="0" noProof="0" dirty="0" err="1" smtClean="0">
            <a:ln>
              <a:noFill/>
            </a:ln>
            <a:solidFill>
              <a:schemeClr val="tx1"/>
            </a:solidFill>
            <a:effectLst/>
            <a:uLnTx/>
            <a:uFillTx/>
            <a:latin typeface="Verdana"/>
            <a:ea typeface="Verdana" pitchFamily="34" charset="0"/>
            <a:cs typeface="Verdana" pitchFamily="34" charset="0"/>
          </a:defRPr>
        </a:defPPr>
      </a:lstStyle>
    </a:txDef>
  </a:objectDefaults>
  <a:extraClrSchemeLst/>
  <a:custClrLst>
    <a:custClr name="Black">
      <a:srgbClr val="333333"/>
    </a:custClr>
    <a:custClr name="Dark Grey">
      <a:srgbClr val="797766"/>
    </a:custClr>
    <a:custClr name="Cyan">
      <a:srgbClr val="009DF0"/>
    </a:custClr>
    <a:custClr name="Light Blue">
      <a:srgbClr val="ADDDFF"/>
    </a:custClr>
    <a:custClr name="Green">
      <a:srgbClr val="3AA551"/>
    </a:custClr>
    <a:custClr name="Lime Green">
      <a:srgbClr val="A8D100"/>
    </a:custClr>
    <a:custClr name="Magenta">
      <a:srgbClr val="C40079"/>
    </a:custClr>
    <a:custClr name="Warm Red">
      <a:srgbClr val="C63418"/>
    </a:custClr>
    <a:custClr name="Light Grey">
      <a:srgbClr val="D0CFC9"/>
    </a:custClr>
    <a:custClr name="Dark Blue">
      <a:srgbClr val="006FAD"/>
    </a:custClr>
    <a:custClr name="White">
      <a:srgbClr val="FFFFFF"/>
    </a:custClr>
    <a:custClr name="65% Dark Grey">
      <a:srgbClr val="A8A69B"/>
    </a:custClr>
    <a:custClr name="65% Cyan">
      <a:srgbClr val="59BFF5"/>
    </a:custClr>
    <a:custClr name="65% Light Blue">
      <a:srgbClr val="CAE9FF"/>
    </a:custClr>
    <a:custClr name="65% Green">
      <a:srgbClr val="7FC48E"/>
    </a:custClr>
    <a:custClr name="65% Lime Green">
      <a:srgbClr val="C6E159"/>
    </a:custClr>
    <a:custClr name="65% Magenta">
      <a:srgbClr val="D959A8"/>
    </a:custClr>
    <a:custClr name="65% Warm Red">
      <a:srgbClr val="DA7B69"/>
    </a:custClr>
    <a:custClr name="65% Light Grey">
      <a:srgbClr val="E0E0DC"/>
    </a:custClr>
    <a:custClr name="65% Dark Blue">
      <a:srgbClr val="59A1CA"/>
    </a:custClr>
    <a:custClr name="White">
      <a:srgbClr val="FFFFFF"/>
    </a:custClr>
    <a:custClr name="30% Dark Grey">
      <a:srgbClr val="D7D6D1"/>
    </a:custClr>
    <a:custClr name="30% Cyan">
      <a:srgbClr val="B2E1FA"/>
    </a:custClr>
    <a:custClr name="30% Light Blue">
      <a:srgbClr val="E6F5FF"/>
    </a:custClr>
    <a:custClr name="30% Green">
      <a:srgbClr val="C4E4CA"/>
    </a:custClr>
    <a:custClr name="30% Lime Green">
      <a:srgbClr val="E5F1B2"/>
    </a:custClr>
    <a:custClr name="30% Magenta">
      <a:srgbClr val="EDB2D7"/>
    </a:custClr>
    <a:custClr name="30% Warm Red">
      <a:srgbClr val="EEC2B9"/>
    </a:custClr>
    <a:custClr name="30% Light Grey">
      <a:srgbClr val="F6F6F4"/>
    </a:custClr>
    <a:custClr name="30% Dark Blue">
      <a:srgbClr val="B2D4E6"/>
    </a:custClr>
  </a:custClrLst>
  <a:extLst>
    <a:ext uri="{05A4C25C-085E-4340-85A3-A5531E510DB2}">
      <thm15:themeFamily xmlns:thm15="http://schemas.microsoft.com/office/thememl/2012/main" name="Blank.potx" id="{CC34BEB4-56BE-4C35-B3C1-ED2770E08490}" vid="{5E58AF69-3E00-4BE6-9424-5697BE04CE91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34DDDE2C2C1E4794A7F10B32E8F39C" ma:contentTypeVersion="11" ma:contentTypeDescription="Create a new document." ma:contentTypeScope="" ma:versionID="3fb3fab8be84a0cf61cea3c005269c57">
  <xsd:schema xmlns:xsd="http://www.w3.org/2001/XMLSchema" xmlns:xs="http://www.w3.org/2001/XMLSchema" xmlns:p="http://schemas.microsoft.com/office/2006/metadata/properties" xmlns:ns3="9292cd20-ea9c-4f78-b2a7-1b18e9873274" xmlns:ns4="dfcbf170-f3cb-4512-85fa-9c659779bd67" targetNamespace="http://schemas.microsoft.com/office/2006/metadata/properties" ma:root="true" ma:fieldsID="d17692f12c903baf6c256a2e55f8badc" ns3:_="" ns4:_="">
    <xsd:import namespace="9292cd20-ea9c-4f78-b2a7-1b18e9873274"/>
    <xsd:import namespace="dfcbf170-f3cb-4512-85fa-9c659779bd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2cd20-ea9c-4f78-b2a7-1b18e98732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bf170-f3cb-4512-85fa-9c659779bd6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9C5129-CD74-443A-9B01-9CAC21F7E6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785E39-77C6-48BD-9922-C596EC145C2A}">
  <ds:schemaRefs>
    <ds:schemaRef ds:uri="http://purl.org/dc/terms/"/>
    <ds:schemaRef ds:uri="dfcbf170-f3cb-4512-85fa-9c659779bd67"/>
    <ds:schemaRef ds:uri="http://purl.org/dc/dcmitype/"/>
    <ds:schemaRef ds:uri="9292cd20-ea9c-4f78-b2a7-1b18e9873274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D6BACD-B07F-4CEF-B397-2D08D607B7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92cd20-ea9c-4f78-b2a7-1b18e9873274"/>
    <ds:schemaRef ds:uri="dfcbf170-f3cb-4512-85fa-9c659779bd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ny versjon_ bli kjent med markedet og planlegg anskaffelsen</Template>
  <TotalTime>364</TotalTime>
  <Words>483</Words>
  <Application>Microsoft Office PowerPoint</Application>
  <PresentationFormat>Widescreen</PresentationFormat>
  <Paragraphs>116</Paragraphs>
  <Slides>10</Slides>
  <Notes>10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10</vt:i4>
      </vt:variant>
    </vt:vector>
  </HeadingPairs>
  <TitlesOfParts>
    <vt:vector size="18" baseType="lpstr">
      <vt:lpstr>Abadi Extra Light</vt:lpstr>
      <vt:lpstr>Arial</vt:lpstr>
      <vt:lpstr>Calibri</vt:lpstr>
      <vt:lpstr>Verdana</vt:lpstr>
      <vt:lpstr>Wingdings</vt:lpstr>
      <vt:lpstr>4_Innovasjonsbarometeret 2018 – kommunal sektor</vt:lpstr>
      <vt:lpstr>22. januar</vt:lpstr>
      <vt:lpstr>Blank</vt:lpstr>
      <vt:lpstr>Forstå behov og målgruppe</vt:lpstr>
      <vt:lpstr>  </vt:lpstr>
      <vt:lpstr> </vt:lpstr>
      <vt:lpstr> </vt:lpstr>
      <vt:lpstr> </vt:lpstr>
      <vt:lpstr>Definere målgruppe</vt:lpstr>
      <vt:lpstr>  </vt:lpstr>
      <vt:lpstr> </vt:lpstr>
      <vt:lpstr> 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 kjent med markedet og planlegg anskaffelsen</dc:title>
  <dc:creator>Une Tangen</dc:creator>
  <cp:lastModifiedBy>Anette Hansen</cp:lastModifiedBy>
  <cp:revision>2</cp:revision>
  <dcterms:created xsi:type="dcterms:W3CDTF">2023-11-22T11:51:56Z</dcterms:created>
  <dcterms:modified xsi:type="dcterms:W3CDTF">2023-11-30T12:53:59Z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0x0101003934DDDE2C2C1E4794A7F10B32E8F39C</vt:lpwstr>
  </property>
  <property fmtid="{D5CDD505-2E9C-101B-9397-08002B2CF9AE}" pid="3" name="CloudStatistics_StoryID">
    <vt:lpwstr>008f96ac-cb79-46cf-b308-7faec224e9e3</vt:lpwstr>
  </property>
</Properties>
</file>