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787" r:id="rId2"/>
  </p:sldMasterIdLst>
  <p:notesMasterIdLst>
    <p:notesMasterId r:id="rId16"/>
  </p:notesMasterIdLst>
  <p:handoutMasterIdLst>
    <p:handoutMasterId r:id="rId17"/>
  </p:handoutMasterIdLst>
  <p:sldIdLst>
    <p:sldId id="1386" r:id="rId3"/>
    <p:sldId id="298" r:id="rId4"/>
    <p:sldId id="299" r:id="rId5"/>
    <p:sldId id="303" r:id="rId6"/>
    <p:sldId id="300" r:id="rId7"/>
    <p:sldId id="301" r:id="rId8"/>
    <p:sldId id="302" r:id="rId9"/>
    <p:sldId id="1617" r:id="rId10"/>
    <p:sldId id="1660" r:id="rId11"/>
    <p:sldId id="1659" r:id="rId12"/>
    <p:sldId id="1656" r:id="rId13"/>
    <p:sldId id="1657" r:id="rId14"/>
    <p:sldId id="165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A6CCF2-3F56-441B-95E6-7B4C5B0F652A}" v="14" dt="2021-11-25T09:36:20.825"/>
  </p1510:revLst>
</p1510:revInfo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93" autoAdjust="0"/>
    <p:restoredTop sz="77485" autoAdjust="0"/>
  </p:normalViewPr>
  <p:slideViewPr>
    <p:cSldViewPr snapToGrid="0" showGuides="1">
      <p:cViewPr>
        <p:scale>
          <a:sx n="66" d="100"/>
          <a:sy n="66" d="100"/>
        </p:scale>
        <p:origin x="556" y="-6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2" d="100"/>
          <a:sy n="92" d="100"/>
        </p:scale>
        <p:origin x="204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8382C0-1D05-4229-918E-CDD7B7E48B4A}" type="slidenum">
              <a:rPr lang="en-GB" smtClean="0"/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F6AEEE-E778-402E-8B8F-9A98AED26EB8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9" name="Header Placeholder 8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799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otes Placeholder 7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/>
            </a:lvl1pPr>
          </a:lstStyle>
          <a:p>
            <a:fld id="{1386E511-D742-4EFE-90B5-C9FC42762E0F}" type="datetimeFigureOut">
              <a:rPr lang="en-GB" smtClean="0"/>
              <a:pPr/>
              <a:t>24/11/2021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/>
            </a:lvl1pPr>
          </a:lstStyle>
          <a:p>
            <a:fld id="{A16CFAD1-D197-4A88-B173-A6412E995EE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/>
            </a:lvl1pPr>
          </a:lstStyle>
          <a:p>
            <a:endParaRPr lang="en-GB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13" name="Header Placeholder 1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601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D509E3-1422-42C3-B640-0566659C0301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84311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99860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743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5CB593-AFB4-4F57-BAA2-05701A35FA96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30981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31594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7577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7912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5CB593-AFB4-4F57-BAA2-05701A35FA96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46705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04785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42387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105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ackground">
            <a:extLst>
              <a:ext uri="{FF2B5EF4-FFF2-40B4-BE49-F238E27FC236}">
                <a16:creationId xmlns:a16="http://schemas.microsoft.com/office/drawing/2014/main" id="{B8877287-5F9B-4BAE-9D1D-2ACF195163FA}"/>
              </a:ext>
            </a:extLst>
          </p:cNvPr>
          <p:cNvSpPr/>
          <p:nvPr userDrawn="1"/>
        </p:nvSpPr>
        <p:spPr>
          <a:xfrm>
            <a:off x="0" y="0"/>
            <a:ext cx="12192000" cy="686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dirty="0" err="1"/>
          </a:p>
        </p:txBody>
      </p:sp>
      <p:sp>
        <p:nvSpPr>
          <p:cNvPr id="11" name="Picture Placeholder 7">
            <a:extLst>
              <a:ext uri="{FF2B5EF4-FFF2-40B4-BE49-F238E27FC236}">
                <a16:creationId xmlns:a16="http://schemas.microsoft.com/office/drawing/2014/main" id="{BDBB8F26-51CE-4DA4-8A81-26F70ABBCB6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-1"/>
            <a:ext cx="11430000" cy="6861600"/>
          </a:xfrm>
          <a:noFill/>
        </p:spPr>
        <p:txBody>
          <a:bodyPr lIns="144000" tIns="108000"/>
          <a:lstStyle>
            <a:lvl1pPr marL="0" indent="0" algn="l">
              <a:buNone/>
              <a:defRPr sz="1600"/>
            </a:lvl1pPr>
          </a:lstStyle>
          <a:p>
            <a:r>
              <a:rPr lang="en-GB" dirty="0"/>
              <a:t>Click the placeholder, and go to images in the Templafy pane to insert an image. The image will adjust automatically to the placeholder</a:t>
            </a:r>
          </a:p>
          <a:p>
            <a:endParaRPr lang="en-GB" dirty="0"/>
          </a:p>
        </p:txBody>
      </p:sp>
      <p:sp>
        <p:nvSpPr>
          <p:cNvPr id="14" name="Text Placeholder logo">
            <a:extLst>
              <a:ext uri="{FF2B5EF4-FFF2-40B4-BE49-F238E27FC236}">
                <a16:creationId xmlns:a16="http://schemas.microsoft.com/office/drawing/2014/main" id="{A2C0E719-2FE9-4DDC-85FB-462607FE96B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450350" y="5923694"/>
            <a:ext cx="1681200" cy="6192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en-GB" dirty="0"/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3425" y="1144742"/>
            <a:ext cx="10398125" cy="1060767"/>
          </a:xfrm>
        </p:spPr>
        <p:txBody>
          <a:bodyPr anchor="b"/>
          <a:lstStyle>
            <a:lvl1pPr algn="l">
              <a:defRPr sz="5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3425" y="2409032"/>
            <a:ext cx="10398125" cy="792000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</a:defRPr>
            </a:lvl1pPr>
            <a:lvl2pPr marL="0" indent="0" algn="l">
              <a:buFont typeface="Arial" panose="020B0604020202020204" pitchFamily="34" charset="0"/>
              <a:buChar char="​"/>
              <a:defRPr sz="2000"/>
            </a:lvl2pPr>
            <a:lvl3pPr marL="0" indent="0" algn="l">
              <a:buFont typeface="Arial" panose="020B0604020202020204" pitchFamily="34" charset="0"/>
              <a:buChar char="​"/>
              <a:defRPr sz="2000"/>
            </a:lvl3pPr>
            <a:lvl4pPr marL="0" indent="0" algn="l">
              <a:buFont typeface="Arial" panose="020B0604020202020204" pitchFamily="34" charset="0"/>
              <a:buChar char="​"/>
              <a:defRPr sz="2000"/>
            </a:lvl4pPr>
            <a:lvl5pPr marL="0" indent="0" algn="l">
              <a:buFont typeface="Arial" panose="020B0604020202020204" pitchFamily="34" charset="0"/>
              <a:buChar char="​"/>
              <a:defRPr sz="2000"/>
            </a:lvl5pPr>
            <a:lvl6pPr marL="0" indent="0" algn="l">
              <a:buFont typeface="Arial" panose="020B0604020202020204" pitchFamily="34" charset="0"/>
              <a:buChar char="​"/>
              <a:defRPr sz="2000"/>
            </a:lvl6pPr>
            <a:lvl7pPr marL="0" indent="0" algn="l">
              <a:buFont typeface="Arial" panose="020B0604020202020204" pitchFamily="34" charset="0"/>
              <a:buChar char="​"/>
              <a:defRPr sz="2000"/>
            </a:lvl7pPr>
            <a:lvl8pPr marL="0" indent="0" algn="l">
              <a:buFont typeface="Arial" panose="020B0604020202020204" pitchFamily="34" charset="0"/>
              <a:buChar char="​"/>
              <a:defRPr sz="2000"/>
            </a:lvl8pPr>
            <a:lvl9pPr marL="0" indent="0" algn="l">
              <a:buFont typeface="Arial" panose="020B0604020202020204" pitchFamily="34" charset="0"/>
              <a:buChar char="​"/>
              <a:defRPr sz="20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2F8858A0-7BAC-408A-85AD-3A59C0AF57D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33425" y="6232527"/>
            <a:ext cx="7200000" cy="30956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GB" dirty="0"/>
              <a:t>Place and date e.g. 05.09.2019</a:t>
            </a:r>
          </a:p>
        </p:txBody>
      </p:sp>
      <p:sp>
        <p:nvSpPr>
          <p:cNvPr id="9" name="Footer Placeholder 4" hidden="1">
            <a:extLst>
              <a:ext uri="{FF2B5EF4-FFF2-40B4-BE49-F238E27FC236}">
                <a16:creationId xmlns:a16="http://schemas.microsoft.com/office/drawing/2014/main" id="{E76A8764-6622-431F-9A0B-10F788E407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100">
                <a:noFill/>
              </a:defRPr>
            </a:lvl1pPr>
          </a:lstStyle>
          <a:p>
            <a:endParaRPr lang="en-GB" dirty="0"/>
          </a:p>
        </p:txBody>
      </p:sp>
      <p:sp>
        <p:nvSpPr>
          <p:cNvPr id="10" name="Slide Number Placeholder 5" hidden="1">
            <a:extLst>
              <a:ext uri="{FF2B5EF4-FFF2-40B4-BE49-F238E27FC236}">
                <a16:creationId xmlns:a16="http://schemas.microsoft.com/office/drawing/2014/main" id="{F273FEDB-49DC-4781-9ECF-E7FD7C6A04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">
                <a:noFill/>
              </a:defRPr>
            </a:lvl1pPr>
          </a:lstStyle>
          <a:p>
            <a:fld id="{24C8C45C-947F-4981-8B3F-4F32E973C90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Date Placeholder 3" hidden="1">
            <a:extLst>
              <a:ext uri="{FF2B5EF4-FFF2-40B4-BE49-F238E27FC236}">
                <a16:creationId xmlns:a16="http://schemas.microsoft.com/office/drawing/2014/main" id="{A043C76A-35D6-4052-B041-83AA6423CA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">
                <a:noFill/>
              </a:defRPr>
            </a:lvl1pPr>
          </a:lstStyle>
          <a:p>
            <a:endParaRPr lang="en-GB" dirty="0"/>
          </a:p>
        </p:txBody>
      </p:sp>
      <p:sp>
        <p:nvSpPr>
          <p:cNvPr id="17" name="Rektangel green">
            <a:extLst>
              <a:ext uri="{FF2B5EF4-FFF2-40B4-BE49-F238E27FC236}">
                <a16:creationId xmlns:a16="http://schemas.microsoft.com/office/drawing/2014/main" id="{07105EC6-BDF8-4CA6-BC1A-66BC8CAB16E2}"/>
              </a:ext>
            </a:extLst>
          </p:cNvPr>
          <p:cNvSpPr/>
          <p:nvPr userDrawn="1"/>
        </p:nvSpPr>
        <p:spPr>
          <a:xfrm flipV="1">
            <a:off x="11428800" y="-3"/>
            <a:ext cx="763200" cy="53355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en-GB" sz="2000" noProof="0" dirty="0" err="1"/>
          </a:p>
        </p:txBody>
      </p:sp>
      <p:sp>
        <p:nvSpPr>
          <p:cNvPr id="18" name="Rektangel dark green">
            <a:extLst>
              <a:ext uri="{FF2B5EF4-FFF2-40B4-BE49-F238E27FC236}">
                <a16:creationId xmlns:a16="http://schemas.microsoft.com/office/drawing/2014/main" id="{04C8762C-3DA5-4AC5-843F-62621B9E9F0A}"/>
              </a:ext>
            </a:extLst>
          </p:cNvPr>
          <p:cNvSpPr/>
          <p:nvPr userDrawn="1"/>
        </p:nvSpPr>
        <p:spPr>
          <a:xfrm>
            <a:off x="11428800" y="5335571"/>
            <a:ext cx="763200" cy="152242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en-GB" sz="2000" noProof="0" dirty="0" err="1"/>
          </a:p>
        </p:txBody>
      </p:sp>
    </p:spTree>
    <p:extLst>
      <p:ext uri="{BB962C8B-B14F-4D97-AF65-F5344CB8AC3E}">
        <p14:creationId xmlns:p14="http://schemas.microsoft.com/office/powerpoint/2010/main" val="270691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11" y="365760"/>
            <a:ext cx="5058000" cy="1303973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C4F39CDB-6E52-4F93-ABE7-3C7400B8F223}"/>
              </a:ext>
            </a:extLst>
          </p:cNvPr>
          <p:cNvSpPr>
            <a:spLocks noGrp="1"/>
          </p:cNvSpPr>
          <p:nvPr>
            <p:ph type="subTitle" idx="14"/>
          </p:nvPr>
        </p:nvSpPr>
        <p:spPr>
          <a:xfrm>
            <a:off x="6073288" y="365760"/>
            <a:ext cx="5058000" cy="1303973"/>
          </a:xfrm>
        </p:spPr>
        <p:txBody>
          <a:bodyPr anchor="ctr" anchorCtr="0"/>
          <a:lstStyle>
            <a:lvl1pPr marL="0" indent="0" algn="l">
              <a:lnSpc>
                <a:spcPct val="98000"/>
              </a:lnSpc>
              <a:spcBef>
                <a:spcPts val="0"/>
              </a:spcBef>
              <a:buFont typeface="Arial" panose="020B0604020202020204" pitchFamily="34" charset="0"/>
              <a:buChar char="​"/>
              <a:defRPr lang="en-US" sz="3600" b="1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0" indent="0" algn="l">
              <a:buFont typeface="Arial" panose="020B0604020202020204" pitchFamily="34" charset="0"/>
              <a:buChar char="​"/>
              <a:defRPr sz="2000"/>
            </a:lvl2pPr>
            <a:lvl3pPr marL="0" indent="0" algn="l">
              <a:buFont typeface="Arial" panose="020B0604020202020204" pitchFamily="34" charset="0"/>
              <a:buChar char="​"/>
              <a:defRPr sz="2000"/>
            </a:lvl3pPr>
            <a:lvl4pPr marL="0" indent="0" algn="l">
              <a:buFont typeface="Arial" panose="020B0604020202020204" pitchFamily="34" charset="0"/>
              <a:buChar char="​"/>
              <a:defRPr sz="2000"/>
            </a:lvl4pPr>
            <a:lvl5pPr marL="0" indent="0" algn="l">
              <a:buFont typeface="Arial" panose="020B0604020202020204" pitchFamily="34" charset="0"/>
              <a:buChar char="​"/>
              <a:defRPr sz="2000"/>
            </a:lvl5pPr>
            <a:lvl6pPr marL="0" indent="0" algn="l">
              <a:buFont typeface="Arial" panose="020B0604020202020204" pitchFamily="34" charset="0"/>
              <a:buChar char="​"/>
              <a:defRPr sz="2000"/>
            </a:lvl6pPr>
            <a:lvl7pPr marL="0" indent="0" algn="l">
              <a:buFont typeface="Arial" panose="020B0604020202020204" pitchFamily="34" charset="0"/>
              <a:buChar char="​"/>
              <a:defRPr sz="2000"/>
            </a:lvl7pPr>
            <a:lvl8pPr marL="0" indent="0" algn="l">
              <a:buFont typeface="Arial" panose="020B0604020202020204" pitchFamily="34" charset="0"/>
              <a:buChar char="​"/>
              <a:defRPr sz="2000"/>
            </a:lvl8pPr>
            <a:lvl9pPr marL="0" indent="0" algn="l">
              <a:buFont typeface="Arial" panose="020B0604020202020204" pitchFamily="34" charset="0"/>
              <a:buChar char="​"/>
              <a:defRPr sz="20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4400" y="1893600"/>
            <a:ext cx="5058000" cy="42853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noProof="0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2D9A52E4-613D-441B-9CAA-83CF1EEB850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073550" y="1893600"/>
            <a:ext cx="5058000" cy="42853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noProof="0" dirty="0"/>
          </a:p>
        </p:txBody>
      </p:sp>
      <p:sp>
        <p:nvSpPr>
          <p:cNvPr id="7" name="Date Placeholder 6" hidden="1">
            <a:extLst>
              <a:ext uri="{FF2B5EF4-FFF2-40B4-BE49-F238E27FC236}">
                <a16:creationId xmlns:a16="http://schemas.microsoft.com/office/drawing/2014/main" id="{07A517A7-B9AF-4D82-84E3-9D3B6DE7E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F60775-CFBD-422C-A07C-56BEE9504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1E24A0-B03D-4C5C-B759-648783C66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2048196"/>
      </p:ext>
    </p:extLst>
  </p:cSld>
  <p:clrMapOvr>
    <a:masterClrMapping/>
  </p:clrMapOvr>
  <p:hf hdr="0"/>
  <p:extLst>
    <p:ext uri="{DCECCB84-F9BA-43D5-87BE-67443E8EF086}">
      <p15:sldGuideLst xmlns:p15="http://schemas.microsoft.com/office/powerpoint/2012/main">
        <p15:guide id="1" pos="3827" userDrawn="1">
          <p15:clr>
            <a:srgbClr val="FBAE40"/>
          </p15:clr>
        </p15:guide>
        <p15:guide id="2" pos="3649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11" y="365760"/>
            <a:ext cx="5058000" cy="1303973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73550" y="365760"/>
            <a:ext cx="5058000" cy="581278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noProof="0" dirty="0"/>
          </a:p>
        </p:txBody>
      </p:sp>
      <p:sp>
        <p:nvSpPr>
          <p:cNvPr id="7" name="Date Placeholder 6" hidden="1">
            <a:extLst>
              <a:ext uri="{FF2B5EF4-FFF2-40B4-BE49-F238E27FC236}">
                <a16:creationId xmlns:a16="http://schemas.microsoft.com/office/drawing/2014/main" id="{07A517A7-B9AF-4D82-84E3-9D3B6DE7E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F60775-CFBD-422C-A07C-56BEE9504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1E24A0-B03D-4C5C-B759-648783C66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0DF066-1277-4CB1-84A3-DBF85B11FB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33425" y="1893598"/>
            <a:ext cx="5058000" cy="42849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932073"/>
      </p:ext>
    </p:extLst>
  </p:cSld>
  <p:clrMapOvr>
    <a:masterClrMapping/>
  </p:clrMapOvr>
  <p:hf hdr="0"/>
  <p:extLst>
    <p:ext uri="{DCECCB84-F9BA-43D5-87BE-67443E8EF086}">
      <p15:sldGuideLst xmlns:p15="http://schemas.microsoft.com/office/powerpoint/2012/main">
        <p15:guide id="1" pos="3827" userDrawn="1">
          <p15:clr>
            <a:srgbClr val="FBAE40"/>
          </p15:clr>
        </p15:guide>
        <p15:guide id="2" pos="3649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box (gre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ckground">
            <a:extLst>
              <a:ext uri="{FF2B5EF4-FFF2-40B4-BE49-F238E27FC236}">
                <a16:creationId xmlns:a16="http://schemas.microsoft.com/office/drawing/2014/main" id="{22776A68-AEEF-4730-A802-FE6B58A49F93}"/>
              </a:ext>
            </a:extLst>
          </p:cNvPr>
          <p:cNvSpPr/>
          <p:nvPr userDrawn="1"/>
        </p:nvSpPr>
        <p:spPr>
          <a:xfrm>
            <a:off x="5938838" y="0"/>
            <a:ext cx="6253161" cy="68616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dirty="0" err="1"/>
          </a:p>
        </p:txBody>
      </p:sp>
      <p:sp>
        <p:nvSpPr>
          <p:cNvPr id="11" name="Rektangel green">
            <a:extLst>
              <a:ext uri="{FF2B5EF4-FFF2-40B4-BE49-F238E27FC236}">
                <a16:creationId xmlns:a16="http://schemas.microsoft.com/office/drawing/2014/main" id="{0E19DF27-B461-41A5-91BF-C6038E067361}"/>
              </a:ext>
            </a:extLst>
          </p:cNvPr>
          <p:cNvSpPr/>
          <p:nvPr userDrawn="1"/>
        </p:nvSpPr>
        <p:spPr>
          <a:xfrm flipV="1">
            <a:off x="11428800" y="-3"/>
            <a:ext cx="763200" cy="53355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en-GB" sz="2000" noProof="0" dirty="0" err="1"/>
          </a:p>
        </p:txBody>
      </p:sp>
      <p:sp>
        <p:nvSpPr>
          <p:cNvPr id="12" name="Rektangel dark green">
            <a:extLst>
              <a:ext uri="{FF2B5EF4-FFF2-40B4-BE49-F238E27FC236}">
                <a16:creationId xmlns:a16="http://schemas.microsoft.com/office/drawing/2014/main" id="{E577D14C-0173-46F0-8E2E-64BEC7970AAA}"/>
              </a:ext>
            </a:extLst>
          </p:cNvPr>
          <p:cNvSpPr/>
          <p:nvPr userDrawn="1"/>
        </p:nvSpPr>
        <p:spPr>
          <a:xfrm>
            <a:off x="11428800" y="5335571"/>
            <a:ext cx="763200" cy="152242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en-GB" sz="2000" noProof="0" dirty="0" err="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11" y="365760"/>
            <a:ext cx="5058000" cy="1303973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73775" y="365761"/>
            <a:ext cx="5057775" cy="58121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noProof="0" dirty="0"/>
          </a:p>
        </p:txBody>
      </p:sp>
      <p:sp>
        <p:nvSpPr>
          <p:cNvPr id="7" name="Date Placeholder 6" hidden="1">
            <a:extLst>
              <a:ext uri="{FF2B5EF4-FFF2-40B4-BE49-F238E27FC236}">
                <a16:creationId xmlns:a16="http://schemas.microsoft.com/office/drawing/2014/main" id="{07A517A7-B9AF-4D82-84E3-9D3B6DE7E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F60775-CFBD-422C-A07C-56BEE9504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1E24A0-B03D-4C5C-B759-648783C66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0DF066-1277-4CB1-84A3-DBF85B11FB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33425" y="1893887"/>
            <a:ext cx="5058000" cy="4284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9944802"/>
      </p:ext>
    </p:extLst>
  </p:cSld>
  <p:clrMapOvr>
    <a:masterClrMapping/>
  </p:clrMapOvr>
  <p:hf hdr="0"/>
  <p:extLst>
    <p:ext uri="{DCECCB84-F9BA-43D5-87BE-67443E8EF086}">
      <p15:sldGuideLst xmlns:p15="http://schemas.microsoft.com/office/powerpoint/2012/main">
        <p15:guide id="1" pos="3827" userDrawn="1">
          <p15:clr>
            <a:srgbClr val="FBAE40"/>
          </p15:clr>
        </p15:guide>
        <p15:guide id="2" pos="3649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hree content 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12" y="365760"/>
            <a:ext cx="10396800" cy="1303973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011" y="2252300"/>
            <a:ext cx="5058000" cy="39262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noProof="0" dirty="0"/>
          </a:p>
        </p:txBody>
      </p:sp>
      <p:sp>
        <p:nvSpPr>
          <p:cNvPr id="7" name="Date Placeholder 6" hidden="1">
            <a:extLst>
              <a:ext uri="{FF2B5EF4-FFF2-40B4-BE49-F238E27FC236}">
                <a16:creationId xmlns:a16="http://schemas.microsoft.com/office/drawing/2014/main" id="{07A517A7-B9AF-4D82-84E3-9D3B6DE7E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F60775-CFBD-422C-A07C-56BEE9504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1E24A0-B03D-4C5C-B759-648783C66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D9A52E4-613D-441B-9CAA-83CF1EEB850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073812" y="2252300"/>
            <a:ext cx="5058000" cy="39262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noProof="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D69204-9278-4D12-9F2B-DE23656C638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5013" y="1892300"/>
            <a:ext cx="5058000" cy="360000"/>
          </a:xfrm>
        </p:spPr>
        <p:txBody>
          <a:bodyPr anchor="ctr" anchorCtr="0"/>
          <a:lstStyle>
            <a:lvl1pPr marL="0" indent="0">
              <a:buNone/>
              <a:defRPr sz="18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B43C506C-5441-4EB9-A448-7B85EFF71D0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073812" y="1892300"/>
            <a:ext cx="5058000" cy="360000"/>
          </a:xfrm>
        </p:spPr>
        <p:txBody>
          <a:bodyPr anchor="ctr" anchorCtr="0"/>
          <a:lstStyle>
            <a:lvl1pPr marL="0" indent="0">
              <a:buNone/>
              <a:defRPr sz="18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1280414"/>
      </p:ext>
    </p:extLst>
  </p:cSld>
  <p:clrMapOvr>
    <a:masterClrMapping/>
  </p:clrMapOvr>
  <p:hf hdr="0"/>
  <p:extLst>
    <p:ext uri="{DCECCB84-F9BA-43D5-87BE-67443E8EF086}">
      <p15:sldGuideLst xmlns:p15="http://schemas.microsoft.com/office/powerpoint/2012/main">
        <p15:guide id="1" pos="3827" userDrawn="1">
          <p15:clr>
            <a:srgbClr val="FBAE40"/>
          </p15:clr>
        </p15:guide>
        <p15:guide id="2" pos="3649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hree conten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12" y="365760"/>
            <a:ext cx="10402370" cy="1303973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011" y="1893178"/>
            <a:ext cx="3240000" cy="4284000"/>
          </a:xfrm>
        </p:spPr>
        <p:txBody>
          <a:bodyPr/>
          <a:lstStyle>
            <a:lvl4pPr marL="252000" indent="-252000">
              <a:buClr>
                <a:schemeClr val="bg2"/>
              </a:buClr>
              <a:buFont typeface="Arial" panose="020B0604020202020204" pitchFamily="34" charset="0"/>
              <a:buChar char="•"/>
              <a:defRPr sz="1400"/>
            </a:lvl4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noProof="0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2D9A52E4-613D-441B-9CAA-83CF1EEB850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316196" y="1893178"/>
            <a:ext cx="3240000" cy="4284000"/>
          </a:xfrm>
        </p:spPr>
        <p:txBody>
          <a:bodyPr/>
          <a:lstStyle>
            <a:lvl4pPr marL="252000" indent="-252000">
              <a:buClr>
                <a:schemeClr val="bg2"/>
              </a:buClr>
              <a:buFont typeface="Arial" panose="020B0604020202020204" pitchFamily="34" charset="0"/>
              <a:buChar char="•"/>
              <a:defRPr sz="1400"/>
            </a:lvl4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noProof="0" dirty="0"/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E35933A3-3BFC-4166-AE41-F7F3C03C8D5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7897382" y="1893178"/>
            <a:ext cx="3240000" cy="4284000"/>
          </a:xfrm>
        </p:spPr>
        <p:txBody>
          <a:bodyPr/>
          <a:lstStyle>
            <a:lvl4pPr marL="252000" indent="-252000">
              <a:buClr>
                <a:schemeClr val="bg2"/>
              </a:buClr>
              <a:buFont typeface="Arial" panose="020B0604020202020204" pitchFamily="34" charset="0"/>
              <a:buChar char="•"/>
              <a:defRPr sz="1400"/>
            </a:lvl4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noProof="0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F60775-CFBD-422C-A07C-56BEE9504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1E24A0-B03D-4C5C-B759-648783C66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Date Placeholder 6" hidden="1">
            <a:extLst>
              <a:ext uri="{FF2B5EF4-FFF2-40B4-BE49-F238E27FC236}">
                <a16:creationId xmlns:a16="http://schemas.microsoft.com/office/drawing/2014/main" id="{07A517A7-B9AF-4D82-84E3-9D3B6DE7E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2031338"/>
      </p:ext>
    </p:extLst>
  </p:cSld>
  <p:clrMapOvr>
    <a:masterClrMapping/>
  </p:clrMapOvr>
  <p:hf hdr="0"/>
  <p:extLst>
    <p:ext uri="{DCECCB84-F9BA-43D5-87BE-67443E8EF086}">
      <p15:sldGuideLst xmlns:p15="http://schemas.microsoft.com/office/powerpoint/2012/main">
        <p15:guide id="1" pos="4973" userDrawn="1">
          <p15:clr>
            <a:srgbClr val="FBAE40"/>
          </p15:clr>
        </p15:guide>
        <p15:guide id="2" pos="4761" userDrawn="1">
          <p15:clr>
            <a:srgbClr val="FBAE40"/>
          </p15:clr>
        </p15:guide>
        <p15:guide id="3" pos="2715" userDrawn="1">
          <p15:clr>
            <a:srgbClr val="FBAE40"/>
          </p15:clr>
        </p15:guide>
        <p15:guide id="4" pos="250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four conten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12" y="365760"/>
            <a:ext cx="10402370" cy="1303973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013" y="1893178"/>
            <a:ext cx="2376000" cy="4284000"/>
          </a:xfrm>
        </p:spPr>
        <p:txBody>
          <a:bodyPr/>
          <a:lstStyle>
            <a:lvl4pPr marL="252000" indent="-252000">
              <a:buClr>
                <a:schemeClr val="bg2"/>
              </a:buClr>
              <a:buFont typeface="Arial" panose="020B0604020202020204" pitchFamily="34" charset="0"/>
              <a:buChar char="•"/>
              <a:defRPr sz="1400"/>
            </a:lvl4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noProof="0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2D9A52E4-613D-441B-9CAA-83CF1EEB850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410469" y="1893178"/>
            <a:ext cx="2376000" cy="4284000"/>
          </a:xfrm>
        </p:spPr>
        <p:txBody>
          <a:bodyPr/>
          <a:lstStyle>
            <a:lvl4pPr marL="252000" indent="-252000">
              <a:buClr>
                <a:schemeClr val="bg2"/>
              </a:buClr>
              <a:buFont typeface="Arial" panose="020B0604020202020204" pitchFamily="34" charset="0"/>
              <a:buChar char="•"/>
              <a:defRPr sz="1400"/>
            </a:lvl4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noProof="0" dirty="0"/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E35933A3-3BFC-4166-AE41-F7F3C03C8D5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085925" y="1893178"/>
            <a:ext cx="2376000" cy="4284000"/>
          </a:xfrm>
        </p:spPr>
        <p:txBody>
          <a:bodyPr/>
          <a:lstStyle>
            <a:lvl4pPr marL="252000" indent="-252000">
              <a:buClr>
                <a:schemeClr val="bg2"/>
              </a:buClr>
              <a:buFont typeface="Arial" panose="020B0604020202020204" pitchFamily="34" charset="0"/>
              <a:buChar char="•"/>
              <a:defRPr sz="1400"/>
            </a:lvl4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noProof="0" dirty="0"/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4F662463-307C-45A0-8B6E-0873A9A71C97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761382" y="1893178"/>
            <a:ext cx="2376000" cy="4284000"/>
          </a:xfrm>
        </p:spPr>
        <p:txBody>
          <a:bodyPr/>
          <a:lstStyle>
            <a:lvl4pPr marL="252000" indent="-252000">
              <a:buClr>
                <a:schemeClr val="bg2"/>
              </a:buClr>
              <a:buFont typeface="Arial" panose="020B0604020202020204" pitchFamily="34" charset="0"/>
              <a:buChar char="•"/>
              <a:defRPr sz="1400"/>
            </a:lvl4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noProof="0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F60775-CFBD-422C-A07C-56BEE9504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1E24A0-B03D-4C5C-B759-648783C66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Date Placeholder 6" hidden="1">
            <a:extLst>
              <a:ext uri="{FF2B5EF4-FFF2-40B4-BE49-F238E27FC236}">
                <a16:creationId xmlns:a16="http://schemas.microsoft.com/office/drawing/2014/main" id="{07A517A7-B9AF-4D82-84E3-9D3B6DE7E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3440067"/>
      </p:ext>
    </p:extLst>
  </p:cSld>
  <p:clrMapOvr>
    <a:masterClrMapping/>
  </p:clrMapOvr>
  <p:hf hdr="0"/>
  <p:extLst>
    <p:ext uri="{DCECCB84-F9BA-43D5-87BE-67443E8EF086}">
      <p15:sldGuideLst xmlns:p15="http://schemas.microsoft.com/office/powerpoint/2012/main">
        <p15:guide id="1" pos="5517" userDrawn="1">
          <p15:clr>
            <a:srgbClr val="FBAE40"/>
          </p15:clr>
        </p15:guide>
        <p15:guide id="2" pos="5330" userDrawn="1">
          <p15:clr>
            <a:srgbClr val="FBAE40"/>
          </p15:clr>
        </p15:guide>
        <p15:guide id="3" pos="3827" userDrawn="1">
          <p15:clr>
            <a:srgbClr val="FBAE40"/>
          </p15:clr>
        </p15:guide>
        <p15:guide id="4" pos="3646" userDrawn="1">
          <p15:clr>
            <a:srgbClr val="FBAE40"/>
          </p15:clr>
        </p15:guide>
        <p15:guide id="5" pos="2146" userDrawn="1">
          <p15:clr>
            <a:srgbClr val="FBAE40"/>
          </p15:clr>
        </p15:guide>
        <p15:guide id="6" pos="196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setup with 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5C7E1F-CF7C-47B1-816E-8D2990CFF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B9BF98-B8A2-4D87-9BAB-6AAA98A8DCA5}"/>
              </a:ext>
            </a:extLst>
          </p:cNvPr>
          <p:cNvSpPr>
            <a:spLocks noGrp="1"/>
          </p:cNvSpPr>
          <p:nvPr>
            <p:ph type="ftr" sz="quarter" idx="39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16FC3FCE-7A6F-4BE5-8106-11583296C2F4}"/>
              </a:ext>
            </a:extLst>
          </p:cNvPr>
          <p:cNvSpPr>
            <a:spLocks noGrp="1"/>
          </p:cNvSpPr>
          <p:nvPr>
            <p:ph type="sldNum" sz="quarter" idx="40"/>
          </p:nvPr>
        </p:nvSpPr>
        <p:spPr/>
        <p:txBody>
          <a:bodyPr/>
          <a:lstStyle/>
          <a:p>
            <a:fld id="{24C8C45C-947F-4981-8B3F-4F32E973C90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Date Placeholder 6" hidden="1">
            <a:extLst>
              <a:ext uri="{FF2B5EF4-FFF2-40B4-BE49-F238E27FC236}">
                <a16:creationId xmlns:a16="http://schemas.microsoft.com/office/drawing/2014/main" id="{6F57AA6F-423D-4CD5-BCCD-E17FBEB432D4}"/>
              </a:ext>
            </a:extLst>
          </p:cNvPr>
          <p:cNvSpPr>
            <a:spLocks noGrp="1"/>
          </p:cNvSpPr>
          <p:nvPr>
            <p:ph type="dt" sz="half" idx="38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0" name="Picture Placeholder 3">
            <a:extLst>
              <a:ext uri="{FF2B5EF4-FFF2-40B4-BE49-F238E27FC236}">
                <a16:creationId xmlns:a16="http://schemas.microsoft.com/office/drawing/2014/main" id="{913F5AC5-D709-45BD-A706-8F3A48A0278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37870" y="1896002"/>
            <a:ext cx="1152000" cy="1188000"/>
          </a:xfrm>
          <a:prstGeom prst="ellipse">
            <a:avLst/>
          </a:prstGeom>
          <a:noFill/>
        </p:spPr>
        <p:txBody>
          <a:bodyPr tIns="0" anchor="ctr" anchorCtr="0"/>
          <a:lstStyle>
            <a:lvl1pPr marL="0" indent="0" algn="ctr">
              <a:buNone/>
              <a:defRPr sz="800"/>
            </a:lvl1pPr>
          </a:lstStyle>
          <a:p>
            <a:r>
              <a:rPr lang="en-GB" noProof="0" dirty="0"/>
              <a:t>Click the placeholder, and go to images in the Templafy pane to insert an image.</a:t>
            </a:r>
          </a:p>
        </p:txBody>
      </p:sp>
      <p:sp>
        <p:nvSpPr>
          <p:cNvPr id="51" name="Picture Placeholder 3">
            <a:extLst>
              <a:ext uri="{FF2B5EF4-FFF2-40B4-BE49-F238E27FC236}">
                <a16:creationId xmlns:a16="http://schemas.microsoft.com/office/drawing/2014/main" id="{B6491E3A-E297-48E9-9CBF-6A1149EDCF74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3339394" y="1896002"/>
            <a:ext cx="1152000" cy="1188000"/>
          </a:xfrm>
          <a:prstGeom prst="ellipse">
            <a:avLst/>
          </a:prstGeom>
          <a:noFill/>
        </p:spPr>
        <p:txBody>
          <a:bodyPr tIns="0" anchor="ctr" anchorCtr="0"/>
          <a:lstStyle>
            <a:lvl1pPr marL="0" indent="0" algn="ctr">
              <a:buNone/>
              <a:defRPr sz="800"/>
            </a:lvl1pPr>
          </a:lstStyle>
          <a:p>
            <a:r>
              <a:rPr lang="en-GB" noProof="0" dirty="0"/>
              <a:t>Click the placeholder, and go to images in the Templafy pane to insert an image.</a:t>
            </a:r>
          </a:p>
        </p:txBody>
      </p:sp>
      <p:sp>
        <p:nvSpPr>
          <p:cNvPr id="52" name="Picture Placeholder 3">
            <a:extLst>
              <a:ext uri="{FF2B5EF4-FFF2-40B4-BE49-F238E27FC236}">
                <a16:creationId xmlns:a16="http://schemas.microsoft.com/office/drawing/2014/main" id="{A97DC24F-E132-4E99-B1E5-18B8C16CB11B}"/>
              </a:ext>
            </a:extLst>
          </p:cNvPr>
          <p:cNvSpPr>
            <a:spLocks noGrp="1"/>
          </p:cNvSpPr>
          <p:nvPr>
            <p:ph type="pic" sz="quarter" idx="42" hasCustomPrompt="1"/>
          </p:nvPr>
        </p:nvSpPr>
        <p:spPr>
          <a:xfrm>
            <a:off x="5944653" y="1896002"/>
            <a:ext cx="1152000" cy="1188000"/>
          </a:xfrm>
          <a:prstGeom prst="ellipse">
            <a:avLst/>
          </a:prstGeom>
          <a:noFill/>
        </p:spPr>
        <p:txBody>
          <a:bodyPr tIns="0" anchor="ctr" anchorCtr="0"/>
          <a:lstStyle>
            <a:lvl1pPr marL="0" indent="0" algn="ctr">
              <a:buNone/>
              <a:defRPr sz="800"/>
            </a:lvl1pPr>
          </a:lstStyle>
          <a:p>
            <a:r>
              <a:rPr lang="en-GB" noProof="0" dirty="0"/>
              <a:t>Click the placeholder, and go to images in the Templafy pane to insert an image.</a:t>
            </a:r>
          </a:p>
        </p:txBody>
      </p:sp>
      <p:sp>
        <p:nvSpPr>
          <p:cNvPr id="53" name="Picture Placeholder 3">
            <a:extLst>
              <a:ext uri="{FF2B5EF4-FFF2-40B4-BE49-F238E27FC236}">
                <a16:creationId xmlns:a16="http://schemas.microsoft.com/office/drawing/2014/main" id="{D5DD641E-601A-4024-8F9C-E2480B50E745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8565542" y="1896002"/>
            <a:ext cx="1152000" cy="1188000"/>
          </a:xfrm>
          <a:prstGeom prst="ellipse">
            <a:avLst/>
          </a:prstGeom>
          <a:noFill/>
        </p:spPr>
        <p:txBody>
          <a:bodyPr tIns="0" anchor="ctr" anchorCtr="0"/>
          <a:lstStyle>
            <a:lvl1pPr marL="0" indent="0" algn="ctr">
              <a:buNone/>
              <a:defRPr sz="800"/>
            </a:lvl1pPr>
          </a:lstStyle>
          <a:p>
            <a:r>
              <a:rPr lang="en-GB" noProof="0" dirty="0"/>
              <a:t>Click the placeholder, and go to images in the Templafy pane to insert an image.</a:t>
            </a:r>
          </a:p>
        </p:txBody>
      </p:sp>
      <p:sp>
        <p:nvSpPr>
          <p:cNvPr id="45" name="Pladsholder til tekst 10">
            <a:extLst>
              <a:ext uri="{FF2B5EF4-FFF2-40B4-BE49-F238E27FC236}">
                <a16:creationId xmlns:a16="http://schemas.microsoft.com/office/drawing/2014/main" id="{4185225D-B7B6-4135-A528-D9E082387FC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7870" y="3269999"/>
            <a:ext cx="2020192" cy="504000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Insert Name and surname</a:t>
            </a:r>
          </a:p>
        </p:txBody>
      </p:sp>
      <p:sp>
        <p:nvSpPr>
          <p:cNvPr id="46" name="Pladsholder til tekst 10">
            <a:extLst>
              <a:ext uri="{FF2B5EF4-FFF2-40B4-BE49-F238E27FC236}">
                <a16:creationId xmlns:a16="http://schemas.microsoft.com/office/drawing/2014/main" id="{1BDA27CD-3501-42B7-A4C4-751C4404995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37870" y="3829258"/>
            <a:ext cx="2020192" cy="122059"/>
          </a:xfrm>
        </p:spPr>
        <p:txBody>
          <a:bodyPr/>
          <a:lstStyle>
            <a:lvl1pPr marL="0" indent="0">
              <a:buNone/>
              <a:defRPr sz="1000">
                <a:solidFill>
                  <a:schemeClr val="tx2"/>
                </a:solidFill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Insert Title</a:t>
            </a:r>
          </a:p>
        </p:txBody>
      </p:sp>
      <p:sp>
        <p:nvSpPr>
          <p:cNvPr id="47" name="Pladsholder til tekst 10">
            <a:extLst>
              <a:ext uri="{FF2B5EF4-FFF2-40B4-BE49-F238E27FC236}">
                <a16:creationId xmlns:a16="http://schemas.microsoft.com/office/drawing/2014/main" id="{914B21AE-7E0D-4531-80F9-97CE84DC3A23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37870" y="3981658"/>
            <a:ext cx="2020192" cy="122059"/>
          </a:xfrm>
        </p:spPr>
        <p:txBody>
          <a:bodyPr/>
          <a:lstStyle>
            <a:lvl1pPr marL="0" indent="0">
              <a:buNone/>
              <a:defRPr sz="1000">
                <a:solidFill>
                  <a:schemeClr val="tx2"/>
                </a:solidFill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Insert E-mail</a:t>
            </a:r>
          </a:p>
        </p:txBody>
      </p:sp>
      <p:sp>
        <p:nvSpPr>
          <p:cNvPr id="48" name="Pladsholder til tekst 10">
            <a:extLst>
              <a:ext uri="{FF2B5EF4-FFF2-40B4-BE49-F238E27FC236}">
                <a16:creationId xmlns:a16="http://schemas.microsoft.com/office/drawing/2014/main" id="{FFB1F37B-0C31-43FA-8FD0-97AB95D77818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737870" y="4134058"/>
            <a:ext cx="2020192" cy="122059"/>
          </a:xfrm>
        </p:spPr>
        <p:txBody>
          <a:bodyPr/>
          <a:lstStyle>
            <a:lvl1pPr marL="0" indent="0">
              <a:buNone/>
              <a:defRPr sz="1000">
                <a:solidFill>
                  <a:schemeClr val="tx2"/>
                </a:solidFill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Insert Mobil remember M:</a:t>
            </a:r>
          </a:p>
        </p:txBody>
      </p:sp>
      <p:sp>
        <p:nvSpPr>
          <p:cNvPr id="49" name="Pladsholder til tekst 10">
            <a:extLst>
              <a:ext uri="{FF2B5EF4-FFF2-40B4-BE49-F238E27FC236}">
                <a16:creationId xmlns:a16="http://schemas.microsoft.com/office/drawing/2014/main" id="{8DFD173E-9E1F-4263-BEE4-44B7A3CC875A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3339394" y="3269999"/>
            <a:ext cx="2020192" cy="504000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Insert Name and surname</a:t>
            </a:r>
          </a:p>
        </p:txBody>
      </p:sp>
      <p:sp>
        <p:nvSpPr>
          <p:cNvPr id="54" name="Pladsholder til tekst 10">
            <a:extLst>
              <a:ext uri="{FF2B5EF4-FFF2-40B4-BE49-F238E27FC236}">
                <a16:creationId xmlns:a16="http://schemas.microsoft.com/office/drawing/2014/main" id="{DCDDFB0D-C2ED-4FB5-A0D7-6BA57409AAC7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3339394" y="3829258"/>
            <a:ext cx="2020192" cy="122059"/>
          </a:xfrm>
        </p:spPr>
        <p:txBody>
          <a:bodyPr/>
          <a:lstStyle>
            <a:lvl1pPr marL="0" indent="0">
              <a:buNone/>
              <a:defRPr sz="1000">
                <a:solidFill>
                  <a:schemeClr val="tx2"/>
                </a:solidFill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Insert Title</a:t>
            </a:r>
          </a:p>
        </p:txBody>
      </p:sp>
      <p:sp>
        <p:nvSpPr>
          <p:cNvPr id="55" name="Pladsholder til tekst 10">
            <a:extLst>
              <a:ext uri="{FF2B5EF4-FFF2-40B4-BE49-F238E27FC236}">
                <a16:creationId xmlns:a16="http://schemas.microsoft.com/office/drawing/2014/main" id="{A148D81A-CB2B-4D16-A0C4-5FF28AA29F93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3339394" y="3981658"/>
            <a:ext cx="2020192" cy="122059"/>
          </a:xfrm>
        </p:spPr>
        <p:txBody>
          <a:bodyPr/>
          <a:lstStyle>
            <a:lvl1pPr marL="0" indent="0">
              <a:buNone/>
              <a:defRPr sz="1000">
                <a:solidFill>
                  <a:schemeClr val="tx2"/>
                </a:solidFill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Insert E-mail</a:t>
            </a:r>
          </a:p>
        </p:txBody>
      </p:sp>
      <p:sp>
        <p:nvSpPr>
          <p:cNvPr id="56" name="Pladsholder til tekst 10">
            <a:extLst>
              <a:ext uri="{FF2B5EF4-FFF2-40B4-BE49-F238E27FC236}">
                <a16:creationId xmlns:a16="http://schemas.microsoft.com/office/drawing/2014/main" id="{49788E7A-94E1-41F0-8307-E9A58C0BE787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3339394" y="4134058"/>
            <a:ext cx="2020192" cy="122059"/>
          </a:xfrm>
        </p:spPr>
        <p:txBody>
          <a:bodyPr/>
          <a:lstStyle>
            <a:lvl1pPr marL="0" indent="0">
              <a:buNone/>
              <a:defRPr sz="1000">
                <a:solidFill>
                  <a:schemeClr val="tx2"/>
                </a:solidFill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Insert Mobil remember M:</a:t>
            </a:r>
          </a:p>
        </p:txBody>
      </p:sp>
      <p:sp>
        <p:nvSpPr>
          <p:cNvPr id="57" name="Pladsholder til tekst 10">
            <a:extLst>
              <a:ext uri="{FF2B5EF4-FFF2-40B4-BE49-F238E27FC236}">
                <a16:creationId xmlns:a16="http://schemas.microsoft.com/office/drawing/2014/main" id="{D9E49EC0-5588-4238-ACE2-C932D36AFA27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5944653" y="3269999"/>
            <a:ext cx="2020192" cy="504000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Insert Name and surname</a:t>
            </a:r>
          </a:p>
        </p:txBody>
      </p:sp>
      <p:sp>
        <p:nvSpPr>
          <p:cNvPr id="58" name="Pladsholder til tekst 10">
            <a:extLst>
              <a:ext uri="{FF2B5EF4-FFF2-40B4-BE49-F238E27FC236}">
                <a16:creationId xmlns:a16="http://schemas.microsoft.com/office/drawing/2014/main" id="{BF0E74F2-FA85-4EC4-ADBF-B7E3A3CA0F22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5944653" y="3829258"/>
            <a:ext cx="2020192" cy="122059"/>
          </a:xfrm>
        </p:spPr>
        <p:txBody>
          <a:bodyPr/>
          <a:lstStyle>
            <a:lvl1pPr marL="0" indent="0">
              <a:buNone/>
              <a:defRPr sz="1000">
                <a:solidFill>
                  <a:schemeClr val="tx2"/>
                </a:solidFill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Insert Title</a:t>
            </a:r>
          </a:p>
        </p:txBody>
      </p:sp>
      <p:sp>
        <p:nvSpPr>
          <p:cNvPr id="59" name="Pladsholder til tekst 10">
            <a:extLst>
              <a:ext uri="{FF2B5EF4-FFF2-40B4-BE49-F238E27FC236}">
                <a16:creationId xmlns:a16="http://schemas.microsoft.com/office/drawing/2014/main" id="{BC92028E-2970-4107-B9CC-04D67FFD40F7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5944653" y="3981658"/>
            <a:ext cx="2020192" cy="122059"/>
          </a:xfrm>
        </p:spPr>
        <p:txBody>
          <a:bodyPr/>
          <a:lstStyle>
            <a:lvl1pPr marL="0" indent="0">
              <a:buNone/>
              <a:defRPr sz="1000">
                <a:solidFill>
                  <a:schemeClr val="tx2"/>
                </a:solidFill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Insert E-mail</a:t>
            </a:r>
          </a:p>
        </p:txBody>
      </p:sp>
      <p:sp>
        <p:nvSpPr>
          <p:cNvPr id="60" name="Pladsholder til tekst 10">
            <a:extLst>
              <a:ext uri="{FF2B5EF4-FFF2-40B4-BE49-F238E27FC236}">
                <a16:creationId xmlns:a16="http://schemas.microsoft.com/office/drawing/2014/main" id="{5A245984-8F5E-41C9-8CF6-8BB28DFA262C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5944653" y="4134058"/>
            <a:ext cx="2020192" cy="122059"/>
          </a:xfrm>
        </p:spPr>
        <p:txBody>
          <a:bodyPr/>
          <a:lstStyle>
            <a:lvl1pPr marL="0" indent="0">
              <a:buNone/>
              <a:defRPr sz="1000">
                <a:solidFill>
                  <a:schemeClr val="tx2"/>
                </a:solidFill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Insert Mobil remember M:</a:t>
            </a:r>
          </a:p>
        </p:txBody>
      </p:sp>
      <p:sp>
        <p:nvSpPr>
          <p:cNvPr id="61" name="Pladsholder til tekst 10">
            <a:extLst>
              <a:ext uri="{FF2B5EF4-FFF2-40B4-BE49-F238E27FC236}">
                <a16:creationId xmlns:a16="http://schemas.microsoft.com/office/drawing/2014/main" id="{03FC57F0-D9E4-4FFC-AFDA-EC75A9685FFC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8565542" y="3269999"/>
            <a:ext cx="2020192" cy="504000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Insert Name and surname</a:t>
            </a:r>
          </a:p>
        </p:txBody>
      </p:sp>
      <p:sp>
        <p:nvSpPr>
          <p:cNvPr id="62" name="Pladsholder til tekst 10">
            <a:extLst>
              <a:ext uri="{FF2B5EF4-FFF2-40B4-BE49-F238E27FC236}">
                <a16:creationId xmlns:a16="http://schemas.microsoft.com/office/drawing/2014/main" id="{66C8C1AB-0441-42D4-8F79-0BDF47646AC0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8565542" y="3829258"/>
            <a:ext cx="2020192" cy="122059"/>
          </a:xfrm>
        </p:spPr>
        <p:txBody>
          <a:bodyPr/>
          <a:lstStyle>
            <a:lvl1pPr marL="0" indent="0">
              <a:buNone/>
              <a:defRPr sz="1000">
                <a:solidFill>
                  <a:schemeClr val="tx2"/>
                </a:solidFill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Insert Title</a:t>
            </a:r>
          </a:p>
        </p:txBody>
      </p:sp>
      <p:sp>
        <p:nvSpPr>
          <p:cNvPr id="63" name="Pladsholder til tekst 10">
            <a:extLst>
              <a:ext uri="{FF2B5EF4-FFF2-40B4-BE49-F238E27FC236}">
                <a16:creationId xmlns:a16="http://schemas.microsoft.com/office/drawing/2014/main" id="{27D66AA1-E34D-40AF-9252-530771F6F31C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8565542" y="3981658"/>
            <a:ext cx="2020192" cy="122059"/>
          </a:xfrm>
        </p:spPr>
        <p:txBody>
          <a:bodyPr/>
          <a:lstStyle>
            <a:lvl1pPr marL="0" indent="0">
              <a:buNone/>
              <a:defRPr sz="1000">
                <a:solidFill>
                  <a:schemeClr val="tx2"/>
                </a:solidFill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Insert E-mail</a:t>
            </a:r>
          </a:p>
        </p:txBody>
      </p:sp>
      <p:sp>
        <p:nvSpPr>
          <p:cNvPr id="64" name="Pladsholder til tekst 10">
            <a:extLst>
              <a:ext uri="{FF2B5EF4-FFF2-40B4-BE49-F238E27FC236}">
                <a16:creationId xmlns:a16="http://schemas.microsoft.com/office/drawing/2014/main" id="{535F3CEE-F8DF-4F64-ACB7-BDB17C39F174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8565542" y="4134058"/>
            <a:ext cx="2020192" cy="122059"/>
          </a:xfrm>
        </p:spPr>
        <p:txBody>
          <a:bodyPr/>
          <a:lstStyle>
            <a:lvl1pPr marL="0" indent="0">
              <a:buNone/>
              <a:defRPr sz="1000">
                <a:solidFill>
                  <a:schemeClr val="tx2"/>
                </a:solidFill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Insert Mobil remember M: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3F2B9F30-5054-4E45-B112-AD0258A9EDDE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>
          <a:xfrm>
            <a:off x="735012" y="4646168"/>
            <a:ext cx="2023050" cy="1381125"/>
          </a:xfrm>
        </p:spPr>
        <p:txBody>
          <a:bodyPr/>
          <a:lstStyle>
            <a:lvl1pPr marL="0" indent="0">
              <a:buFontTx/>
              <a:buNone/>
              <a:defRPr lang="en-GB" sz="100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5" name="Text Placeholder 13">
            <a:extLst>
              <a:ext uri="{FF2B5EF4-FFF2-40B4-BE49-F238E27FC236}">
                <a16:creationId xmlns:a16="http://schemas.microsoft.com/office/drawing/2014/main" id="{EB3757E2-9A36-4529-A195-D4340A585455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>
          <a:xfrm>
            <a:off x="3339394" y="4646168"/>
            <a:ext cx="2023050" cy="1381125"/>
          </a:xfrm>
        </p:spPr>
        <p:txBody>
          <a:bodyPr/>
          <a:lstStyle>
            <a:lvl1pPr marL="0" indent="0">
              <a:buFontTx/>
              <a:buNone/>
              <a:defRPr lang="en-GB" sz="100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6" name="Text Placeholder 13">
            <a:extLst>
              <a:ext uri="{FF2B5EF4-FFF2-40B4-BE49-F238E27FC236}">
                <a16:creationId xmlns:a16="http://schemas.microsoft.com/office/drawing/2014/main" id="{450EE70E-10AC-4FA1-AAB7-277427ADC264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>
          <a:xfrm>
            <a:off x="5944653" y="4646168"/>
            <a:ext cx="2023050" cy="1381125"/>
          </a:xfrm>
        </p:spPr>
        <p:txBody>
          <a:bodyPr/>
          <a:lstStyle>
            <a:lvl1pPr marL="0" indent="0">
              <a:buFontTx/>
              <a:buNone/>
              <a:defRPr lang="en-GB" sz="100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7" name="Text Placeholder 13">
            <a:extLst>
              <a:ext uri="{FF2B5EF4-FFF2-40B4-BE49-F238E27FC236}">
                <a16:creationId xmlns:a16="http://schemas.microsoft.com/office/drawing/2014/main" id="{C20FFCE0-6186-4992-939E-E879CA7F0888}"/>
              </a:ext>
            </a:extLst>
          </p:cNvPr>
          <p:cNvSpPr>
            <a:spLocks noGrp="1"/>
          </p:cNvSpPr>
          <p:nvPr>
            <p:ph type="body" sz="quarter" idx="60"/>
          </p:nvPr>
        </p:nvSpPr>
        <p:spPr>
          <a:xfrm>
            <a:off x="8565542" y="4646168"/>
            <a:ext cx="2023050" cy="1381125"/>
          </a:xfrm>
        </p:spPr>
        <p:txBody>
          <a:bodyPr/>
          <a:lstStyle>
            <a:lvl1pPr marL="0" indent="0">
              <a:buFontTx/>
              <a:buNone/>
              <a:defRPr lang="en-GB" sz="100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96280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setup multi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5C7E1F-CF7C-47B1-816E-8D2990CFF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012" y="365760"/>
            <a:ext cx="10396800" cy="130397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Picture Placeholder 3">
            <a:extLst>
              <a:ext uri="{FF2B5EF4-FFF2-40B4-BE49-F238E27FC236}">
                <a16:creationId xmlns:a16="http://schemas.microsoft.com/office/drawing/2014/main" id="{2DE29149-3902-42F1-870A-276BC7A13AD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135311" y="1893821"/>
            <a:ext cx="900000" cy="900000"/>
          </a:xfrm>
          <a:prstGeom prst="ellipse">
            <a:avLst/>
          </a:prstGeom>
          <a:noFill/>
        </p:spPr>
        <p:txBody>
          <a:bodyPr tIns="0" anchor="ctr" anchorCtr="0"/>
          <a:lstStyle>
            <a:lvl1pPr marL="0" indent="0" algn="ctr">
              <a:buNone/>
              <a:defRPr sz="800"/>
            </a:lvl1pPr>
          </a:lstStyle>
          <a:p>
            <a:r>
              <a:rPr lang="en-GB" noProof="0" dirty="0"/>
              <a:t>Click the placeholder, and go to images in the Templafy pane to insert an image.</a:t>
            </a:r>
          </a:p>
        </p:txBody>
      </p:sp>
      <p:sp>
        <p:nvSpPr>
          <p:cNvPr id="11" name="Pladsholder til tekst 10">
            <a:extLst>
              <a:ext uri="{FF2B5EF4-FFF2-40B4-BE49-F238E27FC236}">
                <a16:creationId xmlns:a16="http://schemas.microsoft.com/office/drawing/2014/main" id="{D241C3B9-5AD6-4B93-952D-49B1B4140D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135311" y="2955563"/>
            <a:ext cx="2020192" cy="504000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Insert Name and surname</a:t>
            </a:r>
          </a:p>
        </p:txBody>
      </p:sp>
      <p:sp>
        <p:nvSpPr>
          <p:cNvPr id="22" name="Pladsholder til tekst 10">
            <a:extLst>
              <a:ext uri="{FF2B5EF4-FFF2-40B4-BE49-F238E27FC236}">
                <a16:creationId xmlns:a16="http://schemas.microsoft.com/office/drawing/2014/main" id="{26DCF766-5098-4888-8430-85073B83432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35311" y="3514822"/>
            <a:ext cx="2020192" cy="122059"/>
          </a:xfrm>
        </p:spPr>
        <p:txBody>
          <a:bodyPr/>
          <a:lstStyle>
            <a:lvl1pPr marL="0" indent="0">
              <a:buNone/>
              <a:defRPr sz="1000">
                <a:solidFill>
                  <a:schemeClr val="tx2"/>
                </a:solidFill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Insert Title</a:t>
            </a:r>
          </a:p>
        </p:txBody>
      </p:sp>
      <p:sp>
        <p:nvSpPr>
          <p:cNvPr id="23" name="Picture Placeholder 3">
            <a:extLst>
              <a:ext uri="{FF2B5EF4-FFF2-40B4-BE49-F238E27FC236}">
                <a16:creationId xmlns:a16="http://schemas.microsoft.com/office/drawing/2014/main" id="{B1840713-CECD-4D22-96B4-8945D9F4CF88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614827" y="1884047"/>
            <a:ext cx="900000" cy="900000"/>
          </a:xfrm>
          <a:prstGeom prst="ellipse">
            <a:avLst/>
          </a:prstGeom>
          <a:noFill/>
        </p:spPr>
        <p:txBody>
          <a:bodyPr tIns="0" anchor="ctr" anchorCtr="0"/>
          <a:lstStyle>
            <a:lvl1pPr marL="0" indent="0" algn="ctr">
              <a:buNone/>
              <a:defRPr sz="800"/>
            </a:lvl1pPr>
          </a:lstStyle>
          <a:p>
            <a:r>
              <a:rPr lang="en-GB" noProof="0" dirty="0"/>
              <a:t>Click the placeholder, and go to images in the Templafy pane to insert an image.</a:t>
            </a:r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BB16EF6E-FBD9-45EA-BD6D-447CCEBCC9D6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097164" y="1893821"/>
            <a:ext cx="900000" cy="900000"/>
          </a:xfrm>
          <a:prstGeom prst="ellipse">
            <a:avLst/>
          </a:prstGeom>
          <a:noFill/>
        </p:spPr>
        <p:txBody>
          <a:bodyPr tIns="0" anchor="ctr" anchorCtr="0"/>
          <a:lstStyle>
            <a:lvl1pPr marL="0" indent="0" algn="ctr">
              <a:buNone/>
              <a:defRPr sz="800"/>
            </a:lvl1pPr>
          </a:lstStyle>
          <a:p>
            <a:r>
              <a:rPr lang="en-GB" noProof="0" dirty="0"/>
              <a:t>Click the placeholder, and go to images in the Templafy pane to insert an image.</a:t>
            </a:r>
          </a:p>
        </p:txBody>
      </p:sp>
      <p:sp>
        <p:nvSpPr>
          <p:cNvPr id="29" name="Picture Placeholder 3">
            <a:extLst>
              <a:ext uri="{FF2B5EF4-FFF2-40B4-BE49-F238E27FC236}">
                <a16:creationId xmlns:a16="http://schemas.microsoft.com/office/drawing/2014/main" id="{4F478B86-DB2D-4B3E-8DA6-30620912896C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8568072" y="1893821"/>
            <a:ext cx="900000" cy="900000"/>
          </a:xfrm>
          <a:prstGeom prst="ellipse">
            <a:avLst/>
          </a:prstGeom>
          <a:noFill/>
        </p:spPr>
        <p:txBody>
          <a:bodyPr tIns="0" anchor="ctr" anchorCtr="0"/>
          <a:lstStyle>
            <a:lvl1pPr marL="0" indent="0" algn="ctr">
              <a:buNone/>
              <a:defRPr sz="800"/>
            </a:lvl1pPr>
          </a:lstStyle>
          <a:p>
            <a:r>
              <a:rPr lang="en-GB" noProof="0" dirty="0"/>
              <a:t>Click the placeholder, and go to images in the Templafy pane to insert an image.</a:t>
            </a:r>
          </a:p>
        </p:txBody>
      </p:sp>
      <p:sp>
        <p:nvSpPr>
          <p:cNvPr id="32" name="Picture Placeholder 3">
            <a:extLst>
              <a:ext uri="{FF2B5EF4-FFF2-40B4-BE49-F238E27FC236}">
                <a16:creationId xmlns:a16="http://schemas.microsoft.com/office/drawing/2014/main" id="{FEB4C39E-F4BE-4564-BD85-11455D436300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1135311" y="4125329"/>
            <a:ext cx="900000" cy="900000"/>
          </a:xfrm>
          <a:prstGeom prst="ellipse">
            <a:avLst/>
          </a:prstGeom>
          <a:noFill/>
        </p:spPr>
        <p:txBody>
          <a:bodyPr tIns="0" anchor="ctr" anchorCtr="0"/>
          <a:lstStyle>
            <a:lvl1pPr marL="0" indent="0" algn="ctr">
              <a:buNone/>
              <a:defRPr sz="800"/>
            </a:lvl1pPr>
          </a:lstStyle>
          <a:p>
            <a:r>
              <a:rPr lang="en-GB" noProof="0" dirty="0"/>
              <a:t>Click the placeholder, and go to images in the Templafy pane to insert an image.</a:t>
            </a:r>
          </a:p>
        </p:txBody>
      </p:sp>
      <p:sp>
        <p:nvSpPr>
          <p:cNvPr id="35" name="Picture Placeholder 3">
            <a:extLst>
              <a:ext uri="{FF2B5EF4-FFF2-40B4-BE49-F238E27FC236}">
                <a16:creationId xmlns:a16="http://schemas.microsoft.com/office/drawing/2014/main" id="{3B0E0438-747E-473A-B972-A3494852F349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3614827" y="4125329"/>
            <a:ext cx="900000" cy="900000"/>
          </a:xfrm>
          <a:prstGeom prst="ellipse">
            <a:avLst/>
          </a:prstGeom>
          <a:noFill/>
        </p:spPr>
        <p:txBody>
          <a:bodyPr tIns="0" anchor="ctr" anchorCtr="0"/>
          <a:lstStyle>
            <a:lvl1pPr marL="0" indent="0" algn="ctr">
              <a:buNone/>
              <a:defRPr sz="800"/>
            </a:lvl1pPr>
          </a:lstStyle>
          <a:p>
            <a:r>
              <a:rPr lang="en-GB" noProof="0" dirty="0"/>
              <a:t>Click the placeholder, and go to images in the Templafy pane to insert an image.</a:t>
            </a:r>
          </a:p>
        </p:txBody>
      </p:sp>
      <p:sp>
        <p:nvSpPr>
          <p:cNvPr id="38" name="Picture Placeholder 3">
            <a:extLst>
              <a:ext uri="{FF2B5EF4-FFF2-40B4-BE49-F238E27FC236}">
                <a16:creationId xmlns:a16="http://schemas.microsoft.com/office/drawing/2014/main" id="{32F0C5F6-E777-4BA6-92BF-D1ED3ABFCE8E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6097164" y="4125329"/>
            <a:ext cx="900000" cy="900000"/>
          </a:xfrm>
          <a:prstGeom prst="ellipse">
            <a:avLst/>
          </a:prstGeom>
          <a:noFill/>
        </p:spPr>
        <p:txBody>
          <a:bodyPr tIns="0" anchor="ctr" anchorCtr="0"/>
          <a:lstStyle>
            <a:lvl1pPr marL="0" indent="0" algn="ctr">
              <a:buNone/>
              <a:defRPr sz="800"/>
            </a:lvl1pPr>
          </a:lstStyle>
          <a:p>
            <a:r>
              <a:rPr lang="en-GB" noProof="0" dirty="0"/>
              <a:t>Click the placeholder, and go to images in the Templafy pane to insert an image.</a:t>
            </a:r>
          </a:p>
        </p:txBody>
      </p:sp>
      <p:sp>
        <p:nvSpPr>
          <p:cNvPr id="41" name="Picture Placeholder 3">
            <a:extLst>
              <a:ext uri="{FF2B5EF4-FFF2-40B4-BE49-F238E27FC236}">
                <a16:creationId xmlns:a16="http://schemas.microsoft.com/office/drawing/2014/main" id="{37CEF7E1-CB7D-4757-92C3-CDBE3E6113BA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8568072" y="4125329"/>
            <a:ext cx="900000" cy="900000"/>
          </a:xfrm>
          <a:prstGeom prst="ellipse">
            <a:avLst/>
          </a:prstGeom>
          <a:noFill/>
        </p:spPr>
        <p:txBody>
          <a:bodyPr tIns="0" anchor="ctr" anchorCtr="0"/>
          <a:lstStyle>
            <a:lvl1pPr marL="0" indent="0" algn="ctr">
              <a:buNone/>
              <a:defRPr sz="800"/>
            </a:lvl1pPr>
          </a:lstStyle>
          <a:p>
            <a:r>
              <a:rPr lang="en-GB" noProof="0" dirty="0"/>
              <a:t>Click the placeholder, and go to images in the Templafy pane to insert an image.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B9BF98-B8A2-4D87-9BAB-6AAA98A8DCA5}"/>
              </a:ext>
            </a:extLst>
          </p:cNvPr>
          <p:cNvSpPr>
            <a:spLocks noGrp="1"/>
          </p:cNvSpPr>
          <p:nvPr>
            <p:ph type="ftr" sz="quarter" idx="39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16FC3FCE-7A6F-4BE5-8106-11583296C2F4}"/>
              </a:ext>
            </a:extLst>
          </p:cNvPr>
          <p:cNvSpPr>
            <a:spLocks noGrp="1"/>
          </p:cNvSpPr>
          <p:nvPr>
            <p:ph type="sldNum" sz="quarter" idx="40"/>
          </p:nvPr>
        </p:nvSpPr>
        <p:spPr/>
        <p:txBody>
          <a:bodyPr/>
          <a:lstStyle/>
          <a:p>
            <a:fld id="{24C8C45C-947F-4981-8B3F-4F32E973C90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Date Placeholder 6" hidden="1">
            <a:extLst>
              <a:ext uri="{FF2B5EF4-FFF2-40B4-BE49-F238E27FC236}">
                <a16:creationId xmlns:a16="http://schemas.microsoft.com/office/drawing/2014/main" id="{6F57AA6F-423D-4CD5-BCCD-E17FBEB432D4}"/>
              </a:ext>
            </a:extLst>
          </p:cNvPr>
          <p:cNvSpPr>
            <a:spLocks noGrp="1"/>
          </p:cNvSpPr>
          <p:nvPr>
            <p:ph type="dt" sz="half" idx="38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4" name="Pladsholder til tekst 10">
            <a:extLst>
              <a:ext uri="{FF2B5EF4-FFF2-40B4-BE49-F238E27FC236}">
                <a16:creationId xmlns:a16="http://schemas.microsoft.com/office/drawing/2014/main" id="{B126FC31-18C4-486F-AB95-0CA86E492AF2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1135311" y="3667222"/>
            <a:ext cx="2020192" cy="122059"/>
          </a:xfrm>
        </p:spPr>
        <p:txBody>
          <a:bodyPr/>
          <a:lstStyle>
            <a:lvl1pPr marL="0" indent="0">
              <a:buNone/>
              <a:defRPr sz="1000">
                <a:solidFill>
                  <a:schemeClr val="tx2"/>
                </a:solidFill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Insert E-mail</a:t>
            </a:r>
          </a:p>
        </p:txBody>
      </p:sp>
      <p:sp>
        <p:nvSpPr>
          <p:cNvPr id="45" name="Pladsholder til tekst 10">
            <a:extLst>
              <a:ext uri="{FF2B5EF4-FFF2-40B4-BE49-F238E27FC236}">
                <a16:creationId xmlns:a16="http://schemas.microsoft.com/office/drawing/2014/main" id="{366971B2-2756-4926-AA5E-B19410F6F66C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1135311" y="3819622"/>
            <a:ext cx="2020192" cy="122059"/>
          </a:xfrm>
        </p:spPr>
        <p:txBody>
          <a:bodyPr/>
          <a:lstStyle>
            <a:lvl1pPr marL="0" indent="0">
              <a:buNone/>
              <a:defRPr sz="1000">
                <a:solidFill>
                  <a:schemeClr val="tx2"/>
                </a:solidFill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Insert Mobil remember M:</a:t>
            </a:r>
          </a:p>
        </p:txBody>
      </p:sp>
      <p:sp>
        <p:nvSpPr>
          <p:cNvPr id="46" name="Pladsholder til tekst 10">
            <a:extLst>
              <a:ext uri="{FF2B5EF4-FFF2-40B4-BE49-F238E27FC236}">
                <a16:creationId xmlns:a16="http://schemas.microsoft.com/office/drawing/2014/main" id="{E81A9805-1F78-4DEF-8C63-6DBF755FECE6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614827" y="2955563"/>
            <a:ext cx="2020192" cy="504000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Insert Name and surname</a:t>
            </a:r>
          </a:p>
        </p:txBody>
      </p:sp>
      <p:sp>
        <p:nvSpPr>
          <p:cNvPr id="47" name="Pladsholder til tekst 10">
            <a:extLst>
              <a:ext uri="{FF2B5EF4-FFF2-40B4-BE49-F238E27FC236}">
                <a16:creationId xmlns:a16="http://schemas.microsoft.com/office/drawing/2014/main" id="{4BC20E61-C766-4BC0-97A9-93C695B52ECE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3614827" y="3514822"/>
            <a:ext cx="2020192" cy="122059"/>
          </a:xfrm>
        </p:spPr>
        <p:txBody>
          <a:bodyPr/>
          <a:lstStyle>
            <a:lvl1pPr marL="0" indent="0">
              <a:buNone/>
              <a:defRPr sz="1000">
                <a:solidFill>
                  <a:schemeClr val="tx2"/>
                </a:solidFill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Insert Title</a:t>
            </a:r>
          </a:p>
        </p:txBody>
      </p:sp>
      <p:sp>
        <p:nvSpPr>
          <p:cNvPr id="48" name="Pladsholder til tekst 10">
            <a:extLst>
              <a:ext uri="{FF2B5EF4-FFF2-40B4-BE49-F238E27FC236}">
                <a16:creationId xmlns:a16="http://schemas.microsoft.com/office/drawing/2014/main" id="{E9780EB6-79A7-4A9D-9F28-2BA1D0A3BE0C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3614827" y="3667222"/>
            <a:ext cx="2020192" cy="122059"/>
          </a:xfrm>
        </p:spPr>
        <p:txBody>
          <a:bodyPr/>
          <a:lstStyle>
            <a:lvl1pPr marL="0" indent="0">
              <a:buNone/>
              <a:defRPr sz="1000">
                <a:solidFill>
                  <a:schemeClr val="tx2"/>
                </a:solidFill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Insert E-mail</a:t>
            </a:r>
          </a:p>
        </p:txBody>
      </p:sp>
      <p:sp>
        <p:nvSpPr>
          <p:cNvPr id="49" name="Pladsholder til tekst 10">
            <a:extLst>
              <a:ext uri="{FF2B5EF4-FFF2-40B4-BE49-F238E27FC236}">
                <a16:creationId xmlns:a16="http://schemas.microsoft.com/office/drawing/2014/main" id="{6965CD96-B91C-46D7-B352-002ABE85FE41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3614827" y="3819622"/>
            <a:ext cx="2020192" cy="122059"/>
          </a:xfrm>
        </p:spPr>
        <p:txBody>
          <a:bodyPr/>
          <a:lstStyle>
            <a:lvl1pPr marL="0" indent="0">
              <a:buNone/>
              <a:defRPr sz="1000">
                <a:solidFill>
                  <a:schemeClr val="tx2"/>
                </a:solidFill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Insert Mobil remember M:</a:t>
            </a:r>
          </a:p>
        </p:txBody>
      </p:sp>
      <p:sp>
        <p:nvSpPr>
          <p:cNvPr id="50" name="Pladsholder til tekst 10">
            <a:extLst>
              <a:ext uri="{FF2B5EF4-FFF2-40B4-BE49-F238E27FC236}">
                <a16:creationId xmlns:a16="http://schemas.microsoft.com/office/drawing/2014/main" id="{500B62DC-F9ED-46DF-BBE3-6BA3CF1EBBBD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6097164" y="2955563"/>
            <a:ext cx="2020192" cy="504000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Insert Name and surname</a:t>
            </a:r>
          </a:p>
        </p:txBody>
      </p:sp>
      <p:sp>
        <p:nvSpPr>
          <p:cNvPr id="51" name="Pladsholder til tekst 10">
            <a:extLst>
              <a:ext uri="{FF2B5EF4-FFF2-40B4-BE49-F238E27FC236}">
                <a16:creationId xmlns:a16="http://schemas.microsoft.com/office/drawing/2014/main" id="{89D77EE9-0C6B-4F22-A688-B251EC367860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6097164" y="3514822"/>
            <a:ext cx="2020192" cy="122059"/>
          </a:xfrm>
        </p:spPr>
        <p:txBody>
          <a:bodyPr/>
          <a:lstStyle>
            <a:lvl1pPr marL="0" indent="0">
              <a:buNone/>
              <a:defRPr sz="1000">
                <a:solidFill>
                  <a:schemeClr val="tx2"/>
                </a:solidFill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Insert Title</a:t>
            </a:r>
          </a:p>
        </p:txBody>
      </p:sp>
      <p:sp>
        <p:nvSpPr>
          <p:cNvPr id="52" name="Pladsholder til tekst 10">
            <a:extLst>
              <a:ext uri="{FF2B5EF4-FFF2-40B4-BE49-F238E27FC236}">
                <a16:creationId xmlns:a16="http://schemas.microsoft.com/office/drawing/2014/main" id="{55301594-B401-42C2-9A15-CBA9FB4F2A09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6097164" y="3667222"/>
            <a:ext cx="2020192" cy="122059"/>
          </a:xfrm>
        </p:spPr>
        <p:txBody>
          <a:bodyPr/>
          <a:lstStyle>
            <a:lvl1pPr marL="0" indent="0">
              <a:buNone/>
              <a:defRPr sz="1000">
                <a:solidFill>
                  <a:schemeClr val="tx2"/>
                </a:solidFill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Insert E-mail</a:t>
            </a:r>
          </a:p>
        </p:txBody>
      </p:sp>
      <p:sp>
        <p:nvSpPr>
          <p:cNvPr id="53" name="Pladsholder til tekst 10">
            <a:extLst>
              <a:ext uri="{FF2B5EF4-FFF2-40B4-BE49-F238E27FC236}">
                <a16:creationId xmlns:a16="http://schemas.microsoft.com/office/drawing/2014/main" id="{626A94EC-17E2-4065-A166-109981F32874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6097164" y="3819622"/>
            <a:ext cx="2020192" cy="122059"/>
          </a:xfrm>
        </p:spPr>
        <p:txBody>
          <a:bodyPr/>
          <a:lstStyle>
            <a:lvl1pPr marL="0" indent="0">
              <a:buNone/>
              <a:defRPr sz="1000">
                <a:solidFill>
                  <a:schemeClr val="tx2"/>
                </a:solidFill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Insert Mobil remember M:</a:t>
            </a:r>
          </a:p>
        </p:txBody>
      </p:sp>
      <p:sp>
        <p:nvSpPr>
          <p:cNvPr id="54" name="Pladsholder til tekst 10">
            <a:extLst>
              <a:ext uri="{FF2B5EF4-FFF2-40B4-BE49-F238E27FC236}">
                <a16:creationId xmlns:a16="http://schemas.microsoft.com/office/drawing/2014/main" id="{F34F30B1-6F93-4411-A3CC-3CEB463B072A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8568072" y="2955563"/>
            <a:ext cx="2020192" cy="504000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Insert Name and surname</a:t>
            </a:r>
          </a:p>
        </p:txBody>
      </p:sp>
      <p:sp>
        <p:nvSpPr>
          <p:cNvPr id="55" name="Pladsholder til tekst 10">
            <a:extLst>
              <a:ext uri="{FF2B5EF4-FFF2-40B4-BE49-F238E27FC236}">
                <a16:creationId xmlns:a16="http://schemas.microsoft.com/office/drawing/2014/main" id="{8E8DE5A3-496F-4E14-B1E7-7C3911A65D38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8568072" y="3514822"/>
            <a:ext cx="2020192" cy="122059"/>
          </a:xfrm>
        </p:spPr>
        <p:txBody>
          <a:bodyPr/>
          <a:lstStyle>
            <a:lvl1pPr marL="0" indent="0">
              <a:buNone/>
              <a:defRPr sz="1000">
                <a:solidFill>
                  <a:schemeClr val="tx2"/>
                </a:solidFill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Insert Title</a:t>
            </a:r>
          </a:p>
        </p:txBody>
      </p:sp>
      <p:sp>
        <p:nvSpPr>
          <p:cNvPr id="56" name="Pladsholder til tekst 10">
            <a:extLst>
              <a:ext uri="{FF2B5EF4-FFF2-40B4-BE49-F238E27FC236}">
                <a16:creationId xmlns:a16="http://schemas.microsoft.com/office/drawing/2014/main" id="{00D2D09E-9CD9-4BCF-8592-793EFB3E9683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8568072" y="3667222"/>
            <a:ext cx="2020192" cy="122059"/>
          </a:xfrm>
        </p:spPr>
        <p:txBody>
          <a:bodyPr/>
          <a:lstStyle>
            <a:lvl1pPr marL="0" indent="0">
              <a:buNone/>
              <a:defRPr sz="1000">
                <a:solidFill>
                  <a:schemeClr val="tx2"/>
                </a:solidFill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Insert E-mail</a:t>
            </a:r>
          </a:p>
        </p:txBody>
      </p:sp>
      <p:sp>
        <p:nvSpPr>
          <p:cNvPr id="57" name="Pladsholder til tekst 10">
            <a:extLst>
              <a:ext uri="{FF2B5EF4-FFF2-40B4-BE49-F238E27FC236}">
                <a16:creationId xmlns:a16="http://schemas.microsoft.com/office/drawing/2014/main" id="{B1E25204-4903-4E2B-9FFF-4983E12A3482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8568072" y="3819622"/>
            <a:ext cx="2020192" cy="122059"/>
          </a:xfrm>
        </p:spPr>
        <p:txBody>
          <a:bodyPr/>
          <a:lstStyle>
            <a:lvl1pPr marL="0" indent="0">
              <a:buNone/>
              <a:defRPr sz="1000">
                <a:solidFill>
                  <a:schemeClr val="tx2"/>
                </a:solidFill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Insert Mobil remember M:</a:t>
            </a:r>
          </a:p>
        </p:txBody>
      </p:sp>
      <p:sp>
        <p:nvSpPr>
          <p:cNvPr id="58" name="Pladsholder til tekst 10">
            <a:extLst>
              <a:ext uri="{FF2B5EF4-FFF2-40B4-BE49-F238E27FC236}">
                <a16:creationId xmlns:a16="http://schemas.microsoft.com/office/drawing/2014/main" id="{C695425D-CF15-4573-B3AC-D577E591ECD4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1135311" y="5193594"/>
            <a:ext cx="2020192" cy="504000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Insert Name and surname</a:t>
            </a:r>
          </a:p>
        </p:txBody>
      </p:sp>
      <p:sp>
        <p:nvSpPr>
          <p:cNvPr id="59" name="Pladsholder til tekst 10">
            <a:extLst>
              <a:ext uri="{FF2B5EF4-FFF2-40B4-BE49-F238E27FC236}">
                <a16:creationId xmlns:a16="http://schemas.microsoft.com/office/drawing/2014/main" id="{E51A13BA-E109-47E4-BB29-0A5BB3A97C44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1135311" y="5752853"/>
            <a:ext cx="2020192" cy="122059"/>
          </a:xfrm>
        </p:spPr>
        <p:txBody>
          <a:bodyPr/>
          <a:lstStyle>
            <a:lvl1pPr marL="0" indent="0">
              <a:buNone/>
              <a:defRPr sz="1000">
                <a:solidFill>
                  <a:schemeClr val="tx2"/>
                </a:solidFill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Insert Title</a:t>
            </a:r>
          </a:p>
        </p:txBody>
      </p:sp>
      <p:sp>
        <p:nvSpPr>
          <p:cNvPr id="60" name="Pladsholder til tekst 10">
            <a:extLst>
              <a:ext uri="{FF2B5EF4-FFF2-40B4-BE49-F238E27FC236}">
                <a16:creationId xmlns:a16="http://schemas.microsoft.com/office/drawing/2014/main" id="{75715D88-109E-49A3-A3B8-C3620824C775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1135311" y="5905253"/>
            <a:ext cx="2020192" cy="122059"/>
          </a:xfrm>
        </p:spPr>
        <p:txBody>
          <a:bodyPr/>
          <a:lstStyle>
            <a:lvl1pPr marL="0" indent="0">
              <a:buNone/>
              <a:defRPr sz="1000">
                <a:solidFill>
                  <a:schemeClr val="tx2"/>
                </a:solidFill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Insert E-mail</a:t>
            </a:r>
          </a:p>
        </p:txBody>
      </p:sp>
      <p:sp>
        <p:nvSpPr>
          <p:cNvPr id="61" name="Pladsholder til tekst 10">
            <a:extLst>
              <a:ext uri="{FF2B5EF4-FFF2-40B4-BE49-F238E27FC236}">
                <a16:creationId xmlns:a16="http://schemas.microsoft.com/office/drawing/2014/main" id="{2A0B1168-EBA2-418C-9602-3CE505C88827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135311" y="6057653"/>
            <a:ext cx="2020192" cy="122059"/>
          </a:xfrm>
        </p:spPr>
        <p:txBody>
          <a:bodyPr/>
          <a:lstStyle>
            <a:lvl1pPr marL="0" indent="0">
              <a:buNone/>
              <a:defRPr sz="1000">
                <a:solidFill>
                  <a:schemeClr val="tx2"/>
                </a:solidFill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Insert Mobil remember M:</a:t>
            </a:r>
          </a:p>
        </p:txBody>
      </p:sp>
      <p:sp>
        <p:nvSpPr>
          <p:cNvPr id="62" name="Pladsholder til tekst 10">
            <a:extLst>
              <a:ext uri="{FF2B5EF4-FFF2-40B4-BE49-F238E27FC236}">
                <a16:creationId xmlns:a16="http://schemas.microsoft.com/office/drawing/2014/main" id="{B4B4E88D-9545-4B48-91B3-730F8BDB63AD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3614827" y="5193594"/>
            <a:ext cx="2020192" cy="504000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Insert Name and surname</a:t>
            </a:r>
          </a:p>
        </p:txBody>
      </p:sp>
      <p:sp>
        <p:nvSpPr>
          <p:cNvPr id="63" name="Pladsholder til tekst 10">
            <a:extLst>
              <a:ext uri="{FF2B5EF4-FFF2-40B4-BE49-F238E27FC236}">
                <a16:creationId xmlns:a16="http://schemas.microsoft.com/office/drawing/2014/main" id="{7BF4D617-CE98-4D1E-A0CB-FF0352CB2DDF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3614827" y="5752853"/>
            <a:ext cx="2020192" cy="122059"/>
          </a:xfrm>
        </p:spPr>
        <p:txBody>
          <a:bodyPr/>
          <a:lstStyle>
            <a:lvl1pPr marL="0" indent="0">
              <a:buNone/>
              <a:defRPr sz="1000">
                <a:solidFill>
                  <a:schemeClr val="tx2"/>
                </a:solidFill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Insert Title</a:t>
            </a:r>
          </a:p>
        </p:txBody>
      </p:sp>
      <p:sp>
        <p:nvSpPr>
          <p:cNvPr id="64" name="Pladsholder til tekst 10">
            <a:extLst>
              <a:ext uri="{FF2B5EF4-FFF2-40B4-BE49-F238E27FC236}">
                <a16:creationId xmlns:a16="http://schemas.microsoft.com/office/drawing/2014/main" id="{39E1D4F9-A925-4BD6-B741-2A2F24FEE845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3614827" y="5905253"/>
            <a:ext cx="2020192" cy="122059"/>
          </a:xfrm>
        </p:spPr>
        <p:txBody>
          <a:bodyPr/>
          <a:lstStyle>
            <a:lvl1pPr marL="0" indent="0">
              <a:buNone/>
              <a:defRPr sz="1000">
                <a:solidFill>
                  <a:schemeClr val="tx2"/>
                </a:solidFill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Insert E-mail</a:t>
            </a:r>
          </a:p>
        </p:txBody>
      </p:sp>
      <p:sp>
        <p:nvSpPr>
          <p:cNvPr id="65" name="Pladsholder til tekst 10">
            <a:extLst>
              <a:ext uri="{FF2B5EF4-FFF2-40B4-BE49-F238E27FC236}">
                <a16:creationId xmlns:a16="http://schemas.microsoft.com/office/drawing/2014/main" id="{80DDB5B9-EFEA-4EF6-9352-100F8FA83E6E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3614827" y="6057653"/>
            <a:ext cx="2020192" cy="122059"/>
          </a:xfrm>
        </p:spPr>
        <p:txBody>
          <a:bodyPr/>
          <a:lstStyle>
            <a:lvl1pPr marL="0" indent="0">
              <a:buNone/>
              <a:defRPr sz="1000">
                <a:solidFill>
                  <a:schemeClr val="tx2"/>
                </a:solidFill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Insert Mobil remember M:</a:t>
            </a:r>
          </a:p>
        </p:txBody>
      </p:sp>
      <p:sp>
        <p:nvSpPr>
          <p:cNvPr id="66" name="Pladsholder til tekst 10">
            <a:extLst>
              <a:ext uri="{FF2B5EF4-FFF2-40B4-BE49-F238E27FC236}">
                <a16:creationId xmlns:a16="http://schemas.microsoft.com/office/drawing/2014/main" id="{985E4140-F8AC-473E-B6F0-538FFDC7C87D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6097164" y="5193594"/>
            <a:ext cx="2020192" cy="504000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Insert Name and surname</a:t>
            </a:r>
          </a:p>
        </p:txBody>
      </p:sp>
      <p:sp>
        <p:nvSpPr>
          <p:cNvPr id="67" name="Pladsholder til tekst 10">
            <a:extLst>
              <a:ext uri="{FF2B5EF4-FFF2-40B4-BE49-F238E27FC236}">
                <a16:creationId xmlns:a16="http://schemas.microsoft.com/office/drawing/2014/main" id="{1DD2A5B6-0886-4D15-9143-9B5DE1B7410E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6097164" y="5752853"/>
            <a:ext cx="2020192" cy="122059"/>
          </a:xfrm>
        </p:spPr>
        <p:txBody>
          <a:bodyPr/>
          <a:lstStyle>
            <a:lvl1pPr marL="0" indent="0">
              <a:buNone/>
              <a:defRPr sz="1000">
                <a:solidFill>
                  <a:schemeClr val="tx2"/>
                </a:solidFill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Insert Title</a:t>
            </a:r>
          </a:p>
        </p:txBody>
      </p:sp>
      <p:sp>
        <p:nvSpPr>
          <p:cNvPr id="68" name="Pladsholder til tekst 10">
            <a:extLst>
              <a:ext uri="{FF2B5EF4-FFF2-40B4-BE49-F238E27FC236}">
                <a16:creationId xmlns:a16="http://schemas.microsoft.com/office/drawing/2014/main" id="{3DD614D7-30B2-42B0-B11F-3CF5D24CC2AF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6097164" y="5905253"/>
            <a:ext cx="2020192" cy="122059"/>
          </a:xfrm>
        </p:spPr>
        <p:txBody>
          <a:bodyPr/>
          <a:lstStyle>
            <a:lvl1pPr marL="0" indent="0">
              <a:buNone/>
              <a:defRPr sz="1000">
                <a:solidFill>
                  <a:schemeClr val="tx2"/>
                </a:solidFill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Insert E-mail</a:t>
            </a:r>
          </a:p>
        </p:txBody>
      </p:sp>
      <p:sp>
        <p:nvSpPr>
          <p:cNvPr id="69" name="Pladsholder til tekst 10">
            <a:extLst>
              <a:ext uri="{FF2B5EF4-FFF2-40B4-BE49-F238E27FC236}">
                <a16:creationId xmlns:a16="http://schemas.microsoft.com/office/drawing/2014/main" id="{35B9E924-85AA-4A62-9BF6-B6781295F34E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6097164" y="6057653"/>
            <a:ext cx="2020192" cy="122059"/>
          </a:xfrm>
        </p:spPr>
        <p:txBody>
          <a:bodyPr/>
          <a:lstStyle>
            <a:lvl1pPr marL="0" indent="0">
              <a:buNone/>
              <a:defRPr sz="1000">
                <a:solidFill>
                  <a:schemeClr val="tx2"/>
                </a:solidFill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Insert Mobil remember M:</a:t>
            </a:r>
          </a:p>
        </p:txBody>
      </p:sp>
      <p:sp>
        <p:nvSpPr>
          <p:cNvPr id="70" name="Pladsholder til tekst 10">
            <a:extLst>
              <a:ext uri="{FF2B5EF4-FFF2-40B4-BE49-F238E27FC236}">
                <a16:creationId xmlns:a16="http://schemas.microsoft.com/office/drawing/2014/main" id="{B4F1EF7C-5F9D-44D2-A011-53CF8B895CD2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8568072" y="5193594"/>
            <a:ext cx="2020192" cy="504000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Insert Name and surname</a:t>
            </a:r>
          </a:p>
        </p:txBody>
      </p:sp>
      <p:sp>
        <p:nvSpPr>
          <p:cNvPr id="71" name="Pladsholder til tekst 10">
            <a:extLst>
              <a:ext uri="{FF2B5EF4-FFF2-40B4-BE49-F238E27FC236}">
                <a16:creationId xmlns:a16="http://schemas.microsoft.com/office/drawing/2014/main" id="{B56695BB-073D-418B-BB49-2EA31C26DEBF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8568072" y="5752853"/>
            <a:ext cx="2020192" cy="122059"/>
          </a:xfrm>
        </p:spPr>
        <p:txBody>
          <a:bodyPr/>
          <a:lstStyle>
            <a:lvl1pPr marL="0" indent="0">
              <a:buNone/>
              <a:defRPr sz="1000">
                <a:solidFill>
                  <a:schemeClr val="tx2"/>
                </a:solidFill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Insert Title</a:t>
            </a:r>
          </a:p>
        </p:txBody>
      </p:sp>
      <p:sp>
        <p:nvSpPr>
          <p:cNvPr id="72" name="Pladsholder til tekst 10">
            <a:extLst>
              <a:ext uri="{FF2B5EF4-FFF2-40B4-BE49-F238E27FC236}">
                <a16:creationId xmlns:a16="http://schemas.microsoft.com/office/drawing/2014/main" id="{8DCCBF9A-8A72-41C0-89D7-5D90AD59A76D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8568072" y="5905253"/>
            <a:ext cx="2020192" cy="122059"/>
          </a:xfrm>
        </p:spPr>
        <p:txBody>
          <a:bodyPr/>
          <a:lstStyle>
            <a:lvl1pPr marL="0" indent="0">
              <a:buNone/>
              <a:defRPr sz="1000">
                <a:solidFill>
                  <a:schemeClr val="tx2"/>
                </a:solidFill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Insert E-mail</a:t>
            </a:r>
          </a:p>
        </p:txBody>
      </p:sp>
      <p:sp>
        <p:nvSpPr>
          <p:cNvPr id="73" name="Pladsholder til tekst 10">
            <a:extLst>
              <a:ext uri="{FF2B5EF4-FFF2-40B4-BE49-F238E27FC236}">
                <a16:creationId xmlns:a16="http://schemas.microsoft.com/office/drawing/2014/main" id="{02697809-560F-417A-9B7E-FBDE1E8AF5F7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8568072" y="6057653"/>
            <a:ext cx="2020192" cy="122059"/>
          </a:xfrm>
        </p:spPr>
        <p:txBody>
          <a:bodyPr/>
          <a:lstStyle>
            <a:lvl1pPr marL="0" indent="0">
              <a:buNone/>
              <a:defRPr sz="1000">
                <a:solidFill>
                  <a:schemeClr val="tx2"/>
                </a:solidFill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Insert Mobil remember M:</a:t>
            </a:r>
          </a:p>
        </p:txBody>
      </p:sp>
    </p:spTree>
    <p:extLst>
      <p:ext uri="{BB962C8B-B14F-4D97-AF65-F5344CB8AC3E}">
        <p14:creationId xmlns:p14="http://schemas.microsoft.com/office/powerpoint/2010/main" val="25182461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ckground">
            <a:extLst>
              <a:ext uri="{FF2B5EF4-FFF2-40B4-BE49-F238E27FC236}">
                <a16:creationId xmlns:a16="http://schemas.microsoft.com/office/drawing/2014/main" id="{0C6E9EAC-1EFF-411D-AC84-BB7B99AB5757}"/>
              </a:ext>
            </a:extLst>
          </p:cNvPr>
          <p:cNvSpPr/>
          <p:nvPr userDrawn="1"/>
        </p:nvSpPr>
        <p:spPr>
          <a:xfrm>
            <a:off x="0" y="0"/>
            <a:ext cx="12191999" cy="68616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dirty="0" err="1"/>
          </a:p>
        </p:txBody>
      </p:sp>
      <p:sp>
        <p:nvSpPr>
          <p:cNvPr id="6" name="New shape">
            <a:extLst>
              <a:ext uri="{FF2B5EF4-FFF2-40B4-BE49-F238E27FC236}">
                <a16:creationId xmlns:a16="http://schemas.microsoft.com/office/drawing/2014/main" id="{29D49C65-39EB-400E-8A64-B9D81AC15F17}"/>
              </a:ext>
            </a:extLst>
          </p:cNvPr>
          <p:cNvSpPr/>
          <p:nvPr userDrawn="1"/>
        </p:nvSpPr>
        <p:spPr>
          <a:xfrm>
            <a:off x="0" y="5684"/>
            <a:ext cx="3556000" cy="6858000"/>
          </a:xfrm>
          <a:prstGeom prst="rect">
            <a:avLst/>
          </a:prstGeom>
          <a:solidFill>
            <a:srgbClr val="036E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44500" tIns="3556000" rIns="444500" bIns="0" numCol="1" spcCol="0" rtlCol="0">
            <a:noAutofit/>
          </a:bodyPr>
          <a:lstStyle/>
          <a:p>
            <a:pPr marL="0" marR="0">
              <a:spcBef>
                <a:spcPct val="0"/>
              </a:spcBef>
              <a:spcAft>
                <a:spcPct val="0"/>
              </a:spcAft>
            </a:pPr>
            <a:endParaRPr lang="en-GB" sz="1000" b="0" i="0" u="none" dirty="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31" name="Grey box">
            <a:extLst>
              <a:ext uri="{FF2B5EF4-FFF2-40B4-BE49-F238E27FC236}">
                <a16:creationId xmlns:a16="http://schemas.microsoft.com/office/drawing/2014/main" id="{C3960C85-BD8B-482B-BE24-042039CA7F11}"/>
              </a:ext>
            </a:extLst>
          </p:cNvPr>
          <p:cNvSpPr/>
          <p:nvPr userDrawn="1"/>
        </p:nvSpPr>
        <p:spPr>
          <a:xfrm>
            <a:off x="9053777" y="377060"/>
            <a:ext cx="2386800" cy="225524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en-GB" sz="2000" noProof="0" dirty="0" err="1"/>
          </a:p>
        </p:txBody>
      </p:sp>
      <p:sp>
        <p:nvSpPr>
          <p:cNvPr id="7" name="New shape">
            <a:extLst>
              <a:ext uri="{FF2B5EF4-FFF2-40B4-BE49-F238E27FC236}">
                <a16:creationId xmlns:a16="http://schemas.microsoft.com/office/drawing/2014/main" id="{1A8B0FB2-E163-4770-9534-426343771F27}"/>
              </a:ext>
            </a:extLst>
          </p:cNvPr>
          <p:cNvSpPr/>
          <p:nvPr userDrawn="1"/>
        </p:nvSpPr>
        <p:spPr>
          <a:xfrm>
            <a:off x="0" y="6540500"/>
            <a:ext cx="3556000" cy="317500"/>
          </a:xfrm>
          <a:prstGeom prst="rect">
            <a:avLst/>
          </a:prstGeom>
          <a:solidFill>
            <a:srgbClr val="0338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Tekstfelt Logo navn">
            <a:extLst>
              <a:ext uri="{FF2B5EF4-FFF2-40B4-BE49-F238E27FC236}">
                <a16:creationId xmlns:a16="http://schemas.microsoft.com/office/drawing/2014/main" id="{9B6578F3-1F6A-4D29-9FF9-42D7A58F2D78}"/>
              </a:ext>
            </a:extLst>
          </p:cNvPr>
          <p:cNvSpPr txBox="1"/>
          <p:nvPr userDrawn="1"/>
        </p:nvSpPr>
        <p:spPr>
          <a:xfrm>
            <a:off x="9086400" y="6357600"/>
            <a:ext cx="2343600" cy="17997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/>
            <a:r>
              <a:rPr lang="en-GB" sz="1100" b="1" spc="0" baseline="0" noProof="1">
                <a:solidFill>
                  <a:schemeClr val="accent3"/>
                </a:solidFill>
                <a:latin typeface="+mj-lt"/>
              </a:rPr>
              <a:t>Wiersholm</a:t>
            </a:r>
          </a:p>
        </p:txBody>
      </p:sp>
      <p:sp>
        <p:nvSpPr>
          <p:cNvPr id="12" name="Picture Placeholder 11" descr="{&#10; &quot;SkabelonDesign&quot;: {&#10; &quot;imageValue&quot;: &quot;CVPartner.image.url&quot;,&#10;&quot;imageFill&quot;: true &#10;}&#10;}">
            <a:extLst>
              <a:ext uri="{FF2B5EF4-FFF2-40B4-BE49-F238E27FC236}">
                <a16:creationId xmlns:a16="http://schemas.microsoft.com/office/drawing/2014/main" id="{A475BB12-9369-4D4C-A00D-3775350424B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50000" y="-1"/>
            <a:ext cx="2667600" cy="3340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 err="1"/>
              <a:t>Klik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ikonet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et </a:t>
            </a:r>
            <a:r>
              <a:rPr lang="en-GB" dirty="0" err="1"/>
              <a:t>billede</a:t>
            </a:r>
            <a:endParaRPr lang="en-GB" dirty="0"/>
          </a:p>
        </p:txBody>
      </p:sp>
      <p:sp>
        <p:nvSpPr>
          <p:cNvPr id="13" name="Pladsholder til tekst 10" descr="{&#10; &quot;SkabelonDesign&quot;: {&#10; &quot;textualValue&quot;: &quot;&lt;key1/&gt;&quot;,&#10; &quot;bindingCollection&quot;: {&#10; &quot;key1&quot;: {&quot;SkabelonDesign&quot;:{&quot;type&quot;:&quot;Text&quot;,&quot;binding&quot;:&quot;CVPartner.name&quot;}}&#10; }&#10; }&#10;}">
            <a:extLst>
              <a:ext uri="{FF2B5EF4-FFF2-40B4-BE49-F238E27FC236}">
                <a16:creationId xmlns:a16="http://schemas.microsoft.com/office/drawing/2014/main" id="{D0664C57-6761-4ADF-85FE-457792B092B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2280" y="3464333"/>
            <a:ext cx="2700000" cy="421200"/>
          </a:xfrm>
        </p:spPr>
        <p:txBody>
          <a:bodyPr anchor="b" anchorCtr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bg1"/>
                </a:solidFill>
                <a:latin typeface="+mj-lt"/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Insert Name and surname</a:t>
            </a:r>
          </a:p>
        </p:txBody>
      </p:sp>
      <p:sp>
        <p:nvSpPr>
          <p:cNvPr id="14" name="Pladsholder til tekst 10" descr="{&#10; &quot;SkabelonDesign&quot;: {&#10; &quot;textualValue&quot;: &quot;&lt;key1/&gt;&quot;,&#10; &quot;bindingCollection&quot;: {&#10; &quot;key1&quot;: {&quot;SkabelonDesign&quot;:{&quot;type&quot;:&quot;Text&quot;,&quot;binding&quot;:&quot;CVPartner.title&quot;}}&#10; }&#10; }&#10;}">
            <a:extLst>
              <a:ext uri="{FF2B5EF4-FFF2-40B4-BE49-F238E27FC236}">
                <a16:creationId xmlns:a16="http://schemas.microsoft.com/office/drawing/2014/main" id="{72D85FF4-FCFF-4559-9EB0-1927D5F123D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2280" y="3886623"/>
            <a:ext cx="2700000" cy="180000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bg1"/>
                </a:solidFill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Insert Title</a:t>
            </a:r>
          </a:p>
        </p:txBody>
      </p:sp>
      <p:sp>
        <p:nvSpPr>
          <p:cNvPr id="15" name="Pladsholder til tekst 10" descr="{&#10; &quot;SkabelonDesign&quot;: {&#10; &quot;textualValue&quot;: &quot;&lt;key1/&gt;&quot;,&#10; &quot;bindingCollection&quot;: {&#10; &quot;key1&quot;: {&quot;SkabelonDesign&quot;:{&quot;type&quot;:&quot;Text&quot;,&quot;binding&quot;:&quot;CVPartner.telephone&quot;}}&#10; }&#10; }&#10;}">
            <a:extLst>
              <a:ext uri="{FF2B5EF4-FFF2-40B4-BE49-F238E27FC236}">
                <a16:creationId xmlns:a16="http://schemas.microsoft.com/office/drawing/2014/main" id="{CCB08185-9E41-4C73-818F-665DC5F1701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768862" y="4183314"/>
            <a:ext cx="1363418" cy="180000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 b="0">
                <a:solidFill>
                  <a:schemeClr val="bg1"/>
                </a:solidFill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Insert Mobil</a:t>
            </a:r>
          </a:p>
        </p:txBody>
      </p:sp>
      <p:sp>
        <p:nvSpPr>
          <p:cNvPr id="16" name="Pladsholder til tekst 10" descr="{&#10; &quot;SkabelonDesign&quot;: {&#10; &quot;textualValue&quot;: &quot;&lt;key1/&gt;&quot;,&#10; &quot;bindingCollection&quot;: {&#10; &quot;key1&quot;: {&quot;SkabelonDesign&quot;:{&quot;type&quot;:&quot;Text&quot;,&quot;binding&quot;:&quot;CVPartner.email&quot;}}&#10; }&#10; }&#10;}">
            <a:extLst>
              <a:ext uri="{FF2B5EF4-FFF2-40B4-BE49-F238E27FC236}">
                <a16:creationId xmlns:a16="http://schemas.microsoft.com/office/drawing/2014/main" id="{BE360DFC-2440-482B-84D1-66D0935548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32280" y="4183314"/>
            <a:ext cx="1157758" cy="180000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bg1"/>
                </a:solidFill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Insert e-mail</a:t>
            </a:r>
          </a:p>
        </p:txBody>
      </p:sp>
      <p:sp>
        <p:nvSpPr>
          <p:cNvPr id="18" name="Movable_C_2" descr="{&#10;  &quot;SkabelonDesign&quot;: {&#10;    &quot;textualValue&quot;: &quot;&lt;key1&gt;&#10; &lt;key1/&gt;&lt;s&gt;, &lt;/s&gt;&#10;&lt;/key1&gt;&#10;&lt;key2&gt;&#10; &lt;key2/&gt;&lt;s&gt;, &lt;/s&gt;&#10;&lt;/key2&gt;&#10;&lt;key3&gt;&#10; &lt;key3/&gt;&#10;&lt;/key3&gt;&#10;&lt;key4&gt;&#10; &lt;s&gt;&lt;![CDATA[&#10;]]&gt;&lt;/s&gt;&lt;key4/&gt;&lt;s&gt;, &lt;/s&gt;&#10;&lt;/key4&gt;&#10;&lt;key5&gt;&#10; &lt;key5/&gt;&lt;s&gt;, &lt;/s&gt;&#10;&lt;/key5&gt;&#10;&lt;key6&gt;&#10; &lt;key6/&gt;&#10;&lt;/key6&gt;&#10;&lt;key7&gt;&#10; &lt;s&gt;&lt;![CDATA[&#10;]]&gt;&lt;/s&gt;&lt;key7/&gt;&lt;s&gt;, &lt;/s&gt;&#10;&lt;/key7&gt;&#10;&lt;key8&gt;&#10; &lt;key8/&gt;&lt;s&gt;, &lt;/s&gt;&#10;&lt;/key8&gt;&#10;&lt;key9&gt;&#10; &lt;key9/&gt;&#10;&lt;/key9&gt;&#10;&lt;key10&gt;&#10; &lt;s&gt;&lt;![CDATA[&#10;]]&gt;&lt;/s&gt;&lt;key10/&gt;&lt;s&gt;, &lt;/s&gt;&#10;&lt;/key10&gt;&#10;&lt;key11&gt;&#10; &lt;key11/&gt;&lt;s&gt;, &lt;/s&gt;&#10;&lt;/key11&gt;&#10;&lt;key12&gt;&#10; &lt;key12/&gt;&#10;&lt;/key12&gt;&#10;&lt;key13&gt;&#10; &lt;s&gt;&lt;![CDATA[&#10;]]&gt;&lt;/s&gt;&lt;key13/&gt;&lt;s&gt;, &lt;/s&gt;&#10;&lt;/key13&gt;&#10;&lt;key14&gt;&#10; &lt;key14/&gt;&lt;s&gt;, &lt;/s&gt;&#10;&lt;/key14&gt;&#10;&lt;key15&gt;&#10; &lt;key15/&gt;&#10;&lt;/key15&gt;&quot;,&#10;    &quot;bindingCollection&quot;: {&#10;      &quot;key1&quot;: {&#10;        &quot;SkabelonDesign&quot;: {&#10;          &quot;type&quot;: &quot;Text&quot;,&#10;          &quot;binding&quot;: &quot;CVPartner.educations[0].degree&quot;&#10;        }&#10;      },&#10;       &quot;key2&quot;: {&#10;        &quot;SkabelonDesign&quot;: {&#10;          &quot;type&quot;: &quot;Text&quot;,&#10;          &quot;binding&quot;: &quot;CVPartner.educations[0].school&quot;&#10;        }&#10;      },&#10;      &quot;key3&quot;: {&#10;        &quot;SkabelonDesign&quot;: {&#10;          &quot;type&quot;: &quot;Text&quot;,&#10;          &quot;binding&quot;: &quot;CVPartner.educations[0].year_to&quot;&#10;        }&#10;    },&#10;      &quot;key4&quot;: {&#10;        &quot;SkabelonDesign&quot;: {&#10;          &quot;type&quot;: &quot;Text&quot;,&#10;          &quot;binding&quot;: &quot;CVPartner.educations[1].degree&quot;&#10;        }&#10;      },&#10;       &quot;key5&quot;: {&#10;        &quot;SkabelonDesign&quot;: {&#10;          &quot;type&quot;: &quot;Text&quot;,&#10;          &quot;binding&quot;: &quot;CVPartner.educations[1].school&quot;&#10;        }&#10;      },&#10;      &quot;key6&quot;: {&#10;        &quot;SkabelonDesign&quot;: {&#10;          &quot;type&quot;: &quot;Text&quot;,&#10;          &quot;binding&quot;: &quot;CVPartner.educations[1].year_to&quot;&#10;        }&#10;      },&#10;   &quot;key7&quot;: {&#10;        &quot;SkabelonDesign&quot;: {&#10;          &quot;type&quot;: &quot;Text&quot;,&#10;          &quot;binding&quot;: &quot;CVPartner.educations[2].degree&quot;&#10;        }&#10;      },&#10;       &quot;key8&quot;: {&#10;        &quot;SkabelonDesign&quot;: {&#10;          &quot;type&quot;: &quot;Text&quot;,&#10;          &quot;binding&quot;: &quot;CVPartner.educations[2].school&quot;&#10;        }&#10;      },&#10;      &quot;key9&quot;: {&#10;        &quot;SkabelonDesign&quot;: {&#10;          &quot;type&quot;: &quot;Text&quot;,&#10;          &quot;binding&quot;: &quot;CVPartner.educations[2].year_to&quot;&#10;        }&#10;    },&#10; &quot;key10&quot;: {&#10;        &quot;SkabelonDesign&quot;: {&#10;          &quot;type&quot;: &quot;Text&quot;,&#10;          &quot;binding&quot;: &quot;CVPartner.educations[3].degree&quot;&#10;        }&#10;      },&#10;       &quot;key11&quot;: {&#10;        &quot;SkabelonDesign&quot;: {&#10;          &quot;type&quot;: &quot;Text&quot;,&#10;          &quot;binding&quot;: &quot;CVPartner.educations[3].school&quot;&#10;        }&#10;      },&#10;      &quot;key11&quot;: {&#10;        &quot;SkabelonDesign&quot;: {&#10;          &quot;type&quot;: &quot;Text&quot;,&#10;          &quot;binding&quot;: &quot;CVPartner.educations[3].year_to&quot;&#10;        }&#10;    },&#10; &quot;key13&quot;: {&#10;        &quot;SkabelonDesign&quot;: {&#10;          &quot;type&quot;: &quot;Text&quot;,&#10;          &quot;binding&quot;: &quot;CVPartner.educations[4].degree&quot;&#10;        }&#10;      },&#10;       &quot;key14&quot;: {&#10;        &quot;SkabelonDesign&quot;: {&#10;          &quot;type&quot;: &quot;Text&quot;,&#10;          &quot;binding&quot;: &quot;CVPartner.educations[4].school&quot;&#10;        }&#10;      },&#10;      &quot;key15&quot;: {&#10;        &quot;SkabelonDesign&quot;: {&#10;          &quot;type&quot;: &quot;Text&quot;,&#10;          &quot;binding&quot;: &quot;CVPartner.educations[4].year_to&quot;&#10;        }&#10;    }&#10; }&#10;  },&#10; &quot;RepositionShapeOptions&quot; :{&#10;    &quot;RepositionToShapeName&quot;: &quot;Movable_C_1&quot;,&#10;    &quot;RepositionOffsetValue&quot; : 1&#10;  }&#10;}">
            <a:extLst>
              <a:ext uri="{FF2B5EF4-FFF2-40B4-BE49-F238E27FC236}">
                <a16:creationId xmlns:a16="http://schemas.microsoft.com/office/drawing/2014/main" id="{72AAB184-CC27-4B3E-B501-56BD6B0C613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32000" y="4613221"/>
            <a:ext cx="2700000" cy="138499"/>
          </a:xfrm>
        </p:spPr>
        <p:txBody>
          <a:bodyPr wrap="square">
            <a:spAutoFit/>
          </a:bodyPr>
          <a:lstStyle>
            <a:lvl1pPr marL="171450" indent="-1714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 sz="900">
                <a:solidFill>
                  <a:schemeClr val="bg1"/>
                </a:solidFill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​"/>
              <a:defRPr sz="1100" b="1">
                <a:solidFill>
                  <a:schemeClr val="accent3"/>
                </a:solidFill>
              </a:defRPr>
            </a:lvl2pPr>
            <a:lvl3pPr marL="288000" indent="-1440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-"/>
              <a:defRPr sz="1000"/>
            </a:lvl3pPr>
            <a:lvl4pPr marL="2880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defRPr sz="1000"/>
            </a:lvl4pPr>
            <a:lvl5pPr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defRPr sz="1000"/>
            </a:lvl5pPr>
            <a:lvl6pPr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defRPr sz="1000"/>
            </a:lvl6pPr>
            <a:lvl7pPr marL="0" inden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​"/>
              <a:tabLst/>
              <a:defRPr sz="1000">
                <a:solidFill>
                  <a:schemeClr val="tx1"/>
                </a:solidFill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​"/>
              <a:tabLst/>
              <a:defRPr sz="1000">
                <a:solidFill>
                  <a:schemeClr val="tx1"/>
                </a:solidFill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​"/>
              <a:tabLst/>
              <a:defRPr sz="1000">
                <a:solidFill>
                  <a:schemeClr val="tx1"/>
                </a:solidFill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Text</a:t>
            </a:r>
            <a:endParaRPr lang="en-GB" sz="1000" dirty="0"/>
          </a:p>
        </p:txBody>
      </p:sp>
      <p:sp>
        <p:nvSpPr>
          <p:cNvPr id="21" name="Movable_C_3" descr="{ &quot;RepositionShapeOptions&quot; :{&#10;    &quot;RepositionToShapeName&quot;: &quot;Movable_C_2&quot;,&#10;    &quot;RepositionOffsetValue&quot; : 10&#10;  }}" hidden="1">
            <a:extLst>
              <a:ext uri="{FF2B5EF4-FFF2-40B4-BE49-F238E27FC236}">
                <a16:creationId xmlns:a16="http://schemas.microsoft.com/office/drawing/2014/main" id="{E655F631-4753-4CC3-A9E8-563691474E6F}"/>
              </a:ext>
            </a:extLst>
          </p:cNvPr>
          <p:cNvSpPr txBox="1"/>
          <p:nvPr userDrawn="1"/>
        </p:nvSpPr>
        <p:spPr>
          <a:xfrm>
            <a:off x="432000" y="5202036"/>
            <a:ext cx="2700000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FF614F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Arbeidserfaring</a:t>
            </a:r>
            <a:endParaRPr kumimoji="0" lang="en-GB" sz="11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Movable_C_1" descr="{&#10;  &quot;RepositionShapeOptions&quot; :{&#10;    &quot;RepositionToShapeName&quot;: null,&#10;    &quot;RepositionOffsetValue&quot; : 0&#10;}&#10;  }" hidden="1">
            <a:extLst>
              <a:ext uri="{FF2B5EF4-FFF2-40B4-BE49-F238E27FC236}">
                <a16:creationId xmlns:a16="http://schemas.microsoft.com/office/drawing/2014/main" id="{A3696CD4-7825-4468-8FF6-7E5A576B7013}"/>
              </a:ext>
            </a:extLst>
          </p:cNvPr>
          <p:cNvSpPr txBox="1"/>
          <p:nvPr userDrawn="1"/>
        </p:nvSpPr>
        <p:spPr>
          <a:xfrm>
            <a:off x="432000" y="4426664"/>
            <a:ext cx="2700000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FF614F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Utdanning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Movable_B_1" descr="{&#10; &quot;RepositionShapeOptions&quot; :{&#10;    &quot;RepositionToShapeName&quot;: null,&#10;    &quot;RepositionOffsetValue&quot; : 0&#10;}&#10;}" hidden="1">
            <a:extLst>
              <a:ext uri="{FF2B5EF4-FFF2-40B4-BE49-F238E27FC236}">
                <a16:creationId xmlns:a16="http://schemas.microsoft.com/office/drawing/2014/main" id="{115973B5-EEC3-4382-89C4-AE17B2D9B0D0}"/>
              </a:ext>
            </a:extLst>
          </p:cNvPr>
          <p:cNvSpPr txBox="1"/>
          <p:nvPr userDrawn="1"/>
        </p:nvSpPr>
        <p:spPr>
          <a:xfrm>
            <a:off x="3936999" y="372835"/>
            <a:ext cx="4197600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FF614F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 err="1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Profil</a:t>
            </a:r>
            <a:endParaRPr kumimoji="0" lang="en-GB" sz="1100" b="1" i="0" u="none" strike="noStrike" kern="1200" cap="none" spc="0" normalizeH="0" baseline="0" noProof="0" dirty="0">
              <a:ln>
                <a:noFill/>
              </a:ln>
              <a:solidFill>
                <a:srgbClr val="73737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Movable_B_3" descr="{ &quot;RepositionShapeOptions&quot; :{&#10;    &quot;RepositionToShapeName&quot;: &quot;Movable_B_2&quot;,&#10;    &quot;RepositionOffsetValue&quot; : 20&#10;  }}" hidden="1">
            <a:extLst>
              <a:ext uri="{FF2B5EF4-FFF2-40B4-BE49-F238E27FC236}">
                <a16:creationId xmlns:a16="http://schemas.microsoft.com/office/drawing/2014/main" id="{C6F59CEA-346A-413E-9989-D6C1770B7B82}"/>
              </a:ext>
            </a:extLst>
          </p:cNvPr>
          <p:cNvSpPr txBox="1"/>
          <p:nvPr userDrawn="1"/>
        </p:nvSpPr>
        <p:spPr>
          <a:xfrm>
            <a:off x="3937000" y="3099822"/>
            <a:ext cx="4204800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FF614F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 err="1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Relevante</a:t>
            </a: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100" b="1" i="0" u="none" strike="noStrike" kern="1200" cap="none" spc="0" normalizeH="0" baseline="0" noProof="0" dirty="0" err="1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oppdrag</a:t>
            </a:r>
            <a:endParaRPr kumimoji="0" lang="en-GB" sz="1100" b="1" i="0" u="none" strike="noStrike" kern="1200" cap="none" spc="0" normalizeH="0" baseline="0" noProof="0" dirty="0">
              <a:ln>
                <a:noFill/>
              </a:ln>
              <a:solidFill>
                <a:srgbClr val="73737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Text Placeholder 2" descr="{&#10;  &quot;SkabelonDesign&quot;: {&#10;    &quot;textualValue&quot;: &quot;&#10;     &lt;key1/&gt;&quot;,&#10;    &quot;bindingCollection&quot;: {&#10;      &quot;key1&quot;: {&#10;        &quot;SkabelonDesign&quot;: {&#10;          &quot;type&quot;: &quot;Text&quot;,&#10;          &quot;binding&quot;: &quot;CVPartner.recommendations[0].long_description&quot;&#10;        }&#10;}&#10;       }&#10;    }&#10;}">
            <a:extLst>
              <a:ext uri="{FF2B5EF4-FFF2-40B4-BE49-F238E27FC236}">
                <a16:creationId xmlns:a16="http://schemas.microsoft.com/office/drawing/2014/main" id="{14B9F8B6-54A8-41A3-814C-F1106536104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053777" y="2940999"/>
            <a:ext cx="2386800" cy="2583804"/>
          </a:xfrm>
        </p:spPr>
        <p:txBody>
          <a:bodyPr anchor="b" anchorCtr="0"/>
          <a:lstStyle>
            <a:lvl1pPr marL="0" indent="0">
              <a:buFont typeface="Arial" panose="020B0604020202020204" pitchFamily="34" charset="0"/>
              <a:buChar char="​"/>
              <a:defRPr sz="1200" i="1">
                <a:solidFill>
                  <a:srgbClr val="4D4D4D"/>
                </a:solidFill>
              </a:defRPr>
            </a:lvl1pPr>
            <a:lvl2pPr marL="72000" indent="0" algn="r">
              <a:spcBef>
                <a:spcPts val="0"/>
              </a:spcBef>
              <a:buClr>
                <a:srgbClr val="4D4D4D"/>
              </a:buClr>
              <a:buNone/>
              <a:defRPr sz="1100">
                <a:solidFill>
                  <a:srgbClr val="4D4D4D"/>
                </a:solidFill>
              </a:defRPr>
            </a:lvl2pPr>
          </a:lstStyle>
          <a:p>
            <a:pPr lvl="0"/>
            <a:r>
              <a:rPr lang="en-GB" dirty="0"/>
              <a:t>Quote – Press enter and tab to add source.</a:t>
            </a:r>
          </a:p>
        </p:txBody>
      </p:sp>
      <p:sp>
        <p:nvSpPr>
          <p:cNvPr id="32" name="Movable_C_4" descr="{&#10;  &quot;SkabelonDesign&quot;: {&#10;    &quot;textualValue&quot;: &quot;&#10;    &lt;key1&gt;&#10;     &lt;key1/&gt;&lt;s&gt;, &lt;/s&gt;&#10;    &lt;/key1&gt;&#10;    &lt;key2&gt;&#10;     &lt;key2/&gt;&lt;s&gt;, &lt;/s&gt;&#10;    &lt;/key2&gt;&#10;    &lt;key3&gt;&#10;     &lt;key3/&gt;&#10;    &lt;/key3&gt;&#10;    &lt;key5&gt;&#10;     &lt;s&gt;&lt;![CDATA[&#10;]]&gt;&lt;/s&gt;&#10;     &lt;key5/&gt;&lt;s&gt;, &lt;/s&gt;&#10;    &lt;/key5&gt;&#10;    &lt;key6&gt;&#10;     &lt;key6/&gt;&lt;s&gt;, &lt;/s&gt;&#10;    &lt;/key6&gt;&#10;    &lt;key7&gt;&#10;     &lt;key7/&gt;&#10;    &lt;/key7&gt;&#10; &lt;key9&gt;&#10;     &lt;s&gt;&lt;![CDATA[&#10;]]&gt;&lt;/s&gt;&#10;     &lt;key9/&gt;&lt;s&gt;, &lt;/s&gt;&#10;    &lt;/key9&gt;&#10;    &lt;key10&gt;&#10;     &lt;key10/&gt;&lt;s&gt;, &lt;/s&gt;&#10;    &lt;/key10&gt;&#10;    &lt;key11&gt;&#10;     &lt;key11/&gt;&#10;    &lt;/key11&gt;&#10; &lt;key13&gt;&#10;     &lt;s&gt;&lt;![CDATA[&#10;]]&gt;&lt;/s&gt;&#10;     &lt;key13/&gt;&lt;s&gt;, &lt;/s&gt;&#10;    &lt;/key13&gt;&#10;    &lt;key14&gt;&#10;     &lt;key14/&gt;&lt;s&gt;, &lt;/s&gt;&#10;    &lt;/key14&gt;&#10;    &lt;key15&gt;&#10;     &lt;key15/&gt;&#10;    &lt;/key15&gt;&#10; &lt;key17&gt;&#10;     &lt;s&gt;&lt;![CDATA[&#10;]]&gt;&lt;/s&gt;&#10;     &lt;key17/&gt;&lt;s&gt;, &lt;/s&gt;&#10;    &lt;/key17&gt;&#10;    &lt;key18&gt;&#10;     &lt;key18/&gt;&lt;s&gt;, &lt;/s&gt;&#10;    &lt;/key18&gt;&#10;    &lt;key19&gt;&#10;     &lt;key19/&gt;&#10;    &lt;/key19&gt;&#10; &lt;key21&gt;&#10;     &lt;s&gt;&lt;![CDATA[&#10;]]&gt;&lt;/s&gt;&#10;     &lt;key21/&gt;&lt;s&gt;, &lt;/s&gt;&#10;    &lt;/key21&gt;&#10;    &lt;key22&gt;&#10;     &lt;key22/&gt;&lt;s&gt;, &lt;/s&gt;&#10;    &lt;/key22&gt;&#10;    &lt;key23&gt;&#10;     &lt;key23/&gt;&#10;    &lt;/key23&gt;&#10; &lt;key25&gt;&#10;     &lt;s&gt;&lt;![CDATA[&#10;]]&gt;&lt;/s&gt;&#10;     &lt;key25/&gt;&lt;s&gt;, &lt;/s&gt;&#10;    &lt;/key25&gt;&#10;    &lt;key26&gt;&#10;     &lt;key26/&gt;&lt;s&gt;, &lt;/s&gt;&#10;    &lt;/key26&gt;&#10;    &lt;key27&gt;&#10;     &lt;key27/&gt;&#10;    &lt;/key27&gt;&#10; &lt;key29&gt;&#10;     &lt;s&gt;&lt;![CDATA[&#10;]]&gt;&lt;/s&gt;&#10;     &lt;key29/&gt;&lt;s&gt;, &lt;/s&gt;&#10;    &lt;/key29&gt;&#10;    &lt;key30&gt;&#10;     &lt;key30/&gt;&lt;s&gt;, &lt;/s&gt;&#10;    &lt;/key30&gt;&#10;    &lt;key31&gt;&#10;     &lt;key31/&gt;&#10;    &lt;/key31&gt;&#10; &lt;key33&gt;&#10;     &lt;s&gt;&lt;![CDATA[&#10;]]&gt;&lt;/s&gt;&#10;     &lt;key33/&gt;&lt;s&gt;, &lt;/s&gt;&#10;    &lt;/key33&gt;&#10;    &lt;key34&gt;&#10;     &lt;key34/&gt;&lt;s&gt;, &lt;/s&gt;&#10;    &lt;/key34&gt;&#10;    &lt;key35&gt;&#10;     &lt;key35/&gt;&#10;    &lt;/key35&gt;&#10; &lt;key37&gt;&#10;     &lt;s&gt;&lt;![CDATA[&#10;]]&gt;&lt;/s&gt;&#10;     &lt;key37/&gt;&lt;s&gt;, &lt;/s&gt;&#10;    &lt;/key37&gt;&#10;    &lt;key38&gt;&#10;     &lt;key38/&gt;&lt;s&gt;, &lt;/s&gt;&#10;    &lt;/key38&gt;&#10;    &lt;key39&gt;&#10;     &lt;key39/&gt;&#10;    &lt;/key39&gt;&quot;,&#10;    &quot;bindingCollection&quot;: {&#10;      &quot;key1&quot;: {&#10;        &quot;SkabelonDesign&quot;: {&#10;          &quot;type&quot;: &quot;Text&quot;,&#10;          &quot;binding&quot;: &quot;CVPartner.work_experiences[0].description&quot;&#10;        }&#10;      },&#10;       &quot;key2&quot;: {&#10;        &quot;SkabelonDesign&quot;: {&#10;          &quot;type&quot;: &quot;Text&quot;,&#10;          &quot;binding&quot;: &quot;CVPartner.work_experiences[0].employer&quot;&#10;        }&#10;      },&#10;      &quot;key3&quot;: {&#10;        &quot;SkabelonDesign&quot;: {&#10;          &quot;type&quot;: &quot;Text&quot;,&#10;          &quot;binding&quot;: &quot;CVPartner.work_experiences[0].year_from&quot;&#10;        }&#10;      },&#10;       &quot;key4&quot;: {&#10;        &quot;SkabelonDesign&quot;: {&#10;          &quot;type&quot;: &quot;Text&quot;,&#10;          &quot;binding&quot;: &quot;CVPartner.work_experiences[0].year_to&quot;&#10;        }&#10;      },&#10;   &quot;key5&quot;: {&#10;        &quot;SkabelonDesign&quot;: {&#10;          &quot;type&quot;: &quot;Text&quot;,&#10;          &quot;binding&quot;: &quot;CVPartner.work_experiences[1].description&quot;&#10;        }&#10;      },&#10;       &quot;key6&quot;: {&#10;        &quot;SkabelonDesign&quot;: {&#10;          &quot;type&quot;: &quot;Text&quot;,&#10;          &quot;binding&quot;: &quot;CVPartner.work_experiences[1].employer&quot;&#10;        }&#10;      },&#10;      &quot;key7&quot;: {&#10;        &quot;SkabelonDesign&quot;: {&#10;          &quot;type&quot;: &quot;Text&quot;,&#10;          &quot;binding&quot;: &quot;CVPartner.work_experiences[1].year_from&quot;&#10;        }&#10;      },&#10;       &quot;key8&quot;: {&#10;        &quot;SkabelonDesign&quot;: {&#10;          &quot;type&quot;: &quot;Text&quot;,&#10;          &quot;binding&quot;: &quot;CVPartner.work_experiences[1].year_to&quot;&#10;        }&#10;      },&#10;   &quot;key9&quot;: {&#10;        &quot;SkabelonDesign&quot;: {&#10;          &quot;type&quot;: &quot;Text&quot;,&#10;          &quot;binding&quot;: &quot;CVPartner.work_experiences[2].description&quot;&#10;        }&#10;      },&#10;       &quot;key10&quot;: {&#10;        &quot;SkabelonDesign&quot;: {&#10;          &quot;type&quot;: &quot;Text&quot;,&#10;          &quot;binding&quot;: &quot;CVPartner.work_experiences[2].employer&quot;&#10;        }&#10;      },&#10;      &quot;key11&quot;: {&#10;        &quot;SkabelonDesign&quot;: {&#10;          &quot;type&quot;: &quot;Text&quot;,&#10;          &quot;binding&quot;: &quot;CVPartner.work_experiences[2].year_from&quot;&#10;        }&#10;      },&#10;       &quot;key12&quot;: {&#10;        &quot;SkabelonDesign&quot;: {&#10;          &quot;type&quot;: &quot;Text&quot;,&#10;          &quot;binding&quot;: &quot;CVPartner.work_experiences[2].year_to&quot;&#10;        }&#10;      },&#10;   &quot;key13&quot;: {&#10;        &quot;SkabelonDesign&quot;: {&#10;          &quot;type&quot;: &quot;Text&quot;,&#10;          &quot;binding&quot;: &quot;CVPartner.work_experiences[3].description&quot;&#10;        }&#10;      },&#10;       &quot;key14&quot;: {&#10;        &quot;SkabelonDesign&quot;: {&#10;          &quot;type&quot;: &quot;Text&quot;,&#10;          &quot;binding&quot;: &quot;CVPartner.work_experiences[3].employer&quot;&#10;        }&#10;      },&#10;      &quot;key15&quot;: {&#10;        &quot;SkabelonDesign&quot;: {&#10;          &quot;type&quot;: &quot;Text&quot;,&#10;          &quot;binding&quot;: &quot;CVPartner.work_experiences[3].year_from&quot;&#10;        }&#10;      },&#10;       &quot;key16&quot;: {&#10;        &quot;SkabelonDesign&quot;: {&#10;          &quot;type&quot;: &quot;Text&quot;,&#10;          &quot;binding&quot;: &quot;CVPartner.work_experiences[3].year_to&quot;&#10;        }&#10;      },&#10;   &quot;key17&quot;: {&#10;        &quot;SkabelonDesign&quot;: {&#10;          &quot;type&quot;: &quot;Text&quot;,&#10;          &quot;binding&quot;: &quot;CVPartner.work_experiences[4].description&quot;&#10;        }&#10;      },&#10;       &quot;key18&quot;: {&#10;        &quot;SkabelonDesign&quot;: {&#10;          &quot;type&quot;: &quot;Text&quot;,&#10;          &quot;binding&quot;: &quot;CVPartner.work_experiences[4].employer&quot;&#10;        }&#10;      },&#10;      &quot;key19&quot;: {&#10;        &quot;SkabelonDesign&quot;: {&#10;          &quot;type&quot;: &quot;Text&quot;,&#10;          &quot;binding&quot;: &quot;CVPartner.work_experiences[4].year_from&quot;&#10;        }&#10;      },&#10;       &quot;key20&quot;: {&#10;        &quot;SkabelonDesign&quot;: {&#10;          &quot;type&quot;: &quot;Text&quot;,&#10;          &quot;binding&quot;: &quot;CVPartner.work_experiences[4].year_to&quot;&#10;        }&#10;      },&#10;   &quot;key21&quot;: {&#10;        &quot;SkabelonDesign&quot;: {&#10;          &quot;type&quot;: &quot;Text&quot;,&#10;          &quot;binding&quot;: &quot;CVPartner.work_experiences[5].description&quot;&#10;        }&#10;      },&#10;       &quot;key22&quot;: {&#10;        &quot;SkabelonDesign&quot;: {&#10;          &quot;type&quot;: &quot;Text&quot;,&#10;          &quot;binding&quot;: &quot;CVPartner.work_experiences[5].employer&quot;&#10;        }&#10;      },&#10;      &quot;key23&quot;: {&#10;        &quot;SkabelonDesign&quot;: {&#10;          &quot;type&quot;: &quot;Text&quot;,&#10;          &quot;binding&quot;: &quot;CVPartner.work_experiences[5].year_from&quot;&#10;        }&#10;      },&#10;       &quot;key24&quot;: {&#10;        &quot;SkabelonDesign&quot;: {&#10;          &quot;type&quot;: &quot;Text&quot;,&#10;          &quot;binding&quot;: &quot;CVPartner.work_experiences[5].year_to&quot;&#10;        }&#10;      },&#10;   &quot;key25&quot;: {&#10;        &quot;SkabelonDesign&quot;: {&#10;          &quot;type&quot;: &quot;Text&quot;,&#10;          &quot;binding&quot;: &quot;CVPartner.work_experiences[6].description&quot;&#10;        }&#10;      },&#10;       &quot;key26&quot;: {&#10;        &quot;SkabelonDesign&quot;: {&#10;          &quot;type&quot;: &quot;Text&quot;,&#10;          &quot;binding&quot;: &quot;CVPartner.work_experiences[6].employer&quot;&#10;        }&#10;      },&#10;      &quot;key27&quot;: {&#10;        &quot;SkabelonDesign&quot;: {&#10;          &quot;type&quot;: &quot;Text&quot;,&#10;          &quot;binding&quot;: &quot;CVPartner.work_experiences[6].year_from&quot;&#10;        }&#10;      },&#10;       &quot;key28&quot;: {&#10;        &quot;SkabelonDesign&quot;: {&#10;          &quot;type&quot;: &quot;Text&quot;,&#10;          &quot;binding&quot;: &quot;CVPartner.work_experiences[6].year_to&quot;&#10;        }&#10;      },&#10;   &quot;key29&quot;: {&#10;        &quot;SkabelonDesign&quot;: {&#10;          &quot;type&quot;: &quot;Text&quot;,&#10;          &quot;binding&quot;: &quot;CVPartner.work_experiences[7].description&quot;&#10;        }&#10;      },&#10;       &quot;key30&quot;: {&#10;        &quot;SkabelonDesign&quot;: {&#10;          &quot;type&quot;: &quot;Text&quot;,&#10;          &quot;binding&quot;: &quot;CVPartner.work_experiences[7].employer&quot;&#10;        }&#10;      },&#10;      &quot;key31&quot;: {&#10;        &quot;SkabelonDesign&quot;: {&#10;          &quot;type&quot;: &quot;Text&quot;,&#10;          &quot;binding&quot;: &quot;CVPartner.work_experiences[7].year_from&quot;&#10;        }&#10;      },&#10;       &quot;key32&quot;: {&#10;        &quot;SkabelonDesign&quot;: {&#10;          &quot;type&quot;: &quot;Text&quot;,&#10;          &quot;binding&quot;: &quot;CVPartner.work_experiences[7].year_to&quot;&#10;        }&#10;      },&#10;   &quot;key33&quot;: {&#10;        &quot;SkabelonDesign&quot;: {&#10;          &quot;type&quot;: &quot;Text&quot;,&#10;          &quot;binding&quot;: &quot;CVPartner.work_experiences[8].description&quot;&#10;        }&#10;      },&#10;       &quot;key34&quot;: {&#10;        &quot;SkabelonDesign&quot;: {&#10;          &quot;type&quot;: &quot;Text&quot;,&#10;          &quot;binding&quot;: &quot;CVPartner.work_experiences[8].employer&quot;&#10;        }&#10;      },&#10;      &quot;key35&quot;: {&#10;        &quot;SkabelonDesign&quot;: {&#10;          &quot;type&quot;: &quot;Text&quot;,&#10;          &quot;binding&quot;: &quot;CVPartner.work_experiences[8].year_from&quot;&#10;        }&#10;      },&#10;       &quot;key36&quot;: {&#10;        &quot;SkabelonDesign&quot;: {&#10;          &quot;type&quot;: &quot;Text&quot;,&#10;          &quot;binding&quot;: &quot;CVPartner.work_experiences[8].year_to&quot;&#10;        }&#10;      },&#10;   &quot;key37&quot;: {&#10;        &quot;SkabelonDesign&quot;: {&#10;          &quot;type&quot;: &quot;Text&quot;,&#10;          &quot;binding&quot;: &quot;CVPartner.work_experiences[9].description&quot;&#10;        }&#10;      },&#10;       &quot;key38&quot;: {&#10;        &quot;SkabelonDesign&quot;: {&#10;          &quot;type&quot;: &quot;Text&quot;,&#10;          &quot;binding&quot;: &quot;CVPartner.work_experiences[9].employer&quot;&#10;        }&#10;      },&#10;      &quot;key39&quot;: {&#10;        &quot;SkabelonDesign&quot;: {&#10;          &quot;type&quot;: &quot;Text&quot;,&#10;          &quot;binding&quot;: &quot;CVPartner.work_experiences[9].year_from&quot;&#10;        }&#10;      },&#10;       &quot;key40&quot;: {&#10;        &quot;SkabelonDesign&quot;: {&#10;          &quot;type&quot;: &quot;Text&quot;,&#10;          &quot;binding&quot;: &quot;CVPartner.work_experiences[9].year_to&quot;&#10;        }&#10;      }&#10;    }&#10;  },&#10; &quot;RepositionShapeOptions&quot; :{&#10;    &quot;RepositionToShapeName&quot;: &quot;Movable_C_3&quot;,&#10;    &quot;RepositionOffsetValue&quot; : 1&#10;  }&#10;}">
            <a:extLst>
              <a:ext uri="{FF2B5EF4-FFF2-40B4-BE49-F238E27FC236}">
                <a16:creationId xmlns:a16="http://schemas.microsoft.com/office/drawing/2014/main" id="{271EE4BB-A342-4AD3-A69F-35B6F87FA9E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32000" y="5396056"/>
            <a:ext cx="2700000" cy="153888"/>
          </a:xfrm>
        </p:spPr>
        <p:txBody>
          <a:bodyPr wrap="square">
            <a:spAutoFit/>
          </a:bodyPr>
          <a:lstStyle>
            <a:lvl1pPr marL="171450" indent="-1714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 sz="900">
                <a:solidFill>
                  <a:schemeClr val="bg1"/>
                </a:solidFill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​"/>
              <a:defRPr sz="1100" b="1">
                <a:solidFill>
                  <a:schemeClr val="accent3"/>
                </a:solidFill>
              </a:defRPr>
            </a:lvl2pPr>
            <a:lvl3pPr marL="288000" indent="-1440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-"/>
              <a:defRPr sz="1000"/>
            </a:lvl3pPr>
            <a:lvl4pPr marL="2880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defRPr sz="1000"/>
            </a:lvl4pPr>
            <a:lvl5pPr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defRPr sz="1000"/>
            </a:lvl5pPr>
            <a:lvl6pPr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defRPr sz="1000"/>
            </a:lvl6pPr>
            <a:lvl7pPr marL="0" inden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​"/>
              <a:tabLst/>
              <a:defRPr sz="1000">
                <a:solidFill>
                  <a:schemeClr val="tx1"/>
                </a:solidFill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​"/>
              <a:tabLst/>
              <a:defRPr sz="1000">
                <a:solidFill>
                  <a:schemeClr val="tx1"/>
                </a:solidFill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​"/>
              <a:tabLst/>
              <a:defRPr sz="1000">
                <a:solidFill>
                  <a:schemeClr val="tx1"/>
                </a:solidFill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Text</a:t>
            </a:r>
            <a:r>
              <a:rPr lang="en-GB" sz="1000" dirty="0"/>
              <a:t> </a:t>
            </a:r>
          </a:p>
        </p:txBody>
      </p:sp>
      <p:sp>
        <p:nvSpPr>
          <p:cNvPr id="4" name="Movable_B_2" descr="{&#10;  &quot;SkabelonDesign&quot;: {&#10;    &quot;textualValue&quot;: &quot;&lt;key1/&gt;&quot;,&#10;    &quot;bindingCollection&quot;: {&#10;      &quot;key1&quot;: {&#10;        &quot;SkabelonDesign&quot;: {&#10;          &quot;type&quot;: &quot;Text&quot;,&#10;          &quot;binding&quot;: &quot;CVPartner.key_qualifications[0].long_description&quot;&#10;        }&#10;      }&#10;    }&#10;  },&#10; &quot;RepositionShapeOptions&quot; :{&#10;    &quot;RepositionToShapeName&quot;: &quot;Movable_B_1&quot;,&#10;    &quot;RepositionOffsetValue&quot; : 1&#10;  }&#10;}">
            <a:extLst>
              <a:ext uri="{FF2B5EF4-FFF2-40B4-BE49-F238E27FC236}">
                <a16:creationId xmlns:a16="http://schemas.microsoft.com/office/drawing/2014/main" id="{3C579778-C318-4A4D-B4F2-64E5A167C68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938400" y="565422"/>
            <a:ext cx="4197600" cy="140400"/>
          </a:xfrm>
        </p:spPr>
        <p:txBody>
          <a:bodyPr>
            <a:spAutoFit/>
          </a:bodyPr>
          <a:lstStyle>
            <a:lvl1pPr marL="0" indent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​"/>
              <a:defRPr sz="900"/>
            </a:lvl1pPr>
          </a:lstStyle>
          <a:p>
            <a:pPr lvl="0"/>
            <a:r>
              <a:rPr lang="en-GB" dirty="0"/>
              <a:t>Text</a:t>
            </a:r>
          </a:p>
        </p:txBody>
      </p:sp>
      <p:sp>
        <p:nvSpPr>
          <p:cNvPr id="25" name="Movable_B_4" descr="{&#10;  &quot;SkabelonDesign&quot;: {&#10;    &quot;textualValue&quot;: &quot;&#10;     &lt;key1/&gt;&lt;s&gt;&lt;![CDATA[%\n%]]&gt;&lt;/s&gt;&#10;     &lt;key2/&gt;&lt;s&gt;&lt;![CDATA[%\n%]]&gt;&lt;/s&gt;  &#10;     &lt;key3/&gt;&lt;s&gt;&lt;![CDATA[%\n%]]&gt;&lt;/s&gt;  &#10;     &lt;key4/&gt;&lt;s&gt;&lt;![CDATA[%\n%]]&gt;&lt;/s&gt;  &#10;     &lt;key5/&gt;&quot;,&#10;    &quot;bindingCollection&quot;: {&#10;      &quot;key1&quot;: {&#10;        &quot;SkabelonDesign&quot;: {&#10;          &quot;type&quot;: &quot;Text&quot;,&#10;          &quot;binding&quot;: &quot;CVPartner.project_experiences[0].long_description&quot;&#10;        }},&#10;  &quot;key2&quot;: {&#10;        &quot;SkabelonDesign&quot;: {&#10;          &quot;type&quot;: &quot;Text&quot;,&#10;          &quot;binding&quot;: &quot;CVPartner.project_experiences[1].long_description&quot;&#10;        }},&#10;  &quot;key3&quot;: {&#10;        &quot;SkabelonDesign&quot;: {&#10;          &quot;type&quot;: &quot;Text&quot;,&#10;          &quot;binding&quot;: &quot;CVPartner.project_experiences[2].long_description&quot;&#10;        }},&#10;  &quot;key4&quot;: {&#10;        &quot;SkabelonDesign&quot;: {&#10;          &quot;type&quot;: &quot;Text&quot;,&#10;          &quot;binding&quot;: &quot;CVPartner.project_experiences[3].long_description&quot;&#10;        }},&#10;  &quot;key5&quot;: {&#10;        &quot;SkabelonDesign&quot;: {&#10;          &quot;type&quot;: &quot;Text&quot;,&#10;          &quot;binding&quot;: &quot;CVPartner.project_experiences[4].long_description&quot;&#10;        }&#10;      }&#10;    }&#10;  },&#10;  &quot;lineBreakType&quot;: &quot;Soft&quot;,&#10; &quot;RepositionShapeOptions&quot; :{&#10;    &quot;RepositionToShapeName&quot;: &quot;Movable_B_3&quot;,&#10;    &quot;RepositionOffsetValue&quot; : 1&#10;  }&#10;}">
            <a:extLst>
              <a:ext uri="{FF2B5EF4-FFF2-40B4-BE49-F238E27FC236}">
                <a16:creationId xmlns:a16="http://schemas.microsoft.com/office/drawing/2014/main" id="{F9AFCDE2-AD57-4D72-BBC7-E63A5A47948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3936999" y="3302600"/>
            <a:ext cx="4197339" cy="138499"/>
          </a:xfrm>
        </p:spPr>
        <p:txBody>
          <a:bodyPr wrap="square">
            <a:spAutoFit/>
          </a:bodyPr>
          <a:lstStyle>
            <a:lvl1pPr marL="171450" indent="-17145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Font typeface="Arial" panose="020B0604020202020204" pitchFamily="34" charset="0"/>
              <a:buChar char="•"/>
              <a:defRPr sz="900"/>
            </a:lvl1pPr>
            <a:lvl2pPr marL="0" inden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​"/>
              <a:defRPr sz="1100" b="1">
                <a:solidFill>
                  <a:schemeClr val="accent3"/>
                </a:solidFill>
              </a:defRPr>
            </a:lvl2pPr>
            <a:lvl3pPr marL="288000" indent="-1440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-"/>
              <a:defRPr sz="1000"/>
            </a:lvl3pPr>
            <a:lvl4pPr marL="2880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defRPr sz="1000"/>
            </a:lvl4pPr>
            <a:lvl5pPr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defRPr sz="1000"/>
            </a:lvl5pPr>
            <a:lvl6pPr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defRPr sz="1000"/>
            </a:lvl6pPr>
            <a:lvl7pPr marL="0" inden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​"/>
              <a:tabLst/>
              <a:defRPr sz="1000">
                <a:solidFill>
                  <a:schemeClr val="tx1"/>
                </a:solidFill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​"/>
              <a:tabLst/>
              <a:defRPr sz="1000">
                <a:solidFill>
                  <a:schemeClr val="tx1"/>
                </a:solidFill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​"/>
              <a:tabLst/>
              <a:defRPr sz="1000">
                <a:solidFill>
                  <a:schemeClr val="tx1"/>
                </a:solidFill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Text</a:t>
            </a:r>
            <a:endParaRPr lang="en-GB" sz="1000" dirty="0"/>
          </a:p>
        </p:txBody>
      </p:sp>
      <p:sp>
        <p:nvSpPr>
          <p:cNvPr id="3" name="Text Placeholder 2" descr="{&#10;  &quot;SkabelonDesign&quot;: {&#10;    &quot;textualValue&quot;: &quot;&#10;     &lt;key1/&gt;&quot;,&#10;    &quot;bindingCollection&quot;: {&#10;      &quot;key1&quot;: {&#10;        &quot;SkabelonDesign&quot;: {&#10;          &quot;type&quot;: &quot;Text&quot;,&#10;          &quot;binding&quot;: &quot;CVPartner.recommendations[0].recommender&quot;&#10;        }&#10;  }&#10;       }&#10;    }&#10;}">
            <a:extLst>
              <a:ext uri="{FF2B5EF4-FFF2-40B4-BE49-F238E27FC236}">
                <a16:creationId xmlns:a16="http://schemas.microsoft.com/office/drawing/2014/main" id="{E997B8DD-5A24-44A4-B1D0-B7590C038302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053777" y="5780147"/>
            <a:ext cx="2386800" cy="176400"/>
          </a:xfrm>
        </p:spPr>
        <p:txBody>
          <a:bodyPr/>
          <a:lstStyle>
            <a:lvl1pPr marL="180000" indent="-180000" algn="r">
              <a:buClr>
                <a:srgbClr val="4D4D4D"/>
              </a:buClr>
              <a:buFont typeface="Arial" panose="020B0604020202020204" pitchFamily="34" charset="0"/>
              <a:buChar char="–"/>
              <a:defRPr sz="1050">
                <a:solidFill>
                  <a:srgbClr val="4D4D4D"/>
                </a:solidFill>
              </a:defRPr>
            </a:lvl1pPr>
            <a:lvl4pPr marL="171450" indent="-171450" algn="r">
              <a:buClr>
                <a:srgbClr val="4D4D4D"/>
              </a:buClr>
              <a:buFont typeface="Arial" panose="020B0604020202020204" pitchFamily="34" charset="0"/>
              <a:buChar char="–"/>
              <a:defRPr sz="1100">
                <a:solidFill>
                  <a:srgbClr val="4D4D4D"/>
                </a:solidFill>
              </a:defRPr>
            </a:lvl4pPr>
          </a:lstStyle>
          <a:p>
            <a:pPr lvl="0"/>
            <a:r>
              <a:rPr lang="en-GB" dirty="0"/>
              <a:t>Reference</a:t>
            </a:r>
          </a:p>
        </p:txBody>
      </p:sp>
      <p:sp>
        <p:nvSpPr>
          <p:cNvPr id="26" name="Movable_A_1" descr="{&#10;  &quot;RepositionShapeOptions&quot; :{&#10;    &quot;RepositionToShapeName&quot;: null,&#10;    &quot;RepositionOffsetValue&quot; : 0&#10;}&#10;  }" hidden="1">
            <a:extLst>
              <a:ext uri="{FF2B5EF4-FFF2-40B4-BE49-F238E27FC236}">
                <a16:creationId xmlns:a16="http://schemas.microsoft.com/office/drawing/2014/main" id="{EECBF938-026B-4651-8A10-8F7CFFE2FCFA}"/>
              </a:ext>
            </a:extLst>
          </p:cNvPr>
          <p:cNvSpPr txBox="1"/>
          <p:nvPr userDrawn="1"/>
        </p:nvSpPr>
        <p:spPr>
          <a:xfrm>
            <a:off x="9325554" y="595219"/>
            <a:ext cx="1828287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FF614F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100" b="1" dirty="0" err="1">
                <a:solidFill>
                  <a:schemeClr val="tx2"/>
                </a:solidFill>
                <a:latin typeface="+mj-lt"/>
              </a:rPr>
              <a:t>Bransje</a:t>
            </a:r>
            <a:endParaRPr kumimoji="0" lang="en-GB" sz="1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Movable_A_2" descr="{&#10;  &quot;SkabelonDesign&quot;: {&#10;    &quot;textualValue&quot;: &quot;&#10;    &lt;key1&gt;&#10;  &lt;key1/&gt;&#10; &lt;/key1&gt;&#10; &lt;key2&gt;&#10;  &lt;s&gt;&lt;![CDATA[&#10;]]&gt;&lt;/s&gt;&lt;key2/&gt;&#10; &lt;/key2&gt;&#10; &lt;key3&gt;&#10;  &lt;s&gt;&lt;![CDATA[&#10;]]&gt;&lt;/s&gt;&lt;key3/&gt;&#10; &lt;/key3&gt;&#10; &lt;key4&gt;&#10;  &lt;s&gt;&lt;![CDATA[&#10;]]&gt;&lt;/s&gt;&lt;key4/&gt;&#10; &lt;/key4&gt;&#10; &lt;key5&gt;&#10;  &lt;s&gt;&lt;![CDATA[&#10;]]&gt;&lt;/s&gt;&lt;key5/&gt;&#10; &lt;/key5&gt;&#10; &lt;key6&gt;&#10;  &lt;s&gt;&lt;![CDATA[&#10;]]&gt;&lt;/s&gt;&lt;key6/&gt;&#10; &lt;/key6&gt;&#10; &lt;key7&gt;&#10;  &lt;s&gt;&lt;![CDATA[&#10;]]&gt;&lt;/s&gt;&lt;key7/&gt;&#10; &lt;/key7&gt;&#10; &lt;key8&gt;&#10;  &lt;s&gt;&lt;![CDATA[&#10;]]&gt;&lt;/s&gt;&lt;key8/&gt;&#10; &lt;/key8&gt;&#10; &lt;key9&gt;&#10;  &lt;s&gt;&lt;![CDATA[&#10;]]&gt;&lt;/s&gt;&lt;key9/&gt;&#10; &lt;/key9&gt;&#10; &lt;key10&gt;&#10;  &lt;s&gt;&lt;![CDATA[&#10;]]&gt;&lt;/s&gt;&lt;key10/&gt;&#10; &lt;/key10&gt;&quot;,&#10;    &quot;bindingCollection&quot;: {&#10;      &quot;key1&quot;: {&#10;        &quot;SkabelonDesign&quot;: {&#10;          &quot;type&quot;: &quot;Text&quot;,&#10;          &quot;binding&quot;: &quot;CVPartner.technologies[0].tags[0]&quot;&#10;        }&#10;      },&#10;       &quot;key2&quot;: {&#10;        &quot;SkabelonDesign&quot;: {&#10;          &quot;type&quot;: &quot;Text&quot;,&#10;          &quot;binding&quot;: &quot;CVPartner.technologies[0].tags[1]&quot;&#10;        }&#10;      },&#10;      &quot;key3&quot;: {&#10;        &quot;SkabelonDesign&quot;: {&#10;          &quot;type&quot;: &quot;Text&quot;,&#10;          &quot;binding&quot;: &quot;CVPartner.technologies[0].tags[2]&quot;&#10;        }&#10;      },&#10; &quot;key4&quot;: {&#10;        &quot;SkabelonDesign&quot;: {&#10;          &quot;type&quot;: &quot;Text&quot;,&#10;          &quot;binding&quot;: &quot;CVPartner.technologies[0].tags[3]&quot;&#10;        }&#10;      },&#10; &quot;key5&quot;: {&#10;        &quot;SkabelonDesign&quot;: {&#10;          &quot;type&quot;: &quot;Text&quot;,&#10;          &quot;binding&quot;: &quot;CVPartner.technologies[0].tags[4]&quot;&#10;        }&#10;      }   &#10;    }&#10;  },&#10; &quot;RepositionShapeOptions&quot; :{&#10;    &quot;RepositionToShapeName&quot;: &quot;Movable_A_1&quot;,&#10;    &quot;RepositionOffsetValue&quot; : 1&#10;  }&#10;}">
            <a:extLst>
              <a:ext uri="{FF2B5EF4-FFF2-40B4-BE49-F238E27FC236}">
                <a16:creationId xmlns:a16="http://schemas.microsoft.com/office/drawing/2014/main" id="{66BC5FF7-4801-4B21-81C3-1101FC438CE8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9325147" y="790391"/>
            <a:ext cx="1829027" cy="138499"/>
          </a:xfrm>
        </p:spPr>
        <p:txBody>
          <a:bodyPr wrap="square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00" baseline="0">
                <a:solidFill>
                  <a:schemeClr val="tx1"/>
                </a:solidFill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text</a:t>
            </a:r>
          </a:p>
        </p:txBody>
      </p:sp>
      <p:sp>
        <p:nvSpPr>
          <p:cNvPr id="28" name="Movable_A_3" descr="{ &quot;RepositionShapeOptions&quot; :{&#10;    &quot;RepositionToShapeName&quot;: &quot;Movable_A_2&quot;,&#10;    &quot;RepositionOffsetValue&quot; : 10&#10;  }}&#10;" hidden="1">
            <a:extLst>
              <a:ext uri="{FF2B5EF4-FFF2-40B4-BE49-F238E27FC236}">
                <a16:creationId xmlns:a16="http://schemas.microsoft.com/office/drawing/2014/main" id="{3D0F48CA-1A7A-4F29-B4F3-ADF6B490B238}"/>
              </a:ext>
            </a:extLst>
          </p:cNvPr>
          <p:cNvSpPr txBox="1"/>
          <p:nvPr userDrawn="1"/>
        </p:nvSpPr>
        <p:spPr>
          <a:xfrm>
            <a:off x="9325147" y="1046144"/>
            <a:ext cx="1829027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FF614F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100" b="1" dirty="0" err="1">
                <a:solidFill>
                  <a:schemeClr val="tx2"/>
                </a:solidFill>
                <a:latin typeface="+mj-lt"/>
              </a:rPr>
              <a:t>Fagområde</a:t>
            </a:r>
            <a:endParaRPr kumimoji="0" lang="en-GB" sz="1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Movable_A_4" descr="{&#10;  &quot;SkabelonDesign&quot;: {&#10;    &quot;textualValue&quot;: &quot;&#10;    &lt;key1&gt;&#10;  &lt;key1/&gt;&#10; &lt;/key1&gt;&#10; &lt;key2&gt;&#10;  &lt;s&gt;&lt;![CDATA[&#10;]]&gt;&lt;/s&gt;&lt;key2/&gt;&#10; &lt;/key2&gt;&#10; &lt;key3&gt;&#10;  &lt;s&gt;&lt;![CDATA[&#10;]]&gt;&lt;/s&gt;&lt;key3/&gt;&#10; &lt;/key3&gt;&#10; &lt;key4&gt;&#10;  &lt;s&gt;&lt;![CDATA[&#10;]]&gt;&lt;/s&gt;&lt;key4/&gt;&#10; &lt;/key4&gt;&#10; &lt;key5&gt;&#10;  &lt;s&gt;&lt;![CDATA[&#10;]]&gt;&lt;/s&gt;&lt;key5/&gt;&#10; &lt;/key5&gt;&#10; &lt;key6&gt;&#10;  &lt;s&gt;&lt;![CDATA[&#10;]]&gt;&lt;/s&gt;&lt;key6/&gt;&#10; &lt;/key6&gt;&#10; &lt;key7&gt;&#10;  &lt;s&gt;&lt;![CDATA[&#10;]]&gt;&lt;/s&gt;&lt;key7/&gt;&#10; &lt;/key7&gt;&#10; &lt;key8&gt;&#10;  &lt;s&gt;&lt;![CDATA[&#10;]]&gt;&lt;/s&gt;&lt;key8/&gt;&#10; &lt;/key8&gt;&#10; &lt;key9&gt;&#10;  &lt;s&gt;&lt;![CDATA[&#10;]]&gt;&lt;/s&gt;&lt;key9/&gt;&#10; &lt;/key9&gt;&#10; &lt;key10&gt;&#10;  &lt;s&gt;&lt;![CDATA[&#10;]]&gt;&lt;/s&gt;&lt;key10/&gt;&#10; &lt;/key10&gt;&quot;,&#10;    &quot;bindingCollection&quot;: {&#10;      &quot;key1&quot;: {&#10;        &quot;SkabelonDesign&quot;: {&#10;          &quot;type&quot;: &quot;Text&quot;,&#10;          &quot;binding&quot;: &quot;CVPartner.technologies[1].tags[0]&quot;&#10;        }&#10;      },&#10;       &quot;key2&quot;: {&#10;        &quot;SkabelonDesign&quot;: {&#10;          &quot;type&quot;: &quot;Text&quot;,&#10;          &quot;binding&quot;: &quot;CVPartner.technologies[1].tags[1]&quot;&#10;        }&#10;      },&#10;      &quot;key3&quot;: {&#10;        &quot;SkabelonDesign&quot;: {&#10;          &quot;type&quot;: &quot;Text&quot;,&#10;          &quot;binding&quot;: &quot;CVPartner.technologies[1].tags[2]&quot;&#10;        }&#10;      },&#10; &quot;key4&quot;: {&#10;        &quot;SkabelonDesign&quot;: {&#10;          &quot;type&quot;: &quot;Text&quot;,&#10;          &quot;binding&quot;: &quot;CVPartner.technologies[1].tags[3]&quot;&#10;        }&#10;      },&#10; &quot;key5&quot;: {&#10;        &quot;SkabelonDesign&quot;: {&#10;          &quot;type&quot;: &quot;Text&quot;,&#10;          &quot;binding&quot;: &quot;CVPartner.technologies[1].tags[4]&quot;&#10;        }&#10;      }   &#10;    }&#10;  },&#10; &quot;RepositionShapeOptions&quot; :{&#10;    &quot;RepositionToShapeName&quot;: &quot;Movable_A_3&quot;,&#10;    &quot;RepositionOffsetValue&quot; : 1&#10;  }&#10;}">
            <a:extLst>
              <a:ext uri="{FF2B5EF4-FFF2-40B4-BE49-F238E27FC236}">
                <a16:creationId xmlns:a16="http://schemas.microsoft.com/office/drawing/2014/main" id="{8131B135-8F82-4B7E-9A57-EC49038CD4F5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9325147" y="1237584"/>
            <a:ext cx="1829027" cy="138499"/>
          </a:xfrm>
        </p:spPr>
        <p:txBody>
          <a:bodyPr wrap="square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00" baseline="0">
                <a:solidFill>
                  <a:schemeClr val="tx1"/>
                </a:solidFill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text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1915365-5875-4527-BA33-E4F2738E1A80}"/>
              </a:ext>
            </a:extLst>
          </p:cNvPr>
          <p:cNvSpPr/>
          <p:nvPr userDrawn="1"/>
        </p:nvSpPr>
        <p:spPr>
          <a:xfrm>
            <a:off x="1672250" y="4162506"/>
            <a:ext cx="7200" cy="18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en-GB" sz="2000" noProof="0" dirty="0" err="1"/>
          </a:p>
        </p:txBody>
      </p:sp>
    </p:spTree>
    <p:extLst>
      <p:ext uri="{BB962C8B-B14F-4D97-AF65-F5344CB8AC3E}">
        <p14:creationId xmlns:p14="http://schemas.microsoft.com/office/powerpoint/2010/main" val="3141885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V Englis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ckground">
            <a:extLst>
              <a:ext uri="{FF2B5EF4-FFF2-40B4-BE49-F238E27FC236}">
                <a16:creationId xmlns:a16="http://schemas.microsoft.com/office/drawing/2014/main" id="{0C6E9EAC-1EFF-411D-AC84-BB7B99AB5757}"/>
              </a:ext>
            </a:extLst>
          </p:cNvPr>
          <p:cNvSpPr/>
          <p:nvPr userDrawn="1"/>
        </p:nvSpPr>
        <p:spPr>
          <a:xfrm>
            <a:off x="0" y="0"/>
            <a:ext cx="12191999" cy="68616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dirty="0" err="1"/>
          </a:p>
        </p:txBody>
      </p:sp>
      <p:sp>
        <p:nvSpPr>
          <p:cNvPr id="6" name="New shape">
            <a:extLst>
              <a:ext uri="{FF2B5EF4-FFF2-40B4-BE49-F238E27FC236}">
                <a16:creationId xmlns:a16="http://schemas.microsoft.com/office/drawing/2014/main" id="{29D49C65-39EB-400E-8A64-B9D81AC15F17}"/>
              </a:ext>
            </a:extLst>
          </p:cNvPr>
          <p:cNvSpPr/>
          <p:nvPr userDrawn="1"/>
        </p:nvSpPr>
        <p:spPr>
          <a:xfrm>
            <a:off x="0" y="5684"/>
            <a:ext cx="3556000" cy="6858000"/>
          </a:xfrm>
          <a:prstGeom prst="rect">
            <a:avLst/>
          </a:prstGeom>
          <a:solidFill>
            <a:srgbClr val="036E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44500" tIns="3556000" rIns="444500" bIns="0" numCol="1" spcCol="0" rtlCol="0">
            <a:noAutofit/>
          </a:bodyPr>
          <a:lstStyle/>
          <a:p>
            <a:pPr marL="0" marR="0">
              <a:spcBef>
                <a:spcPct val="0"/>
              </a:spcBef>
              <a:spcAft>
                <a:spcPct val="0"/>
              </a:spcAft>
            </a:pPr>
            <a:endParaRPr lang="en-GB" sz="1000" b="0" i="0" u="none" dirty="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31" name="Grey box">
            <a:extLst>
              <a:ext uri="{FF2B5EF4-FFF2-40B4-BE49-F238E27FC236}">
                <a16:creationId xmlns:a16="http://schemas.microsoft.com/office/drawing/2014/main" id="{C3960C85-BD8B-482B-BE24-042039CA7F11}"/>
              </a:ext>
            </a:extLst>
          </p:cNvPr>
          <p:cNvSpPr/>
          <p:nvPr userDrawn="1"/>
        </p:nvSpPr>
        <p:spPr>
          <a:xfrm>
            <a:off x="9053777" y="377060"/>
            <a:ext cx="2386800" cy="225524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en-GB" sz="2000" noProof="0" dirty="0" err="1"/>
          </a:p>
        </p:txBody>
      </p:sp>
      <p:sp>
        <p:nvSpPr>
          <p:cNvPr id="7" name="New shape">
            <a:extLst>
              <a:ext uri="{FF2B5EF4-FFF2-40B4-BE49-F238E27FC236}">
                <a16:creationId xmlns:a16="http://schemas.microsoft.com/office/drawing/2014/main" id="{1A8B0FB2-E163-4770-9534-426343771F27}"/>
              </a:ext>
            </a:extLst>
          </p:cNvPr>
          <p:cNvSpPr/>
          <p:nvPr userDrawn="1"/>
        </p:nvSpPr>
        <p:spPr>
          <a:xfrm>
            <a:off x="0" y="6540500"/>
            <a:ext cx="3556000" cy="317500"/>
          </a:xfrm>
          <a:prstGeom prst="rect">
            <a:avLst/>
          </a:prstGeom>
          <a:solidFill>
            <a:srgbClr val="0338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Tekstfelt Logo navn">
            <a:extLst>
              <a:ext uri="{FF2B5EF4-FFF2-40B4-BE49-F238E27FC236}">
                <a16:creationId xmlns:a16="http://schemas.microsoft.com/office/drawing/2014/main" id="{9B6578F3-1F6A-4D29-9FF9-42D7A58F2D78}"/>
              </a:ext>
            </a:extLst>
          </p:cNvPr>
          <p:cNvSpPr txBox="1"/>
          <p:nvPr userDrawn="1"/>
        </p:nvSpPr>
        <p:spPr>
          <a:xfrm>
            <a:off x="9086400" y="6357600"/>
            <a:ext cx="2343600" cy="17997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/>
            <a:r>
              <a:rPr lang="en-GB" sz="1100" b="1" spc="0" baseline="0" noProof="1">
                <a:solidFill>
                  <a:schemeClr val="accent3"/>
                </a:solidFill>
                <a:latin typeface="+mj-lt"/>
              </a:rPr>
              <a:t>Wiersholm</a:t>
            </a:r>
          </a:p>
        </p:txBody>
      </p:sp>
      <p:sp>
        <p:nvSpPr>
          <p:cNvPr id="12" name="Picture Placeholder 11" descr="{&#10; &quot;SkabelonDesign&quot;: {&#10; &quot;imageValue&quot;: &quot;CVPartner.image.url&quot;,&#10;&quot;imageFill&quot;: true &#10;}&#10;}">
            <a:extLst>
              <a:ext uri="{FF2B5EF4-FFF2-40B4-BE49-F238E27FC236}">
                <a16:creationId xmlns:a16="http://schemas.microsoft.com/office/drawing/2014/main" id="{A475BB12-9369-4D4C-A00D-3775350424B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50000" y="-1"/>
            <a:ext cx="2667600" cy="3340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 err="1"/>
              <a:t>Klik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ikonet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et </a:t>
            </a:r>
            <a:r>
              <a:rPr lang="en-GB" dirty="0" err="1"/>
              <a:t>billede</a:t>
            </a:r>
            <a:endParaRPr lang="en-GB" dirty="0"/>
          </a:p>
        </p:txBody>
      </p:sp>
      <p:sp>
        <p:nvSpPr>
          <p:cNvPr id="13" name="Pladsholder til tekst 10" descr="{&#10; &quot;SkabelonDesign&quot;: {&#10; &quot;textualValue&quot;: &quot;&lt;key1/&gt;&quot;,&#10; &quot;bindingCollection&quot;: {&#10; &quot;key1&quot;: {&quot;SkabelonDesign&quot;:{&quot;type&quot;:&quot;Text&quot;,&quot;binding&quot;:&quot;CVPartner.name&quot;}}&#10; }&#10; }&#10;}">
            <a:extLst>
              <a:ext uri="{FF2B5EF4-FFF2-40B4-BE49-F238E27FC236}">
                <a16:creationId xmlns:a16="http://schemas.microsoft.com/office/drawing/2014/main" id="{D0664C57-6761-4ADF-85FE-457792B092B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2280" y="3464333"/>
            <a:ext cx="2700000" cy="421200"/>
          </a:xfrm>
        </p:spPr>
        <p:txBody>
          <a:bodyPr anchor="b" anchorCtr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bg1"/>
                </a:solidFill>
                <a:latin typeface="+mj-lt"/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Insert Name and surname</a:t>
            </a:r>
          </a:p>
        </p:txBody>
      </p:sp>
      <p:sp>
        <p:nvSpPr>
          <p:cNvPr id="14" name="Pladsholder til tekst 10" descr="{&#10; &quot;SkabelonDesign&quot;: {&#10; &quot;textualValue&quot;: &quot;&lt;key1/&gt;&quot;,&#10; &quot;bindingCollection&quot;: {&#10; &quot;key1&quot;: {&quot;SkabelonDesign&quot;:{&quot;type&quot;:&quot;Text&quot;,&quot;binding&quot;:&quot;CVPartner.title&quot;}}&#10; }&#10; }&#10;}">
            <a:extLst>
              <a:ext uri="{FF2B5EF4-FFF2-40B4-BE49-F238E27FC236}">
                <a16:creationId xmlns:a16="http://schemas.microsoft.com/office/drawing/2014/main" id="{72D85FF4-FCFF-4559-9EB0-1927D5F123D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2280" y="3886623"/>
            <a:ext cx="2700000" cy="180000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bg1"/>
                </a:solidFill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Insert Title</a:t>
            </a:r>
          </a:p>
        </p:txBody>
      </p:sp>
      <p:sp>
        <p:nvSpPr>
          <p:cNvPr id="15" name="Pladsholder til tekst 10" descr="{&#10; &quot;SkabelonDesign&quot;: {&#10; &quot;textualValue&quot;: &quot;&lt;key1/&gt;&quot;,&#10; &quot;bindingCollection&quot;: {&#10; &quot;key1&quot;: {&quot;SkabelonDesign&quot;:{&quot;type&quot;:&quot;Text&quot;,&quot;binding&quot;:&quot;CVPartner.telephone&quot;}}&#10; }&#10; }&#10;}">
            <a:extLst>
              <a:ext uri="{FF2B5EF4-FFF2-40B4-BE49-F238E27FC236}">
                <a16:creationId xmlns:a16="http://schemas.microsoft.com/office/drawing/2014/main" id="{CCB08185-9E41-4C73-818F-665DC5F1701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768862" y="4183314"/>
            <a:ext cx="1363418" cy="180000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 b="0">
                <a:solidFill>
                  <a:schemeClr val="bg1"/>
                </a:solidFill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Insert Mobil</a:t>
            </a:r>
          </a:p>
        </p:txBody>
      </p:sp>
      <p:sp>
        <p:nvSpPr>
          <p:cNvPr id="16" name="Pladsholder til tekst 10" descr="{&#10; &quot;SkabelonDesign&quot;: {&#10; &quot;textualValue&quot;: &quot;&lt;key1/&gt;&quot;,&#10; &quot;bindingCollection&quot;: {&#10; &quot;key1&quot;: {&quot;SkabelonDesign&quot;:{&quot;type&quot;:&quot;Text&quot;,&quot;binding&quot;:&quot;CVPartner.email&quot;}}&#10; }&#10; }&#10;}">
            <a:extLst>
              <a:ext uri="{FF2B5EF4-FFF2-40B4-BE49-F238E27FC236}">
                <a16:creationId xmlns:a16="http://schemas.microsoft.com/office/drawing/2014/main" id="{BE360DFC-2440-482B-84D1-66D0935548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32280" y="4183314"/>
            <a:ext cx="1157758" cy="180000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bg1"/>
                </a:solidFill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Insert e-mail</a:t>
            </a:r>
          </a:p>
        </p:txBody>
      </p:sp>
      <p:sp>
        <p:nvSpPr>
          <p:cNvPr id="18" name="Movable_C_2" descr="{&#10;  &quot;SkabelonDesign&quot;: {&#10;    &quot;textualValue&quot;: &quot;&lt;key1&gt;&#10; &lt;key1/&gt;&lt;s&gt;, &lt;/s&gt;&#10;&lt;/key1&gt;&#10;&lt;key2&gt;&#10; &lt;key2/&gt;&lt;s&gt;, &lt;/s&gt;&#10;&lt;/key2&gt;&#10;&lt;key3&gt;&#10; &lt;key3/&gt;&#10;&lt;/key3&gt;&#10;&lt;key4&gt;&#10; &lt;s&gt;&lt;![CDATA[&#10;]]&gt;&lt;/s&gt;&lt;key4/&gt;&lt;s&gt;, &lt;/s&gt;&#10;&lt;/key4&gt;&#10;&lt;key5&gt;&#10; &lt;key5/&gt;&lt;s&gt;, &lt;/s&gt;&#10;&lt;/key5&gt;&#10;&lt;key6&gt;&#10; &lt;key6/&gt;&#10;&lt;/key6&gt;&#10;&lt;key7&gt;&#10; &lt;s&gt;&lt;![CDATA[&#10;]]&gt;&lt;/s&gt;&lt;key7/&gt;&lt;s&gt;, &lt;/s&gt;&#10;&lt;/key7&gt;&#10;&lt;key8&gt;&#10; &lt;key8/&gt;&lt;s&gt;, &lt;/s&gt;&#10;&lt;/key8&gt;&#10;&lt;key9&gt;&#10; &lt;key9/&gt;&#10;&lt;/key9&gt;&#10;&lt;key10&gt;&#10; &lt;s&gt;&lt;![CDATA[&#10;]]&gt;&lt;/s&gt;&lt;key10/&gt;&lt;s&gt;, &lt;/s&gt;&#10;&lt;/key10&gt;&#10;&lt;key11&gt;&#10; &lt;key11/&gt;&lt;s&gt;, &lt;/s&gt;&#10;&lt;/key11&gt;&#10;&lt;key12&gt;&#10; &lt;key12/&gt;&#10;&lt;/key12&gt;&#10;&lt;key13&gt;&#10; &lt;s&gt;&lt;![CDATA[&#10;]]&gt;&lt;/s&gt;&lt;key13/&gt;&lt;s&gt;, &lt;/s&gt;&#10;&lt;/key13&gt;&#10;&lt;key14&gt;&#10; &lt;key14/&gt;&lt;s&gt;, &lt;/s&gt;&#10;&lt;/key14&gt;&#10;&lt;key15&gt;&#10; &lt;key15/&gt;&#10;&lt;/key15&gt;&quot;,&#10;    &quot;bindingCollection&quot;: {&#10;      &quot;key1&quot;: {&#10;        &quot;SkabelonDesign&quot;: {&#10;          &quot;type&quot;: &quot;Text&quot;,&#10;          &quot;binding&quot;: &quot;CVPartner.educations[0].degree&quot;&#10;        }&#10;      },&#10;       &quot;key2&quot;: {&#10;        &quot;SkabelonDesign&quot;: {&#10;          &quot;type&quot;: &quot;Text&quot;,&#10;          &quot;binding&quot;: &quot;CVPartner.educations[0].school&quot;&#10;        }&#10;      },&#10;      &quot;key3&quot;: {&#10;        &quot;SkabelonDesign&quot;: {&#10;          &quot;type&quot;: &quot;Text&quot;,&#10;          &quot;binding&quot;: &quot;CVPartner.educations[0].year_to&quot;&#10;        }&#10;    },&#10;      &quot;key4&quot;: {&#10;        &quot;SkabelonDesign&quot;: {&#10;          &quot;type&quot;: &quot;Text&quot;,&#10;          &quot;binding&quot;: &quot;CVPartner.educations[1].degree&quot;&#10;        }&#10;      },&#10;       &quot;key5&quot;: {&#10;        &quot;SkabelonDesign&quot;: {&#10;          &quot;type&quot;: &quot;Text&quot;,&#10;          &quot;binding&quot;: &quot;CVPartner.educations[1].school&quot;&#10;        }&#10;      },&#10;      &quot;key6&quot;: {&#10;        &quot;SkabelonDesign&quot;: {&#10;          &quot;type&quot;: &quot;Text&quot;,&#10;          &quot;binding&quot;: &quot;CVPartner.educations[1].year_to&quot;&#10;        }&#10;      },&#10;   &quot;key7&quot;: {&#10;        &quot;SkabelonDesign&quot;: {&#10;          &quot;type&quot;: &quot;Text&quot;,&#10;          &quot;binding&quot;: &quot;CVPartner.educations[2].degree&quot;&#10;        }&#10;      },&#10;       &quot;key8&quot;: {&#10;        &quot;SkabelonDesign&quot;: {&#10;          &quot;type&quot;: &quot;Text&quot;,&#10;          &quot;binding&quot;: &quot;CVPartner.educations[2].school&quot;&#10;        }&#10;      },&#10;      &quot;key9&quot;: {&#10;        &quot;SkabelonDesign&quot;: {&#10;          &quot;type&quot;: &quot;Text&quot;,&#10;          &quot;binding&quot;: &quot;CVPartner.educations[2].year_to&quot;&#10;        }&#10;    },&#10; &quot;key10&quot;: {&#10;        &quot;SkabelonDesign&quot;: {&#10;          &quot;type&quot;: &quot;Text&quot;,&#10;          &quot;binding&quot;: &quot;CVPartner.educations[3].degree&quot;&#10;        }&#10;      },&#10;       &quot;key11&quot;: {&#10;        &quot;SkabelonDesign&quot;: {&#10;          &quot;type&quot;: &quot;Text&quot;,&#10;          &quot;binding&quot;: &quot;CVPartner.educations[3].school&quot;&#10;        }&#10;      },&#10;      &quot;key11&quot;: {&#10;        &quot;SkabelonDesign&quot;: {&#10;          &quot;type&quot;: &quot;Text&quot;,&#10;          &quot;binding&quot;: &quot;CVPartner.educations[3].year_to&quot;&#10;        }&#10;    },&#10; &quot;key13&quot;: {&#10;        &quot;SkabelonDesign&quot;: {&#10;          &quot;type&quot;: &quot;Text&quot;,&#10;          &quot;binding&quot;: &quot;CVPartner.educations[4].degree&quot;&#10;        }&#10;      },&#10;       &quot;key14&quot;: {&#10;        &quot;SkabelonDesign&quot;: {&#10;          &quot;type&quot;: &quot;Text&quot;,&#10;          &quot;binding&quot;: &quot;CVPartner.educations[4].school&quot;&#10;        }&#10;      },&#10;      &quot;key15&quot;: {&#10;        &quot;SkabelonDesign&quot;: {&#10;          &quot;type&quot;: &quot;Text&quot;,&#10;          &quot;binding&quot;: &quot;CVPartner.educations[4].year_to&quot;&#10;        }&#10;    }&#10; }&#10;  },&#10; &quot;RepositionShapeOptions&quot; :{&#10;    &quot;RepositionToShapeName&quot;: &quot;Movable_C_1&quot;,&#10;    &quot;RepositionOffsetValue&quot; : 1&#10;  }&#10;}">
            <a:extLst>
              <a:ext uri="{FF2B5EF4-FFF2-40B4-BE49-F238E27FC236}">
                <a16:creationId xmlns:a16="http://schemas.microsoft.com/office/drawing/2014/main" id="{72AAB184-CC27-4B3E-B501-56BD6B0C613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32000" y="4613221"/>
            <a:ext cx="2700000" cy="138499"/>
          </a:xfrm>
        </p:spPr>
        <p:txBody>
          <a:bodyPr wrap="square">
            <a:spAutoFit/>
          </a:bodyPr>
          <a:lstStyle>
            <a:lvl1pPr marL="171450" indent="-1714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 sz="900">
                <a:solidFill>
                  <a:schemeClr val="bg1"/>
                </a:solidFill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​"/>
              <a:defRPr sz="1100" b="1">
                <a:solidFill>
                  <a:schemeClr val="accent3"/>
                </a:solidFill>
              </a:defRPr>
            </a:lvl2pPr>
            <a:lvl3pPr marL="288000" indent="-1440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-"/>
              <a:defRPr sz="1000"/>
            </a:lvl3pPr>
            <a:lvl4pPr marL="2880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defRPr sz="1000"/>
            </a:lvl4pPr>
            <a:lvl5pPr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defRPr sz="1000"/>
            </a:lvl5pPr>
            <a:lvl6pPr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defRPr sz="1000"/>
            </a:lvl6pPr>
            <a:lvl7pPr marL="0" inden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​"/>
              <a:tabLst/>
              <a:defRPr sz="1000">
                <a:solidFill>
                  <a:schemeClr val="tx1"/>
                </a:solidFill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​"/>
              <a:tabLst/>
              <a:defRPr sz="1000">
                <a:solidFill>
                  <a:schemeClr val="tx1"/>
                </a:solidFill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​"/>
              <a:tabLst/>
              <a:defRPr sz="1000">
                <a:solidFill>
                  <a:schemeClr val="tx1"/>
                </a:solidFill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Text</a:t>
            </a:r>
            <a:endParaRPr lang="en-GB" sz="1000" dirty="0"/>
          </a:p>
        </p:txBody>
      </p:sp>
      <p:sp>
        <p:nvSpPr>
          <p:cNvPr id="21" name="Movable_C_3" descr="{ &quot;RepositionShapeOptions&quot; :{&#10;    &quot;RepositionToShapeName&quot;: &quot;Movable_C_2&quot;,&#10;    &quot;RepositionOffsetValue&quot; : 10&#10;  }}" hidden="1">
            <a:extLst>
              <a:ext uri="{FF2B5EF4-FFF2-40B4-BE49-F238E27FC236}">
                <a16:creationId xmlns:a16="http://schemas.microsoft.com/office/drawing/2014/main" id="{E655F631-4753-4CC3-A9E8-563691474E6F}"/>
              </a:ext>
            </a:extLst>
          </p:cNvPr>
          <p:cNvSpPr txBox="1"/>
          <p:nvPr userDrawn="1"/>
        </p:nvSpPr>
        <p:spPr>
          <a:xfrm>
            <a:off x="432000" y="5202036"/>
            <a:ext cx="2700000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FF614F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Professional Experience</a:t>
            </a:r>
          </a:p>
        </p:txBody>
      </p:sp>
      <p:sp>
        <p:nvSpPr>
          <p:cNvPr id="22" name="Movable_C_1" descr="{&#10;  &quot;RepositionShapeOptions&quot; :{&#10;    &quot;RepositionToShapeName&quot;: null,&#10;    &quot;RepositionOffsetValue&quot; : 0&#10;}&#10;  }" hidden="1">
            <a:extLst>
              <a:ext uri="{FF2B5EF4-FFF2-40B4-BE49-F238E27FC236}">
                <a16:creationId xmlns:a16="http://schemas.microsoft.com/office/drawing/2014/main" id="{A3696CD4-7825-4468-8FF6-7E5A576B7013}"/>
              </a:ext>
            </a:extLst>
          </p:cNvPr>
          <p:cNvSpPr txBox="1"/>
          <p:nvPr userDrawn="1"/>
        </p:nvSpPr>
        <p:spPr>
          <a:xfrm>
            <a:off x="432000" y="4426664"/>
            <a:ext cx="2700000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FF614F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Education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Movable_B_1" descr="{&#10; &quot;RepositionShapeOptions&quot; :{&#10;    &quot;RepositionToShapeName&quot;: null,&#10;    &quot;RepositionOffsetValue&quot; : 0&#10;}&#10;}" hidden="1">
            <a:extLst>
              <a:ext uri="{FF2B5EF4-FFF2-40B4-BE49-F238E27FC236}">
                <a16:creationId xmlns:a16="http://schemas.microsoft.com/office/drawing/2014/main" id="{115973B5-EEC3-4382-89C4-AE17B2D9B0D0}"/>
              </a:ext>
            </a:extLst>
          </p:cNvPr>
          <p:cNvSpPr txBox="1"/>
          <p:nvPr userDrawn="1"/>
        </p:nvSpPr>
        <p:spPr>
          <a:xfrm>
            <a:off x="3936999" y="372835"/>
            <a:ext cx="4197600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FF614F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Profile</a:t>
            </a:r>
          </a:p>
        </p:txBody>
      </p:sp>
      <p:sp>
        <p:nvSpPr>
          <p:cNvPr id="24" name="Movable_B_3" descr="{ &quot;RepositionShapeOptions&quot; :{&#10;    &quot;RepositionToShapeName&quot;: &quot;Movable_B_2&quot;,&#10;    &quot;RepositionOffsetValue&quot; : 20&#10;  }}" hidden="1">
            <a:extLst>
              <a:ext uri="{FF2B5EF4-FFF2-40B4-BE49-F238E27FC236}">
                <a16:creationId xmlns:a16="http://schemas.microsoft.com/office/drawing/2014/main" id="{C6F59CEA-346A-413E-9989-D6C1770B7B82}"/>
              </a:ext>
            </a:extLst>
          </p:cNvPr>
          <p:cNvSpPr txBox="1"/>
          <p:nvPr userDrawn="1"/>
        </p:nvSpPr>
        <p:spPr>
          <a:xfrm>
            <a:off x="3937000" y="3099822"/>
            <a:ext cx="4204800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FF614F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Selected Experiences</a:t>
            </a:r>
          </a:p>
        </p:txBody>
      </p:sp>
      <p:sp>
        <p:nvSpPr>
          <p:cNvPr id="29" name="Text Placeholder 2" descr="{&#10;  &quot;SkabelonDesign&quot;: {&#10;    &quot;textualValue&quot;: &quot;&#10;     &lt;key1/&gt;&quot;,&#10;    &quot;bindingCollection&quot;: {&#10;      &quot;key1&quot;: {&#10;        &quot;SkabelonDesign&quot;: {&#10;          &quot;type&quot;: &quot;Text&quot;,&#10;          &quot;binding&quot;: &quot;CVPartner.recommendations[0].long_description&quot;&#10;        }&#10;}&#10;       }&#10;    }&#10;}">
            <a:extLst>
              <a:ext uri="{FF2B5EF4-FFF2-40B4-BE49-F238E27FC236}">
                <a16:creationId xmlns:a16="http://schemas.microsoft.com/office/drawing/2014/main" id="{14B9F8B6-54A8-41A3-814C-F1106536104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053777" y="2940999"/>
            <a:ext cx="2386800" cy="2583803"/>
          </a:xfrm>
        </p:spPr>
        <p:txBody>
          <a:bodyPr anchor="b" anchorCtr="0"/>
          <a:lstStyle>
            <a:lvl1pPr marL="0" indent="0">
              <a:buFont typeface="Arial" panose="020B0604020202020204" pitchFamily="34" charset="0"/>
              <a:buChar char="​"/>
              <a:defRPr sz="1200" i="1">
                <a:solidFill>
                  <a:srgbClr val="4D4D4D"/>
                </a:solidFill>
              </a:defRPr>
            </a:lvl1pPr>
            <a:lvl2pPr marL="72000" indent="0" algn="r">
              <a:spcBef>
                <a:spcPts val="0"/>
              </a:spcBef>
              <a:buClr>
                <a:srgbClr val="4D4D4D"/>
              </a:buClr>
              <a:buNone/>
              <a:defRPr sz="1100">
                <a:solidFill>
                  <a:srgbClr val="4D4D4D"/>
                </a:solidFill>
              </a:defRPr>
            </a:lvl2pPr>
          </a:lstStyle>
          <a:p>
            <a:pPr lvl="0"/>
            <a:r>
              <a:rPr lang="en-GB" dirty="0"/>
              <a:t>Quote – Press enter and tab to add source.</a:t>
            </a:r>
          </a:p>
        </p:txBody>
      </p:sp>
      <p:sp>
        <p:nvSpPr>
          <p:cNvPr id="32" name="Movable_C_4" descr="{&#10;  &quot;SkabelonDesign&quot;: {&#10;    &quot;textualValue&quot;: &quot;&#10;    &lt;key1&gt;&#10;     &lt;key1/&gt;&lt;s&gt;, &lt;/s&gt;&#10;    &lt;/key1&gt;&#10;    &lt;key2&gt;&#10;     &lt;key2/&gt;&lt;s&gt;, &lt;/s&gt;&#10;    &lt;/key2&gt;&#10;    &lt;key3&gt;&#10;     &lt;key3/&gt;&#10;    &lt;/key3&gt;&#10;    &lt;key5&gt;&#10;     &lt;s&gt;&lt;![CDATA[&#10;]]&gt;&lt;/s&gt;&#10;     &lt;key5/&gt;&lt;s&gt;, &lt;/s&gt;&#10;    &lt;/key5&gt;&#10;    &lt;key6&gt;&#10;     &lt;key6/&gt;&lt;s&gt;, &lt;/s&gt;&#10;    &lt;/key6&gt;&#10;    &lt;key7&gt;&#10;     &lt;key7/&gt;&#10;    &lt;/key7&gt;&#10; &lt;key9&gt;&#10;     &lt;s&gt;&lt;![CDATA[&#10;]]&gt;&lt;/s&gt;&#10;     &lt;key9/&gt;&lt;s&gt;, &lt;/s&gt;&#10;    &lt;/key9&gt;&#10;    &lt;key10&gt;&#10;     &lt;key10/&gt;&lt;s&gt;, &lt;/s&gt;&#10;    &lt;/key10&gt;&#10;    &lt;key11&gt;&#10;     &lt;key11/&gt;&#10;    &lt;/key11&gt;&#10; &lt;key13&gt;&#10;     &lt;s&gt;&lt;![CDATA[&#10;]]&gt;&lt;/s&gt;&#10;     &lt;key13/&gt;&lt;s&gt;, &lt;/s&gt;&#10;    &lt;/key13&gt;&#10;    &lt;key14&gt;&#10;     &lt;key14/&gt;&lt;s&gt;, &lt;/s&gt;&#10;    &lt;/key14&gt;&#10;    &lt;key15&gt;&#10;     &lt;key15/&gt;&#10;    &lt;/key15&gt;&#10; &lt;key17&gt;&#10;     &lt;s&gt;&lt;![CDATA[&#10;]]&gt;&lt;/s&gt;&#10;     &lt;key17/&gt;&lt;s&gt;, &lt;/s&gt;&#10;    &lt;/key17&gt;&#10;    &lt;key18&gt;&#10;     &lt;key18/&gt;&lt;s&gt;, &lt;/s&gt;&#10;    &lt;/key18&gt;&#10;    &lt;key19&gt;&#10;     &lt;key19/&gt;&#10;    &lt;/key19&gt;&#10; &lt;key21&gt;&#10;     &lt;s&gt;&lt;![CDATA[&#10;]]&gt;&lt;/s&gt;&#10;     &lt;key21/&gt;&lt;s&gt;, &lt;/s&gt;&#10;    &lt;/key21&gt;&#10;    &lt;key22&gt;&#10;     &lt;key22/&gt;&lt;s&gt;, &lt;/s&gt;&#10;    &lt;/key22&gt;&#10;    &lt;key23&gt;&#10;     &lt;key23/&gt;&#10;    &lt;/key23&gt;&#10; &lt;key25&gt;&#10;     &lt;s&gt;&lt;![CDATA[&#10;]]&gt;&lt;/s&gt;&#10;     &lt;key25/&gt;&lt;s&gt;, &lt;/s&gt;&#10;    &lt;/key25&gt;&#10;    &lt;key26&gt;&#10;     &lt;key26/&gt;&lt;s&gt;, &lt;/s&gt;&#10;    &lt;/key26&gt;&#10;    &lt;key27&gt;&#10;     &lt;key27/&gt;&#10;    &lt;/key27&gt;&#10; &lt;key29&gt;&#10;     &lt;s&gt;&lt;![CDATA[&#10;]]&gt;&lt;/s&gt;&#10;     &lt;key29/&gt;&lt;s&gt;, &lt;/s&gt;&#10;    &lt;/key29&gt;&#10;    &lt;key30&gt;&#10;     &lt;key30/&gt;&lt;s&gt;, &lt;/s&gt;&#10;    &lt;/key30&gt;&#10;    &lt;key31&gt;&#10;     &lt;key31/&gt;&#10;    &lt;/key31&gt;&#10; &lt;key33&gt;&#10;     &lt;s&gt;&lt;![CDATA[&#10;]]&gt;&lt;/s&gt;&#10;     &lt;key33/&gt;&lt;s&gt;, &lt;/s&gt;&#10;    &lt;/key33&gt;&#10;    &lt;key34&gt;&#10;     &lt;key34/&gt;&lt;s&gt;, &lt;/s&gt;&#10;    &lt;/key34&gt;&#10;    &lt;key35&gt;&#10;     &lt;key35/&gt;&#10;    &lt;/key35&gt;&#10; &lt;key37&gt;&#10;     &lt;s&gt;&lt;![CDATA[&#10;]]&gt;&lt;/s&gt;&#10;     &lt;key37/&gt;&lt;s&gt;, &lt;/s&gt;&#10;    &lt;/key37&gt;&#10;    &lt;key38&gt;&#10;     &lt;key38/&gt;&lt;s&gt;, &lt;/s&gt;&#10;    &lt;/key38&gt;&#10;    &lt;key39&gt;&#10;     &lt;key39/&gt;&#10;    &lt;/key39&gt;&quot;,&#10;    &quot;bindingCollection&quot;: {&#10;      &quot;key1&quot;: {&#10;        &quot;SkabelonDesign&quot;: {&#10;          &quot;type&quot;: &quot;Text&quot;,&#10;          &quot;binding&quot;: &quot;CVPartner.work_experiences[0].description&quot;&#10;        }&#10;      },&#10;       &quot;key2&quot;: {&#10;        &quot;SkabelonDesign&quot;: {&#10;          &quot;type&quot;: &quot;Text&quot;,&#10;          &quot;binding&quot;: &quot;CVPartner.work_experiences[0].employer&quot;&#10;        }&#10;      },&#10;      &quot;key3&quot;: {&#10;        &quot;SkabelonDesign&quot;: {&#10;          &quot;type&quot;: &quot;Text&quot;,&#10;          &quot;binding&quot;: &quot;CVPartner.work_experiences[0].year_from&quot;&#10;        }&#10;      },&#10;       &quot;key4&quot;: {&#10;        &quot;SkabelonDesign&quot;: {&#10;          &quot;type&quot;: &quot;Text&quot;,&#10;          &quot;binding&quot;: &quot;CVPartner.work_experiences[0].year_to&quot;&#10;        }&#10;      },&#10;   &quot;key5&quot;: {&#10;        &quot;SkabelonDesign&quot;: {&#10;          &quot;type&quot;: &quot;Text&quot;,&#10;          &quot;binding&quot;: &quot;CVPartner.work_experiences[1].description&quot;&#10;        }&#10;      },&#10;       &quot;key6&quot;: {&#10;        &quot;SkabelonDesign&quot;: {&#10;          &quot;type&quot;: &quot;Text&quot;,&#10;          &quot;binding&quot;: &quot;CVPartner.work_experiences[1].employer&quot;&#10;        }&#10;      },&#10;      &quot;key7&quot;: {&#10;        &quot;SkabelonDesign&quot;: {&#10;          &quot;type&quot;: &quot;Text&quot;,&#10;          &quot;binding&quot;: &quot;CVPartner.work_experiences[1].year_from&quot;&#10;        }&#10;      },&#10;       &quot;key8&quot;: {&#10;        &quot;SkabelonDesign&quot;: {&#10;          &quot;type&quot;: &quot;Text&quot;,&#10;          &quot;binding&quot;: &quot;CVPartner.work_experiences[1].year_to&quot;&#10;        }&#10;      },&#10;   &quot;key9&quot;: {&#10;        &quot;SkabelonDesign&quot;: {&#10;          &quot;type&quot;: &quot;Text&quot;,&#10;          &quot;binding&quot;: &quot;CVPartner.work_experiences[2].description&quot;&#10;        }&#10;      },&#10;       &quot;key10&quot;: {&#10;        &quot;SkabelonDesign&quot;: {&#10;          &quot;type&quot;: &quot;Text&quot;,&#10;          &quot;binding&quot;: &quot;CVPartner.work_experiences[2].employer&quot;&#10;        }&#10;      },&#10;      &quot;key11&quot;: {&#10;        &quot;SkabelonDesign&quot;: {&#10;          &quot;type&quot;: &quot;Text&quot;,&#10;          &quot;binding&quot;: &quot;CVPartner.work_experiences[2].year_from&quot;&#10;        }&#10;      },&#10;       &quot;key12&quot;: {&#10;        &quot;SkabelonDesign&quot;: {&#10;          &quot;type&quot;: &quot;Text&quot;,&#10;          &quot;binding&quot;: &quot;CVPartner.work_experiences[2].year_to&quot;&#10;        }&#10;      },&#10;   &quot;key13&quot;: {&#10;        &quot;SkabelonDesign&quot;: {&#10;          &quot;type&quot;: &quot;Text&quot;,&#10;          &quot;binding&quot;: &quot;CVPartner.work_experiences[3].description&quot;&#10;        }&#10;      },&#10;       &quot;key14&quot;: {&#10;        &quot;SkabelonDesign&quot;: {&#10;          &quot;type&quot;: &quot;Text&quot;,&#10;          &quot;binding&quot;: &quot;CVPartner.work_experiences[3].employer&quot;&#10;        }&#10;      },&#10;      &quot;key15&quot;: {&#10;        &quot;SkabelonDesign&quot;: {&#10;          &quot;type&quot;: &quot;Text&quot;,&#10;          &quot;binding&quot;: &quot;CVPartner.work_experiences[3].year_from&quot;&#10;        }&#10;      },&#10;       &quot;key16&quot;: {&#10;        &quot;SkabelonDesign&quot;: {&#10;          &quot;type&quot;: &quot;Text&quot;,&#10;          &quot;binding&quot;: &quot;CVPartner.work_experiences[3].year_to&quot;&#10;        }&#10;      },&#10;   &quot;key17&quot;: {&#10;        &quot;SkabelonDesign&quot;: {&#10;          &quot;type&quot;: &quot;Text&quot;,&#10;          &quot;binding&quot;: &quot;CVPartner.work_experiences[4].description&quot;&#10;        }&#10;      },&#10;       &quot;key18&quot;: {&#10;        &quot;SkabelonDesign&quot;: {&#10;          &quot;type&quot;: &quot;Text&quot;,&#10;          &quot;binding&quot;: &quot;CVPartner.work_experiences[4].employer&quot;&#10;        }&#10;      },&#10;      &quot;key19&quot;: {&#10;        &quot;SkabelonDesign&quot;: {&#10;          &quot;type&quot;: &quot;Text&quot;,&#10;          &quot;binding&quot;: &quot;CVPartner.work_experiences[4].year_from&quot;&#10;        }&#10;      },&#10;       &quot;key20&quot;: {&#10;        &quot;SkabelonDesign&quot;: {&#10;          &quot;type&quot;: &quot;Text&quot;,&#10;          &quot;binding&quot;: &quot;CVPartner.work_experiences[4].year_to&quot;&#10;        }&#10;      },&#10;   &quot;key21&quot;: {&#10;        &quot;SkabelonDesign&quot;: {&#10;          &quot;type&quot;: &quot;Text&quot;,&#10;          &quot;binding&quot;: &quot;CVPartner.work_experiences[5].description&quot;&#10;        }&#10;      },&#10;       &quot;key22&quot;: {&#10;        &quot;SkabelonDesign&quot;: {&#10;          &quot;type&quot;: &quot;Text&quot;,&#10;          &quot;binding&quot;: &quot;CVPartner.work_experiences[5].employer&quot;&#10;        }&#10;      },&#10;      &quot;key23&quot;: {&#10;        &quot;SkabelonDesign&quot;: {&#10;          &quot;type&quot;: &quot;Text&quot;,&#10;          &quot;binding&quot;: &quot;CVPartner.work_experiences[5].year_from&quot;&#10;        }&#10;      },&#10;       &quot;key24&quot;: {&#10;        &quot;SkabelonDesign&quot;: {&#10;          &quot;type&quot;: &quot;Text&quot;,&#10;          &quot;binding&quot;: &quot;CVPartner.work_experiences[5].year_to&quot;&#10;        }&#10;      },&#10;   &quot;key25&quot;: {&#10;        &quot;SkabelonDesign&quot;: {&#10;          &quot;type&quot;: &quot;Text&quot;,&#10;          &quot;binding&quot;: &quot;CVPartner.work_experiences[6].description&quot;&#10;        }&#10;      },&#10;       &quot;key26&quot;: {&#10;        &quot;SkabelonDesign&quot;: {&#10;          &quot;type&quot;: &quot;Text&quot;,&#10;          &quot;binding&quot;: &quot;CVPartner.work_experiences[6].employer&quot;&#10;        }&#10;      },&#10;      &quot;key27&quot;: {&#10;        &quot;SkabelonDesign&quot;: {&#10;          &quot;type&quot;: &quot;Text&quot;,&#10;          &quot;binding&quot;: &quot;CVPartner.work_experiences[6].year_from&quot;&#10;        }&#10;      },&#10;       &quot;key28&quot;: {&#10;        &quot;SkabelonDesign&quot;: {&#10;          &quot;type&quot;: &quot;Text&quot;,&#10;          &quot;binding&quot;: &quot;CVPartner.work_experiences[6].year_to&quot;&#10;        }&#10;      },&#10;   &quot;key29&quot;: {&#10;        &quot;SkabelonDesign&quot;: {&#10;          &quot;type&quot;: &quot;Text&quot;,&#10;          &quot;binding&quot;: &quot;CVPartner.work_experiences[7].description&quot;&#10;        }&#10;      },&#10;       &quot;key30&quot;: {&#10;        &quot;SkabelonDesign&quot;: {&#10;          &quot;type&quot;: &quot;Text&quot;,&#10;          &quot;binding&quot;: &quot;CVPartner.work_experiences[7].employer&quot;&#10;        }&#10;      },&#10;      &quot;key31&quot;: {&#10;        &quot;SkabelonDesign&quot;: {&#10;          &quot;type&quot;: &quot;Text&quot;,&#10;          &quot;binding&quot;: &quot;CVPartner.work_experiences[7].year_from&quot;&#10;        }&#10;      },&#10;       &quot;key32&quot;: {&#10;        &quot;SkabelonDesign&quot;: {&#10;          &quot;type&quot;: &quot;Text&quot;,&#10;          &quot;binding&quot;: &quot;CVPartner.work_experiences[7].year_to&quot;&#10;        }&#10;      },&#10;   &quot;key33&quot;: {&#10;        &quot;SkabelonDesign&quot;: {&#10;          &quot;type&quot;: &quot;Text&quot;,&#10;          &quot;binding&quot;: &quot;CVPartner.work_experiences[8].description&quot;&#10;        }&#10;      },&#10;       &quot;key34&quot;: {&#10;        &quot;SkabelonDesign&quot;: {&#10;          &quot;type&quot;: &quot;Text&quot;,&#10;          &quot;binding&quot;: &quot;CVPartner.work_experiences[8].employer&quot;&#10;        }&#10;      },&#10;      &quot;key35&quot;: {&#10;        &quot;SkabelonDesign&quot;: {&#10;          &quot;type&quot;: &quot;Text&quot;,&#10;          &quot;binding&quot;: &quot;CVPartner.work_experiences[8].year_from&quot;&#10;        }&#10;      },&#10;       &quot;key36&quot;: {&#10;        &quot;SkabelonDesign&quot;: {&#10;          &quot;type&quot;: &quot;Text&quot;,&#10;          &quot;binding&quot;: &quot;CVPartner.work_experiences[8].year_to&quot;&#10;        }&#10;      },&#10;   &quot;key37&quot;: {&#10;        &quot;SkabelonDesign&quot;: {&#10;          &quot;type&quot;: &quot;Text&quot;,&#10;          &quot;binding&quot;: &quot;CVPartner.work_experiences[9].description&quot;&#10;        }&#10;      },&#10;       &quot;key38&quot;: {&#10;        &quot;SkabelonDesign&quot;: {&#10;          &quot;type&quot;: &quot;Text&quot;,&#10;          &quot;binding&quot;: &quot;CVPartner.work_experiences[9].employer&quot;&#10;        }&#10;      },&#10;      &quot;key39&quot;: {&#10;        &quot;SkabelonDesign&quot;: {&#10;          &quot;type&quot;: &quot;Text&quot;,&#10;          &quot;binding&quot;: &quot;CVPartner.work_experiences[9].year_from&quot;&#10;        }&#10;      },&#10;       &quot;key40&quot;: {&#10;        &quot;SkabelonDesign&quot;: {&#10;          &quot;type&quot;: &quot;Text&quot;,&#10;          &quot;binding&quot;: &quot;CVPartner.work_experiences[9].year_to&quot;&#10;        }&#10;      }&#10;    }&#10;  },&#10; &quot;RepositionShapeOptions&quot; :{&#10;    &quot;RepositionToShapeName&quot;: &quot;Movable_C_3&quot;,&#10;    &quot;RepositionOffsetValue&quot; : 1&#10;  }&#10;}">
            <a:extLst>
              <a:ext uri="{FF2B5EF4-FFF2-40B4-BE49-F238E27FC236}">
                <a16:creationId xmlns:a16="http://schemas.microsoft.com/office/drawing/2014/main" id="{271EE4BB-A342-4AD3-A69F-35B6F87FA9E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32000" y="5396056"/>
            <a:ext cx="2700000" cy="153888"/>
          </a:xfrm>
        </p:spPr>
        <p:txBody>
          <a:bodyPr wrap="square">
            <a:spAutoFit/>
          </a:bodyPr>
          <a:lstStyle>
            <a:lvl1pPr marL="171450" indent="-1714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 sz="900">
                <a:solidFill>
                  <a:schemeClr val="bg1"/>
                </a:solidFill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​"/>
              <a:defRPr sz="1100" b="1">
                <a:solidFill>
                  <a:schemeClr val="accent3"/>
                </a:solidFill>
              </a:defRPr>
            </a:lvl2pPr>
            <a:lvl3pPr marL="288000" indent="-1440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-"/>
              <a:defRPr sz="1000"/>
            </a:lvl3pPr>
            <a:lvl4pPr marL="2880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defRPr sz="1000"/>
            </a:lvl4pPr>
            <a:lvl5pPr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defRPr sz="1000"/>
            </a:lvl5pPr>
            <a:lvl6pPr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defRPr sz="1000"/>
            </a:lvl6pPr>
            <a:lvl7pPr marL="0" inden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​"/>
              <a:tabLst/>
              <a:defRPr sz="1000">
                <a:solidFill>
                  <a:schemeClr val="tx1"/>
                </a:solidFill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​"/>
              <a:tabLst/>
              <a:defRPr sz="1000">
                <a:solidFill>
                  <a:schemeClr val="tx1"/>
                </a:solidFill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​"/>
              <a:tabLst/>
              <a:defRPr sz="1000">
                <a:solidFill>
                  <a:schemeClr val="tx1"/>
                </a:solidFill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Text</a:t>
            </a:r>
            <a:r>
              <a:rPr lang="en-GB" sz="1000" dirty="0"/>
              <a:t> </a:t>
            </a:r>
          </a:p>
        </p:txBody>
      </p:sp>
      <p:sp>
        <p:nvSpPr>
          <p:cNvPr id="4" name="Movable_B_2" descr="{&#10;  &quot;SkabelonDesign&quot;: {&#10;    &quot;textualValue&quot;: &quot;&lt;key1/&gt;&quot;,&#10;    &quot;bindingCollection&quot;: {&#10;      &quot;key1&quot;: {&#10;        &quot;SkabelonDesign&quot;: {&#10;          &quot;type&quot;: &quot;Text&quot;,&#10;          &quot;binding&quot;: &quot;CVPartner.key_qualifications[0].long_description&quot;&#10;        }&#10;      }&#10;    }&#10;  },&#10; &quot;RepositionShapeOptions&quot; :{&#10;    &quot;RepositionToShapeName&quot;: &quot;Movable_B_1&quot;,&#10;    &quot;RepositionOffsetValue&quot; : 1&#10;  }&#10;}">
            <a:extLst>
              <a:ext uri="{FF2B5EF4-FFF2-40B4-BE49-F238E27FC236}">
                <a16:creationId xmlns:a16="http://schemas.microsoft.com/office/drawing/2014/main" id="{3C579778-C318-4A4D-B4F2-64E5A167C68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938400" y="565422"/>
            <a:ext cx="4197600" cy="140400"/>
          </a:xfrm>
        </p:spPr>
        <p:txBody>
          <a:bodyPr>
            <a:spAutoFit/>
          </a:bodyPr>
          <a:lstStyle>
            <a:lvl1pPr marL="0" indent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​"/>
              <a:defRPr sz="900"/>
            </a:lvl1pPr>
          </a:lstStyle>
          <a:p>
            <a:pPr lvl="0"/>
            <a:r>
              <a:rPr lang="en-GB" dirty="0"/>
              <a:t>Text</a:t>
            </a:r>
          </a:p>
        </p:txBody>
      </p:sp>
      <p:sp>
        <p:nvSpPr>
          <p:cNvPr id="25" name="Movable_B_4" descr="{&#10;  &quot;SkabelonDesign&quot;: {&#10;    &quot;textualValue&quot;: &quot;&#10;     &lt;key1/&gt;&lt;s&gt;&lt;![CDATA[%\n%]]&gt;&lt;/s&gt;&#10;     &lt;key2/&gt;&lt;s&gt;&lt;![CDATA[%\n%]]&gt;&lt;/s&gt;  &#10;     &lt;key3/&gt;&lt;s&gt;&lt;![CDATA[%\n%]]&gt;&lt;/s&gt;  &#10;     &lt;key4/&gt;&lt;s&gt;&lt;![CDATA[%\n%]]&gt;&lt;/s&gt;  &#10;     &lt;key5/&gt;&quot;,&#10;    &quot;bindingCollection&quot;: {&#10;      &quot;key1&quot;: {&#10;        &quot;SkabelonDesign&quot;: {&#10;          &quot;type&quot;: &quot;Text&quot;,&#10;          &quot;binding&quot;: &quot;CVPartner.project_experiences[0].long_description&quot;&#10;        }},&#10;  &quot;key2&quot;: {&#10;        &quot;SkabelonDesign&quot;: {&#10;          &quot;type&quot;: &quot;Text&quot;,&#10;          &quot;binding&quot;: &quot;CVPartner.project_experiences[1].long_description&quot;&#10;        }},&#10;  &quot;key3&quot;: {&#10;        &quot;SkabelonDesign&quot;: {&#10;          &quot;type&quot;: &quot;Text&quot;,&#10;          &quot;binding&quot;: &quot;CVPartner.project_experiences[2].long_description&quot;&#10;        }},&#10;  &quot;key4&quot;: {&#10;        &quot;SkabelonDesign&quot;: {&#10;          &quot;type&quot;: &quot;Text&quot;,&#10;          &quot;binding&quot;: &quot;CVPartner.project_experiences[3].long_description&quot;&#10;        }},&#10;  &quot;key5&quot;: {&#10;        &quot;SkabelonDesign&quot;: {&#10;          &quot;type&quot;: &quot;Text&quot;,&#10;          &quot;binding&quot;: &quot;CVPartner.project_experiences[4].long_description&quot;&#10;        }&#10;      }&#10;    }&#10;  },&#10;  &quot;lineBreakType&quot;: &quot;Soft&quot;,&#10; &quot;RepositionShapeOptions&quot; :{&#10;    &quot;RepositionToShapeName&quot;: &quot;Movable_B_3&quot;,&#10;    &quot;RepositionOffsetValue&quot; : 1&#10;  }&#10;}">
            <a:extLst>
              <a:ext uri="{FF2B5EF4-FFF2-40B4-BE49-F238E27FC236}">
                <a16:creationId xmlns:a16="http://schemas.microsoft.com/office/drawing/2014/main" id="{F9AFCDE2-AD57-4D72-BBC7-E63A5A47948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3936999" y="3302600"/>
            <a:ext cx="4197339" cy="138499"/>
          </a:xfrm>
        </p:spPr>
        <p:txBody>
          <a:bodyPr wrap="square">
            <a:spAutoFit/>
          </a:bodyPr>
          <a:lstStyle>
            <a:lvl1pPr marL="171450" indent="-17145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Font typeface="Arial" panose="020B0604020202020204" pitchFamily="34" charset="0"/>
              <a:buChar char="•"/>
              <a:defRPr sz="900"/>
            </a:lvl1pPr>
            <a:lvl2pPr marL="0" inden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​"/>
              <a:defRPr sz="1100" b="1">
                <a:solidFill>
                  <a:schemeClr val="accent3"/>
                </a:solidFill>
              </a:defRPr>
            </a:lvl2pPr>
            <a:lvl3pPr marL="288000" indent="-1440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-"/>
              <a:defRPr sz="1000"/>
            </a:lvl3pPr>
            <a:lvl4pPr marL="2880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defRPr sz="1000"/>
            </a:lvl4pPr>
            <a:lvl5pPr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defRPr sz="1000"/>
            </a:lvl5pPr>
            <a:lvl6pPr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defRPr sz="1000"/>
            </a:lvl6pPr>
            <a:lvl7pPr marL="0" inden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​"/>
              <a:tabLst/>
              <a:defRPr sz="1000">
                <a:solidFill>
                  <a:schemeClr val="tx1"/>
                </a:solidFill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​"/>
              <a:tabLst/>
              <a:defRPr sz="1000">
                <a:solidFill>
                  <a:schemeClr val="tx1"/>
                </a:solidFill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​"/>
              <a:tabLst/>
              <a:defRPr sz="1000">
                <a:solidFill>
                  <a:schemeClr val="tx1"/>
                </a:solidFill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Text</a:t>
            </a:r>
            <a:endParaRPr lang="en-GB" sz="1000" dirty="0"/>
          </a:p>
        </p:txBody>
      </p:sp>
      <p:sp>
        <p:nvSpPr>
          <p:cNvPr id="3" name="Text Placeholder 2" descr="{&#10;  &quot;SkabelonDesign&quot;: {&#10;    &quot;textualValue&quot;: &quot;&#10;     &lt;key1/&gt;&quot;,&#10;    &quot;bindingCollection&quot;: {&#10;      &quot;key1&quot;: {&#10;        &quot;SkabelonDesign&quot;: {&#10;          &quot;type&quot;: &quot;Text&quot;,&#10;          &quot;binding&quot;: &quot;CVPartner.recommendations[0].recommender&quot;&#10;        }&#10;  }&#10;       }&#10;    }&#10;}">
            <a:extLst>
              <a:ext uri="{FF2B5EF4-FFF2-40B4-BE49-F238E27FC236}">
                <a16:creationId xmlns:a16="http://schemas.microsoft.com/office/drawing/2014/main" id="{E997B8DD-5A24-44A4-B1D0-B7590C038302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053777" y="5780147"/>
            <a:ext cx="2386800" cy="176400"/>
          </a:xfrm>
        </p:spPr>
        <p:txBody>
          <a:bodyPr/>
          <a:lstStyle>
            <a:lvl1pPr marL="180000" indent="-180000" algn="r">
              <a:buClr>
                <a:srgbClr val="4D4D4D"/>
              </a:buClr>
              <a:buFont typeface="Arial" panose="020B0604020202020204" pitchFamily="34" charset="0"/>
              <a:buChar char="–"/>
              <a:defRPr sz="1050">
                <a:solidFill>
                  <a:srgbClr val="4D4D4D"/>
                </a:solidFill>
              </a:defRPr>
            </a:lvl1pPr>
            <a:lvl4pPr marL="171450" indent="-171450" algn="r">
              <a:buClr>
                <a:srgbClr val="4D4D4D"/>
              </a:buClr>
              <a:buFont typeface="Arial" panose="020B0604020202020204" pitchFamily="34" charset="0"/>
              <a:buChar char="–"/>
              <a:defRPr sz="1100">
                <a:solidFill>
                  <a:srgbClr val="4D4D4D"/>
                </a:solidFill>
              </a:defRPr>
            </a:lvl4pPr>
          </a:lstStyle>
          <a:p>
            <a:pPr lvl="0"/>
            <a:r>
              <a:rPr lang="en-GB" dirty="0"/>
              <a:t>Reference</a:t>
            </a:r>
          </a:p>
        </p:txBody>
      </p:sp>
      <p:sp>
        <p:nvSpPr>
          <p:cNvPr id="26" name="Movable_A_1" descr="{&#10;  &quot;RepositionShapeOptions&quot; :{&#10;    &quot;RepositionToShapeName&quot;: null,&#10;    &quot;RepositionOffsetValue&quot; : 0&#10;}&#10;  }" hidden="1">
            <a:extLst>
              <a:ext uri="{FF2B5EF4-FFF2-40B4-BE49-F238E27FC236}">
                <a16:creationId xmlns:a16="http://schemas.microsoft.com/office/drawing/2014/main" id="{EECBF938-026B-4651-8A10-8F7CFFE2FCFA}"/>
              </a:ext>
            </a:extLst>
          </p:cNvPr>
          <p:cNvSpPr txBox="1"/>
          <p:nvPr userDrawn="1"/>
        </p:nvSpPr>
        <p:spPr>
          <a:xfrm>
            <a:off x="9325554" y="595219"/>
            <a:ext cx="1828287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FF614F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Industries</a:t>
            </a:r>
          </a:p>
        </p:txBody>
      </p:sp>
      <p:sp>
        <p:nvSpPr>
          <p:cNvPr id="27" name="Movable_A_2" descr="{&#10;  &quot;SkabelonDesign&quot;: {&#10;    &quot;textualValue&quot;: &quot;&#10;    &lt;key1&gt;&#10;  &lt;key1/&gt;&#10; &lt;/key1&gt;&#10; &lt;key2&gt;&#10;  &lt;s&gt;&lt;![CDATA[&#10;]]&gt;&lt;/s&gt;&lt;key2/&gt;&#10; &lt;/key2&gt;&#10; &lt;key3&gt;&#10;  &lt;s&gt;&lt;![CDATA[&#10;]]&gt;&lt;/s&gt;&lt;key3/&gt;&#10; &lt;/key3&gt;&#10; &lt;key4&gt;&#10;  &lt;s&gt;&lt;![CDATA[&#10;]]&gt;&lt;/s&gt;&lt;key4/&gt;&#10; &lt;/key4&gt;&#10; &lt;key5&gt;&#10;  &lt;s&gt;&lt;![CDATA[&#10;]]&gt;&lt;/s&gt;&lt;key5/&gt;&#10; &lt;/key5&gt;&#10; &lt;key6&gt;&#10;  &lt;s&gt;&lt;![CDATA[&#10;]]&gt;&lt;/s&gt;&lt;key6/&gt;&#10; &lt;/key6&gt;&#10; &lt;key7&gt;&#10;  &lt;s&gt;&lt;![CDATA[&#10;]]&gt;&lt;/s&gt;&lt;key7/&gt;&#10; &lt;/key7&gt;&#10; &lt;key8&gt;&#10;  &lt;s&gt;&lt;![CDATA[&#10;]]&gt;&lt;/s&gt;&lt;key8/&gt;&#10; &lt;/key8&gt;&#10; &lt;key9&gt;&#10;  &lt;s&gt;&lt;![CDATA[&#10;]]&gt;&lt;/s&gt;&lt;key9/&gt;&#10; &lt;/key9&gt;&#10; &lt;key10&gt;&#10;  &lt;s&gt;&lt;![CDATA[&#10;]]&gt;&lt;/s&gt;&lt;key10/&gt;&#10; &lt;/key10&gt;&quot;,&#10;    &quot;bindingCollection&quot;: {&#10;      &quot;key1&quot;: {&#10;        &quot;SkabelonDesign&quot;: {&#10;          &quot;type&quot;: &quot;Text&quot;,&#10;          &quot;binding&quot;: &quot;CVPartner.technologies[0].tags[0]&quot;&#10;        }&#10;      },&#10;       &quot;key2&quot;: {&#10;        &quot;SkabelonDesign&quot;: {&#10;          &quot;type&quot;: &quot;Text&quot;,&#10;          &quot;binding&quot;: &quot;CVPartner.technologies[0].tags[1]&quot;&#10;        }&#10;      },&#10;      &quot;key3&quot;: {&#10;        &quot;SkabelonDesign&quot;: {&#10;          &quot;type&quot;: &quot;Text&quot;,&#10;          &quot;binding&quot;: &quot;CVPartner.technologies[0].tags[2]&quot;&#10;        }&#10;      },&#10; &quot;key4&quot;: {&#10;        &quot;SkabelonDesign&quot;: {&#10;          &quot;type&quot;: &quot;Text&quot;,&#10;          &quot;binding&quot;: &quot;CVPartner.technologies[0].tags[3]&quot;&#10;        }&#10;      },&#10; &quot;key5&quot;: {&#10;        &quot;SkabelonDesign&quot;: {&#10;          &quot;type&quot;: &quot;Text&quot;,&#10;          &quot;binding&quot;: &quot;CVPartner.technologies[0].tags[4]&quot;&#10;        }&#10;      }   &#10;    }&#10;  },&#10; &quot;RepositionShapeOptions&quot; :{&#10;    &quot;RepositionToShapeName&quot;: &quot;Movable_A_1&quot;,&#10;    &quot;RepositionOffsetValue&quot; : 1&#10;  }&#10;}">
            <a:extLst>
              <a:ext uri="{FF2B5EF4-FFF2-40B4-BE49-F238E27FC236}">
                <a16:creationId xmlns:a16="http://schemas.microsoft.com/office/drawing/2014/main" id="{66BC5FF7-4801-4B21-81C3-1101FC438CE8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9325147" y="790391"/>
            <a:ext cx="1829027" cy="138499"/>
          </a:xfrm>
        </p:spPr>
        <p:txBody>
          <a:bodyPr wrap="square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00" baseline="0">
                <a:solidFill>
                  <a:schemeClr val="tx1"/>
                </a:solidFill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text</a:t>
            </a:r>
          </a:p>
        </p:txBody>
      </p:sp>
      <p:sp>
        <p:nvSpPr>
          <p:cNvPr id="28" name="Movable_A_3" descr="{ &quot;RepositionShapeOptions&quot; :{&#10;    &quot;RepositionToShapeName&quot;: &quot;Movable_A_2&quot;,&#10;    &quot;RepositionOffsetValue&quot; : 10&#10;  }}&#10;" hidden="1">
            <a:extLst>
              <a:ext uri="{FF2B5EF4-FFF2-40B4-BE49-F238E27FC236}">
                <a16:creationId xmlns:a16="http://schemas.microsoft.com/office/drawing/2014/main" id="{3D0F48CA-1A7A-4F29-B4F3-ADF6B490B238}"/>
              </a:ext>
            </a:extLst>
          </p:cNvPr>
          <p:cNvSpPr txBox="1"/>
          <p:nvPr userDrawn="1"/>
        </p:nvSpPr>
        <p:spPr>
          <a:xfrm>
            <a:off x="9325147" y="1046144"/>
            <a:ext cx="1829027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FF614F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Practice Areas</a:t>
            </a:r>
          </a:p>
        </p:txBody>
      </p:sp>
      <p:sp>
        <p:nvSpPr>
          <p:cNvPr id="30" name="Movable_A_4" descr="{&#10;  &quot;SkabelonDesign&quot;: {&#10;    &quot;textualValue&quot;: &quot;&#10;    &lt;key1&gt;&#10;  &lt;key1/&gt;&#10; &lt;/key1&gt;&#10; &lt;key2&gt;&#10;  &lt;s&gt;&lt;![CDATA[&#10;]]&gt;&lt;/s&gt;&lt;key2/&gt;&#10; &lt;/key2&gt;&#10; &lt;key3&gt;&#10;  &lt;s&gt;&lt;![CDATA[&#10;]]&gt;&lt;/s&gt;&lt;key3/&gt;&#10; &lt;/key3&gt;&#10; &lt;key4&gt;&#10;  &lt;s&gt;&lt;![CDATA[&#10;]]&gt;&lt;/s&gt;&lt;key4/&gt;&#10; &lt;/key4&gt;&#10; &lt;key5&gt;&#10;  &lt;s&gt;&lt;![CDATA[&#10;]]&gt;&lt;/s&gt;&lt;key5/&gt;&#10; &lt;/key5&gt;&#10; &lt;key6&gt;&#10;  &lt;s&gt;&lt;![CDATA[&#10;]]&gt;&lt;/s&gt;&lt;key6/&gt;&#10; &lt;/key6&gt;&#10; &lt;key7&gt;&#10;  &lt;s&gt;&lt;![CDATA[&#10;]]&gt;&lt;/s&gt;&lt;key7/&gt;&#10; &lt;/key7&gt;&#10; &lt;key8&gt;&#10;  &lt;s&gt;&lt;![CDATA[&#10;]]&gt;&lt;/s&gt;&lt;key8/&gt;&#10; &lt;/key8&gt;&#10; &lt;key9&gt;&#10;  &lt;s&gt;&lt;![CDATA[&#10;]]&gt;&lt;/s&gt;&lt;key9/&gt;&#10; &lt;/key9&gt;&#10; &lt;key10&gt;&#10;  &lt;s&gt;&lt;![CDATA[&#10;]]&gt;&lt;/s&gt;&lt;key10/&gt;&#10; &lt;/key10&gt;&quot;,&#10;    &quot;bindingCollection&quot;: {&#10;      &quot;key1&quot;: {&#10;        &quot;SkabelonDesign&quot;: {&#10;          &quot;type&quot;: &quot;Text&quot;,&#10;          &quot;binding&quot;: &quot;CVPartner.technologies[1].tags[0]&quot;&#10;        }&#10;      },&#10;       &quot;key2&quot;: {&#10;        &quot;SkabelonDesign&quot;: {&#10;          &quot;type&quot;: &quot;Text&quot;,&#10;          &quot;binding&quot;: &quot;CVPartner.technologies[1].tags[1]&quot;&#10;        }&#10;      },&#10;      &quot;key3&quot;: {&#10;        &quot;SkabelonDesign&quot;: {&#10;          &quot;type&quot;: &quot;Text&quot;,&#10;          &quot;binding&quot;: &quot;CVPartner.technologies[1].tags[2]&quot;&#10;        }&#10;      },&#10; &quot;key4&quot;: {&#10;        &quot;SkabelonDesign&quot;: {&#10;          &quot;type&quot;: &quot;Text&quot;,&#10;          &quot;binding&quot;: &quot;CVPartner.technologies[1].tags[3]&quot;&#10;        }&#10;      },&#10; &quot;key5&quot;: {&#10;        &quot;SkabelonDesign&quot;: {&#10;          &quot;type&quot;: &quot;Text&quot;,&#10;          &quot;binding&quot;: &quot;CVPartner.technologies[1].tags[4]&quot;&#10;        }&#10;      }   &#10;    }&#10;  },&#10; &quot;RepositionShapeOptions&quot; :{&#10;    &quot;RepositionToShapeName&quot;: &quot;Movable_A_3&quot;,&#10;    &quot;RepositionOffsetValue&quot; : 1&#10;  }&#10;}">
            <a:extLst>
              <a:ext uri="{FF2B5EF4-FFF2-40B4-BE49-F238E27FC236}">
                <a16:creationId xmlns:a16="http://schemas.microsoft.com/office/drawing/2014/main" id="{8131B135-8F82-4B7E-9A57-EC49038CD4F5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9325147" y="1237584"/>
            <a:ext cx="1829027" cy="138499"/>
          </a:xfrm>
        </p:spPr>
        <p:txBody>
          <a:bodyPr wrap="square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00" baseline="0">
                <a:solidFill>
                  <a:schemeClr val="tx1"/>
                </a:solidFill>
              </a:defRPr>
            </a:lvl1pPr>
            <a:lvl2pPr marL="144000" indent="0">
              <a:buNone/>
              <a:defRPr/>
            </a:lvl2pPr>
          </a:lstStyle>
          <a:p>
            <a:pPr lvl="0"/>
            <a:r>
              <a:rPr lang="en-GB" dirty="0"/>
              <a:t>text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1915365-5875-4527-BA33-E4F2738E1A80}"/>
              </a:ext>
            </a:extLst>
          </p:cNvPr>
          <p:cNvSpPr/>
          <p:nvPr userDrawn="1"/>
        </p:nvSpPr>
        <p:spPr>
          <a:xfrm>
            <a:off x="1672250" y="4162506"/>
            <a:ext cx="7200" cy="18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en-GB" sz="2000" noProof="0" dirty="0" err="1"/>
          </a:p>
        </p:txBody>
      </p:sp>
    </p:spTree>
    <p:extLst>
      <p:ext uri="{BB962C8B-B14F-4D97-AF65-F5344CB8AC3E}">
        <p14:creationId xmlns:p14="http://schemas.microsoft.com/office/powerpoint/2010/main" val="702489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page half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ackground">
            <a:extLst>
              <a:ext uri="{FF2B5EF4-FFF2-40B4-BE49-F238E27FC236}">
                <a16:creationId xmlns:a16="http://schemas.microsoft.com/office/drawing/2014/main" id="{B8877287-5F9B-4BAE-9D1D-2ACF195163FA}"/>
              </a:ext>
            </a:extLst>
          </p:cNvPr>
          <p:cNvSpPr/>
          <p:nvPr userDrawn="1"/>
        </p:nvSpPr>
        <p:spPr>
          <a:xfrm>
            <a:off x="0" y="0"/>
            <a:ext cx="12192000" cy="686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dirty="0" err="1"/>
          </a:p>
        </p:txBody>
      </p:sp>
      <p:sp>
        <p:nvSpPr>
          <p:cNvPr id="19" name="object 3"/>
          <p:cNvSpPr/>
          <p:nvPr userDrawn="1"/>
        </p:nvSpPr>
        <p:spPr>
          <a:xfrm>
            <a:off x="1" y="3689985"/>
            <a:ext cx="12191998" cy="3168015"/>
          </a:xfrm>
          <a:custGeom>
            <a:avLst/>
            <a:gdLst/>
            <a:ahLst/>
            <a:cxnLst/>
            <a:rect l="l" t="t" r="r" b="b"/>
            <a:pathLst>
              <a:path w="11264265" h="3168015">
                <a:moveTo>
                  <a:pt x="11263680" y="0"/>
                </a:moveTo>
                <a:lnTo>
                  <a:pt x="0" y="0"/>
                </a:lnTo>
                <a:lnTo>
                  <a:pt x="0" y="3168002"/>
                </a:lnTo>
                <a:lnTo>
                  <a:pt x="11263680" y="3168002"/>
                </a:lnTo>
                <a:lnTo>
                  <a:pt x="11263680" y="0"/>
                </a:lnTo>
                <a:close/>
              </a:path>
            </a:pathLst>
          </a:custGeom>
          <a:solidFill>
            <a:srgbClr val="033821"/>
          </a:solidFill>
          <a:ln>
            <a:noFill/>
          </a:ln>
        </p:spPr>
        <p:txBody>
          <a:bodyPr wrap="square" lIns="0" tIns="0" rIns="0" bIns="0" rtlCol="0"/>
          <a:lstStyle/>
          <a:p>
            <a:endParaRPr lang="en-GB" dirty="0"/>
          </a:p>
        </p:txBody>
      </p:sp>
      <p:sp>
        <p:nvSpPr>
          <p:cNvPr id="20" name="Rectangle 19"/>
          <p:cNvSpPr/>
          <p:nvPr userDrawn="1"/>
        </p:nvSpPr>
        <p:spPr>
          <a:xfrm>
            <a:off x="8965081" y="3689985"/>
            <a:ext cx="3226919" cy="316801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en-GB" sz="2000" noProof="0" dirty="0" err="1"/>
          </a:p>
        </p:txBody>
      </p:sp>
      <p:sp>
        <p:nvSpPr>
          <p:cNvPr id="11" name="Picture Placeholder 7">
            <a:extLst>
              <a:ext uri="{FF2B5EF4-FFF2-40B4-BE49-F238E27FC236}">
                <a16:creationId xmlns:a16="http://schemas.microsoft.com/office/drawing/2014/main" id="{BDBB8F26-51CE-4DA4-8A81-26F70ABBCB6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1200" y="0"/>
            <a:ext cx="12193200" cy="3690000"/>
          </a:xfrm>
          <a:noFill/>
        </p:spPr>
        <p:txBody>
          <a:bodyPr lIns="144000" tIns="108000"/>
          <a:lstStyle>
            <a:lvl1pPr marL="0" indent="0" algn="l">
              <a:buNone/>
              <a:defRPr sz="1600"/>
            </a:lvl1pPr>
          </a:lstStyle>
          <a:p>
            <a:r>
              <a:rPr lang="en-GB" dirty="0"/>
              <a:t>Click the placeholder, and go to images in the Templafy pane to insert an image. The image will adjust automatically to the placeholder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400" y="4149333"/>
            <a:ext cx="7819274" cy="1057303"/>
          </a:xfrm>
        </p:spPr>
        <p:txBody>
          <a:bodyPr anchor="b"/>
          <a:lstStyle>
            <a:lvl1pPr algn="l">
              <a:defRPr sz="44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4400" y="5383161"/>
            <a:ext cx="7819200" cy="350752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None/>
              <a:defRPr sz="1800">
                <a:solidFill>
                  <a:schemeClr val="accent3"/>
                </a:solidFill>
              </a:defRPr>
            </a:lvl1pPr>
            <a:lvl2pPr marL="0" indent="0" algn="l">
              <a:buFont typeface="Arial" panose="020B0604020202020204" pitchFamily="34" charset="0"/>
              <a:buChar char="​"/>
              <a:defRPr sz="2000"/>
            </a:lvl2pPr>
            <a:lvl3pPr marL="0" indent="0" algn="l">
              <a:buFont typeface="Arial" panose="020B0604020202020204" pitchFamily="34" charset="0"/>
              <a:buChar char="​"/>
              <a:defRPr sz="2000"/>
            </a:lvl3pPr>
            <a:lvl4pPr marL="0" indent="0" algn="l">
              <a:buFont typeface="Arial" panose="020B0604020202020204" pitchFamily="34" charset="0"/>
              <a:buChar char="​"/>
              <a:defRPr sz="2000"/>
            </a:lvl4pPr>
            <a:lvl5pPr marL="0" indent="0" algn="l">
              <a:buFont typeface="Arial" panose="020B0604020202020204" pitchFamily="34" charset="0"/>
              <a:buChar char="​"/>
              <a:defRPr sz="2000"/>
            </a:lvl5pPr>
            <a:lvl6pPr marL="0" indent="0" algn="l">
              <a:buFont typeface="Arial" panose="020B0604020202020204" pitchFamily="34" charset="0"/>
              <a:buChar char="​"/>
              <a:defRPr sz="2000"/>
            </a:lvl6pPr>
            <a:lvl7pPr marL="0" indent="0" algn="l">
              <a:buFont typeface="Arial" panose="020B0604020202020204" pitchFamily="34" charset="0"/>
              <a:buChar char="​"/>
              <a:defRPr sz="2000"/>
            </a:lvl7pPr>
            <a:lvl8pPr marL="0" indent="0" algn="l">
              <a:buFont typeface="Arial" panose="020B0604020202020204" pitchFamily="34" charset="0"/>
              <a:buChar char="​"/>
              <a:defRPr sz="2000"/>
            </a:lvl8pPr>
            <a:lvl9pPr marL="0" indent="0" algn="l">
              <a:buFont typeface="Arial" panose="020B0604020202020204" pitchFamily="34" charset="0"/>
              <a:buChar char="​"/>
              <a:defRPr sz="20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9" name="Footer Placeholder 4" hidden="1">
            <a:extLst>
              <a:ext uri="{FF2B5EF4-FFF2-40B4-BE49-F238E27FC236}">
                <a16:creationId xmlns:a16="http://schemas.microsoft.com/office/drawing/2014/main" id="{E76A8764-6622-431F-9A0B-10F788E407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100">
                <a:noFill/>
              </a:defRPr>
            </a:lvl1pPr>
          </a:lstStyle>
          <a:p>
            <a:endParaRPr lang="en-GB" dirty="0"/>
          </a:p>
        </p:txBody>
      </p:sp>
      <p:sp>
        <p:nvSpPr>
          <p:cNvPr id="10" name="Slide Number Placeholder 5" hidden="1">
            <a:extLst>
              <a:ext uri="{FF2B5EF4-FFF2-40B4-BE49-F238E27FC236}">
                <a16:creationId xmlns:a16="http://schemas.microsoft.com/office/drawing/2014/main" id="{F273FEDB-49DC-4781-9ECF-E7FD7C6A04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">
                <a:noFill/>
              </a:defRPr>
            </a:lvl1pPr>
          </a:lstStyle>
          <a:p>
            <a:fld id="{24C8C45C-947F-4981-8B3F-4F32E973C90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Date Placeholder 3" hidden="1">
            <a:extLst>
              <a:ext uri="{FF2B5EF4-FFF2-40B4-BE49-F238E27FC236}">
                <a16:creationId xmlns:a16="http://schemas.microsoft.com/office/drawing/2014/main" id="{A043C76A-35D6-4052-B041-83AA6423CA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">
                <a:noFill/>
              </a:defRPr>
            </a:lvl1pPr>
          </a:lstStyle>
          <a:p>
            <a:endParaRPr lang="en-GB" dirty="0"/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9113" y="5733913"/>
            <a:ext cx="1681200" cy="620223"/>
          </a:xfrm>
          <a:prstGeom prst="rect">
            <a:avLst/>
          </a:prstGeom>
        </p:spPr>
      </p:pic>
      <p:sp>
        <p:nvSpPr>
          <p:cNvPr id="25" name="Text Placeholder 14">
            <a:extLst>
              <a:ext uri="{FF2B5EF4-FFF2-40B4-BE49-F238E27FC236}">
                <a16:creationId xmlns:a16="http://schemas.microsoft.com/office/drawing/2014/main" id="{2F8858A0-7BAC-408A-85AD-3A59C0AF57D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34400" y="6069204"/>
            <a:ext cx="7803980" cy="175847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chemeClr val="bg2"/>
              </a:buClr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accent3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chemeClr val="bg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Place and date e.g. 05.09.2019</a:t>
            </a:r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84745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s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ktangel dark green">
            <a:extLst>
              <a:ext uri="{FF2B5EF4-FFF2-40B4-BE49-F238E27FC236}">
                <a16:creationId xmlns:a16="http://schemas.microsoft.com/office/drawing/2014/main" id="{2C51A538-FCCF-4C59-BD87-D3EB1C3D3B84}"/>
              </a:ext>
            </a:extLst>
          </p:cNvPr>
          <p:cNvSpPr/>
          <p:nvPr userDrawn="1"/>
        </p:nvSpPr>
        <p:spPr>
          <a:xfrm flipV="1">
            <a:off x="733424" y="5296332"/>
            <a:ext cx="11458267" cy="156166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en-GB" sz="2000" noProof="0" dirty="0" err="1"/>
          </a:p>
        </p:txBody>
      </p:sp>
      <p:sp>
        <p:nvSpPr>
          <p:cNvPr id="14" name="Rektangel green">
            <a:extLst>
              <a:ext uri="{FF2B5EF4-FFF2-40B4-BE49-F238E27FC236}">
                <a16:creationId xmlns:a16="http://schemas.microsoft.com/office/drawing/2014/main" id="{12818191-2B9E-47B5-AD32-54EF77FE4413}"/>
              </a:ext>
            </a:extLst>
          </p:cNvPr>
          <p:cNvSpPr/>
          <p:nvPr userDrawn="1"/>
        </p:nvSpPr>
        <p:spPr>
          <a:xfrm flipV="1">
            <a:off x="733425" y="-1"/>
            <a:ext cx="11458575" cy="5335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en-GB" sz="2000" noProof="0" dirty="0" err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2199" y="1380478"/>
            <a:ext cx="5808825" cy="2393054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7CCED638-3E73-4356-926B-F19BAF7AC3EE}"/>
              </a:ext>
            </a:extLst>
          </p:cNvPr>
          <p:cNvSpPr/>
          <p:nvPr userDrawn="1"/>
        </p:nvSpPr>
        <p:spPr>
          <a:xfrm>
            <a:off x="1502199" y="6155587"/>
            <a:ext cx="6153509" cy="1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l"/>
            <a:r>
              <a:rPr lang="en-GB" sz="2000" kern="1200" spc="-20" baseline="0" noProof="0" dirty="0">
                <a:solidFill>
                  <a:schemeClr val="accent3"/>
                </a:solidFill>
                <a:latin typeface="+mn-lt"/>
                <a:ea typeface="+mn-ea"/>
                <a:cs typeface="+mn-cs"/>
              </a:rPr>
              <a:t>wiersholm.no</a:t>
            </a:r>
          </a:p>
        </p:txBody>
      </p:sp>
      <p:pic>
        <p:nvPicPr>
          <p:cNvPr id="12" name="Logo">
            <a:extLst>
              <a:ext uri="{FF2B5EF4-FFF2-40B4-BE49-F238E27FC236}">
                <a16:creationId xmlns:a16="http://schemas.microsoft.com/office/drawing/2014/main" id="{1C36ED33-D882-4A16-A1E1-33BF51AF10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24240" y="5838447"/>
            <a:ext cx="1654488" cy="610944"/>
          </a:xfrm>
          <a:prstGeom prst="rect">
            <a:avLst/>
          </a:prstGeom>
        </p:spPr>
      </p:pic>
      <p:sp>
        <p:nvSpPr>
          <p:cNvPr id="16" name="Footer Placeholder 4" hidden="1">
            <a:extLst>
              <a:ext uri="{FF2B5EF4-FFF2-40B4-BE49-F238E27FC236}">
                <a16:creationId xmlns:a16="http://schemas.microsoft.com/office/drawing/2014/main" id="{99042081-3232-47E9-8878-3FF523BF33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100">
                <a:noFill/>
              </a:defRPr>
            </a:lvl1pPr>
          </a:lstStyle>
          <a:p>
            <a:r>
              <a:rPr lang="en-GB" dirty="0"/>
              <a:t>Strictly confidential and subject to legal privilege</a:t>
            </a:r>
          </a:p>
        </p:txBody>
      </p:sp>
      <p:sp>
        <p:nvSpPr>
          <p:cNvPr id="17" name="Slide Number Placeholder 5" hidden="1">
            <a:extLst>
              <a:ext uri="{FF2B5EF4-FFF2-40B4-BE49-F238E27FC236}">
                <a16:creationId xmlns:a16="http://schemas.microsoft.com/office/drawing/2014/main" id="{CB183117-3F34-490E-9E15-700734C033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">
                <a:noFill/>
              </a:defRPr>
            </a:lvl1pPr>
          </a:lstStyle>
          <a:p>
            <a:fld id="{24C8C45C-947F-4981-8B3F-4F32E973C90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59250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B6D3B40-5920-431B-978B-3A46F8385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56AD3DF-DEBF-40DA-9B6C-DF020456C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Date Placeholder 5" hidden="1">
            <a:extLst>
              <a:ext uri="{FF2B5EF4-FFF2-40B4-BE49-F238E27FC236}">
                <a16:creationId xmlns:a16="http://schemas.microsoft.com/office/drawing/2014/main" id="{24FC3914-32B0-466E-9F35-C3975446C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08886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59CD73-C4D9-49D9-9949-028FD0AF4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80B32F-8A7F-481B-9B25-882A97B55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Date Placeholder 4" hidden="1">
            <a:extLst>
              <a:ext uri="{FF2B5EF4-FFF2-40B4-BE49-F238E27FC236}">
                <a16:creationId xmlns:a16="http://schemas.microsoft.com/office/drawing/2014/main" id="{60037483-AFA7-4CD1-92B2-EE68F3BFF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39488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 16_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Background">
            <a:extLst>
              <a:ext uri="{FF2B5EF4-FFF2-40B4-BE49-F238E27FC236}">
                <a16:creationId xmlns:a16="http://schemas.microsoft.com/office/drawing/2014/main" id="{489255C3-A654-47C2-868B-B7EBFDC415E5}"/>
              </a:ext>
            </a:extLst>
          </p:cNvPr>
          <p:cNvSpPr/>
          <p:nvPr userDrawn="1"/>
        </p:nvSpPr>
        <p:spPr>
          <a:xfrm>
            <a:off x="0" y="0"/>
            <a:ext cx="12193200" cy="6861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dirty="0" err="1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7D4876D-2452-4B30-B5D3-F981831D48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3426" y="960120"/>
            <a:ext cx="3653304" cy="1705914"/>
          </a:xfrm>
        </p:spPr>
        <p:txBody>
          <a:bodyPr anchor="t" anchorCtr="0"/>
          <a:lstStyle>
            <a:lvl1pPr>
              <a:defRPr sz="5000" spc="100" baseline="0">
                <a:solidFill>
                  <a:schemeClr val="accent3"/>
                </a:solidFill>
              </a:defRPr>
            </a:lvl1pPr>
          </a:lstStyle>
          <a:p>
            <a:r>
              <a:rPr lang="en-GB" noProof="0" dirty="0"/>
              <a:t>Insert Agenda</a:t>
            </a:r>
          </a:p>
        </p:txBody>
      </p:sp>
      <p:sp>
        <p:nvSpPr>
          <p:cNvPr id="16" name="Footer Placeholder 4" hidden="1">
            <a:extLst>
              <a:ext uri="{FF2B5EF4-FFF2-40B4-BE49-F238E27FC236}">
                <a16:creationId xmlns:a16="http://schemas.microsoft.com/office/drawing/2014/main" id="{E282C9A4-6D9D-424F-91C8-ED68A09C8B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100">
                <a:noFill/>
              </a:defRPr>
            </a:lvl1pPr>
          </a:lstStyle>
          <a:p>
            <a:endParaRPr lang="en-GB" dirty="0"/>
          </a:p>
        </p:txBody>
      </p:sp>
      <p:sp>
        <p:nvSpPr>
          <p:cNvPr id="17" name="Slide Number Placeholder 5" hidden="1">
            <a:extLst>
              <a:ext uri="{FF2B5EF4-FFF2-40B4-BE49-F238E27FC236}">
                <a16:creationId xmlns:a16="http://schemas.microsoft.com/office/drawing/2014/main" id="{90C136E3-665D-47F9-93A3-5791CEC081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">
                <a:noFill/>
              </a:defRPr>
            </a:lvl1pPr>
          </a:lstStyle>
          <a:p>
            <a:fld id="{24C8C45C-947F-4981-8B3F-4F32E973C90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8" name="Date Placeholder 3" hidden="1">
            <a:extLst>
              <a:ext uri="{FF2B5EF4-FFF2-40B4-BE49-F238E27FC236}">
                <a16:creationId xmlns:a16="http://schemas.microsoft.com/office/drawing/2014/main" id="{5E601BF9-D2C8-45F1-9D17-DC6DECED55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">
                <a:noFill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83175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ser gu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 Box 3">
            <a:extLst>
              <a:ext uri="{FF2B5EF4-FFF2-40B4-BE49-F238E27FC236}">
                <a16:creationId xmlns:a16="http://schemas.microsoft.com/office/drawing/2014/main" id="{19798472-DC87-414E-BC4E-CFAF99EF0ED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467579" y="1608016"/>
            <a:ext cx="2786833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PICTURES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corporate picture from Templafy</a:t>
            </a:r>
            <a:endParaRPr lang="en-GB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GB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en-GB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Click the blue </a:t>
            </a:r>
            <a:r>
              <a:rPr lang="en-GB" altLang="da-DK" sz="90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Templafy </a:t>
            </a:r>
            <a:r>
              <a:rPr lang="en-GB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button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GB" altLang="da-DK" sz="90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dropdown, click </a:t>
            </a:r>
            <a:r>
              <a:rPr lang="en-GB" altLang="da-DK" sz="90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Images</a:t>
            </a:r>
            <a:r>
              <a:rPr lang="en-GB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br>
              <a:rPr lang="en-GB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click the </a:t>
            </a:r>
            <a:r>
              <a:rPr lang="en-GB" altLang="da-DK" sz="90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Images </a:t>
            </a:r>
            <a:r>
              <a:rPr lang="en-GB" altLang="da-DK" sz="900" b="0" i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button</a:t>
            </a:r>
            <a:r>
              <a:rPr lang="en-GB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the Templafy pane</a:t>
            </a:r>
            <a:br>
              <a:rPr lang="en-GB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the right side of the screen</a:t>
            </a:r>
            <a:endParaRPr lang="en-GB" altLang="da-DK" sz="90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lang="en-GB" altLang="da-DK" sz="900" b="0" baseline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GB" altLang="da-DK" sz="90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picture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slides with pictureplaceholder, click on</a:t>
            </a:r>
            <a:br>
              <a:rPr lang="en-GB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icon and choose </a:t>
            </a:r>
            <a:r>
              <a:rPr lang="en-GB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</a:p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Crop picture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</a:t>
            </a:r>
            <a:r>
              <a:rPr lang="en-GB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Crop</a:t>
            </a:r>
            <a:r>
              <a:rPr lang="en-GB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change size or </a:t>
            </a:r>
            <a:br>
              <a:rPr lang="en-GB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 of the picture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want to scale the picture, </a:t>
            </a:r>
            <a:br>
              <a:rPr lang="en-GB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 </a:t>
            </a:r>
            <a:r>
              <a:rPr lang="en-GB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</a:t>
            </a:r>
            <a:r>
              <a:rPr lang="en-GB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-key down while </a:t>
            </a:r>
            <a:br>
              <a:rPr lang="en-GB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dragging the corners of the picture</a:t>
            </a:r>
            <a:br>
              <a:rPr lang="en-GB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HINT: </a:t>
            </a:r>
            <a:r>
              <a:rPr lang="en-GB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delete the picture and </a:t>
            </a:r>
            <a:br>
              <a:rPr lang="en-GB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a new one, the picture may </a:t>
            </a:r>
            <a:br>
              <a:rPr lang="en-GB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 in front of the text or graphic.</a:t>
            </a:r>
            <a:br>
              <a:rPr lang="en-GB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this happens, select the picture, </a:t>
            </a:r>
            <a:br>
              <a:rPr lang="en-GB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right-click and choose </a:t>
            </a:r>
            <a:r>
              <a:rPr lang="en-GB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Send to Back</a:t>
            </a:r>
          </a:p>
        </p:txBody>
      </p:sp>
      <p:grpSp>
        <p:nvGrpSpPr>
          <p:cNvPr id="26" name="Gruppe 25">
            <a:extLst>
              <a:ext uri="{FF2B5EF4-FFF2-40B4-BE49-F238E27FC236}">
                <a16:creationId xmlns:a16="http://schemas.microsoft.com/office/drawing/2014/main" id="{1E29220A-15A7-4D74-97D3-C35C0B6650BA}"/>
              </a:ext>
            </a:extLst>
          </p:cNvPr>
          <p:cNvGrpSpPr/>
          <p:nvPr userDrawn="1"/>
        </p:nvGrpSpPr>
        <p:grpSpPr>
          <a:xfrm>
            <a:off x="7041497" y="1775872"/>
            <a:ext cx="676669" cy="997704"/>
            <a:chOff x="6442771" y="2574072"/>
            <a:chExt cx="676669" cy="997704"/>
          </a:xfrm>
        </p:grpSpPr>
        <p:pic>
          <p:nvPicPr>
            <p:cNvPr id="27" name="Billede 26">
              <a:extLst>
                <a:ext uri="{FF2B5EF4-FFF2-40B4-BE49-F238E27FC236}">
                  <a16:creationId xmlns:a16="http://schemas.microsoft.com/office/drawing/2014/main" id="{3A5D5234-21E3-4579-AE5E-A650C0CF9FB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6442771" y="2574072"/>
              <a:ext cx="305786" cy="365851"/>
            </a:xfrm>
            <a:prstGeom prst="rect">
              <a:avLst/>
            </a:prstGeom>
          </p:spPr>
        </p:pic>
        <p:pic>
          <p:nvPicPr>
            <p:cNvPr id="38" name="Billede 37">
              <a:extLst>
                <a:ext uri="{FF2B5EF4-FFF2-40B4-BE49-F238E27FC236}">
                  <a16:creationId xmlns:a16="http://schemas.microsoft.com/office/drawing/2014/main" id="{C18E748C-FC83-400F-9C35-D988C122801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1432" t="16308" r="2422" b="1509"/>
            <a:stretch/>
          </p:blipFill>
          <p:spPr>
            <a:xfrm>
              <a:off x="6444587" y="2943287"/>
              <a:ext cx="674853" cy="628489"/>
            </a:xfrm>
            <a:prstGeom prst="rect">
              <a:avLst/>
            </a:prstGeom>
            <a:ln w="3175">
              <a:solidFill>
                <a:schemeClr val="bg1">
                  <a:lumMod val="95000"/>
                </a:schemeClr>
              </a:solidFill>
            </a:ln>
          </p:spPr>
        </p:pic>
      </p:grpSp>
      <p:sp>
        <p:nvSpPr>
          <p:cNvPr id="42" name="Text Box 2">
            <a:extLst>
              <a:ext uri="{FF2B5EF4-FFF2-40B4-BE49-F238E27FC236}">
                <a16:creationId xmlns:a16="http://schemas.microsoft.com/office/drawing/2014/main" id="{00AD0EBC-0A41-4B26-9D79-79E0C00BBA8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53928" y="1613646"/>
            <a:ext cx="2280360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 STYLES</a:t>
            </a:r>
            <a:endParaRPr lang="en-GB" altLang="da-DK" sz="1100" b="1" noProof="1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the </a:t>
            </a:r>
            <a:r>
              <a:rPr lang="en-GB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  <a:r>
              <a:rPr lang="en-GB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-key</a:t>
            </a:r>
            <a:r>
              <a:rPr lang="en-GB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jump through levels. Click </a:t>
            </a:r>
            <a:r>
              <a:rPr lang="en-GB" altLang="da-DK" sz="90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</a:t>
            </a:r>
            <a:r>
              <a:rPr lang="en-GB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then </a:t>
            </a:r>
            <a:r>
              <a:rPr lang="en-GB" altLang="da-DK" sz="90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  <a:r>
              <a:rPr lang="en-GB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switch from one level to the next level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go back in levels use </a:t>
            </a:r>
            <a:r>
              <a:rPr lang="en-GB" altLang="da-DK" sz="90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SHIFT-TAB</a:t>
            </a:r>
            <a:endParaRPr lang="en-GB" sz="900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en-GB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Alternatively, </a:t>
            </a: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</a:t>
            </a:r>
            <a:r>
              <a:rPr lang="en-GB" sz="90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GB" sz="90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Decrease</a:t>
            </a:r>
            <a:br>
              <a:rPr lang="en-GB" sz="90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90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 level can be used</a:t>
            </a:r>
          </a:p>
          <a:p>
            <a:pPr eaLnBrk="1" hangingPunct="1">
              <a:spcAft>
                <a:spcPts val="600"/>
              </a:spcAft>
              <a:defRPr/>
            </a:pPr>
            <a:endParaRPr lang="en-GB" sz="900" baseline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HINT: </a:t>
            </a: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bullet button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GB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Delete bullet for regular text.</a:t>
            </a:r>
            <a:br>
              <a:rPr lang="en-GB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on the bullet button to reaply the correct bullet again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br>
              <a:rPr lang="en-GB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1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SLIDES &amp; LAYOUTS</a:t>
            </a:r>
            <a:br>
              <a:rPr lang="en-GB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on the menu </a:t>
            </a:r>
            <a:r>
              <a:rPr lang="en-GB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Slide </a:t>
            </a:r>
            <a:r>
              <a:rPr lang="en-GB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</a:t>
            </a:r>
            <a:r>
              <a:rPr lang="en-GB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</a:t>
            </a:r>
            <a:r>
              <a:rPr lang="en-GB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tab to insert a new slide</a:t>
            </a:r>
            <a:br>
              <a:rPr lang="en-GB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layout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GB" sz="9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Click on the arrow next to </a:t>
            </a:r>
            <a:r>
              <a:rPr lang="en-GB" sz="9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Layout</a:t>
            </a:r>
            <a:br>
              <a:rPr lang="en-GB" sz="9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GB" sz="9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view a dropdown menu of possible slide layouts</a:t>
            </a:r>
            <a:br>
              <a:rPr lang="en-GB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Reset slide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None/>
              <a:tabLst/>
              <a:defRPr/>
            </a:pPr>
            <a:r>
              <a:rPr lang="en-GB" alt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the </a:t>
            </a:r>
            <a:r>
              <a:rPr lang="en-GB" altLang="da-DK" sz="90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Reset </a:t>
            </a:r>
            <a:r>
              <a:rPr lang="en-GB" alt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 to reset position, size</a:t>
            </a:r>
            <a:r>
              <a:rPr lang="en-GB" altLang="da-DK" sz="90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formatting of the </a:t>
            </a:r>
            <a:br>
              <a:rPr lang="en-GB" altLang="da-DK" sz="90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da-DK" sz="90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placeholders to their default settings</a:t>
            </a:r>
            <a:endParaRPr lang="en-GB" altLang="da-DK" sz="90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endParaRPr lang="en-GB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3" name="Picture 2">
            <a:extLst>
              <a:ext uri="{FF2B5EF4-FFF2-40B4-BE49-F238E27FC236}">
                <a16:creationId xmlns:a16="http://schemas.microsoft.com/office/drawing/2014/main" id="{7082C8DC-C092-4676-B834-847B1F2858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073807" y="3322850"/>
            <a:ext cx="257143" cy="285714"/>
          </a:xfrm>
          <a:prstGeom prst="rect">
            <a:avLst/>
          </a:prstGeom>
        </p:spPr>
      </p:pic>
      <p:pic>
        <p:nvPicPr>
          <p:cNvPr id="46" name="Picture 29">
            <a:extLst>
              <a:ext uri="{FF2B5EF4-FFF2-40B4-BE49-F238E27FC236}">
                <a16:creationId xmlns:a16="http://schemas.microsoft.com/office/drawing/2014/main" id="{6B35B93D-CCEE-48AF-A769-8729CC05BE8A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074348" y="2599667"/>
            <a:ext cx="457143" cy="257143"/>
          </a:xfrm>
          <a:prstGeom prst="rect">
            <a:avLst/>
          </a:prstGeom>
        </p:spPr>
      </p:pic>
      <p:pic>
        <p:nvPicPr>
          <p:cNvPr id="51" name="Picture 33">
            <a:extLst>
              <a:ext uri="{FF2B5EF4-FFF2-40B4-BE49-F238E27FC236}">
                <a16:creationId xmlns:a16="http://schemas.microsoft.com/office/drawing/2014/main" id="{939F9DAB-8633-4819-950D-F5E391BF771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/>
          <a:srcRect l="3901" t="45142" r="62601" b="9046"/>
          <a:stretch/>
        </p:blipFill>
        <p:spPr>
          <a:xfrm>
            <a:off x="7041497" y="3118826"/>
            <a:ext cx="341204" cy="321707"/>
          </a:xfrm>
          <a:prstGeom prst="rect">
            <a:avLst/>
          </a:prstGeom>
        </p:spPr>
      </p:pic>
      <p:pic>
        <p:nvPicPr>
          <p:cNvPr id="55" name="Picture 16">
            <a:extLst>
              <a:ext uri="{FF2B5EF4-FFF2-40B4-BE49-F238E27FC236}">
                <a16:creationId xmlns:a16="http://schemas.microsoft.com/office/drawing/2014/main" id="{A13B127D-1BE4-4C8F-96F6-59C8D10D8F4E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3080229" y="4313402"/>
            <a:ext cx="328881" cy="505501"/>
          </a:xfrm>
          <a:prstGeom prst="rect">
            <a:avLst/>
          </a:prstGeom>
        </p:spPr>
      </p:pic>
      <p:pic>
        <p:nvPicPr>
          <p:cNvPr id="56" name="Picture 20">
            <a:extLst>
              <a:ext uri="{FF2B5EF4-FFF2-40B4-BE49-F238E27FC236}">
                <a16:creationId xmlns:a16="http://schemas.microsoft.com/office/drawing/2014/main" id="{5730DD9A-26F6-4C14-AE7D-221D2B3F38DD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3080229" y="5641555"/>
            <a:ext cx="538465" cy="172841"/>
          </a:xfrm>
          <a:prstGeom prst="rect">
            <a:avLst/>
          </a:prstGeom>
        </p:spPr>
      </p:pic>
      <p:pic>
        <p:nvPicPr>
          <p:cNvPr id="57" name="Picture 19">
            <a:extLst>
              <a:ext uri="{FF2B5EF4-FFF2-40B4-BE49-F238E27FC236}">
                <a16:creationId xmlns:a16="http://schemas.microsoft.com/office/drawing/2014/main" id="{E210FBD4-B8B9-4AFA-9670-2FEBAA1CF374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7097518" y="3881432"/>
            <a:ext cx="313788" cy="543900"/>
          </a:xfrm>
          <a:prstGeom prst="rect">
            <a:avLst/>
          </a:prstGeom>
        </p:spPr>
      </p:pic>
      <p:sp>
        <p:nvSpPr>
          <p:cNvPr id="61" name="Text Box 4">
            <a:extLst>
              <a:ext uri="{FF2B5EF4-FFF2-40B4-BE49-F238E27FC236}">
                <a16:creationId xmlns:a16="http://schemas.microsoft.com/office/drawing/2014/main" id="{DD6A81B7-1FEE-46CF-A623-23E99CFEAFB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729773" y="1608016"/>
            <a:ext cx="2358243" cy="3447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HEADER &amp; FOOTER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this at the very end to apply the changes on all slides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on </a:t>
            </a:r>
            <a:r>
              <a:rPr lang="en-GB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Header and Footer </a:t>
            </a:r>
            <a:r>
              <a:rPr lang="en-GB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</a:t>
            </a:r>
            <a:r>
              <a:rPr lang="en-GB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  <a:r>
              <a:rPr lang="en-GB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tab (write the desired text)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</a:t>
            </a:r>
            <a:r>
              <a:rPr lang="en-GB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Apply to All </a:t>
            </a:r>
            <a:r>
              <a:rPr lang="en-GB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GB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Apply</a:t>
            </a:r>
            <a:r>
              <a:rPr lang="en-GB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if only used on one slide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GRIDLINES</a:t>
            </a:r>
            <a:endParaRPr lang="en-GB" sz="1100" b="1" noProof="1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the </a:t>
            </a:r>
            <a:r>
              <a:rPr lang="en-GB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View</a:t>
            </a:r>
            <a:r>
              <a:rPr lang="en-GB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tab and set tick mark next to </a:t>
            </a:r>
            <a:r>
              <a:rPr lang="en-GB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Guides</a:t>
            </a:r>
            <a:endParaRPr lang="en-GB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HINT: Alt + F9 </a:t>
            </a:r>
            <a:r>
              <a:rPr lang="en-GB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quick view of guides</a:t>
            </a:r>
          </a:p>
          <a:p>
            <a:pPr eaLnBrk="1" hangingPunct="1">
              <a:spcAft>
                <a:spcPts val="600"/>
              </a:spcAft>
              <a:defRPr/>
            </a:pPr>
            <a:endParaRPr lang="en-GB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SLIDES &amp; SLIDE ELEMENTS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GB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predefined slides and elements from the Templafy button. Choose </a:t>
            </a:r>
            <a:r>
              <a:rPr lang="en-GB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Slides</a:t>
            </a:r>
            <a:r>
              <a:rPr lang="en-GB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GB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elements </a:t>
            </a:r>
            <a:r>
              <a:rPr lang="en-GB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the dropdown menu or from the buttons in the Templafy pane on the right side of the screen</a:t>
            </a:r>
            <a:endParaRPr lang="en-GB" altLang="da-DK" sz="900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Fast overskrift">
            <a:extLst>
              <a:ext uri="{FF2B5EF4-FFF2-40B4-BE49-F238E27FC236}">
                <a16:creationId xmlns:a16="http://schemas.microsoft.com/office/drawing/2014/main" id="{09C05D50-8477-4113-8B72-9C373B0FF9F9}"/>
              </a:ext>
            </a:extLst>
          </p:cNvPr>
          <p:cNvSpPr txBox="1"/>
          <p:nvPr userDrawn="1"/>
        </p:nvSpPr>
        <p:spPr>
          <a:xfrm>
            <a:off x="539752" y="448713"/>
            <a:ext cx="11109321" cy="65017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r>
              <a:rPr lang="en-GB" sz="32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 &amp; TRICKS - YOUR USER GUIDE</a:t>
            </a:r>
          </a:p>
        </p:txBody>
      </p:sp>
      <p:pic>
        <p:nvPicPr>
          <p:cNvPr id="66" name="Picture 2" descr="C:\Users\MAV~1.SKA\AppData\Local\Temp\SNAGHTMLe48c1e.PNG">
            <a:extLst>
              <a:ext uri="{FF2B5EF4-FFF2-40B4-BE49-F238E27FC236}">
                <a16:creationId xmlns:a16="http://schemas.microsoft.com/office/drawing/2014/main" id="{DAC63350-5850-40BB-87A2-CE01481E052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9773" y="5061117"/>
            <a:ext cx="650850" cy="973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6D83AD9C-98AE-450E-B202-15860002D528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3080228" y="5077014"/>
            <a:ext cx="475428" cy="17676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9D650EE5-068B-445A-B67F-781A28851CE9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48553" y="1909678"/>
            <a:ext cx="622072" cy="1739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2529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&gt;Do not use layouts after this &gt;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F124504-36FD-4753-851D-5B7D02D4A2D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6350"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  <a:buClr>
                <a:srgbClr val="003755"/>
              </a:buClr>
            </a:pPr>
            <a:endParaRPr lang="en-GB" sz="1400" dirty="0" err="1">
              <a:solidFill>
                <a:schemeClr val="tx1"/>
              </a:solidFill>
            </a:endParaRPr>
          </a:p>
        </p:txBody>
      </p:sp>
      <p:sp>
        <p:nvSpPr>
          <p:cNvPr id="5" name="Do not use"/>
          <p:cNvSpPr txBox="1"/>
          <p:nvPr userDrawn="1"/>
        </p:nvSpPr>
        <p:spPr>
          <a:xfrm>
            <a:off x="430213" y="656823"/>
            <a:ext cx="11356977" cy="28931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en-GB" sz="4400" b="0" noProof="0" dirty="0">
                <a:solidFill>
                  <a:schemeClr val="bg1"/>
                </a:solidFill>
              </a:rPr>
              <a:t>If you see any </a:t>
            </a:r>
            <a:r>
              <a:rPr lang="en-GB" sz="4400" b="1" i="1" noProof="0" dirty="0">
                <a:solidFill>
                  <a:schemeClr val="bg1"/>
                </a:solidFill>
              </a:rPr>
              <a:t>layouts after this </a:t>
            </a:r>
            <a:r>
              <a:rPr lang="en-GB" sz="4400" b="0" i="0" noProof="0" dirty="0">
                <a:solidFill>
                  <a:schemeClr val="bg1"/>
                </a:solidFill>
              </a:rPr>
              <a:t>one</a:t>
            </a:r>
            <a:r>
              <a:rPr lang="en-GB" sz="4400" b="1" i="1" noProof="0" dirty="0">
                <a:solidFill>
                  <a:schemeClr val="bg1"/>
                </a:solidFill>
              </a:rPr>
              <a:t>,</a:t>
            </a:r>
            <a:br>
              <a:rPr lang="en-GB" sz="4400" b="0" i="0" noProof="0" dirty="0">
                <a:solidFill>
                  <a:schemeClr val="bg1"/>
                </a:solidFill>
              </a:rPr>
            </a:br>
            <a:r>
              <a:rPr lang="en-GB" sz="4400" b="0" noProof="0" dirty="0">
                <a:solidFill>
                  <a:schemeClr val="bg1"/>
                </a:solidFill>
              </a:rPr>
              <a:t>do not use them. These layouts </a:t>
            </a:r>
            <a:r>
              <a:rPr lang="en-GB" sz="4400" b="1" i="1" u="none" noProof="0" dirty="0">
                <a:solidFill>
                  <a:schemeClr val="bg1"/>
                </a:solidFill>
              </a:rPr>
              <a:t>are not </a:t>
            </a:r>
            <a:r>
              <a:rPr lang="en-GB" sz="4400" b="0" noProof="0" dirty="0">
                <a:solidFill>
                  <a:schemeClr val="bg1"/>
                </a:solidFill>
              </a:rPr>
              <a:t>part of our corporate template.</a:t>
            </a:r>
            <a:br>
              <a:rPr lang="en-GB" sz="2800" b="0" noProof="0" dirty="0">
                <a:solidFill>
                  <a:schemeClr val="bg1"/>
                </a:solidFill>
              </a:rPr>
            </a:br>
            <a:br>
              <a:rPr lang="en-GB" sz="2800" b="0" noProof="0" dirty="0">
                <a:solidFill>
                  <a:schemeClr val="bg1"/>
                </a:solidFill>
              </a:rPr>
            </a:br>
            <a:endParaRPr lang="en-GB" sz="2800" b="0" noProof="0" dirty="0">
              <a:solidFill>
                <a:schemeClr val="bg1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BEB5E5A-DA85-4D5B-80B9-F94482F55D76}"/>
              </a:ext>
            </a:extLst>
          </p:cNvPr>
          <p:cNvGrpSpPr/>
          <p:nvPr userDrawn="1"/>
        </p:nvGrpSpPr>
        <p:grpSpPr>
          <a:xfrm rot="8100000">
            <a:off x="10404874" y="3325226"/>
            <a:ext cx="1036788" cy="1036788"/>
            <a:chOff x="6096000" y="4963130"/>
            <a:chExt cx="1456719" cy="1456719"/>
          </a:xfrm>
          <a:solidFill>
            <a:schemeClr val="bg1"/>
          </a:solidFill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823227E-A862-4A7F-BC20-0D107430AB2C}"/>
                </a:ext>
              </a:extLst>
            </p:cNvPr>
            <p:cNvSpPr/>
            <p:nvPr userDrawn="1"/>
          </p:nvSpPr>
          <p:spPr>
            <a:xfrm rot="5400000">
              <a:off x="5534135" y="5524995"/>
              <a:ext cx="1456719" cy="332990"/>
            </a:xfrm>
            <a:prstGeom prst="rect">
              <a:avLst/>
            </a:prstGeom>
            <a:grpFill/>
            <a:ln w="63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buClr>
                  <a:srgbClr val="003755"/>
                </a:buClr>
              </a:pPr>
              <a:endParaRPr lang="en-GB" sz="1400" dirty="0" err="1">
                <a:solidFill>
                  <a:schemeClr val="tx1"/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8501AE6-6504-4184-9443-E89AFACF769D}"/>
                </a:ext>
              </a:extLst>
            </p:cNvPr>
            <p:cNvSpPr/>
            <p:nvPr userDrawn="1"/>
          </p:nvSpPr>
          <p:spPr>
            <a:xfrm rot="10800000">
              <a:off x="6096000" y="4963130"/>
              <a:ext cx="1456719" cy="332990"/>
            </a:xfrm>
            <a:prstGeom prst="rect">
              <a:avLst/>
            </a:prstGeom>
            <a:grpFill/>
            <a:ln w="63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buClr>
                  <a:srgbClr val="003755"/>
                </a:buClr>
              </a:pPr>
              <a:endParaRPr lang="en-GB" sz="1400" dirty="0" err="1">
                <a:solidFill>
                  <a:schemeClr val="tx1"/>
                </a:solidFill>
              </a:endParaRP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67CEE09B-6EE1-4BF2-85A3-DE69E91BC4C6}"/>
              </a:ext>
            </a:extLst>
          </p:cNvPr>
          <p:cNvSpPr/>
          <p:nvPr userDrawn="1"/>
        </p:nvSpPr>
        <p:spPr>
          <a:xfrm>
            <a:off x="430213" y="2588374"/>
            <a:ext cx="10152346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3800" b="1" i="1" noProof="0" dirty="0">
                <a:solidFill>
                  <a:schemeClr val="bg1"/>
                </a:solidFill>
              </a:rPr>
              <a:t>Do not use </a:t>
            </a:r>
            <a:endParaRPr lang="en-GB" sz="2400" b="1" i="1" dirty="0"/>
          </a:p>
        </p:txBody>
      </p:sp>
      <p:sp>
        <p:nvSpPr>
          <p:cNvPr id="16" name="Do not use">
            <a:extLst>
              <a:ext uri="{FF2B5EF4-FFF2-40B4-BE49-F238E27FC236}">
                <a16:creationId xmlns:a16="http://schemas.microsoft.com/office/drawing/2014/main" id="{A8FA78FA-4D94-4717-B7C6-6F86378D6B01}"/>
              </a:ext>
            </a:extLst>
          </p:cNvPr>
          <p:cNvSpPr txBox="1"/>
          <p:nvPr userDrawn="1"/>
        </p:nvSpPr>
        <p:spPr>
          <a:xfrm>
            <a:off x="430214" y="5186455"/>
            <a:ext cx="11356974" cy="9694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en-GB" sz="2000" b="0" noProof="0" dirty="0">
                <a:solidFill>
                  <a:schemeClr val="bg1"/>
                </a:solidFill>
              </a:rPr>
              <a:t>Due to PowerPoint’s standard Copy/Paste functionality extra undesirable layouts can appear.</a:t>
            </a:r>
          </a:p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en-GB" sz="2000" b="0" noProof="0" dirty="0">
                <a:solidFill>
                  <a:schemeClr val="bg1"/>
                </a:solidFill>
              </a:rPr>
              <a:t>Also notice: Layouts after this might contain potential confidential information.</a:t>
            </a:r>
            <a:br>
              <a:rPr lang="en-GB" sz="1800" b="0" noProof="0" dirty="0">
                <a:solidFill>
                  <a:schemeClr val="bg1"/>
                </a:solidFill>
              </a:rPr>
            </a:br>
            <a:endParaRPr lang="en-GB" sz="1800" b="0" noProof="0" dirty="0">
              <a:solidFill>
                <a:schemeClr val="bg1"/>
              </a:solidFill>
            </a:endParaRPr>
          </a:p>
        </p:txBody>
      </p:sp>
      <p:sp>
        <p:nvSpPr>
          <p:cNvPr id="9" name="Date Placeholder 2">
            <a:extLst>
              <a:ext uri="{FF2B5EF4-FFF2-40B4-BE49-F238E27FC236}">
                <a16:creationId xmlns:a16="http://schemas.microsoft.com/office/drawing/2014/main" id="{B12B154D-76F1-409D-A798-AA5203EE7F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en-GB" dirty="0"/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7D212C3A-1726-4BC5-8AF1-72D08F635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en-GB" dirty="0"/>
          </a:p>
        </p:txBody>
      </p:sp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989D5CFC-5012-4F36-B4E7-CE36F67CD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flipV="1"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24C8C45C-947F-4981-8B3F-4F32E973C90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31462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 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ssholder for bilde 10"/>
          <p:cNvSpPr>
            <a:spLocks noGrp="1"/>
          </p:cNvSpPr>
          <p:nvPr>
            <p:ph type="pic" sz="quarter" idx="10"/>
          </p:nvPr>
        </p:nvSpPr>
        <p:spPr>
          <a:xfrm>
            <a:off x="247651" y="260351"/>
            <a:ext cx="11700933" cy="6335183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  <p:sp>
        <p:nvSpPr>
          <p:cNvPr id="5" name="Tittel 1">
            <a:extLst>
              <a:ext uri="{FF2B5EF4-FFF2-40B4-BE49-F238E27FC236}">
                <a16:creationId xmlns:a16="http://schemas.microsoft.com/office/drawing/2014/main" id="{5073DCE1-40E5-8E41-97D9-8FF3D7DC5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" y="1801133"/>
            <a:ext cx="6096005" cy="3278560"/>
          </a:xfrm>
          <a:solidFill>
            <a:srgbClr val="FF888A"/>
          </a:solidFill>
        </p:spPr>
        <p:txBody>
          <a:bodyPr tIns="612000"/>
          <a:lstStyle>
            <a:lvl1pPr marL="594769" indent="0">
              <a:tabLst/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6C9A3E08-E6C4-2F4F-AD49-B48434C9365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2115" y="2165625"/>
            <a:ext cx="2883067" cy="522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12545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 Tekstslide med bilde/ikon/illustrasj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251884" y="274639"/>
            <a:ext cx="11700933" cy="6347883"/>
          </a:xfrm>
          <a:prstGeom prst="rect">
            <a:avLst/>
          </a:prstGeom>
          <a:solidFill>
            <a:srgbClr val="EBEBE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40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09601" y="1625101"/>
            <a:ext cx="5201055" cy="4309507"/>
          </a:xfrm>
          <a:prstGeom prst="rect">
            <a:avLst/>
          </a:prstGeom>
        </p:spPr>
        <p:txBody>
          <a:bodyPr>
            <a:normAutofit/>
          </a:bodyPr>
          <a:lstStyle>
            <a:lvl1pPr marL="596885" indent="-596885">
              <a:buSzPct val="100000"/>
              <a:buFontTx/>
              <a:buBlip>
                <a:blip r:embed="rId2"/>
              </a:buBlip>
              <a:defRPr sz="3200"/>
            </a:lvl1pPr>
            <a:lvl2pPr marL="954593" indent="-357708">
              <a:buSzPct val="100000"/>
              <a:buFont typeface="Roboto" panose="02000000000000000000" pitchFamily="2" charset="0"/>
              <a:buChar char="–"/>
              <a:defRPr sz="2667"/>
            </a:lvl2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</p:txBody>
      </p:sp>
      <p:sp>
        <p:nvSpPr>
          <p:cNvPr id="7" name="Rektangel 6"/>
          <p:cNvSpPr/>
          <p:nvPr userDrawn="1"/>
        </p:nvSpPr>
        <p:spPr>
          <a:xfrm flipH="1">
            <a:off x="0" y="1801133"/>
            <a:ext cx="96000" cy="3278560"/>
          </a:xfrm>
          <a:prstGeom prst="rect">
            <a:avLst/>
          </a:prstGeom>
          <a:solidFill>
            <a:srgbClr val="FF888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400"/>
          </a:p>
        </p:txBody>
      </p:sp>
      <p:pic>
        <p:nvPicPr>
          <p:cNvPr id="4" name="Bilde 3" descr="LDO_symbol_sort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2065" y="6044078"/>
            <a:ext cx="231360" cy="347039"/>
          </a:xfrm>
          <a:prstGeom prst="rect">
            <a:avLst/>
          </a:prstGeom>
        </p:spPr>
      </p:pic>
      <p:sp>
        <p:nvSpPr>
          <p:cNvPr id="10" name="Plassholder for bilde 8">
            <a:extLst>
              <a:ext uri="{FF2B5EF4-FFF2-40B4-BE49-F238E27FC236}">
                <a16:creationId xmlns:a16="http://schemas.microsoft.com/office/drawing/2014/main" id="{9CF5ED64-6152-7748-AF4E-D4522343DC3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344501" y="1796819"/>
            <a:ext cx="3264000" cy="3264000"/>
          </a:xfrm>
          <a:prstGeom prst="ellipse">
            <a:avLst/>
          </a:prstGeom>
          <a:solidFill>
            <a:schemeClr val="bg1"/>
          </a:solidFill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</p:spTree>
    <p:extLst>
      <p:ext uri="{BB962C8B-B14F-4D97-AF65-F5344CB8AC3E}">
        <p14:creationId xmlns:p14="http://schemas.microsoft.com/office/powerpoint/2010/main" val="21307630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03 Tekstslide med én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251884" y="274639"/>
            <a:ext cx="11700933" cy="6347883"/>
          </a:xfrm>
          <a:prstGeom prst="rect">
            <a:avLst/>
          </a:prstGeom>
          <a:solidFill>
            <a:srgbClr val="EBEBE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40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09600" y="1625101"/>
            <a:ext cx="10972800" cy="4309507"/>
          </a:xfrm>
          <a:prstGeom prst="rect">
            <a:avLst/>
          </a:prstGeom>
        </p:spPr>
        <p:txBody>
          <a:bodyPr>
            <a:normAutofit/>
          </a:bodyPr>
          <a:lstStyle>
            <a:lvl1pPr marL="596885" indent="-596885">
              <a:buSzPct val="100000"/>
              <a:buFontTx/>
              <a:buBlip>
                <a:blip r:embed="rId2"/>
              </a:buBlip>
              <a:defRPr sz="3200"/>
            </a:lvl1pPr>
            <a:lvl2pPr marL="954593" indent="-357708">
              <a:buSzPct val="100000"/>
              <a:buFont typeface="Roboto" panose="02000000000000000000" pitchFamily="2" charset="0"/>
              <a:buChar char="–"/>
              <a:defRPr sz="2667"/>
            </a:lvl2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</p:txBody>
      </p:sp>
      <p:sp>
        <p:nvSpPr>
          <p:cNvPr id="7" name="Rektangel 6"/>
          <p:cNvSpPr/>
          <p:nvPr userDrawn="1"/>
        </p:nvSpPr>
        <p:spPr>
          <a:xfrm flipH="1">
            <a:off x="0" y="1801133"/>
            <a:ext cx="96000" cy="3278560"/>
          </a:xfrm>
          <a:prstGeom prst="rect">
            <a:avLst/>
          </a:prstGeom>
          <a:solidFill>
            <a:srgbClr val="FF888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400"/>
          </a:p>
        </p:txBody>
      </p:sp>
      <p:pic>
        <p:nvPicPr>
          <p:cNvPr id="9" name="Bilde 8" descr="LDO_symbol_sort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2065" y="6044078"/>
            <a:ext cx="231360" cy="347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13855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4 Tekstslide med to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251884" y="274639"/>
            <a:ext cx="11700933" cy="6347883"/>
          </a:xfrm>
          <a:prstGeom prst="rect">
            <a:avLst/>
          </a:prstGeom>
          <a:solidFill>
            <a:srgbClr val="EBEBE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40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09601" y="1625101"/>
            <a:ext cx="5201055" cy="4309507"/>
          </a:xfrm>
          <a:prstGeom prst="rect">
            <a:avLst/>
          </a:prstGeom>
        </p:spPr>
        <p:txBody>
          <a:bodyPr>
            <a:normAutofit/>
          </a:bodyPr>
          <a:lstStyle>
            <a:lvl1pPr marL="596885" indent="-596885">
              <a:buSzPct val="100000"/>
              <a:buFontTx/>
              <a:buBlip>
                <a:blip r:embed="rId2"/>
              </a:buBlip>
              <a:defRPr sz="3200"/>
            </a:lvl1pPr>
            <a:lvl2pPr marL="954593" indent="-357708">
              <a:buSzPct val="100000"/>
              <a:buFont typeface="Roboto" panose="02000000000000000000" pitchFamily="2" charset="0"/>
              <a:buChar char="–"/>
              <a:defRPr sz="2667"/>
            </a:lvl2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</p:txBody>
      </p:sp>
      <p:sp>
        <p:nvSpPr>
          <p:cNvPr id="7" name="Rektangel 6"/>
          <p:cNvSpPr/>
          <p:nvPr userDrawn="1"/>
        </p:nvSpPr>
        <p:spPr>
          <a:xfrm flipH="1">
            <a:off x="0" y="1801133"/>
            <a:ext cx="96000" cy="3278560"/>
          </a:xfrm>
          <a:prstGeom prst="rect">
            <a:avLst/>
          </a:prstGeom>
          <a:solidFill>
            <a:srgbClr val="FF888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400"/>
          </a:p>
        </p:txBody>
      </p:sp>
      <p:sp>
        <p:nvSpPr>
          <p:cNvPr id="10" name="Plassholder for innhold 2"/>
          <p:cNvSpPr>
            <a:spLocks noGrp="1"/>
          </p:cNvSpPr>
          <p:nvPr>
            <p:ph idx="10"/>
          </p:nvPr>
        </p:nvSpPr>
        <p:spPr>
          <a:xfrm>
            <a:off x="6381346" y="1625101"/>
            <a:ext cx="5201055" cy="4309507"/>
          </a:xfrm>
          <a:prstGeom prst="rect">
            <a:avLst/>
          </a:prstGeom>
        </p:spPr>
        <p:txBody>
          <a:bodyPr>
            <a:normAutofit/>
          </a:bodyPr>
          <a:lstStyle>
            <a:lvl1pPr marL="596885" indent="-596885">
              <a:buSzPct val="100000"/>
              <a:buFontTx/>
              <a:buBlip>
                <a:blip r:embed="rId2"/>
              </a:buBlip>
              <a:defRPr sz="3200"/>
            </a:lvl1pPr>
            <a:lvl2pPr marL="954593" indent="-357708">
              <a:buSzPct val="100000"/>
              <a:buFont typeface="Roboto" panose="02000000000000000000" pitchFamily="2" charset="0"/>
              <a:buChar char="–"/>
              <a:defRPr sz="2667"/>
            </a:lvl2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</p:txBody>
      </p:sp>
      <p:pic>
        <p:nvPicPr>
          <p:cNvPr id="4" name="Bilde 3" descr="LDO_symbol_sort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2065" y="6044078"/>
            <a:ext cx="231360" cy="347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104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Background">
            <a:extLst>
              <a:ext uri="{FF2B5EF4-FFF2-40B4-BE49-F238E27FC236}">
                <a16:creationId xmlns:a16="http://schemas.microsoft.com/office/drawing/2014/main" id="{489255C3-A654-47C2-868B-B7EBFDC415E5}"/>
              </a:ext>
            </a:extLst>
          </p:cNvPr>
          <p:cNvSpPr/>
          <p:nvPr userDrawn="1"/>
        </p:nvSpPr>
        <p:spPr>
          <a:xfrm>
            <a:off x="0" y="0"/>
            <a:ext cx="12193200" cy="6861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dirty="0" err="1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7D4876D-2452-4B30-B5D3-F981831D48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3426" y="960120"/>
            <a:ext cx="3653304" cy="1705914"/>
          </a:xfrm>
        </p:spPr>
        <p:txBody>
          <a:bodyPr anchor="t" anchorCtr="0"/>
          <a:lstStyle>
            <a:lvl1pPr>
              <a:defRPr sz="5000" spc="100" baseline="0">
                <a:solidFill>
                  <a:schemeClr val="accent3"/>
                </a:solidFill>
              </a:defRPr>
            </a:lvl1pPr>
          </a:lstStyle>
          <a:p>
            <a:r>
              <a:rPr lang="en-GB" noProof="0" dirty="0"/>
              <a:t>Insert Agenda</a:t>
            </a:r>
          </a:p>
        </p:txBody>
      </p:sp>
      <p:sp>
        <p:nvSpPr>
          <p:cNvPr id="16" name="Footer Placeholder 4" hidden="1">
            <a:extLst>
              <a:ext uri="{FF2B5EF4-FFF2-40B4-BE49-F238E27FC236}">
                <a16:creationId xmlns:a16="http://schemas.microsoft.com/office/drawing/2014/main" id="{E282C9A4-6D9D-424F-91C8-ED68A09C8B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100">
                <a:noFill/>
              </a:defRPr>
            </a:lvl1pPr>
          </a:lstStyle>
          <a:p>
            <a:endParaRPr lang="en-GB" dirty="0"/>
          </a:p>
        </p:txBody>
      </p:sp>
      <p:sp>
        <p:nvSpPr>
          <p:cNvPr id="17" name="Slide Number Placeholder 5" hidden="1">
            <a:extLst>
              <a:ext uri="{FF2B5EF4-FFF2-40B4-BE49-F238E27FC236}">
                <a16:creationId xmlns:a16="http://schemas.microsoft.com/office/drawing/2014/main" id="{90C136E3-665D-47F9-93A3-5791CEC081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">
                <a:noFill/>
              </a:defRPr>
            </a:lvl1pPr>
          </a:lstStyle>
          <a:p>
            <a:fld id="{24C8C45C-947F-4981-8B3F-4F32E973C90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8" name="Date Placeholder 3" hidden="1">
            <a:extLst>
              <a:ext uri="{FF2B5EF4-FFF2-40B4-BE49-F238E27FC236}">
                <a16:creationId xmlns:a16="http://schemas.microsoft.com/office/drawing/2014/main" id="{5E601BF9-D2C8-45F1-9D17-DC6DECED55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">
                <a:noFill/>
              </a:defRPr>
            </a:lvl1pPr>
          </a:lstStyle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00A0C9-C66C-4C37-85AB-4AB7079E9F6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334711" y="1310615"/>
            <a:ext cx="761289" cy="429736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2400"/>
              </a:spcAft>
              <a:buNone/>
              <a:defRPr sz="2000">
                <a:solidFill>
                  <a:schemeClr val="bg1"/>
                </a:solidFill>
              </a:defRPr>
            </a:lvl1pPr>
            <a:lvl2pPr marL="180000" indent="0">
              <a:buNone/>
              <a:defRPr sz="2000">
                <a:solidFill>
                  <a:srgbClr val="FF0000"/>
                </a:solidFill>
              </a:defRPr>
            </a:lvl2pPr>
            <a:lvl3pPr marL="180000" indent="0">
              <a:buNone/>
              <a:defRPr sz="2000">
                <a:solidFill>
                  <a:srgbClr val="FF0000"/>
                </a:solidFill>
              </a:defRPr>
            </a:lvl3pPr>
            <a:lvl4pPr>
              <a:buNone/>
              <a:defRPr sz="2000">
                <a:solidFill>
                  <a:srgbClr val="FF0000"/>
                </a:solidFill>
              </a:defRPr>
            </a:lvl4pPr>
            <a:lvl5pPr>
              <a:buNone/>
              <a:defRPr sz="2000">
                <a:solidFill>
                  <a:srgbClr val="FF0000"/>
                </a:solidFill>
              </a:defRPr>
            </a:lvl5pPr>
          </a:lstStyle>
          <a:p>
            <a:pPr lvl="0"/>
            <a:r>
              <a:rPr lang="en-GB" dirty="0"/>
              <a:t>01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FA113463-01E8-441B-8116-EDD41B0D643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220678" y="1310615"/>
            <a:ext cx="4910872" cy="429736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2400"/>
              </a:spcAft>
              <a:buNone/>
              <a:defRPr sz="2000">
                <a:solidFill>
                  <a:schemeClr val="bg1"/>
                </a:solidFill>
              </a:defRPr>
            </a:lvl1pPr>
            <a:lvl2pPr marL="180000" indent="0">
              <a:buNone/>
              <a:defRPr sz="2000">
                <a:solidFill>
                  <a:srgbClr val="FF0000"/>
                </a:solidFill>
              </a:defRPr>
            </a:lvl2pPr>
            <a:lvl3pPr marL="180000" indent="0">
              <a:buNone/>
              <a:defRPr sz="2000">
                <a:solidFill>
                  <a:srgbClr val="FF0000"/>
                </a:solidFill>
              </a:defRPr>
            </a:lvl3pPr>
            <a:lvl4pPr>
              <a:buNone/>
              <a:defRPr sz="2000">
                <a:solidFill>
                  <a:srgbClr val="FF0000"/>
                </a:solidFill>
              </a:defRPr>
            </a:lvl4pPr>
            <a:lvl5pPr>
              <a:buNone/>
              <a:defRPr sz="2000">
                <a:solidFill>
                  <a:srgbClr val="FF000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404065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5 Sitat/kapittel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ssholder for bilde 10"/>
          <p:cNvSpPr>
            <a:spLocks noGrp="1"/>
          </p:cNvSpPr>
          <p:nvPr>
            <p:ph type="pic" sz="quarter" idx="10"/>
          </p:nvPr>
        </p:nvSpPr>
        <p:spPr>
          <a:xfrm>
            <a:off x="251884" y="260351"/>
            <a:ext cx="11700933" cy="6337300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  <p:sp>
        <p:nvSpPr>
          <p:cNvPr id="7" name="Tittel 1">
            <a:extLst>
              <a:ext uri="{FF2B5EF4-FFF2-40B4-BE49-F238E27FC236}">
                <a16:creationId xmlns:a16="http://schemas.microsoft.com/office/drawing/2014/main" id="{E03F60E0-A48D-9848-B1BC-13F158F49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" y="1801133"/>
            <a:ext cx="6096005" cy="3278560"/>
          </a:xfrm>
          <a:solidFill>
            <a:srgbClr val="FF888A"/>
          </a:solidFill>
        </p:spPr>
        <p:txBody>
          <a:bodyPr/>
          <a:lstStyle>
            <a:lvl1pPr marL="594769" indent="0">
              <a:tabLst/>
              <a:defRPr/>
            </a:lvl1pPr>
          </a:lstStyle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35580739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06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 flipH="1">
            <a:off x="0" y="1801133"/>
            <a:ext cx="96000" cy="3278560"/>
          </a:xfrm>
          <a:prstGeom prst="rect">
            <a:avLst/>
          </a:prstGeom>
          <a:solidFill>
            <a:srgbClr val="EE7A7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400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/>
          </p:nvPr>
        </p:nvSpPr>
        <p:spPr>
          <a:xfrm>
            <a:off x="251884" y="260351"/>
            <a:ext cx="11700933" cy="6354004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  <p:pic>
        <p:nvPicPr>
          <p:cNvPr id="10" name="Bilde 9" descr="LDO_symbol_sor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2065" y="6044078"/>
            <a:ext cx="231360" cy="347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46545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07 Pau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888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400"/>
          </a:p>
        </p:txBody>
      </p:sp>
      <p:pic>
        <p:nvPicPr>
          <p:cNvPr id="10" name="Bilde 9" descr="LDO_symbol_sor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2065" y="6044078"/>
            <a:ext cx="231360" cy="347039"/>
          </a:xfrm>
          <a:prstGeom prst="rect">
            <a:avLst/>
          </a:prstGeom>
        </p:spPr>
      </p:pic>
      <p:pic>
        <p:nvPicPr>
          <p:cNvPr id="2" name="Bilde 1"/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4528672" y="1870139"/>
            <a:ext cx="3103499" cy="3103499"/>
          </a:xfrm>
          <a:prstGeom prst="ellipse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93833066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8 Avslut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888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400"/>
          </a:p>
        </p:txBody>
      </p:sp>
      <p:pic>
        <p:nvPicPr>
          <p:cNvPr id="10" name="Bilde 9" descr="LDO_symbol_sor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2065" y="6044078"/>
            <a:ext cx="231360" cy="347039"/>
          </a:xfrm>
          <a:prstGeom prst="rect">
            <a:avLst/>
          </a:prstGeom>
        </p:spPr>
      </p:pic>
      <p:sp>
        <p:nvSpPr>
          <p:cNvPr id="6" name="TekstSylinder 5"/>
          <p:cNvSpPr txBox="1"/>
          <p:nvPr userDrawn="1"/>
        </p:nvSpPr>
        <p:spPr>
          <a:xfrm>
            <a:off x="609600" y="2392427"/>
            <a:ext cx="5088565" cy="7898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nb-NO" sz="4533" b="1" i="0" u="none" strike="noStrike" kern="1200" baseline="0">
                <a:solidFill>
                  <a:schemeClr val="tx1"/>
                </a:solidFill>
                <a:latin typeface="Roboto"/>
                <a:ea typeface="+mn-ea"/>
                <a:cs typeface="Roboto"/>
              </a:rPr>
              <a:t>Vi hjelper deg</a:t>
            </a:r>
          </a:p>
        </p:txBody>
      </p:sp>
      <p:sp>
        <p:nvSpPr>
          <p:cNvPr id="7" name="TekstSylinder 6"/>
          <p:cNvSpPr txBox="1"/>
          <p:nvPr userDrawn="1"/>
        </p:nvSpPr>
        <p:spPr>
          <a:xfrm>
            <a:off x="609600" y="3282849"/>
            <a:ext cx="5088565" cy="1824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lnSpc>
                <a:spcPct val="120000"/>
              </a:lnSpc>
            </a:pPr>
            <a:r>
              <a:rPr lang="nb-NO" sz="2400" b="0" i="0" u="none" strike="noStrike" kern="1200" baseline="0">
                <a:solidFill>
                  <a:schemeClr val="tx1"/>
                </a:solidFill>
                <a:latin typeface="Roboto"/>
                <a:ea typeface="+mn-ea"/>
                <a:cs typeface="Roboto"/>
              </a:rPr>
              <a:t>Gratis juridisk veiledning</a:t>
            </a:r>
          </a:p>
          <a:p>
            <a:pPr rtl="0">
              <a:lnSpc>
                <a:spcPct val="120000"/>
              </a:lnSpc>
            </a:pPr>
            <a:r>
              <a:rPr lang="nb-NO" sz="2400" b="0" i="0" u="none" strike="noStrike" kern="1200" baseline="0">
                <a:solidFill>
                  <a:schemeClr val="tx1"/>
                </a:solidFill>
                <a:latin typeface="Roboto"/>
                <a:ea typeface="+mn-ea"/>
                <a:cs typeface="Roboto"/>
              </a:rPr>
              <a:t>Finn oss på nett: www.ldo.no</a:t>
            </a:r>
          </a:p>
          <a:p>
            <a:pPr rtl="0">
              <a:lnSpc>
                <a:spcPct val="120000"/>
              </a:lnSpc>
            </a:pPr>
            <a:r>
              <a:rPr lang="en-US" sz="2400" b="0" i="0" u="none" strike="noStrike" kern="1200" baseline="0">
                <a:solidFill>
                  <a:schemeClr val="tx1"/>
                </a:solidFill>
                <a:latin typeface="Roboto"/>
                <a:ea typeface="+mn-ea"/>
                <a:cs typeface="Roboto"/>
              </a:rPr>
              <a:t>Ring oss: 23 15 73 00</a:t>
            </a:r>
          </a:p>
          <a:p>
            <a:pPr rtl="0">
              <a:lnSpc>
                <a:spcPct val="120000"/>
              </a:lnSpc>
            </a:pPr>
            <a:r>
              <a:rPr lang="en-US" sz="2400" b="0" i="0" u="none" strike="noStrike" kern="1200" baseline="0">
                <a:solidFill>
                  <a:schemeClr val="tx1"/>
                </a:solidFill>
                <a:latin typeface="Roboto"/>
                <a:ea typeface="+mn-ea"/>
                <a:cs typeface="Roboto"/>
              </a:rPr>
              <a:t>E-post: post@ldo.no</a:t>
            </a:r>
            <a:endParaRPr lang="nb-NO" sz="4533" b="1" i="0" u="none" strike="noStrike" kern="1200" baseline="0">
              <a:solidFill>
                <a:schemeClr val="tx1"/>
              </a:solidFill>
              <a:latin typeface="Roboto"/>
              <a:ea typeface="+mn-ea"/>
              <a:cs typeface="Roboto"/>
            </a:endParaRPr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D9252F81-858D-BD40-B304-61DAD8D5161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2115" y="1276942"/>
            <a:ext cx="2883067" cy="522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74589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6165304"/>
            <a:ext cx="12192000" cy="7920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</p:spTree>
    <p:extLst>
      <p:ext uri="{BB962C8B-B14F-4D97-AF65-F5344CB8AC3E}">
        <p14:creationId xmlns:p14="http://schemas.microsoft.com/office/powerpoint/2010/main" val="99462188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7252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ckground"/>
          <p:cNvSpPr/>
          <p:nvPr userDrawn="1"/>
        </p:nvSpPr>
        <p:spPr>
          <a:xfrm>
            <a:off x="0" y="0"/>
            <a:ext cx="12193200" cy="6861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dirty="0" err="1"/>
          </a:p>
        </p:txBody>
      </p:sp>
      <p:sp>
        <p:nvSpPr>
          <p:cNvPr id="12" name="Footer Placeholder 4" hidden="1">
            <a:extLst>
              <a:ext uri="{FF2B5EF4-FFF2-40B4-BE49-F238E27FC236}">
                <a16:creationId xmlns:a16="http://schemas.microsoft.com/office/drawing/2014/main" id="{E6080868-ECCE-4A50-9CC9-55F5F3AD63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100">
                <a:noFill/>
              </a:defRPr>
            </a:lvl1pPr>
          </a:lstStyle>
          <a:p>
            <a:endParaRPr lang="en-GB" dirty="0"/>
          </a:p>
        </p:txBody>
      </p:sp>
      <p:sp>
        <p:nvSpPr>
          <p:cNvPr id="13" name="Slide Number Placeholder 5" hidden="1">
            <a:extLst>
              <a:ext uri="{FF2B5EF4-FFF2-40B4-BE49-F238E27FC236}">
                <a16:creationId xmlns:a16="http://schemas.microsoft.com/office/drawing/2014/main" id="{AFCBD021-CE79-4851-AA00-7763AC7DFC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">
                <a:noFill/>
              </a:defRPr>
            </a:lvl1pPr>
          </a:lstStyle>
          <a:p>
            <a:fld id="{24C8C45C-947F-4981-8B3F-4F32E973C90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Date Placeholder 3" hidden="1">
            <a:extLst>
              <a:ext uri="{FF2B5EF4-FFF2-40B4-BE49-F238E27FC236}">
                <a16:creationId xmlns:a16="http://schemas.microsoft.com/office/drawing/2014/main" id="{4BB8F8D5-DB63-404E-B446-F1DEA8289F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">
                <a:noFill/>
              </a:defRPr>
            </a:lvl1pPr>
          </a:lstStyle>
          <a:p>
            <a:endParaRPr lang="en-GB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4ECCB5E4-EEF8-4244-BB4F-2EC5A5734E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43820" y="1959835"/>
            <a:ext cx="6392498" cy="1177200"/>
          </a:xfrm>
        </p:spPr>
        <p:txBody>
          <a:bodyPr anchor="t" anchorCtr="0"/>
          <a:lstStyle>
            <a:lvl1pPr algn="l">
              <a:lnSpc>
                <a:spcPct val="99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29504989-647B-4BA0-A416-40731C2CE42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08890" y="1653357"/>
            <a:ext cx="1501626" cy="1176191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7200">
                <a:solidFill>
                  <a:schemeClr val="accent3"/>
                </a:solidFill>
              </a:defRPr>
            </a:lvl1pPr>
            <a:lvl2pPr marL="0" indent="0" algn="l">
              <a:buFont typeface="Arial" panose="020B0604020202020204" pitchFamily="34" charset="0"/>
              <a:buChar char="​"/>
              <a:defRPr sz="1385">
                <a:solidFill>
                  <a:schemeClr val="bg1"/>
                </a:solidFill>
              </a:defRPr>
            </a:lvl2pPr>
            <a:lvl3pPr marL="0" indent="0" algn="l">
              <a:buFont typeface="Arial" panose="020B0604020202020204" pitchFamily="34" charset="0"/>
              <a:buChar char="​"/>
              <a:defRPr sz="1385">
                <a:solidFill>
                  <a:schemeClr val="bg1"/>
                </a:solidFill>
              </a:defRPr>
            </a:lvl3pPr>
            <a:lvl4pPr marL="0" indent="0" algn="l">
              <a:buFont typeface="Arial" panose="020B0604020202020204" pitchFamily="34" charset="0"/>
              <a:buChar char="​"/>
              <a:defRPr sz="1385">
                <a:solidFill>
                  <a:schemeClr val="bg1"/>
                </a:solidFill>
              </a:defRPr>
            </a:lvl4pPr>
            <a:lvl5pPr marL="0" indent="0" algn="l">
              <a:buFont typeface="Arial" panose="020B0604020202020204" pitchFamily="34" charset="0"/>
              <a:buChar char="​"/>
              <a:defRPr sz="1385">
                <a:solidFill>
                  <a:schemeClr val="bg1"/>
                </a:solidFill>
              </a:defRPr>
            </a:lvl5pPr>
            <a:lvl6pPr marL="0" indent="0" algn="l">
              <a:buFont typeface="Arial" panose="020B0604020202020204" pitchFamily="34" charset="0"/>
              <a:buChar char="​"/>
              <a:defRPr sz="1385">
                <a:solidFill>
                  <a:schemeClr val="bg1"/>
                </a:solidFill>
              </a:defRPr>
            </a:lvl6pPr>
            <a:lvl7pPr marL="0" indent="0" algn="l">
              <a:buFont typeface="Arial" panose="020B0604020202020204" pitchFamily="34" charset="0"/>
              <a:buChar char="​"/>
              <a:defRPr sz="1385">
                <a:solidFill>
                  <a:schemeClr val="bg1"/>
                </a:solidFill>
              </a:defRPr>
            </a:lvl7pPr>
            <a:lvl8pPr marL="0" indent="0" algn="l">
              <a:buFont typeface="Arial" panose="020B0604020202020204" pitchFamily="34" charset="0"/>
              <a:buChar char="​"/>
              <a:defRPr sz="1385">
                <a:solidFill>
                  <a:schemeClr val="bg1"/>
                </a:solidFill>
              </a:defRPr>
            </a:lvl8pPr>
            <a:lvl9pPr marL="0" indent="0" algn="l">
              <a:buFont typeface="Arial" panose="020B0604020202020204" pitchFamily="34" charset="0"/>
              <a:buChar char="​"/>
              <a:tabLst/>
              <a:defRPr sz="1385">
                <a:solidFill>
                  <a:schemeClr val="bg1"/>
                </a:solidFill>
              </a:defRPr>
            </a:lvl9pPr>
          </a:lstStyle>
          <a:p>
            <a:r>
              <a:rPr lang="en-GB" dirty="0"/>
              <a:t>01</a:t>
            </a:r>
          </a:p>
        </p:txBody>
      </p:sp>
    </p:spTree>
    <p:extLst>
      <p:ext uri="{BB962C8B-B14F-4D97-AF65-F5344CB8AC3E}">
        <p14:creationId xmlns:p14="http://schemas.microsoft.com/office/powerpoint/2010/main" val="19713822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08" userDrawn="1">
          <p15:clr>
            <a:srgbClr val="FBAE40"/>
          </p15:clr>
        </p15:guide>
        <p15:guide id="2" pos="1413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ckground"/>
          <p:cNvSpPr/>
          <p:nvPr userDrawn="1"/>
        </p:nvSpPr>
        <p:spPr>
          <a:xfrm>
            <a:off x="0" y="0"/>
            <a:ext cx="121932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dirty="0" err="1"/>
          </a:p>
        </p:txBody>
      </p:sp>
      <p:sp>
        <p:nvSpPr>
          <p:cNvPr id="8" name="Rectangle 7"/>
          <p:cNvSpPr/>
          <p:nvPr userDrawn="1"/>
        </p:nvSpPr>
        <p:spPr>
          <a:xfrm>
            <a:off x="1" y="0"/>
            <a:ext cx="2987110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en-GB" sz="2000" noProof="0" dirty="0" err="1"/>
          </a:p>
        </p:txBody>
      </p:sp>
      <p:sp>
        <p:nvSpPr>
          <p:cNvPr id="12" name="Footer Placeholder 4" hidden="1">
            <a:extLst>
              <a:ext uri="{FF2B5EF4-FFF2-40B4-BE49-F238E27FC236}">
                <a16:creationId xmlns:a16="http://schemas.microsoft.com/office/drawing/2014/main" id="{E6080868-ECCE-4A50-9CC9-55F5F3AD63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100">
                <a:noFill/>
              </a:defRPr>
            </a:lvl1pPr>
          </a:lstStyle>
          <a:p>
            <a:endParaRPr lang="en-GB" dirty="0"/>
          </a:p>
        </p:txBody>
      </p:sp>
      <p:sp>
        <p:nvSpPr>
          <p:cNvPr id="13" name="Slide Number Placeholder 5" hidden="1">
            <a:extLst>
              <a:ext uri="{FF2B5EF4-FFF2-40B4-BE49-F238E27FC236}">
                <a16:creationId xmlns:a16="http://schemas.microsoft.com/office/drawing/2014/main" id="{AFCBD021-CE79-4851-AA00-7763AC7DFC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">
                <a:noFill/>
              </a:defRPr>
            </a:lvl1pPr>
          </a:lstStyle>
          <a:p>
            <a:fld id="{24C8C45C-947F-4981-8B3F-4F32E973C90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Date Placeholder 3" hidden="1">
            <a:extLst>
              <a:ext uri="{FF2B5EF4-FFF2-40B4-BE49-F238E27FC236}">
                <a16:creationId xmlns:a16="http://schemas.microsoft.com/office/drawing/2014/main" id="{4BB8F8D5-DB63-404E-B446-F1DEA8289F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">
                <a:noFill/>
              </a:defRPr>
            </a:lvl1pPr>
          </a:lstStyle>
          <a:p>
            <a:endParaRPr lang="en-GB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4ECCB5E4-EEF8-4244-BB4F-2EC5A5734E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28350" y="1959835"/>
            <a:ext cx="6392498" cy="1177200"/>
          </a:xfrm>
        </p:spPr>
        <p:txBody>
          <a:bodyPr anchor="t" anchorCtr="0"/>
          <a:lstStyle>
            <a:lvl1pPr algn="l">
              <a:lnSpc>
                <a:spcPct val="99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29504989-647B-4BA0-A416-40731C2CE42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08890" y="1653357"/>
            <a:ext cx="1501626" cy="1176191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7200">
                <a:solidFill>
                  <a:schemeClr val="accent3"/>
                </a:solidFill>
              </a:defRPr>
            </a:lvl1pPr>
            <a:lvl2pPr marL="0" indent="0" algn="l">
              <a:buFont typeface="Arial" panose="020B0604020202020204" pitchFamily="34" charset="0"/>
              <a:buChar char="​"/>
              <a:defRPr sz="1385">
                <a:solidFill>
                  <a:schemeClr val="bg1"/>
                </a:solidFill>
              </a:defRPr>
            </a:lvl2pPr>
            <a:lvl3pPr marL="0" indent="0" algn="l">
              <a:buFont typeface="Arial" panose="020B0604020202020204" pitchFamily="34" charset="0"/>
              <a:buChar char="​"/>
              <a:defRPr sz="1385">
                <a:solidFill>
                  <a:schemeClr val="bg1"/>
                </a:solidFill>
              </a:defRPr>
            </a:lvl3pPr>
            <a:lvl4pPr marL="0" indent="0" algn="l">
              <a:buFont typeface="Arial" panose="020B0604020202020204" pitchFamily="34" charset="0"/>
              <a:buChar char="​"/>
              <a:defRPr sz="1385">
                <a:solidFill>
                  <a:schemeClr val="bg1"/>
                </a:solidFill>
              </a:defRPr>
            </a:lvl4pPr>
            <a:lvl5pPr marL="0" indent="0" algn="l">
              <a:buFont typeface="Arial" panose="020B0604020202020204" pitchFamily="34" charset="0"/>
              <a:buChar char="​"/>
              <a:defRPr sz="1385">
                <a:solidFill>
                  <a:schemeClr val="bg1"/>
                </a:solidFill>
              </a:defRPr>
            </a:lvl5pPr>
            <a:lvl6pPr marL="0" indent="0" algn="l">
              <a:buFont typeface="Arial" panose="020B0604020202020204" pitchFamily="34" charset="0"/>
              <a:buChar char="​"/>
              <a:defRPr sz="1385">
                <a:solidFill>
                  <a:schemeClr val="bg1"/>
                </a:solidFill>
              </a:defRPr>
            </a:lvl6pPr>
            <a:lvl7pPr marL="0" indent="0" algn="l">
              <a:buFont typeface="Arial" panose="020B0604020202020204" pitchFamily="34" charset="0"/>
              <a:buChar char="​"/>
              <a:defRPr sz="1385">
                <a:solidFill>
                  <a:schemeClr val="bg1"/>
                </a:solidFill>
              </a:defRPr>
            </a:lvl7pPr>
            <a:lvl8pPr marL="0" indent="0" algn="l">
              <a:buFont typeface="Arial" panose="020B0604020202020204" pitchFamily="34" charset="0"/>
              <a:buChar char="​"/>
              <a:defRPr sz="1385">
                <a:solidFill>
                  <a:schemeClr val="bg1"/>
                </a:solidFill>
              </a:defRPr>
            </a:lvl8pPr>
            <a:lvl9pPr marL="0" indent="0" algn="l">
              <a:buFont typeface="Arial" panose="020B0604020202020204" pitchFamily="34" charset="0"/>
              <a:buChar char="​"/>
              <a:tabLst/>
              <a:defRPr sz="1385">
                <a:solidFill>
                  <a:schemeClr val="bg1"/>
                </a:solidFill>
              </a:defRPr>
            </a:lvl9pPr>
          </a:lstStyle>
          <a:p>
            <a:r>
              <a:rPr lang="en-GB" dirty="0"/>
              <a:t>01</a:t>
            </a:r>
          </a:p>
        </p:txBody>
      </p:sp>
    </p:spTree>
    <p:extLst>
      <p:ext uri="{BB962C8B-B14F-4D97-AF65-F5344CB8AC3E}">
        <p14:creationId xmlns:p14="http://schemas.microsoft.com/office/powerpoint/2010/main" val="6855025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08">
          <p15:clr>
            <a:srgbClr val="FBAE40"/>
          </p15:clr>
        </p15:guide>
        <p15:guide id="2" pos="141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012" y="1893600"/>
            <a:ext cx="10396800" cy="4285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noProof="0" dirty="0"/>
          </a:p>
        </p:txBody>
      </p:sp>
      <p:sp>
        <p:nvSpPr>
          <p:cNvPr id="7" name="Date Placeholder 6" hidden="1">
            <a:extLst>
              <a:ext uri="{FF2B5EF4-FFF2-40B4-BE49-F238E27FC236}">
                <a16:creationId xmlns:a16="http://schemas.microsoft.com/office/drawing/2014/main" id="{07A517A7-B9AF-4D82-84E3-9D3B6DE7E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F60775-CFBD-422C-A07C-56BEE9504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1E24A0-B03D-4C5C-B759-648783C66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1011111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 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011" y="1893600"/>
            <a:ext cx="5058000" cy="4284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noProof="0" dirty="0"/>
          </a:p>
        </p:txBody>
      </p:sp>
      <p:sp>
        <p:nvSpPr>
          <p:cNvPr id="7" name="Date Placeholder 6" hidden="1">
            <a:extLst>
              <a:ext uri="{FF2B5EF4-FFF2-40B4-BE49-F238E27FC236}">
                <a16:creationId xmlns:a16="http://schemas.microsoft.com/office/drawing/2014/main" id="{07A517A7-B9AF-4D82-84E3-9D3B6DE7E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F60775-CFBD-422C-A07C-56BEE9504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1E24A0-B03D-4C5C-B759-648783C66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D9A52E4-613D-441B-9CAA-83CF1EEB850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073812" y="1893600"/>
            <a:ext cx="5058000" cy="4284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A110D0C-3705-4B45-AC95-17F0ACD5A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012" y="365760"/>
            <a:ext cx="10396800" cy="130397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518482"/>
      </p:ext>
    </p:extLst>
  </p:cSld>
  <p:clrMapOvr>
    <a:masterClrMapping/>
  </p:clrMapOvr>
  <p:hf hdr="0"/>
  <p:extLst>
    <p:ext uri="{DCECCB84-F9BA-43D5-87BE-67443E8EF086}">
      <p15:sldGuideLst xmlns:p15="http://schemas.microsoft.com/office/powerpoint/2012/main">
        <p15:guide id="1" pos="3827" userDrawn="1">
          <p15:clr>
            <a:srgbClr val="FBAE40"/>
          </p15:clr>
        </p15:guide>
        <p15:guide id="2" pos="3649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11" y="365760"/>
            <a:ext cx="5058000" cy="1303973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011" y="1893600"/>
            <a:ext cx="5058000" cy="4284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noProof="0" dirty="0"/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C3740E63-FE5A-40EF-8F52-2CDC77D09BC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73775" y="0"/>
            <a:ext cx="5356938" cy="6858000"/>
          </a:xfrm>
        </p:spPr>
        <p:txBody>
          <a:bodyPr lIns="180000" tIns="1224000" rIns="180000" anchor="ctr" anchorCtr="0"/>
          <a:lstStyle>
            <a:lvl1pPr marL="0" indent="0" algn="ctr">
              <a:buNone/>
              <a:defRPr sz="1600"/>
            </a:lvl1pPr>
          </a:lstStyle>
          <a:p>
            <a:r>
              <a:rPr lang="en-GB" noProof="0" dirty="0"/>
              <a:t>Click the placeholder, and go to images in the Templafy pane to insert an image. The image will adjust automatically to the placeholder</a:t>
            </a:r>
          </a:p>
        </p:txBody>
      </p:sp>
      <p:sp>
        <p:nvSpPr>
          <p:cNvPr id="8" name="Date Placeholder 7" hidden="1">
            <a:extLst>
              <a:ext uri="{FF2B5EF4-FFF2-40B4-BE49-F238E27FC236}">
                <a16:creationId xmlns:a16="http://schemas.microsoft.com/office/drawing/2014/main" id="{696005E4-93AC-45EE-B7FC-203D6AB2A63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FCA72B91-BF31-47AE-8746-797EF09936BC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E077BA4-F24B-48FF-8803-E2D0662A222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4C8C45C-947F-4981-8B3F-4F32E973C90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7906600"/>
      </p:ext>
    </p:extLst>
  </p:cSld>
  <p:clrMapOvr>
    <a:masterClrMapping/>
  </p:clrMapOvr>
  <p:hf hdr="0"/>
  <p:extLst>
    <p:ext uri="{DCECCB84-F9BA-43D5-87BE-67443E8EF086}">
      <p15:sldGuideLst xmlns:p15="http://schemas.microsoft.com/office/powerpoint/2012/main">
        <p15:guide id="1" pos="3827" userDrawn="1">
          <p15:clr>
            <a:srgbClr val="FBAE40"/>
          </p15:clr>
        </p15:guide>
        <p15:guide id="2" pos="364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smal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11" y="365760"/>
            <a:ext cx="6891138" cy="1303973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010" y="1893600"/>
            <a:ext cx="6891139" cy="4284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noProof="0" dirty="0"/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C3740E63-FE5A-40EF-8F52-2CDC77D09BC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896226" y="0"/>
            <a:ext cx="3547422" cy="6858000"/>
          </a:xfrm>
        </p:spPr>
        <p:txBody>
          <a:bodyPr lIns="180000" tIns="1692000" rIns="180000" anchor="ctr" anchorCtr="0"/>
          <a:lstStyle>
            <a:lvl1pPr marL="0" indent="0" algn="ctr">
              <a:buNone/>
              <a:defRPr sz="1600"/>
            </a:lvl1pPr>
          </a:lstStyle>
          <a:p>
            <a:r>
              <a:rPr lang="en-GB" noProof="0" dirty="0"/>
              <a:t>Click the placeholder, and go to images in the Templafy pane to insert an image. The image will adjust automatically to the placeholder</a:t>
            </a:r>
          </a:p>
        </p:txBody>
      </p:sp>
      <p:sp>
        <p:nvSpPr>
          <p:cNvPr id="8" name="Date Placeholder 7" hidden="1">
            <a:extLst>
              <a:ext uri="{FF2B5EF4-FFF2-40B4-BE49-F238E27FC236}">
                <a16:creationId xmlns:a16="http://schemas.microsoft.com/office/drawing/2014/main" id="{696005E4-93AC-45EE-B7FC-203D6AB2A63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FCA72B91-BF31-47AE-8746-797EF09936BC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E077BA4-F24B-48FF-8803-E2D0662A222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4C8C45C-947F-4981-8B3F-4F32E973C90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0160749"/>
      </p:ext>
    </p:extLst>
  </p:cSld>
  <p:clrMapOvr>
    <a:masterClrMapping/>
  </p:clrMapOvr>
  <p:hf hdr="0"/>
  <p:extLst>
    <p:ext uri="{DCECCB84-F9BA-43D5-87BE-67443E8EF086}">
      <p15:sldGuideLst xmlns:p15="http://schemas.microsoft.com/office/powerpoint/2012/main">
        <p15:guide id="1" pos="4974" userDrawn="1">
          <p15:clr>
            <a:srgbClr val="FBAE40"/>
          </p15:clr>
        </p15:guide>
        <p15:guide id="2" pos="4815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image" Target="../media/image15.png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green">
            <a:extLst>
              <a:ext uri="{FF2B5EF4-FFF2-40B4-BE49-F238E27FC236}">
                <a16:creationId xmlns:a16="http://schemas.microsoft.com/office/drawing/2014/main" id="{B13787A7-E7ED-41BF-A18F-C0426E540327}"/>
              </a:ext>
            </a:extLst>
          </p:cNvPr>
          <p:cNvSpPr/>
          <p:nvPr userDrawn="1"/>
        </p:nvSpPr>
        <p:spPr>
          <a:xfrm flipV="1">
            <a:off x="11428800" y="-3"/>
            <a:ext cx="763200" cy="53355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en-GB" sz="2000" noProof="0" dirty="0" err="1"/>
          </a:p>
        </p:txBody>
      </p:sp>
      <p:sp>
        <p:nvSpPr>
          <p:cNvPr id="10" name="Rektangel dark green">
            <a:extLst>
              <a:ext uri="{FF2B5EF4-FFF2-40B4-BE49-F238E27FC236}">
                <a16:creationId xmlns:a16="http://schemas.microsoft.com/office/drawing/2014/main" id="{87E3C0F8-E5EB-423A-8525-1B88649A6A1A}"/>
              </a:ext>
            </a:extLst>
          </p:cNvPr>
          <p:cNvSpPr/>
          <p:nvPr userDrawn="1"/>
        </p:nvSpPr>
        <p:spPr>
          <a:xfrm>
            <a:off x="11428800" y="5335571"/>
            <a:ext cx="763200" cy="152242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en-GB" sz="2000" noProof="0" dirty="0" err="1"/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C9392247-CE23-49BB-A39E-64C7575BE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012" y="365760"/>
            <a:ext cx="10396800" cy="130397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redigere</a:t>
            </a:r>
            <a:r>
              <a:rPr lang="en-GB" dirty="0"/>
              <a:t> </a:t>
            </a:r>
            <a:r>
              <a:rPr lang="en-GB" dirty="0" err="1"/>
              <a:t>titeltypografien</a:t>
            </a:r>
            <a:r>
              <a:rPr lang="en-GB" dirty="0"/>
              <a:t> i </a:t>
            </a:r>
            <a:r>
              <a:rPr lang="en-GB" dirty="0" err="1"/>
              <a:t>masteren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12" y="1893600"/>
            <a:ext cx="10396800" cy="428537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Level 1</a:t>
            </a:r>
          </a:p>
          <a:p>
            <a:pPr lvl="1"/>
            <a:r>
              <a:rPr lang="en-GB" noProof="0" dirty="0"/>
              <a:t>Level 2</a:t>
            </a:r>
          </a:p>
          <a:p>
            <a:pPr lvl="2"/>
            <a:r>
              <a:rPr lang="en-GB" noProof="0" dirty="0"/>
              <a:t>Level 3</a:t>
            </a:r>
          </a:p>
          <a:p>
            <a:pPr lvl="3"/>
            <a:r>
              <a:rPr lang="en-GB" noProof="0" dirty="0"/>
              <a:t>Level 4</a:t>
            </a:r>
          </a:p>
          <a:p>
            <a:pPr lvl="4"/>
            <a:r>
              <a:rPr lang="en-GB" noProof="0" dirty="0"/>
              <a:t>Level 5</a:t>
            </a:r>
          </a:p>
          <a:p>
            <a:pPr lvl="5"/>
            <a:r>
              <a:rPr lang="en-GB" noProof="0" dirty="0"/>
              <a:t>Level 6</a:t>
            </a:r>
          </a:p>
          <a:p>
            <a:pPr lvl="6"/>
            <a:r>
              <a:rPr lang="en-GB" noProof="0" dirty="0"/>
              <a:t>Level 7</a:t>
            </a:r>
          </a:p>
          <a:p>
            <a:pPr lvl="7"/>
            <a:r>
              <a:rPr lang="en-GB" noProof="0" dirty="0"/>
              <a:t>Level 8</a:t>
            </a:r>
          </a:p>
          <a:p>
            <a:pPr lvl="8"/>
            <a:r>
              <a:rPr lang="en-GB" noProof="0" dirty="0"/>
              <a:t>Level 9</a:t>
            </a:r>
          </a:p>
        </p:txBody>
      </p:sp>
      <p:sp>
        <p:nvSpPr>
          <p:cNvPr id="11" name="Tekstfelt Logo navn">
            <a:extLst>
              <a:ext uri="{FF2B5EF4-FFF2-40B4-BE49-F238E27FC236}">
                <a16:creationId xmlns:a16="http://schemas.microsoft.com/office/drawing/2014/main" id="{A195006F-C401-47B9-8CC0-45C58235A713}"/>
              </a:ext>
            </a:extLst>
          </p:cNvPr>
          <p:cNvSpPr txBox="1"/>
          <p:nvPr userDrawn="1"/>
        </p:nvSpPr>
        <p:spPr>
          <a:xfrm>
            <a:off x="766713" y="6362916"/>
            <a:ext cx="875324" cy="17997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GB" sz="1100" b="1" spc="0" baseline="0" noProof="1">
                <a:solidFill>
                  <a:schemeClr val="accent3"/>
                </a:solidFill>
              </a:rPr>
              <a:t>Wiersholm</a:t>
            </a:r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3"/>
          </p:nvPr>
        </p:nvSpPr>
        <p:spPr>
          <a:xfrm>
            <a:off x="1824420" y="6362700"/>
            <a:ext cx="3968368" cy="180192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10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11183" y="6362892"/>
            <a:ext cx="394920" cy="180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ctr"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4C8C45C-947F-4981-8B3F-4F32E973C90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Date Placeholder 3" hidden="1">
            <a:extLst>
              <a:ext uri="{FF2B5EF4-FFF2-40B4-BE49-F238E27FC236}">
                <a16:creationId xmlns:a16="http://schemas.microsoft.com/office/drawing/2014/main" id="{D17D353D-5BA9-4C4C-82F8-22CFF12326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">
                <a:noFill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999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82" r:id="rId2"/>
    <p:sldLayoutId id="2147483779" r:id="rId3"/>
    <p:sldLayoutId id="2147483731" r:id="rId4"/>
    <p:sldLayoutId id="2147483783" r:id="rId5"/>
    <p:sldLayoutId id="2147483732" r:id="rId6"/>
    <p:sldLayoutId id="2147483765" r:id="rId7"/>
    <p:sldLayoutId id="2147483757" r:id="rId8"/>
    <p:sldLayoutId id="2147483784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7" r:id="rId16"/>
    <p:sldLayoutId id="2147483775" r:id="rId17"/>
    <p:sldLayoutId id="2147483785" r:id="rId18"/>
    <p:sldLayoutId id="2147483786" r:id="rId19"/>
    <p:sldLayoutId id="2147483774" r:id="rId20"/>
    <p:sldLayoutId id="2147483743" r:id="rId21"/>
    <p:sldLayoutId id="2147483744" r:id="rId22"/>
    <p:sldLayoutId id="2147483737" r:id="rId23"/>
    <p:sldLayoutId id="2147483762" r:id="rId24"/>
    <p:sldLayoutId id="2147483751" r:id="rId25"/>
  </p:sldLayoutIdLst>
  <p:hf hdr="0"/>
  <p:txStyles>
    <p:titleStyle>
      <a:lvl1pPr algn="l" defTabSz="914400" rtl="0" eaLnBrk="1" latinLnBrk="0" hangingPunct="1">
        <a:lnSpc>
          <a:spcPct val="98000"/>
        </a:lnSpc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200"/>
        </a:spcBef>
        <a:spcAft>
          <a:spcPts val="600"/>
        </a:spcAft>
        <a:buClr>
          <a:schemeClr val="bg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chemeClr val="bg2"/>
        </a:buClr>
        <a:buFont typeface="Arial" panose="020B0604020202020204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1800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chemeClr val="bg2"/>
        </a:buClr>
        <a:buFont typeface="Arial" panose="020B0604020202020204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​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​"/>
        <a:tabLst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180000" indent="-1800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chemeClr val="bg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​"/>
        <a:defRPr sz="1600" b="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​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Font typeface="Arial" panose="020B0604020202020204" pitchFamily="34" charset="0"/>
        <a:buChar char="​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62" userDrawn="1">
          <p15:clr>
            <a:srgbClr val="F26B43"/>
          </p15:clr>
        </p15:guide>
        <p15:guide id="2" pos="7012" userDrawn="1">
          <p15:clr>
            <a:srgbClr val="F26B43"/>
          </p15:clr>
        </p15:guide>
        <p15:guide id="3" orient="horz" pos="230" userDrawn="1">
          <p15:clr>
            <a:srgbClr val="F26B43"/>
          </p15:clr>
        </p15:guide>
        <p15:guide id="4" orient="horz" pos="1051" userDrawn="1">
          <p15:clr>
            <a:srgbClr val="F26B43"/>
          </p15:clr>
        </p15:guide>
        <p15:guide id="6" orient="horz" pos="1192" userDrawn="1">
          <p15:clr>
            <a:srgbClr val="F26B43"/>
          </p15:clr>
        </p15:guide>
        <p15:guide id="7" orient="horz" pos="3891" userDrawn="1">
          <p15:clr>
            <a:srgbClr val="F26B43"/>
          </p15:clr>
        </p15:guide>
        <p15:guide id="11" orient="horz" pos="4008" userDrawn="1">
          <p15:clr>
            <a:srgbClr val="F26B43"/>
          </p15:clr>
        </p15:guide>
        <p15:guide id="12" orient="horz" pos="4121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27200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</p:txBody>
      </p:sp>
    </p:spTree>
    <p:extLst>
      <p:ext uri="{BB962C8B-B14F-4D97-AF65-F5344CB8AC3E}">
        <p14:creationId xmlns:p14="http://schemas.microsoft.com/office/powerpoint/2010/main" val="416948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</p:sldLayoutIdLst>
  <p:txStyles>
    <p:titleStyle>
      <a:lvl1pPr algn="l" defTabSz="609585" rtl="0" eaLnBrk="1" latinLnBrk="0" hangingPunct="1">
        <a:spcBef>
          <a:spcPct val="0"/>
        </a:spcBef>
        <a:buNone/>
        <a:defRPr sz="4533" b="1" kern="1200">
          <a:solidFill>
            <a:schemeClr val="tx1"/>
          </a:solidFill>
          <a:latin typeface="Roboto"/>
          <a:ea typeface="+mj-ea"/>
          <a:cs typeface="Roboto"/>
        </a:defRPr>
      </a:lvl1pPr>
    </p:titleStyle>
    <p:bodyStyle>
      <a:lvl1pPr marL="594769" indent="-584185" algn="l" defTabSz="609585" rtl="0" eaLnBrk="1" latinLnBrk="0" hangingPunct="1">
        <a:spcBef>
          <a:spcPct val="20000"/>
        </a:spcBef>
        <a:buFontTx/>
        <a:buBlip>
          <a:blip r:embed="rId12"/>
        </a:buBlip>
        <a:tabLst/>
        <a:defRPr sz="3200" kern="1200">
          <a:solidFill>
            <a:schemeClr val="tx1"/>
          </a:solidFill>
          <a:latin typeface="Roboto"/>
          <a:ea typeface="+mn-ea"/>
          <a:cs typeface="Roboto"/>
        </a:defRPr>
      </a:lvl1pPr>
      <a:lvl2pPr marL="954593" indent="-361942" algn="l" defTabSz="609585" rtl="0" eaLnBrk="1" latinLnBrk="0" hangingPunct="1">
        <a:spcBef>
          <a:spcPct val="20000"/>
        </a:spcBef>
        <a:buFontTx/>
        <a:buBlip>
          <a:blip r:embed="rId12"/>
        </a:buBlip>
        <a:tabLst/>
        <a:defRPr sz="2667" kern="1200">
          <a:solidFill>
            <a:schemeClr val="tx1"/>
          </a:solidFill>
          <a:latin typeface="Roboto"/>
          <a:ea typeface="+mn-ea"/>
          <a:cs typeface="Roboto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Roboto"/>
          <a:ea typeface="+mn-ea"/>
          <a:cs typeface="Roboto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133" kern="1200">
          <a:solidFill>
            <a:schemeClr val="tx1"/>
          </a:solidFill>
          <a:latin typeface="Roboto"/>
          <a:ea typeface="+mn-ea"/>
          <a:cs typeface="Roboto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133" kern="1200">
          <a:solidFill>
            <a:schemeClr val="tx1"/>
          </a:solidFill>
          <a:latin typeface="Roboto"/>
          <a:ea typeface="+mn-ea"/>
          <a:cs typeface="Roboto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13">
          <p15:clr>
            <a:srgbClr val="F26B43"/>
          </p15:clr>
        </p15:guide>
        <p15:guide id="2" pos="5647">
          <p15:clr>
            <a:srgbClr val="F26B43"/>
          </p15:clr>
        </p15:guide>
        <p15:guide id="3" orient="horz" pos="123">
          <p15:clr>
            <a:srgbClr val="F26B43"/>
          </p15:clr>
        </p15:guide>
        <p15:guide id="4" orient="horz" pos="3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skrimineringsnemnda.no/" TargetMode="External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lassholder for bilde 6" descr="To personer som ser gjennom dokumenter sammen">
            <a:extLst>
              <a:ext uri="{FF2B5EF4-FFF2-40B4-BE49-F238E27FC236}">
                <a16:creationId xmlns:a16="http://schemas.microsoft.com/office/drawing/2014/main" id="{7E37EF77-EE64-45DB-BB7B-9818420B111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1596" y="260350"/>
            <a:ext cx="11699875" cy="6337300"/>
          </a:xfrm>
        </p:spPr>
      </p:pic>
      <p:sp>
        <p:nvSpPr>
          <p:cNvPr id="3" name="Tittel 2">
            <a:extLst>
              <a:ext uri="{FF2B5EF4-FFF2-40B4-BE49-F238E27FC236}">
                <a16:creationId xmlns:a16="http://schemas.microsoft.com/office/drawing/2014/main" id="{3BD10AAD-3433-4BB8-B8B9-169BE7961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" y="1789720"/>
            <a:ext cx="6096005" cy="32785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nb-NO" sz="3900" b="1" kern="1200" dirty="0" err="1"/>
              <a:t>Webinar</a:t>
            </a:r>
            <a:r>
              <a:rPr lang="nb-NO" sz="3900" b="1" kern="1200" dirty="0"/>
              <a:t>: Lønnskartlegging etter </a:t>
            </a:r>
            <a:r>
              <a:rPr lang="nb-NO" sz="3900" b="1" kern="1200" dirty="0" err="1"/>
              <a:t>ldl</a:t>
            </a:r>
            <a:r>
              <a:rPr lang="nb-NO" sz="3900" b="1" kern="1200" dirty="0"/>
              <a:t> § 26</a:t>
            </a:r>
            <a:br>
              <a:rPr lang="nb-NO" sz="3900" b="1" kern="1200" dirty="0"/>
            </a:br>
            <a:r>
              <a:rPr lang="nb-NO" sz="3900" b="1" kern="1200" dirty="0"/>
              <a:t>(begynner </a:t>
            </a:r>
            <a:r>
              <a:rPr lang="nb-NO" sz="3900" b="1" kern="1200" dirty="0" err="1"/>
              <a:t>kl</a:t>
            </a:r>
            <a:r>
              <a:rPr lang="nb-NO" sz="3900" b="1" kern="1200" dirty="0"/>
              <a:t> 1000)</a:t>
            </a:r>
          </a:p>
        </p:txBody>
      </p:sp>
    </p:spTree>
    <p:extLst>
      <p:ext uri="{BB962C8B-B14F-4D97-AF65-F5344CB8AC3E}">
        <p14:creationId xmlns:p14="http://schemas.microsoft.com/office/powerpoint/2010/main" val="2851138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2F34AFB-6B6C-45B7-A289-1F1BF30AD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Redegjørelse – </a:t>
            </a:r>
            <a:r>
              <a:rPr lang="nb-NO" dirty="0" err="1"/>
              <a:t>ldl</a:t>
            </a:r>
            <a:r>
              <a:rPr lang="nb-NO" dirty="0"/>
              <a:t> § 26 a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0C4F8A6-D683-4E95-B67D-3DF36355D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b="0" i="0" dirty="0">
                <a:solidFill>
                  <a:srgbClr val="333333"/>
                </a:solidFill>
                <a:effectLst/>
                <a:latin typeface="Helvetica Neue"/>
              </a:rPr>
              <a:t>...</a:t>
            </a:r>
            <a:endParaRPr lang="nb-NO" dirty="0">
              <a:solidFill>
                <a:srgbClr val="333333"/>
              </a:solidFill>
              <a:latin typeface="Helvetica Neue"/>
            </a:endParaRPr>
          </a:p>
          <a:p>
            <a:pPr marL="0" indent="0">
              <a:buNone/>
            </a:pPr>
            <a:r>
              <a:rPr lang="nb-NO" b="0" i="0" dirty="0">
                <a:solidFill>
                  <a:srgbClr val="333333"/>
                </a:solidFill>
                <a:effectLst/>
                <a:latin typeface="Helvetica Neue"/>
              </a:rPr>
              <a:t>Resultatene av lønnskartleggingen skal fremgå av redegjørelsen i anonymisert form.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368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603BB7A-434D-44E6-B644-005E87B2C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4500" dirty="0">
                <a:ea typeface="Roboto"/>
              </a:rPr>
              <a:t>Rapportering i årsrapport - </a:t>
            </a:r>
            <a:r>
              <a:rPr lang="nb-NO" dirty="0">
                <a:ea typeface="Roboto"/>
              </a:rPr>
              <a:t>Alt 1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5372B58-6135-428A-B483-ACD252083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96265" indent="-596265"/>
            <a:endParaRPr lang="nb-NO" dirty="0">
              <a:ea typeface="Roboto"/>
            </a:endParaRPr>
          </a:p>
        </p:txBody>
      </p:sp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6381AD99-BDB5-4379-8D27-CCB3EF4ED1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6659798"/>
              </p:ext>
            </p:extLst>
          </p:nvPr>
        </p:nvGraphicFramePr>
        <p:xfrm>
          <a:off x="798093" y="1374968"/>
          <a:ext cx="10784307" cy="4965018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790195">
                  <a:extLst>
                    <a:ext uri="{9D8B030D-6E8A-4147-A177-3AD203B41FA5}">
                      <a16:colId xmlns:a16="http://schemas.microsoft.com/office/drawing/2014/main" val="2917319035"/>
                    </a:ext>
                  </a:extLst>
                </a:gridCol>
                <a:gridCol w="1725490">
                  <a:extLst>
                    <a:ext uri="{9D8B030D-6E8A-4147-A177-3AD203B41FA5}">
                      <a16:colId xmlns:a16="http://schemas.microsoft.com/office/drawing/2014/main" val="2918826388"/>
                    </a:ext>
                  </a:extLst>
                </a:gridCol>
                <a:gridCol w="1703919">
                  <a:extLst>
                    <a:ext uri="{9D8B030D-6E8A-4147-A177-3AD203B41FA5}">
                      <a16:colId xmlns:a16="http://schemas.microsoft.com/office/drawing/2014/main" val="900763670"/>
                    </a:ext>
                  </a:extLst>
                </a:gridCol>
                <a:gridCol w="1854901">
                  <a:extLst>
                    <a:ext uri="{9D8B030D-6E8A-4147-A177-3AD203B41FA5}">
                      <a16:colId xmlns:a16="http://schemas.microsoft.com/office/drawing/2014/main" val="829888464"/>
                    </a:ext>
                  </a:extLst>
                </a:gridCol>
                <a:gridCol w="1854901">
                  <a:extLst>
                    <a:ext uri="{9D8B030D-6E8A-4147-A177-3AD203B41FA5}">
                      <a16:colId xmlns:a16="http://schemas.microsoft.com/office/drawing/2014/main" val="2313296293"/>
                    </a:ext>
                  </a:extLst>
                </a:gridCol>
                <a:gridCol w="1854901">
                  <a:extLst>
                    <a:ext uri="{9D8B030D-6E8A-4147-A177-3AD203B41FA5}">
                      <a16:colId xmlns:a16="http://schemas.microsoft.com/office/drawing/2014/main" val="1741570520"/>
                    </a:ext>
                  </a:extLst>
                </a:gridCol>
              </a:tblGrid>
              <a:tr h="941658">
                <a:tc>
                  <a:txBody>
                    <a:bodyPr/>
                    <a:lstStyle/>
                    <a:p>
                      <a:r>
                        <a:rPr lang="nb-NO" sz="2000" dirty="0">
                          <a:effectLst/>
                        </a:rPr>
                        <a:t>Stillingsgruppe</a:t>
                      </a:r>
                      <a:endParaRPr lang="nb-NO" sz="2000" b="1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nb-NO" sz="2000" dirty="0">
                          <a:effectLst/>
                        </a:rPr>
                        <a:t>Antall ansatte</a:t>
                      </a:r>
                      <a:endParaRPr lang="nb-NO" sz="2000" b="1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nb-NO" sz="2000" dirty="0">
                          <a:effectLst/>
                        </a:rPr>
                        <a:t>Andel kvinner</a:t>
                      </a:r>
                      <a:endParaRPr lang="nb-NO" sz="2000" b="1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nb-NO" sz="2000" dirty="0">
                          <a:effectLst/>
                        </a:rPr>
                        <a:t>Kvinners lønn i andel av menns lønn</a:t>
                      </a:r>
                      <a:endParaRPr lang="nb-NO" sz="2000" b="1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Lønn menn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Lønn kvinner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24651094"/>
                  </a:ext>
                </a:extLst>
              </a:tr>
              <a:tr h="322143">
                <a:tc>
                  <a:txBody>
                    <a:bodyPr/>
                    <a:lstStyle/>
                    <a:p>
                      <a:r>
                        <a:rPr lang="nb-NO" sz="2400" dirty="0">
                          <a:effectLst/>
                        </a:rPr>
                        <a:t>Gruppe 1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1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0 %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43558888"/>
                  </a:ext>
                </a:extLst>
              </a:tr>
              <a:tr h="322143">
                <a:tc>
                  <a:txBody>
                    <a:bodyPr/>
                    <a:lstStyle/>
                    <a:p>
                      <a:r>
                        <a:rPr lang="nb-NO" sz="2400" dirty="0">
                          <a:effectLst/>
                        </a:rPr>
                        <a:t>Gruppe 2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3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33 %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80 %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94291470"/>
                  </a:ext>
                </a:extLst>
              </a:tr>
              <a:tr h="272583">
                <a:tc>
                  <a:txBody>
                    <a:bodyPr/>
                    <a:lstStyle/>
                    <a:p>
                      <a:r>
                        <a:rPr lang="nb-NO" sz="2400" dirty="0">
                          <a:effectLst/>
                        </a:rPr>
                        <a:t>Gruppe 3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6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50 %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105 %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4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nb-NO" sz="2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77324282"/>
                  </a:ext>
                </a:extLst>
              </a:tr>
              <a:tr h="322143">
                <a:tc>
                  <a:txBody>
                    <a:bodyPr/>
                    <a:lstStyle/>
                    <a:p>
                      <a:r>
                        <a:rPr lang="nb-NO" sz="2400" dirty="0">
                          <a:effectLst/>
                        </a:rPr>
                        <a:t>Gruppe 4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18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28 %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92 %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916 451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841 976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61738563"/>
                  </a:ext>
                </a:extLst>
              </a:tr>
              <a:tr h="297362">
                <a:tc>
                  <a:txBody>
                    <a:bodyPr/>
                    <a:lstStyle/>
                    <a:p>
                      <a:r>
                        <a:rPr lang="nb-NO" sz="2400" dirty="0">
                          <a:effectLst/>
                        </a:rPr>
                        <a:t>Gruppe 5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3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67 %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100 %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4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nb-NO" sz="2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x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19747889"/>
                  </a:ext>
                </a:extLst>
              </a:tr>
              <a:tr h="322143">
                <a:tc>
                  <a:txBody>
                    <a:bodyPr/>
                    <a:lstStyle/>
                    <a:p>
                      <a:r>
                        <a:rPr lang="nb-NO" sz="2400" dirty="0">
                          <a:effectLst/>
                        </a:rPr>
                        <a:t>Gruppe 6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24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38 %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95 %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nb-NO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702 837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670 724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60094948"/>
                  </a:ext>
                </a:extLst>
              </a:tr>
              <a:tr h="272583">
                <a:tc>
                  <a:txBody>
                    <a:bodyPr/>
                    <a:lstStyle/>
                    <a:p>
                      <a:r>
                        <a:rPr lang="nb-NO" sz="2400" dirty="0">
                          <a:effectLst/>
                        </a:rPr>
                        <a:t>Gruppe 7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12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58 %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96 %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640 968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614 657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72140772"/>
                  </a:ext>
                </a:extLst>
              </a:tr>
              <a:tr h="322143">
                <a:tc>
                  <a:txBody>
                    <a:bodyPr/>
                    <a:lstStyle/>
                    <a:p>
                      <a:r>
                        <a:rPr lang="nb-NO" sz="2400" dirty="0">
                          <a:effectLst/>
                        </a:rPr>
                        <a:t>Gruppe 8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6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67 %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99 %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91280269"/>
                  </a:ext>
                </a:extLst>
              </a:tr>
              <a:tr h="297362">
                <a:tc>
                  <a:txBody>
                    <a:bodyPr/>
                    <a:lstStyle/>
                    <a:p>
                      <a:r>
                        <a:rPr lang="nb-NO" sz="2400" dirty="0">
                          <a:effectLst/>
                        </a:rPr>
                        <a:t>Gruppe 9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107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45 %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101 %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498 391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504 471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32936798"/>
                  </a:ext>
                </a:extLst>
              </a:tr>
              <a:tr h="322143">
                <a:tc>
                  <a:txBody>
                    <a:bodyPr/>
                    <a:lstStyle/>
                    <a:p>
                      <a:r>
                        <a:rPr lang="nb-NO" sz="2400" dirty="0">
                          <a:effectLst/>
                        </a:rPr>
                        <a:t>Gruppe 10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15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73 %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92 %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556 320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511 811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28499697"/>
                  </a:ext>
                </a:extLst>
              </a:tr>
              <a:tr h="297362">
                <a:tc>
                  <a:txBody>
                    <a:bodyPr/>
                    <a:lstStyle/>
                    <a:p>
                      <a:r>
                        <a:rPr lang="nb-NO" sz="2400" dirty="0">
                          <a:effectLst/>
                        </a:rPr>
                        <a:t>Totalt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195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46 %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92 %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621 863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572 889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34799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3064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572DF04-EAB2-497B-92F2-D7904000E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7F7884D-07D6-4178-8AAA-F7C83A1BC9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96265" indent="-596265"/>
            <a:r>
              <a:rPr lang="nb-NO" dirty="0">
                <a:ea typeface="Roboto"/>
              </a:rPr>
              <a:t>Alt 2</a:t>
            </a:r>
          </a:p>
        </p:txBody>
      </p:sp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50AA2AF1-13CC-49B1-B029-10A7702DA5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1754445"/>
              </p:ext>
            </p:extLst>
          </p:nvPr>
        </p:nvGraphicFramePr>
        <p:xfrm>
          <a:off x="2774830" y="1107056"/>
          <a:ext cx="6922656" cy="53949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692519">
                  <a:extLst>
                    <a:ext uri="{9D8B030D-6E8A-4147-A177-3AD203B41FA5}">
                      <a16:colId xmlns:a16="http://schemas.microsoft.com/office/drawing/2014/main" val="1213311312"/>
                    </a:ext>
                  </a:extLst>
                </a:gridCol>
                <a:gridCol w="1013459">
                  <a:extLst>
                    <a:ext uri="{9D8B030D-6E8A-4147-A177-3AD203B41FA5}">
                      <a16:colId xmlns:a16="http://schemas.microsoft.com/office/drawing/2014/main" val="33466009"/>
                    </a:ext>
                  </a:extLst>
                </a:gridCol>
                <a:gridCol w="1311487">
                  <a:extLst>
                    <a:ext uri="{9D8B030D-6E8A-4147-A177-3AD203B41FA5}">
                      <a16:colId xmlns:a16="http://schemas.microsoft.com/office/drawing/2014/main" val="378842908"/>
                    </a:ext>
                  </a:extLst>
                </a:gridCol>
                <a:gridCol w="1610305">
                  <a:extLst>
                    <a:ext uri="{9D8B030D-6E8A-4147-A177-3AD203B41FA5}">
                      <a16:colId xmlns:a16="http://schemas.microsoft.com/office/drawing/2014/main" val="1127216141"/>
                    </a:ext>
                  </a:extLst>
                </a:gridCol>
                <a:gridCol w="1294886">
                  <a:extLst>
                    <a:ext uri="{9D8B030D-6E8A-4147-A177-3AD203B41FA5}">
                      <a16:colId xmlns:a16="http://schemas.microsoft.com/office/drawing/2014/main" val="3993173662"/>
                    </a:ext>
                  </a:extLst>
                </a:gridCol>
              </a:tblGrid>
              <a:tr h="877591">
                <a:tc>
                  <a:txBody>
                    <a:bodyPr/>
                    <a:lstStyle/>
                    <a:p>
                      <a:r>
                        <a:rPr lang="nb-NO" sz="1800" dirty="0">
                          <a:effectLst/>
                        </a:rPr>
                        <a:t>Stillingsgruppe</a:t>
                      </a:r>
                      <a:endParaRPr lang="nb-NO" sz="1800" b="1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nb-NO" sz="1800" dirty="0">
                          <a:effectLst/>
                        </a:rPr>
                        <a:t>Antall ansatte</a:t>
                      </a:r>
                      <a:endParaRPr lang="nb-NO" sz="1800" b="1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nb-NO" sz="1800" dirty="0">
                          <a:effectLst/>
                        </a:rPr>
                        <a:t>Andel kvinner</a:t>
                      </a:r>
                      <a:endParaRPr lang="nb-NO" sz="1800" b="1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nb-NO" sz="1800" dirty="0">
                          <a:effectLst/>
                        </a:rPr>
                        <a:t>Kvinners grunnlønn i andel av menns grunnlønn</a:t>
                      </a:r>
                      <a:endParaRPr lang="nb-NO" sz="1800" b="1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nb-NO" sz="1800" dirty="0">
                          <a:effectLst/>
                        </a:rPr>
                        <a:t>Kvinners tillegg i % av menns tillegg</a:t>
                      </a:r>
                      <a:endParaRPr lang="nb-NO" sz="1800" b="1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25052104"/>
                  </a:ext>
                </a:extLst>
              </a:tr>
              <a:tr h="280828">
                <a:tc>
                  <a:txBody>
                    <a:bodyPr/>
                    <a:lstStyle/>
                    <a:p>
                      <a:r>
                        <a:rPr lang="nb-NO" sz="2400" dirty="0">
                          <a:effectLst/>
                        </a:rPr>
                        <a:t>Gruppe 1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1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0 %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0 %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04188463"/>
                  </a:ext>
                </a:extLst>
              </a:tr>
              <a:tr h="315931">
                <a:tc>
                  <a:txBody>
                    <a:bodyPr/>
                    <a:lstStyle/>
                    <a:p>
                      <a:r>
                        <a:rPr lang="nb-NO" sz="2400" dirty="0">
                          <a:effectLst/>
                        </a:rPr>
                        <a:t>Gruppe 2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3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33 %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83 %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0 %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2414353"/>
                  </a:ext>
                </a:extLst>
              </a:tr>
              <a:tr h="280828">
                <a:tc>
                  <a:txBody>
                    <a:bodyPr/>
                    <a:lstStyle/>
                    <a:p>
                      <a:r>
                        <a:rPr lang="nb-NO" sz="2400" dirty="0">
                          <a:effectLst/>
                        </a:rPr>
                        <a:t>Gruppe 3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6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50 %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102 %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174 %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67009478"/>
                  </a:ext>
                </a:extLst>
              </a:tr>
              <a:tr h="280828">
                <a:tc>
                  <a:txBody>
                    <a:bodyPr/>
                    <a:lstStyle/>
                    <a:p>
                      <a:r>
                        <a:rPr lang="nb-NO" sz="2400" dirty="0">
                          <a:effectLst/>
                        </a:rPr>
                        <a:t>Gruppe 4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18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28 %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91 %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95 %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01944429"/>
                  </a:ext>
                </a:extLst>
              </a:tr>
              <a:tr h="280828">
                <a:tc>
                  <a:txBody>
                    <a:bodyPr/>
                    <a:lstStyle/>
                    <a:p>
                      <a:r>
                        <a:rPr lang="nb-NO" sz="2400" dirty="0">
                          <a:effectLst/>
                        </a:rPr>
                        <a:t>Gruppe 5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3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67 %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100 %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82297693"/>
                  </a:ext>
                </a:extLst>
              </a:tr>
              <a:tr h="315931">
                <a:tc>
                  <a:txBody>
                    <a:bodyPr/>
                    <a:lstStyle/>
                    <a:p>
                      <a:r>
                        <a:rPr lang="nb-NO" sz="2400" dirty="0">
                          <a:effectLst/>
                        </a:rPr>
                        <a:t>Gruppe 6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24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38 %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95 %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93943678"/>
                  </a:ext>
                </a:extLst>
              </a:tr>
              <a:tr h="280828">
                <a:tc>
                  <a:txBody>
                    <a:bodyPr/>
                    <a:lstStyle/>
                    <a:p>
                      <a:r>
                        <a:rPr lang="nb-NO" sz="2400" dirty="0">
                          <a:effectLst/>
                        </a:rPr>
                        <a:t>Gruppe 7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12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58 %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96 %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71 %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40066234"/>
                  </a:ext>
                </a:extLst>
              </a:tr>
              <a:tr h="280828">
                <a:tc>
                  <a:txBody>
                    <a:bodyPr/>
                    <a:lstStyle/>
                    <a:p>
                      <a:r>
                        <a:rPr lang="nb-NO" sz="2400" dirty="0">
                          <a:effectLst/>
                        </a:rPr>
                        <a:t>Gruppe 8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6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67 %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99 %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72975057"/>
                  </a:ext>
                </a:extLst>
              </a:tr>
              <a:tr h="280828">
                <a:tc>
                  <a:txBody>
                    <a:bodyPr/>
                    <a:lstStyle/>
                    <a:p>
                      <a:r>
                        <a:rPr lang="nb-NO" sz="2400" dirty="0">
                          <a:effectLst/>
                        </a:rPr>
                        <a:t>Gruppe 9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107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45 %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101 %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24437649"/>
                  </a:ext>
                </a:extLst>
              </a:tr>
              <a:tr h="315931">
                <a:tc>
                  <a:txBody>
                    <a:bodyPr/>
                    <a:lstStyle/>
                    <a:p>
                      <a:r>
                        <a:rPr lang="nb-NO" sz="2400" dirty="0">
                          <a:effectLst/>
                        </a:rPr>
                        <a:t>Gruppe 10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15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73 %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92 %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63383473"/>
                  </a:ext>
                </a:extLst>
              </a:tr>
              <a:tr h="280828">
                <a:tc>
                  <a:txBody>
                    <a:bodyPr/>
                    <a:lstStyle/>
                    <a:p>
                      <a:r>
                        <a:rPr lang="nb-NO" sz="2400" dirty="0">
                          <a:effectLst/>
                        </a:rPr>
                        <a:t>Totalt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195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46 %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93 %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2400" dirty="0">
                          <a:effectLst/>
                        </a:rPr>
                        <a:t>49 %</a:t>
                      </a:r>
                      <a:endParaRPr lang="nb-NO" sz="24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422451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68246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7819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DB6634D-9287-428E-A4DF-D0E2FAB4B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nb-NO" sz="4000" b="1" dirty="0">
                <a:latin typeface="Roboto" panose="020B0604020202020204"/>
              </a:rPr>
              <a:t>Krav til lønnskartleggingen – </a:t>
            </a:r>
            <a:r>
              <a:rPr lang="nb-NO" sz="4000" b="1" dirty="0" err="1">
                <a:latin typeface="Roboto" panose="020B0604020202020204"/>
              </a:rPr>
              <a:t>ldl</a:t>
            </a:r>
            <a:r>
              <a:rPr lang="nb-NO" sz="4000" b="1" dirty="0">
                <a:latin typeface="Roboto" panose="020B0604020202020204"/>
              </a:rPr>
              <a:t> § 26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AC9A00B-E403-4E5C-83CC-0888BF17C0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625101"/>
            <a:ext cx="6206835" cy="4867774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nb-NO" sz="3000" dirty="0"/>
              <a:t>Annethvert år</a:t>
            </a:r>
          </a:p>
          <a:p>
            <a:pPr>
              <a:lnSpc>
                <a:spcPct val="90000"/>
              </a:lnSpc>
            </a:pPr>
            <a:r>
              <a:rPr lang="nb-NO" sz="3000" dirty="0"/>
              <a:t>Alle ansatte i virksomheten</a:t>
            </a:r>
          </a:p>
          <a:p>
            <a:pPr>
              <a:lnSpc>
                <a:spcPct val="90000"/>
              </a:lnSpc>
            </a:pPr>
            <a:r>
              <a:rPr lang="nb-NO" sz="3000" dirty="0"/>
              <a:t>Vise menns og kvinners lønn i hver stillingsgruppe</a:t>
            </a:r>
          </a:p>
          <a:p>
            <a:pPr>
              <a:lnSpc>
                <a:spcPct val="90000"/>
              </a:lnSpc>
            </a:pPr>
            <a:r>
              <a:rPr lang="nb-NO" sz="3000" dirty="0"/>
              <a:t>Oppgitt som kr evt. andel</a:t>
            </a:r>
          </a:p>
          <a:p>
            <a:pPr>
              <a:lnSpc>
                <a:spcPct val="90000"/>
              </a:lnSpc>
            </a:pPr>
            <a:r>
              <a:rPr lang="nb-NO" sz="3000" dirty="0"/>
              <a:t>Fast lønn og tillegg, hver for seg eller samlet</a:t>
            </a:r>
          </a:p>
          <a:p>
            <a:pPr>
              <a:lnSpc>
                <a:spcPct val="90000"/>
              </a:lnSpc>
            </a:pPr>
            <a:r>
              <a:rPr lang="nb-NO" sz="3000" dirty="0"/>
              <a:t>Stillingsgruppene utarbeides sammen med de ansatte – skal synliggjøre likt arbeid og arbeid av lik verdi</a:t>
            </a:r>
          </a:p>
          <a:p>
            <a:pPr>
              <a:lnSpc>
                <a:spcPct val="90000"/>
              </a:lnSpc>
            </a:pPr>
            <a:endParaRPr lang="nb-NO" sz="2200" dirty="0"/>
          </a:p>
        </p:txBody>
      </p:sp>
      <p:pic>
        <p:nvPicPr>
          <p:cNvPr id="13" name="Plassholder for bilde 12">
            <a:extLst>
              <a:ext uri="{FF2B5EF4-FFF2-40B4-BE49-F238E27FC236}">
                <a16:creationId xmlns:a16="http://schemas.microsoft.com/office/drawing/2014/main" id="{18022CF2-9287-412F-BFAF-663F20C16435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6905" t="-11925" r="-35161" b="-11910"/>
          <a:stretch/>
        </p:blipFill>
        <p:spPr>
          <a:xfrm>
            <a:off x="7344501" y="1796819"/>
            <a:ext cx="3264000" cy="3264000"/>
          </a:xfrm>
        </p:spPr>
      </p:pic>
    </p:spTree>
    <p:extLst>
      <p:ext uri="{BB962C8B-B14F-4D97-AF65-F5344CB8AC3E}">
        <p14:creationId xmlns:p14="http://schemas.microsoft.com/office/powerpoint/2010/main" val="3392759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EEA5084-50CE-4689-9AC5-7024B2785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>
                <a:latin typeface="Roboto" panose="020B0604020202020204"/>
              </a:rPr>
              <a:t>To formål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BE4B27B8-CA42-4E4D-9120-434DAF4D7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2" y="1625102"/>
            <a:ext cx="5647361" cy="47654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dirty="0"/>
              <a:t>Internt </a:t>
            </a:r>
          </a:p>
          <a:p>
            <a:r>
              <a:rPr lang="nb-NO" sz="3200" dirty="0">
                <a:ea typeface="Roboto"/>
              </a:rPr>
              <a:t>Lønnskartleggingen skal gjennomføres slik at de ansatte får en reell mulighet til å sammenligne sin lønn med gjennomsnittet for egen stillingsgruppe. </a:t>
            </a:r>
          </a:p>
          <a:p>
            <a:r>
              <a:rPr lang="nb-NO" dirty="0"/>
              <a:t>Lavere terskel enn å be om innsyn etter § 32</a:t>
            </a:r>
            <a:endParaRPr lang="nb-NO" dirty="0">
              <a:ea typeface="Roboto"/>
            </a:endParaRP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2C9B39A7-F752-41E4-BEE2-7F69B846DE8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56963" y="1625101"/>
            <a:ext cx="5325437" cy="43095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3200" dirty="0"/>
              <a:t>Eksternt</a:t>
            </a:r>
          </a:p>
          <a:p>
            <a:r>
              <a:rPr lang="nb-NO" sz="3200" dirty="0"/>
              <a:t>Resultatene fra lønnskartleggingen skal gjøres offentlig tilgjengelig, som en del av likestillingsredegjørelsen</a:t>
            </a:r>
            <a:endParaRPr lang="nb-NO" sz="3200" dirty="0">
              <a:ea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2354536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6">
            <a:extLst>
              <a:ext uri="{FF2B5EF4-FFF2-40B4-BE49-F238E27FC236}">
                <a16:creationId xmlns:a16="http://schemas.microsoft.com/office/drawing/2014/main" id="{D19C1B17-0387-484C-A974-1806A98D5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6000"/>
              <a:t>Hovedregel (grupper &lt; 5)</a:t>
            </a:r>
          </a:p>
        </p:txBody>
      </p:sp>
      <p:graphicFrame>
        <p:nvGraphicFramePr>
          <p:cNvPr id="10" name="Tabell 9">
            <a:extLst>
              <a:ext uri="{FF2B5EF4-FFF2-40B4-BE49-F238E27FC236}">
                <a16:creationId xmlns:a16="http://schemas.microsoft.com/office/drawing/2014/main" id="{B831C12C-6C87-4906-8B7A-77D7CF3D9C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830721"/>
              </p:ext>
            </p:extLst>
          </p:nvPr>
        </p:nvGraphicFramePr>
        <p:xfrm>
          <a:off x="1068056" y="1417639"/>
          <a:ext cx="9367519" cy="46431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21817">
                  <a:extLst>
                    <a:ext uri="{9D8B030D-6E8A-4147-A177-3AD203B41FA5}">
                      <a16:colId xmlns:a16="http://schemas.microsoft.com/office/drawing/2014/main" val="457496509"/>
                    </a:ext>
                  </a:extLst>
                </a:gridCol>
                <a:gridCol w="3122851">
                  <a:extLst>
                    <a:ext uri="{9D8B030D-6E8A-4147-A177-3AD203B41FA5}">
                      <a16:colId xmlns:a16="http://schemas.microsoft.com/office/drawing/2014/main" val="3813731167"/>
                    </a:ext>
                  </a:extLst>
                </a:gridCol>
                <a:gridCol w="3122851">
                  <a:extLst>
                    <a:ext uri="{9D8B030D-6E8A-4147-A177-3AD203B41FA5}">
                      <a16:colId xmlns:a16="http://schemas.microsoft.com/office/drawing/2014/main" val="1379233300"/>
                    </a:ext>
                  </a:extLst>
                </a:gridCol>
              </a:tblGrid>
              <a:tr h="4489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2000">
                          <a:effectLst/>
                        </a:rPr>
                        <a:t> 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2000">
                          <a:effectLst/>
                        </a:rPr>
                        <a:t>Privat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2000">
                          <a:effectLst/>
                        </a:rPr>
                        <a:t>Offentlig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2091058"/>
                  </a:ext>
                </a:extLst>
              </a:tr>
              <a:tr h="32743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2000">
                          <a:effectLst/>
                        </a:rPr>
                        <a:t>Internt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2000">
                          <a:effectLst/>
                        </a:rPr>
                        <a:t>(ansatte skal kunne sammenlikne egen lønn med snitt i sin gruppe. Lønn må oppgis i kr.)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2000">
                          <a:effectLst/>
                        </a:rPr>
                        <a:t>Den som mottar må undertegne taushetserklæring.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2000">
                          <a:effectLst/>
                        </a:rPr>
                        <a:t>Lovarbeidene sier at det bør være tillitsvalgt, men også ansatte må kunne få opplysningen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2000">
                          <a:effectLst/>
                        </a:rPr>
                        <a:t>Ansatte kan motta opplysningen uten taushetserklæring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27956290"/>
                  </a:ext>
                </a:extLst>
              </a:tr>
              <a:tr h="9198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2000" dirty="0">
                          <a:effectLst/>
                        </a:rPr>
                        <a:t>Eksternt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2000" dirty="0">
                          <a:effectLst/>
                        </a:rPr>
                        <a:t> </a:t>
                      </a:r>
                      <a:r>
                        <a:rPr lang="nb-NO" sz="1800" dirty="0">
                          <a:effectLst/>
                        </a:rPr>
                        <a:t>(likestillingsredegjørelse)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2000">
                          <a:effectLst/>
                        </a:rPr>
                        <a:t>Må oppgi kvinners lønn i % av menns lønn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2000" dirty="0">
                          <a:effectLst/>
                        </a:rPr>
                        <a:t>Bør oppgi kvinners lønn i % av menns lønn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50082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6081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EEA5084-50CE-4689-9AC5-7024B2785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>
                <a:latin typeface="Roboto" panose="020B0604020202020204"/>
              </a:rPr>
              <a:t>To trinn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BE4B27B8-CA42-4E4D-9120-434DAF4D7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2" y="1625102"/>
            <a:ext cx="5647361" cy="47654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b="1"/>
              <a:t>Trinn 1</a:t>
            </a:r>
          </a:p>
          <a:p>
            <a:r>
              <a:rPr lang="nb-NO"/>
              <a:t>Skaff oversikt over alle ansattes lønn</a:t>
            </a:r>
          </a:p>
          <a:p>
            <a:r>
              <a:rPr lang="nb-NO"/>
              <a:t>Fast lønn og ulike tillegg</a:t>
            </a:r>
          </a:p>
          <a:p>
            <a:r>
              <a:rPr lang="nb-NO"/>
              <a:t>Regn om til heltidsstillinger</a:t>
            </a:r>
          </a:p>
          <a:p>
            <a:r>
              <a:rPr lang="nb-NO"/>
              <a:t>Bestem uttakstidspunkt</a:t>
            </a:r>
          </a:p>
          <a:p>
            <a:r>
              <a:rPr lang="nb-NO"/>
              <a:t>Dette er en HR-jobb</a:t>
            </a: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2C9B39A7-F752-41E4-BEE2-7F69B846DE8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381347" y="1625101"/>
            <a:ext cx="5201053" cy="43095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b="1" dirty="0"/>
              <a:t>Trinn 2</a:t>
            </a:r>
          </a:p>
          <a:p>
            <a:r>
              <a:rPr lang="nb-NO" dirty="0"/>
              <a:t>Kom frem til  stillingsgrupper</a:t>
            </a:r>
          </a:p>
          <a:p>
            <a:r>
              <a:rPr lang="nb-NO" dirty="0"/>
              <a:t>«Likt arbeid» og «arbeid av lik verdi»</a:t>
            </a:r>
          </a:p>
          <a:p>
            <a:r>
              <a:rPr lang="nb-NO" dirty="0"/>
              <a:t>Ansatte skal delta</a:t>
            </a:r>
          </a:p>
        </p:txBody>
      </p:sp>
    </p:spTree>
    <p:extLst>
      <p:ext uri="{BB962C8B-B14F-4D97-AF65-F5344CB8AC3E}">
        <p14:creationId xmlns:p14="http://schemas.microsoft.com/office/powerpoint/2010/main" val="2780819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6ADCA1C-F7F0-4C44-AFFA-C5EAFB2CB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 anchor="ctr">
            <a:normAutofit fontScale="90000"/>
          </a:bodyPr>
          <a:lstStyle/>
          <a:p>
            <a:r>
              <a:rPr lang="nb-NO" b="1">
                <a:latin typeface="Roboto" panose="020B0604020202020204"/>
              </a:rPr>
              <a:t>Hva er lønn?  </a:t>
            </a:r>
            <a:r>
              <a:rPr lang="nb-NO" b="1" err="1">
                <a:latin typeface="Roboto" panose="020B0604020202020204"/>
              </a:rPr>
              <a:t>Prop</a:t>
            </a:r>
            <a:r>
              <a:rPr lang="nb-NO" b="1">
                <a:latin typeface="Roboto" panose="020B0604020202020204"/>
              </a:rPr>
              <a:t>. 63L (2018-2019 s. 69)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0D07243-26D5-4195-8010-3D73E1DB82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2" y="1625102"/>
            <a:ext cx="5994399" cy="484959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nb-NO" sz="2800" dirty="0"/>
              <a:t>Alt arbeidsvederlag. Veiledning kan hentes fra A-ordningens lønnsdefinisjon</a:t>
            </a:r>
          </a:p>
          <a:p>
            <a:pPr>
              <a:lnSpc>
                <a:spcPct val="90000"/>
              </a:lnSpc>
            </a:pPr>
            <a:r>
              <a:rPr lang="nb-NO" sz="2800" dirty="0"/>
              <a:t>Timelønn, akkordlønn, bonus, overtid osv. omfattes.</a:t>
            </a:r>
          </a:p>
          <a:p>
            <a:pPr>
              <a:lnSpc>
                <a:spcPct val="90000"/>
              </a:lnSpc>
            </a:pPr>
            <a:r>
              <a:rPr lang="nb-NO" sz="2800" dirty="0"/>
              <a:t>Også det som ytes i naturalia: rabattordninger, fri telefon, fri bil og avisabonnement</a:t>
            </a:r>
          </a:p>
          <a:p>
            <a:pPr>
              <a:lnSpc>
                <a:spcPct val="90000"/>
              </a:lnSpc>
            </a:pPr>
            <a:r>
              <a:rPr lang="nb-NO" sz="2800" dirty="0"/>
              <a:t>IKKE styrehonorar og pensjon fra folketrygden</a:t>
            </a:r>
          </a:p>
          <a:p>
            <a:pPr>
              <a:lnSpc>
                <a:spcPct val="90000"/>
              </a:lnSpc>
            </a:pPr>
            <a:r>
              <a:rPr lang="nb-NO" sz="2800" dirty="0"/>
              <a:t>Rapportere samlet eller delt</a:t>
            </a:r>
          </a:p>
        </p:txBody>
      </p:sp>
      <p:pic>
        <p:nvPicPr>
          <p:cNvPr id="8" name="Plassholder for bilde 7" descr="Et bilde som inneholder tekst, servise, vektorgrafikk&#10;&#10;Automatisk generert beskrivelse">
            <a:extLst>
              <a:ext uri="{FF2B5EF4-FFF2-40B4-BE49-F238E27FC236}">
                <a16:creationId xmlns:a16="http://schemas.microsoft.com/office/drawing/2014/main" id="{515EDC2D-AA3A-4B82-876D-2808C6E02D90}"/>
              </a:ext>
            </a:extLst>
          </p:cNvPr>
          <p:cNvPicPr>
            <a:picLocks noGrp="1" noChangeAspect="1"/>
          </p:cNvPicPr>
          <p:nvPr>
            <p:ph idx="10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6879356" y="1625101"/>
            <a:ext cx="4205035" cy="4309507"/>
          </a:xfrm>
          <a:noFill/>
        </p:spPr>
      </p:pic>
    </p:spTree>
    <p:extLst>
      <p:ext uri="{BB962C8B-B14F-4D97-AF65-F5344CB8AC3E}">
        <p14:creationId xmlns:p14="http://schemas.microsoft.com/office/powerpoint/2010/main" val="1591963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2E8252A-6436-4CFC-A6D9-116931D4C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>
                <a:latin typeface="Roboto" panose="020B0604020202020204"/>
              </a:rPr>
              <a:t>Vurderingen av lik verdi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5CE1335-3764-409C-A2E1-254F8132E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25101"/>
            <a:ext cx="11353800" cy="5232899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596250" indent="-596250"/>
            <a:r>
              <a:rPr lang="nb-NO" b="1" dirty="0">
                <a:solidFill>
                  <a:schemeClr val="tx2"/>
                </a:solidFill>
              </a:rPr>
              <a:t>Kompetanse:</a:t>
            </a:r>
            <a:r>
              <a:rPr lang="nb-NO" dirty="0"/>
              <a:t> Kompetanse, krav til ansiennitet eller relevant erfaring.</a:t>
            </a:r>
          </a:p>
          <a:p>
            <a:pPr marL="596250" indent="-596250"/>
            <a:r>
              <a:rPr lang="nb-NO" b="1" dirty="0">
                <a:solidFill>
                  <a:schemeClr val="tx2"/>
                </a:solidFill>
              </a:rPr>
              <a:t>Ansvar:</a:t>
            </a:r>
            <a:r>
              <a:rPr lang="nb-NO" dirty="0"/>
              <a:t> Selvstendighet, fag-, personal- og budsjettansvar, </a:t>
            </a:r>
          </a:p>
          <a:p>
            <a:pPr marL="596250" indent="-596250"/>
            <a:r>
              <a:rPr lang="nb-NO" b="1" dirty="0">
                <a:solidFill>
                  <a:schemeClr val="tx2"/>
                </a:solidFill>
              </a:rPr>
              <a:t>Anstrengelse:</a:t>
            </a:r>
            <a:r>
              <a:rPr lang="nb-NO" dirty="0"/>
              <a:t> Eksempler kan være fysisk belastning, inkludert krav om nøyaktighet. Psykisk belastning, for eksempel i møte med kunder og brukere. </a:t>
            </a:r>
          </a:p>
          <a:p>
            <a:pPr marL="596250" indent="-596250"/>
            <a:r>
              <a:rPr lang="nb-NO" b="1" dirty="0">
                <a:solidFill>
                  <a:schemeClr val="tx2"/>
                </a:solidFill>
              </a:rPr>
              <a:t>Arbeidsforhold:</a:t>
            </a:r>
            <a:r>
              <a:rPr lang="nb-NO" dirty="0"/>
              <a:t> Eksempler kan være tidspress, risiko, krav til fleksibilitet, krav til prestasjoner (mengde og kvalitet), ubekvem arbeidstid eller annet. </a:t>
            </a:r>
          </a:p>
          <a:p>
            <a:pPr marL="0" indent="0">
              <a:buNone/>
            </a:pPr>
            <a:r>
              <a:rPr lang="nb-NO" dirty="0"/>
              <a:t>Vurderingene gjelder kravene til stillingen, ikke den som har stillingen!</a:t>
            </a:r>
          </a:p>
        </p:txBody>
      </p:sp>
    </p:spTree>
    <p:extLst>
      <p:ext uri="{BB962C8B-B14F-4D97-AF65-F5344CB8AC3E}">
        <p14:creationId xmlns:p14="http://schemas.microsoft.com/office/powerpoint/2010/main" val="1193571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D598677-09B3-48B6-B98A-AC10CBE29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LDN 23/2008 «Harstad saken» - lik verdi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336A9CC-814D-49AB-915D-98CE0DBB1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b-NO" dirty="0" err="1"/>
              <a:t>Avd</a:t>
            </a:r>
            <a:r>
              <a:rPr lang="nb-NO" dirty="0"/>
              <a:t> sykepleier vs. Kommune-ingeniør</a:t>
            </a:r>
          </a:p>
          <a:p>
            <a:r>
              <a:rPr lang="nb-NO" sz="3200" dirty="0"/>
              <a:t>Sykepleiernes samlede kompetanse er minst like høy som ingeniørene, </a:t>
            </a:r>
            <a:r>
              <a:rPr lang="nb-NO" sz="3200" dirty="0" err="1"/>
              <a:t>jf</a:t>
            </a:r>
            <a:r>
              <a:rPr lang="nb-NO" sz="3200" dirty="0"/>
              <a:t> at de i utgangspunktet har lengre utdannelse</a:t>
            </a:r>
          </a:p>
          <a:p>
            <a:r>
              <a:rPr lang="nb-NO" sz="3200" dirty="0"/>
              <a:t>Ingen holdepunkter for at det ene er mer anstrengende enn det andre</a:t>
            </a:r>
          </a:p>
          <a:p>
            <a:r>
              <a:rPr lang="nb-NO" sz="3200" dirty="0"/>
              <a:t>Det medfører minst like mye ansvar å ivareta liv og helse som tekniske innretninger</a:t>
            </a:r>
          </a:p>
          <a:p>
            <a:r>
              <a:rPr lang="nb-NO" sz="3200" dirty="0"/>
              <a:t>Ingen opplysninger som tilsier at ingeniører har større eller vanskeligere arbeidsforhold enn avdelingssykepleierne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40747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E8C89B0-F192-421B-ADB3-29B280501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LDN 42/2009 – «Fredrikstadsaken»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AB06C65-4338-4E5D-9285-64FEA3A02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SFO leder sammenliknet seg med ledere i teknisk etat.</a:t>
            </a:r>
          </a:p>
          <a:p>
            <a:pPr marL="0" indent="0">
              <a:buNone/>
            </a:pPr>
            <a:r>
              <a:rPr lang="nb-NO" dirty="0"/>
              <a:t>Kommunen kunne ikke dokumentere markedshensyn. Ulovlig forskjell. 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Begge </a:t>
            </a:r>
            <a:r>
              <a:rPr lang="nb-NO" dirty="0" err="1"/>
              <a:t>ldn</a:t>
            </a:r>
            <a:r>
              <a:rPr lang="nb-NO" dirty="0"/>
              <a:t>-saker finnes under «gamle </a:t>
            </a:r>
            <a:r>
              <a:rPr lang="nb-NO" dirty="0" err="1"/>
              <a:t>kagesaker</a:t>
            </a:r>
            <a:r>
              <a:rPr lang="nb-NO" dirty="0"/>
              <a:t>» hos </a:t>
            </a:r>
            <a:r>
              <a:rPr lang="nb-NO" dirty="0">
                <a:hlinkClick r:id="rId2"/>
              </a:rPr>
              <a:t>www.diskrimineringsnemnda.no</a:t>
            </a:r>
            <a:r>
              <a:rPr lang="nb-NO" dirty="0"/>
              <a:t> – søk på saksnummeret</a:t>
            </a:r>
          </a:p>
        </p:txBody>
      </p:sp>
    </p:spTree>
    <p:extLst>
      <p:ext uri="{BB962C8B-B14F-4D97-AF65-F5344CB8AC3E}">
        <p14:creationId xmlns:p14="http://schemas.microsoft.com/office/powerpoint/2010/main" val="1974322497"/>
      </p:ext>
    </p:extLst>
  </p:cSld>
  <p:clrMapOvr>
    <a:masterClrMapping/>
  </p:clrMapOvr>
</p:sld>
</file>

<file path=ppt/theme/theme1.xml><?xml version="1.0" encoding="utf-8"?>
<a:theme xmlns:a="http://schemas.openxmlformats.org/drawingml/2006/main" name="Wiersholm Presentasjonsmal 16:9">
  <a:themeElements>
    <a:clrScheme name="Wiersholm 2019">
      <a:dk1>
        <a:srgbClr val="000000"/>
      </a:dk1>
      <a:lt1>
        <a:sysClr val="window" lastClr="FFFFFF"/>
      </a:lt1>
      <a:dk2>
        <a:srgbClr val="606060"/>
      </a:dk2>
      <a:lt2>
        <a:srgbClr val="FF614F"/>
      </a:lt2>
      <a:accent1>
        <a:srgbClr val="036E45"/>
      </a:accent1>
      <a:accent2>
        <a:srgbClr val="033821"/>
      </a:accent2>
      <a:accent3>
        <a:srgbClr val="999999"/>
      </a:accent3>
      <a:accent4>
        <a:srgbClr val="606060"/>
      </a:accent4>
      <a:accent5>
        <a:srgbClr val="333333"/>
      </a:accent5>
      <a:accent6>
        <a:srgbClr val="088C52"/>
      </a:accent6>
      <a:hlink>
        <a:srgbClr val="606060"/>
      </a:hlink>
      <a:folHlink>
        <a:srgbClr val="606060"/>
      </a:folHlink>
    </a:clrScheme>
    <a:fontScheme name="Wiershol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lIns="72000" tIns="36000" rIns="72000" bIns="36000" rtlCol="0" anchor="ctr"/>
      <a:lstStyle>
        <a:defPPr algn="ctr">
          <a:defRPr sz="2000" noProof="0" dirty="0" err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otx" id="{A43A956E-6E6A-4D20-B41C-4027B2AEE24B}" vid="{216D1432-9DD8-48AB-A2F4-BFFD2BF36EB1}"/>
    </a:ext>
  </a:extLst>
</a:theme>
</file>

<file path=ppt/theme/theme2.xml><?xml version="1.0" encoding="utf-8"?>
<a:theme xmlns:a="http://schemas.openxmlformats.org/drawingml/2006/main" name="1_Office-tema">
  <a:themeElements>
    <a:clrScheme name="LDO">
      <a:dk1>
        <a:srgbClr val="000000"/>
      </a:dk1>
      <a:lt1>
        <a:srgbClr val="FFFFFF"/>
      </a:lt1>
      <a:dk2>
        <a:srgbClr val="FF474A"/>
      </a:dk2>
      <a:lt2>
        <a:srgbClr val="FF888A"/>
      </a:lt2>
      <a:accent1>
        <a:srgbClr val="0F6C83"/>
      </a:accent1>
      <a:accent2>
        <a:srgbClr val="3EA6B7"/>
      </a:accent2>
      <a:accent3>
        <a:srgbClr val="E5CE91"/>
      </a:accent3>
      <a:accent4>
        <a:srgbClr val="B08391"/>
      </a:accent4>
      <a:accent5>
        <a:srgbClr val="8BB5B0"/>
      </a:accent5>
      <a:accent6>
        <a:srgbClr val="C6B040"/>
      </a:accent6>
      <a:hlink>
        <a:srgbClr val="000000"/>
      </a:hlink>
      <a:folHlink>
        <a:srgbClr val="5F5F5F"/>
      </a:folHlink>
    </a:clrScheme>
    <a:fontScheme name="LDO temafonter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  <a:effectLst/>
      </a:spPr>
      <a:bodyPr rtlCol="0"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kast" id="{A3AF7B56-BBAB-AB46-A7DC-BF6790982E36}" vid="{CBC25C75-0036-2041-B35A-9EDD3BFB4F9D}"/>
    </a:ext>
  </a:extLst>
</a:theme>
</file>

<file path=ppt/theme/theme3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kabelondesign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kabelondesign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769</Words>
  <Application>Microsoft Office PowerPoint</Application>
  <PresentationFormat>Widescreen</PresentationFormat>
  <Paragraphs>202</Paragraphs>
  <Slides>13</Slides>
  <Notes>11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2</vt:i4>
      </vt:variant>
      <vt:variant>
        <vt:lpstr>Lysbildetitler</vt:lpstr>
      </vt:variant>
      <vt:variant>
        <vt:i4>13</vt:i4>
      </vt:variant>
    </vt:vector>
  </HeadingPairs>
  <TitlesOfParts>
    <vt:vector size="19" baseType="lpstr">
      <vt:lpstr>Arial</vt:lpstr>
      <vt:lpstr>Calibri</vt:lpstr>
      <vt:lpstr>Helvetica Neue</vt:lpstr>
      <vt:lpstr>Roboto</vt:lpstr>
      <vt:lpstr>Wiersholm Presentasjonsmal 16:9</vt:lpstr>
      <vt:lpstr>1_Office-tema</vt:lpstr>
      <vt:lpstr>Webinar: Lønnskartlegging etter ldl § 26 (begynner kl 1000)</vt:lpstr>
      <vt:lpstr>Krav til lønnskartleggingen – ldl § 26</vt:lpstr>
      <vt:lpstr>To formål</vt:lpstr>
      <vt:lpstr>Hovedregel (grupper &lt; 5)</vt:lpstr>
      <vt:lpstr>To trinn</vt:lpstr>
      <vt:lpstr>Hva er lønn?  Prop. 63L (2018-2019 s. 69)</vt:lpstr>
      <vt:lpstr>Vurderingen av lik verdi</vt:lpstr>
      <vt:lpstr>LDN 23/2008 «Harstad saken» - lik verdi</vt:lpstr>
      <vt:lpstr>LDN 42/2009 – «Fredrikstadsaken»</vt:lpstr>
      <vt:lpstr>Redegjørelse – ldl § 26 a</vt:lpstr>
      <vt:lpstr>Rapportering i årsrapport - Alt 1</vt:lpstr>
      <vt:lpstr>PowerPoint-presentasjon</vt:lpstr>
      <vt:lpstr>PowerPoint-presentasjon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2021-11-25T09:36:18Z</dcterms:created>
  <dcterms:modified xsi:type="dcterms:W3CDTF">2021-11-25T09:36:37Z</dcterms:modified>
</cp:coreProperties>
</file>