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0" r:id="rId5"/>
    <p:sldMasterId id="2147483713" r:id="rId6"/>
  </p:sldMasterIdLst>
  <p:notesMasterIdLst>
    <p:notesMasterId r:id="rId33"/>
  </p:notesMasterIdLst>
  <p:sldIdLst>
    <p:sldId id="2147198610" r:id="rId7"/>
    <p:sldId id="2147198588" r:id="rId8"/>
    <p:sldId id="2147198594" r:id="rId9"/>
    <p:sldId id="2147198589" r:id="rId10"/>
    <p:sldId id="2147198590" r:id="rId11"/>
    <p:sldId id="2147198591" r:id="rId12"/>
    <p:sldId id="2668" r:id="rId13"/>
    <p:sldId id="2147198599" r:id="rId14"/>
    <p:sldId id="1627" r:id="rId15"/>
    <p:sldId id="1628" r:id="rId16"/>
    <p:sldId id="2147198598" r:id="rId17"/>
    <p:sldId id="1622" r:id="rId18"/>
    <p:sldId id="1623" r:id="rId19"/>
    <p:sldId id="1624" r:id="rId20"/>
    <p:sldId id="1625" r:id="rId21"/>
    <p:sldId id="1626" r:id="rId22"/>
    <p:sldId id="2147198593" r:id="rId23"/>
    <p:sldId id="2147198600" r:id="rId24"/>
    <p:sldId id="1629" r:id="rId25"/>
    <p:sldId id="2147198601" r:id="rId26"/>
    <p:sldId id="1630" r:id="rId27"/>
    <p:sldId id="2147198602" r:id="rId28"/>
    <p:sldId id="1631" r:id="rId29"/>
    <p:sldId id="1632" r:id="rId30"/>
    <p:sldId id="2147198603" r:id="rId31"/>
    <p:sldId id="1633" r:id="rId32"/>
  </p:sldIdLst>
  <p:sldSz cx="12192000" cy="6858000"/>
  <p:notesSz cx="6742113" cy="9872663"/>
  <p:custDataLst>
    <p:tags r:id="rId34"/>
  </p:custDataLst>
  <p:defaultTextStyle>
    <a:defPPr>
      <a:defRPr lang="nb-NO"/>
    </a:defPPr>
    <a:lvl1pPr marL="0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94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525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4BD"/>
    <a:srgbClr val="F2DCDB"/>
    <a:srgbClr val="5784BA"/>
    <a:srgbClr val="93CDDD"/>
    <a:srgbClr val="C4C9EE"/>
    <a:srgbClr val="FDEADA"/>
    <a:srgbClr val="C6D9F1"/>
    <a:srgbClr val="8EB4E3"/>
    <a:srgbClr val="C2E2F1"/>
    <a:srgbClr val="50B1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9E7263-3D43-4C1F-8492-46D449B2B954}" v="2750" dt="2023-09-08T07:27:15.327"/>
  </p1510:revLst>
</p1510:revInfo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" y="2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5/10/relationships/revisionInfo" Target="revisionInfo.xml"/><Relationship Id="rId21" Type="http://schemas.openxmlformats.org/officeDocument/2006/relationships/slide" Target="slides/slide15.xml"/><Relationship Id="rId34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05862" cy="365233"/>
          </a:xfrm>
          <a:prstGeom prst="rect">
            <a:avLst/>
          </a:prstGeom>
        </p:spPr>
        <p:txBody>
          <a:bodyPr vert="horz" lIns="94910" tIns="47455" rIns="94910" bIns="47455" rtlCol="0"/>
          <a:lstStyle>
            <a:lvl1pPr algn="l">
              <a:defRPr sz="1200"/>
            </a:lvl1pPr>
          </a:lstStyle>
          <a:p>
            <a:endParaRPr lang="nn-NO">
              <a:latin typeface="Arial" panose="020B0604020202020204" pitchFamily="34" charset="0"/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5497727" y="1"/>
            <a:ext cx="4205862" cy="365233"/>
          </a:xfrm>
          <a:prstGeom prst="rect">
            <a:avLst/>
          </a:prstGeom>
        </p:spPr>
        <p:txBody>
          <a:bodyPr vert="horz" lIns="94910" tIns="47455" rIns="94910" bIns="47455" rtlCol="0"/>
          <a:lstStyle>
            <a:lvl1pPr algn="r">
              <a:defRPr sz="1200"/>
            </a:lvl1pPr>
          </a:lstStyle>
          <a:p>
            <a:fld id="{D64BB7CC-EE15-4D18-AA3E-01232B12AA6A}" type="datetimeFigureOut">
              <a:rPr lang="nn-NO" smtClean="0">
                <a:latin typeface="Arial" panose="020B0604020202020204" pitchFamily="34" charset="0"/>
              </a:rPr>
              <a:t>08.09.2023</a:t>
            </a:fld>
            <a:endParaRPr lang="nn-NO">
              <a:latin typeface="Arial" panose="020B0604020202020204" pitchFamily="34" charset="0"/>
            </a:endParaRPr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670175" y="911225"/>
            <a:ext cx="4365625" cy="245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10" tIns="47455" rIns="94910" bIns="47455" rtlCol="0" anchor="ctr"/>
          <a:lstStyle/>
          <a:p>
            <a:endParaRPr lang="nn-NO">
              <a:latin typeface="Arial" panose="020B0604020202020204" pitchFamily="34" charset="0"/>
            </a:endParaRPr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970585" y="3503201"/>
            <a:ext cx="7764667" cy="2866254"/>
          </a:xfrm>
          <a:prstGeom prst="rect">
            <a:avLst/>
          </a:prstGeom>
        </p:spPr>
        <p:txBody>
          <a:bodyPr vert="horz" lIns="94910" tIns="47455" rIns="94910" bIns="47455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6914145"/>
            <a:ext cx="4205862" cy="365233"/>
          </a:xfrm>
          <a:prstGeom prst="rect">
            <a:avLst/>
          </a:prstGeom>
        </p:spPr>
        <p:txBody>
          <a:bodyPr vert="horz" lIns="94910" tIns="47455" rIns="94910" bIns="47455" rtlCol="0" anchor="b"/>
          <a:lstStyle>
            <a:lvl1pPr algn="l">
              <a:defRPr sz="1200"/>
            </a:lvl1pPr>
          </a:lstStyle>
          <a:p>
            <a:endParaRPr lang="nn-NO">
              <a:latin typeface="Arial" panose="020B0604020202020204" pitchFamily="34" charset="0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5497727" y="6914145"/>
            <a:ext cx="4205862" cy="365233"/>
          </a:xfrm>
          <a:prstGeom prst="rect">
            <a:avLst/>
          </a:prstGeom>
        </p:spPr>
        <p:txBody>
          <a:bodyPr vert="horz" lIns="94910" tIns="47455" rIns="94910" bIns="47455" rtlCol="0" anchor="b"/>
          <a:lstStyle>
            <a:lvl1pPr algn="r">
              <a:defRPr sz="1200"/>
            </a:lvl1pPr>
          </a:lstStyle>
          <a:p>
            <a:fld id="{F16396B6-B520-4C76-AFF1-72DD4C01514F}" type="slidenum">
              <a:rPr lang="nn-NO" smtClean="0">
                <a:latin typeface="Arial" panose="020B0604020202020204" pitchFamily="34" charset="0"/>
              </a:rPr>
              <a:t>‹#›</a:t>
            </a:fld>
            <a:endParaRPr lang="nn-NO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94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1pPr>
    <a:lvl2pPr marL="457131" algn="l" defTabSz="914263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3pPr>
    <a:lvl4pPr marL="1371394" algn="l" defTabSz="914263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4pPr>
    <a:lvl5pPr marL="1828525" algn="l" defTabSz="914263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396B6-B520-4C76-AFF1-72DD4C01514F}" type="slidenum"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140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8B954-2888-4EEA-BC75-22288D66EB1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215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8B954-2888-4EEA-BC75-22288D66EB1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405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8B954-2888-4EEA-BC75-22288D66EB1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924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8B954-2888-4EEA-BC75-22288D66EB1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851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8B954-2888-4EEA-BC75-22288D66EB1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698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KS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8B954-2888-4EEA-BC75-22288D66EB1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611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8B954-2888-4EEA-BC75-22288D66EB1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927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8B954-2888-4EEA-BC75-22288D66EB1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127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396B6-B520-4C76-AFF1-72DD4C01514F}" type="slidenum"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860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396B6-B520-4C76-AFF1-72DD4C01514F}" type="slidenum"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993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8B954-2888-4EEA-BC75-22288D66EB1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502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8B954-2888-4EEA-BC75-22288D66EB1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502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8B954-2888-4EEA-BC75-22288D66EB1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349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8B954-2888-4EEA-BC75-22288D66EB1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008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8B954-2888-4EEA-BC75-22288D66EB1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636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8B954-2888-4EEA-BC75-22288D66EB1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840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Relationship Id="rId5" Type="http://schemas.openxmlformats.org/officeDocument/2006/relationships/image" Target="../media/image12.png"/><Relationship Id="rId4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Relationship Id="rId5" Type="http://schemas.openxmlformats.org/officeDocument/2006/relationships/image" Target="../media/image13.png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8.xml"/><Relationship Id="rId4" Type="http://schemas.openxmlformats.org/officeDocument/2006/relationships/image" Target="../media/image1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9.xml"/><Relationship Id="rId4" Type="http://schemas.openxmlformats.org/officeDocument/2006/relationships/image" Target="../media/image1.emf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0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hvit og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E738BB5-7D2C-42B6-8597-DE9627B2C8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45852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E738BB5-7D2C-42B6-8597-DE9627B2C8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1"/>
            <a:ext cx="2565064" cy="33528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rgbClr val="202020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rgbClr val="202020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C6D8785-5A5E-418E-A3EF-EB3ED901F279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144090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 (l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0E15B74-8F29-453A-87AD-B5A014E490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79121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0E15B74-8F29-453A-87AD-B5A014E490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7">
            <a:extLst>
              <a:ext uri="{FF2B5EF4-FFF2-40B4-BE49-F238E27FC236}">
                <a16:creationId xmlns:a16="http://schemas.microsoft.com/office/drawing/2014/main" id="{5375F8A1-C8DD-4783-AC2A-C0745F743F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F08492A-D701-42A2-A533-E5061D93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1011043"/>
            <a:ext cx="10663932" cy="159274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798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A138385-F9D2-4EA0-84F6-C50764BA9233}"/>
              </a:ext>
            </a:extLst>
          </p:cNvPr>
          <p:cNvSpPr/>
          <p:nvPr userDrawn="1"/>
        </p:nvSpPr>
        <p:spPr>
          <a:xfrm>
            <a:off x="761256" y="2736342"/>
            <a:ext cx="1719327" cy="72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136726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076DA64-7289-45C0-843E-6D2BD7B5F0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82024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076DA64-7289-45C0-843E-6D2BD7B5F0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361934-D80D-4814-8AA3-05C151338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36C0B6-DDF1-4B35-9ECE-8C9A5308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A38B395-6FCA-4B39-867D-C03F7FCF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3771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nhold (to spal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878461B-A38C-4BED-A7E7-B9153F6398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02431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878461B-A38C-4BED-A7E7-B9153F6398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7373DB64-FA9A-4917-B9BC-FDBF51ACB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315913"/>
            <a:ext cx="5122402" cy="115751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2F3F69F-D631-411F-BFF5-5611D6D8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E7D622E-D661-4849-BC9C-58B238BE9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AA586D02-CE2A-48B0-AB3E-02553004D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256" y="1917700"/>
            <a:ext cx="5122402" cy="4424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0EDEDCD0-140E-4CA0-9E8E-4047CEFB2EB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1198" y="1917700"/>
            <a:ext cx="5122402" cy="4424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543B2193-A04A-49FA-B3BA-B0A5CB5E96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01198" y="315913"/>
            <a:ext cx="5122402" cy="1157511"/>
          </a:xfrm>
        </p:spPr>
        <p:txBody>
          <a:bodyPr anchor="b" anchorCtr="0"/>
          <a:lstStyle>
            <a:lvl1pPr marL="0" indent="0">
              <a:buNone/>
              <a:defRPr/>
            </a:lvl1pPr>
          </a:lstStyle>
          <a:p>
            <a:pPr lvl="0"/>
            <a:r>
              <a:rPr kumimoji="0" lang="nb-NO" sz="3499" b="1" i="0" u="none" strike="noStrike" kern="120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863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E59C7D2-5DB4-442D-BB5B-BF169AE43C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6166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E59C7D2-5DB4-442D-BB5B-BF169AE43C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AEE3ECBB-F8CD-40EB-A9AF-746A02D44FBA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761256" y="1589599"/>
            <a:ext cx="11112430" cy="463558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media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7C21D35-2682-4C37-9369-8B21B52A7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753124"/>
            <a:ext cx="6858446" cy="484748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defRPr sz="3499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9007D98-D6C3-416B-B59C-76C771F9F5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0804" y="1012168"/>
            <a:ext cx="3472883" cy="152350"/>
          </a:xfrm>
        </p:spPr>
        <p:txBody>
          <a:bodyPr wrap="square" anchor="b" anchorCtr="0">
            <a:spAutoFit/>
          </a:bodyPr>
          <a:lstStyle>
            <a:lvl1pPr marL="0" indent="0" algn="r">
              <a:lnSpc>
                <a:spcPct val="90000"/>
              </a:lnSpc>
              <a:buNone/>
              <a:defRPr sz="1100" u="sng"/>
            </a:lvl1pPr>
          </a:lstStyle>
          <a:p>
            <a:pPr lvl="0"/>
            <a:r>
              <a:rPr lang="nb-NO"/>
              <a:t>Kildelenke</a:t>
            </a:r>
          </a:p>
        </p:txBody>
      </p:sp>
    </p:spTree>
    <p:extLst>
      <p:ext uri="{BB962C8B-B14F-4D97-AF65-F5344CB8AC3E}">
        <p14:creationId xmlns:p14="http://schemas.microsoft.com/office/powerpoint/2010/main" val="3881784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red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6BBAAA3-758D-4C57-907D-31BC773643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71747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6BBAAA3-758D-4C57-907D-31BC773643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86DB7F6B-2F66-40CC-B4CA-44167796F9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256" y="1917701"/>
            <a:ext cx="10663933" cy="4424107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36C0B6-DDF1-4B35-9ECE-8C9A5308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A38B395-6FCA-4B39-867D-C03F7FCF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20085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1AD77B1-7937-4B5D-8F69-17D1F23F0C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274545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1AD77B1-7937-4B5D-8F69-17D1F23F0C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lassholder for diagram 13">
            <a:extLst>
              <a:ext uri="{FF2B5EF4-FFF2-40B4-BE49-F238E27FC236}">
                <a16:creationId xmlns:a16="http://schemas.microsoft.com/office/drawing/2014/main" id="{217D82E2-7AC7-4093-BC1B-DEBB97F1DBF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61256" y="1992923"/>
            <a:ext cx="10663931" cy="4384431"/>
          </a:xfrm>
          <a:noFill/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825666F-F12E-4D05-8478-8905DBFFC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C24BCA4-051E-48AF-A3F6-8C125106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A47278E0-BBE2-41C8-B7D9-3A7BE944BC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257" y="1473423"/>
            <a:ext cx="10669487" cy="35386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F5FF7035-5ED5-4B7D-A025-3D7B90E5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00040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33522F9-6832-4FD4-B265-EE9EFCD9AB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7765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33522F9-6832-4FD4-B265-EE9EFCD9AB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6EB493B-B141-46A8-9C47-38E4C57E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3740D5-E0C9-4205-BD50-AF57EC91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70D901B-4A09-4186-871A-0217E23470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257" y="1062133"/>
            <a:ext cx="3041848" cy="4005501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6FBDA1A6-EF3F-4959-B6E4-5C465CFF92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8896" y="1062133"/>
            <a:ext cx="3041848" cy="4005501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03CEB276-EB34-4498-9E66-A492C61DFC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65154" y="1062133"/>
            <a:ext cx="3041848" cy="4005501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2EDD7D93-B865-4328-BE9A-4189D149A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257" y="188570"/>
            <a:ext cx="3041848" cy="66479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1600" u="none"/>
            </a:lvl1pPr>
          </a:lstStyle>
          <a:p>
            <a:pPr lvl="0"/>
            <a:r>
              <a:rPr lang="nb-NO" err="1"/>
              <a:t>Xxxxxx</a:t>
            </a:r>
            <a:endParaRPr lang="nb-NO"/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F9B9FE2A-AEDB-461E-B39B-E9833F7DA2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5154" y="188570"/>
            <a:ext cx="3041848" cy="66479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1600" u="none"/>
            </a:lvl1pPr>
          </a:lstStyle>
          <a:p>
            <a:pPr lvl="0"/>
            <a:r>
              <a:rPr lang="nb-NO" err="1"/>
              <a:t>Xxxxxx</a:t>
            </a:r>
            <a:endParaRPr lang="nb-NO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0AE14427-350B-4070-A415-7AF5BF027C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8897" y="188570"/>
            <a:ext cx="3041848" cy="66479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1600" u="none"/>
            </a:lvl1pPr>
          </a:lstStyle>
          <a:p>
            <a:pPr lvl="0"/>
            <a:r>
              <a:rPr lang="nb-NO" err="1"/>
              <a:t>Xxxxxx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0869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med k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2BB106B-E6EC-4807-A404-A0A868181D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95135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2BB106B-E6EC-4807-A404-A0A868181D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6EB493B-B141-46A8-9C47-38E4C57E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3740D5-E0C9-4205-BD50-AF57EC91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70D901B-4A09-4186-871A-0217E23470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257" y="1062133"/>
            <a:ext cx="4568327" cy="4005501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6FBDA1A6-EF3F-4959-B6E4-5C465CFF92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6065" y="1062133"/>
            <a:ext cx="4574679" cy="4005501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0606E69-7426-4AEC-A703-78AC147015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257" y="188570"/>
            <a:ext cx="4568327" cy="66479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1600" u="none"/>
            </a:lvl1pPr>
          </a:lstStyle>
          <a:p>
            <a:pPr lvl="0"/>
            <a:r>
              <a:rPr lang="nb-NO" err="1"/>
              <a:t>Xxxxxx</a:t>
            </a:r>
            <a:endParaRPr lang="nb-NO"/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A80E345F-BC10-4713-BFCF-78CDF2AB4B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6066" y="188570"/>
            <a:ext cx="4574679" cy="66479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1600" u="none"/>
            </a:lvl1pPr>
          </a:lstStyle>
          <a:p>
            <a:pPr lvl="0"/>
            <a:r>
              <a:rPr lang="nb-NO" err="1"/>
              <a:t>Xxxxxx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5528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9739D81-6196-4D94-9F43-338AEA5774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15565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9739D81-6196-4D94-9F43-338AEA5774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539A6299-615A-48D3-98EC-67B10983AB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6EB493B-B141-46A8-9C47-38E4C57E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3740D5-E0C9-4205-BD50-AF57EC91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66019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9C4F8E-4191-4271-84DE-DCEA9E31B3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45485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9C4F8E-4191-4271-84DE-DCEA9E31B3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3104" y="0"/>
            <a:ext cx="838889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7C3DDC3-0EE9-447E-9A99-E553652A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 anchorCtr="0"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832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hvit og 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DA9B494-36B8-41A5-975D-367FDD1DF9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66934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DA9B494-36B8-41A5-975D-367FDD1DF9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1"/>
            <a:ext cx="2565064" cy="33528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rgbClr val="202020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rgbClr val="202020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11DE7D1-8C9D-4D67-939F-CB5E940EBE45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205089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0BBC4EC-A63E-4DE2-A16E-AF371CE94A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10584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0BBC4EC-A63E-4DE2-A16E-AF371CE94A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>
            <a:extLst>
              <a:ext uri="{FF2B5EF4-FFF2-40B4-BE49-F238E27FC236}">
                <a16:creationId xmlns:a16="http://schemas.microsoft.com/office/drawing/2014/main" id="{6750733C-43DF-4F71-AD08-763E025111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3104" y="0"/>
            <a:ext cx="838889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7C3DDC3-0EE9-447E-9A99-E553652A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 anchorCtr="0">
            <a:normAutofit/>
          </a:bodyPr>
          <a:lstStyle>
            <a:lvl1pPr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927820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7082629-943D-47B4-B214-721A260B53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2431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7082629-943D-47B4-B214-721A260B53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>
            <a:extLst>
              <a:ext uri="{FF2B5EF4-FFF2-40B4-BE49-F238E27FC236}">
                <a16:creationId xmlns:a16="http://schemas.microsoft.com/office/drawing/2014/main" id="{6750733C-43DF-4F71-AD08-763E025111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3104" y="0"/>
            <a:ext cx="838889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7C3DDC3-0EE9-447E-9A99-E553652A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 anchorCtr="0">
            <a:normAutofit/>
          </a:bodyPr>
          <a:lstStyle>
            <a:lvl1pPr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49053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F37DF30-30E6-435A-A9D0-7E26E01C9D5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88876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F37DF30-30E6-435A-A9D0-7E26E01C9D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>
            <a:extLst>
              <a:ext uri="{FF2B5EF4-FFF2-40B4-BE49-F238E27FC236}">
                <a16:creationId xmlns:a16="http://schemas.microsoft.com/office/drawing/2014/main" id="{6750733C-43DF-4F71-AD08-763E025111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3104" y="0"/>
            <a:ext cx="838889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7C3DDC3-0EE9-447E-9A99-E553652A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 anchorCtr="0">
            <a:normAutofit/>
          </a:bodyPr>
          <a:lstStyle>
            <a:lvl1pPr>
              <a:defRPr sz="2799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09970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 (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4B23B1A-F4A3-4784-9919-882D804E53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49791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4B23B1A-F4A3-4784-9919-882D804E53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>
            <a:extLst>
              <a:ext uri="{FF2B5EF4-FFF2-40B4-BE49-F238E27FC236}">
                <a16:creationId xmlns:a16="http://schemas.microsoft.com/office/drawing/2014/main" id="{6750733C-43DF-4F71-AD08-763E025111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3104" y="0"/>
            <a:ext cx="838889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7C3DDC3-0EE9-447E-9A99-E553652A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 anchorCtr="0">
            <a:normAutofit/>
          </a:bodyPr>
          <a:lstStyle>
            <a:lvl1pPr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856169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punktliste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0D1FF06-53C7-47ED-8EA8-ECB03B7782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14471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0D1FF06-53C7-47ED-8EA8-ECB03B7782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F2131D7-0AF4-4BA1-BBDD-FAE3CCC294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5018597" cy="46417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Tittel 14">
            <a:extLst>
              <a:ext uri="{FF2B5EF4-FFF2-40B4-BE49-F238E27FC236}">
                <a16:creationId xmlns:a16="http://schemas.microsoft.com/office/drawing/2014/main" id="{9F425C94-8342-4509-8455-A16A59623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315913"/>
            <a:ext cx="5018597" cy="115751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602862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punktliste og bilde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B0DAFF9-C724-4C4B-BF8C-5B685B17622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8613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B0DAFF9-C724-4C4B-BF8C-5B685B1762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FC58400E-AF45-4245-BCFF-BCD1AEE703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F2131D7-0AF4-4BA1-BBDD-FAE3CCC294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5018597" cy="46417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Tittel 14">
            <a:extLst>
              <a:ext uri="{FF2B5EF4-FFF2-40B4-BE49-F238E27FC236}">
                <a16:creationId xmlns:a16="http://schemas.microsoft.com/office/drawing/2014/main" id="{9F425C94-8342-4509-8455-A16A59623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315913"/>
            <a:ext cx="5018597" cy="11575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645650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tekst og media 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A63885A-A2DC-47AF-BE14-A4A1438A06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02944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A63885A-A2DC-47AF-BE14-A4A1438A06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C11A83FE-CDBC-466D-8513-0D8E635D758F}"/>
              </a:ext>
            </a:extLst>
          </p:cNvPr>
          <p:cNvSpPr/>
          <p:nvPr userDrawn="1"/>
        </p:nvSpPr>
        <p:spPr>
          <a:xfrm>
            <a:off x="0" y="0"/>
            <a:ext cx="38031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964506"/>
            <a:ext cx="2791067" cy="846385"/>
          </a:xfrm>
        </p:spPr>
        <p:txBody>
          <a:bodyPr wrap="square" anchor="t" anchorCtr="0">
            <a:normAutofit/>
          </a:bodyPr>
          <a:lstStyle>
            <a:lvl1pPr>
              <a:lnSpc>
                <a:spcPct val="90000"/>
              </a:lnSpc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900DAD15-023F-4241-9F53-C355E9719D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2791067" cy="4641728"/>
          </a:xfrm>
        </p:spPr>
        <p:txBody>
          <a:bodyPr>
            <a:normAutofit/>
          </a:bodyPr>
          <a:lstStyle>
            <a:lvl1pPr marL="0" indent="0">
              <a:buNone/>
              <a:defRPr sz="1899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A05B22E1-6EA9-4466-81F8-E4957729AA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3389" y="648081"/>
            <a:ext cx="7720296" cy="5031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66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tekst og media 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8347AB2-71B6-4908-9807-2CAE7C704E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91121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8347AB2-71B6-4908-9807-2CAE7C704E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C11A83FE-CDBC-466D-8513-0D8E635D758F}"/>
              </a:ext>
            </a:extLst>
          </p:cNvPr>
          <p:cNvSpPr/>
          <p:nvPr userDrawn="1"/>
        </p:nvSpPr>
        <p:spPr>
          <a:xfrm>
            <a:off x="0" y="0"/>
            <a:ext cx="380310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964506"/>
            <a:ext cx="2791067" cy="846385"/>
          </a:xfrm>
        </p:spPr>
        <p:txBody>
          <a:bodyPr wrap="square" anchor="t" anchorCtr="0">
            <a:normAutofit/>
          </a:bodyPr>
          <a:lstStyle>
            <a:lvl1pPr>
              <a:lnSpc>
                <a:spcPct val="90000"/>
              </a:lnSpc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900DAD15-023F-4241-9F53-C355E9719D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2791067" cy="4641728"/>
          </a:xfrm>
        </p:spPr>
        <p:txBody>
          <a:bodyPr>
            <a:normAutofit/>
          </a:bodyPr>
          <a:lstStyle>
            <a:lvl1pPr marL="0" indent="0">
              <a:buNone/>
              <a:defRPr sz="1899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46DEDC6E-CFAF-4046-B8BF-1CE2097ED5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3389" y="648081"/>
            <a:ext cx="7720296" cy="5031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1297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tekst og media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0B31B8D-7BBD-4E9A-90B8-384A2C6E5B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00330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0B31B8D-7BBD-4E9A-90B8-384A2C6E5B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C11A83FE-CDBC-466D-8513-0D8E635D758F}"/>
              </a:ext>
            </a:extLst>
          </p:cNvPr>
          <p:cNvSpPr/>
          <p:nvPr userDrawn="1"/>
        </p:nvSpPr>
        <p:spPr>
          <a:xfrm>
            <a:off x="0" y="16058"/>
            <a:ext cx="380310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964506"/>
            <a:ext cx="2791067" cy="846385"/>
          </a:xfrm>
        </p:spPr>
        <p:txBody>
          <a:bodyPr wrap="square" anchor="t" anchorCtr="0">
            <a:normAutofit/>
          </a:bodyPr>
          <a:lstStyle>
            <a:lvl1pPr>
              <a:lnSpc>
                <a:spcPct val="90000"/>
              </a:lnSpc>
              <a:defRPr sz="2799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900DAD15-023F-4241-9F53-C355E9719D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2791067" cy="4641728"/>
          </a:xfrm>
        </p:spPr>
        <p:txBody>
          <a:bodyPr>
            <a:normAutofit/>
          </a:bodyPr>
          <a:lstStyle>
            <a:lvl1pPr marL="0" indent="0">
              <a:buNone/>
              <a:defRPr sz="1899">
                <a:solidFill>
                  <a:srgbClr val="20202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8743685A-51FE-462B-BD59-028A10C64D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3389" y="648081"/>
            <a:ext cx="7720296" cy="5031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9198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tekst og media (l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397A509-CEBA-4C2B-BE95-D986621530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36578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397A509-CEBA-4C2B-BE95-D986621530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C11A83FE-CDBC-466D-8513-0D8E635D758F}"/>
              </a:ext>
            </a:extLst>
          </p:cNvPr>
          <p:cNvSpPr/>
          <p:nvPr userDrawn="1"/>
        </p:nvSpPr>
        <p:spPr>
          <a:xfrm>
            <a:off x="0" y="0"/>
            <a:ext cx="3803104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964506"/>
            <a:ext cx="2791067" cy="846385"/>
          </a:xfrm>
        </p:spPr>
        <p:txBody>
          <a:bodyPr wrap="square" anchor="t" anchorCtr="0">
            <a:normAutofit/>
          </a:bodyPr>
          <a:lstStyle>
            <a:lvl1pPr>
              <a:lnSpc>
                <a:spcPct val="90000"/>
              </a:lnSpc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900DAD15-023F-4241-9F53-C355E9719D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2791067" cy="4641728"/>
          </a:xfrm>
        </p:spPr>
        <p:txBody>
          <a:bodyPr>
            <a:normAutofit/>
          </a:bodyPr>
          <a:lstStyle>
            <a:lvl1pPr marL="0" indent="0">
              <a:buNone/>
              <a:defRPr sz="1899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83CC6A7E-3507-42DD-8E1F-91B778ECB8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3389" y="648081"/>
            <a:ext cx="7720296" cy="5031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523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2A909F1-93D4-449D-A3B6-EA4F1477E3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1507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2A909F1-93D4-449D-A3B6-EA4F1477E3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054334D-F166-4327-B8E2-E81514B8D5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1634" y="0"/>
            <a:ext cx="610036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1"/>
            <a:ext cx="2565064" cy="33528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6" y="1740238"/>
            <a:ext cx="4891530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8" y="3733006"/>
            <a:ext cx="4891530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rgbClr val="202020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4891530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rgbClr val="202020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C6D8785-5A5E-418E-A3EF-EB3ED901F279}"/>
              </a:ext>
            </a:extLst>
          </p:cNvPr>
          <p:cNvSpPr/>
          <p:nvPr userDrawn="1"/>
        </p:nvSpPr>
        <p:spPr>
          <a:xfrm>
            <a:off x="761256" y="3458233"/>
            <a:ext cx="4891530" cy="7201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213183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94D827D-5F24-489C-B884-0973E05133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71433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94D827D-5F24-489C-B884-0973E05133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933CF2A8-5334-4380-BBD9-6589D1F04F1D}"/>
              </a:ext>
            </a:extLst>
          </p:cNvPr>
          <p:cNvSpPr/>
          <p:nvPr userDrawn="1"/>
        </p:nvSpPr>
        <p:spPr>
          <a:xfrm>
            <a:off x="3803104" y="0"/>
            <a:ext cx="83888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2AE79A2-C695-4A0D-8156-C6A9AFFF8D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5154" y="964505"/>
            <a:ext cx="6865590" cy="55759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F003730-D2A9-4F5F-BEEC-80D5C718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>
            <a:normAutofit/>
          </a:bodyPr>
          <a:lstStyle>
            <a:lvl1pPr>
              <a:defRPr sz="2799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844576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F892C42-F43C-4517-8AC5-15A3F090A6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86853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F892C42-F43C-4517-8AC5-15A3F090A6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uppe 3">
            <a:extLst>
              <a:ext uri="{FF2B5EF4-FFF2-40B4-BE49-F238E27FC236}">
                <a16:creationId xmlns:a16="http://schemas.microsoft.com/office/drawing/2014/main" id="{03C53EE7-6168-4988-A0E1-765A681A7A31}"/>
              </a:ext>
            </a:extLst>
          </p:cNvPr>
          <p:cNvGrpSpPr/>
          <p:nvPr userDrawn="1"/>
        </p:nvGrpSpPr>
        <p:grpSpPr>
          <a:xfrm>
            <a:off x="3551056" y="234030"/>
            <a:ext cx="8407599" cy="6390798"/>
            <a:chOff x="7101650" y="468059"/>
            <a:chExt cx="16814103" cy="12781597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933CF2A8-5334-4380-BBD9-6589D1F04F1D}"/>
                </a:ext>
              </a:extLst>
            </p:cNvPr>
            <p:cNvSpPr/>
            <p:nvPr userDrawn="1"/>
          </p:nvSpPr>
          <p:spPr>
            <a:xfrm>
              <a:off x="7605714" y="468059"/>
              <a:ext cx="16310039" cy="127815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798">
                <a:solidFill>
                  <a:schemeClr val="bg1"/>
                </a:solidFill>
              </a:endParaRPr>
            </a:p>
          </p:txBody>
        </p:sp>
        <p:sp>
          <p:nvSpPr>
            <p:cNvPr id="3" name="Likebent trekant 2">
              <a:extLst>
                <a:ext uri="{FF2B5EF4-FFF2-40B4-BE49-F238E27FC236}">
                  <a16:creationId xmlns:a16="http://schemas.microsoft.com/office/drawing/2014/main" id="{86274A8D-C72C-4E89-AF3A-5587AFD7E9F9}"/>
                </a:ext>
              </a:extLst>
            </p:cNvPr>
            <p:cNvSpPr/>
            <p:nvPr userDrawn="1"/>
          </p:nvSpPr>
          <p:spPr>
            <a:xfrm rot="16200000">
              <a:off x="6849619" y="11053383"/>
              <a:ext cx="1008126" cy="50406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1798"/>
            </a:p>
          </p:txBody>
        </p:sp>
      </p:grp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2AE79A2-C695-4A0D-8156-C6A9AFFF8D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5154" y="2241763"/>
            <a:ext cx="6865590" cy="1692771"/>
          </a:xfrm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– Sitat  </a:t>
            </a:r>
          </a:p>
        </p:txBody>
      </p:sp>
      <p:sp>
        <p:nvSpPr>
          <p:cNvPr id="11" name="Plassholder for tekst 5">
            <a:extLst>
              <a:ext uri="{FF2B5EF4-FFF2-40B4-BE49-F238E27FC236}">
                <a16:creationId xmlns:a16="http://schemas.microsoft.com/office/drawing/2014/main" id="{116CDE2F-835B-4E7B-8DC0-5E54FA45D1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5154" y="4526800"/>
            <a:ext cx="6865590" cy="346249"/>
          </a:xfrm>
        </p:spPr>
        <p:txBody>
          <a:bodyPr>
            <a:normAutofit/>
          </a:bodyPr>
          <a:lstStyle>
            <a:lvl1pPr marL="0" indent="0">
              <a:buNone/>
              <a:defRPr sz="2299" b="1">
                <a:solidFill>
                  <a:schemeClr val="bg1"/>
                </a:solidFill>
              </a:defRPr>
            </a:lvl1pPr>
            <a:lvl2pPr>
              <a:defRPr sz="2299" b="1">
                <a:solidFill>
                  <a:schemeClr val="bg1"/>
                </a:solidFill>
              </a:defRPr>
            </a:lvl2pPr>
            <a:lvl3pPr>
              <a:defRPr sz="2299" b="1">
                <a:solidFill>
                  <a:schemeClr val="bg1"/>
                </a:solidFill>
              </a:defRPr>
            </a:lvl3pPr>
            <a:lvl4pPr>
              <a:defRPr sz="2299" b="1">
                <a:solidFill>
                  <a:schemeClr val="bg1"/>
                </a:solidFill>
              </a:defRPr>
            </a:lvl4pPr>
            <a:lvl5pPr>
              <a:defRPr sz="2299"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Navn Etternavn (alder)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F685159-16FF-42C9-9050-65D31D02A7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892" y="959521"/>
            <a:ext cx="1091257" cy="854965"/>
          </a:xfrm>
          <a:prstGeom prst="rect">
            <a:avLst/>
          </a:prstGeom>
        </p:spPr>
      </p:pic>
      <p:sp>
        <p:nvSpPr>
          <p:cNvPr id="15" name="Tittel 14">
            <a:extLst>
              <a:ext uri="{FF2B5EF4-FFF2-40B4-BE49-F238E27FC236}">
                <a16:creationId xmlns:a16="http://schemas.microsoft.com/office/drawing/2014/main" id="{422851C1-D740-4919-AEAE-5D48CB232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83132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innhold og media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C2F54A6-DF09-4ABF-82B4-D523BC2C6E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90082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C2F54A6-DF09-4ABF-82B4-D523BC2C6E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>
            <a:extLst>
              <a:ext uri="{FF2B5EF4-FFF2-40B4-BE49-F238E27FC236}">
                <a16:creationId xmlns:a16="http://schemas.microsoft.com/office/drawing/2014/main" id="{47473B02-1FF5-4A94-B0A6-44D615C59DB8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5088940" cy="11575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361934-D80D-4814-8AA3-05C151338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257" y="1917700"/>
            <a:ext cx="5088940" cy="4424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C6272AD0-8BE2-4B74-97C1-36C6108CFB5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4598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633ED10-78E3-4D43-8F8F-2F088AB1F8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92996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633ED10-78E3-4D43-8F8F-2F088AB1F8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>
            <a:extLst>
              <a:ext uri="{FF2B5EF4-FFF2-40B4-BE49-F238E27FC236}">
                <a16:creationId xmlns:a16="http://schemas.microsoft.com/office/drawing/2014/main" id="{1C743271-C15B-4CA5-881B-A858BFAE0CF3}"/>
              </a:ext>
            </a:extLst>
          </p:cNvPr>
          <p:cNvSpPr/>
          <p:nvPr userDrawn="1"/>
        </p:nvSpPr>
        <p:spPr>
          <a:xfrm>
            <a:off x="0" y="0"/>
            <a:ext cx="60916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126054-13B1-44E8-8DCA-D694E795B8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065" y="1784703"/>
            <a:ext cx="4569123" cy="2769989"/>
          </a:xfrm>
        </p:spPr>
        <p:txBody>
          <a:bodyPr wrap="square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9994"/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1622" y="4325910"/>
            <a:ext cx="4569123" cy="526298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3799"/>
            </a:lvl1pPr>
          </a:lstStyle>
          <a:p>
            <a:pPr lvl="0"/>
            <a:r>
              <a:rPr lang="nb-NO"/>
              <a:t>stikkord</a:t>
            </a: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AFD97FAE-7326-4897-8FAA-AFEF7640F3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0463" y="3417759"/>
            <a:ext cx="4569123" cy="747897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699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Tekst lorem ipsum dolor sit amet</a:t>
            </a:r>
            <a:endParaRPr lang="nb-NO"/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8D64F2B5-3487-48B2-8043-08BC23EBC2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463" y="2782454"/>
            <a:ext cx="4569123" cy="318475"/>
          </a:xfrm>
        </p:spPr>
        <p:txBody>
          <a:bodyPr wrap="square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299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TITTEL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24054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er og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FEC657-7D52-4AF1-9DC3-35C1DABA3A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9231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FEC657-7D52-4AF1-9DC3-35C1DABA3A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5732" y="4414781"/>
            <a:ext cx="2286435" cy="636841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2898F64E-8B7F-4EC6-ADCF-0B7D27EBC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56232" y="4414781"/>
            <a:ext cx="2286435" cy="636841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1AF2B724-D071-47DB-BFF3-6D247B078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1207" y="4414781"/>
            <a:ext cx="2286435" cy="636841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495B61BA-C7FE-485D-AEB3-3FCA8DD01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6184" y="4414781"/>
            <a:ext cx="2286435" cy="636841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4134F90-CAE2-4572-81CB-B33544D0D3D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3B30940-D4FB-4C25-8135-6B06CA7C69F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pPr/>
              <a:t>‹#›</a:t>
            </a:fld>
            <a:endParaRPr lang="nn-NO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66F272F2-49BC-4138-B101-3654240FAEF3}"/>
              </a:ext>
            </a:extLst>
          </p:cNvPr>
          <p:cNvCxnSpPr/>
          <p:nvPr userDrawn="1"/>
        </p:nvCxnSpPr>
        <p:spPr>
          <a:xfrm>
            <a:off x="761256" y="4063108"/>
            <a:ext cx="2286435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9C9F7C75-6683-453A-9D1D-2ADEB0C51336}"/>
              </a:ext>
            </a:extLst>
          </p:cNvPr>
          <p:cNvCxnSpPr/>
          <p:nvPr userDrawn="1"/>
        </p:nvCxnSpPr>
        <p:spPr>
          <a:xfrm>
            <a:off x="9146183" y="4063108"/>
            <a:ext cx="2286435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9B026ACA-3B63-455E-9059-5A3E0959017D}"/>
              </a:ext>
            </a:extLst>
          </p:cNvPr>
          <p:cNvCxnSpPr/>
          <p:nvPr userDrawn="1"/>
        </p:nvCxnSpPr>
        <p:spPr>
          <a:xfrm>
            <a:off x="3556232" y="4063108"/>
            <a:ext cx="2286435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D119814D-25D9-4B69-A446-34776D6C5331}"/>
              </a:ext>
            </a:extLst>
          </p:cNvPr>
          <p:cNvCxnSpPr/>
          <p:nvPr userDrawn="1"/>
        </p:nvCxnSpPr>
        <p:spPr>
          <a:xfrm>
            <a:off x="6351207" y="4063108"/>
            <a:ext cx="2286435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29F073FD-AF78-46F7-8EE5-6EFB6F5BBB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3080" y="1827229"/>
            <a:ext cx="1512986" cy="1525588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999" b="1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2999">
                <a:solidFill>
                  <a:schemeClr val="bg1"/>
                </a:solidFill>
                <a:latin typeface="Lato" panose="020F0502020204030203" pitchFamily="34" charset="0"/>
              </a:defRPr>
            </a:lvl2pPr>
            <a:lvl3pPr>
              <a:defRPr sz="2999">
                <a:solidFill>
                  <a:schemeClr val="bg1"/>
                </a:solidFill>
                <a:latin typeface="Lato" panose="020F0502020204030203" pitchFamily="34" charset="0"/>
              </a:defRPr>
            </a:lvl3pPr>
            <a:lvl4pPr>
              <a:defRPr sz="2999">
                <a:solidFill>
                  <a:schemeClr val="bg1"/>
                </a:solidFill>
                <a:latin typeface="Lato" panose="020F0502020204030203" pitchFamily="34" charset="0"/>
              </a:defRPr>
            </a:lvl4pPr>
            <a:lvl5pPr>
              <a:defRPr sz="2999">
                <a:solidFill>
                  <a:schemeClr val="bg1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nb-NO" err="1"/>
              <a:t>Xxxx</a:t>
            </a:r>
            <a:endParaRPr lang="nb-NO"/>
          </a:p>
        </p:txBody>
      </p:sp>
      <p:sp>
        <p:nvSpPr>
          <p:cNvPr id="21" name="Plassholder for tekst 8">
            <a:extLst>
              <a:ext uri="{FF2B5EF4-FFF2-40B4-BE49-F238E27FC236}">
                <a16:creationId xmlns:a16="http://schemas.microsoft.com/office/drawing/2014/main" id="{A067CB03-097D-41A1-B0BF-35404A7A32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03104" y="993502"/>
            <a:ext cx="4592936" cy="387708"/>
          </a:xfrm>
        </p:spPr>
        <p:txBody>
          <a:bodyPr wrap="square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799" b="1"/>
            </a:lvl1pPr>
          </a:lstStyle>
          <a:p>
            <a:pPr lvl="0"/>
            <a:r>
              <a:rPr lang="nb-NO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2417750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er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C85A1EE-F033-4D22-B747-1524DE8519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37261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C85A1EE-F033-4D22-B747-1524DE8519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28" y="2275682"/>
            <a:ext cx="3002990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97FE9F-BE81-451A-8483-90A8904A48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23" y="950519"/>
            <a:ext cx="3375220" cy="441177"/>
          </a:xfrm>
          <a:prstGeom prst="rect">
            <a:avLst/>
          </a:prstGeom>
        </p:spPr>
      </p:pic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EAE6D394-5212-40CF-A5C7-4EC4D8A01C3C}"/>
              </a:ext>
            </a:extLst>
          </p:cNvPr>
          <p:cNvCxnSpPr/>
          <p:nvPr userDrawn="1"/>
        </p:nvCxnSpPr>
        <p:spPr>
          <a:xfrm>
            <a:off x="3826603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AA6120B1-CE31-4D51-814C-6BD1571D3DA5}"/>
              </a:ext>
            </a:extLst>
          </p:cNvPr>
          <p:cNvCxnSpPr/>
          <p:nvPr userDrawn="1"/>
        </p:nvCxnSpPr>
        <p:spPr>
          <a:xfrm>
            <a:off x="8288689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2898F64E-8B7F-4EC6-ADCF-0B7D27EBC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29823" y="2275682"/>
            <a:ext cx="3451981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495B61BA-C7FE-485D-AEB3-3FCA8DD01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95577" y="2275682"/>
            <a:ext cx="299932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75934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er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4F1BFA2-EE57-4D87-9CEA-C1FF0B7343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26450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4F1BFA2-EE57-4D87-9CEA-C1FF0B7343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ktangel 12">
            <a:extLst>
              <a:ext uri="{FF2B5EF4-FFF2-40B4-BE49-F238E27FC236}">
                <a16:creationId xmlns:a16="http://schemas.microsoft.com/office/drawing/2014/main" id="{7A322471-DF8C-470F-90B9-E1459BDF79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97FE9F-BE81-451A-8483-90A8904A48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23" y="950519"/>
            <a:ext cx="3375220" cy="441176"/>
          </a:xfrm>
          <a:prstGeom prst="rect">
            <a:avLst/>
          </a:prstGeom>
        </p:spPr>
      </p:pic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AA5C412B-5F21-4B22-82D7-54E4FBD19B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28" y="2275682"/>
            <a:ext cx="3002990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7A7207AD-56F2-4C93-8B6C-DDDFDA4167C0}"/>
              </a:ext>
            </a:extLst>
          </p:cNvPr>
          <p:cNvCxnSpPr/>
          <p:nvPr userDrawn="1"/>
        </p:nvCxnSpPr>
        <p:spPr>
          <a:xfrm>
            <a:off x="3826603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92BCBA19-8465-44E2-9CE7-FDCB13A6980B}"/>
              </a:ext>
            </a:extLst>
          </p:cNvPr>
          <p:cNvCxnSpPr/>
          <p:nvPr userDrawn="1"/>
        </p:nvCxnSpPr>
        <p:spPr>
          <a:xfrm>
            <a:off x="8288689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ssholder for tekst 8">
            <a:extLst>
              <a:ext uri="{FF2B5EF4-FFF2-40B4-BE49-F238E27FC236}">
                <a16:creationId xmlns:a16="http://schemas.microsoft.com/office/drawing/2014/main" id="{0169B0DB-742C-4375-B389-C2F0BE8B94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29823" y="2275682"/>
            <a:ext cx="3451981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tekst 8">
            <a:extLst>
              <a:ext uri="{FF2B5EF4-FFF2-40B4-BE49-F238E27FC236}">
                <a16:creationId xmlns:a16="http://schemas.microsoft.com/office/drawing/2014/main" id="{3AB97FFC-F3E9-43A9-BE47-DCCC5FA379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95577" y="2275682"/>
            <a:ext cx="299932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573902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er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D552FA2-3341-4E7F-989A-C91E6B32CC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89358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D552FA2-3341-4E7F-989A-C91E6B32CC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2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97FE9F-BE81-451A-8483-90A8904A48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23" y="950519"/>
            <a:ext cx="3375220" cy="441177"/>
          </a:xfrm>
          <a:prstGeom prst="rect">
            <a:avLst/>
          </a:prstGeom>
        </p:spPr>
      </p:pic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EAE6D394-5212-40CF-A5C7-4EC4D8A01C3C}"/>
              </a:ext>
            </a:extLst>
          </p:cNvPr>
          <p:cNvCxnSpPr/>
          <p:nvPr userDrawn="1"/>
        </p:nvCxnSpPr>
        <p:spPr>
          <a:xfrm>
            <a:off x="3156000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B5CCC361-A4E2-48AA-8E30-515EB00CB0B2}"/>
              </a:ext>
            </a:extLst>
          </p:cNvPr>
          <p:cNvCxnSpPr/>
          <p:nvPr userDrawn="1"/>
        </p:nvCxnSpPr>
        <p:spPr>
          <a:xfrm>
            <a:off x="6099560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AA6120B1-CE31-4D51-814C-6BD1571D3DA5}"/>
              </a:ext>
            </a:extLst>
          </p:cNvPr>
          <p:cNvCxnSpPr/>
          <p:nvPr userDrawn="1"/>
        </p:nvCxnSpPr>
        <p:spPr>
          <a:xfrm>
            <a:off x="9043119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2898F64E-8B7F-4EC6-ADCF-0B7D27EBC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777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1AF2B724-D071-47DB-BFF3-6D247B078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133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495B61BA-C7FE-485D-AEB3-3FCA8DD01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34897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690663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er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A9A599C-3A70-4A0A-B6B6-03EBE33822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546048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A9A599C-3A70-4A0A-B6B6-03EBE33822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ktangel 12">
            <a:extLst>
              <a:ext uri="{FF2B5EF4-FFF2-40B4-BE49-F238E27FC236}">
                <a16:creationId xmlns:a16="http://schemas.microsoft.com/office/drawing/2014/main" id="{7A322471-DF8C-470F-90B9-E1459BDF79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2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97FE9F-BE81-451A-8483-90A8904A48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23" y="950519"/>
            <a:ext cx="3375220" cy="441176"/>
          </a:xfrm>
          <a:prstGeom prst="rect">
            <a:avLst/>
          </a:prstGeom>
        </p:spPr>
      </p:pic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EAE6D394-5212-40CF-A5C7-4EC4D8A01C3C}"/>
              </a:ext>
            </a:extLst>
          </p:cNvPr>
          <p:cNvCxnSpPr/>
          <p:nvPr userDrawn="1"/>
        </p:nvCxnSpPr>
        <p:spPr>
          <a:xfrm>
            <a:off x="3156000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B5CCC361-A4E2-48AA-8E30-515EB00CB0B2}"/>
              </a:ext>
            </a:extLst>
          </p:cNvPr>
          <p:cNvCxnSpPr/>
          <p:nvPr userDrawn="1"/>
        </p:nvCxnSpPr>
        <p:spPr>
          <a:xfrm>
            <a:off x="6099560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AA6120B1-CE31-4D51-814C-6BD1571D3DA5}"/>
              </a:ext>
            </a:extLst>
          </p:cNvPr>
          <p:cNvCxnSpPr/>
          <p:nvPr userDrawn="1"/>
        </p:nvCxnSpPr>
        <p:spPr>
          <a:xfrm>
            <a:off x="9043119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2898F64E-8B7F-4EC6-ADCF-0B7D27EBC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777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1AF2B724-D071-47DB-BFF3-6D247B078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133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495B61BA-C7FE-485D-AEB3-3FCA8DD01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34897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231083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592ADE5-5A72-412F-8A8A-6B2C38BC30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6774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592ADE5-5A72-412F-8A8A-6B2C38BC30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1C1750E-2643-47C8-936D-4607BFE540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46" y="2802950"/>
            <a:ext cx="4734308" cy="6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5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7F4BC3D-59C5-4B0E-ADE0-8FE787D1E2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775189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7F4BC3D-59C5-4B0E-ADE0-8FE787D1E2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>
            <a:extLst>
              <a:ext uri="{FF2B5EF4-FFF2-40B4-BE49-F238E27FC236}">
                <a16:creationId xmlns:a16="http://schemas.microsoft.com/office/drawing/2014/main" id="{9B6E0B6F-F123-4914-BBE9-0E2AF05653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1"/>
            <a:ext cx="2565064" cy="33528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chemeClr val="bg1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B41CECB-54C1-4DFF-88AC-5417CD54C13B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601086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3084597-25D7-49B1-961B-4BA0B4A54F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16849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3084597-25D7-49B1-961B-4BA0B4A54F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1C1750E-2643-47C8-936D-4607BFE540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46" y="2802950"/>
            <a:ext cx="4734308" cy="6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489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3CC6542-BD5A-47E6-B921-FA2BF0E0DF8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43489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3CC6542-BD5A-47E6-B921-FA2BF0E0D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1C1750E-2643-47C8-936D-4607BFE540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47" y="2802950"/>
            <a:ext cx="4734306" cy="6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960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(l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DF8D81A-DD2F-4D9F-9CD9-D4E3B1005C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995070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DF8D81A-DD2F-4D9F-9CD9-D4E3B1005C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1C1750E-2643-47C8-936D-4607BFE540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46" y="2802950"/>
            <a:ext cx="4734308" cy="6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35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med nettside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0C94774-5D8F-4F6C-90AB-A9F1F7AE69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69463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0C94774-5D8F-4F6C-90AB-A9F1F7AE69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75B877F-AA1C-48A2-86EE-7F0E9A7BF89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57" y="2410502"/>
            <a:ext cx="2231286" cy="152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955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od helse Gode liv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7301635-4425-4746-ACF7-513E55935E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78080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7301635-4425-4746-ACF7-513E55935E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F9F67ED-7A72-405B-99F9-E7CDDCD2BF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1" y="1584198"/>
            <a:ext cx="5316069" cy="2147321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45857388-D08B-465A-A7DC-13F17E84ACBD}"/>
              </a:ext>
            </a:extLst>
          </p:cNvPr>
          <p:cNvSpPr txBox="1"/>
          <p:nvPr userDrawn="1"/>
        </p:nvSpPr>
        <p:spPr>
          <a:xfrm>
            <a:off x="761257" y="4356833"/>
            <a:ext cx="7304746" cy="353943"/>
          </a:xfrm>
          <a:prstGeom prst="rect">
            <a:avLst/>
          </a:prstGeom>
          <a:noFill/>
        </p:spPr>
        <p:txBody>
          <a:bodyPr wrap="square" lIns="45717" tIns="22859" rIns="45717" bIns="22859" rtlCol="0">
            <a:spAutoFit/>
          </a:bodyPr>
          <a:lstStyle/>
          <a:p>
            <a:r>
              <a:rPr lang="nb-NO" sz="1999" u="sng">
                <a:solidFill>
                  <a:schemeClr val="bg1"/>
                </a:solidFill>
              </a:rPr>
              <a:t>helsedirektoratet.no</a:t>
            </a:r>
          </a:p>
        </p:txBody>
      </p:sp>
    </p:spTree>
    <p:extLst>
      <p:ext uri="{BB962C8B-B14F-4D97-AF65-F5344CB8AC3E}">
        <p14:creationId xmlns:p14="http://schemas.microsoft.com/office/powerpoint/2010/main" val="26084782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od helse Gode liv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2E8DC3D-BD67-41BE-AA0C-C50B33CDA2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22911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2E8DC3D-BD67-41BE-AA0C-C50B33CDA2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e 6">
            <a:extLst>
              <a:ext uri="{FF2B5EF4-FFF2-40B4-BE49-F238E27FC236}">
                <a16:creationId xmlns:a16="http://schemas.microsoft.com/office/drawing/2014/main" id="{6F9F67ED-7A72-405B-99F9-E7CDDCD2BF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1" y="1584198"/>
            <a:ext cx="5316069" cy="2147321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45857388-D08B-465A-A7DC-13F17E84ACBD}"/>
              </a:ext>
            </a:extLst>
          </p:cNvPr>
          <p:cNvSpPr txBox="1"/>
          <p:nvPr userDrawn="1"/>
        </p:nvSpPr>
        <p:spPr>
          <a:xfrm>
            <a:off x="761257" y="4356833"/>
            <a:ext cx="7304746" cy="353943"/>
          </a:xfrm>
          <a:prstGeom prst="rect">
            <a:avLst/>
          </a:prstGeom>
          <a:noFill/>
        </p:spPr>
        <p:txBody>
          <a:bodyPr wrap="square" lIns="45717" tIns="22859" rIns="45717" bIns="22859" rtlCol="0">
            <a:spAutoFit/>
          </a:bodyPr>
          <a:lstStyle/>
          <a:p>
            <a:r>
              <a:rPr lang="nb-NO" sz="1999" u="sng">
                <a:solidFill>
                  <a:schemeClr val="dk2"/>
                </a:solidFill>
              </a:rPr>
              <a:t>helsedirektoratet.no</a:t>
            </a:r>
          </a:p>
        </p:txBody>
      </p:sp>
    </p:spTree>
    <p:extLst>
      <p:ext uri="{BB962C8B-B14F-4D97-AF65-F5344CB8AC3E}">
        <p14:creationId xmlns:p14="http://schemas.microsoft.com/office/powerpoint/2010/main" val="2373202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6E1BAB8-C61C-411C-A384-E6E9A29833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29242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6E1BAB8-C61C-411C-A384-E6E9A29833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6EB493B-B141-46A8-9C47-38E4C57E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3740D5-E0C9-4205-BD50-AF57EC91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025060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33782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0" name="Rektangel 9"/>
          <p:cNvSpPr/>
          <p:nvPr userDrawn="1"/>
        </p:nvSpPr>
        <p:spPr>
          <a:xfrm>
            <a:off x="10244667" y="5911850"/>
            <a:ext cx="1701800" cy="81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Title 19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9915291" cy="466880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Subtitle 20"/>
          <p:cNvSpPr>
            <a:spLocks noGrp="1"/>
          </p:cNvSpPr>
          <p:nvPr>
            <p:ph type="subTitle" idx="1"/>
          </p:nvPr>
        </p:nvSpPr>
        <p:spPr>
          <a:xfrm>
            <a:off x="664227" y="2822895"/>
            <a:ext cx="8534400" cy="5161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3" name="Bilde 12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14" name="Bilde 13" descr="KS 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8" y="6159500"/>
            <a:ext cx="3137662" cy="2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849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732380"/>
            <a:ext cx="10972800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8. sep 2023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959429"/>
            <a:ext cx="10972800" cy="361149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909431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8. sep 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765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D78F648-3674-4DAF-859C-36534F6984E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425094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8D78F648-3674-4DAF-859C-36534F6984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>
            <a:extLst>
              <a:ext uri="{FF2B5EF4-FFF2-40B4-BE49-F238E27FC236}">
                <a16:creationId xmlns:a16="http://schemas.microsoft.com/office/drawing/2014/main" id="{9B6E0B6F-F123-4914-BBE9-0E2AF05653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1"/>
            <a:ext cx="2565064" cy="33528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chemeClr val="bg1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42AE60F-ED9B-4EAC-A6F5-7B46A39B9711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31722421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8. sep 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51876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8. sep 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1144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8. sep 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7078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8. sep 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68666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8. sep 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25939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8. sep 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28268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493466" cy="106692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842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8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151487" cy="123055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685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BCC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6756851" cy="1134305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rgbClr val="001A58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742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33782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0" name="Rektangel 9"/>
          <p:cNvSpPr/>
          <p:nvPr userDrawn="1"/>
        </p:nvSpPr>
        <p:spPr>
          <a:xfrm>
            <a:off x="10244667" y="5911850"/>
            <a:ext cx="1701800" cy="81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Title 19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9915291" cy="466880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Subtitle 20"/>
          <p:cNvSpPr>
            <a:spLocks noGrp="1"/>
          </p:cNvSpPr>
          <p:nvPr>
            <p:ph type="subTitle" idx="1"/>
          </p:nvPr>
        </p:nvSpPr>
        <p:spPr>
          <a:xfrm>
            <a:off x="664227" y="2822895"/>
            <a:ext cx="8534400" cy="5161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3" name="Bilde 12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14" name="Bilde 13" descr="KS 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8" y="6159500"/>
            <a:ext cx="3137662" cy="2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3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l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DD6AC3-EA91-428E-A9B3-4A9EAD1F2A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12174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2DD6AC3-EA91-428E-A9B3-4A9EAD1F2A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>
            <a:extLst>
              <a:ext uri="{FF2B5EF4-FFF2-40B4-BE49-F238E27FC236}">
                <a16:creationId xmlns:a16="http://schemas.microsoft.com/office/drawing/2014/main" id="{9B6E0B6F-F123-4914-BBE9-0E2AF05653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1"/>
            <a:ext cx="2565064" cy="33528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chemeClr val="bg1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2EBB68E-D81F-4673-92C0-1797C8A4D118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31619450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732380"/>
            <a:ext cx="10972800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8. sep 2023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959429"/>
            <a:ext cx="10972800" cy="361149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236276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8. sep 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65061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8. sep 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93873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8. sep 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61096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8. sep 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66040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8. sep 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39174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8. sep 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31845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8. sep 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64633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493466" cy="106692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694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8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151487" cy="123055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0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249BDD5-60E4-49C4-A6E3-210156B646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48315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249BDD5-60E4-49C4-A6E3-210156B646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7">
            <a:extLst>
              <a:ext uri="{FF2B5EF4-FFF2-40B4-BE49-F238E27FC236}">
                <a16:creationId xmlns:a16="http://schemas.microsoft.com/office/drawing/2014/main" id="{5375F8A1-C8DD-4783-AC2A-C0745F743F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F08492A-D701-42A2-A533-E5061D93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1011043"/>
            <a:ext cx="10663932" cy="159274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798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A138385-F9D2-4EA0-84F6-C50764BA9233}"/>
              </a:ext>
            </a:extLst>
          </p:cNvPr>
          <p:cNvSpPr/>
          <p:nvPr userDrawn="1"/>
        </p:nvSpPr>
        <p:spPr>
          <a:xfrm>
            <a:off x="761256" y="2736342"/>
            <a:ext cx="1719327" cy="72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26801233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BCC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6756851" cy="1134305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rgbClr val="001A58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492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verskrif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1AD77B1-7937-4B5D-8F69-17D1F23F0C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21435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1AD77B1-7937-4B5D-8F69-17D1F23F0C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lassholder for diagram 13">
            <a:extLst>
              <a:ext uri="{FF2B5EF4-FFF2-40B4-BE49-F238E27FC236}">
                <a16:creationId xmlns:a16="http://schemas.microsoft.com/office/drawing/2014/main" id="{217D82E2-7AC7-4093-BC1B-DEBB97F1DB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61256" y="1992923"/>
            <a:ext cx="10663931" cy="4384431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nb-NO"/>
              <a:t>Klikk ikonet for å legge til et diagram</a:t>
            </a:r>
          </a:p>
          <a:p>
            <a:pPr lvl="1"/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825666F-F12E-4D05-8478-8905DBFFC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C24BCA4-051E-48AF-A3F6-8C125106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A47278E0-BBE2-41C8-B7D9-3A7BE944BC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257" y="1473423"/>
            <a:ext cx="10669487" cy="35386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F5FF7035-5ED5-4B7D-A025-3D7B90E5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9562036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spalter -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480D048-D9E0-7447-AC67-79F0EF52E519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696774"/>
            <a:ext cx="5343939" cy="913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8. sep 2023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759226"/>
            <a:ext cx="5343938" cy="415068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2" name="Bilde 11" descr="ks_hovedlogo_rgb.png">
            <a:extLst>
              <a:ext uri="{FF2B5EF4-FFF2-40B4-BE49-F238E27FC236}">
                <a16:creationId xmlns:a16="http://schemas.microsoft.com/office/drawing/2014/main" id="{46A0EEB7-D820-334D-B25B-E9ABF0D7B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8775785-5BFF-6D40-A053-A80A0C6E54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0"/>
            <a:ext cx="6096000" cy="6858000"/>
          </a:xfrm>
          <a:solidFill>
            <a:srgbClr val="E3ECED"/>
          </a:solidFill>
        </p:spPr>
        <p:txBody>
          <a:bodyPr/>
          <a:lstStyle/>
          <a:p>
            <a:r>
              <a:rPr lang="nb-NO"/>
              <a:t>Klikk for å sette inn bilde</a:t>
            </a:r>
          </a:p>
        </p:txBody>
      </p:sp>
    </p:spTree>
    <p:extLst>
      <p:ext uri="{BB962C8B-B14F-4D97-AF65-F5344CB8AC3E}">
        <p14:creationId xmlns:p14="http://schemas.microsoft.com/office/powerpoint/2010/main" val="18434773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076DA64-7289-45C0-843E-6D2BD7B5F0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264376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076DA64-7289-45C0-843E-6D2BD7B5F0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256" y="315913"/>
            <a:ext cx="10663932" cy="1157511"/>
          </a:xfrm>
          <a:prstGeom prst="rect">
            <a:avLst/>
          </a:prstGeom>
        </p:spPr>
        <p:txBody>
          <a:bodyPr vert="horz"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361934-D80D-4814-8AA3-05C151338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36C0B6-DDF1-4B35-9ECE-8C9A5308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A38B395-6FCA-4B39-867D-C03F7FCF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41884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128B79A-963E-4701-B537-7C608B3E31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95705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128B79A-963E-4701-B537-7C608B3E31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7">
            <a:extLst>
              <a:ext uri="{FF2B5EF4-FFF2-40B4-BE49-F238E27FC236}">
                <a16:creationId xmlns:a16="http://schemas.microsoft.com/office/drawing/2014/main" id="{5375F8A1-C8DD-4783-AC2A-C0745F743F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F08492A-D701-42A2-A533-E5061D93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1011043"/>
            <a:ext cx="10663932" cy="159274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798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A138385-F9D2-4EA0-84F6-C50764BA9233}"/>
              </a:ext>
            </a:extLst>
          </p:cNvPr>
          <p:cNvSpPr/>
          <p:nvPr userDrawn="1"/>
        </p:nvSpPr>
        <p:spPr>
          <a:xfrm>
            <a:off x="761256" y="2736342"/>
            <a:ext cx="1719327" cy="72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2100213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56F096C-203F-46A0-84A1-0263EE7A86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830004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2" imgH="442" progId="TCLayout.ActiveDocument.1">
                  <p:embed/>
                </p:oleObj>
              </mc:Choice>
              <mc:Fallback>
                <p:oleObj name="think-cell Slide" r:id="rId3" imgW="442" imgH="442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56F096C-203F-46A0-84A1-0263EE7A86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7">
            <a:extLst>
              <a:ext uri="{FF2B5EF4-FFF2-40B4-BE49-F238E27FC236}">
                <a16:creationId xmlns:a16="http://schemas.microsoft.com/office/drawing/2014/main" id="{5375F8A1-C8DD-4783-AC2A-C0745F743F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rgbClr val="202020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F08492A-D701-42A2-A533-E5061D93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1011043"/>
            <a:ext cx="10663932" cy="159274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798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A138385-F9D2-4EA0-84F6-C50764BA9233}"/>
              </a:ext>
            </a:extLst>
          </p:cNvPr>
          <p:cNvSpPr/>
          <p:nvPr userDrawn="1"/>
        </p:nvSpPr>
        <p:spPr>
          <a:xfrm>
            <a:off x="761256" y="2736342"/>
            <a:ext cx="1719327" cy="7201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>
              <a:solidFill>
                <a:srgbClr val="2020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6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6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8463C758-D92B-47F4-99B3-8C46B2BAC23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8"/>
            </p:custDataLst>
            <p:extLst>
              <p:ext uri="{D42A27DB-BD31-4B8C-83A1-F6EECF244321}">
                <p14:modId xmlns:p14="http://schemas.microsoft.com/office/powerpoint/2010/main" val="172016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9" imgW="442" imgH="442" progId="TCLayout.ActiveDocument.1">
                  <p:embed/>
                </p:oleObj>
              </mc:Choice>
              <mc:Fallback>
                <p:oleObj name="think-cell Slide" r:id="rId49" imgW="442" imgH="442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8463C758-D92B-47F4-99B3-8C46B2BAC2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5749669-6931-4C6E-B152-F25A1F213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315913"/>
            <a:ext cx="10663932" cy="115751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C510D1-D451-4A9F-8D9E-451907F84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256" y="1917700"/>
            <a:ext cx="10663932" cy="4424107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1C366B4-B3AC-46B9-9CB1-13C84BBCF6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45914" y="6455688"/>
            <a:ext cx="900172" cy="10769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00">
                <a:solidFill>
                  <a:srgbClr val="202020"/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928A03-7079-441D-9969-C152566BE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30572" y="6485065"/>
            <a:ext cx="900172" cy="10769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700">
                <a:solidFill>
                  <a:srgbClr val="202020"/>
                </a:solidFill>
              </a:defRPr>
            </a:lvl1pPr>
          </a:lstStyle>
          <a:p>
            <a:fld id="{1670A82E-6091-4B79-BDC9-9FEC8E0D8D32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9446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4" r:id="rId3"/>
    <p:sldLayoutId id="2147483660" r:id="rId4"/>
    <p:sldLayoutId id="2147483662" r:id="rId5"/>
    <p:sldLayoutId id="2147483663" r:id="rId6"/>
    <p:sldLayoutId id="2147483677" r:id="rId7"/>
    <p:sldLayoutId id="2147483678" r:id="rId8"/>
    <p:sldLayoutId id="2147483679" r:id="rId9"/>
    <p:sldLayoutId id="2147483680" r:id="rId10"/>
    <p:sldLayoutId id="2147483650" r:id="rId11"/>
    <p:sldLayoutId id="2147483652" r:id="rId12"/>
    <p:sldLayoutId id="2147483674" r:id="rId13"/>
    <p:sldLayoutId id="2147483694" r:id="rId14"/>
    <p:sldLayoutId id="2147483654" r:id="rId15"/>
    <p:sldLayoutId id="2147483675" r:id="rId16"/>
    <p:sldLayoutId id="2147483676" r:id="rId17"/>
    <p:sldLayoutId id="2147483691" r:id="rId18"/>
    <p:sldLayoutId id="2147483668" r:id="rId19"/>
    <p:sldLayoutId id="2147483695" r:id="rId20"/>
    <p:sldLayoutId id="2147483696" r:id="rId21"/>
    <p:sldLayoutId id="2147483697" r:id="rId22"/>
    <p:sldLayoutId id="2147483698" r:id="rId23"/>
    <p:sldLayoutId id="2147483669" r:id="rId24"/>
    <p:sldLayoutId id="2147483699" r:id="rId25"/>
    <p:sldLayoutId id="2147483670" r:id="rId26"/>
    <p:sldLayoutId id="2147483671" r:id="rId27"/>
    <p:sldLayoutId id="2147483672" r:id="rId28"/>
    <p:sldLayoutId id="2147483673" r:id="rId29"/>
    <p:sldLayoutId id="2147483681" r:id="rId30"/>
    <p:sldLayoutId id="2147483682" r:id="rId31"/>
    <p:sldLayoutId id="2147483683" r:id="rId32"/>
    <p:sldLayoutId id="2147483651" r:id="rId33"/>
    <p:sldLayoutId id="2147483667" r:id="rId34"/>
    <p:sldLayoutId id="2147483692" r:id="rId35"/>
    <p:sldLayoutId id="2147483693" r:id="rId36"/>
    <p:sldLayoutId id="2147483665" r:id="rId37"/>
    <p:sldLayoutId id="2147483666" r:id="rId38"/>
    <p:sldLayoutId id="2147483684" r:id="rId39"/>
    <p:sldLayoutId id="2147483685" r:id="rId40"/>
    <p:sldLayoutId id="2147483686" r:id="rId41"/>
    <p:sldLayoutId id="2147483687" r:id="rId42"/>
    <p:sldLayoutId id="2147483688" r:id="rId43"/>
    <p:sldLayoutId id="2147483689" r:id="rId44"/>
    <p:sldLayoutId id="2147483690" r:id="rId45"/>
    <p:sldLayoutId id="2147483655" r:id="rId46"/>
  </p:sldLayoutIdLst>
  <p:hf hdr="0" dt="0"/>
  <p:txStyles>
    <p:titleStyle>
      <a:lvl1pPr algn="l" defTabSz="914263" rtl="0" eaLnBrk="1" latinLnBrk="0" hangingPunct="1">
        <a:lnSpc>
          <a:spcPct val="100000"/>
        </a:lnSpc>
        <a:spcBef>
          <a:spcPts val="0"/>
        </a:spcBef>
        <a:buNone/>
        <a:defRPr sz="3499" b="1" kern="1200">
          <a:solidFill>
            <a:srgbClr val="202020"/>
          </a:solidFill>
          <a:latin typeface="+mj-lt"/>
          <a:ea typeface="+mj-ea"/>
          <a:cs typeface="+mj-cs"/>
        </a:defRPr>
      </a:lvl1pPr>
    </p:titleStyle>
    <p:bodyStyle>
      <a:lvl1pPr marL="179982" indent="-179982" algn="l" defTabSz="9142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99" kern="1200">
          <a:solidFill>
            <a:srgbClr val="202020"/>
          </a:solidFill>
          <a:latin typeface="+mn-lt"/>
          <a:ea typeface="+mn-ea"/>
          <a:cs typeface="+mn-cs"/>
        </a:defRPr>
      </a:lvl1pPr>
      <a:lvl2pPr marL="359964" indent="-179982" algn="l" defTabSz="9142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99" kern="1200">
          <a:solidFill>
            <a:srgbClr val="202020"/>
          </a:solidFill>
          <a:latin typeface="+mn-lt"/>
          <a:ea typeface="+mn-ea"/>
          <a:cs typeface="+mn-cs"/>
        </a:defRPr>
      </a:lvl2pPr>
      <a:lvl3pPr marL="539946" indent="-179982" algn="l" defTabSz="9142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799" kern="1200">
          <a:solidFill>
            <a:srgbClr val="202020"/>
          </a:solidFill>
          <a:latin typeface="+mn-lt"/>
          <a:ea typeface="+mn-ea"/>
          <a:cs typeface="+mn-cs"/>
        </a:defRPr>
      </a:lvl3pPr>
      <a:lvl4pPr marL="719928" indent="-179982" algn="l" defTabSz="9142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rgbClr val="202020"/>
          </a:solidFill>
          <a:latin typeface="+mn-lt"/>
          <a:ea typeface="+mn-ea"/>
          <a:cs typeface="+mn-cs"/>
        </a:defRPr>
      </a:lvl4pPr>
      <a:lvl5pPr marL="899910" indent="-179982" algn="l" defTabSz="9142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rgbClr val="202020"/>
          </a:solidFill>
          <a:latin typeface="+mn-lt"/>
          <a:ea typeface="+mn-ea"/>
          <a:cs typeface="+mn-cs"/>
        </a:defRPr>
      </a:lvl5pPr>
      <a:lvl6pPr marL="2514223" indent="-228565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4" indent="-228565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5" indent="-228565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7" indent="-228565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63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4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5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7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9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9" userDrawn="1">
          <p15:clr>
            <a:srgbClr val="F26B43"/>
          </p15:clr>
        </p15:guide>
        <p15:guide id="2" pos="8635" userDrawn="1">
          <p15:clr>
            <a:srgbClr val="F26B43"/>
          </p15:clr>
        </p15:guide>
        <p15:guide id="3" pos="959" userDrawn="1">
          <p15:clr>
            <a:srgbClr val="F26B43"/>
          </p15:clr>
        </p15:guide>
        <p15:guide id="4" pos="2882" userDrawn="1">
          <p15:clr>
            <a:srgbClr val="F26B43"/>
          </p15:clr>
        </p15:guide>
        <p15:guide id="5" pos="6712" userDrawn="1">
          <p15:clr>
            <a:srgbClr val="F26B43"/>
          </p15:clr>
        </p15:guide>
        <p15:guide id="6" pos="5750" userDrawn="1">
          <p15:clr>
            <a:srgbClr val="F26B43"/>
          </p15:clr>
        </p15:guide>
        <p15:guide id="7" pos="4790" userDrawn="1">
          <p15:clr>
            <a:srgbClr val="F26B43"/>
          </p15:clr>
        </p15:guide>
        <p15:guide id="8" pos="3844" userDrawn="1">
          <p15:clr>
            <a:srgbClr val="F26B43"/>
          </p15:clr>
        </p15:guide>
        <p15:guide id="9" pos="1919" userDrawn="1">
          <p15:clr>
            <a:srgbClr val="F26B43"/>
          </p15:clr>
        </p15:guide>
        <p15:guide id="10" pos="9597" userDrawn="1">
          <p15:clr>
            <a:srgbClr val="F26B43"/>
          </p15:clr>
        </p15:guide>
        <p15:guide id="11" pos="10580" userDrawn="1">
          <p15:clr>
            <a:srgbClr val="F26B43"/>
          </p15:clr>
        </p15:guide>
        <p15:guide id="12" pos="11519" userDrawn="1">
          <p15:clr>
            <a:srgbClr val="F26B43"/>
          </p15:clr>
        </p15:guide>
        <p15:guide id="13" pos="12467" userDrawn="1">
          <p15:clr>
            <a:srgbClr val="F26B43"/>
          </p15:clr>
        </p15:guide>
        <p15:guide id="14" pos="13427" userDrawn="1">
          <p15:clr>
            <a:srgbClr val="F26B43"/>
          </p15:clr>
        </p15:guide>
        <p15:guide id="15" pos="14954" userDrawn="1">
          <p15:clr>
            <a:srgbClr val="F26B43"/>
          </p15:clr>
        </p15:guide>
        <p15:guide id="16" orient="horz" pos="8238" userDrawn="1">
          <p15:clr>
            <a:srgbClr val="F26B43"/>
          </p15:clr>
        </p15:guide>
        <p15:guide id="17" pos="399" userDrawn="1">
          <p15:clr>
            <a:srgbClr val="F26B43"/>
          </p15:clr>
        </p15:guide>
        <p15:guide id="18" pos="7672" userDrawn="1">
          <p15:clr>
            <a:srgbClr val="F26B43"/>
          </p15:clr>
        </p15:guide>
        <p15:guide id="19" pos="1438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63906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913324"/>
            <a:ext cx="10972800" cy="3557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8. sep 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pic>
        <p:nvPicPr>
          <p:cNvPr id="8" name="Bilde 7" descr="ks_hovedlogo_rgb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7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001A5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1A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63906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913324"/>
            <a:ext cx="10972800" cy="3557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8. sep 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pic>
        <p:nvPicPr>
          <p:cNvPr id="8" name="Bilde 7" descr="ks_hovedlogo_rgb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1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001A5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1A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Rett linje 29">
            <a:extLst>
              <a:ext uri="{FF2B5EF4-FFF2-40B4-BE49-F238E27FC236}">
                <a16:creationId xmlns:a16="http://schemas.microsoft.com/office/drawing/2014/main" id="{B8A793CE-E54B-473F-0CA0-F0917D481B95}"/>
              </a:ext>
            </a:extLst>
          </p:cNvPr>
          <p:cNvCxnSpPr>
            <a:cxnSpLocks/>
          </p:cNvCxnSpPr>
          <p:nvPr/>
        </p:nvCxnSpPr>
        <p:spPr>
          <a:xfrm>
            <a:off x="6681427" y="4557410"/>
            <a:ext cx="506867" cy="5242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>
            <a:extLst>
              <a:ext uri="{FF2B5EF4-FFF2-40B4-BE49-F238E27FC236}">
                <a16:creationId xmlns:a16="http://schemas.microsoft.com/office/drawing/2014/main" id="{0DDE1A1B-44CC-0179-3668-F234BADA6FB9}"/>
              </a:ext>
            </a:extLst>
          </p:cNvPr>
          <p:cNvCxnSpPr>
            <a:cxnSpLocks/>
          </p:cNvCxnSpPr>
          <p:nvPr/>
        </p:nvCxnSpPr>
        <p:spPr>
          <a:xfrm flipH="1">
            <a:off x="5170634" y="4727536"/>
            <a:ext cx="348423" cy="470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>
            <a:extLst>
              <a:ext uri="{FF2B5EF4-FFF2-40B4-BE49-F238E27FC236}">
                <a16:creationId xmlns:a16="http://schemas.microsoft.com/office/drawing/2014/main" id="{2F99DC01-0095-C5DD-689B-A74AAABC744A}"/>
              </a:ext>
            </a:extLst>
          </p:cNvPr>
          <p:cNvCxnSpPr>
            <a:cxnSpLocks/>
          </p:cNvCxnSpPr>
          <p:nvPr/>
        </p:nvCxnSpPr>
        <p:spPr>
          <a:xfrm flipH="1" flipV="1">
            <a:off x="8191217" y="2340429"/>
            <a:ext cx="485539" cy="6452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tt linje 22">
            <a:extLst>
              <a:ext uri="{FF2B5EF4-FFF2-40B4-BE49-F238E27FC236}">
                <a16:creationId xmlns:a16="http://schemas.microsoft.com/office/drawing/2014/main" id="{1DCCE554-7B62-C98E-990C-F50290366B5C}"/>
              </a:ext>
            </a:extLst>
          </p:cNvPr>
          <p:cNvCxnSpPr>
            <a:cxnSpLocks/>
          </p:cNvCxnSpPr>
          <p:nvPr/>
        </p:nvCxnSpPr>
        <p:spPr>
          <a:xfrm flipV="1">
            <a:off x="6142307" y="2340429"/>
            <a:ext cx="0" cy="566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3841CC91-4550-D562-FB89-2BDCAAC599B3}"/>
              </a:ext>
            </a:extLst>
          </p:cNvPr>
          <p:cNvCxnSpPr/>
          <p:nvPr/>
        </p:nvCxnSpPr>
        <p:spPr>
          <a:xfrm flipV="1">
            <a:off x="3831771" y="2601686"/>
            <a:ext cx="296679" cy="2585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E6A763F8-1C92-6D1B-D518-6E901F6162C5}"/>
              </a:ext>
            </a:extLst>
          </p:cNvPr>
          <p:cNvCxnSpPr>
            <a:cxnSpLocks/>
          </p:cNvCxnSpPr>
          <p:nvPr/>
        </p:nvCxnSpPr>
        <p:spPr>
          <a:xfrm>
            <a:off x="5373084" y="5848597"/>
            <a:ext cx="21411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325299EE-D6E1-118D-C7B2-1265627273D0}"/>
              </a:ext>
            </a:extLst>
          </p:cNvPr>
          <p:cNvCxnSpPr>
            <a:cxnSpLocks/>
          </p:cNvCxnSpPr>
          <p:nvPr/>
        </p:nvCxnSpPr>
        <p:spPr>
          <a:xfrm>
            <a:off x="8378196" y="4677733"/>
            <a:ext cx="0" cy="2298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A20F0814-2582-A78B-D233-673D5E01FA9E}"/>
              </a:ext>
            </a:extLst>
          </p:cNvPr>
          <p:cNvCxnSpPr>
            <a:cxnSpLocks/>
          </p:cNvCxnSpPr>
          <p:nvPr/>
        </p:nvCxnSpPr>
        <p:spPr>
          <a:xfrm>
            <a:off x="3501396" y="4677115"/>
            <a:ext cx="0" cy="2298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Bilde 1" descr="Et bilde som inneholder tekst, klær, tegnefilm, person&#10;&#10;Automatisk generert beskrivelse">
            <a:extLst>
              <a:ext uri="{FF2B5EF4-FFF2-40B4-BE49-F238E27FC236}">
                <a16:creationId xmlns:a16="http://schemas.microsoft.com/office/drawing/2014/main" id="{EBDB22C8-9557-640C-840D-871265069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29" y="102093"/>
            <a:ext cx="4844985" cy="2578777"/>
          </a:xfrm>
          <a:prstGeom prst="rect">
            <a:avLst/>
          </a:prstGeom>
        </p:spPr>
      </p:pic>
      <p:pic>
        <p:nvPicPr>
          <p:cNvPr id="3" name="Bilde 2" descr="Et bilde som inneholder tekst, skjermbilde, tegnefilm&#10;&#10;Automatisk generert beskrivelse">
            <a:extLst>
              <a:ext uri="{FF2B5EF4-FFF2-40B4-BE49-F238E27FC236}">
                <a16:creationId xmlns:a16="http://schemas.microsoft.com/office/drawing/2014/main" id="{3511689E-7E4D-007D-7D90-106229A34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44" y="2873541"/>
            <a:ext cx="2898706" cy="1853995"/>
          </a:xfrm>
          <a:prstGeom prst="rect">
            <a:avLst/>
          </a:prstGeom>
        </p:spPr>
      </p:pic>
      <p:pic>
        <p:nvPicPr>
          <p:cNvPr id="4" name="Bilde 3" descr="Et bilde som inneholder Tegnefilm, clip art, Animasjon, illustrasjon&#10;&#10;Automatisk generert beskrivelse">
            <a:extLst>
              <a:ext uri="{FF2B5EF4-FFF2-40B4-BE49-F238E27FC236}">
                <a16:creationId xmlns:a16="http://schemas.microsoft.com/office/drawing/2014/main" id="{831AB733-BCFA-21DC-7F0A-A1E0E2159E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43" y="2860271"/>
            <a:ext cx="2898706" cy="1867265"/>
          </a:xfrm>
          <a:prstGeom prst="rect">
            <a:avLst/>
          </a:prstGeom>
        </p:spPr>
      </p:pic>
      <p:pic>
        <p:nvPicPr>
          <p:cNvPr id="5" name="Bilde 4" descr="Et bilde som inneholder tegnefilm, Tegnefilm, illustrasjon, clip art&#10;&#10;Automatisk generert beskrivelse">
            <a:extLst>
              <a:ext uri="{FF2B5EF4-FFF2-40B4-BE49-F238E27FC236}">
                <a16:creationId xmlns:a16="http://schemas.microsoft.com/office/drawing/2014/main" id="{36ACA214-B8BD-1E0B-4261-F02B4D74C3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342" y="2887358"/>
            <a:ext cx="2917652" cy="1867265"/>
          </a:xfrm>
          <a:prstGeom prst="rect">
            <a:avLst/>
          </a:prstGeom>
        </p:spPr>
      </p:pic>
      <p:pic>
        <p:nvPicPr>
          <p:cNvPr id="6" name="Bilde 5" descr="Et bilde som inneholder tekst, tegnefilm, Barnekunst, clip art&#10;&#10;Automatisk generert beskrivelse">
            <a:extLst>
              <a:ext uri="{FF2B5EF4-FFF2-40B4-BE49-F238E27FC236}">
                <a16:creationId xmlns:a16="http://schemas.microsoft.com/office/drawing/2014/main" id="{70B51C95-E2ED-2848-4DEF-C4ADF7CF50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692" y="4906937"/>
            <a:ext cx="2917652" cy="1883321"/>
          </a:xfrm>
          <a:prstGeom prst="rect">
            <a:avLst/>
          </a:prstGeom>
        </p:spPr>
      </p:pic>
      <p:pic>
        <p:nvPicPr>
          <p:cNvPr id="7" name="Bilde 6" descr="Et bilde som inneholder tegnefilm, clip art, klær, Tegnefilm&#10;&#10;Automatisk generert beskrivelse">
            <a:extLst>
              <a:ext uri="{FF2B5EF4-FFF2-40B4-BE49-F238E27FC236}">
                <a16:creationId xmlns:a16="http://schemas.microsoft.com/office/drawing/2014/main" id="{1C8FBCC4-DD0D-E86D-0492-7312684F4E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46" y="4906937"/>
            <a:ext cx="2898706" cy="1844631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DDF61AE8-098A-E443-BAD3-C6A2AFF4EEDF}"/>
              </a:ext>
            </a:extLst>
          </p:cNvPr>
          <p:cNvSpPr txBox="1"/>
          <p:nvPr/>
        </p:nvSpPr>
        <p:spPr>
          <a:xfrm>
            <a:off x="297455" y="725259"/>
            <a:ext cx="3457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accent1"/>
                </a:solidFill>
              </a:rPr>
              <a:t>Helhetlig tjenestemodell for velferdsteknologi </a:t>
            </a:r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16F0CA76-AB77-DB0D-CE30-7769B4A0ABBC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 flipV="1">
            <a:off x="4128450" y="3793904"/>
            <a:ext cx="487093" cy="66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BA5DB150-FEA7-F584-6AD3-180E98C79215}"/>
              </a:ext>
            </a:extLst>
          </p:cNvPr>
          <p:cNvCxnSpPr>
            <a:cxnSpLocks/>
          </p:cNvCxnSpPr>
          <p:nvPr/>
        </p:nvCxnSpPr>
        <p:spPr>
          <a:xfrm flipV="1">
            <a:off x="7514249" y="3820990"/>
            <a:ext cx="487093" cy="66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004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BD9E708-6B13-41A6-911E-CAAEB0DB9D05}"/>
              </a:ext>
            </a:extLst>
          </p:cNvPr>
          <p:cNvGrpSpPr/>
          <p:nvPr/>
        </p:nvGrpSpPr>
        <p:grpSpPr>
          <a:xfrm>
            <a:off x="761253" y="237067"/>
            <a:ext cx="10663935" cy="2978865"/>
            <a:chOff x="761253" y="237067"/>
            <a:chExt cx="10663935" cy="29788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792AD3-018E-43E5-943D-962769979981}"/>
                </a:ext>
              </a:extLst>
            </p:cNvPr>
            <p:cNvSpPr/>
            <p:nvPr/>
          </p:nvSpPr>
          <p:spPr>
            <a:xfrm>
              <a:off x="761253" y="237067"/>
              <a:ext cx="10663932" cy="426449"/>
            </a:xfrm>
            <a:prstGeom prst="rect">
              <a:avLst/>
            </a:prstGeom>
            <a:solidFill>
              <a:srgbClr val="C6D9F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BBCEDDC-D66C-4EE4-BA11-1BB5AC37E4AE}"/>
                </a:ext>
              </a:extLst>
            </p:cNvPr>
            <p:cNvSpPr txBox="1"/>
            <p:nvPr/>
          </p:nvSpPr>
          <p:spPr>
            <a:xfrm>
              <a:off x="761255" y="247861"/>
              <a:ext cx="5148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00" b="1" dirty="0"/>
                <a:t>Håndtere for respons og uttrykning</a:t>
              </a:r>
              <a:endParaRPr lang="nb-NO" sz="1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C5A6BD8-F3BE-4DDA-A3E5-CF9C1AA20C28}"/>
                </a:ext>
              </a:extLst>
            </p:cNvPr>
            <p:cNvSpPr/>
            <p:nvPr/>
          </p:nvSpPr>
          <p:spPr>
            <a:xfrm>
              <a:off x="761256" y="663360"/>
              <a:ext cx="10663932" cy="2552572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A9AE27E-00E7-4AA8-AB93-3A80137201AC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2" y="663360"/>
              <a:ext cx="0" cy="2552572"/>
            </a:xfrm>
            <a:prstGeom prst="line">
              <a:avLst/>
            </a:prstGeom>
            <a:ln w="12700">
              <a:solidFill>
                <a:srgbClr val="20202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407C64-B7D6-49BC-B85C-934C7AE9750A}"/>
                </a:ext>
              </a:extLst>
            </p:cNvPr>
            <p:cNvSpPr txBox="1"/>
            <p:nvPr/>
          </p:nvSpPr>
          <p:spPr>
            <a:xfrm>
              <a:off x="761253" y="686411"/>
              <a:ext cx="334581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b="1" dirty="0"/>
                <a:t>Ansvarlig for oppgave</a:t>
              </a:r>
            </a:p>
            <a:p>
              <a:r>
                <a:rPr lang="nb-NO" sz="1100" i="1" dirty="0"/>
                <a:t>Skriv inn ansvarlig for oppgave her: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D918BB-AC6B-4F9D-866C-EF278429ED43}"/>
                </a:ext>
              </a:extLst>
            </p:cNvPr>
            <p:cNvSpPr txBox="1"/>
            <p:nvPr/>
          </p:nvSpPr>
          <p:spPr>
            <a:xfrm>
              <a:off x="4107084" y="694877"/>
              <a:ext cx="68995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b="1" dirty="0"/>
                <a:t>Viktige avklaringer og spørsmål</a:t>
              </a:r>
            </a:p>
            <a:p>
              <a:r>
                <a:rPr lang="nb-NO" sz="1100" i="1" dirty="0"/>
                <a:t>Skriv eventuelle avklaringer og spørsmål som må tas stilling til her: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4FB0455-1CD0-4999-825B-FFEFFAF87CFC}"/>
              </a:ext>
            </a:extLst>
          </p:cNvPr>
          <p:cNvSpPr/>
          <p:nvPr/>
        </p:nvSpPr>
        <p:spPr>
          <a:xfrm>
            <a:off x="764034" y="3379593"/>
            <a:ext cx="10663932" cy="426449"/>
          </a:xfrm>
          <a:prstGeom prst="rect">
            <a:avLst/>
          </a:prstGeom>
          <a:solidFill>
            <a:srgbClr val="C6D9F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79667D-09DE-4332-8F5D-20A6961A3F90}"/>
              </a:ext>
            </a:extLst>
          </p:cNvPr>
          <p:cNvSpPr txBox="1"/>
          <p:nvPr/>
        </p:nvSpPr>
        <p:spPr>
          <a:xfrm>
            <a:off x="764036" y="3390387"/>
            <a:ext cx="689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/>
              <a:t>Evaluere og videreføre, endre eller avslutte tjeneste</a:t>
            </a:r>
            <a:endParaRPr lang="nb-NO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A910C2-6ACE-4CA2-BCF3-F2D316DCAA7F}"/>
              </a:ext>
            </a:extLst>
          </p:cNvPr>
          <p:cNvSpPr/>
          <p:nvPr/>
        </p:nvSpPr>
        <p:spPr>
          <a:xfrm>
            <a:off x="770453" y="3816836"/>
            <a:ext cx="10663932" cy="255257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76CF00-F419-48A1-B603-73625FBA7F6D}"/>
              </a:ext>
            </a:extLst>
          </p:cNvPr>
          <p:cNvCxnSpPr>
            <a:cxnSpLocks/>
          </p:cNvCxnSpPr>
          <p:nvPr/>
        </p:nvCxnSpPr>
        <p:spPr>
          <a:xfrm>
            <a:off x="4123999" y="3816836"/>
            <a:ext cx="0" cy="2552572"/>
          </a:xfrm>
          <a:prstGeom prst="line">
            <a:avLst/>
          </a:prstGeom>
          <a:ln w="12700">
            <a:solidFill>
              <a:srgbClr val="20202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F9EE0C5-ED46-485D-806E-E1B28446DEAB}"/>
              </a:ext>
            </a:extLst>
          </p:cNvPr>
          <p:cNvSpPr txBox="1"/>
          <p:nvPr/>
        </p:nvSpPr>
        <p:spPr>
          <a:xfrm>
            <a:off x="770450" y="3839887"/>
            <a:ext cx="33458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Ansvarlig for oppgave</a:t>
            </a:r>
          </a:p>
          <a:p>
            <a:r>
              <a:rPr lang="nb-NO" sz="1100" i="1" dirty="0"/>
              <a:t>Skriv inn ansvarlig for oppgave her: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82E65C-F645-4932-98A4-1E190483E0AF}"/>
              </a:ext>
            </a:extLst>
          </p:cNvPr>
          <p:cNvSpPr txBox="1"/>
          <p:nvPr/>
        </p:nvSpPr>
        <p:spPr>
          <a:xfrm>
            <a:off x="4116281" y="3848353"/>
            <a:ext cx="6899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Viktige avklaringer og spørsmål</a:t>
            </a:r>
          </a:p>
          <a:p>
            <a:r>
              <a:rPr lang="nb-NO" sz="1100" i="1" dirty="0"/>
              <a:t>Skriv eventuelle avklaringer og spørsmål som må tas stilling til her:</a:t>
            </a:r>
          </a:p>
        </p:txBody>
      </p:sp>
    </p:spTree>
    <p:extLst>
      <p:ext uri="{BB962C8B-B14F-4D97-AF65-F5344CB8AC3E}">
        <p14:creationId xmlns:p14="http://schemas.microsoft.com/office/powerpoint/2010/main" val="2201237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ktangel 71">
            <a:extLst>
              <a:ext uri="{FF2B5EF4-FFF2-40B4-BE49-F238E27FC236}">
                <a16:creationId xmlns:a16="http://schemas.microsoft.com/office/drawing/2014/main" id="{9DC87D39-CE70-BD5A-607D-F17B9720A2DB}"/>
              </a:ext>
            </a:extLst>
          </p:cNvPr>
          <p:cNvSpPr/>
          <p:nvPr/>
        </p:nvSpPr>
        <p:spPr>
          <a:xfrm>
            <a:off x="0" y="153765"/>
            <a:ext cx="11586670" cy="1103219"/>
          </a:xfrm>
          <a:prstGeom prst="rect">
            <a:avLst/>
          </a:prstGeom>
          <a:solidFill>
            <a:srgbClr val="D7E4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Arrow: Pentagon 3">
            <a:extLst>
              <a:ext uri="{FF2B5EF4-FFF2-40B4-BE49-F238E27FC236}">
                <a16:creationId xmlns:a16="http://schemas.microsoft.com/office/drawing/2014/main" id="{C4972126-F0F0-1C8B-A342-9B1235305358}"/>
              </a:ext>
            </a:extLst>
          </p:cNvPr>
          <p:cNvSpPr/>
          <p:nvPr/>
        </p:nvSpPr>
        <p:spPr>
          <a:xfrm>
            <a:off x="851025" y="1521384"/>
            <a:ext cx="5162535" cy="360000"/>
          </a:xfrm>
          <a:prstGeom prst="homePlate">
            <a:avLst>
              <a:gd name="adj" fmla="val 2439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Gjennomføre kommunikasjonstiltak</a:t>
            </a:r>
          </a:p>
        </p:txBody>
      </p:sp>
      <p:sp>
        <p:nvSpPr>
          <p:cNvPr id="30" name="Oval 9">
            <a:extLst>
              <a:ext uri="{FF2B5EF4-FFF2-40B4-BE49-F238E27FC236}">
                <a16:creationId xmlns:a16="http://schemas.microsoft.com/office/drawing/2014/main" id="{77FA2886-0BB3-B3E9-28DC-69653C476B49}"/>
              </a:ext>
            </a:extLst>
          </p:cNvPr>
          <p:cNvSpPr/>
          <p:nvPr/>
        </p:nvSpPr>
        <p:spPr>
          <a:xfrm>
            <a:off x="599026" y="1521384"/>
            <a:ext cx="360000" cy="360000"/>
          </a:xfrm>
          <a:prstGeom prst="ellipse">
            <a:avLst/>
          </a:prstGeom>
          <a:solidFill>
            <a:srgbClr val="BED395"/>
          </a:solidFill>
          <a:ln w="28575">
            <a:solidFill>
              <a:srgbClr val="BED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1" name="Arrow: Pentagon 23">
            <a:extLst>
              <a:ext uri="{FF2B5EF4-FFF2-40B4-BE49-F238E27FC236}">
                <a16:creationId xmlns:a16="http://schemas.microsoft.com/office/drawing/2014/main" id="{FB7CE5BE-E38B-D8FE-84A4-0BA6A4D7CF24}"/>
              </a:ext>
            </a:extLst>
          </p:cNvPr>
          <p:cNvSpPr/>
          <p:nvPr/>
        </p:nvSpPr>
        <p:spPr>
          <a:xfrm>
            <a:off x="560903" y="220572"/>
            <a:ext cx="8781880" cy="969603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Vedlikehold og videreutvikling av tjenesten</a:t>
            </a:r>
          </a:p>
        </p:txBody>
      </p:sp>
      <p:sp>
        <p:nvSpPr>
          <p:cNvPr id="32" name="Arrow: Pentagon 20">
            <a:extLst>
              <a:ext uri="{FF2B5EF4-FFF2-40B4-BE49-F238E27FC236}">
                <a16:creationId xmlns:a16="http://schemas.microsoft.com/office/drawing/2014/main" id="{B545757B-0F30-04CE-7869-DD24367D5760}"/>
              </a:ext>
            </a:extLst>
          </p:cNvPr>
          <p:cNvSpPr/>
          <p:nvPr/>
        </p:nvSpPr>
        <p:spPr>
          <a:xfrm>
            <a:off x="851025" y="1983817"/>
            <a:ext cx="5162535" cy="360000"/>
          </a:xfrm>
          <a:prstGeom prst="homePlate">
            <a:avLst>
              <a:gd name="adj" fmla="val 2439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Lede og gjennomføre opplæring</a:t>
            </a:r>
          </a:p>
        </p:txBody>
      </p:sp>
      <p:sp>
        <p:nvSpPr>
          <p:cNvPr id="34" name="Arrow: Pentagon 22">
            <a:extLst>
              <a:ext uri="{FF2B5EF4-FFF2-40B4-BE49-F238E27FC236}">
                <a16:creationId xmlns:a16="http://schemas.microsoft.com/office/drawing/2014/main" id="{578E49C4-E09C-EFCA-261A-A30C22AFC5A5}"/>
              </a:ext>
            </a:extLst>
          </p:cNvPr>
          <p:cNvSpPr/>
          <p:nvPr/>
        </p:nvSpPr>
        <p:spPr>
          <a:xfrm>
            <a:off x="851025" y="2446250"/>
            <a:ext cx="5162535" cy="360000"/>
          </a:xfrm>
          <a:prstGeom prst="homePlate">
            <a:avLst>
              <a:gd name="adj" fmla="val 2439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Vedlikeholde tildelingskriterier</a:t>
            </a:r>
          </a:p>
        </p:txBody>
      </p:sp>
      <p:sp>
        <p:nvSpPr>
          <p:cNvPr id="36" name="Arrow: Pentagon 25">
            <a:extLst>
              <a:ext uri="{FF2B5EF4-FFF2-40B4-BE49-F238E27FC236}">
                <a16:creationId xmlns:a16="http://schemas.microsoft.com/office/drawing/2014/main" id="{88303475-6D9C-CD56-10A0-1791D049F86C}"/>
              </a:ext>
            </a:extLst>
          </p:cNvPr>
          <p:cNvSpPr/>
          <p:nvPr/>
        </p:nvSpPr>
        <p:spPr>
          <a:xfrm>
            <a:off x="851025" y="2908683"/>
            <a:ext cx="5162535" cy="360000"/>
          </a:xfrm>
          <a:prstGeom prst="homePlate">
            <a:avLst>
              <a:gd name="adj" fmla="val 2439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Forvalte rutiner for behandling av personopplysninger</a:t>
            </a:r>
          </a:p>
        </p:txBody>
      </p:sp>
      <p:sp>
        <p:nvSpPr>
          <p:cNvPr id="38" name="Arrow: Pentagon 27">
            <a:extLst>
              <a:ext uri="{FF2B5EF4-FFF2-40B4-BE49-F238E27FC236}">
                <a16:creationId xmlns:a16="http://schemas.microsoft.com/office/drawing/2014/main" id="{DA8F8D98-FC81-6091-86D3-D7151F8FB777}"/>
              </a:ext>
            </a:extLst>
          </p:cNvPr>
          <p:cNvSpPr/>
          <p:nvPr/>
        </p:nvSpPr>
        <p:spPr>
          <a:xfrm>
            <a:off x="851025" y="3371116"/>
            <a:ext cx="5162535" cy="360000"/>
          </a:xfrm>
          <a:prstGeom prst="homePlate">
            <a:avLst>
              <a:gd name="adj" fmla="val 2439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Avklare tjenestens behov og implementere nye løsninger</a:t>
            </a:r>
          </a:p>
        </p:txBody>
      </p:sp>
      <p:sp>
        <p:nvSpPr>
          <p:cNvPr id="40" name="Arrow: Pentagon 29">
            <a:extLst>
              <a:ext uri="{FF2B5EF4-FFF2-40B4-BE49-F238E27FC236}">
                <a16:creationId xmlns:a16="http://schemas.microsoft.com/office/drawing/2014/main" id="{7BD49464-D35A-4983-52B1-54CA1BE530E0}"/>
              </a:ext>
            </a:extLst>
          </p:cNvPr>
          <p:cNvSpPr/>
          <p:nvPr/>
        </p:nvSpPr>
        <p:spPr>
          <a:xfrm>
            <a:off x="851025" y="3833549"/>
            <a:ext cx="5162535" cy="360000"/>
          </a:xfrm>
          <a:prstGeom prst="homePlate">
            <a:avLst>
              <a:gd name="adj" fmla="val 2439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Endre på tjenesteforløp og rutiner</a:t>
            </a:r>
          </a:p>
        </p:txBody>
      </p:sp>
      <p:sp>
        <p:nvSpPr>
          <p:cNvPr id="42" name="Arrow: Pentagon 31">
            <a:extLst>
              <a:ext uri="{FF2B5EF4-FFF2-40B4-BE49-F238E27FC236}">
                <a16:creationId xmlns:a16="http://schemas.microsoft.com/office/drawing/2014/main" id="{9EA7E736-99EB-56A0-36C6-4D7831C88945}"/>
              </a:ext>
            </a:extLst>
          </p:cNvPr>
          <p:cNvSpPr/>
          <p:nvPr/>
        </p:nvSpPr>
        <p:spPr>
          <a:xfrm>
            <a:off x="851025" y="4295982"/>
            <a:ext cx="5162535" cy="360000"/>
          </a:xfrm>
          <a:prstGeom prst="homePlate">
            <a:avLst>
              <a:gd name="adj" fmla="val 2439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Vurdere risiko og planlegge beredskap</a:t>
            </a:r>
          </a:p>
        </p:txBody>
      </p:sp>
      <p:sp>
        <p:nvSpPr>
          <p:cNvPr id="44" name="Arrow: Pentagon 33">
            <a:extLst>
              <a:ext uri="{FF2B5EF4-FFF2-40B4-BE49-F238E27FC236}">
                <a16:creationId xmlns:a16="http://schemas.microsoft.com/office/drawing/2014/main" id="{EF664508-1323-116A-C484-C952A45FD63B}"/>
              </a:ext>
            </a:extLst>
          </p:cNvPr>
          <p:cNvSpPr/>
          <p:nvPr/>
        </p:nvSpPr>
        <p:spPr>
          <a:xfrm>
            <a:off x="851025" y="4758415"/>
            <a:ext cx="5162535" cy="360000"/>
          </a:xfrm>
          <a:prstGeom prst="homePlate">
            <a:avLst>
              <a:gd name="adj" fmla="val 2439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Følge opp gevinster</a:t>
            </a:r>
          </a:p>
        </p:txBody>
      </p:sp>
      <p:sp>
        <p:nvSpPr>
          <p:cNvPr id="46" name="Arrow: Pentagon 35">
            <a:extLst>
              <a:ext uri="{FF2B5EF4-FFF2-40B4-BE49-F238E27FC236}">
                <a16:creationId xmlns:a16="http://schemas.microsoft.com/office/drawing/2014/main" id="{9AA0D230-3252-BF53-17E3-037CB0D5D021}"/>
              </a:ext>
            </a:extLst>
          </p:cNvPr>
          <p:cNvSpPr/>
          <p:nvPr/>
        </p:nvSpPr>
        <p:spPr>
          <a:xfrm>
            <a:off x="851025" y="5220848"/>
            <a:ext cx="5162535" cy="360000"/>
          </a:xfrm>
          <a:prstGeom prst="homePlate">
            <a:avLst>
              <a:gd name="adj" fmla="val 2439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Budsjettere</a:t>
            </a:r>
          </a:p>
        </p:txBody>
      </p:sp>
      <p:sp>
        <p:nvSpPr>
          <p:cNvPr id="48" name="Arrow: Pentagon 37">
            <a:extLst>
              <a:ext uri="{FF2B5EF4-FFF2-40B4-BE49-F238E27FC236}">
                <a16:creationId xmlns:a16="http://schemas.microsoft.com/office/drawing/2014/main" id="{71F53BCA-0B57-0599-45D2-381B5F64A698}"/>
              </a:ext>
            </a:extLst>
          </p:cNvPr>
          <p:cNvSpPr/>
          <p:nvPr/>
        </p:nvSpPr>
        <p:spPr>
          <a:xfrm>
            <a:off x="851025" y="5683282"/>
            <a:ext cx="5162535" cy="360000"/>
          </a:xfrm>
          <a:prstGeom prst="homePlate">
            <a:avLst>
              <a:gd name="adj" fmla="val 2439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Administrere system- og utstyrsporteføljen</a:t>
            </a:r>
          </a:p>
        </p:txBody>
      </p:sp>
      <p:sp>
        <p:nvSpPr>
          <p:cNvPr id="52" name="Arrow: Pentagon 37">
            <a:extLst>
              <a:ext uri="{FF2B5EF4-FFF2-40B4-BE49-F238E27FC236}">
                <a16:creationId xmlns:a16="http://schemas.microsoft.com/office/drawing/2014/main" id="{2017CC77-1270-91CA-6AF6-3CFCD130E0C0}"/>
              </a:ext>
            </a:extLst>
          </p:cNvPr>
          <p:cNvSpPr/>
          <p:nvPr/>
        </p:nvSpPr>
        <p:spPr>
          <a:xfrm>
            <a:off x="851025" y="6140076"/>
            <a:ext cx="5162535" cy="360000"/>
          </a:xfrm>
          <a:prstGeom prst="homePlate">
            <a:avLst>
              <a:gd name="adj" fmla="val 2439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Samhandling</a:t>
            </a:r>
          </a:p>
        </p:txBody>
      </p:sp>
      <p:sp>
        <p:nvSpPr>
          <p:cNvPr id="57" name="Oval 9">
            <a:extLst>
              <a:ext uri="{FF2B5EF4-FFF2-40B4-BE49-F238E27FC236}">
                <a16:creationId xmlns:a16="http://schemas.microsoft.com/office/drawing/2014/main" id="{26A5B275-EC1C-A62D-D644-2C2385E6DCC0}"/>
              </a:ext>
            </a:extLst>
          </p:cNvPr>
          <p:cNvSpPr/>
          <p:nvPr/>
        </p:nvSpPr>
        <p:spPr>
          <a:xfrm>
            <a:off x="599026" y="1978178"/>
            <a:ext cx="360000" cy="360000"/>
          </a:xfrm>
          <a:prstGeom prst="ellipse">
            <a:avLst/>
          </a:prstGeom>
          <a:solidFill>
            <a:srgbClr val="BED395"/>
          </a:solidFill>
          <a:ln w="28575">
            <a:solidFill>
              <a:srgbClr val="BED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8" name="Oval 9">
            <a:extLst>
              <a:ext uri="{FF2B5EF4-FFF2-40B4-BE49-F238E27FC236}">
                <a16:creationId xmlns:a16="http://schemas.microsoft.com/office/drawing/2014/main" id="{70BA4846-D73F-56C0-3A17-DFC0EBBE82D7}"/>
              </a:ext>
            </a:extLst>
          </p:cNvPr>
          <p:cNvSpPr/>
          <p:nvPr/>
        </p:nvSpPr>
        <p:spPr>
          <a:xfrm>
            <a:off x="599026" y="2454458"/>
            <a:ext cx="360000" cy="360000"/>
          </a:xfrm>
          <a:prstGeom prst="ellipse">
            <a:avLst/>
          </a:prstGeom>
          <a:solidFill>
            <a:srgbClr val="BED395"/>
          </a:solidFill>
          <a:ln w="28575">
            <a:solidFill>
              <a:srgbClr val="BED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9" name="Oval 9">
            <a:extLst>
              <a:ext uri="{FF2B5EF4-FFF2-40B4-BE49-F238E27FC236}">
                <a16:creationId xmlns:a16="http://schemas.microsoft.com/office/drawing/2014/main" id="{1A016FEB-C017-87EA-7FCE-53E32B974094}"/>
              </a:ext>
            </a:extLst>
          </p:cNvPr>
          <p:cNvSpPr/>
          <p:nvPr/>
        </p:nvSpPr>
        <p:spPr>
          <a:xfrm>
            <a:off x="593312" y="2908682"/>
            <a:ext cx="360000" cy="360000"/>
          </a:xfrm>
          <a:prstGeom prst="ellipse">
            <a:avLst/>
          </a:prstGeom>
          <a:solidFill>
            <a:srgbClr val="BED395"/>
          </a:solidFill>
          <a:ln w="28575">
            <a:solidFill>
              <a:srgbClr val="BED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0" name="Oval 9">
            <a:extLst>
              <a:ext uri="{FF2B5EF4-FFF2-40B4-BE49-F238E27FC236}">
                <a16:creationId xmlns:a16="http://schemas.microsoft.com/office/drawing/2014/main" id="{350625D3-A0D4-DD1D-3105-8FC12441B0C1}"/>
              </a:ext>
            </a:extLst>
          </p:cNvPr>
          <p:cNvSpPr/>
          <p:nvPr/>
        </p:nvSpPr>
        <p:spPr>
          <a:xfrm>
            <a:off x="593312" y="3362906"/>
            <a:ext cx="360000" cy="360000"/>
          </a:xfrm>
          <a:prstGeom prst="ellipse">
            <a:avLst/>
          </a:prstGeom>
          <a:solidFill>
            <a:srgbClr val="BED395"/>
          </a:solidFill>
          <a:ln w="28575">
            <a:solidFill>
              <a:srgbClr val="BED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1" name="Oval 9">
            <a:extLst>
              <a:ext uri="{FF2B5EF4-FFF2-40B4-BE49-F238E27FC236}">
                <a16:creationId xmlns:a16="http://schemas.microsoft.com/office/drawing/2014/main" id="{73484475-899F-7404-35C3-97F26B0716E3}"/>
              </a:ext>
            </a:extLst>
          </p:cNvPr>
          <p:cNvSpPr/>
          <p:nvPr/>
        </p:nvSpPr>
        <p:spPr>
          <a:xfrm>
            <a:off x="603782" y="3833548"/>
            <a:ext cx="360000" cy="360000"/>
          </a:xfrm>
          <a:prstGeom prst="ellipse">
            <a:avLst/>
          </a:prstGeom>
          <a:solidFill>
            <a:srgbClr val="BED395"/>
          </a:solidFill>
          <a:ln w="28575">
            <a:solidFill>
              <a:srgbClr val="BED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2" name="Oval 9">
            <a:extLst>
              <a:ext uri="{FF2B5EF4-FFF2-40B4-BE49-F238E27FC236}">
                <a16:creationId xmlns:a16="http://schemas.microsoft.com/office/drawing/2014/main" id="{C8C7FBE7-17EA-5ECC-71C1-D20E3C108F20}"/>
              </a:ext>
            </a:extLst>
          </p:cNvPr>
          <p:cNvSpPr/>
          <p:nvPr/>
        </p:nvSpPr>
        <p:spPr>
          <a:xfrm>
            <a:off x="593312" y="4304190"/>
            <a:ext cx="360000" cy="360000"/>
          </a:xfrm>
          <a:prstGeom prst="ellipse">
            <a:avLst/>
          </a:prstGeom>
          <a:solidFill>
            <a:srgbClr val="BED395"/>
          </a:solidFill>
          <a:ln w="28575">
            <a:solidFill>
              <a:srgbClr val="BED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3" name="Oval 9">
            <a:extLst>
              <a:ext uri="{FF2B5EF4-FFF2-40B4-BE49-F238E27FC236}">
                <a16:creationId xmlns:a16="http://schemas.microsoft.com/office/drawing/2014/main" id="{50E70F46-A74C-C803-5883-BB35F9678A3B}"/>
              </a:ext>
            </a:extLst>
          </p:cNvPr>
          <p:cNvSpPr/>
          <p:nvPr/>
        </p:nvSpPr>
        <p:spPr>
          <a:xfrm>
            <a:off x="593312" y="4750207"/>
            <a:ext cx="360000" cy="360000"/>
          </a:xfrm>
          <a:prstGeom prst="ellipse">
            <a:avLst/>
          </a:prstGeom>
          <a:solidFill>
            <a:srgbClr val="BED395"/>
          </a:solidFill>
          <a:ln w="28575">
            <a:solidFill>
              <a:srgbClr val="BED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4" name="Oval 9">
            <a:extLst>
              <a:ext uri="{FF2B5EF4-FFF2-40B4-BE49-F238E27FC236}">
                <a16:creationId xmlns:a16="http://schemas.microsoft.com/office/drawing/2014/main" id="{7848A11A-9991-1672-D99E-9D504B9914E8}"/>
              </a:ext>
            </a:extLst>
          </p:cNvPr>
          <p:cNvSpPr/>
          <p:nvPr/>
        </p:nvSpPr>
        <p:spPr>
          <a:xfrm>
            <a:off x="591296" y="5212640"/>
            <a:ext cx="360000" cy="360000"/>
          </a:xfrm>
          <a:prstGeom prst="ellipse">
            <a:avLst/>
          </a:prstGeom>
          <a:solidFill>
            <a:srgbClr val="BED395"/>
          </a:solidFill>
          <a:ln w="28575">
            <a:solidFill>
              <a:srgbClr val="BED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5" name="Oval 9">
            <a:extLst>
              <a:ext uri="{FF2B5EF4-FFF2-40B4-BE49-F238E27FC236}">
                <a16:creationId xmlns:a16="http://schemas.microsoft.com/office/drawing/2014/main" id="{46883F26-8825-D437-7E1D-1041473E36C8}"/>
              </a:ext>
            </a:extLst>
          </p:cNvPr>
          <p:cNvSpPr/>
          <p:nvPr/>
        </p:nvSpPr>
        <p:spPr>
          <a:xfrm>
            <a:off x="591296" y="5662878"/>
            <a:ext cx="360000" cy="360000"/>
          </a:xfrm>
          <a:prstGeom prst="ellipse">
            <a:avLst/>
          </a:prstGeom>
          <a:solidFill>
            <a:srgbClr val="BED395"/>
          </a:solidFill>
          <a:ln w="28575">
            <a:solidFill>
              <a:srgbClr val="BED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66" name="Oval 9">
            <a:extLst>
              <a:ext uri="{FF2B5EF4-FFF2-40B4-BE49-F238E27FC236}">
                <a16:creationId xmlns:a16="http://schemas.microsoft.com/office/drawing/2014/main" id="{0BC804B9-5C57-C533-053E-397445C2FE50}"/>
              </a:ext>
            </a:extLst>
          </p:cNvPr>
          <p:cNvSpPr/>
          <p:nvPr/>
        </p:nvSpPr>
        <p:spPr>
          <a:xfrm>
            <a:off x="591296" y="6145714"/>
            <a:ext cx="360000" cy="360000"/>
          </a:xfrm>
          <a:prstGeom prst="ellipse">
            <a:avLst/>
          </a:prstGeom>
          <a:solidFill>
            <a:srgbClr val="BED395"/>
          </a:solidFill>
          <a:ln w="28575">
            <a:solidFill>
              <a:srgbClr val="BED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67" name="TekstSylinder 66">
            <a:extLst>
              <a:ext uri="{FF2B5EF4-FFF2-40B4-BE49-F238E27FC236}">
                <a16:creationId xmlns:a16="http://schemas.microsoft.com/office/drawing/2014/main" id="{75A29648-323D-055C-4404-A383F420B7DB}"/>
              </a:ext>
            </a:extLst>
          </p:cNvPr>
          <p:cNvSpPr txBox="1"/>
          <p:nvPr/>
        </p:nvSpPr>
        <p:spPr>
          <a:xfrm>
            <a:off x="560903" y="5653674"/>
            <a:ext cx="48552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99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E773ECFD-7BEC-FE15-6DBC-A6A02A5C5E50}"/>
              </a:ext>
            </a:extLst>
          </p:cNvPr>
          <p:cNvSpPr txBox="1"/>
          <p:nvPr/>
        </p:nvSpPr>
        <p:spPr>
          <a:xfrm>
            <a:off x="560903" y="6153924"/>
            <a:ext cx="48552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99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</a:p>
        </p:txBody>
      </p:sp>
      <p:pic>
        <p:nvPicPr>
          <p:cNvPr id="69" name="Bilde 68" descr="Et bilde som inneholder tekst, skjermbilde, tegnefilm&#10;&#10;Automatisk generert beskrivelse">
            <a:extLst>
              <a:ext uri="{FF2B5EF4-FFF2-40B4-BE49-F238E27FC236}">
                <a16:creationId xmlns:a16="http://schemas.microsoft.com/office/drawing/2014/main" id="{F0FCD170-ADDF-397D-8AE7-C0F88806B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574" y="1521384"/>
            <a:ext cx="5009096" cy="300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98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792AD3-018E-43E5-943D-962769979981}"/>
              </a:ext>
            </a:extLst>
          </p:cNvPr>
          <p:cNvSpPr/>
          <p:nvPr/>
        </p:nvSpPr>
        <p:spPr>
          <a:xfrm>
            <a:off x="761253" y="237067"/>
            <a:ext cx="10663932" cy="426449"/>
          </a:xfrm>
          <a:prstGeom prst="rect">
            <a:avLst/>
          </a:prstGeom>
          <a:solidFill>
            <a:srgbClr val="D7E4BD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BB2030-E0D2-4A76-89FC-EAC7D3331685}"/>
              </a:ext>
            </a:extLst>
          </p:cNvPr>
          <p:cNvSpPr/>
          <p:nvPr/>
        </p:nvSpPr>
        <p:spPr>
          <a:xfrm>
            <a:off x="761256" y="663360"/>
            <a:ext cx="10663932" cy="255257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BCEDDC-D66C-4EE4-BA11-1BB5AC37E4AE}"/>
              </a:ext>
            </a:extLst>
          </p:cNvPr>
          <p:cNvSpPr txBox="1"/>
          <p:nvPr/>
        </p:nvSpPr>
        <p:spPr>
          <a:xfrm>
            <a:off x="761255" y="247861"/>
            <a:ext cx="43864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/>
              <a:t>Gjennomføre kommunikasjonstiltak</a:t>
            </a:r>
          </a:p>
          <a:p>
            <a:endParaRPr lang="nb-NO" sz="1400" dirty="0"/>
          </a:p>
          <a:p>
            <a:endParaRPr lang="nb-NO" sz="1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6B3598-FEA8-4562-B9FB-47AF596F1F1D}"/>
              </a:ext>
            </a:extLst>
          </p:cNvPr>
          <p:cNvCxnSpPr>
            <a:cxnSpLocks/>
          </p:cNvCxnSpPr>
          <p:nvPr/>
        </p:nvCxnSpPr>
        <p:spPr>
          <a:xfrm>
            <a:off x="4114802" y="663360"/>
            <a:ext cx="0" cy="2552572"/>
          </a:xfrm>
          <a:prstGeom prst="line">
            <a:avLst/>
          </a:prstGeom>
          <a:ln w="12700">
            <a:solidFill>
              <a:srgbClr val="20202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E82E47F-E1EA-4F6E-8F6E-4FFB191BB12D}"/>
              </a:ext>
            </a:extLst>
          </p:cNvPr>
          <p:cNvSpPr txBox="1"/>
          <p:nvPr/>
        </p:nvSpPr>
        <p:spPr>
          <a:xfrm>
            <a:off x="761253" y="686411"/>
            <a:ext cx="33458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Ansvarlig for oppgave</a:t>
            </a:r>
          </a:p>
          <a:p>
            <a:r>
              <a:rPr lang="nb-NO" sz="1100" i="1" dirty="0"/>
              <a:t>Skriv inn ansvarlig for oppgave her: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EEA976-4C1C-404D-AFAA-F5A4E8419B33}"/>
              </a:ext>
            </a:extLst>
          </p:cNvPr>
          <p:cNvSpPr txBox="1"/>
          <p:nvPr/>
        </p:nvSpPr>
        <p:spPr>
          <a:xfrm>
            <a:off x="4107084" y="694877"/>
            <a:ext cx="6899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Viktige avklaringer og spørsmål</a:t>
            </a:r>
          </a:p>
          <a:p>
            <a:r>
              <a:rPr lang="nb-NO" sz="1100" i="1" dirty="0"/>
              <a:t>Skriv eventuelle avklaringer og spørsmål som må tas stilling til her: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2A3A75-D755-4F7B-856D-CF24542AB0EC}"/>
              </a:ext>
            </a:extLst>
          </p:cNvPr>
          <p:cNvSpPr/>
          <p:nvPr/>
        </p:nvSpPr>
        <p:spPr>
          <a:xfrm>
            <a:off x="764034" y="3379593"/>
            <a:ext cx="10663932" cy="426449"/>
          </a:xfrm>
          <a:prstGeom prst="rect">
            <a:avLst/>
          </a:prstGeom>
          <a:solidFill>
            <a:srgbClr val="D7E4BD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DC9566-DDF0-4EC6-8218-F9B7B041E88C}"/>
              </a:ext>
            </a:extLst>
          </p:cNvPr>
          <p:cNvSpPr txBox="1"/>
          <p:nvPr/>
        </p:nvSpPr>
        <p:spPr>
          <a:xfrm>
            <a:off x="764036" y="3390387"/>
            <a:ext cx="43864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/>
              <a:t>Lede og gjennomføre opplæring</a:t>
            </a:r>
          </a:p>
          <a:p>
            <a:endParaRPr lang="nb-NO" sz="1400" dirty="0"/>
          </a:p>
          <a:p>
            <a:endParaRPr lang="nb-NO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1CD38F-00B4-4C67-A8E9-164DC4C0B633}"/>
              </a:ext>
            </a:extLst>
          </p:cNvPr>
          <p:cNvSpPr/>
          <p:nvPr/>
        </p:nvSpPr>
        <p:spPr>
          <a:xfrm>
            <a:off x="770453" y="3816836"/>
            <a:ext cx="10663932" cy="255257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1262AC4-D411-4FFC-8A25-92BB3CA58BCA}"/>
              </a:ext>
            </a:extLst>
          </p:cNvPr>
          <p:cNvCxnSpPr>
            <a:cxnSpLocks/>
          </p:cNvCxnSpPr>
          <p:nvPr/>
        </p:nvCxnSpPr>
        <p:spPr>
          <a:xfrm>
            <a:off x="4123999" y="3816836"/>
            <a:ext cx="0" cy="2552572"/>
          </a:xfrm>
          <a:prstGeom prst="line">
            <a:avLst/>
          </a:prstGeom>
          <a:ln w="12700">
            <a:solidFill>
              <a:srgbClr val="20202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0D819BF-659C-4A75-9B01-F5C985BFB2E1}"/>
              </a:ext>
            </a:extLst>
          </p:cNvPr>
          <p:cNvSpPr txBox="1"/>
          <p:nvPr/>
        </p:nvSpPr>
        <p:spPr>
          <a:xfrm>
            <a:off x="770450" y="3839887"/>
            <a:ext cx="33458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Ansvarlig for oppgave</a:t>
            </a:r>
          </a:p>
          <a:p>
            <a:r>
              <a:rPr lang="nb-NO" sz="1100" i="1" dirty="0"/>
              <a:t>Skriv inn ansvarlig for oppgave her: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97FA7C-C213-470E-A0C5-D18B18F216C7}"/>
              </a:ext>
            </a:extLst>
          </p:cNvPr>
          <p:cNvSpPr txBox="1"/>
          <p:nvPr/>
        </p:nvSpPr>
        <p:spPr>
          <a:xfrm>
            <a:off x="4116281" y="3848353"/>
            <a:ext cx="6899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Viktige avklaringer og spørsmål</a:t>
            </a:r>
          </a:p>
          <a:p>
            <a:r>
              <a:rPr lang="nb-NO" sz="1100" i="1" dirty="0"/>
              <a:t>Skriv eventuelle avklaringer og spørsmål som må tas stilling til her:</a:t>
            </a:r>
          </a:p>
        </p:txBody>
      </p:sp>
    </p:spTree>
    <p:extLst>
      <p:ext uri="{BB962C8B-B14F-4D97-AF65-F5344CB8AC3E}">
        <p14:creationId xmlns:p14="http://schemas.microsoft.com/office/powerpoint/2010/main" val="103837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792AD3-018E-43E5-943D-962769979981}"/>
              </a:ext>
            </a:extLst>
          </p:cNvPr>
          <p:cNvSpPr/>
          <p:nvPr/>
        </p:nvSpPr>
        <p:spPr>
          <a:xfrm>
            <a:off x="761253" y="237067"/>
            <a:ext cx="10663932" cy="426449"/>
          </a:xfrm>
          <a:prstGeom prst="rect">
            <a:avLst/>
          </a:prstGeom>
          <a:solidFill>
            <a:srgbClr val="D7E4BD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BCEDDC-D66C-4EE4-BA11-1BB5AC37E4AE}"/>
              </a:ext>
            </a:extLst>
          </p:cNvPr>
          <p:cNvSpPr txBox="1"/>
          <p:nvPr/>
        </p:nvSpPr>
        <p:spPr>
          <a:xfrm>
            <a:off x="761255" y="247861"/>
            <a:ext cx="5148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/>
              <a:t>Vedlikeholde tildelingskriterier</a:t>
            </a:r>
          </a:p>
          <a:p>
            <a:endParaRPr lang="nb-NO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5A6BD8-F3BE-4DDA-A3E5-CF9C1AA20C28}"/>
              </a:ext>
            </a:extLst>
          </p:cNvPr>
          <p:cNvSpPr/>
          <p:nvPr/>
        </p:nvSpPr>
        <p:spPr>
          <a:xfrm>
            <a:off x="761256" y="663360"/>
            <a:ext cx="10663932" cy="255257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9AE27E-00E7-4AA8-AB93-3A80137201AC}"/>
              </a:ext>
            </a:extLst>
          </p:cNvPr>
          <p:cNvCxnSpPr>
            <a:cxnSpLocks/>
          </p:cNvCxnSpPr>
          <p:nvPr/>
        </p:nvCxnSpPr>
        <p:spPr>
          <a:xfrm>
            <a:off x="4114802" y="663360"/>
            <a:ext cx="0" cy="2552572"/>
          </a:xfrm>
          <a:prstGeom prst="line">
            <a:avLst/>
          </a:prstGeom>
          <a:ln w="12700">
            <a:solidFill>
              <a:srgbClr val="20202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F407C64-B7D6-49BC-B85C-934C7AE9750A}"/>
              </a:ext>
            </a:extLst>
          </p:cNvPr>
          <p:cNvSpPr txBox="1"/>
          <p:nvPr/>
        </p:nvSpPr>
        <p:spPr>
          <a:xfrm>
            <a:off x="761253" y="686411"/>
            <a:ext cx="33458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Ansvarlig for oppgave</a:t>
            </a:r>
          </a:p>
          <a:p>
            <a:r>
              <a:rPr lang="nb-NO" sz="1100" i="1" dirty="0"/>
              <a:t>Skriv inn ansvarlig for oppgave her: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D918BB-AC6B-4F9D-866C-EF278429ED43}"/>
              </a:ext>
            </a:extLst>
          </p:cNvPr>
          <p:cNvSpPr txBox="1"/>
          <p:nvPr/>
        </p:nvSpPr>
        <p:spPr>
          <a:xfrm>
            <a:off x="4107084" y="694877"/>
            <a:ext cx="6899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Viktige avklaringer og spørsmål</a:t>
            </a:r>
          </a:p>
          <a:p>
            <a:r>
              <a:rPr lang="nb-NO" sz="1100" i="1" dirty="0"/>
              <a:t>Skriv eventuelle avklaringer og spørsmål som må tas stilling til her: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FB0455-1CD0-4999-825B-FFEFFAF87CFC}"/>
              </a:ext>
            </a:extLst>
          </p:cNvPr>
          <p:cNvSpPr/>
          <p:nvPr/>
        </p:nvSpPr>
        <p:spPr>
          <a:xfrm>
            <a:off x="764034" y="3379593"/>
            <a:ext cx="10663932" cy="426449"/>
          </a:xfrm>
          <a:prstGeom prst="rect">
            <a:avLst/>
          </a:prstGeom>
          <a:solidFill>
            <a:srgbClr val="D7E4BD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79667D-09DE-4332-8F5D-20A6961A3F90}"/>
              </a:ext>
            </a:extLst>
          </p:cNvPr>
          <p:cNvSpPr txBox="1"/>
          <p:nvPr/>
        </p:nvSpPr>
        <p:spPr>
          <a:xfrm>
            <a:off x="764036" y="3390387"/>
            <a:ext cx="68995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/>
              <a:t>Forvalte rutiner for behandling av personopplysninger</a:t>
            </a:r>
          </a:p>
          <a:p>
            <a:endParaRPr lang="nb-NO" sz="1400" dirty="0"/>
          </a:p>
          <a:p>
            <a:endParaRPr lang="nb-NO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A910C2-6ACE-4CA2-BCF3-F2D316DCAA7F}"/>
              </a:ext>
            </a:extLst>
          </p:cNvPr>
          <p:cNvSpPr/>
          <p:nvPr/>
        </p:nvSpPr>
        <p:spPr>
          <a:xfrm>
            <a:off x="770453" y="3816836"/>
            <a:ext cx="10663932" cy="255257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76CF00-F419-48A1-B603-73625FBA7F6D}"/>
              </a:ext>
            </a:extLst>
          </p:cNvPr>
          <p:cNvCxnSpPr>
            <a:cxnSpLocks/>
          </p:cNvCxnSpPr>
          <p:nvPr/>
        </p:nvCxnSpPr>
        <p:spPr>
          <a:xfrm>
            <a:off x="4123999" y="3816836"/>
            <a:ext cx="0" cy="2552572"/>
          </a:xfrm>
          <a:prstGeom prst="line">
            <a:avLst/>
          </a:prstGeom>
          <a:ln w="12700">
            <a:solidFill>
              <a:srgbClr val="20202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F9EE0C5-ED46-485D-806E-E1B28446DEAB}"/>
              </a:ext>
            </a:extLst>
          </p:cNvPr>
          <p:cNvSpPr txBox="1"/>
          <p:nvPr/>
        </p:nvSpPr>
        <p:spPr>
          <a:xfrm>
            <a:off x="770450" y="3839887"/>
            <a:ext cx="33458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Ansvarlig for oppgave</a:t>
            </a:r>
          </a:p>
          <a:p>
            <a:r>
              <a:rPr lang="nb-NO" sz="1100" i="1" dirty="0"/>
              <a:t>Skriv inn ansvarlig for oppgave her: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82E65C-F645-4932-98A4-1E190483E0AF}"/>
              </a:ext>
            </a:extLst>
          </p:cNvPr>
          <p:cNvSpPr txBox="1"/>
          <p:nvPr/>
        </p:nvSpPr>
        <p:spPr>
          <a:xfrm>
            <a:off x="4116281" y="3848353"/>
            <a:ext cx="6899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Viktige avklaringer og spørsmål</a:t>
            </a:r>
          </a:p>
          <a:p>
            <a:r>
              <a:rPr lang="nb-NO" sz="1100" i="1" dirty="0"/>
              <a:t>Skriv eventuelle avklaringer og spørsmål som må tas stilling til her:</a:t>
            </a:r>
          </a:p>
        </p:txBody>
      </p:sp>
    </p:spTree>
    <p:extLst>
      <p:ext uri="{BB962C8B-B14F-4D97-AF65-F5344CB8AC3E}">
        <p14:creationId xmlns:p14="http://schemas.microsoft.com/office/powerpoint/2010/main" val="1794480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792AD3-018E-43E5-943D-962769979981}"/>
              </a:ext>
            </a:extLst>
          </p:cNvPr>
          <p:cNvSpPr/>
          <p:nvPr/>
        </p:nvSpPr>
        <p:spPr>
          <a:xfrm>
            <a:off x="761253" y="237067"/>
            <a:ext cx="10663932" cy="426449"/>
          </a:xfrm>
          <a:prstGeom prst="rect">
            <a:avLst/>
          </a:prstGeom>
          <a:solidFill>
            <a:srgbClr val="D7E4BD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BB2030-E0D2-4A76-89FC-EAC7D3331685}"/>
              </a:ext>
            </a:extLst>
          </p:cNvPr>
          <p:cNvSpPr/>
          <p:nvPr/>
        </p:nvSpPr>
        <p:spPr>
          <a:xfrm>
            <a:off x="761256" y="663360"/>
            <a:ext cx="10663932" cy="255257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BCEDDC-D66C-4EE4-BA11-1BB5AC37E4AE}"/>
              </a:ext>
            </a:extLst>
          </p:cNvPr>
          <p:cNvSpPr txBox="1"/>
          <p:nvPr/>
        </p:nvSpPr>
        <p:spPr>
          <a:xfrm>
            <a:off x="761255" y="247861"/>
            <a:ext cx="71296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/>
              <a:t>Avklare tjenestens behov og implementere nye løsninger</a:t>
            </a:r>
          </a:p>
          <a:p>
            <a:endParaRPr lang="nb-NO" sz="1400" dirty="0"/>
          </a:p>
          <a:p>
            <a:endParaRPr lang="nb-NO" sz="1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6B3598-FEA8-4562-B9FB-47AF596F1F1D}"/>
              </a:ext>
            </a:extLst>
          </p:cNvPr>
          <p:cNvCxnSpPr>
            <a:cxnSpLocks/>
          </p:cNvCxnSpPr>
          <p:nvPr/>
        </p:nvCxnSpPr>
        <p:spPr>
          <a:xfrm>
            <a:off x="4114802" y="663360"/>
            <a:ext cx="0" cy="2552572"/>
          </a:xfrm>
          <a:prstGeom prst="line">
            <a:avLst/>
          </a:prstGeom>
          <a:ln w="12700">
            <a:solidFill>
              <a:srgbClr val="20202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E82E47F-E1EA-4F6E-8F6E-4FFB191BB12D}"/>
              </a:ext>
            </a:extLst>
          </p:cNvPr>
          <p:cNvSpPr txBox="1"/>
          <p:nvPr/>
        </p:nvSpPr>
        <p:spPr>
          <a:xfrm>
            <a:off x="761253" y="686411"/>
            <a:ext cx="33458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Ansvarlig for oppgave</a:t>
            </a:r>
          </a:p>
          <a:p>
            <a:r>
              <a:rPr lang="nb-NO" sz="1100" i="1" dirty="0"/>
              <a:t>Skriv inn ansvarlig for oppgave her: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EEA976-4C1C-404D-AFAA-F5A4E8419B33}"/>
              </a:ext>
            </a:extLst>
          </p:cNvPr>
          <p:cNvSpPr txBox="1"/>
          <p:nvPr/>
        </p:nvSpPr>
        <p:spPr>
          <a:xfrm>
            <a:off x="4107084" y="694877"/>
            <a:ext cx="6899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Viktige avklaringer og spørsmål</a:t>
            </a:r>
          </a:p>
          <a:p>
            <a:r>
              <a:rPr lang="nb-NO" sz="1100" i="1" dirty="0"/>
              <a:t>Skriv eventuelle avklaringer og spørsmål som må tas stilling til her: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2A3A75-D755-4F7B-856D-CF24542AB0EC}"/>
              </a:ext>
            </a:extLst>
          </p:cNvPr>
          <p:cNvSpPr/>
          <p:nvPr/>
        </p:nvSpPr>
        <p:spPr>
          <a:xfrm>
            <a:off x="764034" y="3379593"/>
            <a:ext cx="10663932" cy="426449"/>
          </a:xfrm>
          <a:prstGeom prst="rect">
            <a:avLst/>
          </a:prstGeom>
          <a:solidFill>
            <a:srgbClr val="D7E4BD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DC9566-DDF0-4EC6-8218-F9B7B041E88C}"/>
              </a:ext>
            </a:extLst>
          </p:cNvPr>
          <p:cNvSpPr txBox="1"/>
          <p:nvPr/>
        </p:nvSpPr>
        <p:spPr>
          <a:xfrm>
            <a:off x="764036" y="3390387"/>
            <a:ext cx="43864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/>
              <a:t>Endre på tjenesteforløp og rutiner</a:t>
            </a:r>
          </a:p>
          <a:p>
            <a:endParaRPr lang="nb-NO" sz="1400" dirty="0"/>
          </a:p>
          <a:p>
            <a:endParaRPr lang="nb-NO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1CD38F-00B4-4C67-A8E9-164DC4C0B633}"/>
              </a:ext>
            </a:extLst>
          </p:cNvPr>
          <p:cNvSpPr/>
          <p:nvPr/>
        </p:nvSpPr>
        <p:spPr>
          <a:xfrm>
            <a:off x="770453" y="3816836"/>
            <a:ext cx="10663932" cy="255257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1262AC4-D411-4FFC-8A25-92BB3CA58BCA}"/>
              </a:ext>
            </a:extLst>
          </p:cNvPr>
          <p:cNvCxnSpPr>
            <a:cxnSpLocks/>
          </p:cNvCxnSpPr>
          <p:nvPr/>
        </p:nvCxnSpPr>
        <p:spPr>
          <a:xfrm>
            <a:off x="4123999" y="3816836"/>
            <a:ext cx="0" cy="2552572"/>
          </a:xfrm>
          <a:prstGeom prst="line">
            <a:avLst/>
          </a:prstGeom>
          <a:ln w="12700">
            <a:solidFill>
              <a:srgbClr val="20202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0D819BF-659C-4A75-9B01-F5C985BFB2E1}"/>
              </a:ext>
            </a:extLst>
          </p:cNvPr>
          <p:cNvSpPr txBox="1"/>
          <p:nvPr/>
        </p:nvSpPr>
        <p:spPr>
          <a:xfrm>
            <a:off x="770450" y="3839887"/>
            <a:ext cx="33458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Ansvarlig for oppgave</a:t>
            </a:r>
          </a:p>
          <a:p>
            <a:r>
              <a:rPr lang="nb-NO" sz="1100" i="1" dirty="0"/>
              <a:t>Skriv inn ansvarlig for oppgave her: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97FA7C-C213-470E-A0C5-D18B18F216C7}"/>
              </a:ext>
            </a:extLst>
          </p:cNvPr>
          <p:cNvSpPr txBox="1"/>
          <p:nvPr/>
        </p:nvSpPr>
        <p:spPr>
          <a:xfrm>
            <a:off x="4116281" y="3848353"/>
            <a:ext cx="6899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Viktige avklaringer og spørsmål</a:t>
            </a:r>
          </a:p>
          <a:p>
            <a:r>
              <a:rPr lang="nb-NO" sz="1100" i="1" dirty="0"/>
              <a:t>Skriv eventuelle avklaringer og spørsmål som må tas stilling til her:</a:t>
            </a:r>
          </a:p>
        </p:txBody>
      </p:sp>
    </p:spTree>
    <p:extLst>
      <p:ext uri="{BB962C8B-B14F-4D97-AF65-F5344CB8AC3E}">
        <p14:creationId xmlns:p14="http://schemas.microsoft.com/office/powerpoint/2010/main" val="2955509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792AD3-018E-43E5-943D-962769979981}"/>
              </a:ext>
            </a:extLst>
          </p:cNvPr>
          <p:cNvSpPr/>
          <p:nvPr/>
        </p:nvSpPr>
        <p:spPr>
          <a:xfrm>
            <a:off x="761253" y="237067"/>
            <a:ext cx="10663932" cy="426449"/>
          </a:xfrm>
          <a:prstGeom prst="rect">
            <a:avLst/>
          </a:prstGeom>
          <a:solidFill>
            <a:srgbClr val="D7E4BD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BCEDDC-D66C-4EE4-BA11-1BB5AC37E4AE}"/>
              </a:ext>
            </a:extLst>
          </p:cNvPr>
          <p:cNvSpPr txBox="1"/>
          <p:nvPr/>
        </p:nvSpPr>
        <p:spPr>
          <a:xfrm>
            <a:off x="761255" y="247861"/>
            <a:ext cx="5148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/>
              <a:t>Vurdere risiko og planlegge beredskap</a:t>
            </a:r>
          </a:p>
          <a:p>
            <a:endParaRPr lang="nb-NO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5A6BD8-F3BE-4DDA-A3E5-CF9C1AA20C28}"/>
              </a:ext>
            </a:extLst>
          </p:cNvPr>
          <p:cNvSpPr/>
          <p:nvPr/>
        </p:nvSpPr>
        <p:spPr>
          <a:xfrm>
            <a:off x="761256" y="663360"/>
            <a:ext cx="10663932" cy="255257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9AE27E-00E7-4AA8-AB93-3A80137201AC}"/>
              </a:ext>
            </a:extLst>
          </p:cNvPr>
          <p:cNvCxnSpPr>
            <a:cxnSpLocks/>
          </p:cNvCxnSpPr>
          <p:nvPr/>
        </p:nvCxnSpPr>
        <p:spPr>
          <a:xfrm>
            <a:off x="4114802" y="663360"/>
            <a:ext cx="0" cy="2552572"/>
          </a:xfrm>
          <a:prstGeom prst="line">
            <a:avLst/>
          </a:prstGeom>
          <a:ln w="12700">
            <a:solidFill>
              <a:srgbClr val="20202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F407C64-B7D6-49BC-B85C-934C7AE9750A}"/>
              </a:ext>
            </a:extLst>
          </p:cNvPr>
          <p:cNvSpPr txBox="1"/>
          <p:nvPr/>
        </p:nvSpPr>
        <p:spPr>
          <a:xfrm>
            <a:off x="761253" y="686411"/>
            <a:ext cx="33458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Ansvarlig for oppgave</a:t>
            </a:r>
          </a:p>
          <a:p>
            <a:r>
              <a:rPr lang="nb-NO" sz="1100" i="1" dirty="0"/>
              <a:t>Skriv inn ansvarlig for oppgave her: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D918BB-AC6B-4F9D-866C-EF278429ED43}"/>
              </a:ext>
            </a:extLst>
          </p:cNvPr>
          <p:cNvSpPr txBox="1"/>
          <p:nvPr/>
        </p:nvSpPr>
        <p:spPr>
          <a:xfrm>
            <a:off x="4107084" y="694877"/>
            <a:ext cx="6899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Viktige avklaringer og spørsmål</a:t>
            </a:r>
          </a:p>
          <a:p>
            <a:r>
              <a:rPr lang="nb-NO" sz="1100" i="1" dirty="0"/>
              <a:t>Skriv eventuelle avklaringer og spørsmål som må tas stilling til her: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FB0455-1CD0-4999-825B-FFEFFAF87CFC}"/>
              </a:ext>
            </a:extLst>
          </p:cNvPr>
          <p:cNvSpPr/>
          <p:nvPr/>
        </p:nvSpPr>
        <p:spPr>
          <a:xfrm>
            <a:off x="764034" y="3379593"/>
            <a:ext cx="10663932" cy="426449"/>
          </a:xfrm>
          <a:prstGeom prst="rect">
            <a:avLst/>
          </a:prstGeom>
          <a:solidFill>
            <a:srgbClr val="D7E4BD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79667D-09DE-4332-8F5D-20A6961A3F90}"/>
              </a:ext>
            </a:extLst>
          </p:cNvPr>
          <p:cNvSpPr txBox="1"/>
          <p:nvPr/>
        </p:nvSpPr>
        <p:spPr>
          <a:xfrm>
            <a:off x="764036" y="3390387"/>
            <a:ext cx="68995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/>
              <a:t>Følge opp gevinster</a:t>
            </a:r>
          </a:p>
          <a:p>
            <a:endParaRPr lang="nb-NO" sz="1400" dirty="0"/>
          </a:p>
          <a:p>
            <a:endParaRPr lang="nb-NO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A910C2-6ACE-4CA2-BCF3-F2D316DCAA7F}"/>
              </a:ext>
            </a:extLst>
          </p:cNvPr>
          <p:cNvSpPr/>
          <p:nvPr/>
        </p:nvSpPr>
        <p:spPr>
          <a:xfrm>
            <a:off x="770453" y="3816836"/>
            <a:ext cx="10663932" cy="255257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76CF00-F419-48A1-B603-73625FBA7F6D}"/>
              </a:ext>
            </a:extLst>
          </p:cNvPr>
          <p:cNvCxnSpPr>
            <a:cxnSpLocks/>
          </p:cNvCxnSpPr>
          <p:nvPr/>
        </p:nvCxnSpPr>
        <p:spPr>
          <a:xfrm>
            <a:off x="4123999" y="3816836"/>
            <a:ext cx="0" cy="2552572"/>
          </a:xfrm>
          <a:prstGeom prst="line">
            <a:avLst/>
          </a:prstGeom>
          <a:ln w="12700">
            <a:solidFill>
              <a:srgbClr val="20202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F9EE0C5-ED46-485D-806E-E1B28446DEAB}"/>
              </a:ext>
            </a:extLst>
          </p:cNvPr>
          <p:cNvSpPr txBox="1"/>
          <p:nvPr/>
        </p:nvSpPr>
        <p:spPr>
          <a:xfrm>
            <a:off x="770450" y="3839887"/>
            <a:ext cx="33458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Ansvarlig for oppgave</a:t>
            </a:r>
          </a:p>
          <a:p>
            <a:r>
              <a:rPr lang="nb-NO" sz="1100" i="1" dirty="0"/>
              <a:t>Skriv inn ansvarlig for oppgave her: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82E65C-F645-4932-98A4-1E190483E0AF}"/>
              </a:ext>
            </a:extLst>
          </p:cNvPr>
          <p:cNvSpPr txBox="1"/>
          <p:nvPr/>
        </p:nvSpPr>
        <p:spPr>
          <a:xfrm>
            <a:off x="4116281" y="3848353"/>
            <a:ext cx="6899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Viktige avklaringer og spørsmål</a:t>
            </a:r>
          </a:p>
          <a:p>
            <a:r>
              <a:rPr lang="nb-NO" sz="1100" i="1" dirty="0"/>
              <a:t>Skriv eventuelle avklaringer og spørsmål som må tas stilling til her:</a:t>
            </a:r>
          </a:p>
        </p:txBody>
      </p:sp>
    </p:spTree>
    <p:extLst>
      <p:ext uri="{BB962C8B-B14F-4D97-AF65-F5344CB8AC3E}">
        <p14:creationId xmlns:p14="http://schemas.microsoft.com/office/powerpoint/2010/main" val="2862501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792AD3-018E-43E5-943D-962769979981}"/>
              </a:ext>
            </a:extLst>
          </p:cNvPr>
          <p:cNvSpPr/>
          <p:nvPr/>
        </p:nvSpPr>
        <p:spPr>
          <a:xfrm>
            <a:off x="761253" y="237067"/>
            <a:ext cx="10663932" cy="426449"/>
          </a:xfrm>
          <a:prstGeom prst="rect">
            <a:avLst/>
          </a:prstGeom>
          <a:solidFill>
            <a:srgbClr val="D7E4BD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BCEDDC-D66C-4EE4-BA11-1BB5AC37E4AE}"/>
              </a:ext>
            </a:extLst>
          </p:cNvPr>
          <p:cNvSpPr txBox="1"/>
          <p:nvPr/>
        </p:nvSpPr>
        <p:spPr>
          <a:xfrm>
            <a:off x="761255" y="247861"/>
            <a:ext cx="5148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/>
              <a:t>Budsjettere</a:t>
            </a:r>
          </a:p>
          <a:p>
            <a:endParaRPr lang="nb-NO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5A6BD8-F3BE-4DDA-A3E5-CF9C1AA20C28}"/>
              </a:ext>
            </a:extLst>
          </p:cNvPr>
          <p:cNvSpPr/>
          <p:nvPr/>
        </p:nvSpPr>
        <p:spPr>
          <a:xfrm>
            <a:off x="761256" y="663360"/>
            <a:ext cx="10663932" cy="255257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9AE27E-00E7-4AA8-AB93-3A80137201AC}"/>
              </a:ext>
            </a:extLst>
          </p:cNvPr>
          <p:cNvCxnSpPr>
            <a:cxnSpLocks/>
          </p:cNvCxnSpPr>
          <p:nvPr/>
        </p:nvCxnSpPr>
        <p:spPr>
          <a:xfrm>
            <a:off x="4114802" y="663360"/>
            <a:ext cx="0" cy="2552572"/>
          </a:xfrm>
          <a:prstGeom prst="line">
            <a:avLst/>
          </a:prstGeom>
          <a:ln w="12700">
            <a:solidFill>
              <a:srgbClr val="20202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F407C64-B7D6-49BC-B85C-934C7AE9750A}"/>
              </a:ext>
            </a:extLst>
          </p:cNvPr>
          <p:cNvSpPr txBox="1"/>
          <p:nvPr/>
        </p:nvSpPr>
        <p:spPr>
          <a:xfrm>
            <a:off x="761253" y="686411"/>
            <a:ext cx="33458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Ansvarlig for oppgave</a:t>
            </a:r>
          </a:p>
          <a:p>
            <a:r>
              <a:rPr lang="nb-NO" sz="1100" i="1" dirty="0"/>
              <a:t>Skriv inn ansvarlig for oppgave her: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D918BB-AC6B-4F9D-866C-EF278429ED43}"/>
              </a:ext>
            </a:extLst>
          </p:cNvPr>
          <p:cNvSpPr txBox="1"/>
          <p:nvPr/>
        </p:nvSpPr>
        <p:spPr>
          <a:xfrm>
            <a:off x="4107084" y="694877"/>
            <a:ext cx="6899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Viktige avklaringer og spørsmål</a:t>
            </a:r>
          </a:p>
          <a:p>
            <a:r>
              <a:rPr lang="nb-NO" sz="1100" i="1" dirty="0"/>
              <a:t>Skriv eventuelle avklaringer og spørsmål som må tas stilling til her: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FB0455-1CD0-4999-825B-FFEFFAF87CFC}"/>
              </a:ext>
            </a:extLst>
          </p:cNvPr>
          <p:cNvSpPr/>
          <p:nvPr/>
        </p:nvSpPr>
        <p:spPr>
          <a:xfrm>
            <a:off x="764034" y="3379593"/>
            <a:ext cx="10663932" cy="426449"/>
          </a:xfrm>
          <a:prstGeom prst="rect">
            <a:avLst/>
          </a:prstGeom>
          <a:solidFill>
            <a:srgbClr val="D7E4BD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79667D-09DE-4332-8F5D-20A6961A3F90}"/>
              </a:ext>
            </a:extLst>
          </p:cNvPr>
          <p:cNvSpPr txBox="1"/>
          <p:nvPr/>
        </p:nvSpPr>
        <p:spPr>
          <a:xfrm>
            <a:off x="764036" y="3390387"/>
            <a:ext cx="68995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/>
              <a:t>Administrere system- og utstyrsporteføljen</a:t>
            </a:r>
          </a:p>
          <a:p>
            <a:endParaRPr lang="nb-NO" sz="1400" dirty="0"/>
          </a:p>
          <a:p>
            <a:endParaRPr lang="nb-NO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A910C2-6ACE-4CA2-BCF3-F2D316DCAA7F}"/>
              </a:ext>
            </a:extLst>
          </p:cNvPr>
          <p:cNvSpPr/>
          <p:nvPr/>
        </p:nvSpPr>
        <p:spPr>
          <a:xfrm>
            <a:off x="770453" y="3816836"/>
            <a:ext cx="10663932" cy="255257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76CF00-F419-48A1-B603-73625FBA7F6D}"/>
              </a:ext>
            </a:extLst>
          </p:cNvPr>
          <p:cNvCxnSpPr>
            <a:cxnSpLocks/>
          </p:cNvCxnSpPr>
          <p:nvPr/>
        </p:nvCxnSpPr>
        <p:spPr>
          <a:xfrm>
            <a:off x="4123999" y="3816836"/>
            <a:ext cx="0" cy="2552572"/>
          </a:xfrm>
          <a:prstGeom prst="line">
            <a:avLst/>
          </a:prstGeom>
          <a:ln w="12700">
            <a:solidFill>
              <a:srgbClr val="20202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F9EE0C5-ED46-485D-806E-E1B28446DEAB}"/>
              </a:ext>
            </a:extLst>
          </p:cNvPr>
          <p:cNvSpPr txBox="1"/>
          <p:nvPr/>
        </p:nvSpPr>
        <p:spPr>
          <a:xfrm>
            <a:off x="770450" y="3839887"/>
            <a:ext cx="33458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Ansvarlig for oppgave</a:t>
            </a:r>
          </a:p>
          <a:p>
            <a:r>
              <a:rPr lang="nb-NO" sz="1100" i="1" dirty="0"/>
              <a:t>Skriv inn ansvarlig for oppgave her: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82E65C-F645-4932-98A4-1E190483E0AF}"/>
              </a:ext>
            </a:extLst>
          </p:cNvPr>
          <p:cNvSpPr txBox="1"/>
          <p:nvPr/>
        </p:nvSpPr>
        <p:spPr>
          <a:xfrm>
            <a:off x="4116281" y="3848353"/>
            <a:ext cx="6899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Viktige avklaringer og spørsmål</a:t>
            </a:r>
          </a:p>
          <a:p>
            <a:r>
              <a:rPr lang="nb-NO" sz="1100" i="1" dirty="0"/>
              <a:t>Skriv eventuelle avklaringer og spørsmål som må tas stilling til her:</a:t>
            </a:r>
          </a:p>
        </p:txBody>
      </p:sp>
    </p:spTree>
    <p:extLst>
      <p:ext uri="{BB962C8B-B14F-4D97-AF65-F5344CB8AC3E}">
        <p14:creationId xmlns:p14="http://schemas.microsoft.com/office/powerpoint/2010/main" val="2274584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792AD3-018E-43E5-943D-962769979981}"/>
              </a:ext>
            </a:extLst>
          </p:cNvPr>
          <p:cNvSpPr/>
          <p:nvPr/>
        </p:nvSpPr>
        <p:spPr>
          <a:xfrm>
            <a:off x="761253" y="237067"/>
            <a:ext cx="10663932" cy="426449"/>
          </a:xfrm>
          <a:prstGeom prst="rect">
            <a:avLst/>
          </a:prstGeom>
          <a:solidFill>
            <a:srgbClr val="D7E4BD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BCEDDC-D66C-4EE4-BA11-1BB5AC37E4AE}"/>
              </a:ext>
            </a:extLst>
          </p:cNvPr>
          <p:cNvSpPr txBox="1"/>
          <p:nvPr/>
        </p:nvSpPr>
        <p:spPr>
          <a:xfrm>
            <a:off x="761255" y="247861"/>
            <a:ext cx="5148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/>
              <a:t>Samhandling</a:t>
            </a:r>
          </a:p>
          <a:p>
            <a:endParaRPr lang="nb-NO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5A6BD8-F3BE-4DDA-A3E5-CF9C1AA20C28}"/>
              </a:ext>
            </a:extLst>
          </p:cNvPr>
          <p:cNvSpPr/>
          <p:nvPr/>
        </p:nvSpPr>
        <p:spPr>
          <a:xfrm>
            <a:off x="761256" y="663360"/>
            <a:ext cx="10663932" cy="255257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9AE27E-00E7-4AA8-AB93-3A80137201AC}"/>
              </a:ext>
            </a:extLst>
          </p:cNvPr>
          <p:cNvCxnSpPr>
            <a:cxnSpLocks/>
          </p:cNvCxnSpPr>
          <p:nvPr/>
        </p:nvCxnSpPr>
        <p:spPr>
          <a:xfrm>
            <a:off x="4114802" y="663360"/>
            <a:ext cx="0" cy="2552572"/>
          </a:xfrm>
          <a:prstGeom prst="line">
            <a:avLst/>
          </a:prstGeom>
          <a:ln w="12700">
            <a:solidFill>
              <a:srgbClr val="20202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F407C64-B7D6-49BC-B85C-934C7AE9750A}"/>
              </a:ext>
            </a:extLst>
          </p:cNvPr>
          <p:cNvSpPr txBox="1"/>
          <p:nvPr/>
        </p:nvSpPr>
        <p:spPr>
          <a:xfrm>
            <a:off x="761253" y="686411"/>
            <a:ext cx="33458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Ansvarlig for oppgave</a:t>
            </a:r>
          </a:p>
          <a:p>
            <a:r>
              <a:rPr lang="nb-NO" sz="1100" i="1" dirty="0"/>
              <a:t>Skriv inn ansvarlig for oppgave her: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D918BB-AC6B-4F9D-866C-EF278429ED43}"/>
              </a:ext>
            </a:extLst>
          </p:cNvPr>
          <p:cNvSpPr txBox="1"/>
          <p:nvPr/>
        </p:nvSpPr>
        <p:spPr>
          <a:xfrm>
            <a:off x="4107084" y="694877"/>
            <a:ext cx="6899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Viktige avklaringer og spørsmål</a:t>
            </a:r>
          </a:p>
          <a:p>
            <a:r>
              <a:rPr lang="nb-NO" sz="1100" i="1" dirty="0"/>
              <a:t>Skriv eventuelle avklaringer og spørsmål som må tas stilling til her:</a:t>
            </a:r>
          </a:p>
        </p:txBody>
      </p:sp>
    </p:spTree>
    <p:extLst>
      <p:ext uri="{BB962C8B-B14F-4D97-AF65-F5344CB8AC3E}">
        <p14:creationId xmlns:p14="http://schemas.microsoft.com/office/powerpoint/2010/main" val="3111863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74A2C944-9746-6130-1A2A-3F4A47025069}"/>
              </a:ext>
            </a:extLst>
          </p:cNvPr>
          <p:cNvSpPr/>
          <p:nvPr/>
        </p:nvSpPr>
        <p:spPr>
          <a:xfrm>
            <a:off x="0" y="563524"/>
            <a:ext cx="11407421" cy="1558703"/>
          </a:xfrm>
          <a:prstGeom prst="rect">
            <a:avLst/>
          </a:prstGeom>
          <a:solidFill>
            <a:srgbClr val="FDEAD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Arrow: Pentagon 3">
            <a:extLst>
              <a:ext uri="{FF2B5EF4-FFF2-40B4-BE49-F238E27FC236}">
                <a16:creationId xmlns:a16="http://schemas.microsoft.com/office/drawing/2014/main" id="{2CFEAC78-301C-2167-9B1E-99492F5EFC95}"/>
              </a:ext>
            </a:extLst>
          </p:cNvPr>
          <p:cNvSpPr/>
          <p:nvPr/>
        </p:nvSpPr>
        <p:spPr>
          <a:xfrm>
            <a:off x="1086467" y="2497771"/>
            <a:ext cx="4552332" cy="806245"/>
          </a:xfrm>
          <a:prstGeom prst="homePlate">
            <a:avLst>
              <a:gd name="adj" fmla="val 24390"/>
            </a:avLst>
          </a:prstGeom>
          <a:solidFill>
            <a:srgbClr val="FDEADA"/>
          </a:solidFill>
          <a:ln>
            <a:solidFill>
              <a:srgbClr val="FDE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24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Håndtere support på systemer og utstyr</a:t>
            </a:r>
          </a:p>
        </p:txBody>
      </p:sp>
      <p:sp>
        <p:nvSpPr>
          <p:cNvPr id="3" name="Oval 9">
            <a:extLst>
              <a:ext uri="{FF2B5EF4-FFF2-40B4-BE49-F238E27FC236}">
                <a16:creationId xmlns:a16="http://schemas.microsoft.com/office/drawing/2014/main" id="{FEA346A5-A603-2093-87FB-8AAD289DB328}"/>
              </a:ext>
            </a:extLst>
          </p:cNvPr>
          <p:cNvSpPr/>
          <p:nvPr/>
        </p:nvSpPr>
        <p:spPr>
          <a:xfrm>
            <a:off x="681466" y="2497771"/>
            <a:ext cx="810000" cy="810000"/>
          </a:xfrm>
          <a:prstGeom prst="ellipse">
            <a:avLst/>
          </a:prstGeom>
          <a:solidFill>
            <a:srgbClr val="FFD48F"/>
          </a:solidFill>
          <a:ln w="28575">
            <a:solidFill>
              <a:srgbClr val="FFD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4" name="Arrow: Pentagon 14">
            <a:extLst>
              <a:ext uri="{FF2B5EF4-FFF2-40B4-BE49-F238E27FC236}">
                <a16:creationId xmlns:a16="http://schemas.microsoft.com/office/drawing/2014/main" id="{D78D0EDF-BC54-9AA0-8BBE-370DDE26C796}"/>
              </a:ext>
            </a:extLst>
          </p:cNvPr>
          <p:cNvSpPr/>
          <p:nvPr/>
        </p:nvSpPr>
        <p:spPr>
          <a:xfrm>
            <a:off x="1086466" y="3426902"/>
            <a:ext cx="4552332" cy="806245"/>
          </a:xfrm>
          <a:prstGeom prst="homePlate">
            <a:avLst>
              <a:gd name="adj" fmla="val 24390"/>
            </a:avLst>
          </a:prstGeom>
          <a:solidFill>
            <a:srgbClr val="FDEADA"/>
          </a:solidFill>
          <a:ln>
            <a:solidFill>
              <a:srgbClr val="FDE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24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Drifte utstyrslager og ivareta logistikk</a:t>
            </a:r>
          </a:p>
        </p:txBody>
      </p:sp>
      <p:sp>
        <p:nvSpPr>
          <p:cNvPr id="5" name="Oval 15">
            <a:extLst>
              <a:ext uri="{FF2B5EF4-FFF2-40B4-BE49-F238E27FC236}">
                <a16:creationId xmlns:a16="http://schemas.microsoft.com/office/drawing/2014/main" id="{B0B4F952-C65B-15E0-1936-018EF340D8E5}"/>
              </a:ext>
            </a:extLst>
          </p:cNvPr>
          <p:cNvSpPr/>
          <p:nvPr/>
        </p:nvSpPr>
        <p:spPr>
          <a:xfrm>
            <a:off x="681465" y="3426902"/>
            <a:ext cx="810000" cy="810000"/>
          </a:xfrm>
          <a:prstGeom prst="ellipse">
            <a:avLst/>
          </a:prstGeom>
          <a:solidFill>
            <a:srgbClr val="FFD48F"/>
          </a:solidFill>
          <a:ln w="28575">
            <a:solidFill>
              <a:srgbClr val="FFD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6" name="Arrow: Pentagon 23">
            <a:extLst>
              <a:ext uri="{FF2B5EF4-FFF2-40B4-BE49-F238E27FC236}">
                <a16:creationId xmlns:a16="http://schemas.microsoft.com/office/drawing/2014/main" id="{C6C57E5C-A963-17A8-5A1D-78FD52D2F463}"/>
              </a:ext>
            </a:extLst>
          </p:cNvPr>
          <p:cNvSpPr/>
          <p:nvPr/>
        </p:nvSpPr>
        <p:spPr>
          <a:xfrm>
            <a:off x="681465" y="855595"/>
            <a:ext cx="4957333" cy="969603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1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Support, lager og utstyr</a:t>
            </a:r>
          </a:p>
        </p:txBody>
      </p:sp>
      <p:pic>
        <p:nvPicPr>
          <p:cNvPr id="15" name="Bilde 14" descr="Et bilde som inneholder Tegnefilm, clip art, Animasjon, illustrasjon&#10;&#10;Automatisk generert beskrivelse">
            <a:extLst>
              <a:ext uri="{FF2B5EF4-FFF2-40B4-BE49-F238E27FC236}">
                <a16:creationId xmlns:a16="http://schemas.microsoft.com/office/drawing/2014/main" id="{1AE22C60-1923-1579-8833-3F4DACB98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325" y="2497771"/>
            <a:ext cx="5009096" cy="300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06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792AD3-018E-43E5-943D-962769979981}"/>
              </a:ext>
            </a:extLst>
          </p:cNvPr>
          <p:cNvSpPr/>
          <p:nvPr/>
        </p:nvSpPr>
        <p:spPr>
          <a:xfrm>
            <a:off x="761253" y="237067"/>
            <a:ext cx="10663932" cy="426449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BCEDDC-D66C-4EE4-BA11-1BB5AC37E4AE}"/>
              </a:ext>
            </a:extLst>
          </p:cNvPr>
          <p:cNvSpPr txBox="1"/>
          <p:nvPr/>
        </p:nvSpPr>
        <p:spPr>
          <a:xfrm>
            <a:off x="761255" y="247861"/>
            <a:ext cx="5148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/>
              <a:t>Håndtere support på systemer og utstyr</a:t>
            </a:r>
          </a:p>
          <a:p>
            <a:endParaRPr lang="nb-NO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5A6BD8-F3BE-4DDA-A3E5-CF9C1AA20C28}"/>
              </a:ext>
            </a:extLst>
          </p:cNvPr>
          <p:cNvSpPr/>
          <p:nvPr/>
        </p:nvSpPr>
        <p:spPr>
          <a:xfrm>
            <a:off x="761256" y="663360"/>
            <a:ext cx="10663932" cy="255257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9AE27E-00E7-4AA8-AB93-3A80137201AC}"/>
              </a:ext>
            </a:extLst>
          </p:cNvPr>
          <p:cNvCxnSpPr>
            <a:cxnSpLocks/>
          </p:cNvCxnSpPr>
          <p:nvPr/>
        </p:nvCxnSpPr>
        <p:spPr>
          <a:xfrm>
            <a:off x="4114802" y="663360"/>
            <a:ext cx="0" cy="2552572"/>
          </a:xfrm>
          <a:prstGeom prst="line">
            <a:avLst/>
          </a:prstGeom>
          <a:ln w="12700">
            <a:solidFill>
              <a:srgbClr val="20202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F407C64-B7D6-49BC-B85C-934C7AE9750A}"/>
              </a:ext>
            </a:extLst>
          </p:cNvPr>
          <p:cNvSpPr txBox="1"/>
          <p:nvPr/>
        </p:nvSpPr>
        <p:spPr>
          <a:xfrm>
            <a:off x="761253" y="686411"/>
            <a:ext cx="33458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Ansvarlig for oppgave</a:t>
            </a:r>
          </a:p>
          <a:p>
            <a:r>
              <a:rPr lang="nb-NO" sz="1100" i="1" dirty="0"/>
              <a:t>Skriv inn ansvarlig for oppgave her: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D918BB-AC6B-4F9D-866C-EF278429ED43}"/>
              </a:ext>
            </a:extLst>
          </p:cNvPr>
          <p:cNvSpPr txBox="1"/>
          <p:nvPr/>
        </p:nvSpPr>
        <p:spPr>
          <a:xfrm>
            <a:off x="4107084" y="694877"/>
            <a:ext cx="6899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Viktige avklaringer og spørsmål</a:t>
            </a:r>
          </a:p>
          <a:p>
            <a:r>
              <a:rPr lang="nb-NO" sz="1100" i="1" dirty="0"/>
              <a:t>Skriv eventuelle avklaringer og spørsmål som må tas stilling til her: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FB0455-1CD0-4999-825B-FFEFFAF87CFC}"/>
              </a:ext>
            </a:extLst>
          </p:cNvPr>
          <p:cNvSpPr/>
          <p:nvPr/>
        </p:nvSpPr>
        <p:spPr>
          <a:xfrm>
            <a:off x="764034" y="3379593"/>
            <a:ext cx="10663932" cy="426449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79667D-09DE-4332-8F5D-20A6961A3F90}"/>
              </a:ext>
            </a:extLst>
          </p:cNvPr>
          <p:cNvSpPr txBox="1"/>
          <p:nvPr/>
        </p:nvSpPr>
        <p:spPr>
          <a:xfrm>
            <a:off x="764036" y="3390387"/>
            <a:ext cx="689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/>
              <a:t>Drifte utstyrslager og logistikk</a:t>
            </a:r>
            <a:endParaRPr lang="nb-NO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A910C2-6ACE-4CA2-BCF3-F2D316DCAA7F}"/>
              </a:ext>
            </a:extLst>
          </p:cNvPr>
          <p:cNvSpPr/>
          <p:nvPr/>
        </p:nvSpPr>
        <p:spPr>
          <a:xfrm>
            <a:off x="770453" y="3816836"/>
            <a:ext cx="10663932" cy="255257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76CF00-F419-48A1-B603-73625FBA7F6D}"/>
              </a:ext>
            </a:extLst>
          </p:cNvPr>
          <p:cNvCxnSpPr>
            <a:cxnSpLocks/>
          </p:cNvCxnSpPr>
          <p:nvPr/>
        </p:nvCxnSpPr>
        <p:spPr>
          <a:xfrm>
            <a:off x="4123999" y="3816836"/>
            <a:ext cx="0" cy="2552572"/>
          </a:xfrm>
          <a:prstGeom prst="line">
            <a:avLst/>
          </a:prstGeom>
          <a:ln w="12700">
            <a:solidFill>
              <a:srgbClr val="20202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F9EE0C5-ED46-485D-806E-E1B28446DEAB}"/>
              </a:ext>
            </a:extLst>
          </p:cNvPr>
          <p:cNvSpPr txBox="1"/>
          <p:nvPr/>
        </p:nvSpPr>
        <p:spPr>
          <a:xfrm>
            <a:off x="770450" y="3839887"/>
            <a:ext cx="33458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Ansvarlig for oppgave</a:t>
            </a:r>
          </a:p>
          <a:p>
            <a:r>
              <a:rPr lang="nb-NO" sz="1100" i="1" dirty="0"/>
              <a:t>Skriv inn ansvarlig for oppgave her: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82E65C-F645-4932-98A4-1E190483E0AF}"/>
              </a:ext>
            </a:extLst>
          </p:cNvPr>
          <p:cNvSpPr txBox="1"/>
          <p:nvPr/>
        </p:nvSpPr>
        <p:spPr>
          <a:xfrm>
            <a:off x="4116281" y="3848353"/>
            <a:ext cx="6899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Viktige avklaringer og spørsmål</a:t>
            </a:r>
          </a:p>
          <a:p>
            <a:r>
              <a:rPr lang="nb-NO" sz="1100" i="1" dirty="0"/>
              <a:t>Skriv eventuelle avklaringer og spørsmål som må tas stilling til her:</a:t>
            </a:r>
          </a:p>
        </p:txBody>
      </p:sp>
    </p:spTree>
    <p:extLst>
      <p:ext uri="{BB962C8B-B14F-4D97-AF65-F5344CB8AC3E}">
        <p14:creationId xmlns:p14="http://schemas.microsoft.com/office/powerpoint/2010/main" val="2490073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64FA03A-8D5A-46F6-B74B-BD6C36B11A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Rektangel: avrundede hjørner 219">
            <a:extLst>
              <a:ext uri="{FF2B5EF4-FFF2-40B4-BE49-F238E27FC236}">
                <a16:creationId xmlns:a16="http://schemas.microsoft.com/office/drawing/2014/main" id="{77CB5CF8-34F7-47B9-8E69-4FB089644D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4879" y="2092277"/>
            <a:ext cx="11382241" cy="4720684"/>
          </a:xfrm>
          <a:prstGeom prst="roundRect">
            <a:avLst>
              <a:gd name="adj" fmla="val 4950"/>
            </a:avLst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Rektangel: avrundede hjørner 218">
            <a:extLst>
              <a:ext uri="{FF2B5EF4-FFF2-40B4-BE49-F238E27FC236}">
                <a16:creationId xmlns:a16="http://schemas.microsoft.com/office/drawing/2014/main" id="{13FD408F-B0F4-4169-AF64-1CCEAB4A03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2430" y="386144"/>
            <a:ext cx="11382241" cy="1543523"/>
          </a:xfrm>
          <a:prstGeom prst="roundRect">
            <a:avLst>
              <a:gd name="adj" fmla="val 12042"/>
            </a:avLst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Rektangel: avrundede hjørner 128">
            <a:extLst>
              <a:ext uri="{FF2B5EF4-FFF2-40B4-BE49-F238E27FC236}">
                <a16:creationId xmlns:a16="http://schemas.microsoft.com/office/drawing/2014/main" id="{7489198D-F647-4BDE-95F8-5FF3AA32FC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4823" y="874035"/>
            <a:ext cx="2520000" cy="81112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Henvise, kartlegge og tildele</a:t>
            </a:r>
          </a:p>
        </p:txBody>
      </p:sp>
      <p:sp>
        <p:nvSpPr>
          <p:cNvPr id="130" name="Rektangel: avrundede hjørner 129">
            <a:extLst>
              <a:ext uri="{FF2B5EF4-FFF2-40B4-BE49-F238E27FC236}">
                <a16:creationId xmlns:a16="http://schemas.microsoft.com/office/drawing/2014/main" id="{9FFFECFB-4DFE-43F4-AC0A-AAB14788B0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324625" y="874035"/>
            <a:ext cx="2880000" cy="811121"/>
          </a:xfrm>
          <a:prstGeom prst="roundRect">
            <a:avLst/>
          </a:prstGeom>
          <a:solidFill>
            <a:srgbClr val="C6D9F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Gjøre tilpasninger, gi opplæring og installere</a:t>
            </a:r>
          </a:p>
        </p:txBody>
      </p:sp>
      <p:sp>
        <p:nvSpPr>
          <p:cNvPr id="131" name="Rektangel: avrundede hjørner 130">
            <a:extLst>
              <a:ext uri="{FF2B5EF4-FFF2-40B4-BE49-F238E27FC236}">
                <a16:creationId xmlns:a16="http://schemas.microsoft.com/office/drawing/2014/main" id="{1D594A25-E03B-4452-BDF1-380D53781F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64427" y="874035"/>
            <a:ext cx="2520000" cy="811121"/>
          </a:xfrm>
          <a:prstGeom prst="roundRect">
            <a:avLst/>
          </a:prstGeom>
          <a:solidFill>
            <a:srgbClr val="C6D9F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Ivareta respons og utrykning</a:t>
            </a:r>
          </a:p>
        </p:txBody>
      </p:sp>
      <p:sp>
        <p:nvSpPr>
          <p:cNvPr id="132" name="Rektangel: avrundede hjørner 131">
            <a:extLst>
              <a:ext uri="{FF2B5EF4-FFF2-40B4-BE49-F238E27FC236}">
                <a16:creationId xmlns:a16="http://schemas.microsoft.com/office/drawing/2014/main" id="{4BA36B20-4574-47DB-A299-31E52D0E9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044229" y="874035"/>
            <a:ext cx="2520000" cy="811121"/>
          </a:xfrm>
          <a:prstGeom prst="roundRect">
            <a:avLst/>
          </a:prstGeom>
          <a:solidFill>
            <a:srgbClr val="C6D9F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Evaluere og videreføre, endre eller avslutte tjeneste</a:t>
            </a:r>
          </a:p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endParaRPr kumimoji="0" lang="nb-NO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79" name="Rett pilkobling 178">
            <a:extLst>
              <a:ext uri="{FF2B5EF4-FFF2-40B4-BE49-F238E27FC236}">
                <a16:creationId xmlns:a16="http://schemas.microsoft.com/office/drawing/2014/main" id="{17DE009D-1D2F-4D79-951A-7DB56361B529}"/>
              </a:ext>
            </a:extLst>
          </p:cNvPr>
          <p:cNvCxnSpPr>
            <a:cxnSpLocks noGrp="1" noRot="1" noMove="1" noResize="1" noEditPoints="1" noAdjustHandles="1" noChangeArrowheads="1" noChangeShapeType="1"/>
            <a:stCxn id="130" idx="3"/>
            <a:endCxn id="131" idx="1"/>
          </p:cNvCxnSpPr>
          <p:nvPr/>
        </p:nvCxnSpPr>
        <p:spPr>
          <a:xfrm>
            <a:off x="6204625" y="1279596"/>
            <a:ext cx="159802" cy="0"/>
          </a:xfrm>
          <a:prstGeom prst="straightConnector1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tailEnd type="arrow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Rett pilkobling 179">
            <a:extLst>
              <a:ext uri="{FF2B5EF4-FFF2-40B4-BE49-F238E27FC236}">
                <a16:creationId xmlns:a16="http://schemas.microsoft.com/office/drawing/2014/main" id="{BD503D6B-28DF-4D7A-8754-A77EAD942907}"/>
              </a:ext>
            </a:extLst>
          </p:cNvPr>
          <p:cNvCxnSpPr>
            <a:cxnSpLocks noGrp="1" noRot="1" noMove="1" noResize="1" noEditPoints="1" noAdjustHandles="1" noChangeArrowheads="1" noChangeShapeType="1"/>
            <a:stCxn id="131" idx="3"/>
            <a:endCxn id="132" idx="1"/>
          </p:cNvCxnSpPr>
          <p:nvPr/>
        </p:nvCxnSpPr>
        <p:spPr>
          <a:xfrm>
            <a:off x="8884427" y="1279596"/>
            <a:ext cx="159802" cy="0"/>
          </a:xfrm>
          <a:prstGeom prst="straightConnector1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tailEnd type="arrow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Rett pilkobling 182">
            <a:extLst>
              <a:ext uri="{FF2B5EF4-FFF2-40B4-BE49-F238E27FC236}">
                <a16:creationId xmlns:a16="http://schemas.microsoft.com/office/drawing/2014/main" id="{3B411F68-2DA3-4A45-BE7C-85807C94DBBC}"/>
              </a:ext>
            </a:extLst>
          </p:cNvPr>
          <p:cNvCxnSpPr>
            <a:cxnSpLocks noGrp="1" noRot="1" noMove="1" noResize="1" noEditPoints="1" noAdjustHandles="1" noChangeArrowheads="1" noChangeShapeType="1"/>
            <a:stCxn id="129" idx="3"/>
            <a:endCxn id="130" idx="1"/>
          </p:cNvCxnSpPr>
          <p:nvPr/>
        </p:nvCxnSpPr>
        <p:spPr>
          <a:xfrm>
            <a:off x="3164823" y="1279596"/>
            <a:ext cx="159802" cy="0"/>
          </a:xfrm>
          <a:prstGeom prst="straightConnector1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tailEnd type="arrow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Rektangel: avrundede hjørner 190">
            <a:extLst>
              <a:ext uri="{FF2B5EF4-FFF2-40B4-BE49-F238E27FC236}">
                <a16:creationId xmlns:a16="http://schemas.microsoft.com/office/drawing/2014/main" id="{B84492D7-EDAE-461B-B978-770A92ACE7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6771" y="1397116"/>
            <a:ext cx="2518050" cy="328452"/>
          </a:xfrm>
          <a:prstGeom prst="roundRect">
            <a:avLst>
              <a:gd name="adj" fmla="val 42792"/>
            </a:avLst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endParaRPr kumimoji="0" lang="nb-NO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3" name="Rektangel: avrundede hjørner 192">
            <a:extLst>
              <a:ext uri="{FF2B5EF4-FFF2-40B4-BE49-F238E27FC236}">
                <a16:creationId xmlns:a16="http://schemas.microsoft.com/office/drawing/2014/main" id="{A4140DC7-113F-4BB4-B249-AADC8EC97E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324623" y="1387230"/>
            <a:ext cx="2879999" cy="328452"/>
          </a:xfrm>
          <a:prstGeom prst="roundRect">
            <a:avLst>
              <a:gd name="adj" fmla="val 42792"/>
            </a:avLst>
          </a:prstGeom>
          <a:solidFill>
            <a:srgbClr val="8EB4E3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endParaRPr kumimoji="0" lang="nb-NO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4" name="Rektangel: avrundede hjørner 193">
            <a:extLst>
              <a:ext uri="{FF2B5EF4-FFF2-40B4-BE49-F238E27FC236}">
                <a16:creationId xmlns:a16="http://schemas.microsoft.com/office/drawing/2014/main" id="{7C9FF306-FB9D-413D-B56C-A4CF70A182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64426" y="1395366"/>
            <a:ext cx="2511486" cy="328452"/>
          </a:xfrm>
          <a:prstGeom prst="roundRect">
            <a:avLst>
              <a:gd name="adj" fmla="val 42792"/>
            </a:avLst>
          </a:prstGeom>
          <a:solidFill>
            <a:srgbClr val="8EB4E3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endParaRPr kumimoji="0" lang="nb-NO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5" name="Rektangel: avrundede hjørner 194">
            <a:extLst>
              <a:ext uri="{FF2B5EF4-FFF2-40B4-BE49-F238E27FC236}">
                <a16:creationId xmlns:a16="http://schemas.microsoft.com/office/drawing/2014/main" id="{6F38CD00-D42D-4C3A-933F-E973B3DF31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044229" y="1398031"/>
            <a:ext cx="2507061" cy="328452"/>
          </a:xfrm>
          <a:prstGeom prst="roundRect">
            <a:avLst>
              <a:gd name="adj" fmla="val 50000"/>
            </a:avLst>
          </a:prstGeom>
          <a:solidFill>
            <a:srgbClr val="8EB4E3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endParaRPr kumimoji="0" lang="nb-NO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8" name="Rektangel: avrundede hjørner 127">
            <a:extLst>
              <a:ext uri="{FF2B5EF4-FFF2-40B4-BE49-F238E27FC236}">
                <a16:creationId xmlns:a16="http://schemas.microsoft.com/office/drawing/2014/main" id="{47FAC21F-5E4C-4A37-A950-B70A26FC55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78917" y="4019409"/>
            <a:ext cx="1260000" cy="936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Følge opp gevinster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8" name="Gruppe 47">
            <a:extLst>
              <a:ext uri="{FF2B5EF4-FFF2-40B4-BE49-F238E27FC236}">
                <a16:creationId xmlns:a16="http://schemas.microsoft.com/office/drawing/2014/main" id="{8C1DA47F-9E19-137F-E473-D6B092D7106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326516" y="2811201"/>
            <a:ext cx="1297911" cy="1019762"/>
            <a:chOff x="6326516" y="2811201"/>
            <a:chExt cx="1297911" cy="1019762"/>
          </a:xfrm>
        </p:grpSpPr>
        <p:sp>
          <p:nvSpPr>
            <p:cNvPr id="135" name="Rektangel: avrundede hjørner 134">
              <a:extLst>
                <a:ext uri="{FF2B5EF4-FFF2-40B4-BE49-F238E27FC236}">
                  <a16:creationId xmlns:a16="http://schemas.microsoft.com/office/drawing/2014/main" id="{BA995DF1-3BC9-4010-82CF-479D6E40647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46678" y="2811201"/>
              <a:ext cx="1260000" cy="936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Håndtere support på systemer og utstyr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6" name="Rektangel: avrundede hjørner 195">
              <a:extLst>
                <a:ext uri="{FF2B5EF4-FFF2-40B4-BE49-F238E27FC236}">
                  <a16:creationId xmlns:a16="http://schemas.microsoft.com/office/drawing/2014/main" id="{F3AA0A4A-1464-48CF-AD39-2A98BFED2F9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26516" y="3502511"/>
              <a:ext cx="1297911" cy="328452"/>
            </a:xfrm>
            <a:prstGeom prst="roundRect">
              <a:avLst>
                <a:gd name="adj" fmla="val 42792"/>
              </a:avLst>
            </a:prstGeom>
            <a:solidFill>
              <a:srgbClr val="FFD48F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uppe 49">
            <a:extLst>
              <a:ext uri="{FF2B5EF4-FFF2-40B4-BE49-F238E27FC236}">
                <a16:creationId xmlns:a16="http://schemas.microsoft.com/office/drawing/2014/main" id="{542D817C-6EE7-36FF-0E26-3417309D2A6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031262" y="2799769"/>
            <a:ext cx="1278570" cy="1011486"/>
            <a:chOff x="9031262" y="2799769"/>
            <a:chExt cx="1278570" cy="1011486"/>
          </a:xfrm>
        </p:grpSpPr>
        <p:sp>
          <p:nvSpPr>
            <p:cNvPr id="137" name="Rektangel: avrundede hjørner 136">
              <a:extLst>
                <a:ext uri="{FF2B5EF4-FFF2-40B4-BE49-F238E27FC236}">
                  <a16:creationId xmlns:a16="http://schemas.microsoft.com/office/drawing/2014/main" id="{FC01CC25-614C-48B4-A06E-B3C8B0BA35F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49832" y="2799769"/>
              <a:ext cx="1260000" cy="936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Drifte systemer, plattformer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og infrastruktur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8" name="Rektangel: avrundede hjørner 197">
              <a:extLst>
                <a:ext uri="{FF2B5EF4-FFF2-40B4-BE49-F238E27FC236}">
                  <a16:creationId xmlns:a16="http://schemas.microsoft.com/office/drawing/2014/main" id="{B3DC9DC4-92A2-48E2-B6E0-38735E656BC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31262" y="3482803"/>
              <a:ext cx="1271390" cy="328452"/>
            </a:xfrm>
            <a:prstGeom prst="roundRect">
              <a:avLst>
                <a:gd name="adj" fmla="val 42792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uppe 50">
            <a:extLst>
              <a:ext uri="{FF2B5EF4-FFF2-40B4-BE49-F238E27FC236}">
                <a16:creationId xmlns:a16="http://schemas.microsoft.com/office/drawing/2014/main" id="{7E764016-C14B-5D75-8AA7-1812495BBC4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351006" y="2798432"/>
            <a:ext cx="1271389" cy="1007056"/>
            <a:chOff x="10351006" y="2798432"/>
            <a:chExt cx="1271389" cy="1007056"/>
          </a:xfrm>
        </p:grpSpPr>
        <p:sp>
          <p:nvSpPr>
            <p:cNvPr id="138" name="Rektangel: avrundede hjørner 137">
              <a:extLst>
                <a:ext uri="{FF2B5EF4-FFF2-40B4-BE49-F238E27FC236}">
                  <a16:creationId xmlns:a16="http://schemas.microsoft.com/office/drawing/2014/main" id="{ED4B320D-381F-4091-9E14-4049988B720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59216" y="2798432"/>
              <a:ext cx="1260000" cy="936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Drifte rolle- og tilgangsstyring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9" name="Rektangel: avrundede hjørner 198">
              <a:extLst>
                <a:ext uri="{FF2B5EF4-FFF2-40B4-BE49-F238E27FC236}">
                  <a16:creationId xmlns:a16="http://schemas.microsoft.com/office/drawing/2014/main" id="{B675EAFD-2474-4AD6-AF9E-129A9124C8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51006" y="3477036"/>
              <a:ext cx="1271389" cy="328452"/>
            </a:xfrm>
            <a:prstGeom prst="roundRect">
              <a:avLst>
                <a:gd name="adj" fmla="val 42792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uppe 41">
            <a:extLst>
              <a:ext uri="{FF2B5EF4-FFF2-40B4-BE49-F238E27FC236}">
                <a16:creationId xmlns:a16="http://schemas.microsoft.com/office/drawing/2014/main" id="{2E4CF00D-6E1F-35DB-8E41-AA19C778C2F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29524" y="2814748"/>
            <a:ext cx="1297911" cy="1027536"/>
            <a:chOff x="629524" y="2814748"/>
            <a:chExt cx="1297911" cy="1027536"/>
          </a:xfrm>
        </p:grpSpPr>
        <p:sp>
          <p:nvSpPr>
            <p:cNvPr id="96" name="Rektangel: avrundede hjørner 95">
              <a:extLst>
                <a:ext uri="{FF2B5EF4-FFF2-40B4-BE49-F238E27FC236}">
                  <a16:creationId xmlns:a16="http://schemas.microsoft.com/office/drawing/2014/main" id="{85847668-8855-4A6F-A172-63A287163AF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6152" y="2814748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Gjennomføre kommunikasjons-tiltak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0" name="Rektangel: avrundede hjørner 199">
              <a:extLst>
                <a:ext uri="{FF2B5EF4-FFF2-40B4-BE49-F238E27FC236}">
                  <a16:creationId xmlns:a16="http://schemas.microsoft.com/office/drawing/2014/main" id="{8FF2CE9F-25DF-4C26-95FB-237FA062BC4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9524" y="3513832"/>
              <a:ext cx="1297911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298E0C6-691F-090F-4299-F76037E0A41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977009" y="2813411"/>
            <a:ext cx="1286627" cy="1028873"/>
            <a:chOff x="1977009" y="2813411"/>
            <a:chExt cx="1286627" cy="1028873"/>
          </a:xfrm>
        </p:grpSpPr>
        <p:sp>
          <p:nvSpPr>
            <p:cNvPr id="97" name="Rektangel: avrundede hjørner 96">
              <a:extLst>
                <a:ext uri="{FF2B5EF4-FFF2-40B4-BE49-F238E27FC236}">
                  <a16:creationId xmlns:a16="http://schemas.microsoft.com/office/drawing/2014/main" id="{2E102A2B-1AB3-485A-8A70-208AD6C271C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3636" y="2813411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Lede</a:t>
              </a: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 og gjennomføre 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opplæring for ansatte </a:t>
              </a:r>
            </a:p>
          </p:txBody>
        </p:sp>
        <p:sp>
          <p:nvSpPr>
            <p:cNvPr id="201" name="Rektangel: avrundede hjørner 200">
              <a:extLst>
                <a:ext uri="{FF2B5EF4-FFF2-40B4-BE49-F238E27FC236}">
                  <a16:creationId xmlns:a16="http://schemas.microsoft.com/office/drawing/2014/main" id="{4EB5A2AE-EEB5-420B-BB1D-67BC1B7AB40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77009" y="3499943"/>
              <a:ext cx="1280162" cy="342341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5B7500E4-9454-63C1-FD49-63FD45E59D8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03495" y="2813411"/>
            <a:ext cx="1288575" cy="1038000"/>
            <a:chOff x="3303495" y="2813411"/>
            <a:chExt cx="1288575" cy="1038000"/>
          </a:xfrm>
        </p:grpSpPr>
        <p:sp>
          <p:nvSpPr>
            <p:cNvPr id="98" name="Rektangel: avrundede hjørner 97">
              <a:extLst>
                <a:ext uri="{FF2B5EF4-FFF2-40B4-BE49-F238E27FC236}">
                  <a16:creationId xmlns:a16="http://schemas.microsoft.com/office/drawing/2014/main" id="{FE9A397F-82A8-4413-BDE9-08D7DE33360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32070" y="2813411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Vedlikeholde tildelingskriterier</a:t>
              </a:r>
              <a:endPara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2" name="Rektangel: avrundede hjørner 201">
              <a:extLst>
                <a:ext uri="{FF2B5EF4-FFF2-40B4-BE49-F238E27FC236}">
                  <a16:creationId xmlns:a16="http://schemas.microsoft.com/office/drawing/2014/main" id="{17EF51E5-7621-4939-857F-E10D4CAF597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03495" y="3522959"/>
              <a:ext cx="1282110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uppe 46">
            <a:extLst>
              <a:ext uri="{FF2B5EF4-FFF2-40B4-BE49-F238E27FC236}">
                <a16:creationId xmlns:a16="http://schemas.microsoft.com/office/drawing/2014/main" id="{D7BE7F57-3526-0636-6BA3-643C1EBBE61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668999" y="2813411"/>
            <a:ext cx="1280080" cy="1042034"/>
            <a:chOff x="4668999" y="2813411"/>
            <a:chExt cx="1280080" cy="1042034"/>
          </a:xfrm>
        </p:grpSpPr>
        <p:sp>
          <p:nvSpPr>
            <p:cNvPr id="99" name="Rektangel: avrundede hjørner 98">
              <a:extLst>
                <a:ext uri="{FF2B5EF4-FFF2-40B4-BE49-F238E27FC236}">
                  <a16:creationId xmlns:a16="http://schemas.microsoft.com/office/drawing/2014/main" id="{38D11F54-15F7-446E-BFC3-0CD7FE3A04E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89079" y="2813411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Forvalte rutiner for behandling av person-opplysninger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3" name="Rektangel: avrundede hjørner 202">
              <a:extLst>
                <a:ext uri="{FF2B5EF4-FFF2-40B4-BE49-F238E27FC236}">
                  <a16:creationId xmlns:a16="http://schemas.microsoft.com/office/drawing/2014/main" id="{489C0D42-92A1-43F1-85AC-B227D82FC52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68999" y="3526993"/>
              <a:ext cx="1275801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uppe 38">
            <a:extLst>
              <a:ext uri="{FF2B5EF4-FFF2-40B4-BE49-F238E27FC236}">
                <a16:creationId xmlns:a16="http://schemas.microsoft.com/office/drawing/2014/main" id="{2090BB9B-FE22-C627-8576-ACB5E0FBF68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36286" y="4020746"/>
            <a:ext cx="1297911" cy="1020092"/>
            <a:chOff x="636286" y="4020746"/>
            <a:chExt cx="1297911" cy="1020092"/>
          </a:xfrm>
        </p:grpSpPr>
        <p:sp>
          <p:nvSpPr>
            <p:cNvPr id="125" name="Rektangel: avrundede hjørner 124">
              <a:extLst>
                <a:ext uri="{FF2B5EF4-FFF2-40B4-BE49-F238E27FC236}">
                  <a16:creationId xmlns:a16="http://schemas.microsoft.com/office/drawing/2014/main" id="{0EB4533C-D3DD-4389-9297-7631747AB54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5990" y="4020746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Avklare tjenestens behov og implementere nye løsninger</a:t>
              </a:r>
            </a:p>
          </p:txBody>
        </p:sp>
        <p:sp>
          <p:nvSpPr>
            <p:cNvPr id="204" name="Rektangel: avrundede hjørner 203">
              <a:extLst>
                <a:ext uri="{FF2B5EF4-FFF2-40B4-BE49-F238E27FC236}">
                  <a16:creationId xmlns:a16="http://schemas.microsoft.com/office/drawing/2014/main" id="{C25519D2-ACBE-4D63-9A74-D1790D96EF7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6286" y="4712386"/>
              <a:ext cx="1297911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uppe 39">
            <a:extLst>
              <a:ext uri="{FF2B5EF4-FFF2-40B4-BE49-F238E27FC236}">
                <a16:creationId xmlns:a16="http://schemas.microsoft.com/office/drawing/2014/main" id="{BE503E22-0646-D1E6-40BC-29D7C3FC608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992532" y="4019409"/>
            <a:ext cx="1260942" cy="1011929"/>
            <a:chOff x="1992532" y="4019409"/>
            <a:chExt cx="1260942" cy="1011929"/>
          </a:xfrm>
        </p:grpSpPr>
        <p:sp>
          <p:nvSpPr>
            <p:cNvPr id="126" name="Rektangel: avrundede hjørner 125">
              <a:extLst>
                <a:ext uri="{FF2B5EF4-FFF2-40B4-BE49-F238E27FC236}">
                  <a16:creationId xmlns:a16="http://schemas.microsoft.com/office/drawing/2014/main" id="{28A3BAF9-AF50-45A9-AC65-BCD9D9743E1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93474" y="4019409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Endre på tjenesteforløp og rutiner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5" name="Rektangel: avrundede hjørner 204">
              <a:extLst>
                <a:ext uri="{FF2B5EF4-FFF2-40B4-BE49-F238E27FC236}">
                  <a16:creationId xmlns:a16="http://schemas.microsoft.com/office/drawing/2014/main" id="{B7997B78-A66E-4DC6-8DB7-8178C5A5229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92532" y="4702886"/>
              <a:ext cx="1260942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uppe 40">
            <a:extLst>
              <a:ext uri="{FF2B5EF4-FFF2-40B4-BE49-F238E27FC236}">
                <a16:creationId xmlns:a16="http://schemas.microsoft.com/office/drawing/2014/main" id="{015F8FC9-0C2E-A7C4-44E9-935D788014F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19960" y="4019409"/>
            <a:ext cx="1284058" cy="1011929"/>
            <a:chOff x="3319960" y="4019409"/>
            <a:chExt cx="1284058" cy="1011929"/>
          </a:xfrm>
        </p:grpSpPr>
        <p:sp>
          <p:nvSpPr>
            <p:cNvPr id="127" name="Rektangel: avrundede hjørner 126">
              <a:extLst>
                <a:ext uri="{FF2B5EF4-FFF2-40B4-BE49-F238E27FC236}">
                  <a16:creationId xmlns:a16="http://schemas.microsoft.com/office/drawing/2014/main" id="{7A701645-0106-4239-8F15-A63B7BFE336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21908" y="4019409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Vurdere risiko </a:t>
              </a:r>
              <a:b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</a:b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og planlegge beredskap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6" name="Rektangel: avrundede hjørner 205">
              <a:extLst>
                <a:ext uri="{FF2B5EF4-FFF2-40B4-BE49-F238E27FC236}">
                  <a16:creationId xmlns:a16="http://schemas.microsoft.com/office/drawing/2014/main" id="{F29874A0-8027-4620-8C11-F81F7B6B3BF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19960" y="4702886"/>
              <a:ext cx="1284058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207" name="Rektangel: avrundede hjørner 206">
            <a:extLst>
              <a:ext uri="{FF2B5EF4-FFF2-40B4-BE49-F238E27FC236}">
                <a16:creationId xmlns:a16="http://schemas.microsoft.com/office/drawing/2014/main" id="{CFB670D2-289A-4C68-986E-6E61D1828A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78917" y="4693759"/>
            <a:ext cx="1260000" cy="328452"/>
          </a:xfrm>
          <a:prstGeom prst="roundRect">
            <a:avLst>
              <a:gd name="adj" fmla="val 42792"/>
            </a:avLst>
          </a:prstGeom>
          <a:solidFill>
            <a:srgbClr val="BED39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endParaRPr kumimoji="0" lang="nb-NO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8" name="Gruppe 37">
            <a:extLst>
              <a:ext uri="{FF2B5EF4-FFF2-40B4-BE49-F238E27FC236}">
                <a16:creationId xmlns:a16="http://schemas.microsoft.com/office/drawing/2014/main" id="{921DBBBD-8F14-DBD6-00A8-D869517DADD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36002" y="5176838"/>
            <a:ext cx="1261948" cy="1060220"/>
            <a:chOff x="636002" y="5176838"/>
            <a:chExt cx="1261948" cy="1060220"/>
          </a:xfrm>
        </p:grpSpPr>
        <p:sp>
          <p:nvSpPr>
            <p:cNvPr id="133" name="Rektangel: avrundede hjørner 132">
              <a:extLst>
                <a:ext uri="{FF2B5EF4-FFF2-40B4-BE49-F238E27FC236}">
                  <a16:creationId xmlns:a16="http://schemas.microsoft.com/office/drawing/2014/main" id="{D575BA6F-0B24-4308-ADE7-87F77038B3E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6002" y="5176838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Budsjettere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8" name="Rektangel: avrundede hjørner 207">
              <a:extLst>
                <a:ext uri="{FF2B5EF4-FFF2-40B4-BE49-F238E27FC236}">
                  <a16:creationId xmlns:a16="http://schemas.microsoft.com/office/drawing/2014/main" id="{8FB371DF-34D3-4B05-96B5-FCA61B0D25D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7950" y="5908606"/>
              <a:ext cx="1260000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788E05CB-6BA0-B080-EA36-05AE9AF8477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958025" y="5164423"/>
            <a:ext cx="1305485" cy="1055969"/>
            <a:chOff x="1958025" y="5164423"/>
            <a:chExt cx="1305485" cy="1055969"/>
          </a:xfrm>
        </p:grpSpPr>
        <p:sp>
          <p:nvSpPr>
            <p:cNvPr id="134" name="Rektangel: avrundede hjørner 133">
              <a:extLst>
                <a:ext uri="{FF2B5EF4-FFF2-40B4-BE49-F238E27FC236}">
                  <a16:creationId xmlns:a16="http://schemas.microsoft.com/office/drawing/2014/main" id="{F5F053A8-C5BC-4C63-9506-C7498DFED76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3510" y="5164423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Administrere</a:t>
              </a: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 system- og utstyrs-porteføljen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9" name="Rektangel: avrundede hjørner 208">
              <a:extLst>
                <a:ext uri="{FF2B5EF4-FFF2-40B4-BE49-F238E27FC236}">
                  <a16:creationId xmlns:a16="http://schemas.microsoft.com/office/drawing/2014/main" id="{03D96E48-C2D6-481A-B38B-FC2CE6468C9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58025" y="5891940"/>
              <a:ext cx="1304879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1D5E6AD2-6828-C482-7B39-9EEDFB2B680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311783" y="4320342"/>
            <a:ext cx="1297911" cy="1047146"/>
            <a:chOff x="6336771" y="4321339"/>
            <a:chExt cx="1297911" cy="1047146"/>
          </a:xfrm>
        </p:grpSpPr>
        <p:sp>
          <p:nvSpPr>
            <p:cNvPr id="141" name="Rektangel: avrundede hjørner 140">
              <a:extLst>
                <a:ext uri="{FF2B5EF4-FFF2-40B4-BE49-F238E27FC236}">
                  <a16:creationId xmlns:a16="http://schemas.microsoft.com/office/drawing/2014/main" id="{36EB3148-8CDD-44FF-A781-6ED59CB869C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43797" y="4321339"/>
              <a:ext cx="1260000" cy="936000"/>
            </a:xfrm>
            <a:prstGeom prst="roundRect">
              <a:avLst/>
            </a:prstGeom>
            <a:solidFill>
              <a:srgbClr val="C4C9EE"/>
            </a:solidFill>
            <a:ln>
              <a:solidFill>
                <a:srgbClr val="C4C9E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Planlegge tekniske endringer og vedlikehold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10" name="Rektangel: avrundede hjørner 209">
              <a:extLst>
                <a:ext uri="{FF2B5EF4-FFF2-40B4-BE49-F238E27FC236}">
                  <a16:creationId xmlns:a16="http://schemas.microsoft.com/office/drawing/2014/main" id="{926AF990-E294-4961-8D26-9CCF5AA411F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36771" y="5040033"/>
              <a:ext cx="1297911" cy="328452"/>
            </a:xfrm>
            <a:prstGeom prst="roundRect">
              <a:avLst>
                <a:gd name="adj" fmla="val 42792"/>
              </a:avLst>
            </a:prstGeom>
            <a:solidFill>
              <a:srgbClr val="9AA3E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AB0557D2-6D51-AF43-8562-859B0D5269F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327817" y="5815605"/>
            <a:ext cx="1295030" cy="936000"/>
            <a:chOff x="6327817" y="5815605"/>
            <a:chExt cx="1295030" cy="936000"/>
          </a:xfrm>
        </p:grpSpPr>
        <p:sp>
          <p:nvSpPr>
            <p:cNvPr id="145" name="Rektangel: avrundede hjørner 144">
              <a:extLst>
                <a:ext uri="{FF2B5EF4-FFF2-40B4-BE49-F238E27FC236}">
                  <a16:creationId xmlns:a16="http://schemas.microsoft.com/office/drawing/2014/main" id="{6B0DDB9B-3048-4922-A767-CFB1855B917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46678" y="5815605"/>
              <a:ext cx="1260000" cy="9360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Gjennomføre anskaffelser og avrop på avtaler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14" name="Rektangel: avrundede hjørner 213">
              <a:extLst>
                <a:ext uri="{FF2B5EF4-FFF2-40B4-BE49-F238E27FC236}">
                  <a16:creationId xmlns:a16="http://schemas.microsoft.com/office/drawing/2014/main" id="{F9C595F0-9E17-4143-B280-4C6A5E66A39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27817" y="6405340"/>
              <a:ext cx="1295030" cy="328452"/>
            </a:xfrm>
            <a:prstGeom prst="roundRect">
              <a:avLst>
                <a:gd name="adj" fmla="val 42792"/>
              </a:avLst>
            </a:prstGeom>
            <a:solidFill>
              <a:srgbClr val="6ABAD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223" name="TekstSylinder 222">
            <a:extLst>
              <a:ext uri="{FF2B5EF4-FFF2-40B4-BE49-F238E27FC236}">
                <a16:creationId xmlns:a16="http://schemas.microsoft.com/office/drawing/2014/main" id="{032F5682-4B16-4266-81C3-B919AF0AC03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81908" y="2034825"/>
            <a:ext cx="92023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0" cap="none" spc="0" normalizeH="0" baseline="0" noProof="0" dirty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Løpende kommunale oppgaver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6C06D56-8B7B-4AA1-9251-00D75EE9667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4580" y="45039"/>
            <a:ext cx="184731" cy="36920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C65FEDDF-3034-9213-2419-7272ECB48FE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663242" y="2809864"/>
            <a:ext cx="1279229" cy="1001391"/>
            <a:chOff x="7663242" y="2809864"/>
            <a:chExt cx="1279229" cy="1001391"/>
          </a:xfrm>
        </p:grpSpPr>
        <p:sp>
          <p:nvSpPr>
            <p:cNvPr id="136" name="Rektangel: avrundede hjørner 135">
              <a:extLst>
                <a:ext uri="{FF2B5EF4-FFF2-40B4-BE49-F238E27FC236}">
                  <a16:creationId xmlns:a16="http://schemas.microsoft.com/office/drawing/2014/main" id="{0C395CB5-D3C0-4B58-BC9D-2EE1227CE3A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75112" y="2809864"/>
              <a:ext cx="1260000" cy="936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Drifte utstyrslager og ivareta logistikk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" name="Rektangel: avrundede hjørner 3">
              <a:extLst>
                <a:ext uri="{FF2B5EF4-FFF2-40B4-BE49-F238E27FC236}">
                  <a16:creationId xmlns:a16="http://schemas.microsoft.com/office/drawing/2014/main" id="{6DA36129-0A5E-0452-8BD5-C1C9A75C09C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63242" y="3482803"/>
              <a:ext cx="1279229" cy="328452"/>
            </a:xfrm>
            <a:prstGeom prst="roundRect">
              <a:avLst>
                <a:gd name="adj" fmla="val 42792"/>
              </a:avLst>
            </a:prstGeom>
            <a:solidFill>
              <a:srgbClr val="FFD48F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CB35084B-8EF8-0E90-10DF-58BDAF813D8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691281" y="5814268"/>
            <a:ext cx="1262881" cy="936000"/>
            <a:chOff x="7691281" y="5814268"/>
            <a:chExt cx="1262881" cy="936000"/>
          </a:xfrm>
        </p:grpSpPr>
        <p:sp>
          <p:nvSpPr>
            <p:cNvPr id="146" name="Rektangel: avrundede hjørner 145">
              <a:extLst>
                <a:ext uri="{FF2B5EF4-FFF2-40B4-BE49-F238E27FC236}">
                  <a16:creationId xmlns:a16="http://schemas.microsoft.com/office/drawing/2014/main" id="{88FFF29F-B691-4F15-A88A-80F66D0EA65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94162" y="5814268"/>
              <a:ext cx="1260000" cy="9360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Forvalte og følge opp avtaler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4" name="Rektangel: avrundede hjørner 13">
              <a:extLst>
                <a:ext uri="{FF2B5EF4-FFF2-40B4-BE49-F238E27FC236}">
                  <a16:creationId xmlns:a16="http://schemas.microsoft.com/office/drawing/2014/main" id="{0A375BF9-93B1-B05D-E2F2-0E260D1D20B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91281" y="6411661"/>
              <a:ext cx="1251190" cy="328452"/>
            </a:xfrm>
            <a:prstGeom prst="roundRect">
              <a:avLst>
                <a:gd name="adj" fmla="val 42792"/>
              </a:avLst>
            </a:prstGeom>
            <a:solidFill>
              <a:srgbClr val="6ABAD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9E123556-42D7-3E70-5EB6-CA7BE6B57D0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672231" y="4320002"/>
            <a:ext cx="1276687" cy="1055185"/>
            <a:chOff x="7672231" y="4320002"/>
            <a:chExt cx="1276687" cy="1055185"/>
          </a:xfrm>
        </p:grpSpPr>
        <p:sp>
          <p:nvSpPr>
            <p:cNvPr id="142" name="Rektangel: avrundede hjørner 141">
              <a:extLst>
                <a:ext uri="{FF2B5EF4-FFF2-40B4-BE49-F238E27FC236}">
                  <a16:creationId xmlns:a16="http://schemas.microsoft.com/office/drawing/2014/main" id="{4CF59E1B-0F4F-4C35-964B-2589F87DC22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72231" y="4320002"/>
              <a:ext cx="1260000" cy="936000"/>
            </a:xfrm>
            <a:prstGeom prst="roundRect">
              <a:avLst/>
            </a:prstGeom>
            <a:solidFill>
              <a:srgbClr val="C4C9EE"/>
            </a:solidFill>
            <a:ln>
              <a:solidFill>
                <a:srgbClr val="C4C9E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Styre oppgraderinger og konfigurasjoner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" name="Rektangel: avrundede hjørner 14">
              <a:extLst>
                <a:ext uri="{FF2B5EF4-FFF2-40B4-BE49-F238E27FC236}">
                  <a16:creationId xmlns:a16="http://schemas.microsoft.com/office/drawing/2014/main" id="{5FD24588-75A4-3F35-06B0-94287C8306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72879" y="5046735"/>
              <a:ext cx="1276039" cy="328452"/>
            </a:xfrm>
            <a:prstGeom prst="roundRect">
              <a:avLst>
                <a:gd name="adj" fmla="val 42792"/>
              </a:avLst>
            </a:prstGeom>
            <a:solidFill>
              <a:srgbClr val="9AA3E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DE4FBFA8-94FA-FFCE-86D7-E25ECFF31E4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008150" y="4312303"/>
            <a:ext cx="1284798" cy="1055185"/>
            <a:chOff x="9000665" y="4320002"/>
            <a:chExt cx="1284798" cy="1055185"/>
          </a:xfrm>
        </p:grpSpPr>
        <p:sp>
          <p:nvSpPr>
            <p:cNvPr id="143" name="Rektangel: avrundede hjørner 142">
              <a:extLst>
                <a:ext uri="{FF2B5EF4-FFF2-40B4-BE49-F238E27FC236}">
                  <a16:creationId xmlns:a16="http://schemas.microsoft.com/office/drawing/2014/main" id="{9AB13919-D9D4-4434-ADEF-098504FE85A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00665" y="4320002"/>
              <a:ext cx="1260000" cy="936000"/>
            </a:xfrm>
            <a:prstGeom prst="roundRect">
              <a:avLst/>
            </a:prstGeom>
            <a:solidFill>
              <a:srgbClr val="C4C9EE"/>
            </a:solidFill>
            <a:ln>
              <a:solidFill>
                <a:srgbClr val="C4C9E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Teste nye løsninger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6" name="Rektangel: avrundede hjørner 15">
              <a:extLst>
                <a:ext uri="{FF2B5EF4-FFF2-40B4-BE49-F238E27FC236}">
                  <a16:creationId xmlns:a16="http://schemas.microsoft.com/office/drawing/2014/main" id="{5E38D789-F5B4-9D01-C88A-96189378578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09424" y="5046735"/>
              <a:ext cx="1276039" cy="328452"/>
            </a:xfrm>
            <a:prstGeom prst="roundRect">
              <a:avLst>
                <a:gd name="adj" fmla="val 42792"/>
              </a:avLst>
            </a:prstGeom>
            <a:solidFill>
              <a:srgbClr val="9AA3E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24872B10-8D0E-14B6-EDCC-1457AB824D4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340728" y="4320002"/>
            <a:ext cx="1276039" cy="1037192"/>
            <a:chOff x="10340728" y="4320002"/>
            <a:chExt cx="1276039" cy="1037192"/>
          </a:xfrm>
        </p:grpSpPr>
        <p:sp>
          <p:nvSpPr>
            <p:cNvPr id="144" name="Rektangel: avrundede hjørner 143">
              <a:extLst>
                <a:ext uri="{FF2B5EF4-FFF2-40B4-BE49-F238E27FC236}">
                  <a16:creationId xmlns:a16="http://schemas.microsoft.com/office/drawing/2014/main" id="{2E86C285-F48F-45ED-8317-4A987D36BCD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48149" y="4320002"/>
              <a:ext cx="1260000" cy="936000"/>
            </a:xfrm>
            <a:prstGeom prst="roundRect">
              <a:avLst/>
            </a:prstGeom>
            <a:solidFill>
              <a:srgbClr val="C4C9EE"/>
            </a:solidFill>
            <a:ln>
              <a:solidFill>
                <a:srgbClr val="C4C9E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Oppdatere teknisk dokumentasjon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7" name="Rektangel: avrundede hjørner 16">
              <a:extLst>
                <a:ext uri="{FF2B5EF4-FFF2-40B4-BE49-F238E27FC236}">
                  <a16:creationId xmlns:a16="http://schemas.microsoft.com/office/drawing/2014/main" id="{A17EE605-B473-EA15-DDA9-D41BA4E9ED4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40728" y="5028742"/>
              <a:ext cx="1276039" cy="328452"/>
            </a:xfrm>
            <a:prstGeom prst="roundRect">
              <a:avLst>
                <a:gd name="adj" fmla="val 42792"/>
              </a:avLst>
            </a:prstGeom>
            <a:solidFill>
              <a:srgbClr val="9AA3E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2EE579C-28B2-866A-3DA7-E3AA43B19CC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55939" y="-50067"/>
            <a:ext cx="6722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Helhetlig tjenestemodell 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FA44DDD4-6702-6E46-883A-9F5CDEF8983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39239" y="2399250"/>
            <a:ext cx="5309750" cy="346442"/>
            <a:chOff x="639239" y="2399250"/>
            <a:chExt cx="5309750" cy="346442"/>
          </a:xfrm>
        </p:grpSpPr>
        <p:sp>
          <p:nvSpPr>
            <p:cNvPr id="28" name="Rektangel: avrundede hjørner 27">
              <a:extLst>
                <a:ext uri="{FF2B5EF4-FFF2-40B4-BE49-F238E27FC236}">
                  <a16:creationId xmlns:a16="http://schemas.microsoft.com/office/drawing/2014/main" id="{23D4EAD4-C159-2BE3-EE1F-C8FA5A3F156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9239" y="2399250"/>
              <a:ext cx="5309750" cy="3464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TekstSylinder 94">
              <a:extLst>
                <a:ext uri="{FF2B5EF4-FFF2-40B4-BE49-F238E27FC236}">
                  <a16:creationId xmlns:a16="http://schemas.microsoft.com/office/drawing/2014/main" id="{C27797F3-C965-4E88-9C51-AF9F3EDDA23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6345" y="2411303"/>
              <a:ext cx="420812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nb-NO"/>
              </a:defPPr>
              <a:lvl1pPr>
                <a:defRPr kumimoji="0" sz="1600" b="1" i="0" u="none" strike="noStrike" kern="0" cap="none" spc="0" normalizeH="0" baseline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Vedlikehold og videreutvikling av tjenesten</a:t>
              </a:r>
            </a:p>
          </p:txBody>
        </p:sp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C5482A60-BC6F-745A-26B4-12C8163A00B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335061" y="2405857"/>
            <a:ext cx="2607410" cy="347604"/>
            <a:chOff x="6335061" y="2405857"/>
            <a:chExt cx="2607410" cy="347604"/>
          </a:xfrm>
        </p:grpSpPr>
        <p:sp>
          <p:nvSpPr>
            <p:cNvPr id="29" name="Rektangel: avrundede hjørner 28">
              <a:extLst>
                <a:ext uri="{FF2B5EF4-FFF2-40B4-BE49-F238E27FC236}">
                  <a16:creationId xmlns:a16="http://schemas.microsoft.com/office/drawing/2014/main" id="{17E404BD-3515-E3FF-A0B5-0E9792BF1E7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1099" y="2405857"/>
              <a:ext cx="2591372" cy="3476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kstSylinder 107">
              <a:extLst>
                <a:ext uri="{FF2B5EF4-FFF2-40B4-BE49-F238E27FC236}">
                  <a16:creationId xmlns:a16="http://schemas.microsoft.com/office/drawing/2014/main" id="{E28A786D-C019-4E2C-B15E-CA3ADD4D77D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35061" y="2425368"/>
              <a:ext cx="253067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nb-NO"/>
              </a:defPPr>
              <a:lvl1pPr>
                <a:defRPr kumimoji="0" sz="1600" b="1" i="0" u="none" strike="noStrike" kern="0" cap="none" spc="0" normalizeH="0" baseline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defRPr>
              </a:lvl1pPr>
            </a:lstStyle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r>
                <a:rPr kumimoji="0" lang="nb-NO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Support, lager og utstyr </a:t>
              </a:r>
            </a:p>
          </p:txBody>
        </p:sp>
      </p:grp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CDD4DBFD-5621-7C0C-894A-82E32FF782F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000665" y="2405857"/>
            <a:ext cx="2616102" cy="357042"/>
            <a:chOff x="9000665" y="2405857"/>
            <a:chExt cx="2616102" cy="357042"/>
          </a:xfrm>
        </p:grpSpPr>
        <p:sp>
          <p:nvSpPr>
            <p:cNvPr id="30" name="Rektangel: avrundede hjørner 29">
              <a:extLst>
                <a:ext uri="{FF2B5EF4-FFF2-40B4-BE49-F238E27FC236}">
                  <a16:creationId xmlns:a16="http://schemas.microsoft.com/office/drawing/2014/main" id="{DA1E1341-3CC8-E666-44BE-B6E25CC361E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25395" y="2416457"/>
              <a:ext cx="2591372" cy="3464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D9F160B1-73FA-44CF-AF85-5C37C00B068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00665" y="2405857"/>
              <a:ext cx="253067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nb-NO"/>
              </a:defPPr>
              <a:lvl1pPr>
                <a:defRPr kumimoji="0" sz="1600" b="1" i="0" u="none" strike="noStrike" kern="0" cap="none" spc="0" normalizeH="0" baseline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defRPr>
              </a:lvl1pPr>
            </a:lstStyle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r>
                <a:rPr kumimoji="0" lang="nb-NO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IT-drift</a:t>
              </a:r>
            </a:p>
          </p:txBody>
        </p:sp>
      </p:grpSp>
      <p:sp>
        <p:nvSpPr>
          <p:cNvPr id="32" name="Rektangel: avrundede hjørner 31">
            <a:extLst>
              <a:ext uri="{FF2B5EF4-FFF2-40B4-BE49-F238E27FC236}">
                <a16:creationId xmlns:a16="http://schemas.microsoft.com/office/drawing/2014/main" id="{5C4F19DA-CCC2-8B3B-D679-507B373704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27216" y="3921707"/>
            <a:ext cx="5289551" cy="34644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kstSylinder 116">
            <a:extLst>
              <a:ext uri="{FF2B5EF4-FFF2-40B4-BE49-F238E27FC236}">
                <a16:creationId xmlns:a16="http://schemas.microsoft.com/office/drawing/2014/main" id="{71D1C4E3-193E-4972-9D49-6239E72B695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35061" y="3933828"/>
            <a:ext cx="50862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nb-NO"/>
            </a:defPPr>
            <a:lvl1pPr marR="0" lvl="0" indent="0" defTabSz="742545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Oppgraderinger og vedlikehold på løsninger</a:t>
            </a:r>
          </a:p>
        </p:txBody>
      </p:sp>
      <p:sp>
        <p:nvSpPr>
          <p:cNvPr id="33" name="Rektangel: avrundede hjørner 32">
            <a:extLst>
              <a:ext uri="{FF2B5EF4-FFF2-40B4-BE49-F238E27FC236}">
                <a16:creationId xmlns:a16="http://schemas.microsoft.com/office/drawing/2014/main" id="{3E120D85-55C7-3125-2C1F-DFB8519151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36315" y="5457018"/>
            <a:ext cx="3026626" cy="34644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kstSylinder 121">
            <a:extLst>
              <a:ext uri="{FF2B5EF4-FFF2-40B4-BE49-F238E27FC236}">
                <a16:creationId xmlns:a16="http://schemas.microsoft.com/office/drawing/2014/main" id="{4FA589B8-AB26-47FF-911D-BE631E1754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03938" y="5460045"/>
            <a:ext cx="32393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nb-NO"/>
            </a:defPPr>
            <a:lvl1pPr marR="0" lvl="0" indent="0" defTabSz="742545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Anskaffelser og avtaleforvaltning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EDC71341-6B0B-34DB-A489-1913240BD12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44823" y="437385"/>
            <a:ext cx="10978625" cy="376402"/>
            <a:chOff x="644823" y="437385"/>
            <a:chExt cx="10978625" cy="376402"/>
          </a:xfrm>
        </p:grpSpPr>
        <p:sp>
          <p:nvSpPr>
            <p:cNvPr id="34" name="Rektangel: avrundede hjørner 33">
              <a:extLst>
                <a:ext uri="{FF2B5EF4-FFF2-40B4-BE49-F238E27FC236}">
                  <a16:creationId xmlns:a16="http://schemas.microsoft.com/office/drawing/2014/main" id="{57AD6F87-D882-5C9C-70EC-3DE0CFF0FFC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4823" y="467345"/>
              <a:ext cx="10978625" cy="3464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" name="TekstSylinder 221">
              <a:extLst>
                <a:ext uri="{FF2B5EF4-FFF2-40B4-BE49-F238E27FC236}">
                  <a16:creationId xmlns:a16="http://schemas.microsoft.com/office/drawing/2014/main" id="{A4E93149-E649-416C-865A-27D0D1369A7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6345" y="437385"/>
              <a:ext cx="9202345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Oppgaver for å gi teknologi til bruker, ivareta respons, utrykning og evaluering</a:t>
              </a:r>
            </a:p>
          </p:txBody>
        </p:sp>
      </p:grp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0D146DD5-6D69-2202-1A50-6D3B875D5FE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1564229" y="1342035"/>
            <a:ext cx="89746" cy="0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0844F078-06DB-6862-07CD-B0591B33746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11650603" y="1342035"/>
            <a:ext cx="3372" cy="466457"/>
          </a:xfrm>
          <a:prstGeom prst="line">
            <a:avLst/>
          </a:prstGeom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1512EA81-BA2B-F7BA-969D-4792414A3D1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1801045" y="1796782"/>
            <a:ext cx="9852930" cy="32007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pilkobling 22">
            <a:extLst>
              <a:ext uri="{FF2B5EF4-FFF2-40B4-BE49-F238E27FC236}">
                <a16:creationId xmlns:a16="http://schemas.microsoft.com/office/drawing/2014/main" id="{A938432C-E3A4-D400-A7EF-5A4F5816F4C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1801045" y="1694479"/>
            <a:ext cx="0" cy="139072"/>
          </a:xfrm>
          <a:prstGeom prst="straightConnector1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654BE0C2-3085-7DE4-8BBD-DA392AD39E8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26695" y="5165964"/>
            <a:ext cx="1304879" cy="1054428"/>
            <a:chOff x="3298767" y="5156334"/>
            <a:chExt cx="1304879" cy="1054428"/>
          </a:xfrm>
        </p:grpSpPr>
        <p:sp>
          <p:nvSpPr>
            <p:cNvPr id="5" name="Rektangel: avrundede hjørner 4">
              <a:extLst>
                <a:ext uri="{FF2B5EF4-FFF2-40B4-BE49-F238E27FC236}">
                  <a16:creationId xmlns:a16="http://schemas.microsoft.com/office/drawing/2014/main" id="{5AC14087-AE90-7DB5-0786-9F4803C9AC5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43646" y="5156334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Samhandling</a:t>
              </a:r>
              <a:endPara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" name="Rektangel: avrundede hjørner 7">
              <a:extLst>
                <a:ext uri="{FF2B5EF4-FFF2-40B4-BE49-F238E27FC236}">
                  <a16:creationId xmlns:a16="http://schemas.microsoft.com/office/drawing/2014/main" id="{C72450BB-4DB9-3291-1166-06EFB3EC401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98767" y="5882310"/>
              <a:ext cx="1304879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Likebent trekant 17">
            <a:extLst>
              <a:ext uri="{FF2B5EF4-FFF2-40B4-BE49-F238E27FC236}">
                <a16:creationId xmlns:a16="http://schemas.microsoft.com/office/drawing/2014/main" id="{2E40C88E-7D8A-F225-6F01-4B55736393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2092" y="1921192"/>
            <a:ext cx="11026057" cy="184225"/>
          </a:xfrm>
          <a:prstGeom prst="triangle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562A64E2-C432-18C5-DB57-CE6203246D9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303938" y="3931319"/>
            <a:ext cx="5289551" cy="346442"/>
            <a:chOff x="6303938" y="3931319"/>
            <a:chExt cx="5289551" cy="346442"/>
          </a:xfrm>
        </p:grpSpPr>
        <p:sp>
          <p:nvSpPr>
            <p:cNvPr id="19" name="Rektangel: avrundede hjørner 18">
              <a:extLst>
                <a:ext uri="{FF2B5EF4-FFF2-40B4-BE49-F238E27FC236}">
                  <a16:creationId xmlns:a16="http://schemas.microsoft.com/office/drawing/2014/main" id="{DDA7DD12-BAB4-1C2B-38A4-A6035028C42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03938" y="3931319"/>
              <a:ext cx="5289551" cy="3464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kstSylinder 19">
              <a:extLst>
                <a:ext uri="{FF2B5EF4-FFF2-40B4-BE49-F238E27FC236}">
                  <a16:creationId xmlns:a16="http://schemas.microsoft.com/office/drawing/2014/main" id="{AB48BF0B-D627-FAE5-3550-291EA6818C1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11783" y="3943440"/>
              <a:ext cx="508625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nb-NO"/>
              </a:defPPr>
              <a:lvl1pPr marR="0" lvl="0" indent="0" defTabSz="742545" eaLnBrk="0" fontAlgn="base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 kumimoji="0" sz="1600" b="1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defRPr>
              </a:lvl1pPr>
            </a:lstStyle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r>
                <a:rPr kumimoji="0" lang="nb-NO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Oppgraderinger og vedlikehold av løsninger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4167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47774D3B-5C50-6E12-25A2-E9B893507CC0}"/>
              </a:ext>
            </a:extLst>
          </p:cNvPr>
          <p:cNvSpPr/>
          <p:nvPr/>
        </p:nvSpPr>
        <p:spPr>
          <a:xfrm>
            <a:off x="0" y="627024"/>
            <a:ext cx="11407421" cy="1558703"/>
          </a:xfrm>
          <a:prstGeom prst="rect">
            <a:avLst/>
          </a:prstGeom>
          <a:solidFill>
            <a:srgbClr val="F2DC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rrow: Pentagon 3">
            <a:extLst>
              <a:ext uri="{FF2B5EF4-FFF2-40B4-BE49-F238E27FC236}">
                <a16:creationId xmlns:a16="http://schemas.microsoft.com/office/drawing/2014/main" id="{D42CF326-4812-8E14-3E60-B841D262DD4F}"/>
              </a:ext>
            </a:extLst>
          </p:cNvPr>
          <p:cNvSpPr/>
          <p:nvPr/>
        </p:nvSpPr>
        <p:spPr>
          <a:xfrm>
            <a:off x="1146444" y="2500952"/>
            <a:ext cx="4552332" cy="806245"/>
          </a:xfrm>
          <a:prstGeom prst="homePlate">
            <a:avLst>
              <a:gd name="adj" fmla="val 24390"/>
            </a:avLst>
          </a:prstGeom>
          <a:solidFill>
            <a:srgbClr val="F2DCDB"/>
          </a:solidFill>
          <a:ln>
            <a:solidFill>
              <a:srgbClr val="F2DC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24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Drifte systemer, plattformer og infrastruktur</a:t>
            </a: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3A6D1170-BC68-0066-40B7-A8ED0C8C2036}"/>
              </a:ext>
            </a:extLst>
          </p:cNvPr>
          <p:cNvSpPr/>
          <p:nvPr/>
        </p:nvSpPr>
        <p:spPr>
          <a:xfrm>
            <a:off x="741443" y="2500952"/>
            <a:ext cx="810000" cy="810000"/>
          </a:xfrm>
          <a:prstGeom prst="ellipse">
            <a:avLst/>
          </a:prstGeom>
          <a:solidFill>
            <a:srgbClr val="E6B9B8"/>
          </a:solidFill>
          <a:ln w="28575">
            <a:solidFill>
              <a:srgbClr val="E6B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9" name="Arrow: Pentagon 14">
            <a:extLst>
              <a:ext uri="{FF2B5EF4-FFF2-40B4-BE49-F238E27FC236}">
                <a16:creationId xmlns:a16="http://schemas.microsoft.com/office/drawing/2014/main" id="{28B4E272-90F9-0B22-9882-30F3CC562AC6}"/>
              </a:ext>
            </a:extLst>
          </p:cNvPr>
          <p:cNvSpPr/>
          <p:nvPr/>
        </p:nvSpPr>
        <p:spPr>
          <a:xfrm>
            <a:off x="1146443" y="3430083"/>
            <a:ext cx="4552332" cy="806245"/>
          </a:xfrm>
          <a:prstGeom prst="homePlate">
            <a:avLst>
              <a:gd name="adj" fmla="val 24390"/>
            </a:avLst>
          </a:prstGeom>
          <a:solidFill>
            <a:srgbClr val="F2DCDB"/>
          </a:solidFill>
          <a:ln>
            <a:solidFill>
              <a:srgbClr val="F2DC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24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Drifte rolle- og tilgangsstyring</a:t>
            </a:r>
          </a:p>
        </p:txBody>
      </p:sp>
      <p:sp>
        <p:nvSpPr>
          <p:cNvPr id="10" name="Oval 15">
            <a:extLst>
              <a:ext uri="{FF2B5EF4-FFF2-40B4-BE49-F238E27FC236}">
                <a16:creationId xmlns:a16="http://schemas.microsoft.com/office/drawing/2014/main" id="{D280C5CB-CF8A-C3D3-7334-BEB33A3CBD2C}"/>
              </a:ext>
            </a:extLst>
          </p:cNvPr>
          <p:cNvSpPr/>
          <p:nvPr/>
        </p:nvSpPr>
        <p:spPr>
          <a:xfrm>
            <a:off x="741442" y="3430083"/>
            <a:ext cx="810000" cy="810000"/>
          </a:xfrm>
          <a:prstGeom prst="ellipse">
            <a:avLst/>
          </a:prstGeom>
          <a:solidFill>
            <a:srgbClr val="E6B9B8"/>
          </a:solidFill>
          <a:ln w="28575">
            <a:solidFill>
              <a:srgbClr val="E6B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1" name="Arrow: Pentagon 23">
            <a:extLst>
              <a:ext uri="{FF2B5EF4-FFF2-40B4-BE49-F238E27FC236}">
                <a16:creationId xmlns:a16="http://schemas.microsoft.com/office/drawing/2014/main" id="{E0D02A4E-EB07-1CCB-253F-C8F98E471C05}"/>
              </a:ext>
            </a:extLst>
          </p:cNvPr>
          <p:cNvSpPr/>
          <p:nvPr/>
        </p:nvSpPr>
        <p:spPr>
          <a:xfrm>
            <a:off x="943943" y="942249"/>
            <a:ext cx="4957333" cy="969603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IT-drift</a:t>
            </a:r>
          </a:p>
        </p:txBody>
      </p:sp>
      <p:pic>
        <p:nvPicPr>
          <p:cNvPr id="14" name="Bilde 13" descr="Et bilde som inneholder tegnefilm, Tegnefilm, illustrasjon, clip art&#10;&#10;Automatisk generert beskrivelse">
            <a:extLst>
              <a:ext uri="{FF2B5EF4-FFF2-40B4-BE49-F238E27FC236}">
                <a16:creationId xmlns:a16="http://schemas.microsoft.com/office/drawing/2014/main" id="{A0C690DD-57BF-4027-DE05-717DFDB04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326" y="2500952"/>
            <a:ext cx="5009095" cy="300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51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792AD3-018E-43E5-943D-962769979981}"/>
              </a:ext>
            </a:extLst>
          </p:cNvPr>
          <p:cNvSpPr/>
          <p:nvPr/>
        </p:nvSpPr>
        <p:spPr>
          <a:xfrm>
            <a:off x="761253" y="237067"/>
            <a:ext cx="10663932" cy="426449"/>
          </a:xfrm>
          <a:prstGeom prst="rect">
            <a:avLst/>
          </a:prstGeom>
          <a:solidFill>
            <a:srgbClr val="F2DCDB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BCEDDC-D66C-4EE4-BA11-1BB5AC37E4AE}"/>
              </a:ext>
            </a:extLst>
          </p:cNvPr>
          <p:cNvSpPr txBox="1"/>
          <p:nvPr/>
        </p:nvSpPr>
        <p:spPr>
          <a:xfrm>
            <a:off x="761255" y="247861"/>
            <a:ext cx="5148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/>
              <a:t>Drifte systemer, plattformer og infrastruktur</a:t>
            </a:r>
          </a:p>
          <a:p>
            <a:endParaRPr lang="nb-NO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5A6BD8-F3BE-4DDA-A3E5-CF9C1AA20C28}"/>
              </a:ext>
            </a:extLst>
          </p:cNvPr>
          <p:cNvSpPr/>
          <p:nvPr/>
        </p:nvSpPr>
        <p:spPr>
          <a:xfrm>
            <a:off x="761256" y="663360"/>
            <a:ext cx="10663932" cy="255257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9AE27E-00E7-4AA8-AB93-3A80137201AC}"/>
              </a:ext>
            </a:extLst>
          </p:cNvPr>
          <p:cNvCxnSpPr>
            <a:cxnSpLocks/>
          </p:cNvCxnSpPr>
          <p:nvPr/>
        </p:nvCxnSpPr>
        <p:spPr>
          <a:xfrm>
            <a:off x="4114802" y="663360"/>
            <a:ext cx="0" cy="2552572"/>
          </a:xfrm>
          <a:prstGeom prst="line">
            <a:avLst/>
          </a:prstGeom>
          <a:ln w="12700">
            <a:solidFill>
              <a:srgbClr val="20202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F407C64-B7D6-49BC-B85C-934C7AE9750A}"/>
              </a:ext>
            </a:extLst>
          </p:cNvPr>
          <p:cNvSpPr txBox="1"/>
          <p:nvPr/>
        </p:nvSpPr>
        <p:spPr>
          <a:xfrm>
            <a:off x="761253" y="686411"/>
            <a:ext cx="33458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Ansvarlig for oppgave</a:t>
            </a:r>
          </a:p>
          <a:p>
            <a:r>
              <a:rPr lang="nb-NO" sz="1100" i="1" dirty="0"/>
              <a:t>Skriv inn ansvarlig for oppgave her: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D918BB-AC6B-4F9D-866C-EF278429ED43}"/>
              </a:ext>
            </a:extLst>
          </p:cNvPr>
          <p:cNvSpPr txBox="1"/>
          <p:nvPr/>
        </p:nvSpPr>
        <p:spPr>
          <a:xfrm>
            <a:off x="4107084" y="694877"/>
            <a:ext cx="6899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Viktige avklaringer og spørsmål</a:t>
            </a:r>
          </a:p>
          <a:p>
            <a:r>
              <a:rPr lang="nb-NO" sz="1100" i="1" dirty="0"/>
              <a:t>Skriv eventuelle avklaringer og spørsmål som må tas stilling til her: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FB0455-1CD0-4999-825B-FFEFFAF87CFC}"/>
              </a:ext>
            </a:extLst>
          </p:cNvPr>
          <p:cNvSpPr/>
          <p:nvPr/>
        </p:nvSpPr>
        <p:spPr>
          <a:xfrm>
            <a:off x="764034" y="3379593"/>
            <a:ext cx="10663932" cy="426449"/>
          </a:xfrm>
          <a:prstGeom prst="rect">
            <a:avLst/>
          </a:prstGeom>
          <a:solidFill>
            <a:srgbClr val="F2DCDB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79667D-09DE-4332-8F5D-20A6961A3F90}"/>
              </a:ext>
            </a:extLst>
          </p:cNvPr>
          <p:cNvSpPr txBox="1"/>
          <p:nvPr/>
        </p:nvSpPr>
        <p:spPr>
          <a:xfrm>
            <a:off x="764036" y="3390387"/>
            <a:ext cx="689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/>
              <a:t>Drifte rolle- og tilgangsstyring</a:t>
            </a:r>
            <a:endParaRPr lang="nb-NO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A910C2-6ACE-4CA2-BCF3-F2D316DCAA7F}"/>
              </a:ext>
            </a:extLst>
          </p:cNvPr>
          <p:cNvSpPr/>
          <p:nvPr/>
        </p:nvSpPr>
        <p:spPr>
          <a:xfrm>
            <a:off x="770453" y="3816836"/>
            <a:ext cx="10663932" cy="255257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76CF00-F419-48A1-B603-73625FBA7F6D}"/>
              </a:ext>
            </a:extLst>
          </p:cNvPr>
          <p:cNvCxnSpPr>
            <a:cxnSpLocks/>
          </p:cNvCxnSpPr>
          <p:nvPr/>
        </p:nvCxnSpPr>
        <p:spPr>
          <a:xfrm>
            <a:off x="4123999" y="3816836"/>
            <a:ext cx="0" cy="2552572"/>
          </a:xfrm>
          <a:prstGeom prst="line">
            <a:avLst/>
          </a:prstGeom>
          <a:ln w="12700">
            <a:solidFill>
              <a:srgbClr val="20202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F9EE0C5-ED46-485D-806E-E1B28446DEAB}"/>
              </a:ext>
            </a:extLst>
          </p:cNvPr>
          <p:cNvSpPr txBox="1"/>
          <p:nvPr/>
        </p:nvSpPr>
        <p:spPr>
          <a:xfrm>
            <a:off x="770450" y="3839887"/>
            <a:ext cx="33458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Ansvarlig for oppgave</a:t>
            </a:r>
          </a:p>
          <a:p>
            <a:r>
              <a:rPr lang="nb-NO" sz="1100" i="1" dirty="0"/>
              <a:t>Skriv inn ansvarlig for oppgave her: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82E65C-F645-4932-98A4-1E190483E0AF}"/>
              </a:ext>
            </a:extLst>
          </p:cNvPr>
          <p:cNvSpPr txBox="1"/>
          <p:nvPr/>
        </p:nvSpPr>
        <p:spPr>
          <a:xfrm>
            <a:off x="4116281" y="3848353"/>
            <a:ext cx="6899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Viktige avklaringer og spørsmål</a:t>
            </a:r>
          </a:p>
          <a:p>
            <a:r>
              <a:rPr lang="nb-NO" sz="1100" i="1" dirty="0"/>
              <a:t>Skriv eventuelle avklaringer og spørsmål som må tas stilling til her:</a:t>
            </a:r>
          </a:p>
        </p:txBody>
      </p:sp>
    </p:spTree>
    <p:extLst>
      <p:ext uri="{BB962C8B-B14F-4D97-AF65-F5344CB8AC3E}">
        <p14:creationId xmlns:p14="http://schemas.microsoft.com/office/powerpoint/2010/main" val="2363840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80CF67A9-08BA-4108-8511-BFDBD98814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57200"/>
            <a:ext cx="11248057" cy="1558703"/>
          </a:xfrm>
          <a:prstGeom prst="rect">
            <a:avLst/>
          </a:prstGeom>
          <a:solidFill>
            <a:srgbClr val="C4C9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rrow: Pentagon 20">
            <a:extLst>
              <a:ext uri="{FF2B5EF4-FFF2-40B4-BE49-F238E27FC236}">
                <a16:creationId xmlns:a16="http://schemas.microsoft.com/office/drawing/2014/main" id="{1BF2F883-C562-AA56-4FA7-9D73E034BEEB}"/>
              </a:ext>
            </a:extLst>
          </p:cNvPr>
          <p:cNvSpPr/>
          <p:nvPr/>
        </p:nvSpPr>
        <p:spPr>
          <a:xfrm>
            <a:off x="1086467" y="5100565"/>
            <a:ext cx="4552332" cy="806245"/>
          </a:xfrm>
          <a:prstGeom prst="homePlate">
            <a:avLst>
              <a:gd name="adj" fmla="val 24390"/>
            </a:avLst>
          </a:prstGeom>
          <a:solidFill>
            <a:srgbClr val="C4C9EE"/>
          </a:solidFill>
          <a:ln>
            <a:solidFill>
              <a:srgbClr val="C4C9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24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Oppdatere teknisk dokumentasjon</a:t>
            </a:r>
          </a:p>
        </p:txBody>
      </p:sp>
      <p:sp>
        <p:nvSpPr>
          <p:cNvPr id="3" name="Arrow: Pentagon 3">
            <a:extLst>
              <a:ext uri="{FF2B5EF4-FFF2-40B4-BE49-F238E27FC236}">
                <a16:creationId xmlns:a16="http://schemas.microsoft.com/office/drawing/2014/main" id="{19E170BB-DA4B-D45C-4F86-1B55776E91E5}"/>
              </a:ext>
            </a:extLst>
          </p:cNvPr>
          <p:cNvSpPr/>
          <p:nvPr/>
        </p:nvSpPr>
        <p:spPr>
          <a:xfrm>
            <a:off x="1086468" y="2328192"/>
            <a:ext cx="4552332" cy="806245"/>
          </a:xfrm>
          <a:prstGeom prst="homePlate">
            <a:avLst>
              <a:gd name="adj" fmla="val 24390"/>
            </a:avLst>
          </a:prstGeom>
          <a:solidFill>
            <a:srgbClr val="C4C9EE"/>
          </a:solidFill>
          <a:ln>
            <a:solidFill>
              <a:srgbClr val="C4C9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24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Planlegge tekniske endringer og vedlikehold</a:t>
            </a:r>
          </a:p>
        </p:txBody>
      </p:sp>
      <p:sp>
        <p:nvSpPr>
          <p:cNvPr id="4" name="Oval 9">
            <a:extLst>
              <a:ext uri="{FF2B5EF4-FFF2-40B4-BE49-F238E27FC236}">
                <a16:creationId xmlns:a16="http://schemas.microsoft.com/office/drawing/2014/main" id="{463843C1-CBFC-30E8-DC4B-60C0C7ED895B}"/>
              </a:ext>
            </a:extLst>
          </p:cNvPr>
          <p:cNvSpPr/>
          <p:nvPr/>
        </p:nvSpPr>
        <p:spPr>
          <a:xfrm>
            <a:off x="681467" y="2328192"/>
            <a:ext cx="810000" cy="810000"/>
          </a:xfrm>
          <a:prstGeom prst="ellipse">
            <a:avLst/>
          </a:prstGeom>
          <a:solidFill>
            <a:srgbClr val="9AA3E2"/>
          </a:solidFill>
          <a:ln w="28575">
            <a:solidFill>
              <a:srgbClr val="9AA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Arrow: Pentagon 14">
            <a:extLst>
              <a:ext uri="{FF2B5EF4-FFF2-40B4-BE49-F238E27FC236}">
                <a16:creationId xmlns:a16="http://schemas.microsoft.com/office/drawing/2014/main" id="{4938BBC5-9133-4754-DFB5-E9246498A1E4}"/>
              </a:ext>
            </a:extLst>
          </p:cNvPr>
          <p:cNvSpPr/>
          <p:nvPr/>
        </p:nvSpPr>
        <p:spPr>
          <a:xfrm>
            <a:off x="1086467" y="3257323"/>
            <a:ext cx="4552332" cy="806245"/>
          </a:xfrm>
          <a:prstGeom prst="homePlate">
            <a:avLst>
              <a:gd name="adj" fmla="val 24390"/>
            </a:avLst>
          </a:prstGeom>
          <a:solidFill>
            <a:srgbClr val="C4C9EE"/>
          </a:solidFill>
          <a:ln>
            <a:solidFill>
              <a:srgbClr val="C4C9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24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Styre oppgraderinger og konfigurasjoner</a:t>
            </a:r>
          </a:p>
        </p:txBody>
      </p:sp>
      <p:sp>
        <p:nvSpPr>
          <p:cNvPr id="6" name="Oval 15">
            <a:extLst>
              <a:ext uri="{FF2B5EF4-FFF2-40B4-BE49-F238E27FC236}">
                <a16:creationId xmlns:a16="http://schemas.microsoft.com/office/drawing/2014/main" id="{99B88FE1-DE47-52AF-D290-F17D62D3E922}"/>
              </a:ext>
            </a:extLst>
          </p:cNvPr>
          <p:cNvSpPr/>
          <p:nvPr/>
        </p:nvSpPr>
        <p:spPr>
          <a:xfrm>
            <a:off x="681466" y="3257323"/>
            <a:ext cx="810000" cy="810000"/>
          </a:xfrm>
          <a:prstGeom prst="ellipse">
            <a:avLst/>
          </a:prstGeom>
          <a:solidFill>
            <a:srgbClr val="9AA3E2"/>
          </a:solidFill>
          <a:ln w="28575">
            <a:solidFill>
              <a:srgbClr val="9AA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Arrow: Pentagon 16">
            <a:extLst>
              <a:ext uri="{FF2B5EF4-FFF2-40B4-BE49-F238E27FC236}">
                <a16:creationId xmlns:a16="http://schemas.microsoft.com/office/drawing/2014/main" id="{F0D470E6-76CF-9021-29F3-892A0858914C}"/>
              </a:ext>
            </a:extLst>
          </p:cNvPr>
          <p:cNvSpPr/>
          <p:nvPr/>
        </p:nvSpPr>
        <p:spPr>
          <a:xfrm>
            <a:off x="1086467" y="4182699"/>
            <a:ext cx="4552332" cy="806245"/>
          </a:xfrm>
          <a:prstGeom prst="homePlate">
            <a:avLst>
              <a:gd name="adj" fmla="val 24390"/>
            </a:avLst>
          </a:prstGeom>
          <a:solidFill>
            <a:srgbClr val="C4C9EE"/>
          </a:solidFill>
          <a:ln>
            <a:solidFill>
              <a:srgbClr val="C4C9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24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Teste nye løsninger </a:t>
            </a:r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C226B0DC-DC57-03A6-4AC0-A3BBDC62D610}"/>
              </a:ext>
            </a:extLst>
          </p:cNvPr>
          <p:cNvSpPr/>
          <p:nvPr/>
        </p:nvSpPr>
        <p:spPr>
          <a:xfrm>
            <a:off x="681466" y="4182699"/>
            <a:ext cx="810000" cy="810000"/>
          </a:xfrm>
          <a:prstGeom prst="ellipse">
            <a:avLst/>
          </a:prstGeom>
          <a:solidFill>
            <a:srgbClr val="9AA3E2"/>
          </a:solidFill>
          <a:ln w="28575">
            <a:solidFill>
              <a:srgbClr val="9AA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Oval 19">
            <a:extLst>
              <a:ext uri="{FF2B5EF4-FFF2-40B4-BE49-F238E27FC236}">
                <a16:creationId xmlns:a16="http://schemas.microsoft.com/office/drawing/2014/main" id="{3CC441E6-7D07-D195-C2F6-BDA92266707A}"/>
              </a:ext>
            </a:extLst>
          </p:cNvPr>
          <p:cNvSpPr/>
          <p:nvPr/>
        </p:nvSpPr>
        <p:spPr>
          <a:xfrm>
            <a:off x="681466" y="5104320"/>
            <a:ext cx="810000" cy="810000"/>
          </a:xfrm>
          <a:prstGeom prst="ellipse">
            <a:avLst/>
          </a:prstGeom>
          <a:solidFill>
            <a:srgbClr val="9AA3E2"/>
          </a:solidFill>
          <a:ln w="28575">
            <a:solidFill>
              <a:srgbClr val="9AA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Arrow: Pentagon 23">
            <a:extLst>
              <a:ext uri="{FF2B5EF4-FFF2-40B4-BE49-F238E27FC236}">
                <a16:creationId xmlns:a16="http://schemas.microsoft.com/office/drawing/2014/main" id="{1C5F3A04-E7FF-76CB-B491-E98C0B1D41CE}"/>
              </a:ext>
            </a:extLst>
          </p:cNvPr>
          <p:cNvSpPr/>
          <p:nvPr/>
        </p:nvSpPr>
        <p:spPr>
          <a:xfrm>
            <a:off x="681466" y="769489"/>
            <a:ext cx="5557494" cy="969603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Oppgraderinger og vedlikehold av tekniske løsninger</a:t>
            </a:r>
          </a:p>
        </p:txBody>
      </p:sp>
      <p:pic>
        <p:nvPicPr>
          <p:cNvPr id="20" name="Bilde 19" descr="Et bilde som inneholder tekst, tegnefilm, Barnekunst, clip art&#10;&#10;Automatisk generert beskrivelse">
            <a:extLst>
              <a:ext uri="{FF2B5EF4-FFF2-40B4-BE49-F238E27FC236}">
                <a16:creationId xmlns:a16="http://schemas.microsoft.com/office/drawing/2014/main" id="{6C68CF12-C04F-167D-649E-85B532765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60" y="2328192"/>
            <a:ext cx="5009097" cy="300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8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792AD3-018E-43E5-943D-962769979981}"/>
              </a:ext>
            </a:extLst>
          </p:cNvPr>
          <p:cNvSpPr/>
          <p:nvPr/>
        </p:nvSpPr>
        <p:spPr>
          <a:xfrm>
            <a:off x="761253" y="237067"/>
            <a:ext cx="10663932" cy="426449"/>
          </a:xfrm>
          <a:prstGeom prst="rect">
            <a:avLst/>
          </a:prstGeom>
          <a:solidFill>
            <a:srgbClr val="C4C9EE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BCEDDC-D66C-4EE4-BA11-1BB5AC37E4AE}"/>
              </a:ext>
            </a:extLst>
          </p:cNvPr>
          <p:cNvSpPr txBox="1"/>
          <p:nvPr/>
        </p:nvSpPr>
        <p:spPr>
          <a:xfrm>
            <a:off x="761255" y="247861"/>
            <a:ext cx="5148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/>
              <a:t>Planlegge tekniske endringer og vedlikehold</a:t>
            </a:r>
          </a:p>
          <a:p>
            <a:endParaRPr lang="nb-NO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5A6BD8-F3BE-4DDA-A3E5-CF9C1AA20C28}"/>
              </a:ext>
            </a:extLst>
          </p:cNvPr>
          <p:cNvSpPr/>
          <p:nvPr/>
        </p:nvSpPr>
        <p:spPr>
          <a:xfrm>
            <a:off x="761256" y="663360"/>
            <a:ext cx="10663932" cy="255257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9AE27E-00E7-4AA8-AB93-3A80137201AC}"/>
              </a:ext>
            </a:extLst>
          </p:cNvPr>
          <p:cNvCxnSpPr>
            <a:cxnSpLocks/>
          </p:cNvCxnSpPr>
          <p:nvPr/>
        </p:nvCxnSpPr>
        <p:spPr>
          <a:xfrm>
            <a:off x="4114802" y="663360"/>
            <a:ext cx="0" cy="2552572"/>
          </a:xfrm>
          <a:prstGeom prst="line">
            <a:avLst/>
          </a:prstGeom>
          <a:ln w="12700">
            <a:solidFill>
              <a:srgbClr val="20202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F407C64-B7D6-49BC-B85C-934C7AE9750A}"/>
              </a:ext>
            </a:extLst>
          </p:cNvPr>
          <p:cNvSpPr txBox="1"/>
          <p:nvPr/>
        </p:nvSpPr>
        <p:spPr>
          <a:xfrm>
            <a:off x="761253" y="686411"/>
            <a:ext cx="33458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Ansvarlig for oppgave</a:t>
            </a:r>
          </a:p>
          <a:p>
            <a:r>
              <a:rPr lang="nb-NO" sz="1100" i="1" dirty="0"/>
              <a:t>Skriv inn ansvarlig for oppgave her: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D918BB-AC6B-4F9D-866C-EF278429ED43}"/>
              </a:ext>
            </a:extLst>
          </p:cNvPr>
          <p:cNvSpPr txBox="1"/>
          <p:nvPr/>
        </p:nvSpPr>
        <p:spPr>
          <a:xfrm>
            <a:off x="4107084" y="694877"/>
            <a:ext cx="6899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Viktige avklaringer og spørsmål</a:t>
            </a:r>
          </a:p>
          <a:p>
            <a:r>
              <a:rPr lang="nb-NO" sz="1100" i="1" dirty="0"/>
              <a:t>Skriv eventuelle avklaringer og spørsmål som må tas stilling til her: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FB0455-1CD0-4999-825B-FFEFFAF87CFC}"/>
              </a:ext>
            </a:extLst>
          </p:cNvPr>
          <p:cNvSpPr/>
          <p:nvPr/>
        </p:nvSpPr>
        <p:spPr>
          <a:xfrm>
            <a:off x="764034" y="3379593"/>
            <a:ext cx="10663932" cy="426449"/>
          </a:xfrm>
          <a:prstGeom prst="rect">
            <a:avLst/>
          </a:prstGeom>
          <a:solidFill>
            <a:srgbClr val="C4C9EE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79667D-09DE-4332-8F5D-20A6961A3F90}"/>
              </a:ext>
            </a:extLst>
          </p:cNvPr>
          <p:cNvSpPr txBox="1"/>
          <p:nvPr/>
        </p:nvSpPr>
        <p:spPr>
          <a:xfrm>
            <a:off x="764036" y="3390387"/>
            <a:ext cx="689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/>
              <a:t>Styre oppgraderinger og konfigurasjoner</a:t>
            </a:r>
            <a:endParaRPr lang="nb-NO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A910C2-6ACE-4CA2-BCF3-F2D316DCAA7F}"/>
              </a:ext>
            </a:extLst>
          </p:cNvPr>
          <p:cNvSpPr/>
          <p:nvPr/>
        </p:nvSpPr>
        <p:spPr>
          <a:xfrm>
            <a:off x="770453" y="3816836"/>
            <a:ext cx="10663932" cy="255257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76CF00-F419-48A1-B603-73625FBA7F6D}"/>
              </a:ext>
            </a:extLst>
          </p:cNvPr>
          <p:cNvCxnSpPr>
            <a:cxnSpLocks/>
          </p:cNvCxnSpPr>
          <p:nvPr/>
        </p:nvCxnSpPr>
        <p:spPr>
          <a:xfrm>
            <a:off x="4123999" y="3816836"/>
            <a:ext cx="0" cy="2552572"/>
          </a:xfrm>
          <a:prstGeom prst="line">
            <a:avLst/>
          </a:prstGeom>
          <a:ln w="12700">
            <a:solidFill>
              <a:srgbClr val="20202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F9EE0C5-ED46-485D-806E-E1B28446DEAB}"/>
              </a:ext>
            </a:extLst>
          </p:cNvPr>
          <p:cNvSpPr txBox="1"/>
          <p:nvPr/>
        </p:nvSpPr>
        <p:spPr>
          <a:xfrm>
            <a:off x="770450" y="3839887"/>
            <a:ext cx="33458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Ansvarlig for oppgave</a:t>
            </a:r>
          </a:p>
          <a:p>
            <a:r>
              <a:rPr lang="nb-NO" sz="1100" i="1" dirty="0"/>
              <a:t>Skriv inn ansvarlig for oppgave her: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82E65C-F645-4932-98A4-1E190483E0AF}"/>
              </a:ext>
            </a:extLst>
          </p:cNvPr>
          <p:cNvSpPr txBox="1"/>
          <p:nvPr/>
        </p:nvSpPr>
        <p:spPr>
          <a:xfrm>
            <a:off x="4116281" y="3848353"/>
            <a:ext cx="6899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Viktige avklaringer og spørsmål</a:t>
            </a:r>
          </a:p>
          <a:p>
            <a:r>
              <a:rPr lang="nb-NO" sz="1100" i="1" dirty="0"/>
              <a:t>Skriv eventuelle avklaringer og spørsmål som må tas stilling til her:</a:t>
            </a:r>
          </a:p>
        </p:txBody>
      </p:sp>
    </p:spTree>
    <p:extLst>
      <p:ext uri="{BB962C8B-B14F-4D97-AF65-F5344CB8AC3E}">
        <p14:creationId xmlns:p14="http://schemas.microsoft.com/office/powerpoint/2010/main" val="2039982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792AD3-018E-43E5-943D-962769979981}"/>
              </a:ext>
            </a:extLst>
          </p:cNvPr>
          <p:cNvSpPr/>
          <p:nvPr/>
        </p:nvSpPr>
        <p:spPr>
          <a:xfrm>
            <a:off x="761253" y="237067"/>
            <a:ext cx="10663932" cy="426449"/>
          </a:xfrm>
          <a:prstGeom prst="rect">
            <a:avLst/>
          </a:prstGeom>
          <a:solidFill>
            <a:srgbClr val="C4C9EE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BCEDDC-D66C-4EE4-BA11-1BB5AC37E4AE}"/>
              </a:ext>
            </a:extLst>
          </p:cNvPr>
          <p:cNvSpPr txBox="1"/>
          <p:nvPr/>
        </p:nvSpPr>
        <p:spPr>
          <a:xfrm>
            <a:off x="761255" y="247861"/>
            <a:ext cx="514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/>
              <a:t>Teste nye løsninger</a:t>
            </a:r>
            <a:endParaRPr lang="nb-NO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5A6BD8-F3BE-4DDA-A3E5-CF9C1AA20C28}"/>
              </a:ext>
            </a:extLst>
          </p:cNvPr>
          <p:cNvSpPr/>
          <p:nvPr/>
        </p:nvSpPr>
        <p:spPr>
          <a:xfrm>
            <a:off x="761256" y="663360"/>
            <a:ext cx="10663932" cy="255257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9AE27E-00E7-4AA8-AB93-3A80137201AC}"/>
              </a:ext>
            </a:extLst>
          </p:cNvPr>
          <p:cNvCxnSpPr>
            <a:cxnSpLocks/>
          </p:cNvCxnSpPr>
          <p:nvPr/>
        </p:nvCxnSpPr>
        <p:spPr>
          <a:xfrm>
            <a:off x="4114802" y="663360"/>
            <a:ext cx="0" cy="2552572"/>
          </a:xfrm>
          <a:prstGeom prst="line">
            <a:avLst/>
          </a:prstGeom>
          <a:ln w="12700">
            <a:solidFill>
              <a:srgbClr val="20202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F407C64-B7D6-49BC-B85C-934C7AE9750A}"/>
              </a:ext>
            </a:extLst>
          </p:cNvPr>
          <p:cNvSpPr txBox="1"/>
          <p:nvPr/>
        </p:nvSpPr>
        <p:spPr>
          <a:xfrm>
            <a:off x="761253" y="686411"/>
            <a:ext cx="33458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Ansvarlig for oppgave</a:t>
            </a:r>
          </a:p>
          <a:p>
            <a:r>
              <a:rPr lang="nb-NO" sz="1100" i="1" dirty="0"/>
              <a:t>Skriv inn ansvarlig for oppgave her: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D918BB-AC6B-4F9D-866C-EF278429ED43}"/>
              </a:ext>
            </a:extLst>
          </p:cNvPr>
          <p:cNvSpPr txBox="1"/>
          <p:nvPr/>
        </p:nvSpPr>
        <p:spPr>
          <a:xfrm>
            <a:off x="4107084" y="694877"/>
            <a:ext cx="6899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Viktige avklaringer og spørsmål</a:t>
            </a:r>
          </a:p>
          <a:p>
            <a:r>
              <a:rPr lang="nb-NO" sz="1100" i="1" dirty="0"/>
              <a:t>Skriv eventuelle avklaringer og spørsmål som må tas stilling til her: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FB0455-1CD0-4999-825B-FFEFFAF87CFC}"/>
              </a:ext>
            </a:extLst>
          </p:cNvPr>
          <p:cNvSpPr/>
          <p:nvPr/>
        </p:nvSpPr>
        <p:spPr>
          <a:xfrm>
            <a:off x="764034" y="3379593"/>
            <a:ext cx="10663932" cy="426449"/>
          </a:xfrm>
          <a:prstGeom prst="rect">
            <a:avLst/>
          </a:prstGeom>
          <a:solidFill>
            <a:srgbClr val="C4C9EE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79667D-09DE-4332-8F5D-20A6961A3F90}"/>
              </a:ext>
            </a:extLst>
          </p:cNvPr>
          <p:cNvSpPr txBox="1"/>
          <p:nvPr/>
        </p:nvSpPr>
        <p:spPr>
          <a:xfrm>
            <a:off x="764036" y="3390387"/>
            <a:ext cx="689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/>
              <a:t>Oppdatere teknisk dokumentasjon</a:t>
            </a:r>
            <a:endParaRPr lang="nb-NO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A910C2-6ACE-4CA2-BCF3-F2D316DCAA7F}"/>
              </a:ext>
            </a:extLst>
          </p:cNvPr>
          <p:cNvSpPr/>
          <p:nvPr/>
        </p:nvSpPr>
        <p:spPr>
          <a:xfrm>
            <a:off x="770453" y="3816836"/>
            <a:ext cx="10663932" cy="255257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76CF00-F419-48A1-B603-73625FBA7F6D}"/>
              </a:ext>
            </a:extLst>
          </p:cNvPr>
          <p:cNvCxnSpPr>
            <a:cxnSpLocks/>
          </p:cNvCxnSpPr>
          <p:nvPr/>
        </p:nvCxnSpPr>
        <p:spPr>
          <a:xfrm>
            <a:off x="4123999" y="3816836"/>
            <a:ext cx="0" cy="2552572"/>
          </a:xfrm>
          <a:prstGeom prst="line">
            <a:avLst/>
          </a:prstGeom>
          <a:ln w="12700">
            <a:solidFill>
              <a:srgbClr val="20202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F9EE0C5-ED46-485D-806E-E1B28446DEAB}"/>
              </a:ext>
            </a:extLst>
          </p:cNvPr>
          <p:cNvSpPr txBox="1"/>
          <p:nvPr/>
        </p:nvSpPr>
        <p:spPr>
          <a:xfrm>
            <a:off x="770450" y="3839887"/>
            <a:ext cx="33458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Ansvarlig for oppgave</a:t>
            </a:r>
          </a:p>
          <a:p>
            <a:r>
              <a:rPr lang="nb-NO" sz="1100" i="1" dirty="0"/>
              <a:t>Skriv inn ansvarlig for oppgave her: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82E65C-F645-4932-98A4-1E190483E0AF}"/>
              </a:ext>
            </a:extLst>
          </p:cNvPr>
          <p:cNvSpPr txBox="1"/>
          <p:nvPr/>
        </p:nvSpPr>
        <p:spPr>
          <a:xfrm>
            <a:off x="4116281" y="3848353"/>
            <a:ext cx="6899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Viktige avklaringer og spørsmål</a:t>
            </a:r>
          </a:p>
          <a:p>
            <a:r>
              <a:rPr lang="nb-NO" sz="1100" i="1" dirty="0"/>
              <a:t>Skriv eventuelle avklaringer og spørsmål som må tas stilling til her:</a:t>
            </a:r>
          </a:p>
        </p:txBody>
      </p:sp>
    </p:spTree>
    <p:extLst>
      <p:ext uri="{BB962C8B-B14F-4D97-AF65-F5344CB8AC3E}">
        <p14:creationId xmlns:p14="http://schemas.microsoft.com/office/powerpoint/2010/main" val="4294184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180F62A2-A513-8597-0858-1CB3AFA455F3}"/>
              </a:ext>
            </a:extLst>
          </p:cNvPr>
          <p:cNvSpPr/>
          <p:nvPr/>
        </p:nvSpPr>
        <p:spPr>
          <a:xfrm>
            <a:off x="0" y="660400"/>
            <a:ext cx="11105532" cy="1558703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rrow: Pentagon 3">
            <a:extLst>
              <a:ext uri="{FF2B5EF4-FFF2-40B4-BE49-F238E27FC236}">
                <a16:creationId xmlns:a16="http://schemas.microsoft.com/office/drawing/2014/main" id="{0B7F5473-7E90-4628-B63A-15EB602731BA}"/>
              </a:ext>
            </a:extLst>
          </p:cNvPr>
          <p:cNvSpPr/>
          <p:nvPr/>
        </p:nvSpPr>
        <p:spPr>
          <a:xfrm>
            <a:off x="1086468" y="2434287"/>
            <a:ext cx="4552332" cy="806245"/>
          </a:xfrm>
          <a:prstGeom prst="homePlate">
            <a:avLst>
              <a:gd name="adj" fmla="val 24390"/>
            </a:avLst>
          </a:prstGeom>
          <a:solidFill>
            <a:srgbClr val="93CDDD"/>
          </a:solidFill>
          <a:ln>
            <a:solidFill>
              <a:srgbClr val="93C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24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Gjennomføre anskaffelser og avrop på avtaler</a:t>
            </a:r>
          </a:p>
        </p:txBody>
      </p:sp>
      <p:sp>
        <p:nvSpPr>
          <p:cNvPr id="3" name="Oval 9">
            <a:extLst>
              <a:ext uri="{FF2B5EF4-FFF2-40B4-BE49-F238E27FC236}">
                <a16:creationId xmlns:a16="http://schemas.microsoft.com/office/drawing/2014/main" id="{66A515C5-BAE7-F017-6796-3DDCBCF06494}"/>
              </a:ext>
            </a:extLst>
          </p:cNvPr>
          <p:cNvSpPr/>
          <p:nvPr/>
        </p:nvSpPr>
        <p:spPr>
          <a:xfrm>
            <a:off x="681467" y="2434287"/>
            <a:ext cx="810000" cy="810000"/>
          </a:xfrm>
          <a:prstGeom prst="ellipse">
            <a:avLst/>
          </a:prstGeom>
          <a:solidFill>
            <a:srgbClr val="6ABAD0"/>
          </a:solidFill>
          <a:ln w="28575">
            <a:solidFill>
              <a:srgbClr val="6ABA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" name="Arrow: Pentagon 14">
            <a:extLst>
              <a:ext uri="{FF2B5EF4-FFF2-40B4-BE49-F238E27FC236}">
                <a16:creationId xmlns:a16="http://schemas.microsoft.com/office/drawing/2014/main" id="{8E9792B1-F792-44A6-53AF-4EFFD1B63516}"/>
              </a:ext>
            </a:extLst>
          </p:cNvPr>
          <p:cNvSpPr/>
          <p:nvPr/>
        </p:nvSpPr>
        <p:spPr>
          <a:xfrm>
            <a:off x="1086467" y="3363418"/>
            <a:ext cx="4552332" cy="806245"/>
          </a:xfrm>
          <a:prstGeom prst="homePlate">
            <a:avLst>
              <a:gd name="adj" fmla="val 24390"/>
            </a:avLst>
          </a:prstGeom>
          <a:solidFill>
            <a:srgbClr val="93CDDD"/>
          </a:solidFill>
          <a:ln>
            <a:solidFill>
              <a:srgbClr val="93C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24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Forvalte og følge opp avtaler</a:t>
            </a:r>
          </a:p>
        </p:txBody>
      </p:sp>
      <p:sp>
        <p:nvSpPr>
          <p:cNvPr id="5" name="Oval 15">
            <a:extLst>
              <a:ext uri="{FF2B5EF4-FFF2-40B4-BE49-F238E27FC236}">
                <a16:creationId xmlns:a16="http://schemas.microsoft.com/office/drawing/2014/main" id="{A9A42FF6-E6AA-57A9-7295-65D093D29920}"/>
              </a:ext>
            </a:extLst>
          </p:cNvPr>
          <p:cNvSpPr/>
          <p:nvPr/>
        </p:nvSpPr>
        <p:spPr>
          <a:xfrm>
            <a:off x="681466" y="3363418"/>
            <a:ext cx="810000" cy="810000"/>
          </a:xfrm>
          <a:prstGeom prst="ellipse">
            <a:avLst/>
          </a:prstGeom>
          <a:solidFill>
            <a:srgbClr val="6ABAD0"/>
          </a:solidFill>
          <a:ln w="28575">
            <a:solidFill>
              <a:srgbClr val="6ABA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" name="Arrow: Pentagon 23">
            <a:extLst>
              <a:ext uri="{FF2B5EF4-FFF2-40B4-BE49-F238E27FC236}">
                <a16:creationId xmlns:a16="http://schemas.microsoft.com/office/drawing/2014/main" id="{94C8137D-AE37-6F81-9D33-4C1A0D4208B8}"/>
              </a:ext>
            </a:extLst>
          </p:cNvPr>
          <p:cNvSpPr/>
          <p:nvPr/>
        </p:nvSpPr>
        <p:spPr>
          <a:xfrm>
            <a:off x="681464" y="875584"/>
            <a:ext cx="4957333" cy="969603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Anskaffelser og avtaleforvaltning</a:t>
            </a:r>
          </a:p>
        </p:txBody>
      </p:sp>
      <p:pic>
        <p:nvPicPr>
          <p:cNvPr id="14" name="Bilde 13" descr="Et bilde som inneholder tegnefilm, clip art, klær, Tegnefilm&#10;&#10;Automatisk generert beskrivelse">
            <a:extLst>
              <a:ext uri="{FF2B5EF4-FFF2-40B4-BE49-F238E27FC236}">
                <a16:creationId xmlns:a16="http://schemas.microsoft.com/office/drawing/2014/main" id="{93FFB8D3-830B-403F-92EC-0BDC05BC5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437" y="2434287"/>
            <a:ext cx="5009095" cy="300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26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792AD3-018E-43E5-943D-962769979981}"/>
              </a:ext>
            </a:extLst>
          </p:cNvPr>
          <p:cNvSpPr/>
          <p:nvPr/>
        </p:nvSpPr>
        <p:spPr>
          <a:xfrm>
            <a:off x="761253" y="237067"/>
            <a:ext cx="10663932" cy="426449"/>
          </a:xfrm>
          <a:prstGeom prst="rect">
            <a:avLst/>
          </a:prstGeom>
          <a:solidFill>
            <a:srgbClr val="93CDDD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BCEDDC-D66C-4EE4-BA11-1BB5AC37E4AE}"/>
              </a:ext>
            </a:extLst>
          </p:cNvPr>
          <p:cNvSpPr txBox="1"/>
          <p:nvPr/>
        </p:nvSpPr>
        <p:spPr>
          <a:xfrm>
            <a:off x="761254" y="247861"/>
            <a:ext cx="5842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/>
              <a:t>Gjennomføre anskaffelser og avrop på avtaler</a:t>
            </a:r>
            <a:endParaRPr lang="nb-NO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5A6BD8-F3BE-4DDA-A3E5-CF9C1AA20C28}"/>
              </a:ext>
            </a:extLst>
          </p:cNvPr>
          <p:cNvSpPr/>
          <p:nvPr/>
        </p:nvSpPr>
        <p:spPr>
          <a:xfrm>
            <a:off x="761256" y="663360"/>
            <a:ext cx="10663932" cy="255257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9AE27E-00E7-4AA8-AB93-3A80137201AC}"/>
              </a:ext>
            </a:extLst>
          </p:cNvPr>
          <p:cNvCxnSpPr>
            <a:cxnSpLocks/>
          </p:cNvCxnSpPr>
          <p:nvPr/>
        </p:nvCxnSpPr>
        <p:spPr>
          <a:xfrm>
            <a:off x="4114802" y="663360"/>
            <a:ext cx="0" cy="2552572"/>
          </a:xfrm>
          <a:prstGeom prst="line">
            <a:avLst/>
          </a:prstGeom>
          <a:ln w="12700">
            <a:solidFill>
              <a:srgbClr val="20202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F407C64-B7D6-49BC-B85C-934C7AE9750A}"/>
              </a:ext>
            </a:extLst>
          </p:cNvPr>
          <p:cNvSpPr txBox="1"/>
          <p:nvPr/>
        </p:nvSpPr>
        <p:spPr>
          <a:xfrm>
            <a:off x="761253" y="686411"/>
            <a:ext cx="33458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Ansvarlig for oppgave</a:t>
            </a:r>
          </a:p>
          <a:p>
            <a:r>
              <a:rPr lang="nb-NO" sz="1100" i="1" dirty="0"/>
              <a:t>Skriv inn ansvarlig for oppgave her: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D918BB-AC6B-4F9D-866C-EF278429ED43}"/>
              </a:ext>
            </a:extLst>
          </p:cNvPr>
          <p:cNvSpPr txBox="1"/>
          <p:nvPr/>
        </p:nvSpPr>
        <p:spPr>
          <a:xfrm>
            <a:off x="4107084" y="694877"/>
            <a:ext cx="6899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Viktige avklaringer og spørsmål</a:t>
            </a:r>
          </a:p>
          <a:p>
            <a:r>
              <a:rPr lang="nb-NO" sz="1100" i="1" dirty="0"/>
              <a:t>Skriv eventuelle avklaringer og spørsmål som må tas stilling til her: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FB0455-1CD0-4999-825B-FFEFFAF87CFC}"/>
              </a:ext>
            </a:extLst>
          </p:cNvPr>
          <p:cNvSpPr/>
          <p:nvPr/>
        </p:nvSpPr>
        <p:spPr>
          <a:xfrm>
            <a:off x="764034" y="3379593"/>
            <a:ext cx="10663932" cy="426449"/>
          </a:xfrm>
          <a:prstGeom prst="rect">
            <a:avLst/>
          </a:prstGeom>
          <a:solidFill>
            <a:srgbClr val="93CDDD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79667D-09DE-4332-8F5D-20A6961A3F90}"/>
              </a:ext>
            </a:extLst>
          </p:cNvPr>
          <p:cNvSpPr txBox="1"/>
          <p:nvPr/>
        </p:nvSpPr>
        <p:spPr>
          <a:xfrm>
            <a:off x="764036" y="3390387"/>
            <a:ext cx="689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/>
              <a:t>Forvalte og følge opp avtaler</a:t>
            </a:r>
            <a:endParaRPr lang="nb-NO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A910C2-6ACE-4CA2-BCF3-F2D316DCAA7F}"/>
              </a:ext>
            </a:extLst>
          </p:cNvPr>
          <p:cNvSpPr/>
          <p:nvPr/>
        </p:nvSpPr>
        <p:spPr>
          <a:xfrm>
            <a:off x="770453" y="3816836"/>
            <a:ext cx="10663932" cy="255257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76CF00-F419-48A1-B603-73625FBA7F6D}"/>
              </a:ext>
            </a:extLst>
          </p:cNvPr>
          <p:cNvCxnSpPr>
            <a:cxnSpLocks/>
          </p:cNvCxnSpPr>
          <p:nvPr/>
        </p:nvCxnSpPr>
        <p:spPr>
          <a:xfrm>
            <a:off x="4123999" y="3816836"/>
            <a:ext cx="0" cy="2552572"/>
          </a:xfrm>
          <a:prstGeom prst="line">
            <a:avLst/>
          </a:prstGeom>
          <a:ln w="12700">
            <a:solidFill>
              <a:srgbClr val="20202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F9EE0C5-ED46-485D-806E-E1B28446DEAB}"/>
              </a:ext>
            </a:extLst>
          </p:cNvPr>
          <p:cNvSpPr txBox="1"/>
          <p:nvPr/>
        </p:nvSpPr>
        <p:spPr>
          <a:xfrm>
            <a:off x="770450" y="3839887"/>
            <a:ext cx="33458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Ansvarlig for oppgave</a:t>
            </a:r>
          </a:p>
          <a:p>
            <a:r>
              <a:rPr lang="nb-NO" sz="1100" i="1" dirty="0"/>
              <a:t>Skriv inn ansvarlig for oppgave her: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82E65C-F645-4932-98A4-1E190483E0AF}"/>
              </a:ext>
            </a:extLst>
          </p:cNvPr>
          <p:cNvSpPr txBox="1"/>
          <p:nvPr/>
        </p:nvSpPr>
        <p:spPr>
          <a:xfrm>
            <a:off x="4116281" y="3848353"/>
            <a:ext cx="6899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Viktige avklaringer og spørsmål</a:t>
            </a:r>
          </a:p>
          <a:p>
            <a:r>
              <a:rPr lang="nb-NO" sz="1100" i="1" dirty="0"/>
              <a:t>Skriv eventuelle avklaringer og spørsmål som må tas stilling til her:</a:t>
            </a:r>
          </a:p>
        </p:txBody>
      </p:sp>
    </p:spTree>
    <p:extLst>
      <p:ext uri="{BB962C8B-B14F-4D97-AF65-F5344CB8AC3E}">
        <p14:creationId xmlns:p14="http://schemas.microsoft.com/office/powerpoint/2010/main" val="2057544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4056E3-1513-14D6-7255-AA65E28FB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5" y="829247"/>
            <a:ext cx="10755086" cy="1143000"/>
          </a:xfrm>
        </p:spPr>
        <p:txBody>
          <a:bodyPr>
            <a:normAutofit/>
          </a:bodyPr>
          <a:lstStyle/>
          <a:p>
            <a:r>
              <a:rPr lang="nb-NO" dirty="0"/>
              <a:t>Ulike maler som kan brukes i prosessarbeid med modellen i kommuner</a:t>
            </a:r>
          </a:p>
        </p:txBody>
      </p:sp>
      <p:pic>
        <p:nvPicPr>
          <p:cNvPr id="4" name="Grafikk 3" descr="Lyspære og blyant med heldekkende fyll">
            <a:extLst>
              <a:ext uri="{FF2B5EF4-FFF2-40B4-BE49-F238E27FC236}">
                <a16:creationId xmlns:a16="http://schemas.microsoft.com/office/drawing/2014/main" id="{FD27E857-7FBB-019C-5AD8-EC47679A1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8316" y="2492828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7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64FA03A-8D5A-46F6-B74B-BD6C36B11A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Rektangel: avrundede hjørner 219">
            <a:extLst>
              <a:ext uri="{FF2B5EF4-FFF2-40B4-BE49-F238E27FC236}">
                <a16:creationId xmlns:a16="http://schemas.microsoft.com/office/drawing/2014/main" id="{77CB5CF8-34F7-47B9-8E69-4FB089644D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4879" y="2092277"/>
            <a:ext cx="11382241" cy="4720684"/>
          </a:xfrm>
          <a:prstGeom prst="roundRect">
            <a:avLst>
              <a:gd name="adj" fmla="val 4950"/>
            </a:avLst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Rektangel: avrundede hjørner 218">
            <a:extLst>
              <a:ext uri="{FF2B5EF4-FFF2-40B4-BE49-F238E27FC236}">
                <a16:creationId xmlns:a16="http://schemas.microsoft.com/office/drawing/2014/main" id="{13FD408F-B0F4-4169-AF64-1CCEAB4A03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2430" y="386144"/>
            <a:ext cx="11382241" cy="1543523"/>
          </a:xfrm>
          <a:prstGeom prst="roundRect">
            <a:avLst>
              <a:gd name="adj" fmla="val 12042"/>
            </a:avLst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Rektangel: avrundede hjørner 128">
            <a:extLst>
              <a:ext uri="{FF2B5EF4-FFF2-40B4-BE49-F238E27FC236}">
                <a16:creationId xmlns:a16="http://schemas.microsoft.com/office/drawing/2014/main" id="{7489198D-F647-4BDE-95F8-5FF3AA32FC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4823" y="874035"/>
            <a:ext cx="2520000" cy="81112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Henvise, kartlegge og tildele</a:t>
            </a:r>
          </a:p>
        </p:txBody>
      </p:sp>
      <p:sp>
        <p:nvSpPr>
          <p:cNvPr id="130" name="Rektangel: avrundede hjørner 129">
            <a:extLst>
              <a:ext uri="{FF2B5EF4-FFF2-40B4-BE49-F238E27FC236}">
                <a16:creationId xmlns:a16="http://schemas.microsoft.com/office/drawing/2014/main" id="{9FFFECFB-4DFE-43F4-AC0A-AAB14788B0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324625" y="874035"/>
            <a:ext cx="2880000" cy="811121"/>
          </a:xfrm>
          <a:prstGeom prst="roundRect">
            <a:avLst/>
          </a:prstGeom>
          <a:solidFill>
            <a:srgbClr val="C6D9F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Gjøre tilpasninger, gi opplæring og installere</a:t>
            </a:r>
          </a:p>
        </p:txBody>
      </p:sp>
      <p:sp>
        <p:nvSpPr>
          <p:cNvPr id="131" name="Rektangel: avrundede hjørner 130">
            <a:extLst>
              <a:ext uri="{FF2B5EF4-FFF2-40B4-BE49-F238E27FC236}">
                <a16:creationId xmlns:a16="http://schemas.microsoft.com/office/drawing/2014/main" id="{1D594A25-E03B-4452-BDF1-380D53781F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64427" y="874035"/>
            <a:ext cx="2520000" cy="811121"/>
          </a:xfrm>
          <a:prstGeom prst="roundRect">
            <a:avLst/>
          </a:prstGeom>
          <a:solidFill>
            <a:srgbClr val="C6D9F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Ivareta respons og utrykning</a:t>
            </a:r>
          </a:p>
        </p:txBody>
      </p:sp>
      <p:sp>
        <p:nvSpPr>
          <p:cNvPr id="132" name="Rektangel: avrundede hjørner 131">
            <a:extLst>
              <a:ext uri="{FF2B5EF4-FFF2-40B4-BE49-F238E27FC236}">
                <a16:creationId xmlns:a16="http://schemas.microsoft.com/office/drawing/2014/main" id="{4BA36B20-4574-47DB-A299-31E52D0E9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044229" y="874035"/>
            <a:ext cx="2520000" cy="811121"/>
          </a:xfrm>
          <a:prstGeom prst="roundRect">
            <a:avLst/>
          </a:prstGeom>
          <a:solidFill>
            <a:srgbClr val="C6D9F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Evaluere og videreføre, endre eller avslutte tjeneste</a:t>
            </a:r>
          </a:p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endParaRPr kumimoji="0" lang="nb-NO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79" name="Rett pilkobling 178">
            <a:extLst>
              <a:ext uri="{FF2B5EF4-FFF2-40B4-BE49-F238E27FC236}">
                <a16:creationId xmlns:a16="http://schemas.microsoft.com/office/drawing/2014/main" id="{17DE009D-1D2F-4D79-951A-7DB56361B529}"/>
              </a:ext>
            </a:extLst>
          </p:cNvPr>
          <p:cNvCxnSpPr>
            <a:cxnSpLocks/>
            <a:stCxn id="130" idx="3"/>
            <a:endCxn id="131" idx="1"/>
          </p:cNvCxnSpPr>
          <p:nvPr/>
        </p:nvCxnSpPr>
        <p:spPr>
          <a:xfrm>
            <a:off x="6204625" y="1279596"/>
            <a:ext cx="159802" cy="0"/>
          </a:xfrm>
          <a:prstGeom prst="straightConnector1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tailEnd type="arrow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Rett pilkobling 179">
            <a:extLst>
              <a:ext uri="{FF2B5EF4-FFF2-40B4-BE49-F238E27FC236}">
                <a16:creationId xmlns:a16="http://schemas.microsoft.com/office/drawing/2014/main" id="{BD503D6B-28DF-4D7A-8754-A77EAD942907}"/>
              </a:ext>
            </a:extLst>
          </p:cNvPr>
          <p:cNvCxnSpPr>
            <a:cxnSpLocks/>
            <a:stCxn id="131" idx="3"/>
            <a:endCxn id="132" idx="1"/>
          </p:cNvCxnSpPr>
          <p:nvPr/>
        </p:nvCxnSpPr>
        <p:spPr>
          <a:xfrm>
            <a:off x="8884427" y="1279596"/>
            <a:ext cx="159802" cy="0"/>
          </a:xfrm>
          <a:prstGeom prst="straightConnector1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tailEnd type="arrow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Rett pilkobling 182">
            <a:extLst>
              <a:ext uri="{FF2B5EF4-FFF2-40B4-BE49-F238E27FC236}">
                <a16:creationId xmlns:a16="http://schemas.microsoft.com/office/drawing/2014/main" id="{3B411F68-2DA3-4A45-BE7C-85807C94DBBC}"/>
              </a:ext>
            </a:extLst>
          </p:cNvPr>
          <p:cNvCxnSpPr>
            <a:cxnSpLocks/>
            <a:stCxn id="129" idx="3"/>
            <a:endCxn id="130" idx="1"/>
          </p:cNvCxnSpPr>
          <p:nvPr/>
        </p:nvCxnSpPr>
        <p:spPr>
          <a:xfrm>
            <a:off x="3164823" y="1279596"/>
            <a:ext cx="159802" cy="0"/>
          </a:xfrm>
          <a:prstGeom prst="straightConnector1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tailEnd type="arrow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Rektangel: avrundede hjørner 190">
            <a:extLst>
              <a:ext uri="{FF2B5EF4-FFF2-40B4-BE49-F238E27FC236}">
                <a16:creationId xmlns:a16="http://schemas.microsoft.com/office/drawing/2014/main" id="{B84492D7-EDAE-461B-B978-770A92ACE777}"/>
              </a:ext>
            </a:extLst>
          </p:cNvPr>
          <p:cNvSpPr/>
          <p:nvPr/>
        </p:nvSpPr>
        <p:spPr>
          <a:xfrm>
            <a:off x="646771" y="1371360"/>
            <a:ext cx="2518050" cy="328452"/>
          </a:xfrm>
          <a:prstGeom prst="roundRect">
            <a:avLst>
              <a:gd name="adj" fmla="val 42792"/>
            </a:avLst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endParaRPr kumimoji="0" lang="nb-NO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3" name="Rektangel: avrundede hjørner 192">
            <a:extLst>
              <a:ext uri="{FF2B5EF4-FFF2-40B4-BE49-F238E27FC236}">
                <a16:creationId xmlns:a16="http://schemas.microsoft.com/office/drawing/2014/main" id="{A4140DC7-113F-4BB4-B249-AADC8EC97EE7}"/>
              </a:ext>
            </a:extLst>
          </p:cNvPr>
          <p:cNvSpPr/>
          <p:nvPr/>
        </p:nvSpPr>
        <p:spPr>
          <a:xfrm>
            <a:off x="3324623" y="1387230"/>
            <a:ext cx="2879999" cy="328452"/>
          </a:xfrm>
          <a:prstGeom prst="roundRect">
            <a:avLst>
              <a:gd name="adj" fmla="val 42792"/>
            </a:avLst>
          </a:prstGeom>
          <a:solidFill>
            <a:srgbClr val="8EB4E3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endParaRPr kumimoji="0" lang="nb-NO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4" name="Rektangel: avrundede hjørner 193">
            <a:extLst>
              <a:ext uri="{FF2B5EF4-FFF2-40B4-BE49-F238E27FC236}">
                <a16:creationId xmlns:a16="http://schemas.microsoft.com/office/drawing/2014/main" id="{7C9FF306-FB9D-413D-B56C-A4CF70A18284}"/>
              </a:ext>
            </a:extLst>
          </p:cNvPr>
          <p:cNvSpPr/>
          <p:nvPr/>
        </p:nvSpPr>
        <p:spPr>
          <a:xfrm>
            <a:off x="6364426" y="1395366"/>
            <a:ext cx="2511486" cy="328452"/>
          </a:xfrm>
          <a:prstGeom prst="roundRect">
            <a:avLst>
              <a:gd name="adj" fmla="val 42792"/>
            </a:avLst>
          </a:prstGeom>
          <a:solidFill>
            <a:srgbClr val="8EB4E3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endParaRPr kumimoji="0" lang="nb-NO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5" name="Rektangel: avrundede hjørner 194">
            <a:extLst>
              <a:ext uri="{FF2B5EF4-FFF2-40B4-BE49-F238E27FC236}">
                <a16:creationId xmlns:a16="http://schemas.microsoft.com/office/drawing/2014/main" id="{6F38CD00-D42D-4C3A-933F-E973B3DF316A}"/>
              </a:ext>
            </a:extLst>
          </p:cNvPr>
          <p:cNvSpPr/>
          <p:nvPr/>
        </p:nvSpPr>
        <p:spPr>
          <a:xfrm>
            <a:off x="9044229" y="1398031"/>
            <a:ext cx="2507061" cy="328452"/>
          </a:xfrm>
          <a:prstGeom prst="roundRect">
            <a:avLst>
              <a:gd name="adj" fmla="val 50000"/>
            </a:avLst>
          </a:prstGeom>
          <a:solidFill>
            <a:srgbClr val="8EB4E3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endParaRPr kumimoji="0" lang="nb-NO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8" name="Rektangel: avrundede hjørner 127">
            <a:extLst>
              <a:ext uri="{FF2B5EF4-FFF2-40B4-BE49-F238E27FC236}">
                <a16:creationId xmlns:a16="http://schemas.microsoft.com/office/drawing/2014/main" id="{47FAC21F-5E4C-4A37-A950-B70A26FC55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78917" y="4019409"/>
            <a:ext cx="1260000" cy="936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Følge opp gevinster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8" name="Gruppe 47">
            <a:extLst>
              <a:ext uri="{FF2B5EF4-FFF2-40B4-BE49-F238E27FC236}">
                <a16:creationId xmlns:a16="http://schemas.microsoft.com/office/drawing/2014/main" id="{8C1DA47F-9E19-137F-E473-D6B092D7106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326516" y="2811201"/>
            <a:ext cx="1297911" cy="1019762"/>
            <a:chOff x="6326516" y="2811201"/>
            <a:chExt cx="1297911" cy="1019762"/>
          </a:xfrm>
        </p:grpSpPr>
        <p:sp>
          <p:nvSpPr>
            <p:cNvPr id="135" name="Rektangel: avrundede hjørner 134">
              <a:extLst>
                <a:ext uri="{FF2B5EF4-FFF2-40B4-BE49-F238E27FC236}">
                  <a16:creationId xmlns:a16="http://schemas.microsoft.com/office/drawing/2014/main" id="{BA995DF1-3BC9-4010-82CF-479D6E40647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46678" y="2811201"/>
              <a:ext cx="1260000" cy="936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Håndtere support på systemer og utstyr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6" name="Rektangel: avrundede hjørner 195">
              <a:extLst>
                <a:ext uri="{FF2B5EF4-FFF2-40B4-BE49-F238E27FC236}">
                  <a16:creationId xmlns:a16="http://schemas.microsoft.com/office/drawing/2014/main" id="{F3AA0A4A-1464-48CF-AD39-2A98BFED2F9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26516" y="3502511"/>
              <a:ext cx="1297911" cy="328452"/>
            </a:xfrm>
            <a:prstGeom prst="roundRect">
              <a:avLst>
                <a:gd name="adj" fmla="val 42792"/>
              </a:avLst>
            </a:prstGeom>
            <a:solidFill>
              <a:srgbClr val="FFD48F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uppe 49">
            <a:extLst>
              <a:ext uri="{FF2B5EF4-FFF2-40B4-BE49-F238E27FC236}">
                <a16:creationId xmlns:a16="http://schemas.microsoft.com/office/drawing/2014/main" id="{542D817C-6EE7-36FF-0E26-3417309D2A6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031262" y="2799769"/>
            <a:ext cx="1278570" cy="1011486"/>
            <a:chOff x="9031262" y="2799769"/>
            <a:chExt cx="1278570" cy="1011486"/>
          </a:xfrm>
        </p:grpSpPr>
        <p:sp>
          <p:nvSpPr>
            <p:cNvPr id="137" name="Rektangel: avrundede hjørner 136">
              <a:extLst>
                <a:ext uri="{FF2B5EF4-FFF2-40B4-BE49-F238E27FC236}">
                  <a16:creationId xmlns:a16="http://schemas.microsoft.com/office/drawing/2014/main" id="{FC01CC25-614C-48B4-A06E-B3C8B0BA35F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49832" y="2799769"/>
              <a:ext cx="1260000" cy="936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Drifte systemer, plattformer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og infrastruktur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8" name="Rektangel: avrundede hjørner 197">
              <a:extLst>
                <a:ext uri="{FF2B5EF4-FFF2-40B4-BE49-F238E27FC236}">
                  <a16:creationId xmlns:a16="http://schemas.microsoft.com/office/drawing/2014/main" id="{B3DC9DC4-92A2-48E2-B6E0-38735E656BC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31262" y="3482803"/>
              <a:ext cx="1271390" cy="328452"/>
            </a:xfrm>
            <a:prstGeom prst="roundRect">
              <a:avLst>
                <a:gd name="adj" fmla="val 42792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uppe 50">
            <a:extLst>
              <a:ext uri="{FF2B5EF4-FFF2-40B4-BE49-F238E27FC236}">
                <a16:creationId xmlns:a16="http://schemas.microsoft.com/office/drawing/2014/main" id="{7E764016-C14B-5D75-8AA7-1812495BBC4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351006" y="2798432"/>
            <a:ext cx="1271389" cy="1007056"/>
            <a:chOff x="10351006" y="2798432"/>
            <a:chExt cx="1271389" cy="1007056"/>
          </a:xfrm>
        </p:grpSpPr>
        <p:sp>
          <p:nvSpPr>
            <p:cNvPr id="138" name="Rektangel: avrundede hjørner 137">
              <a:extLst>
                <a:ext uri="{FF2B5EF4-FFF2-40B4-BE49-F238E27FC236}">
                  <a16:creationId xmlns:a16="http://schemas.microsoft.com/office/drawing/2014/main" id="{ED4B320D-381F-4091-9E14-4049988B720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59216" y="2798432"/>
              <a:ext cx="1260000" cy="936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Drifte rolle- og tilgangsstyring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9" name="Rektangel: avrundede hjørner 198">
              <a:extLst>
                <a:ext uri="{FF2B5EF4-FFF2-40B4-BE49-F238E27FC236}">
                  <a16:creationId xmlns:a16="http://schemas.microsoft.com/office/drawing/2014/main" id="{B675EAFD-2474-4AD6-AF9E-129A9124C8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51006" y="3477036"/>
              <a:ext cx="1271389" cy="328452"/>
            </a:xfrm>
            <a:prstGeom prst="roundRect">
              <a:avLst>
                <a:gd name="adj" fmla="val 42792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uppe 41">
            <a:extLst>
              <a:ext uri="{FF2B5EF4-FFF2-40B4-BE49-F238E27FC236}">
                <a16:creationId xmlns:a16="http://schemas.microsoft.com/office/drawing/2014/main" id="{2E4CF00D-6E1F-35DB-8E41-AA19C778C2F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29524" y="2814748"/>
            <a:ext cx="1297911" cy="1027536"/>
            <a:chOff x="629524" y="2814748"/>
            <a:chExt cx="1297911" cy="1027536"/>
          </a:xfrm>
        </p:grpSpPr>
        <p:sp>
          <p:nvSpPr>
            <p:cNvPr id="96" name="Rektangel: avrundede hjørner 95">
              <a:extLst>
                <a:ext uri="{FF2B5EF4-FFF2-40B4-BE49-F238E27FC236}">
                  <a16:creationId xmlns:a16="http://schemas.microsoft.com/office/drawing/2014/main" id="{85847668-8855-4A6F-A172-63A287163AF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6152" y="2814748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Gjennomføre kommunikasjons-tiltak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0" name="Rektangel: avrundede hjørner 199">
              <a:extLst>
                <a:ext uri="{FF2B5EF4-FFF2-40B4-BE49-F238E27FC236}">
                  <a16:creationId xmlns:a16="http://schemas.microsoft.com/office/drawing/2014/main" id="{8FF2CE9F-25DF-4C26-95FB-237FA062BC4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9524" y="3513832"/>
              <a:ext cx="1297911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298E0C6-691F-090F-4299-F76037E0A41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977009" y="2813411"/>
            <a:ext cx="1286627" cy="1028873"/>
            <a:chOff x="1977009" y="2813411"/>
            <a:chExt cx="1286627" cy="1028873"/>
          </a:xfrm>
        </p:grpSpPr>
        <p:sp>
          <p:nvSpPr>
            <p:cNvPr id="97" name="Rektangel: avrundede hjørner 96">
              <a:extLst>
                <a:ext uri="{FF2B5EF4-FFF2-40B4-BE49-F238E27FC236}">
                  <a16:creationId xmlns:a16="http://schemas.microsoft.com/office/drawing/2014/main" id="{2E102A2B-1AB3-485A-8A70-208AD6C271C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3636" y="2813411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Lede</a:t>
              </a: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 og gjennomføre 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opplæring for ansatte </a:t>
              </a:r>
            </a:p>
          </p:txBody>
        </p:sp>
        <p:sp>
          <p:nvSpPr>
            <p:cNvPr id="201" name="Rektangel: avrundede hjørner 200">
              <a:extLst>
                <a:ext uri="{FF2B5EF4-FFF2-40B4-BE49-F238E27FC236}">
                  <a16:creationId xmlns:a16="http://schemas.microsoft.com/office/drawing/2014/main" id="{4EB5A2AE-EEB5-420B-BB1D-67BC1B7AB40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77009" y="3499943"/>
              <a:ext cx="1280162" cy="342341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5B7500E4-9454-63C1-FD49-63FD45E59D8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03495" y="2813411"/>
            <a:ext cx="1288575" cy="1038000"/>
            <a:chOff x="3303495" y="2813411"/>
            <a:chExt cx="1288575" cy="1038000"/>
          </a:xfrm>
        </p:grpSpPr>
        <p:sp>
          <p:nvSpPr>
            <p:cNvPr id="98" name="Rektangel: avrundede hjørner 97">
              <a:extLst>
                <a:ext uri="{FF2B5EF4-FFF2-40B4-BE49-F238E27FC236}">
                  <a16:creationId xmlns:a16="http://schemas.microsoft.com/office/drawing/2014/main" id="{FE9A397F-82A8-4413-BDE9-08D7DE33360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32070" y="2813411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Vedlikeholde tildelingskriterier</a:t>
              </a:r>
              <a:endPara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2" name="Rektangel: avrundede hjørner 201">
              <a:extLst>
                <a:ext uri="{FF2B5EF4-FFF2-40B4-BE49-F238E27FC236}">
                  <a16:creationId xmlns:a16="http://schemas.microsoft.com/office/drawing/2014/main" id="{17EF51E5-7621-4939-857F-E10D4CAF597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03495" y="3522959"/>
              <a:ext cx="1282110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uppe 46">
            <a:extLst>
              <a:ext uri="{FF2B5EF4-FFF2-40B4-BE49-F238E27FC236}">
                <a16:creationId xmlns:a16="http://schemas.microsoft.com/office/drawing/2014/main" id="{D7BE7F57-3526-0636-6BA3-643C1EBBE61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668999" y="2813411"/>
            <a:ext cx="1280080" cy="1042034"/>
            <a:chOff x="4668999" y="2813411"/>
            <a:chExt cx="1280080" cy="1042034"/>
          </a:xfrm>
        </p:grpSpPr>
        <p:sp>
          <p:nvSpPr>
            <p:cNvPr id="99" name="Rektangel: avrundede hjørner 98">
              <a:extLst>
                <a:ext uri="{FF2B5EF4-FFF2-40B4-BE49-F238E27FC236}">
                  <a16:creationId xmlns:a16="http://schemas.microsoft.com/office/drawing/2014/main" id="{38D11F54-15F7-446E-BFC3-0CD7FE3A04E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89079" y="2813411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Forvalte rutiner for behandling av person-opplysninger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3" name="Rektangel: avrundede hjørner 202">
              <a:extLst>
                <a:ext uri="{FF2B5EF4-FFF2-40B4-BE49-F238E27FC236}">
                  <a16:creationId xmlns:a16="http://schemas.microsoft.com/office/drawing/2014/main" id="{489C0D42-92A1-43F1-85AC-B227D82FC52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68999" y="3526993"/>
              <a:ext cx="1275801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uppe 38">
            <a:extLst>
              <a:ext uri="{FF2B5EF4-FFF2-40B4-BE49-F238E27FC236}">
                <a16:creationId xmlns:a16="http://schemas.microsoft.com/office/drawing/2014/main" id="{2090BB9B-FE22-C627-8576-ACB5E0FBF68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36286" y="4020746"/>
            <a:ext cx="1297911" cy="1020092"/>
            <a:chOff x="636286" y="4020746"/>
            <a:chExt cx="1297911" cy="1020092"/>
          </a:xfrm>
        </p:grpSpPr>
        <p:sp>
          <p:nvSpPr>
            <p:cNvPr id="125" name="Rektangel: avrundede hjørner 124">
              <a:extLst>
                <a:ext uri="{FF2B5EF4-FFF2-40B4-BE49-F238E27FC236}">
                  <a16:creationId xmlns:a16="http://schemas.microsoft.com/office/drawing/2014/main" id="{0EB4533C-D3DD-4389-9297-7631747AB54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5990" y="4020746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Avklare tjenestens behov og implementere nye løsninger</a:t>
              </a:r>
            </a:p>
          </p:txBody>
        </p:sp>
        <p:sp>
          <p:nvSpPr>
            <p:cNvPr id="204" name="Rektangel: avrundede hjørner 203">
              <a:extLst>
                <a:ext uri="{FF2B5EF4-FFF2-40B4-BE49-F238E27FC236}">
                  <a16:creationId xmlns:a16="http://schemas.microsoft.com/office/drawing/2014/main" id="{C25519D2-ACBE-4D63-9A74-D1790D96EF7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6286" y="4712386"/>
              <a:ext cx="1297911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uppe 39">
            <a:extLst>
              <a:ext uri="{FF2B5EF4-FFF2-40B4-BE49-F238E27FC236}">
                <a16:creationId xmlns:a16="http://schemas.microsoft.com/office/drawing/2014/main" id="{BE503E22-0646-D1E6-40BC-29D7C3FC608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992532" y="4019409"/>
            <a:ext cx="1260942" cy="1011929"/>
            <a:chOff x="1992532" y="4019409"/>
            <a:chExt cx="1260942" cy="1011929"/>
          </a:xfrm>
        </p:grpSpPr>
        <p:sp>
          <p:nvSpPr>
            <p:cNvPr id="126" name="Rektangel: avrundede hjørner 125">
              <a:extLst>
                <a:ext uri="{FF2B5EF4-FFF2-40B4-BE49-F238E27FC236}">
                  <a16:creationId xmlns:a16="http://schemas.microsoft.com/office/drawing/2014/main" id="{28A3BAF9-AF50-45A9-AC65-BCD9D9743E1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93474" y="4019409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Endre på tjenesteforløp og rutiner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5" name="Rektangel: avrundede hjørner 204">
              <a:extLst>
                <a:ext uri="{FF2B5EF4-FFF2-40B4-BE49-F238E27FC236}">
                  <a16:creationId xmlns:a16="http://schemas.microsoft.com/office/drawing/2014/main" id="{B7997B78-A66E-4DC6-8DB7-8178C5A5229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92532" y="4702886"/>
              <a:ext cx="1260942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uppe 40">
            <a:extLst>
              <a:ext uri="{FF2B5EF4-FFF2-40B4-BE49-F238E27FC236}">
                <a16:creationId xmlns:a16="http://schemas.microsoft.com/office/drawing/2014/main" id="{015F8FC9-0C2E-A7C4-44E9-935D788014F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19960" y="4019409"/>
            <a:ext cx="1284058" cy="1011929"/>
            <a:chOff x="3319960" y="4019409"/>
            <a:chExt cx="1284058" cy="1011929"/>
          </a:xfrm>
        </p:grpSpPr>
        <p:sp>
          <p:nvSpPr>
            <p:cNvPr id="127" name="Rektangel: avrundede hjørner 126">
              <a:extLst>
                <a:ext uri="{FF2B5EF4-FFF2-40B4-BE49-F238E27FC236}">
                  <a16:creationId xmlns:a16="http://schemas.microsoft.com/office/drawing/2014/main" id="{7A701645-0106-4239-8F15-A63B7BFE336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21908" y="4019409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Vurdere risiko </a:t>
              </a:r>
              <a:b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</a:b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og planlegge beredskap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6" name="Rektangel: avrundede hjørner 205">
              <a:extLst>
                <a:ext uri="{FF2B5EF4-FFF2-40B4-BE49-F238E27FC236}">
                  <a16:creationId xmlns:a16="http://schemas.microsoft.com/office/drawing/2014/main" id="{F29874A0-8027-4620-8C11-F81F7B6B3BF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19960" y="4702886"/>
              <a:ext cx="1284058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207" name="Rektangel: avrundede hjørner 206">
            <a:extLst>
              <a:ext uri="{FF2B5EF4-FFF2-40B4-BE49-F238E27FC236}">
                <a16:creationId xmlns:a16="http://schemas.microsoft.com/office/drawing/2014/main" id="{CFB670D2-289A-4C68-986E-6E61D1828A55}"/>
              </a:ext>
            </a:extLst>
          </p:cNvPr>
          <p:cNvSpPr/>
          <p:nvPr/>
        </p:nvSpPr>
        <p:spPr>
          <a:xfrm>
            <a:off x="4678917" y="4693759"/>
            <a:ext cx="1260000" cy="328452"/>
          </a:xfrm>
          <a:prstGeom prst="roundRect">
            <a:avLst>
              <a:gd name="adj" fmla="val 42792"/>
            </a:avLst>
          </a:prstGeom>
          <a:solidFill>
            <a:srgbClr val="BED39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endParaRPr kumimoji="0" lang="nb-NO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8" name="Gruppe 37">
            <a:extLst>
              <a:ext uri="{FF2B5EF4-FFF2-40B4-BE49-F238E27FC236}">
                <a16:creationId xmlns:a16="http://schemas.microsoft.com/office/drawing/2014/main" id="{921DBBBD-8F14-DBD6-00A8-D869517DADD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36002" y="5176838"/>
            <a:ext cx="1261948" cy="1060220"/>
            <a:chOff x="636002" y="5176838"/>
            <a:chExt cx="1261948" cy="1060220"/>
          </a:xfrm>
        </p:grpSpPr>
        <p:sp>
          <p:nvSpPr>
            <p:cNvPr id="133" name="Rektangel: avrundede hjørner 132">
              <a:extLst>
                <a:ext uri="{FF2B5EF4-FFF2-40B4-BE49-F238E27FC236}">
                  <a16:creationId xmlns:a16="http://schemas.microsoft.com/office/drawing/2014/main" id="{D575BA6F-0B24-4308-ADE7-87F77038B3E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6002" y="5176838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Budsjettere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8" name="Rektangel: avrundede hjørner 207">
              <a:extLst>
                <a:ext uri="{FF2B5EF4-FFF2-40B4-BE49-F238E27FC236}">
                  <a16:creationId xmlns:a16="http://schemas.microsoft.com/office/drawing/2014/main" id="{8FB371DF-34D3-4B05-96B5-FCA61B0D25D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7950" y="5908606"/>
              <a:ext cx="1260000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788E05CB-6BA0-B080-EA36-05AE9AF8477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958025" y="5164423"/>
            <a:ext cx="1305485" cy="1055969"/>
            <a:chOff x="1958025" y="5164423"/>
            <a:chExt cx="1305485" cy="1055969"/>
          </a:xfrm>
        </p:grpSpPr>
        <p:sp>
          <p:nvSpPr>
            <p:cNvPr id="134" name="Rektangel: avrundede hjørner 133">
              <a:extLst>
                <a:ext uri="{FF2B5EF4-FFF2-40B4-BE49-F238E27FC236}">
                  <a16:creationId xmlns:a16="http://schemas.microsoft.com/office/drawing/2014/main" id="{F5F053A8-C5BC-4C63-9506-C7498DFED76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3510" y="5164423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Administrere</a:t>
              </a: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 system- og utstyrs-porteføljen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9" name="Rektangel: avrundede hjørner 208">
              <a:extLst>
                <a:ext uri="{FF2B5EF4-FFF2-40B4-BE49-F238E27FC236}">
                  <a16:creationId xmlns:a16="http://schemas.microsoft.com/office/drawing/2014/main" id="{03D96E48-C2D6-481A-B38B-FC2CE6468C9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58025" y="5891940"/>
              <a:ext cx="1304879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1D5E6AD2-6828-C482-7B39-9EEDFB2B680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311783" y="4320342"/>
            <a:ext cx="1297911" cy="1047146"/>
            <a:chOff x="6336771" y="4321339"/>
            <a:chExt cx="1297911" cy="1047146"/>
          </a:xfrm>
        </p:grpSpPr>
        <p:sp>
          <p:nvSpPr>
            <p:cNvPr id="141" name="Rektangel: avrundede hjørner 140">
              <a:extLst>
                <a:ext uri="{FF2B5EF4-FFF2-40B4-BE49-F238E27FC236}">
                  <a16:creationId xmlns:a16="http://schemas.microsoft.com/office/drawing/2014/main" id="{36EB3148-8CDD-44FF-A781-6ED59CB869C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43797" y="4321339"/>
              <a:ext cx="1260000" cy="936000"/>
            </a:xfrm>
            <a:prstGeom prst="roundRect">
              <a:avLst/>
            </a:prstGeom>
            <a:solidFill>
              <a:srgbClr val="C4C9EE"/>
            </a:solidFill>
            <a:ln>
              <a:solidFill>
                <a:srgbClr val="C4C9E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Planlegge tekniske endringer og vedlikehold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10" name="Rektangel: avrundede hjørner 209">
              <a:extLst>
                <a:ext uri="{FF2B5EF4-FFF2-40B4-BE49-F238E27FC236}">
                  <a16:creationId xmlns:a16="http://schemas.microsoft.com/office/drawing/2014/main" id="{926AF990-E294-4961-8D26-9CCF5AA411F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36771" y="5040033"/>
              <a:ext cx="1297911" cy="328452"/>
            </a:xfrm>
            <a:prstGeom prst="roundRect">
              <a:avLst>
                <a:gd name="adj" fmla="val 42792"/>
              </a:avLst>
            </a:prstGeom>
            <a:solidFill>
              <a:srgbClr val="9AA3E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AB0557D2-6D51-AF43-8562-859B0D5269F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327817" y="5815605"/>
            <a:ext cx="1295030" cy="936000"/>
            <a:chOff x="6327817" y="5815605"/>
            <a:chExt cx="1295030" cy="936000"/>
          </a:xfrm>
        </p:grpSpPr>
        <p:sp>
          <p:nvSpPr>
            <p:cNvPr id="145" name="Rektangel: avrundede hjørner 144">
              <a:extLst>
                <a:ext uri="{FF2B5EF4-FFF2-40B4-BE49-F238E27FC236}">
                  <a16:creationId xmlns:a16="http://schemas.microsoft.com/office/drawing/2014/main" id="{6B0DDB9B-3048-4922-A767-CFB1855B917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46678" y="5815605"/>
              <a:ext cx="1260000" cy="9360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Gjennomføre anskaffelser og avrop på avtaler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14" name="Rektangel: avrundede hjørner 213">
              <a:extLst>
                <a:ext uri="{FF2B5EF4-FFF2-40B4-BE49-F238E27FC236}">
                  <a16:creationId xmlns:a16="http://schemas.microsoft.com/office/drawing/2014/main" id="{F9C595F0-9E17-4143-B280-4C6A5E66A39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27817" y="6405340"/>
              <a:ext cx="1295030" cy="328452"/>
            </a:xfrm>
            <a:prstGeom prst="roundRect">
              <a:avLst>
                <a:gd name="adj" fmla="val 42792"/>
              </a:avLst>
            </a:prstGeom>
            <a:solidFill>
              <a:srgbClr val="6ABAD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223" name="TekstSylinder 222">
            <a:extLst>
              <a:ext uri="{FF2B5EF4-FFF2-40B4-BE49-F238E27FC236}">
                <a16:creationId xmlns:a16="http://schemas.microsoft.com/office/drawing/2014/main" id="{032F5682-4B16-4266-81C3-B919AF0AC03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81908" y="2034825"/>
            <a:ext cx="92023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0" cap="none" spc="0" normalizeH="0" baseline="0" noProof="0" dirty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Løpende kommunale oppgaver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6C06D56-8B7B-4AA1-9251-00D75EE96679}"/>
              </a:ext>
            </a:extLst>
          </p:cNvPr>
          <p:cNvSpPr txBox="1"/>
          <p:nvPr/>
        </p:nvSpPr>
        <p:spPr>
          <a:xfrm>
            <a:off x="424580" y="45039"/>
            <a:ext cx="184731" cy="36920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C65FEDDF-3034-9213-2419-7272ECB48FE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663242" y="2809864"/>
            <a:ext cx="1279229" cy="1001391"/>
            <a:chOff x="7663242" y="2809864"/>
            <a:chExt cx="1279229" cy="1001391"/>
          </a:xfrm>
        </p:grpSpPr>
        <p:sp>
          <p:nvSpPr>
            <p:cNvPr id="136" name="Rektangel: avrundede hjørner 135">
              <a:extLst>
                <a:ext uri="{FF2B5EF4-FFF2-40B4-BE49-F238E27FC236}">
                  <a16:creationId xmlns:a16="http://schemas.microsoft.com/office/drawing/2014/main" id="{0C395CB5-D3C0-4B58-BC9D-2EE1227CE3A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75112" y="2809864"/>
              <a:ext cx="1260000" cy="936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Drifte utstyrslager og ivareta logistikk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" name="Rektangel: avrundede hjørner 3">
              <a:extLst>
                <a:ext uri="{FF2B5EF4-FFF2-40B4-BE49-F238E27FC236}">
                  <a16:creationId xmlns:a16="http://schemas.microsoft.com/office/drawing/2014/main" id="{6DA36129-0A5E-0452-8BD5-C1C9A75C09C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63242" y="3482803"/>
              <a:ext cx="1279229" cy="328452"/>
            </a:xfrm>
            <a:prstGeom prst="roundRect">
              <a:avLst>
                <a:gd name="adj" fmla="val 42792"/>
              </a:avLst>
            </a:prstGeom>
            <a:solidFill>
              <a:srgbClr val="FFD48F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CB35084B-8EF8-0E90-10DF-58BDAF813D8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691281" y="5814268"/>
            <a:ext cx="1262881" cy="936000"/>
            <a:chOff x="7691281" y="5814268"/>
            <a:chExt cx="1262881" cy="936000"/>
          </a:xfrm>
        </p:grpSpPr>
        <p:sp>
          <p:nvSpPr>
            <p:cNvPr id="146" name="Rektangel: avrundede hjørner 145">
              <a:extLst>
                <a:ext uri="{FF2B5EF4-FFF2-40B4-BE49-F238E27FC236}">
                  <a16:creationId xmlns:a16="http://schemas.microsoft.com/office/drawing/2014/main" id="{88FFF29F-B691-4F15-A88A-80F66D0EA65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94162" y="5814268"/>
              <a:ext cx="1260000" cy="9360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Forvalte og følge opp avtaler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4" name="Rektangel: avrundede hjørner 13">
              <a:extLst>
                <a:ext uri="{FF2B5EF4-FFF2-40B4-BE49-F238E27FC236}">
                  <a16:creationId xmlns:a16="http://schemas.microsoft.com/office/drawing/2014/main" id="{0A375BF9-93B1-B05D-E2F2-0E260D1D20B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91281" y="6411661"/>
              <a:ext cx="1251190" cy="328452"/>
            </a:xfrm>
            <a:prstGeom prst="roundRect">
              <a:avLst>
                <a:gd name="adj" fmla="val 42792"/>
              </a:avLst>
            </a:prstGeom>
            <a:solidFill>
              <a:srgbClr val="6ABAD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9E123556-42D7-3E70-5EB6-CA7BE6B57D0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672231" y="4320002"/>
            <a:ext cx="1276687" cy="1055185"/>
            <a:chOff x="7672231" y="4320002"/>
            <a:chExt cx="1276687" cy="1055185"/>
          </a:xfrm>
        </p:grpSpPr>
        <p:sp>
          <p:nvSpPr>
            <p:cNvPr id="142" name="Rektangel: avrundede hjørner 141">
              <a:extLst>
                <a:ext uri="{FF2B5EF4-FFF2-40B4-BE49-F238E27FC236}">
                  <a16:creationId xmlns:a16="http://schemas.microsoft.com/office/drawing/2014/main" id="{4CF59E1B-0F4F-4C35-964B-2589F87DC22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72231" y="4320002"/>
              <a:ext cx="1260000" cy="936000"/>
            </a:xfrm>
            <a:prstGeom prst="roundRect">
              <a:avLst/>
            </a:prstGeom>
            <a:solidFill>
              <a:srgbClr val="C4C9EE"/>
            </a:solidFill>
            <a:ln>
              <a:solidFill>
                <a:srgbClr val="C4C9E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Styre oppgraderinger og konfigurasjoner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" name="Rektangel: avrundede hjørner 14">
              <a:extLst>
                <a:ext uri="{FF2B5EF4-FFF2-40B4-BE49-F238E27FC236}">
                  <a16:creationId xmlns:a16="http://schemas.microsoft.com/office/drawing/2014/main" id="{5FD24588-75A4-3F35-06B0-94287C8306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72879" y="5046735"/>
              <a:ext cx="1276039" cy="328452"/>
            </a:xfrm>
            <a:prstGeom prst="roundRect">
              <a:avLst>
                <a:gd name="adj" fmla="val 42792"/>
              </a:avLst>
            </a:prstGeom>
            <a:solidFill>
              <a:srgbClr val="9AA3E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DE4FBFA8-94FA-FFCE-86D7-E25ECFF31E4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008150" y="4312303"/>
            <a:ext cx="1284798" cy="1055185"/>
            <a:chOff x="9000665" y="4320002"/>
            <a:chExt cx="1284798" cy="1055185"/>
          </a:xfrm>
        </p:grpSpPr>
        <p:sp>
          <p:nvSpPr>
            <p:cNvPr id="143" name="Rektangel: avrundede hjørner 142">
              <a:extLst>
                <a:ext uri="{FF2B5EF4-FFF2-40B4-BE49-F238E27FC236}">
                  <a16:creationId xmlns:a16="http://schemas.microsoft.com/office/drawing/2014/main" id="{9AB13919-D9D4-4434-ADEF-098504FE85A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00665" y="4320002"/>
              <a:ext cx="1260000" cy="936000"/>
            </a:xfrm>
            <a:prstGeom prst="roundRect">
              <a:avLst/>
            </a:prstGeom>
            <a:solidFill>
              <a:srgbClr val="C4C9EE"/>
            </a:solidFill>
            <a:ln>
              <a:solidFill>
                <a:srgbClr val="C4C9E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Teste nye løsninger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6" name="Rektangel: avrundede hjørner 15">
              <a:extLst>
                <a:ext uri="{FF2B5EF4-FFF2-40B4-BE49-F238E27FC236}">
                  <a16:creationId xmlns:a16="http://schemas.microsoft.com/office/drawing/2014/main" id="{5E38D789-F5B4-9D01-C88A-96189378578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09424" y="5046735"/>
              <a:ext cx="1276039" cy="328452"/>
            </a:xfrm>
            <a:prstGeom prst="roundRect">
              <a:avLst>
                <a:gd name="adj" fmla="val 42792"/>
              </a:avLst>
            </a:prstGeom>
            <a:solidFill>
              <a:srgbClr val="9AA3E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24872B10-8D0E-14B6-EDCC-1457AB824D4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340728" y="4320002"/>
            <a:ext cx="1276039" cy="1037192"/>
            <a:chOff x="10340728" y="4320002"/>
            <a:chExt cx="1276039" cy="1037192"/>
          </a:xfrm>
        </p:grpSpPr>
        <p:sp>
          <p:nvSpPr>
            <p:cNvPr id="144" name="Rektangel: avrundede hjørner 143">
              <a:extLst>
                <a:ext uri="{FF2B5EF4-FFF2-40B4-BE49-F238E27FC236}">
                  <a16:creationId xmlns:a16="http://schemas.microsoft.com/office/drawing/2014/main" id="{2E86C285-F48F-45ED-8317-4A987D36BCD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48149" y="4320002"/>
              <a:ext cx="1260000" cy="936000"/>
            </a:xfrm>
            <a:prstGeom prst="roundRect">
              <a:avLst/>
            </a:prstGeom>
            <a:solidFill>
              <a:srgbClr val="C4C9EE"/>
            </a:solidFill>
            <a:ln>
              <a:solidFill>
                <a:srgbClr val="C4C9E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Oppdatere teknisk dokumentasjon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7" name="Rektangel: avrundede hjørner 16">
              <a:extLst>
                <a:ext uri="{FF2B5EF4-FFF2-40B4-BE49-F238E27FC236}">
                  <a16:creationId xmlns:a16="http://schemas.microsoft.com/office/drawing/2014/main" id="{A17EE605-B473-EA15-DDA9-D41BA4E9ED4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40728" y="5028742"/>
              <a:ext cx="1276039" cy="328452"/>
            </a:xfrm>
            <a:prstGeom prst="roundRect">
              <a:avLst>
                <a:gd name="adj" fmla="val 42792"/>
              </a:avLst>
            </a:prstGeom>
            <a:solidFill>
              <a:srgbClr val="9AA3E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2EE579C-28B2-866A-3DA7-E3AA43B19CC7}"/>
              </a:ext>
            </a:extLst>
          </p:cNvPr>
          <p:cNvSpPr txBox="1"/>
          <p:nvPr/>
        </p:nvSpPr>
        <p:spPr>
          <a:xfrm>
            <a:off x="2633510" y="-48357"/>
            <a:ext cx="6722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Status på organisering av oppgavene: 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FA44DDD4-6702-6E46-883A-9F5CDEF8983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39239" y="2399250"/>
            <a:ext cx="5309750" cy="346442"/>
            <a:chOff x="639239" y="2399250"/>
            <a:chExt cx="5309750" cy="346442"/>
          </a:xfrm>
        </p:grpSpPr>
        <p:sp>
          <p:nvSpPr>
            <p:cNvPr id="28" name="Rektangel: avrundede hjørner 27">
              <a:extLst>
                <a:ext uri="{FF2B5EF4-FFF2-40B4-BE49-F238E27FC236}">
                  <a16:creationId xmlns:a16="http://schemas.microsoft.com/office/drawing/2014/main" id="{23D4EAD4-C159-2BE3-EE1F-C8FA5A3F156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9239" y="2399250"/>
              <a:ext cx="5309750" cy="3464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TekstSylinder 94">
              <a:extLst>
                <a:ext uri="{FF2B5EF4-FFF2-40B4-BE49-F238E27FC236}">
                  <a16:creationId xmlns:a16="http://schemas.microsoft.com/office/drawing/2014/main" id="{C27797F3-C965-4E88-9C51-AF9F3EDDA23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6345" y="2411303"/>
              <a:ext cx="420812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nb-NO"/>
              </a:defPPr>
              <a:lvl1pPr>
                <a:defRPr kumimoji="0" sz="1600" b="1" i="0" u="none" strike="noStrike" kern="0" cap="none" spc="0" normalizeH="0" baseline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Vedlikehold og videreutvikling av tjenesten</a:t>
              </a:r>
            </a:p>
          </p:txBody>
        </p:sp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C5482A60-BC6F-745A-26B4-12C8163A00B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335061" y="2405857"/>
            <a:ext cx="2607410" cy="347604"/>
            <a:chOff x="6335061" y="2405857"/>
            <a:chExt cx="2607410" cy="347604"/>
          </a:xfrm>
        </p:grpSpPr>
        <p:sp>
          <p:nvSpPr>
            <p:cNvPr id="29" name="Rektangel: avrundede hjørner 28">
              <a:extLst>
                <a:ext uri="{FF2B5EF4-FFF2-40B4-BE49-F238E27FC236}">
                  <a16:creationId xmlns:a16="http://schemas.microsoft.com/office/drawing/2014/main" id="{17E404BD-3515-E3FF-A0B5-0E9792BF1E7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1099" y="2405857"/>
              <a:ext cx="2591372" cy="3476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kstSylinder 107">
              <a:extLst>
                <a:ext uri="{FF2B5EF4-FFF2-40B4-BE49-F238E27FC236}">
                  <a16:creationId xmlns:a16="http://schemas.microsoft.com/office/drawing/2014/main" id="{E28A786D-C019-4E2C-B15E-CA3ADD4D77D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35061" y="2425368"/>
              <a:ext cx="253067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nb-NO"/>
              </a:defPPr>
              <a:lvl1pPr>
                <a:defRPr kumimoji="0" sz="1600" b="1" i="0" u="none" strike="noStrike" kern="0" cap="none" spc="0" normalizeH="0" baseline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defRPr>
              </a:lvl1pPr>
            </a:lstStyle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r>
                <a:rPr kumimoji="0" lang="nb-NO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Support, lager og utstyr </a:t>
              </a:r>
            </a:p>
          </p:txBody>
        </p:sp>
      </p:grp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CDD4DBFD-5621-7C0C-894A-82E32FF782F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000665" y="2405857"/>
            <a:ext cx="2616102" cy="357042"/>
            <a:chOff x="9000665" y="2405857"/>
            <a:chExt cx="2616102" cy="357042"/>
          </a:xfrm>
        </p:grpSpPr>
        <p:sp>
          <p:nvSpPr>
            <p:cNvPr id="30" name="Rektangel: avrundede hjørner 29">
              <a:extLst>
                <a:ext uri="{FF2B5EF4-FFF2-40B4-BE49-F238E27FC236}">
                  <a16:creationId xmlns:a16="http://schemas.microsoft.com/office/drawing/2014/main" id="{DA1E1341-3CC8-E666-44BE-B6E25CC361E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25395" y="2416457"/>
              <a:ext cx="2591372" cy="3464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D9F160B1-73FA-44CF-AF85-5C37C00B068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00665" y="2405857"/>
              <a:ext cx="253067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nb-NO"/>
              </a:defPPr>
              <a:lvl1pPr>
                <a:defRPr kumimoji="0" sz="1600" b="1" i="0" u="none" strike="noStrike" kern="0" cap="none" spc="0" normalizeH="0" baseline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defRPr>
              </a:lvl1pPr>
            </a:lstStyle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r>
                <a:rPr kumimoji="0" lang="nb-NO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IT-drift</a:t>
              </a:r>
            </a:p>
          </p:txBody>
        </p:sp>
      </p:grpSp>
      <p:sp>
        <p:nvSpPr>
          <p:cNvPr id="32" name="Rektangel: avrundede hjørner 31">
            <a:extLst>
              <a:ext uri="{FF2B5EF4-FFF2-40B4-BE49-F238E27FC236}">
                <a16:creationId xmlns:a16="http://schemas.microsoft.com/office/drawing/2014/main" id="{5C4F19DA-CCC2-8B3B-D679-507B37370427}"/>
              </a:ext>
            </a:extLst>
          </p:cNvPr>
          <p:cNvSpPr/>
          <p:nvPr/>
        </p:nvSpPr>
        <p:spPr>
          <a:xfrm>
            <a:off x="6327216" y="3921707"/>
            <a:ext cx="5289551" cy="34644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kstSylinder 116">
            <a:extLst>
              <a:ext uri="{FF2B5EF4-FFF2-40B4-BE49-F238E27FC236}">
                <a16:creationId xmlns:a16="http://schemas.microsoft.com/office/drawing/2014/main" id="{71D1C4E3-193E-4972-9D49-6239E72B695B}"/>
              </a:ext>
            </a:extLst>
          </p:cNvPr>
          <p:cNvSpPr txBox="1"/>
          <p:nvPr/>
        </p:nvSpPr>
        <p:spPr>
          <a:xfrm>
            <a:off x="6335061" y="3933828"/>
            <a:ext cx="50862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nb-NO"/>
            </a:defPPr>
            <a:lvl1pPr marR="0" lvl="0" indent="0" defTabSz="742545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Oppgraderinger og vedlikehold på løsninger</a:t>
            </a:r>
          </a:p>
        </p:txBody>
      </p:sp>
      <p:sp>
        <p:nvSpPr>
          <p:cNvPr id="33" name="Rektangel: avrundede hjørner 32">
            <a:extLst>
              <a:ext uri="{FF2B5EF4-FFF2-40B4-BE49-F238E27FC236}">
                <a16:creationId xmlns:a16="http://schemas.microsoft.com/office/drawing/2014/main" id="{3E120D85-55C7-3125-2C1F-DFB8519151FF}"/>
              </a:ext>
            </a:extLst>
          </p:cNvPr>
          <p:cNvSpPr/>
          <p:nvPr/>
        </p:nvSpPr>
        <p:spPr>
          <a:xfrm>
            <a:off x="6336315" y="5457018"/>
            <a:ext cx="3019405" cy="34644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kstSylinder 121">
            <a:extLst>
              <a:ext uri="{FF2B5EF4-FFF2-40B4-BE49-F238E27FC236}">
                <a16:creationId xmlns:a16="http://schemas.microsoft.com/office/drawing/2014/main" id="{4FA589B8-AB26-47FF-911D-BE631E1754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03938" y="5460045"/>
            <a:ext cx="32972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nb-NO"/>
            </a:defPPr>
            <a:lvl1pPr marR="0" lvl="0" indent="0" defTabSz="742545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Anskaffelser og avtaleforvaltning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EDC71341-6B0B-34DB-A489-1913240BD12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44823" y="437385"/>
            <a:ext cx="10978625" cy="376402"/>
            <a:chOff x="644823" y="437385"/>
            <a:chExt cx="10978625" cy="376402"/>
          </a:xfrm>
        </p:grpSpPr>
        <p:sp>
          <p:nvSpPr>
            <p:cNvPr id="34" name="Rektangel: avrundede hjørner 33">
              <a:extLst>
                <a:ext uri="{FF2B5EF4-FFF2-40B4-BE49-F238E27FC236}">
                  <a16:creationId xmlns:a16="http://schemas.microsoft.com/office/drawing/2014/main" id="{57AD6F87-D882-5C9C-70EC-3DE0CFF0FFC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4823" y="467345"/>
              <a:ext cx="10978625" cy="3464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" name="TekstSylinder 221">
              <a:extLst>
                <a:ext uri="{FF2B5EF4-FFF2-40B4-BE49-F238E27FC236}">
                  <a16:creationId xmlns:a16="http://schemas.microsoft.com/office/drawing/2014/main" id="{A4E93149-E649-416C-865A-27D0D1369A7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6345" y="437385"/>
              <a:ext cx="9202345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Oppgaver for å gi teknologi til bruker, ivareta respons, utrykning og evaluering</a:t>
              </a:r>
            </a:p>
          </p:txBody>
        </p:sp>
      </p:grp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0D146DD5-6D69-2202-1A50-6D3B875D5FE0}"/>
              </a:ext>
            </a:extLst>
          </p:cNvPr>
          <p:cNvCxnSpPr/>
          <p:nvPr/>
        </p:nvCxnSpPr>
        <p:spPr>
          <a:xfrm>
            <a:off x="11564229" y="1342035"/>
            <a:ext cx="89746" cy="0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0844F078-06DB-6862-07CD-B0591B337464}"/>
              </a:ext>
            </a:extLst>
          </p:cNvPr>
          <p:cNvCxnSpPr>
            <a:cxnSpLocks/>
          </p:cNvCxnSpPr>
          <p:nvPr/>
        </p:nvCxnSpPr>
        <p:spPr>
          <a:xfrm flipH="1">
            <a:off x="11650603" y="1342035"/>
            <a:ext cx="3372" cy="466457"/>
          </a:xfrm>
          <a:prstGeom prst="line">
            <a:avLst/>
          </a:prstGeom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1512EA81-BA2B-F7BA-969D-4792414A3D11}"/>
              </a:ext>
            </a:extLst>
          </p:cNvPr>
          <p:cNvCxnSpPr>
            <a:cxnSpLocks/>
          </p:cNvCxnSpPr>
          <p:nvPr/>
        </p:nvCxnSpPr>
        <p:spPr>
          <a:xfrm flipH="1">
            <a:off x="1801045" y="1796782"/>
            <a:ext cx="9852930" cy="32007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pilkobling 22">
            <a:extLst>
              <a:ext uri="{FF2B5EF4-FFF2-40B4-BE49-F238E27FC236}">
                <a16:creationId xmlns:a16="http://schemas.microsoft.com/office/drawing/2014/main" id="{A938432C-E3A4-D400-A7EF-5A4F5816F4C1}"/>
              </a:ext>
            </a:extLst>
          </p:cNvPr>
          <p:cNvCxnSpPr>
            <a:cxnSpLocks/>
          </p:cNvCxnSpPr>
          <p:nvPr/>
        </p:nvCxnSpPr>
        <p:spPr>
          <a:xfrm flipV="1">
            <a:off x="1801045" y="1694479"/>
            <a:ext cx="0" cy="139072"/>
          </a:xfrm>
          <a:prstGeom prst="straightConnector1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654BE0C2-3085-7DE4-8BBD-DA392AD39E8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26695" y="5165964"/>
            <a:ext cx="1304879" cy="1054428"/>
            <a:chOff x="3298767" y="5156334"/>
            <a:chExt cx="1304879" cy="1054428"/>
          </a:xfrm>
        </p:grpSpPr>
        <p:sp>
          <p:nvSpPr>
            <p:cNvPr id="5" name="Rektangel: avrundede hjørner 4">
              <a:extLst>
                <a:ext uri="{FF2B5EF4-FFF2-40B4-BE49-F238E27FC236}">
                  <a16:creationId xmlns:a16="http://schemas.microsoft.com/office/drawing/2014/main" id="{5AC14087-AE90-7DB5-0786-9F4803C9AC5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43646" y="5156334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Samhandling</a:t>
              </a:r>
              <a:endPara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" name="Rektangel: avrundede hjørner 7">
              <a:extLst>
                <a:ext uri="{FF2B5EF4-FFF2-40B4-BE49-F238E27FC236}">
                  <a16:creationId xmlns:a16="http://schemas.microsoft.com/office/drawing/2014/main" id="{C72450BB-4DB9-3291-1166-06EFB3EC401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98767" y="5882310"/>
              <a:ext cx="1304879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Likebent trekant 17">
            <a:extLst>
              <a:ext uri="{FF2B5EF4-FFF2-40B4-BE49-F238E27FC236}">
                <a16:creationId xmlns:a16="http://schemas.microsoft.com/office/drawing/2014/main" id="{2E40C88E-7D8A-F225-6F01-4B55736393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2092" y="1921192"/>
            <a:ext cx="11026057" cy="184225"/>
          </a:xfrm>
          <a:prstGeom prst="triangle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562A64E2-C432-18C5-DB57-CE6203246D99}"/>
              </a:ext>
            </a:extLst>
          </p:cNvPr>
          <p:cNvGrpSpPr/>
          <p:nvPr/>
        </p:nvGrpSpPr>
        <p:grpSpPr>
          <a:xfrm>
            <a:off x="6303938" y="3931319"/>
            <a:ext cx="5289551" cy="346442"/>
            <a:chOff x="6303938" y="3931319"/>
            <a:chExt cx="5289551" cy="346442"/>
          </a:xfrm>
        </p:grpSpPr>
        <p:sp>
          <p:nvSpPr>
            <p:cNvPr id="19" name="Rektangel: avrundede hjørner 18">
              <a:extLst>
                <a:ext uri="{FF2B5EF4-FFF2-40B4-BE49-F238E27FC236}">
                  <a16:creationId xmlns:a16="http://schemas.microsoft.com/office/drawing/2014/main" id="{DDA7DD12-BAB4-1C2B-38A4-A6035028C425}"/>
                </a:ext>
              </a:extLst>
            </p:cNvPr>
            <p:cNvSpPr/>
            <p:nvPr/>
          </p:nvSpPr>
          <p:spPr>
            <a:xfrm>
              <a:off x="6303938" y="3931319"/>
              <a:ext cx="5289551" cy="3464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kstSylinder 19">
              <a:extLst>
                <a:ext uri="{FF2B5EF4-FFF2-40B4-BE49-F238E27FC236}">
                  <a16:creationId xmlns:a16="http://schemas.microsoft.com/office/drawing/2014/main" id="{AB48BF0B-D627-FAE5-3550-291EA6818C1C}"/>
                </a:ext>
              </a:extLst>
            </p:cNvPr>
            <p:cNvSpPr txBox="1"/>
            <p:nvPr/>
          </p:nvSpPr>
          <p:spPr>
            <a:xfrm>
              <a:off x="6311783" y="3943440"/>
              <a:ext cx="508625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nb-NO"/>
              </a:defPPr>
              <a:lvl1pPr marR="0" lvl="0" indent="0" defTabSz="742545" eaLnBrk="0" fontAlgn="base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 kumimoji="0" sz="1600" b="1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defRPr>
              </a:lvl1pPr>
            </a:lstStyle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r>
                <a:rPr kumimoji="0" lang="nb-NO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Oppgraderinger og vedlikehold av løsninger</a:t>
              </a:r>
            </a:p>
          </p:txBody>
        </p:sp>
      </p:grpSp>
      <p:sp>
        <p:nvSpPr>
          <p:cNvPr id="43" name="Ellipse 42">
            <a:extLst>
              <a:ext uri="{FF2B5EF4-FFF2-40B4-BE49-F238E27FC236}">
                <a16:creationId xmlns:a16="http://schemas.microsoft.com/office/drawing/2014/main" id="{AAFC315A-8DC6-AE17-1EC8-F5A136ED948F}"/>
              </a:ext>
            </a:extLst>
          </p:cNvPr>
          <p:cNvSpPr/>
          <p:nvPr/>
        </p:nvSpPr>
        <p:spPr>
          <a:xfrm>
            <a:off x="8472680" y="64604"/>
            <a:ext cx="260058" cy="26005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B4778353-7CFC-1B72-3765-028001DD8006}"/>
              </a:ext>
            </a:extLst>
          </p:cNvPr>
          <p:cNvSpPr/>
          <p:nvPr/>
        </p:nvSpPr>
        <p:spPr>
          <a:xfrm>
            <a:off x="8784171" y="62249"/>
            <a:ext cx="260058" cy="260058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FBE2E795-E860-6297-C277-A5F9AF5808A9}"/>
              </a:ext>
            </a:extLst>
          </p:cNvPr>
          <p:cNvSpPr/>
          <p:nvPr/>
        </p:nvSpPr>
        <p:spPr>
          <a:xfrm>
            <a:off x="9095662" y="53817"/>
            <a:ext cx="260058" cy="260058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87EC4EA2-34DF-1E53-A199-085DB0B476DC}"/>
              </a:ext>
            </a:extLst>
          </p:cNvPr>
          <p:cNvSpPr/>
          <p:nvPr/>
        </p:nvSpPr>
        <p:spPr>
          <a:xfrm>
            <a:off x="1633545" y="2745317"/>
            <a:ext cx="260058" cy="26005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B232CC95-57F0-E8B6-D1F5-36CDF102A346}"/>
              </a:ext>
            </a:extLst>
          </p:cNvPr>
          <p:cNvSpPr/>
          <p:nvPr/>
        </p:nvSpPr>
        <p:spPr>
          <a:xfrm>
            <a:off x="2991361" y="2745317"/>
            <a:ext cx="260058" cy="26005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F293954A-35F9-3028-95BD-3A761A55EDAA}"/>
              </a:ext>
            </a:extLst>
          </p:cNvPr>
          <p:cNvSpPr/>
          <p:nvPr/>
        </p:nvSpPr>
        <p:spPr>
          <a:xfrm>
            <a:off x="4314330" y="2745919"/>
            <a:ext cx="260058" cy="26005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AFE5A1EE-F916-2F43-8FED-6E1A40DD5380}"/>
              </a:ext>
            </a:extLst>
          </p:cNvPr>
          <p:cNvSpPr/>
          <p:nvPr/>
        </p:nvSpPr>
        <p:spPr>
          <a:xfrm>
            <a:off x="5714252" y="2745317"/>
            <a:ext cx="260058" cy="26005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0569A35A-EAC6-14D9-82C5-4F8EC403BC71}"/>
              </a:ext>
            </a:extLst>
          </p:cNvPr>
          <p:cNvSpPr/>
          <p:nvPr/>
        </p:nvSpPr>
        <p:spPr>
          <a:xfrm>
            <a:off x="1631850" y="3940658"/>
            <a:ext cx="260058" cy="26005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A33749C0-A92B-3798-79F2-D770438D615E}"/>
              </a:ext>
            </a:extLst>
          </p:cNvPr>
          <p:cNvSpPr/>
          <p:nvPr/>
        </p:nvSpPr>
        <p:spPr>
          <a:xfrm>
            <a:off x="2980141" y="3940658"/>
            <a:ext cx="260058" cy="26005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A4BF4E69-3B64-8112-A9DC-AABD545E6B49}"/>
              </a:ext>
            </a:extLst>
          </p:cNvPr>
          <p:cNvSpPr/>
          <p:nvPr/>
        </p:nvSpPr>
        <p:spPr>
          <a:xfrm>
            <a:off x="4312635" y="3941260"/>
            <a:ext cx="260058" cy="26005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04DCC3DE-44D0-32AA-3D28-DCBE5B1073AA}"/>
              </a:ext>
            </a:extLst>
          </p:cNvPr>
          <p:cNvSpPr/>
          <p:nvPr/>
        </p:nvSpPr>
        <p:spPr>
          <a:xfrm>
            <a:off x="5704090" y="3940658"/>
            <a:ext cx="260058" cy="26005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AD60B35F-424B-8981-8C80-600BF70F80D6}"/>
              </a:ext>
            </a:extLst>
          </p:cNvPr>
          <p:cNvSpPr/>
          <p:nvPr/>
        </p:nvSpPr>
        <p:spPr>
          <a:xfrm>
            <a:off x="1669547" y="5122476"/>
            <a:ext cx="260058" cy="26005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95B91CD9-A3B4-4983-8509-0D6A12F21FA8}"/>
              </a:ext>
            </a:extLst>
          </p:cNvPr>
          <p:cNvSpPr/>
          <p:nvPr/>
        </p:nvSpPr>
        <p:spPr>
          <a:xfrm>
            <a:off x="3010201" y="5109890"/>
            <a:ext cx="260058" cy="26005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9ACFA3C0-116B-8685-347A-A9208732F00C}"/>
              </a:ext>
            </a:extLst>
          </p:cNvPr>
          <p:cNvSpPr/>
          <p:nvPr/>
        </p:nvSpPr>
        <p:spPr>
          <a:xfrm>
            <a:off x="8698451" y="2758017"/>
            <a:ext cx="260058" cy="26005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9554E564-7C28-E75F-235E-B8A71067EA87}"/>
              </a:ext>
            </a:extLst>
          </p:cNvPr>
          <p:cNvSpPr/>
          <p:nvPr/>
        </p:nvSpPr>
        <p:spPr>
          <a:xfrm>
            <a:off x="7326570" y="2740650"/>
            <a:ext cx="260058" cy="26005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6B7AC6AB-82B8-220B-2E7D-CB66EB48EA2D}"/>
              </a:ext>
            </a:extLst>
          </p:cNvPr>
          <p:cNvSpPr/>
          <p:nvPr/>
        </p:nvSpPr>
        <p:spPr>
          <a:xfrm>
            <a:off x="10076147" y="2728568"/>
            <a:ext cx="260058" cy="26005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0AAC15B5-76E2-7EA9-69D4-6A7DB0B9CABE}"/>
              </a:ext>
            </a:extLst>
          </p:cNvPr>
          <p:cNvSpPr/>
          <p:nvPr/>
        </p:nvSpPr>
        <p:spPr>
          <a:xfrm>
            <a:off x="11393917" y="2753108"/>
            <a:ext cx="260058" cy="26005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FB24E809-C4C1-3DE2-216C-F3AF262637E5}"/>
              </a:ext>
            </a:extLst>
          </p:cNvPr>
          <p:cNvSpPr/>
          <p:nvPr/>
        </p:nvSpPr>
        <p:spPr>
          <a:xfrm>
            <a:off x="7329554" y="4234365"/>
            <a:ext cx="260058" cy="26005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4EC570AF-53C8-7E1A-29E7-9F5BF5828AA0}"/>
              </a:ext>
            </a:extLst>
          </p:cNvPr>
          <p:cNvSpPr/>
          <p:nvPr/>
        </p:nvSpPr>
        <p:spPr>
          <a:xfrm>
            <a:off x="8680517" y="4236394"/>
            <a:ext cx="260058" cy="26005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F73315C0-5E6D-67A1-E7FA-38F83ECFA315}"/>
              </a:ext>
            </a:extLst>
          </p:cNvPr>
          <p:cNvSpPr/>
          <p:nvPr/>
        </p:nvSpPr>
        <p:spPr>
          <a:xfrm>
            <a:off x="10025405" y="4224956"/>
            <a:ext cx="260058" cy="26005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2BC16F84-45F0-6936-71A9-15C7DF0DF50B}"/>
              </a:ext>
            </a:extLst>
          </p:cNvPr>
          <p:cNvSpPr/>
          <p:nvPr/>
        </p:nvSpPr>
        <p:spPr>
          <a:xfrm>
            <a:off x="11373398" y="4219021"/>
            <a:ext cx="260058" cy="26005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65ABCBDD-35C7-A232-F6DB-633583319041}"/>
              </a:ext>
            </a:extLst>
          </p:cNvPr>
          <p:cNvSpPr/>
          <p:nvPr/>
        </p:nvSpPr>
        <p:spPr>
          <a:xfrm>
            <a:off x="7360111" y="5788012"/>
            <a:ext cx="260058" cy="26005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E65E6856-7BE7-9FE3-8EBA-395843640191}"/>
              </a:ext>
            </a:extLst>
          </p:cNvPr>
          <p:cNvSpPr/>
          <p:nvPr/>
        </p:nvSpPr>
        <p:spPr>
          <a:xfrm>
            <a:off x="8733848" y="5780650"/>
            <a:ext cx="260058" cy="26005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6FF97E75-D588-779E-6B5A-400E246A0EF6}"/>
              </a:ext>
            </a:extLst>
          </p:cNvPr>
          <p:cNvSpPr/>
          <p:nvPr/>
        </p:nvSpPr>
        <p:spPr>
          <a:xfrm>
            <a:off x="2931409" y="828553"/>
            <a:ext cx="260058" cy="26005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2B17FF7A-073E-8CCC-C85D-B71B914E76AB}"/>
              </a:ext>
            </a:extLst>
          </p:cNvPr>
          <p:cNvSpPr/>
          <p:nvPr/>
        </p:nvSpPr>
        <p:spPr>
          <a:xfrm>
            <a:off x="5998377" y="826893"/>
            <a:ext cx="260058" cy="26005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0A48C489-3324-B16E-7F7B-81B28662BC53}"/>
              </a:ext>
            </a:extLst>
          </p:cNvPr>
          <p:cNvSpPr/>
          <p:nvPr/>
        </p:nvSpPr>
        <p:spPr>
          <a:xfrm>
            <a:off x="8662648" y="828553"/>
            <a:ext cx="260058" cy="26005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7E399263-847E-2294-A889-BBE449D87EB2}"/>
              </a:ext>
            </a:extLst>
          </p:cNvPr>
          <p:cNvSpPr/>
          <p:nvPr/>
        </p:nvSpPr>
        <p:spPr>
          <a:xfrm>
            <a:off x="11387172" y="803253"/>
            <a:ext cx="260058" cy="26005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708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64FA03A-8D5A-46F6-B74B-BD6C36B11A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Rektangel: avrundede hjørner 219">
            <a:extLst>
              <a:ext uri="{FF2B5EF4-FFF2-40B4-BE49-F238E27FC236}">
                <a16:creationId xmlns:a16="http://schemas.microsoft.com/office/drawing/2014/main" id="{77CB5CF8-34F7-47B9-8E69-4FB089644D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4879" y="2092277"/>
            <a:ext cx="11382241" cy="4720684"/>
          </a:xfrm>
          <a:prstGeom prst="roundRect">
            <a:avLst>
              <a:gd name="adj" fmla="val 4950"/>
            </a:avLst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9" name="Rektangel: avrundede hjørner 218">
            <a:extLst>
              <a:ext uri="{FF2B5EF4-FFF2-40B4-BE49-F238E27FC236}">
                <a16:creationId xmlns:a16="http://schemas.microsoft.com/office/drawing/2014/main" id="{13FD408F-B0F4-4169-AF64-1CCEAB4A03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2430" y="386144"/>
            <a:ext cx="11382241" cy="1543523"/>
          </a:xfrm>
          <a:prstGeom prst="roundRect">
            <a:avLst>
              <a:gd name="adj" fmla="val 12042"/>
            </a:avLst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Rektangel: avrundede hjørner 128">
            <a:extLst>
              <a:ext uri="{FF2B5EF4-FFF2-40B4-BE49-F238E27FC236}">
                <a16:creationId xmlns:a16="http://schemas.microsoft.com/office/drawing/2014/main" id="{7489198D-F647-4BDE-95F8-5FF3AA32FCBF}"/>
              </a:ext>
            </a:extLst>
          </p:cNvPr>
          <p:cNvSpPr/>
          <p:nvPr/>
        </p:nvSpPr>
        <p:spPr>
          <a:xfrm>
            <a:off x="644823" y="874035"/>
            <a:ext cx="2520000" cy="81112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Henvise, kartlegge og tildele</a:t>
            </a:r>
          </a:p>
        </p:txBody>
      </p:sp>
      <p:sp>
        <p:nvSpPr>
          <p:cNvPr id="130" name="Rektangel: avrundede hjørner 129">
            <a:extLst>
              <a:ext uri="{FF2B5EF4-FFF2-40B4-BE49-F238E27FC236}">
                <a16:creationId xmlns:a16="http://schemas.microsoft.com/office/drawing/2014/main" id="{9FFFECFB-4DFE-43F4-AC0A-AAB14788B0B3}"/>
              </a:ext>
            </a:extLst>
          </p:cNvPr>
          <p:cNvSpPr/>
          <p:nvPr/>
        </p:nvSpPr>
        <p:spPr>
          <a:xfrm>
            <a:off x="3324625" y="874035"/>
            <a:ext cx="2880000" cy="811121"/>
          </a:xfrm>
          <a:prstGeom prst="roundRect">
            <a:avLst/>
          </a:prstGeom>
          <a:solidFill>
            <a:srgbClr val="C6D9F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Gjøre tilpasninger, gi opplæring og installere</a:t>
            </a:r>
          </a:p>
        </p:txBody>
      </p:sp>
      <p:sp>
        <p:nvSpPr>
          <p:cNvPr id="131" name="Rektangel: avrundede hjørner 130">
            <a:extLst>
              <a:ext uri="{FF2B5EF4-FFF2-40B4-BE49-F238E27FC236}">
                <a16:creationId xmlns:a16="http://schemas.microsoft.com/office/drawing/2014/main" id="{1D594A25-E03B-4452-BDF1-380D53781F26}"/>
              </a:ext>
            </a:extLst>
          </p:cNvPr>
          <p:cNvSpPr/>
          <p:nvPr/>
        </p:nvSpPr>
        <p:spPr>
          <a:xfrm>
            <a:off x="6364427" y="874035"/>
            <a:ext cx="2520000" cy="811121"/>
          </a:xfrm>
          <a:prstGeom prst="roundRect">
            <a:avLst/>
          </a:prstGeom>
          <a:solidFill>
            <a:srgbClr val="C6D9F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Ivareta respons og utrykning</a:t>
            </a:r>
          </a:p>
        </p:txBody>
      </p:sp>
      <p:sp>
        <p:nvSpPr>
          <p:cNvPr id="132" name="Rektangel: avrundede hjørner 131">
            <a:extLst>
              <a:ext uri="{FF2B5EF4-FFF2-40B4-BE49-F238E27FC236}">
                <a16:creationId xmlns:a16="http://schemas.microsoft.com/office/drawing/2014/main" id="{4BA36B20-4574-47DB-A299-31E52D0E9C6F}"/>
              </a:ext>
            </a:extLst>
          </p:cNvPr>
          <p:cNvSpPr/>
          <p:nvPr/>
        </p:nvSpPr>
        <p:spPr>
          <a:xfrm>
            <a:off x="9044229" y="874035"/>
            <a:ext cx="2520000" cy="811121"/>
          </a:xfrm>
          <a:prstGeom prst="roundRect">
            <a:avLst/>
          </a:prstGeom>
          <a:solidFill>
            <a:srgbClr val="C6D9F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Evaluere og videreføre, endre eller avslutte tjeneste</a:t>
            </a:r>
          </a:p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endParaRPr kumimoji="0" lang="nb-NO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79" name="Rett pilkobling 178">
            <a:extLst>
              <a:ext uri="{FF2B5EF4-FFF2-40B4-BE49-F238E27FC236}">
                <a16:creationId xmlns:a16="http://schemas.microsoft.com/office/drawing/2014/main" id="{17DE009D-1D2F-4D79-951A-7DB56361B529}"/>
              </a:ext>
            </a:extLst>
          </p:cNvPr>
          <p:cNvCxnSpPr>
            <a:cxnSpLocks/>
            <a:stCxn id="130" idx="3"/>
            <a:endCxn id="131" idx="1"/>
          </p:cNvCxnSpPr>
          <p:nvPr/>
        </p:nvCxnSpPr>
        <p:spPr>
          <a:xfrm>
            <a:off x="6204625" y="1279596"/>
            <a:ext cx="159802" cy="0"/>
          </a:xfrm>
          <a:prstGeom prst="straightConnector1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tailEnd type="arrow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Rett pilkobling 179">
            <a:extLst>
              <a:ext uri="{FF2B5EF4-FFF2-40B4-BE49-F238E27FC236}">
                <a16:creationId xmlns:a16="http://schemas.microsoft.com/office/drawing/2014/main" id="{BD503D6B-28DF-4D7A-8754-A77EAD942907}"/>
              </a:ext>
            </a:extLst>
          </p:cNvPr>
          <p:cNvCxnSpPr>
            <a:cxnSpLocks/>
            <a:stCxn id="131" idx="3"/>
            <a:endCxn id="132" idx="1"/>
          </p:cNvCxnSpPr>
          <p:nvPr/>
        </p:nvCxnSpPr>
        <p:spPr>
          <a:xfrm>
            <a:off x="8884427" y="1279596"/>
            <a:ext cx="159802" cy="0"/>
          </a:xfrm>
          <a:prstGeom prst="straightConnector1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tailEnd type="arrow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Rett pilkobling 182">
            <a:extLst>
              <a:ext uri="{FF2B5EF4-FFF2-40B4-BE49-F238E27FC236}">
                <a16:creationId xmlns:a16="http://schemas.microsoft.com/office/drawing/2014/main" id="{3B411F68-2DA3-4A45-BE7C-85807C94DBBC}"/>
              </a:ext>
            </a:extLst>
          </p:cNvPr>
          <p:cNvCxnSpPr>
            <a:cxnSpLocks/>
            <a:stCxn id="129" idx="3"/>
            <a:endCxn id="130" idx="1"/>
          </p:cNvCxnSpPr>
          <p:nvPr/>
        </p:nvCxnSpPr>
        <p:spPr>
          <a:xfrm>
            <a:off x="3164823" y="1279596"/>
            <a:ext cx="159802" cy="0"/>
          </a:xfrm>
          <a:prstGeom prst="straightConnector1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tailEnd type="arrow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Rektangel: avrundede hjørner 190">
            <a:extLst>
              <a:ext uri="{FF2B5EF4-FFF2-40B4-BE49-F238E27FC236}">
                <a16:creationId xmlns:a16="http://schemas.microsoft.com/office/drawing/2014/main" id="{B84492D7-EDAE-461B-B978-770A92ACE777}"/>
              </a:ext>
            </a:extLst>
          </p:cNvPr>
          <p:cNvSpPr/>
          <p:nvPr/>
        </p:nvSpPr>
        <p:spPr>
          <a:xfrm>
            <a:off x="646771" y="1397116"/>
            <a:ext cx="2518050" cy="328452"/>
          </a:xfrm>
          <a:prstGeom prst="roundRect">
            <a:avLst>
              <a:gd name="adj" fmla="val 42792"/>
            </a:avLst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endParaRPr kumimoji="0" lang="nb-NO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  <p:sp>
        <p:nvSpPr>
          <p:cNvPr id="193" name="Rektangel: avrundede hjørner 192">
            <a:extLst>
              <a:ext uri="{FF2B5EF4-FFF2-40B4-BE49-F238E27FC236}">
                <a16:creationId xmlns:a16="http://schemas.microsoft.com/office/drawing/2014/main" id="{A4140DC7-113F-4BB4-B249-AADC8EC97EE7}"/>
              </a:ext>
            </a:extLst>
          </p:cNvPr>
          <p:cNvSpPr/>
          <p:nvPr/>
        </p:nvSpPr>
        <p:spPr>
          <a:xfrm>
            <a:off x="3324623" y="1387230"/>
            <a:ext cx="2879999" cy="328452"/>
          </a:xfrm>
          <a:prstGeom prst="roundRect">
            <a:avLst>
              <a:gd name="adj" fmla="val 42792"/>
            </a:avLst>
          </a:prstGeom>
          <a:solidFill>
            <a:srgbClr val="8EB4E3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endParaRPr kumimoji="0" lang="nb-NO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  <p:sp>
        <p:nvSpPr>
          <p:cNvPr id="194" name="Rektangel: avrundede hjørner 193">
            <a:extLst>
              <a:ext uri="{FF2B5EF4-FFF2-40B4-BE49-F238E27FC236}">
                <a16:creationId xmlns:a16="http://schemas.microsoft.com/office/drawing/2014/main" id="{7C9FF306-FB9D-413D-B56C-A4CF70A18284}"/>
              </a:ext>
            </a:extLst>
          </p:cNvPr>
          <p:cNvSpPr/>
          <p:nvPr/>
        </p:nvSpPr>
        <p:spPr>
          <a:xfrm>
            <a:off x="6364426" y="1395366"/>
            <a:ext cx="2511486" cy="328452"/>
          </a:xfrm>
          <a:prstGeom prst="roundRect">
            <a:avLst>
              <a:gd name="adj" fmla="val 42792"/>
            </a:avLst>
          </a:prstGeom>
          <a:solidFill>
            <a:srgbClr val="8EB4E3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endParaRPr kumimoji="0" lang="nb-NO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  <p:sp>
        <p:nvSpPr>
          <p:cNvPr id="195" name="Rektangel: avrundede hjørner 194">
            <a:extLst>
              <a:ext uri="{FF2B5EF4-FFF2-40B4-BE49-F238E27FC236}">
                <a16:creationId xmlns:a16="http://schemas.microsoft.com/office/drawing/2014/main" id="{6F38CD00-D42D-4C3A-933F-E973B3DF316A}"/>
              </a:ext>
            </a:extLst>
          </p:cNvPr>
          <p:cNvSpPr/>
          <p:nvPr/>
        </p:nvSpPr>
        <p:spPr>
          <a:xfrm>
            <a:off x="9044229" y="1398031"/>
            <a:ext cx="2507061" cy="328452"/>
          </a:xfrm>
          <a:prstGeom prst="roundRect">
            <a:avLst>
              <a:gd name="adj" fmla="val 50000"/>
            </a:avLst>
          </a:prstGeom>
          <a:solidFill>
            <a:srgbClr val="8EB4E3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endParaRPr kumimoji="0" lang="nb-NO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  <p:sp>
        <p:nvSpPr>
          <p:cNvPr id="128" name="Rektangel: avrundede hjørner 127">
            <a:extLst>
              <a:ext uri="{FF2B5EF4-FFF2-40B4-BE49-F238E27FC236}">
                <a16:creationId xmlns:a16="http://schemas.microsoft.com/office/drawing/2014/main" id="{47FAC21F-5E4C-4A37-A950-B70A26FC55AE}"/>
              </a:ext>
            </a:extLst>
          </p:cNvPr>
          <p:cNvSpPr/>
          <p:nvPr/>
        </p:nvSpPr>
        <p:spPr>
          <a:xfrm>
            <a:off x="4678917" y="4019409"/>
            <a:ext cx="1260000" cy="936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Følge opp gevinster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grpSp>
        <p:nvGrpSpPr>
          <p:cNvPr id="48" name="Gruppe 47">
            <a:extLst>
              <a:ext uri="{FF2B5EF4-FFF2-40B4-BE49-F238E27FC236}">
                <a16:creationId xmlns:a16="http://schemas.microsoft.com/office/drawing/2014/main" id="{8C1DA47F-9E19-137F-E473-D6B092D71061}"/>
              </a:ext>
            </a:extLst>
          </p:cNvPr>
          <p:cNvGrpSpPr/>
          <p:nvPr/>
        </p:nvGrpSpPr>
        <p:grpSpPr>
          <a:xfrm>
            <a:off x="6326516" y="2811201"/>
            <a:ext cx="1297911" cy="1019762"/>
            <a:chOff x="6326516" y="2811201"/>
            <a:chExt cx="1297911" cy="1019762"/>
          </a:xfrm>
        </p:grpSpPr>
        <p:sp>
          <p:nvSpPr>
            <p:cNvPr id="135" name="Rektangel: avrundede hjørner 134">
              <a:extLst>
                <a:ext uri="{FF2B5EF4-FFF2-40B4-BE49-F238E27FC236}">
                  <a16:creationId xmlns:a16="http://schemas.microsoft.com/office/drawing/2014/main" id="{BA995DF1-3BC9-4010-82CF-479D6E406477}"/>
                </a:ext>
              </a:extLst>
            </p:cNvPr>
            <p:cNvSpPr/>
            <p:nvPr/>
          </p:nvSpPr>
          <p:spPr>
            <a:xfrm>
              <a:off x="6346678" y="2811201"/>
              <a:ext cx="1260000" cy="936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Håndtere support på systemer og utstyr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96" name="Rektangel: avrundede hjørner 195">
              <a:extLst>
                <a:ext uri="{FF2B5EF4-FFF2-40B4-BE49-F238E27FC236}">
                  <a16:creationId xmlns:a16="http://schemas.microsoft.com/office/drawing/2014/main" id="{F3AA0A4A-1464-48CF-AD39-2A98BFED2F92}"/>
                </a:ext>
              </a:extLst>
            </p:cNvPr>
            <p:cNvSpPr/>
            <p:nvPr/>
          </p:nvSpPr>
          <p:spPr>
            <a:xfrm>
              <a:off x="6326516" y="3502511"/>
              <a:ext cx="1297911" cy="328452"/>
            </a:xfrm>
            <a:prstGeom prst="roundRect">
              <a:avLst>
                <a:gd name="adj" fmla="val 42792"/>
              </a:avLst>
            </a:prstGeom>
            <a:solidFill>
              <a:srgbClr val="FFD48F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50" name="Gruppe 49">
            <a:extLst>
              <a:ext uri="{FF2B5EF4-FFF2-40B4-BE49-F238E27FC236}">
                <a16:creationId xmlns:a16="http://schemas.microsoft.com/office/drawing/2014/main" id="{542D817C-6EE7-36FF-0E26-3417309D2A6C}"/>
              </a:ext>
            </a:extLst>
          </p:cNvPr>
          <p:cNvGrpSpPr/>
          <p:nvPr/>
        </p:nvGrpSpPr>
        <p:grpSpPr>
          <a:xfrm>
            <a:off x="9031262" y="2799769"/>
            <a:ext cx="1278570" cy="1011486"/>
            <a:chOff x="9031262" y="2799769"/>
            <a:chExt cx="1278570" cy="1011486"/>
          </a:xfrm>
        </p:grpSpPr>
        <p:sp>
          <p:nvSpPr>
            <p:cNvPr id="137" name="Rektangel: avrundede hjørner 136">
              <a:extLst>
                <a:ext uri="{FF2B5EF4-FFF2-40B4-BE49-F238E27FC236}">
                  <a16:creationId xmlns:a16="http://schemas.microsoft.com/office/drawing/2014/main" id="{FC01CC25-614C-48B4-A06E-B3C8B0BA35FE}"/>
                </a:ext>
              </a:extLst>
            </p:cNvPr>
            <p:cNvSpPr/>
            <p:nvPr/>
          </p:nvSpPr>
          <p:spPr>
            <a:xfrm>
              <a:off x="9049832" y="2799769"/>
              <a:ext cx="1260000" cy="936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Drifte systemer, plattformer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og infrastruktur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98" name="Rektangel: avrundede hjørner 197">
              <a:extLst>
                <a:ext uri="{FF2B5EF4-FFF2-40B4-BE49-F238E27FC236}">
                  <a16:creationId xmlns:a16="http://schemas.microsoft.com/office/drawing/2014/main" id="{B3DC9DC4-92A2-48E2-B6E0-38735E656BCA}"/>
                </a:ext>
              </a:extLst>
            </p:cNvPr>
            <p:cNvSpPr/>
            <p:nvPr/>
          </p:nvSpPr>
          <p:spPr>
            <a:xfrm>
              <a:off x="9031262" y="3482803"/>
              <a:ext cx="1271390" cy="328452"/>
            </a:xfrm>
            <a:prstGeom prst="roundRect">
              <a:avLst>
                <a:gd name="adj" fmla="val 42792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endParaRPr>
            </a:p>
          </p:txBody>
        </p:sp>
      </p:grpSp>
      <p:grpSp>
        <p:nvGrpSpPr>
          <p:cNvPr id="51" name="Gruppe 50">
            <a:extLst>
              <a:ext uri="{FF2B5EF4-FFF2-40B4-BE49-F238E27FC236}">
                <a16:creationId xmlns:a16="http://schemas.microsoft.com/office/drawing/2014/main" id="{7E764016-C14B-5D75-8AA7-1812495BBC44}"/>
              </a:ext>
            </a:extLst>
          </p:cNvPr>
          <p:cNvGrpSpPr/>
          <p:nvPr/>
        </p:nvGrpSpPr>
        <p:grpSpPr>
          <a:xfrm>
            <a:off x="10351006" y="2798432"/>
            <a:ext cx="1271389" cy="1007056"/>
            <a:chOff x="10351006" y="2798432"/>
            <a:chExt cx="1271389" cy="1007056"/>
          </a:xfrm>
        </p:grpSpPr>
        <p:sp>
          <p:nvSpPr>
            <p:cNvPr id="138" name="Rektangel: avrundede hjørner 137">
              <a:extLst>
                <a:ext uri="{FF2B5EF4-FFF2-40B4-BE49-F238E27FC236}">
                  <a16:creationId xmlns:a16="http://schemas.microsoft.com/office/drawing/2014/main" id="{ED4B320D-381F-4091-9E14-4049988B7202}"/>
                </a:ext>
              </a:extLst>
            </p:cNvPr>
            <p:cNvSpPr/>
            <p:nvPr/>
          </p:nvSpPr>
          <p:spPr>
            <a:xfrm>
              <a:off x="10359216" y="2798432"/>
              <a:ext cx="1260000" cy="936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Drifte rolle- og tilgangsstyring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99" name="Rektangel: avrundede hjørner 198">
              <a:extLst>
                <a:ext uri="{FF2B5EF4-FFF2-40B4-BE49-F238E27FC236}">
                  <a16:creationId xmlns:a16="http://schemas.microsoft.com/office/drawing/2014/main" id="{B675EAFD-2474-4AD6-AF9E-129A9124C815}"/>
                </a:ext>
              </a:extLst>
            </p:cNvPr>
            <p:cNvSpPr/>
            <p:nvPr/>
          </p:nvSpPr>
          <p:spPr>
            <a:xfrm>
              <a:off x="10351006" y="3477036"/>
              <a:ext cx="1271389" cy="328452"/>
            </a:xfrm>
            <a:prstGeom prst="roundRect">
              <a:avLst>
                <a:gd name="adj" fmla="val 42792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42" name="Gruppe 41">
            <a:extLst>
              <a:ext uri="{FF2B5EF4-FFF2-40B4-BE49-F238E27FC236}">
                <a16:creationId xmlns:a16="http://schemas.microsoft.com/office/drawing/2014/main" id="{2E4CF00D-6E1F-35DB-8E41-AA19C778C2F0}"/>
              </a:ext>
            </a:extLst>
          </p:cNvPr>
          <p:cNvGrpSpPr/>
          <p:nvPr/>
        </p:nvGrpSpPr>
        <p:grpSpPr>
          <a:xfrm>
            <a:off x="629524" y="2814748"/>
            <a:ext cx="1297911" cy="1027536"/>
            <a:chOff x="629524" y="2814748"/>
            <a:chExt cx="1297911" cy="1027536"/>
          </a:xfrm>
        </p:grpSpPr>
        <p:sp>
          <p:nvSpPr>
            <p:cNvPr id="96" name="Rektangel: avrundede hjørner 95">
              <a:extLst>
                <a:ext uri="{FF2B5EF4-FFF2-40B4-BE49-F238E27FC236}">
                  <a16:creationId xmlns:a16="http://schemas.microsoft.com/office/drawing/2014/main" id="{85847668-8855-4A6F-A172-63A287163AF4}"/>
                </a:ext>
              </a:extLst>
            </p:cNvPr>
            <p:cNvSpPr/>
            <p:nvPr/>
          </p:nvSpPr>
          <p:spPr>
            <a:xfrm>
              <a:off x="656152" y="2814748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Arial"/>
                </a:rPr>
                <a:t>Gjennomføre kommunikasjons-tiltak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200" name="Rektangel: avrundede hjørner 199">
              <a:extLst>
                <a:ext uri="{FF2B5EF4-FFF2-40B4-BE49-F238E27FC236}">
                  <a16:creationId xmlns:a16="http://schemas.microsoft.com/office/drawing/2014/main" id="{8FF2CE9F-25DF-4C26-95FB-237FA062BC4B}"/>
                </a:ext>
              </a:extLst>
            </p:cNvPr>
            <p:cNvSpPr/>
            <p:nvPr/>
          </p:nvSpPr>
          <p:spPr>
            <a:xfrm>
              <a:off x="629524" y="3513832"/>
              <a:ext cx="1297911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298E0C6-691F-090F-4299-F76037E0A414}"/>
              </a:ext>
            </a:extLst>
          </p:cNvPr>
          <p:cNvGrpSpPr/>
          <p:nvPr/>
        </p:nvGrpSpPr>
        <p:grpSpPr>
          <a:xfrm>
            <a:off x="1977009" y="2813411"/>
            <a:ext cx="1286627" cy="1028873"/>
            <a:chOff x="1977009" y="2813411"/>
            <a:chExt cx="1286627" cy="1028873"/>
          </a:xfrm>
        </p:grpSpPr>
        <p:sp>
          <p:nvSpPr>
            <p:cNvPr id="97" name="Rektangel: avrundede hjørner 96">
              <a:extLst>
                <a:ext uri="{FF2B5EF4-FFF2-40B4-BE49-F238E27FC236}">
                  <a16:creationId xmlns:a16="http://schemas.microsoft.com/office/drawing/2014/main" id="{2E102A2B-1AB3-485A-8A70-208AD6C271C2}"/>
                </a:ext>
              </a:extLst>
            </p:cNvPr>
            <p:cNvSpPr/>
            <p:nvPr/>
          </p:nvSpPr>
          <p:spPr>
            <a:xfrm>
              <a:off x="2003636" y="2813411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Arial"/>
                </a:rPr>
                <a:t>Lede</a:t>
              </a: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Arial"/>
                </a:rPr>
                <a:t> og gjennomføre 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Arial"/>
                </a:rPr>
                <a:t>opplæring for ansatte </a:t>
              </a:r>
            </a:p>
          </p:txBody>
        </p:sp>
        <p:sp>
          <p:nvSpPr>
            <p:cNvPr id="201" name="Rektangel: avrundede hjørner 200">
              <a:extLst>
                <a:ext uri="{FF2B5EF4-FFF2-40B4-BE49-F238E27FC236}">
                  <a16:creationId xmlns:a16="http://schemas.microsoft.com/office/drawing/2014/main" id="{4EB5A2AE-EEB5-420B-BB1D-67BC1B7AB405}"/>
                </a:ext>
              </a:extLst>
            </p:cNvPr>
            <p:cNvSpPr/>
            <p:nvPr/>
          </p:nvSpPr>
          <p:spPr>
            <a:xfrm>
              <a:off x="1977009" y="3499943"/>
              <a:ext cx="1280162" cy="342341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5B7500E4-9454-63C1-FD49-63FD45E59D8B}"/>
              </a:ext>
            </a:extLst>
          </p:cNvPr>
          <p:cNvGrpSpPr/>
          <p:nvPr/>
        </p:nvGrpSpPr>
        <p:grpSpPr>
          <a:xfrm>
            <a:off x="3303495" y="2813411"/>
            <a:ext cx="1288575" cy="1038000"/>
            <a:chOff x="3303495" y="2813411"/>
            <a:chExt cx="1288575" cy="1038000"/>
          </a:xfrm>
        </p:grpSpPr>
        <p:sp>
          <p:nvSpPr>
            <p:cNvPr id="98" name="Rektangel: avrundede hjørner 97">
              <a:extLst>
                <a:ext uri="{FF2B5EF4-FFF2-40B4-BE49-F238E27FC236}">
                  <a16:creationId xmlns:a16="http://schemas.microsoft.com/office/drawing/2014/main" id="{FE9A397F-82A8-4413-BDE9-08D7DE33360E}"/>
                </a:ext>
              </a:extLst>
            </p:cNvPr>
            <p:cNvSpPr/>
            <p:nvPr/>
          </p:nvSpPr>
          <p:spPr>
            <a:xfrm>
              <a:off x="3332070" y="2813411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Arial"/>
                </a:rPr>
                <a:t>Vedlikeholde tildelingskriterier</a:t>
              </a:r>
              <a:endPara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202" name="Rektangel: avrundede hjørner 201">
              <a:extLst>
                <a:ext uri="{FF2B5EF4-FFF2-40B4-BE49-F238E27FC236}">
                  <a16:creationId xmlns:a16="http://schemas.microsoft.com/office/drawing/2014/main" id="{17EF51E5-7621-4939-857F-E10D4CAF5979}"/>
                </a:ext>
              </a:extLst>
            </p:cNvPr>
            <p:cNvSpPr/>
            <p:nvPr/>
          </p:nvSpPr>
          <p:spPr>
            <a:xfrm>
              <a:off x="3303495" y="3522959"/>
              <a:ext cx="1282110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47" name="Gruppe 46">
            <a:extLst>
              <a:ext uri="{FF2B5EF4-FFF2-40B4-BE49-F238E27FC236}">
                <a16:creationId xmlns:a16="http://schemas.microsoft.com/office/drawing/2014/main" id="{D7BE7F57-3526-0636-6BA3-643C1EBBE614}"/>
              </a:ext>
            </a:extLst>
          </p:cNvPr>
          <p:cNvGrpSpPr/>
          <p:nvPr/>
        </p:nvGrpSpPr>
        <p:grpSpPr>
          <a:xfrm>
            <a:off x="4668999" y="2813411"/>
            <a:ext cx="1280080" cy="1042034"/>
            <a:chOff x="4668999" y="2813411"/>
            <a:chExt cx="1280080" cy="1042034"/>
          </a:xfrm>
        </p:grpSpPr>
        <p:sp>
          <p:nvSpPr>
            <p:cNvPr id="99" name="Rektangel: avrundede hjørner 98">
              <a:extLst>
                <a:ext uri="{FF2B5EF4-FFF2-40B4-BE49-F238E27FC236}">
                  <a16:creationId xmlns:a16="http://schemas.microsoft.com/office/drawing/2014/main" id="{38D11F54-15F7-446E-BFC3-0CD7FE3A04E6}"/>
                </a:ext>
              </a:extLst>
            </p:cNvPr>
            <p:cNvSpPr/>
            <p:nvPr/>
          </p:nvSpPr>
          <p:spPr>
            <a:xfrm>
              <a:off x="4689079" y="2813411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Arial"/>
                </a:rPr>
                <a:t>Forvalte rutiner for behandling av person-opplysninger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203" name="Rektangel: avrundede hjørner 202">
              <a:extLst>
                <a:ext uri="{FF2B5EF4-FFF2-40B4-BE49-F238E27FC236}">
                  <a16:creationId xmlns:a16="http://schemas.microsoft.com/office/drawing/2014/main" id="{489C0D42-92A1-43F1-85AC-B227D82FC52A}"/>
                </a:ext>
              </a:extLst>
            </p:cNvPr>
            <p:cNvSpPr/>
            <p:nvPr/>
          </p:nvSpPr>
          <p:spPr>
            <a:xfrm>
              <a:off x="4668999" y="3526993"/>
              <a:ext cx="1275801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39" name="Gruppe 38">
            <a:extLst>
              <a:ext uri="{FF2B5EF4-FFF2-40B4-BE49-F238E27FC236}">
                <a16:creationId xmlns:a16="http://schemas.microsoft.com/office/drawing/2014/main" id="{2090BB9B-FE22-C627-8576-ACB5E0FBF68F}"/>
              </a:ext>
            </a:extLst>
          </p:cNvPr>
          <p:cNvGrpSpPr/>
          <p:nvPr/>
        </p:nvGrpSpPr>
        <p:grpSpPr>
          <a:xfrm>
            <a:off x="636286" y="4020746"/>
            <a:ext cx="1297911" cy="1020092"/>
            <a:chOff x="636286" y="4020746"/>
            <a:chExt cx="1297911" cy="1020092"/>
          </a:xfrm>
        </p:grpSpPr>
        <p:sp>
          <p:nvSpPr>
            <p:cNvPr id="125" name="Rektangel: avrundede hjørner 124">
              <a:extLst>
                <a:ext uri="{FF2B5EF4-FFF2-40B4-BE49-F238E27FC236}">
                  <a16:creationId xmlns:a16="http://schemas.microsoft.com/office/drawing/2014/main" id="{0EB4533C-D3DD-4389-9297-7631747AB542}"/>
                </a:ext>
              </a:extLst>
            </p:cNvPr>
            <p:cNvSpPr/>
            <p:nvPr/>
          </p:nvSpPr>
          <p:spPr>
            <a:xfrm>
              <a:off x="645990" y="4020746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Avklare tjenestens behov og implementere nye løsninger</a:t>
              </a:r>
            </a:p>
          </p:txBody>
        </p:sp>
        <p:sp>
          <p:nvSpPr>
            <p:cNvPr id="204" name="Rektangel: avrundede hjørner 203">
              <a:extLst>
                <a:ext uri="{FF2B5EF4-FFF2-40B4-BE49-F238E27FC236}">
                  <a16:creationId xmlns:a16="http://schemas.microsoft.com/office/drawing/2014/main" id="{C25519D2-ACBE-4D63-9A74-D1790D96EF7B}"/>
                </a:ext>
              </a:extLst>
            </p:cNvPr>
            <p:cNvSpPr/>
            <p:nvPr/>
          </p:nvSpPr>
          <p:spPr>
            <a:xfrm>
              <a:off x="636286" y="4712386"/>
              <a:ext cx="1297911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40" name="Gruppe 39">
            <a:extLst>
              <a:ext uri="{FF2B5EF4-FFF2-40B4-BE49-F238E27FC236}">
                <a16:creationId xmlns:a16="http://schemas.microsoft.com/office/drawing/2014/main" id="{BE503E22-0646-D1E6-40BC-29D7C3FC6086}"/>
              </a:ext>
            </a:extLst>
          </p:cNvPr>
          <p:cNvGrpSpPr/>
          <p:nvPr/>
        </p:nvGrpSpPr>
        <p:grpSpPr>
          <a:xfrm>
            <a:off x="1992532" y="4019409"/>
            <a:ext cx="1260942" cy="1011929"/>
            <a:chOff x="1992532" y="4019409"/>
            <a:chExt cx="1260942" cy="1011929"/>
          </a:xfrm>
        </p:grpSpPr>
        <p:sp>
          <p:nvSpPr>
            <p:cNvPr id="126" name="Rektangel: avrundede hjørner 125">
              <a:extLst>
                <a:ext uri="{FF2B5EF4-FFF2-40B4-BE49-F238E27FC236}">
                  <a16:creationId xmlns:a16="http://schemas.microsoft.com/office/drawing/2014/main" id="{28A3BAF9-AF50-45A9-AC65-BCD9D9743E1D}"/>
                </a:ext>
              </a:extLst>
            </p:cNvPr>
            <p:cNvSpPr/>
            <p:nvPr/>
          </p:nvSpPr>
          <p:spPr>
            <a:xfrm>
              <a:off x="1993474" y="4019409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Endre på tjenesteforløp og rutiner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205" name="Rektangel: avrundede hjørner 204">
              <a:extLst>
                <a:ext uri="{FF2B5EF4-FFF2-40B4-BE49-F238E27FC236}">
                  <a16:creationId xmlns:a16="http://schemas.microsoft.com/office/drawing/2014/main" id="{B7997B78-A66E-4DC6-8DB7-8178C5A52292}"/>
                </a:ext>
              </a:extLst>
            </p:cNvPr>
            <p:cNvSpPr/>
            <p:nvPr/>
          </p:nvSpPr>
          <p:spPr>
            <a:xfrm>
              <a:off x="1992532" y="4702886"/>
              <a:ext cx="1260942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41" name="Gruppe 40">
            <a:extLst>
              <a:ext uri="{FF2B5EF4-FFF2-40B4-BE49-F238E27FC236}">
                <a16:creationId xmlns:a16="http://schemas.microsoft.com/office/drawing/2014/main" id="{015F8FC9-0C2E-A7C4-44E9-935D788014F9}"/>
              </a:ext>
            </a:extLst>
          </p:cNvPr>
          <p:cNvGrpSpPr/>
          <p:nvPr/>
        </p:nvGrpSpPr>
        <p:grpSpPr>
          <a:xfrm>
            <a:off x="3319960" y="4019409"/>
            <a:ext cx="1284058" cy="1011929"/>
            <a:chOff x="3319960" y="4019409"/>
            <a:chExt cx="1284058" cy="1011929"/>
          </a:xfrm>
        </p:grpSpPr>
        <p:sp>
          <p:nvSpPr>
            <p:cNvPr id="127" name="Rektangel: avrundede hjørner 126">
              <a:extLst>
                <a:ext uri="{FF2B5EF4-FFF2-40B4-BE49-F238E27FC236}">
                  <a16:creationId xmlns:a16="http://schemas.microsoft.com/office/drawing/2014/main" id="{7A701645-0106-4239-8F15-A63B7BFE3369}"/>
                </a:ext>
              </a:extLst>
            </p:cNvPr>
            <p:cNvSpPr/>
            <p:nvPr/>
          </p:nvSpPr>
          <p:spPr>
            <a:xfrm>
              <a:off x="3321908" y="4019409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Vurdere risiko </a:t>
              </a:r>
              <a:b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</a:b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og planlegge beredskap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206" name="Rektangel: avrundede hjørner 205">
              <a:extLst>
                <a:ext uri="{FF2B5EF4-FFF2-40B4-BE49-F238E27FC236}">
                  <a16:creationId xmlns:a16="http://schemas.microsoft.com/office/drawing/2014/main" id="{F29874A0-8027-4620-8C11-F81F7B6B3BF5}"/>
                </a:ext>
              </a:extLst>
            </p:cNvPr>
            <p:cNvSpPr/>
            <p:nvPr/>
          </p:nvSpPr>
          <p:spPr>
            <a:xfrm>
              <a:off x="3319960" y="4702886"/>
              <a:ext cx="1284058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sp>
        <p:nvSpPr>
          <p:cNvPr id="207" name="Rektangel: avrundede hjørner 206">
            <a:extLst>
              <a:ext uri="{FF2B5EF4-FFF2-40B4-BE49-F238E27FC236}">
                <a16:creationId xmlns:a16="http://schemas.microsoft.com/office/drawing/2014/main" id="{CFB670D2-289A-4C68-986E-6E61D1828A55}"/>
              </a:ext>
            </a:extLst>
          </p:cNvPr>
          <p:cNvSpPr/>
          <p:nvPr/>
        </p:nvSpPr>
        <p:spPr>
          <a:xfrm>
            <a:off x="4678917" y="4693759"/>
            <a:ext cx="1260000" cy="328452"/>
          </a:xfrm>
          <a:prstGeom prst="roundRect">
            <a:avLst>
              <a:gd name="adj" fmla="val 42792"/>
            </a:avLst>
          </a:prstGeom>
          <a:solidFill>
            <a:srgbClr val="BED39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endParaRPr kumimoji="0" lang="nb-NO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  <p:grpSp>
        <p:nvGrpSpPr>
          <p:cNvPr id="38" name="Gruppe 37">
            <a:extLst>
              <a:ext uri="{FF2B5EF4-FFF2-40B4-BE49-F238E27FC236}">
                <a16:creationId xmlns:a16="http://schemas.microsoft.com/office/drawing/2014/main" id="{921DBBBD-8F14-DBD6-00A8-D869517DADD7}"/>
              </a:ext>
            </a:extLst>
          </p:cNvPr>
          <p:cNvGrpSpPr/>
          <p:nvPr/>
        </p:nvGrpSpPr>
        <p:grpSpPr>
          <a:xfrm>
            <a:off x="636002" y="5176838"/>
            <a:ext cx="1261948" cy="1060220"/>
            <a:chOff x="636002" y="5176838"/>
            <a:chExt cx="1261948" cy="1060220"/>
          </a:xfrm>
        </p:grpSpPr>
        <p:sp>
          <p:nvSpPr>
            <p:cNvPr id="133" name="Rektangel: avrundede hjørner 132">
              <a:extLst>
                <a:ext uri="{FF2B5EF4-FFF2-40B4-BE49-F238E27FC236}">
                  <a16:creationId xmlns:a16="http://schemas.microsoft.com/office/drawing/2014/main" id="{D575BA6F-0B24-4308-ADE7-87F77038B3E9}"/>
                </a:ext>
              </a:extLst>
            </p:cNvPr>
            <p:cNvSpPr/>
            <p:nvPr/>
          </p:nvSpPr>
          <p:spPr>
            <a:xfrm>
              <a:off x="636002" y="5176838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Budsjettere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208" name="Rektangel: avrundede hjørner 207">
              <a:extLst>
                <a:ext uri="{FF2B5EF4-FFF2-40B4-BE49-F238E27FC236}">
                  <a16:creationId xmlns:a16="http://schemas.microsoft.com/office/drawing/2014/main" id="{8FB371DF-34D3-4B05-96B5-FCA61B0D25DB}"/>
                </a:ext>
              </a:extLst>
            </p:cNvPr>
            <p:cNvSpPr/>
            <p:nvPr/>
          </p:nvSpPr>
          <p:spPr>
            <a:xfrm>
              <a:off x="637950" y="5908606"/>
              <a:ext cx="1260000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endParaRPr>
            </a:p>
          </p:txBody>
        </p:sp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788E05CB-6BA0-B080-EA36-05AE9AF84772}"/>
              </a:ext>
            </a:extLst>
          </p:cNvPr>
          <p:cNvGrpSpPr/>
          <p:nvPr/>
        </p:nvGrpSpPr>
        <p:grpSpPr>
          <a:xfrm>
            <a:off x="1958025" y="5164423"/>
            <a:ext cx="1305485" cy="1055969"/>
            <a:chOff x="1958025" y="5164423"/>
            <a:chExt cx="1305485" cy="1055969"/>
          </a:xfrm>
        </p:grpSpPr>
        <p:sp>
          <p:nvSpPr>
            <p:cNvPr id="134" name="Rektangel: avrundede hjørner 133">
              <a:extLst>
                <a:ext uri="{FF2B5EF4-FFF2-40B4-BE49-F238E27FC236}">
                  <a16:creationId xmlns:a16="http://schemas.microsoft.com/office/drawing/2014/main" id="{F5F053A8-C5BC-4C63-9506-C7498DFED767}"/>
                </a:ext>
              </a:extLst>
            </p:cNvPr>
            <p:cNvSpPr/>
            <p:nvPr/>
          </p:nvSpPr>
          <p:spPr>
            <a:xfrm>
              <a:off x="2003510" y="5164423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Administrere</a:t>
              </a: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 system- og utstyrs-porteføljen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209" name="Rektangel: avrundede hjørner 208">
              <a:extLst>
                <a:ext uri="{FF2B5EF4-FFF2-40B4-BE49-F238E27FC236}">
                  <a16:creationId xmlns:a16="http://schemas.microsoft.com/office/drawing/2014/main" id="{03D96E48-C2D6-481A-B38B-FC2CE6468C90}"/>
                </a:ext>
              </a:extLst>
            </p:cNvPr>
            <p:cNvSpPr/>
            <p:nvPr/>
          </p:nvSpPr>
          <p:spPr>
            <a:xfrm>
              <a:off x="1958025" y="5891940"/>
              <a:ext cx="1304879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1D5E6AD2-6828-C482-7B39-9EEDFB2B680C}"/>
              </a:ext>
            </a:extLst>
          </p:cNvPr>
          <p:cNvGrpSpPr/>
          <p:nvPr/>
        </p:nvGrpSpPr>
        <p:grpSpPr>
          <a:xfrm>
            <a:off x="6311783" y="4320342"/>
            <a:ext cx="1297911" cy="1047146"/>
            <a:chOff x="6336771" y="4321339"/>
            <a:chExt cx="1297911" cy="1047146"/>
          </a:xfrm>
        </p:grpSpPr>
        <p:sp>
          <p:nvSpPr>
            <p:cNvPr id="141" name="Rektangel: avrundede hjørner 140">
              <a:extLst>
                <a:ext uri="{FF2B5EF4-FFF2-40B4-BE49-F238E27FC236}">
                  <a16:creationId xmlns:a16="http://schemas.microsoft.com/office/drawing/2014/main" id="{36EB3148-8CDD-44FF-A781-6ED59CB869CF}"/>
                </a:ext>
              </a:extLst>
            </p:cNvPr>
            <p:cNvSpPr/>
            <p:nvPr/>
          </p:nvSpPr>
          <p:spPr>
            <a:xfrm>
              <a:off x="6343797" y="4321339"/>
              <a:ext cx="1260000" cy="936000"/>
            </a:xfrm>
            <a:prstGeom prst="roundRect">
              <a:avLst/>
            </a:prstGeom>
            <a:solidFill>
              <a:srgbClr val="C4C9EE"/>
            </a:solidFill>
            <a:ln>
              <a:solidFill>
                <a:srgbClr val="C4C9E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Planlegge tekniske endringer og vedlikehold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210" name="Rektangel: avrundede hjørner 209">
              <a:extLst>
                <a:ext uri="{FF2B5EF4-FFF2-40B4-BE49-F238E27FC236}">
                  <a16:creationId xmlns:a16="http://schemas.microsoft.com/office/drawing/2014/main" id="{926AF990-E294-4961-8D26-9CCF5AA411F2}"/>
                </a:ext>
              </a:extLst>
            </p:cNvPr>
            <p:cNvSpPr/>
            <p:nvPr/>
          </p:nvSpPr>
          <p:spPr>
            <a:xfrm>
              <a:off x="6336771" y="5040033"/>
              <a:ext cx="1297911" cy="328452"/>
            </a:xfrm>
            <a:prstGeom prst="roundRect">
              <a:avLst>
                <a:gd name="adj" fmla="val 42792"/>
              </a:avLst>
            </a:prstGeom>
            <a:solidFill>
              <a:srgbClr val="9AA3E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AB0557D2-6D51-AF43-8562-859B0D5269F5}"/>
              </a:ext>
            </a:extLst>
          </p:cNvPr>
          <p:cNvGrpSpPr/>
          <p:nvPr/>
        </p:nvGrpSpPr>
        <p:grpSpPr>
          <a:xfrm>
            <a:off x="6327817" y="5815605"/>
            <a:ext cx="1295030" cy="936000"/>
            <a:chOff x="6327817" y="5815605"/>
            <a:chExt cx="1295030" cy="936000"/>
          </a:xfrm>
        </p:grpSpPr>
        <p:sp>
          <p:nvSpPr>
            <p:cNvPr id="145" name="Rektangel: avrundede hjørner 144">
              <a:extLst>
                <a:ext uri="{FF2B5EF4-FFF2-40B4-BE49-F238E27FC236}">
                  <a16:creationId xmlns:a16="http://schemas.microsoft.com/office/drawing/2014/main" id="{6B0DDB9B-3048-4922-A767-CFB1855B9170}"/>
                </a:ext>
              </a:extLst>
            </p:cNvPr>
            <p:cNvSpPr/>
            <p:nvPr/>
          </p:nvSpPr>
          <p:spPr>
            <a:xfrm>
              <a:off x="6346678" y="5815605"/>
              <a:ext cx="1260000" cy="9360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Gjennomføre anskaffelser og avrop på avtaler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214" name="Rektangel: avrundede hjørner 213">
              <a:extLst>
                <a:ext uri="{FF2B5EF4-FFF2-40B4-BE49-F238E27FC236}">
                  <a16:creationId xmlns:a16="http://schemas.microsoft.com/office/drawing/2014/main" id="{F9C595F0-9E17-4143-B280-4C6A5E66A39E}"/>
                </a:ext>
              </a:extLst>
            </p:cNvPr>
            <p:cNvSpPr/>
            <p:nvPr/>
          </p:nvSpPr>
          <p:spPr>
            <a:xfrm>
              <a:off x="6327817" y="6405340"/>
              <a:ext cx="1295030" cy="328452"/>
            </a:xfrm>
            <a:prstGeom prst="roundRect">
              <a:avLst>
                <a:gd name="adj" fmla="val 42792"/>
              </a:avLst>
            </a:prstGeom>
            <a:solidFill>
              <a:srgbClr val="6ABAD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sp>
        <p:nvSpPr>
          <p:cNvPr id="223" name="TekstSylinder 222">
            <a:extLst>
              <a:ext uri="{FF2B5EF4-FFF2-40B4-BE49-F238E27FC236}">
                <a16:creationId xmlns:a16="http://schemas.microsoft.com/office/drawing/2014/main" id="{032F5682-4B16-4266-81C3-B919AF0AC03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81908" y="2034825"/>
            <a:ext cx="92023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0" cap="none" spc="0" normalizeH="0" baseline="0" noProof="0" dirty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Løpende kommunale oppgaver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6C06D56-8B7B-4AA1-9251-00D75EE96679}"/>
              </a:ext>
            </a:extLst>
          </p:cNvPr>
          <p:cNvSpPr txBox="1"/>
          <p:nvPr/>
        </p:nvSpPr>
        <p:spPr>
          <a:xfrm>
            <a:off x="424580" y="45039"/>
            <a:ext cx="184731" cy="36920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C65FEDDF-3034-9213-2419-7272ECB48FED}"/>
              </a:ext>
            </a:extLst>
          </p:cNvPr>
          <p:cNvGrpSpPr/>
          <p:nvPr/>
        </p:nvGrpSpPr>
        <p:grpSpPr>
          <a:xfrm>
            <a:off x="7663242" y="2809864"/>
            <a:ext cx="1279229" cy="1001391"/>
            <a:chOff x="7663242" y="2809864"/>
            <a:chExt cx="1279229" cy="1001391"/>
          </a:xfrm>
        </p:grpSpPr>
        <p:sp>
          <p:nvSpPr>
            <p:cNvPr id="136" name="Rektangel: avrundede hjørner 135">
              <a:extLst>
                <a:ext uri="{FF2B5EF4-FFF2-40B4-BE49-F238E27FC236}">
                  <a16:creationId xmlns:a16="http://schemas.microsoft.com/office/drawing/2014/main" id="{0C395CB5-D3C0-4B58-BC9D-2EE1227CE3AF}"/>
                </a:ext>
              </a:extLst>
            </p:cNvPr>
            <p:cNvSpPr/>
            <p:nvPr/>
          </p:nvSpPr>
          <p:spPr>
            <a:xfrm>
              <a:off x="7675112" y="2809864"/>
              <a:ext cx="1260000" cy="936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Drifte utstyrslager og ivareta logistikk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4" name="Rektangel: avrundede hjørner 3">
              <a:extLst>
                <a:ext uri="{FF2B5EF4-FFF2-40B4-BE49-F238E27FC236}">
                  <a16:creationId xmlns:a16="http://schemas.microsoft.com/office/drawing/2014/main" id="{6DA36129-0A5E-0452-8BD5-C1C9A75C09C5}"/>
                </a:ext>
              </a:extLst>
            </p:cNvPr>
            <p:cNvSpPr/>
            <p:nvPr/>
          </p:nvSpPr>
          <p:spPr>
            <a:xfrm>
              <a:off x="7663242" y="3482803"/>
              <a:ext cx="1279229" cy="328452"/>
            </a:xfrm>
            <a:prstGeom prst="roundRect">
              <a:avLst>
                <a:gd name="adj" fmla="val 42792"/>
              </a:avLst>
            </a:prstGeom>
            <a:solidFill>
              <a:srgbClr val="FFD48F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CB35084B-8EF8-0E90-10DF-58BDAF813D86}"/>
              </a:ext>
            </a:extLst>
          </p:cNvPr>
          <p:cNvGrpSpPr/>
          <p:nvPr/>
        </p:nvGrpSpPr>
        <p:grpSpPr>
          <a:xfrm>
            <a:off x="7691281" y="5814268"/>
            <a:ext cx="1262881" cy="936000"/>
            <a:chOff x="7691281" y="5814268"/>
            <a:chExt cx="1262881" cy="936000"/>
          </a:xfrm>
        </p:grpSpPr>
        <p:sp>
          <p:nvSpPr>
            <p:cNvPr id="146" name="Rektangel: avrundede hjørner 145">
              <a:extLst>
                <a:ext uri="{FF2B5EF4-FFF2-40B4-BE49-F238E27FC236}">
                  <a16:creationId xmlns:a16="http://schemas.microsoft.com/office/drawing/2014/main" id="{88FFF29F-B691-4F15-A88A-80F66D0EA654}"/>
                </a:ext>
              </a:extLst>
            </p:cNvPr>
            <p:cNvSpPr/>
            <p:nvPr/>
          </p:nvSpPr>
          <p:spPr>
            <a:xfrm>
              <a:off x="7694162" y="5814268"/>
              <a:ext cx="1260000" cy="9360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Forvalte og følge opp avtaler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4" name="Rektangel: avrundede hjørner 13">
              <a:extLst>
                <a:ext uri="{FF2B5EF4-FFF2-40B4-BE49-F238E27FC236}">
                  <a16:creationId xmlns:a16="http://schemas.microsoft.com/office/drawing/2014/main" id="{0A375BF9-93B1-B05D-E2F2-0E260D1D20BA}"/>
                </a:ext>
              </a:extLst>
            </p:cNvPr>
            <p:cNvSpPr/>
            <p:nvPr/>
          </p:nvSpPr>
          <p:spPr>
            <a:xfrm>
              <a:off x="7691281" y="6411661"/>
              <a:ext cx="1251190" cy="328452"/>
            </a:xfrm>
            <a:prstGeom prst="roundRect">
              <a:avLst>
                <a:gd name="adj" fmla="val 42792"/>
              </a:avLst>
            </a:prstGeom>
            <a:solidFill>
              <a:srgbClr val="6ABAD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9E123556-42D7-3E70-5EB6-CA7BE6B57D07}"/>
              </a:ext>
            </a:extLst>
          </p:cNvPr>
          <p:cNvGrpSpPr/>
          <p:nvPr/>
        </p:nvGrpSpPr>
        <p:grpSpPr>
          <a:xfrm>
            <a:off x="7672231" y="4320002"/>
            <a:ext cx="1276687" cy="1055185"/>
            <a:chOff x="7672231" y="4320002"/>
            <a:chExt cx="1276687" cy="1055185"/>
          </a:xfrm>
        </p:grpSpPr>
        <p:sp>
          <p:nvSpPr>
            <p:cNvPr id="142" name="Rektangel: avrundede hjørner 141">
              <a:extLst>
                <a:ext uri="{FF2B5EF4-FFF2-40B4-BE49-F238E27FC236}">
                  <a16:creationId xmlns:a16="http://schemas.microsoft.com/office/drawing/2014/main" id="{4CF59E1B-0F4F-4C35-964B-2589F87DC221}"/>
                </a:ext>
              </a:extLst>
            </p:cNvPr>
            <p:cNvSpPr/>
            <p:nvPr/>
          </p:nvSpPr>
          <p:spPr>
            <a:xfrm>
              <a:off x="7672231" y="4320002"/>
              <a:ext cx="1260000" cy="936000"/>
            </a:xfrm>
            <a:prstGeom prst="roundRect">
              <a:avLst/>
            </a:prstGeom>
            <a:solidFill>
              <a:srgbClr val="C4C9EE"/>
            </a:solidFill>
            <a:ln>
              <a:solidFill>
                <a:srgbClr val="C4C9E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Styre oppgraderinger og konfigurasjoner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5" name="Rektangel: avrundede hjørner 14">
              <a:extLst>
                <a:ext uri="{FF2B5EF4-FFF2-40B4-BE49-F238E27FC236}">
                  <a16:creationId xmlns:a16="http://schemas.microsoft.com/office/drawing/2014/main" id="{5FD24588-75A4-3F35-06B0-94287C830696}"/>
                </a:ext>
              </a:extLst>
            </p:cNvPr>
            <p:cNvSpPr/>
            <p:nvPr/>
          </p:nvSpPr>
          <p:spPr>
            <a:xfrm>
              <a:off x="7672879" y="5046735"/>
              <a:ext cx="1276039" cy="328452"/>
            </a:xfrm>
            <a:prstGeom prst="roundRect">
              <a:avLst>
                <a:gd name="adj" fmla="val 42792"/>
              </a:avLst>
            </a:prstGeom>
            <a:solidFill>
              <a:srgbClr val="9AA3E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DE4FBFA8-94FA-FFCE-86D7-E25ECFF31E4B}"/>
              </a:ext>
            </a:extLst>
          </p:cNvPr>
          <p:cNvGrpSpPr/>
          <p:nvPr/>
        </p:nvGrpSpPr>
        <p:grpSpPr>
          <a:xfrm>
            <a:off x="9008150" y="4312303"/>
            <a:ext cx="1284798" cy="1055185"/>
            <a:chOff x="9000665" y="4320002"/>
            <a:chExt cx="1284798" cy="1055185"/>
          </a:xfrm>
        </p:grpSpPr>
        <p:sp>
          <p:nvSpPr>
            <p:cNvPr id="143" name="Rektangel: avrundede hjørner 142">
              <a:extLst>
                <a:ext uri="{FF2B5EF4-FFF2-40B4-BE49-F238E27FC236}">
                  <a16:creationId xmlns:a16="http://schemas.microsoft.com/office/drawing/2014/main" id="{9AB13919-D9D4-4434-ADEF-098504FE85A0}"/>
                </a:ext>
              </a:extLst>
            </p:cNvPr>
            <p:cNvSpPr/>
            <p:nvPr/>
          </p:nvSpPr>
          <p:spPr>
            <a:xfrm>
              <a:off x="9000665" y="4320002"/>
              <a:ext cx="1260000" cy="936000"/>
            </a:xfrm>
            <a:prstGeom prst="roundRect">
              <a:avLst/>
            </a:prstGeom>
            <a:solidFill>
              <a:srgbClr val="C4C9EE"/>
            </a:solidFill>
            <a:ln>
              <a:solidFill>
                <a:srgbClr val="C4C9E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Teste nye løsninger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6" name="Rektangel: avrundede hjørner 15">
              <a:extLst>
                <a:ext uri="{FF2B5EF4-FFF2-40B4-BE49-F238E27FC236}">
                  <a16:creationId xmlns:a16="http://schemas.microsoft.com/office/drawing/2014/main" id="{5E38D789-F5B4-9D01-C88A-96189378578C}"/>
                </a:ext>
              </a:extLst>
            </p:cNvPr>
            <p:cNvSpPr/>
            <p:nvPr/>
          </p:nvSpPr>
          <p:spPr>
            <a:xfrm>
              <a:off x="9009424" y="5046735"/>
              <a:ext cx="1276039" cy="328452"/>
            </a:xfrm>
            <a:prstGeom prst="roundRect">
              <a:avLst>
                <a:gd name="adj" fmla="val 42792"/>
              </a:avLst>
            </a:prstGeom>
            <a:solidFill>
              <a:srgbClr val="9AA3E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24872B10-8D0E-14B6-EDCC-1457AB824D4C}"/>
              </a:ext>
            </a:extLst>
          </p:cNvPr>
          <p:cNvGrpSpPr/>
          <p:nvPr/>
        </p:nvGrpSpPr>
        <p:grpSpPr>
          <a:xfrm>
            <a:off x="10340728" y="4320002"/>
            <a:ext cx="1276039" cy="1037192"/>
            <a:chOff x="10340728" y="4320002"/>
            <a:chExt cx="1276039" cy="1037192"/>
          </a:xfrm>
        </p:grpSpPr>
        <p:sp>
          <p:nvSpPr>
            <p:cNvPr id="144" name="Rektangel: avrundede hjørner 143">
              <a:extLst>
                <a:ext uri="{FF2B5EF4-FFF2-40B4-BE49-F238E27FC236}">
                  <a16:creationId xmlns:a16="http://schemas.microsoft.com/office/drawing/2014/main" id="{2E86C285-F48F-45ED-8317-4A987D36BCD6}"/>
                </a:ext>
              </a:extLst>
            </p:cNvPr>
            <p:cNvSpPr/>
            <p:nvPr/>
          </p:nvSpPr>
          <p:spPr>
            <a:xfrm>
              <a:off x="10348149" y="4320002"/>
              <a:ext cx="1260000" cy="936000"/>
            </a:xfrm>
            <a:prstGeom prst="roundRect">
              <a:avLst/>
            </a:prstGeom>
            <a:solidFill>
              <a:srgbClr val="C4C9EE"/>
            </a:solidFill>
            <a:ln>
              <a:solidFill>
                <a:srgbClr val="C4C9E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Oppdatere teknisk dokumentasjon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7" name="Rektangel: avrundede hjørner 16">
              <a:extLst>
                <a:ext uri="{FF2B5EF4-FFF2-40B4-BE49-F238E27FC236}">
                  <a16:creationId xmlns:a16="http://schemas.microsoft.com/office/drawing/2014/main" id="{A17EE605-B473-EA15-DDA9-D41BA4E9ED4E}"/>
                </a:ext>
              </a:extLst>
            </p:cNvPr>
            <p:cNvSpPr/>
            <p:nvPr/>
          </p:nvSpPr>
          <p:spPr>
            <a:xfrm>
              <a:off x="10340728" y="5028742"/>
              <a:ext cx="1276039" cy="328452"/>
            </a:xfrm>
            <a:prstGeom prst="roundRect">
              <a:avLst>
                <a:gd name="adj" fmla="val 42792"/>
              </a:avLst>
            </a:prstGeom>
            <a:solidFill>
              <a:srgbClr val="9AA3E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10" name="Gruppe 9">
            <a:extLst>
              <a:ext uri="{FF2B5EF4-FFF2-40B4-BE49-F238E27FC236}">
                <a16:creationId xmlns:a16="http://schemas.microsoft.com/office/drawing/2014/main" id="{FA44DDD4-6702-6E46-883A-9F5CDEF8983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39239" y="2399250"/>
            <a:ext cx="5309750" cy="346442"/>
            <a:chOff x="639239" y="2399250"/>
            <a:chExt cx="5309750" cy="346442"/>
          </a:xfrm>
        </p:grpSpPr>
        <p:sp>
          <p:nvSpPr>
            <p:cNvPr id="28" name="Rektangel: avrundede hjørner 27">
              <a:extLst>
                <a:ext uri="{FF2B5EF4-FFF2-40B4-BE49-F238E27FC236}">
                  <a16:creationId xmlns:a16="http://schemas.microsoft.com/office/drawing/2014/main" id="{23D4EAD4-C159-2BE3-EE1F-C8FA5A3F156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9239" y="2399250"/>
              <a:ext cx="5309750" cy="3464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TekstSylinder 94">
              <a:extLst>
                <a:ext uri="{FF2B5EF4-FFF2-40B4-BE49-F238E27FC236}">
                  <a16:creationId xmlns:a16="http://schemas.microsoft.com/office/drawing/2014/main" id="{C27797F3-C965-4E88-9C51-AF9F3EDDA23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6345" y="2411303"/>
              <a:ext cx="420812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nb-NO"/>
              </a:defPPr>
              <a:lvl1pPr>
                <a:defRPr kumimoji="0" sz="1600" b="1" i="0" u="none" strike="noStrike" kern="0" cap="none" spc="0" normalizeH="0" baseline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Vedlikehold og videreutvikling av tjenesten</a:t>
              </a:r>
            </a:p>
          </p:txBody>
        </p:sp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C5482A60-BC6F-745A-26B4-12C8163A00B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335061" y="2405857"/>
            <a:ext cx="2607410" cy="347604"/>
            <a:chOff x="6335061" y="2405857"/>
            <a:chExt cx="2607410" cy="347604"/>
          </a:xfrm>
        </p:grpSpPr>
        <p:sp>
          <p:nvSpPr>
            <p:cNvPr id="29" name="Rektangel: avrundede hjørner 28">
              <a:extLst>
                <a:ext uri="{FF2B5EF4-FFF2-40B4-BE49-F238E27FC236}">
                  <a16:creationId xmlns:a16="http://schemas.microsoft.com/office/drawing/2014/main" id="{17E404BD-3515-E3FF-A0B5-0E9792BF1E7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1099" y="2405857"/>
              <a:ext cx="2591372" cy="3476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TekstSylinder 107">
              <a:extLst>
                <a:ext uri="{FF2B5EF4-FFF2-40B4-BE49-F238E27FC236}">
                  <a16:creationId xmlns:a16="http://schemas.microsoft.com/office/drawing/2014/main" id="{E28A786D-C019-4E2C-B15E-CA3ADD4D77D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35061" y="2425368"/>
              <a:ext cx="253067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nb-NO"/>
              </a:defPPr>
              <a:lvl1pPr>
                <a:defRPr kumimoji="0" sz="1600" b="1" i="0" u="none" strike="noStrike" kern="0" cap="none" spc="0" normalizeH="0" baseline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defRPr>
              </a:lvl1pPr>
            </a:lstStyle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r>
                <a:rPr kumimoji="0" lang="nb-NO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Support, lager og utstyr </a:t>
              </a:r>
            </a:p>
          </p:txBody>
        </p:sp>
      </p:grp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CDD4DBFD-5621-7C0C-894A-82E32FF782F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000665" y="2405857"/>
            <a:ext cx="2616102" cy="357042"/>
            <a:chOff x="9000665" y="2405857"/>
            <a:chExt cx="2616102" cy="357042"/>
          </a:xfrm>
        </p:grpSpPr>
        <p:sp>
          <p:nvSpPr>
            <p:cNvPr id="30" name="Rektangel: avrundede hjørner 29">
              <a:extLst>
                <a:ext uri="{FF2B5EF4-FFF2-40B4-BE49-F238E27FC236}">
                  <a16:creationId xmlns:a16="http://schemas.microsoft.com/office/drawing/2014/main" id="{DA1E1341-3CC8-E666-44BE-B6E25CC361E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25395" y="2416457"/>
              <a:ext cx="2591372" cy="3464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D9F160B1-73FA-44CF-AF85-5C37C00B068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00665" y="2405857"/>
              <a:ext cx="253067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nb-NO"/>
              </a:defPPr>
              <a:lvl1pPr>
                <a:defRPr kumimoji="0" sz="1600" b="1" i="0" u="none" strike="noStrike" kern="0" cap="none" spc="0" normalizeH="0" baseline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defRPr>
              </a:lvl1pPr>
            </a:lstStyle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r>
                <a:rPr kumimoji="0" lang="nb-NO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IT-drift</a:t>
              </a:r>
            </a:p>
          </p:txBody>
        </p:sp>
      </p:grpSp>
      <p:sp>
        <p:nvSpPr>
          <p:cNvPr id="32" name="Rektangel: avrundede hjørner 31">
            <a:extLst>
              <a:ext uri="{FF2B5EF4-FFF2-40B4-BE49-F238E27FC236}">
                <a16:creationId xmlns:a16="http://schemas.microsoft.com/office/drawing/2014/main" id="{5C4F19DA-CCC2-8B3B-D679-507B37370427}"/>
              </a:ext>
            </a:extLst>
          </p:cNvPr>
          <p:cNvSpPr/>
          <p:nvPr/>
        </p:nvSpPr>
        <p:spPr>
          <a:xfrm>
            <a:off x="6327216" y="3921707"/>
            <a:ext cx="5289551" cy="34644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TekstSylinder 116">
            <a:extLst>
              <a:ext uri="{FF2B5EF4-FFF2-40B4-BE49-F238E27FC236}">
                <a16:creationId xmlns:a16="http://schemas.microsoft.com/office/drawing/2014/main" id="{71D1C4E3-193E-4972-9D49-6239E72B695B}"/>
              </a:ext>
            </a:extLst>
          </p:cNvPr>
          <p:cNvSpPr txBox="1"/>
          <p:nvPr/>
        </p:nvSpPr>
        <p:spPr>
          <a:xfrm>
            <a:off x="6335061" y="3933828"/>
            <a:ext cx="50862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nb-NO"/>
            </a:defPPr>
            <a:lvl1pPr marR="0" lvl="0" indent="0" defTabSz="742545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Oppgraderinger og vedlikehold på løsninger</a:t>
            </a:r>
          </a:p>
        </p:txBody>
      </p:sp>
      <p:sp>
        <p:nvSpPr>
          <p:cNvPr id="33" name="Rektangel: avrundede hjørner 32">
            <a:extLst>
              <a:ext uri="{FF2B5EF4-FFF2-40B4-BE49-F238E27FC236}">
                <a16:creationId xmlns:a16="http://schemas.microsoft.com/office/drawing/2014/main" id="{3E120D85-55C7-3125-2C1F-DFB8519151FF}"/>
              </a:ext>
            </a:extLst>
          </p:cNvPr>
          <p:cNvSpPr/>
          <p:nvPr/>
        </p:nvSpPr>
        <p:spPr>
          <a:xfrm>
            <a:off x="6336315" y="5457018"/>
            <a:ext cx="2854583" cy="34644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TekstSylinder 121">
            <a:extLst>
              <a:ext uri="{FF2B5EF4-FFF2-40B4-BE49-F238E27FC236}">
                <a16:creationId xmlns:a16="http://schemas.microsoft.com/office/drawing/2014/main" id="{4FA589B8-AB26-47FF-911D-BE631E1754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03938" y="5460045"/>
            <a:ext cx="28545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nb-NO"/>
            </a:defPPr>
            <a:lvl1pPr marR="0" lvl="0" indent="0" defTabSz="742545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Anskaffelser og avtaleforvaltning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EDC71341-6B0B-34DB-A489-1913240BD12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44823" y="437385"/>
            <a:ext cx="10978625" cy="376402"/>
            <a:chOff x="644823" y="437385"/>
            <a:chExt cx="10978625" cy="376402"/>
          </a:xfrm>
        </p:grpSpPr>
        <p:sp>
          <p:nvSpPr>
            <p:cNvPr id="34" name="Rektangel: avrundede hjørner 33">
              <a:extLst>
                <a:ext uri="{FF2B5EF4-FFF2-40B4-BE49-F238E27FC236}">
                  <a16:creationId xmlns:a16="http://schemas.microsoft.com/office/drawing/2014/main" id="{57AD6F87-D882-5C9C-70EC-3DE0CFF0FFC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4823" y="467345"/>
              <a:ext cx="10978625" cy="3464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TekstSylinder 221">
              <a:extLst>
                <a:ext uri="{FF2B5EF4-FFF2-40B4-BE49-F238E27FC236}">
                  <a16:creationId xmlns:a16="http://schemas.microsoft.com/office/drawing/2014/main" id="{A4E93149-E649-416C-865A-27D0D1369A7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6345" y="437385"/>
              <a:ext cx="9202345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Oppgaver for å gi teknologi til bruker, ivareta respons, utrykning og evaluering</a:t>
              </a:r>
            </a:p>
          </p:txBody>
        </p:sp>
      </p:grp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0D146DD5-6D69-2202-1A50-6D3B875D5FE0}"/>
              </a:ext>
            </a:extLst>
          </p:cNvPr>
          <p:cNvCxnSpPr/>
          <p:nvPr/>
        </p:nvCxnSpPr>
        <p:spPr>
          <a:xfrm>
            <a:off x="11564229" y="1342035"/>
            <a:ext cx="89746" cy="0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0844F078-06DB-6862-07CD-B0591B337464}"/>
              </a:ext>
            </a:extLst>
          </p:cNvPr>
          <p:cNvCxnSpPr>
            <a:cxnSpLocks/>
          </p:cNvCxnSpPr>
          <p:nvPr/>
        </p:nvCxnSpPr>
        <p:spPr>
          <a:xfrm flipH="1">
            <a:off x="11650603" y="1342035"/>
            <a:ext cx="3372" cy="466457"/>
          </a:xfrm>
          <a:prstGeom prst="line">
            <a:avLst/>
          </a:prstGeom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1512EA81-BA2B-F7BA-969D-4792414A3D1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1801045" y="1796782"/>
            <a:ext cx="9852930" cy="32007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pilkobling 22">
            <a:extLst>
              <a:ext uri="{FF2B5EF4-FFF2-40B4-BE49-F238E27FC236}">
                <a16:creationId xmlns:a16="http://schemas.microsoft.com/office/drawing/2014/main" id="{A938432C-E3A4-D400-A7EF-5A4F5816F4C1}"/>
              </a:ext>
            </a:extLst>
          </p:cNvPr>
          <p:cNvCxnSpPr>
            <a:cxnSpLocks/>
          </p:cNvCxnSpPr>
          <p:nvPr/>
        </p:nvCxnSpPr>
        <p:spPr>
          <a:xfrm flipV="1">
            <a:off x="1801045" y="1694479"/>
            <a:ext cx="0" cy="139072"/>
          </a:xfrm>
          <a:prstGeom prst="straightConnector1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654BE0C2-3085-7DE4-8BBD-DA392AD39E8C}"/>
              </a:ext>
            </a:extLst>
          </p:cNvPr>
          <p:cNvGrpSpPr/>
          <p:nvPr/>
        </p:nvGrpSpPr>
        <p:grpSpPr>
          <a:xfrm>
            <a:off x="3326695" y="5165964"/>
            <a:ext cx="1304879" cy="1054428"/>
            <a:chOff x="3298767" y="5156334"/>
            <a:chExt cx="1304879" cy="1054428"/>
          </a:xfrm>
        </p:grpSpPr>
        <p:sp>
          <p:nvSpPr>
            <p:cNvPr id="5" name="Rektangel: avrundede hjørner 4">
              <a:extLst>
                <a:ext uri="{FF2B5EF4-FFF2-40B4-BE49-F238E27FC236}">
                  <a16:creationId xmlns:a16="http://schemas.microsoft.com/office/drawing/2014/main" id="{5AC14087-AE90-7DB5-0786-9F4803C9AC5F}"/>
                </a:ext>
              </a:extLst>
            </p:cNvPr>
            <p:cNvSpPr/>
            <p:nvPr/>
          </p:nvSpPr>
          <p:spPr>
            <a:xfrm>
              <a:off x="3343646" y="5156334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Samhandling</a:t>
              </a:r>
              <a:endPara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8" name="Rektangel: avrundede hjørner 7">
              <a:extLst>
                <a:ext uri="{FF2B5EF4-FFF2-40B4-BE49-F238E27FC236}">
                  <a16:creationId xmlns:a16="http://schemas.microsoft.com/office/drawing/2014/main" id="{C72450BB-4DB9-3291-1166-06EFB3EC401A}"/>
                </a:ext>
              </a:extLst>
            </p:cNvPr>
            <p:cNvSpPr/>
            <p:nvPr/>
          </p:nvSpPr>
          <p:spPr>
            <a:xfrm>
              <a:off x="3298767" y="5882310"/>
              <a:ext cx="1304879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sp>
        <p:nvSpPr>
          <p:cNvPr id="18" name="Likebent trekant 17">
            <a:extLst>
              <a:ext uri="{FF2B5EF4-FFF2-40B4-BE49-F238E27FC236}">
                <a16:creationId xmlns:a16="http://schemas.microsoft.com/office/drawing/2014/main" id="{2E40C88E-7D8A-F225-6F01-4B55736393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2092" y="1921192"/>
            <a:ext cx="11026057" cy="184225"/>
          </a:xfrm>
          <a:prstGeom prst="triangle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562A64E2-C432-18C5-DB57-CE6203246D9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303938" y="3931319"/>
            <a:ext cx="5289551" cy="346442"/>
            <a:chOff x="6303938" y="3931319"/>
            <a:chExt cx="5289551" cy="346442"/>
          </a:xfrm>
        </p:grpSpPr>
        <p:sp>
          <p:nvSpPr>
            <p:cNvPr id="19" name="Rektangel: avrundede hjørner 18">
              <a:extLst>
                <a:ext uri="{FF2B5EF4-FFF2-40B4-BE49-F238E27FC236}">
                  <a16:creationId xmlns:a16="http://schemas.microsoft.com/office/drawing/2014/main" id="{DDA7DD12-BAB4-1C2B-38A4-A6035028C42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03938" y="3931319"/>
              <a:ext cx="5289551" cy="3464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kstSylinder 19">
              <a:extLst>
                <a:ext uri="{FF2B5EF4-FFF2-40B4-BE49-F238E27FC236}">
                  <a16:creationId xmlns:a16="http://schemas.microsoft.com/office/drawing/2014/main" id="{AB48BF0B-D627-FAE5-3550-291EA6818C1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11783" y="3943440"/>
              <a:ext cx="508625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nb-NO"/>
              </a:defPPr>
              <a:lvl1pPr marR="0" lvl="0" indent="0" defTabSz="742545" eaLnBrk="0" fontAlgn="base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 kumimoji="0" sz="1600" b="1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defRPr>
              </a:lvl1pPr>
            </a:lstStyle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r>
                <a:rPr kumimoji="0" lang="nb-NO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Oppgraderinger og vedlikehold av løsninger</a:t>
              </a:r>
            </a:p>
          </p:txBody>
        </p:sp>
      </p:grpSp>
      <p:sp>
        <p:nvSpPr>
          <p:cNvPr id="43" name="TekstSylinder 42">
            <a:extLst>
              <a:ext uri="{FF2B5EF4-FFF2-40B4-BE49-F238E27FC236}">
                <a16:creationId xmlns:a16="http://schemas.microsoft.com/office/drawing/2014/main" id="{8AFBCCA4-FD58-E4A2-CC0F-5DD2CA139E89}"/>
              </a:ext>
            </a:extLst>
          </p:cNvPr>
          <p:cNvSpPr txBox="1"/>
          <p:nvPr/>
        </p:nvSpPr>
        <p:spPr>
          <a:xfrm>
            <a:off x="623468" y="1426725"/>
            <a:ext cx="1272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Hvem:</a:t>
            </a:r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E16ABF24-6A01-4911-3308-19CF78D01C5A}"/>
              </a:ext>
            </a:extLst>
          </p:cNvPr>
          <p:cNvSpPr txBox="1"/>
          <p:nvPr/>
        </p:nvSpPr>
        <p:spPr>
          <a:xfrm>
            <a:off x="3314939" y="1387951"/>
            <a:ext cx="1272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Hvem:</a:t>
            </a:r>
          </a:p>
        </p:txBody>
      </p:sp>
      <p:sp>
        <p:nvSpPr>
          <p:cNvPr id="52" name="TekstSylinder 51">
            <a:extLst>
              <a:ext uri="{FF2B5EF4-FFF2-40B4-BE49-F238E27FC236}">
                <a16:creationId xmlns:a16="http://schemas.microsoft.com/office/drawing/2014/main" id="{6FA61BD0-E493-784E-DEC5-BE33933C9958}"/>
              </a:ext>
            </a:extLst>
          </p:cNvPr>
          <p:cNvSpPr txBox="1"/>
          <p:nvPr/>
        </p:nvSpPr>
        <p:spPr>
          <a:xfrm>
            <a:off x="6353367" y="1417589"/>
            <a:ext cx="1272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Hvem:</a:t>
            </a:r>
          </a:p>
        </p:txBody>
      </p:sp>
      <p:sp>
        <p:nvSpPr>
          <p:cNvPr id="53" name="TekstSylinder 52">
            <a:extLst>
              <a:ext uri="{FF2B5EF4-FFF2-40B4-BE49-F238E27FC236}">
                <a16:creationId xmlns:a16="http://schemas.microsoft.com/office/drawing/2014/main" id="{F6FB8869-47D1-2BE5-8599-03259D83CDA1}"/>
              </a:ext>
            </a:extLst>
          </p:cNvPr>
          <p:cNvSpPr txBox="1"/>
          <p:nvPr/>
        </p:nvSpPr>
        <p:spPr>
          <a:xfrm>
            <a:off x="9041616" y="1426198"/>
            <a:ext cx="1272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Hvem:</a:t>
            </a:r>
          </a:p>
        </p:txBody>
      </p:sp>
      <p:sp>
        <p:nvSpPr>
          <p:cNvPr id="54" name="TekstSylinder 53">
            <a:extLst>
              <a:ext uri="{FF2B5EF4-FFF2-40B4-BE49-F238E27FC236}">
                <a16:creationId xmlns:a16="http://schemas.microsoft.com/office/drawing/2014/main" id="{72D403D2-CD9F-61A0-5316-45117CFDC8A3}"/>
              </a:ext>
            </a:extLst>
          </p:cNvPr>
          <p:cNvSpPr txBox="1"/>
          <p:nvPr/>
        </p:nvSpPr>
        <p:spPr>
          <a:xfrm>
            <a:off x="574540" y="3557378"/>
            <a:ext cx="1272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Hvem:</a:t>
            </a:r>
          </a:p>
        </p:txBody>
      </p:sp>
      <p:sp>
        <p:nvSpPr>
          <p:cNvPr id="55" name="TekstSylinder 54">
            <a:extLst>
              <a:ext uri="{FF2B5EF4-FFF2-40B4-BE49-F238E27FC236}">
                <a16:creationId xmlns:a16="http://schemas.microsoft.com/office/drawing/2014/main" id="{937967EE-50C5-5069-C24F-FEC45E7A6408}"/>
              </a:ext>
            </a:extLst>
          </p:cNvPr>
          <p:cNvSpPr txBox="1"/>
          <p:nvPr/>
        </p:nvSpPr>
        <p:spPr>
          <a:xfrm>
            <a:off x="1970745" y="3559780"/>
            <a:ext cx="1272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Hvem:</a:t>
            </a:r>
          </a:p>
        </p:txBody>
      </p:sp>
      <p:sp>
        <p:nvSpPr>
          <p:cNvPr id="56" name="TekstSylinder 55">
            <a:extLst>
              <a:ext uri="{FF2B5EF4-FFF2-40B4-BE49-F238E27FC236}">
                <a16:creationId xmlns:a16="http://schemas.microsoft.com/office/drawing/2014/main" id="{060F3B42-8D90-B791-C6C2-49ACC75C71F8}"/>
              </a:ext>
            </a:extLst>
          </p:cNvPr>
          <p:cNvSpPr txBox="1"/>
          <p:nvPr/>
        </p:nvSpPr>
        <p:spPr>
          <a:xfrm>
            <a:off x="3265732" y="3558059"/>
            <a:ext cx="1272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Hvem:</a:t>
            </a:r>
          </a:p>
        </p:txBody>
      </p:sp>
      <p:sp>
        <p:nvSpPr>
          <p:cNvPr id="57" name="TekstSylinder 56">
            <a:extLst>
              <a:ext uri="{FF2B5EF4-FFF2-40B4-BE49-F238E27FC236}">
                <a16:creationId xmlns:a16="http://schemas.microsoft.com/office/drawing/2014/main" id="{3A6A4871-8D7D-7CC3-4300-FE1A0213BC31}"/>
              </a:ext>
            </a:extLst>
          </p:cNvPr>
          <p:cNvSpPr txBox="1"/>
          <p:nvPr/>
        </p:nvSpPr>
        <p:spPr>
          <a:xfrm>
            <a:off x="4641133" y="3556823"/>
            <a:ext cx="1272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Hvem:</a:t>
            </a:r>
          </a:p>
        </p:txBody>
      </p:sp>
      <p:sp>
        <p:nvSpPr>
          <p:cNvPr id="58" name="TekstSylinder 57">
            <a:extLst>
              <a:ext uri="{FF2B5EF4-FFF2-40B4-BE49-F238E27FC236}">
                <a16:creationId xmlns:a16="http://schemas.microsoft.com/office/drawing/2014/main" id="{1F0C33C3-2678-C370-C56D-4111C76CEBC7}"/>
              </a:ext>
            </a:extLst>
          </p:cNvPr>
          <p:cNvSpPr txBox="1"/>
          <p:nvPr/>
        </p:nvSpPr>
        <p:spPr>
          <a:xfrm>
            <a:off x="609311" y="4755433"/>
            <a:ext cx="1272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Hvem:</a:t>
            </a:r>
          </a:p>
        </p:txBody>
      </p:sp>
      <p:sp>
        <p:nvSpPr>
          <p:cNvPr id="59" name="TekstSylinder 58">
            <a:extLst>
              <a:ext uri="{FF2B5EF4-FFF2-40B4-BE49-F238E27FC236}">
                <a16:creationId xmlns:a16="http://schemas.microsoft.com/office/drawing/2014/main" id="{71DB4E3B-0DB9-3CF1-27FE-3FBDB5863FF4}"/>
              </a:ext>
            </a:extLst>
          </p:cNvPr>
          <p:cNvSpPr txBox="1"/>
          <p:nvPr/>
        </p:nvSpPr>
        <p:spPr>
          <a:xfrm>
            <a:off x="1974007" y="4740633"/>
            <a:ext cx="1272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Hvem:</a:t>
            </a:r>
          </a:p>
        </p:txBody>
      </p:sp>
      <p:sp>
        <p:nvSpPr>
          <p:cNvPr id="60" name="TekstSylinder 59">
            <a:extLst>
              <a:ext uri="{FF2B5EF4-FFF2-40B4-BE49-F238E27FC236}">
                <a16:creationId xmlns:a16="http://schemas.microsoft.com/office/drawing/2014/main" id="{FE33308F-26FB-7F15-9217-6276DA965015}"/>
              </a:ext>
            </a:extLst>
          </p:cNvPr>
          <p:cNvSpPr txBox="1"/>
          <p:nvPr/>
        </p:nvSpPr>
        <p:spPr>
          <a:xfrm>
            <a:off x="3265732" y="4738080"/>
            <a:ext cx="1272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Hvem:</a:t>
            </a:r>
          </a:p>
        </p:txBody>
      </p: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0E490222-BB28-0038-F3B7-E2B0CBED718D}"/>
              </a:ext>
            </a:extLst>
          </p:cNvPr>
          <p:cNvSpPr txBox="1"/>
          <p:nvPr/>
        </p:nvSpPr>
        <p:spPr>
          <a:xfrm>
            <a:off x="4656807" y="4736233"/>
            <a:ext cx="1272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Hvem:</a:t>
            </a:r>
          </a:p>
        </p:txBody>
      </p:sp>
      <p:sp>
        <p:nvSpPr>
          <p:cNvPr id="62" name="TekstSylinder 61">
            <a:extLst>
              <a:ext uri="{FF2B5EF4-FFF2-40B4-BE49-F238E27FC236}">
                <a16:creationId xmlns:a16="http://schemas.microsoft.com/office/drawing/2014/main" id="{79C5D978-7200-93B6-28DE-E7C151FF7EFF}"/>
              </a:ext>
            </a:extLst>
          </p:cNvPr>
          <p:cNvSpPr txBox="1"/>
          <p:nvPr/>
        </p:nvSpPr>
        <p:spPr>
          <a:xfrm>
            <a:off x="605355" y="5948444"/>
            <a:ext cx="1272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Hvem:</a:t>
            </a:r>
          </a:p>
        </p:txBody>
      </p:sp>
      <p:sp>
        <p:nvSpPr>
          <p:cNvPr id="64" name="TekstSylinder 63">
            <a:extLst>
              <a:ext uri="{FF2B5EF4-FFF2-40B4-BE49-F238E27FC236}">
                <a16:creationId xmlns:a16="http://schemas.microsoft.com/office/drawing/2014/main" id="{14C5B7B9-126E-F76A-2BE9-B76ED21113A0}"/>
              </a:ext>
            </a:extLst>
          </p:cNvPr>
          <p:cNvSpPr txBox="1"/>
          <p:nvPr/>
        </p:nvSpPr>
        <p:spPr>
          <a:xfrm>
            <a:off x="6316626" y="3550998"/>
            <a:ext cx="1272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Hvem:</a:t>
            </a:r>
          </a:p>
        </p:txBody>
      </p:sp>
      <p:sp>
        <p:nvSpPr>
          <p:cNvPr id="65" name="TekstSylinder 64">
            <a:extLst>
              <a:ext uri="{FF2B5EF4-FFF2-40B4-BE49-F238E27FC236}">
                <a16:creationId xmlns:a16="http://schemas.microsoft.com/office/drawing/2014/main" id="{F2495739-0436-1D2B-5C4C-7BA6925A257A}"/>
              </a:ext>
            </a:extLst>
          </p:cNvPr>
          <p:cNvSpPr txBox="1"/>
          <p:nvPr/>
        </p:nvSpPr>
        <p:spPr>
          <a:xfrm>
            <a:off x="7642997" y="3548771"/>
            <a:ext cx="1272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Hvem:</a:t>
            </a:r>
          </a:p>
        </p:txBody>
      </p:sp>
      <p:sp>
        <p:nvSpPr>
          <p:cNvPr id="66" name="TekstSylinder 65">
            <a:extLst>
              <a:ext uri="{FF2B5EF4-FFF2-40B4-BE49-F238E27FC236}">
                <a16:creationId xmlns:a16="http://schemas.microsoft.com/office/drawing/2014/main" id="{7143BABB-2933-E8E8-4108-CC3ABA96CF97}"/>
              </a:ext>
            </a:extLst>
          </p:cNvPr>
          <p:cNvSpPr txBox="1"/>
          <p:nvPr/>
        </p:nvSpPr>
        <p:spPr>
          <a:xfrm>
            <a:off x="9003546" y="3537627"/>
            <a:ext cx="1272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Hvem:</a:t>
            </a:r>
          </a:p>
        </p:txBody>
      </p:sp>
      <p:sp>
        <p:nvSpPr>
          <p:cNvPr id="67" name="TekstSylinder 66">
            <a:extLst>
              <a:ext uri="{FF2B5EF4-FFF2-40B4-BE49-F238E27FC236}">
                <a16:creationId xmlns:a16="http://schemas.microsoft.com/office/drawing/2014/main" id="{875F6A30-CE33-15EA-FF80-06ED4C4DCAB5}"/>
              </a:ext>
            </a:extLst>
          </p:cNvPr>
          <p:cNvSpPr txBox="1"/>
          <p:nvPr/>
        </p:nvSpPr>
        <p:spPr>
          <a:xfrm>
            <a:off x="10337054" y="3522959"/>
            <a:ext cx="1272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Hvem:</a:t>
            </a:r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C9313E51-01FE-1566-B4FB-5A4E2F694A0E}"/>
              </a:ext>
            </a:extLst>
          </p:cNvPr>
          <p:cNvSpPr txBox="1"/>
          <p:nvPr/>
        </p:nvSpPr>
        <p:spPr>
          <a:xfrm>
            <a:off x="6273977" y="5103239"/>
            <a:ext cx="1272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Hvem:</a:t>
            </a:r>
          </a:p>
        </p:txBody>
      </p:sp>
      <p:sp>
        <p:nvSpPr>
          <p:cNvPr id="69" name="TekstSylinder 68">
            <a:extLst>
              <a:ext uri="{FF2B5EF4-FFF2-40B4-BE49-F238E27FC236}">
                <a16:creationId xmlns:a16="http://schemas.microsoft.com/office/drawing/2014/main" id="{2D532C7C-A70B-B8BD-F600-484AE55F062E}"/>
              </a:ext>
            </a:extLst>
          </p:cNvPr>
          <p:cNvSpPr txBox="1"/>
          <p:nvPr/>
        </p:nvSpPr>
        <p:spPr>
          <a:xfrm>
            <a:off x="7640647" y="5091264"/>
            <a:ext cx="1272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Hvem:</a:t>
            </a:r>
          </a:p>
        </p:txBody>
      </p:sp>
      <p:sp>
        <p:nvSpPr>
          <p:cNvPr id="70" name="TekstSylinder 69">
            <a:extLst>
              <a:ext uri="{FF2B5EF4-FFF2-40B4-BE49-F238E27FC236}">
                <a16:creationId xmlns:a16="http://schemas.microsoft.com/office/drawing/2014/main" id="{6361E667-7751-20AC-E563-0083FDB78E56}"/>
              </a:ext>
            </a:extLst>
          </p:cNvPr>
          <p:cNvSpPr txBox="1"/>
          <p:nvPr/>
        </p:nvSpPr>
        <p:spPr>
          <a:xfrm>
            <a:off x="8968229" y="5100151"/>
            <a:ext cx="1272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Hvem:</a:t>
            </a:r>
          </a:p>
        </p:txBody>
      </p:sp>
      <p:sp>
        <p:nvSpPr>
          <p:cNvPr id="71" name="TekstSylinder 70">
            <a:extLst>
              <a:ext uri="{FF2B5EF4-FFF2-40B4-BE49-F238E27FC236}">
                <a16:creationId xmlns:a16="http://schemas.microsoft.com/office/drawing/2014/main" id="{E0B1CC90-CA51-2920-E2E1-BBEA5AC5BEB8}"/>
              </a:ext>
            </a:extLst>
          </p:cNvPr>
          <p:cNvSpPr txBox="1"/>
          <p:nvPr/>
        </p:nvSpPr>
        <p:spPr>
          <a:xfrm>
            <a:off x="10305212" y="5087082"/>
            <a:ext cx="1272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Hvem:</a:t>
            </a:r>
          </a:p>
        </p:txBody>
      </p: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81BD2D13-8A69-5AE1-DDD5-BCB3FCBA7A77}"/>
              </a:ext>
            </a:extLst>
          </p:cNvPr>
          <p:cNvSpPr txBox="1"/>
          <p:nvPr/>
        </p:nvSpPr>
        <p:spPr>
          <a:xfrm>
            <a:off x="6295668" y="6481803"/>
            <a:ext cx="1272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Hvem:</a:t>
            </a:r>
          </a:p>
        </p:txBody>
      </p:sp>
      <p:sp>
        <p:nvSpPr>
          <p:cNvPr id="73" name="TekstSylinder 72">
            <a:extLst>
              <a:ext uri="{FF2B5EF4-FFF2-40B4-BE49-F238E27FC236}">
                <a16:creationId xmlns:a16="http://schemas.microsoft.com/office/drawing/2014/main" id="{D4BA39A2-C853-3B19-8949-55EB7C8D2828}"/>
              </a:ext>
            </a:extLst>
          </p:cNvPr>
          <p:cNvSpPr txBox="1"/>
          <p:nvPr/>
        </p:nvSpPr>
        <p:spPr>
          <a:xfrm>
            <a:off x="7665342" y="6495577"/>
            <a:ext cx="1272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Hvem:</a:t>
            </a:r>
          </a:p>
        </p:txBody>
      </p:sp>
      <p:sp>
        <p:nvSpPr>
          <p:cNvPr id="74" name="TekstSylinder 73">
            <a:extLst>
              <a:ext uri="{FF2B5EF4-FFF2-40B4-BE49-F238E27FC236}">
                <a16:creationId xmlns:a16="http://schemas.microsoft.com/office/drawing/2014/main" id="{CF6D88D4-C83D-ED7D-E2E3-CB63CA92CBBB}"/>
              </a:ext>
            </a:extLst>
          </p:cNvPr>
          <p:cNvSpPr txBox="1"/>
          <p:nvPr/>
        </p:nvSpPr>
        <p:spPr>
          <a:xfrm>
            <a:off x="1933187" y="5939187"/>
            <a:ext cx="1272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Hvem:</a:t>
            </a:r>
          </a:p>
        </p:txBody>
      </p:sp>
      <p:sp>
        <p:nvSpPr>
          <p:cNvPr id="75" name="TekstSylinder 74">
            <a:extLst>
              <a:ext uri="{FF2B5EF4-FFF2-40B4-BE49-F238E27FC236}">
                <a16:creationId xmlns:a16="http://schemas.microsoft.com/office/drawing/2014/main" id="{CC67D51B-3643-A1C5-7561-3B373E712C07}"/>
              </a:ext>
            </a:extLst>
          </p:cNvPr>
          <p:cNvSpPr txBox="1"/>
          <p:nvPr/>
        </p:nvSpPr>
        <p:spPr>
          <a:xfrm>
            <a:off x="3309374" y="5952599"/>
            <a:ext cx="1272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Hvem:</a:t>
            </a:r>
          </a:p>
        </p:txBody>
      </p:sp>
      <p:sp>
        <p:nvSpPr>
          <p:cNvPr id="76" name="TekstSylinder 75">
            <a:extLst>
              <a:ext uri="{FF2B5EF4-FFF2-40B4-BE49-F238E27FC236}">
                <a16:creationId xmlns:a16="http://schemas.microsoft.com/office/drawing/2014/main" id="{81A0B092-6BE1-1D22-A25A-69B3D2F6798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7379" y="-45813"/>
            <a:ext cx="951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Ansvar for de ulike oppgavene og områdene er plassert: </a:t>
            </a:r>
          </a:p>
        </p:txBody>
      </p:sp>
      <p:sp>
        <p:nvSpPr>
          <p:cNvPr id="77" name="Rektangel: avrundede hjørner 76">
            <a:extLst>
              <a:ext uri="{FF2B5EF4-FFF2-40B4-BE49-F238E27FC236}">
                <a16:creationId xmlns:a16="http://schemas.microsoft.com/office/drawing/2014/main" id="{33AA1541-124C-43B7-B010-8EE0F032A2DC}"/>
              </a:ext>
            </a:extLst>
          </p:cNvPr>
          <p:cNvSpPr/>
          <p:nvPr/>
        </p:nvSpPr>
        <p:spPr>
          <a:xfrm>
            <a:off x="9673462" y="89817"/>
            <a:ext cx="1570468" cy="2548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42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424744-5BED-D3FD-B113-529FE892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-29840"/>
            <a:ext cx="11518900" cy="1132114"/>
          </a:xfrm>
        </p:spPr>
        <p:txBody>
          <a:bodyPr>
            <a:normAutofit/>
          </a:bodyPr>
          <a:lstStyle/>
          <a:p>
            <a:r>
              <a:rPr lang="nb-NO" sz="3200" dirty="0"/>
              <a:t>Planlegging av workshop(WS) om helhetlig tjenestemodell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7FF57DB-463C-6C9F-C483-230572BC3564}"/>
              </a:ext>
            </a:extLst>
          </p:cNvPr>
          <p:cNvSpPr/>
          <p:nvPr/>
        </p:nvSpPr>
        <p:spPr>
          <a:xfrm>
            <a:off x="596900" y="1717458"/>
            <a:ext cx="2343150" cy="294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accent2">
                    <a:lumMod val="50000"/>
                  </a:schemeClr>
                </a:solidFill>
              </a:rPr>
              <a:t>Hvem bør delta?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03C8429-0FD8-D780-DB2B-12AC4F9ED4CA}"/>
              </a:ext>
            </a:extLst>
          </p:cNvPr>
          <p:cNvSpPr/>
          <p:nvPr/>
        </p:nvSpPr>
        <p:spPr>
          <a:xfrm>
            <a:off x="3379787" y="1737748"/>
            <a:ext cx="2343150" cy="2984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accent2">
                    <a:lumMod val="50000"/>
                  </a:schemeClr>
                </a:solidFill>
              </a:rPr>
              <a:t>Forberedelse til WS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5D531C1-882B-8186-1F6A-923DF8AF6705}"/>
              </a:ext>
            </a:extLst>
          </p:cNvPr>
          <p:cNvSpPr/>
          <p:nvPr/>
        </p:nvSpPr>
        <p:spPr>
          <a:xfrm>
            <a:off x="6162674" y="1739731"/>
            <a:ext cx="2343150" cy="2984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accent2">
                    <a:lumMod val="50000"/>
                  </a:schemeClr>
                </a:solidFill>
              </a:rPr>
              <a:t>Gjennomføring av WS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BE9ED5D-F8A5-4999-F14F-AC5A5345E19A}"/>
              </a:ext>
            </a:extLst>
          </p:cNvPr>
          <p:cNvSpPr/>
          <p:nvPr/>
        </p:nvSpPr>
        <p:spPr>
          <a:xfrm>
            <a:off x="8872537" y="1739731"/>
            <a:ext cx="2343150" cy="2984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Etterarbeid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BDE1D86-1BD3-4E3F-ED21-E944B3EFA704}"/>
              </a:ext>
            </a:extLst>
          </p:cNvPr>
          <p:cNvSpPr/>
          <p:nvPr/>
        </p:nvSpPr>
        <p:spPr>
          <a:xfrm>
            <a:off x="596900" y="2123284"/>
            <a:ext cx="2343150" cy="4114090"/>
          </a:xfrm>
          <a:prstGeom prst="rect">
            <a:avLst/>
          </a:prstGeom>
          <a:noFill/>
          <a:ln w="38100">
            <a:solidFill>
              <a:srgbClr val="F2DC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555F480-CB5B-9503-5254-09CE20A7B3BF}"/>
              </a:ext>
            </a:extLst>
          </p:cNvPr>
          <p:cNvSpPr/>
          <p:nvPr/>
        </p:nvSpPr>
        <p:spPr>
          <a:xfrm>
            <a:off x="3379787" y="2123284"/>
            <a:ext cx="2343150" cy="4114090"/>
          </a:xfrm>
          <a:prstGeom prst="rect">
            <a:avLst/>
          </a:prstGeom>
          <a:noFill/>
          <a:ln w="38100">
            <a:solidFill>
              <a:srgbClr val="F2DC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7B57E9A-0B20-0BC6-7951-8E91B975F6B0}"/>
              </a:ext>
            </a:extLst>
          </p:cNvPr>
          <p:cNvSpPr/>
          <p:nvPr/>
        </p:nvSpPr>
        <p:spPr>
          <a:xfrm>
            <a:off x="6162674" y="2123284"/>
            <a:ext cx="2343150" cy="4114090"/>
          </a:xfrm>
          <a:prstGeom prst="rect">
            <a:avLst/>
          </a:prstGeom>
          <a:noFill/>
          <a:ln w="38100">
            <a:solidFill>
              <a:srgbClr val="F2DC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E4028D7-DA2C-1960-14BC-1E0FE8B77A3A}"/>
              </a:ext>
            </a:extLst>
          </p:cNvPr>
          <p:cNvSpPr/>
          <p:nvPr/>
        </p:nvSpPr>
        <p:spPr>
          <a:xfrm>
            <a:off x="8872537" y="2123284"/>
            <a:ext cx="2343150" cy="4114090"/>
          </a:xfrm>
          <a:prstGeom prst="rect">
            <a:avLst/>
          </a:prstGeom>
          <a:noFill/>
          <a:ln w="38100">
            <a:solidFill>
              <a:srgbClr val="F2DC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2F046F27-AA89-EABE-EC53-4D5E623896BA}"/>
              </a:ext>
            </a:extLst>
          </p:cNvPr>
          <p:cNvSpPr/>
          <p:nvPr/>
        </p:nvSpPr>
        <p:spPr>
          <a:xfrm>
            <a:off x="596900" y="973640"/>
            <a:ext cx="10618787" cy="578767"/>
          </a:xfrm>
          <a:prstGeom prst="rect">
            <a:avLst/>
          </a:prstGeom>
          <a:noFill/>
          <a:ln w="38100">
            <a:solidFill>
              <a:srgbClr val="F2DC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7D586A75-7FE2-1BB5-896D-28EBFA399235}"/>
              </a:ext>
            </a:extLst>
          </p:cNvPr>
          <p:cNvSpPr txBox="1"/>
          <p:nvPr/>
        </p:nvSpPr>
        <p:spPr>
          <a:xfrm>
            <a:off x="609600" y="1091272"/>
            <a:ext cx="360317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Mål med workshopen: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1221B5E2-A217-6F03-6C0E-F873EBBCEC7A}"/>
              </a:ext>
            </a:extLst>
          </p:cNvPr>
          <p:cNvSpPr txBox="1"/>
          <p:nvPr/>
        </p:nvSpPr>
        <p:spPr>
          <a:xfrm>
            <a:off x="609600" y="2221539"/>
            <a:ext cx="2198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 err="1">
                <a:solidFill>
                  <a:schemeClr val="accent2">
                    <a:lumMod val="75000"/>
                  </a:schemeClr>
                </a:solidFill>
              </a:rPr>
              <a:t>xxxx</a:t>
            </a:r>
            <a:endParaRPr lang="nb-NO" sz="1400" dirty="0">
              <a:solidFill>
                <a:schemeClr val="accent2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accent2">
                    <a:lumMod val="75000"/>
                  </a:schemeClr>
                </a:solidFill>
              </a:rPr>
              <a:t>…</a:t>
            </a:r>
          </a:p>
          <a:p>
            <a:endParaRPr lang="nb-NO" sz="1400" dirty="0">
              <a:solidFill>
                <a:schemeClr val="accent2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CBF969C5-E85F-3A78-BAD9-2EB365B90B58}"/>
              </a:ext>
            </a:extLst>
          </p:cNvPr>
          <p:cNvSpPr txBox="1"/>
          <p:nvPr/>
        </p:nvSpPr>
        <p:spPr>
          <a:xfrm>
            <a:off x="3451905" y="2221539"/>
            <a:ext cx="2198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 err="1">
                <a:solidFill>
                  <a:schemeClr val="accent2">
                    <a:lumMod val="75000"/>
                  </a:schemeClr>
                </a:solidFill>
              </a:rPr>
              <a:t>xxxx</a:t>
            </a:r>
            <a:endParaRPr lang="nb-NO" sz="1400" dirty="0">
              <a:solidFill>
                <a:schemeClr val="accent2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accent2">
                    <a:lumMod val="75000"/>
                  </a:schemeClr>
                </a:solidFill>
              </a:rPr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accent2">
                    <a:lumMod val="75000"/>
                  </a:schemeClr>
                </a:solidFill>
              </a:rPr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BA97B6F-38A2-0A9D-7AB6-3664E2475ABF}"/>
              </a:ext>
            </a:extLst>
          </p:cNvPr>
          <p:cNvSpPr txBox="1"/>
          <p:nvPr/>
        </p:nvSpPr>
        <p:spPr>
          <a:xfrm>
            <a:off x="6234792" y="2220720"/>
            <a:ext cx="2198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 err="1">
                <a:solidFill>
                  <a:schemeClr val="accent2">
                    <a:lumMod val="75000"/>
                  </a:schemeClr>
                </a:solidFill>
              </a:rPr>
              <a:t>xxxx</a:t>
            </a:r>
            <a:endParaRPr lang="nb-NO" sz="1400" dirty="0">
              <a:solidFill>
                <a:schemeClr val="accent2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accent2">
                    <a:lumMod val="75000"/>
                  </a:schemeClr>
                </a:solidFill>
              </a:rPr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accent2">
                    <a:lumMod val="75000"/>
                  </a:schemeClr>
                </a:solidFill>
              </a:rPr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A2FD619C-3EB4-2C94-4665-34C9D932027A}"/>
              </a:ext>
            </a:extLst>
          </p:cNvPr>
          <p:cNvSpPr txBox="1"/>
          <p:nvPr/>
        </p:nvSpPr>
        <p:spPr>
          <a:xfrm>
            <a:off x="8945561" y="2220720"/>
            <a:ext cx="2198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 err="1">
                <a:solidFill>
                  <a:schemeClr val="accent2">
                    <a:lumMod val="75000"/>
                  </a:schemeClr>
                </a:solidFill>
              </a:rPr>
              <a:t>xxxx</a:t>
            </a:r>
            <a:endParaRPr lang="nb-NO" sz="1400" dirty="0">
              <a:solidFill>
                <a:schemeClr val="accent2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accent2">
                    <a:lumMod val="75000"/>
                  </a:schemeClr>
                </a:solidFill>
              </a:rPr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accent2">
                    <a:lumMod val="75000"/>
                  </a:schemeClr>
                </a:solidFill>
              </a:rPr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0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06842D2-D338-44F3-9903-176542D17667}"/>
              </a:ext>
            </a:extLst>
          </p:cNvPr>
          <p:cNvGrpSpPr/>
          <p:nvPr/>
        </p:nvGrpSpPr>
        <p:grpSpPr>
          <a:xfrm>
            <a:off x="674168" y="807454"/>
            <a:ext cx="10663935" cy="2978865"/>
            <a:chOff x="761253" y="237067"/>
            <a:chExt cx="10663935" cy="29788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792AD3-018E-43E5-943D-962769979981}"/>
                </a:ext>
              </a:extLst>
            </p:cNvPr>
            <p:cNvSpPr/>
            <p:nvPr/>
          </p:nvSpPr>
          <p:spPr>
            <a:xfrm>
              <a:off x="761253" y="237067"/>
              <a:ext cx="10663932" cy="4264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1BB2030-E0D2-4A76-89FC-EAC7D3331685}"/>
                </a:ext>
              </a:extLst>
            </p:cNvPr>
            <p:cNvSpPr/>
            <p:nvPr/>
          </p:nvSpPr>
          <p:spPr>
            <a:xfrm>
              <a:off x="761256" y="663360"/>
              <a:ext cx="10663932" cy="2552572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BBCEDDC-D66C-4EE4-BA11-1BB5AC37E4AE}"/>
                </a:ext>
              </a:extLst>
            </p:cNvPr>
            <p:cNvSpPr txBox="1"/>
            <p:nvPr/>
          </p:nvSpPr>
          <p:spPr>
            <a:xfrm>
              <a:off x="761255" y="247861"/>
              <a:ext cx="438647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00" b="1" dirty="0" err="1"/>
                <a:t>Tjenesteeier</a:t>
              </a:r>
              <a:endParaRPr lang="nb-NO" sz="1800" b="1" dirty="0"/>
            </a:p>
            <a:p>
              <a:endParaRPr lang="nb-NO" sz="1400" dirty="0"/>
            </a:p>
            <a:p>
              <a:endParaRPr lang="nb-NO" sz="14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6B3598-FEA8-4562-B9FB-47AF596F1F1D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2" y="663360"/>
              <a:ext cx="0" cy="2552572"/>
            </a:xfrm>
            <a:prstGeom prst="line">
              <a:avLst/>
            </a:prstGeom>
            <a:ln w="12700">
              <a:solidFill>
                <a:srgbClr val="20202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82E47F-E1EA-4F6E-8F6E-4FFB191BB12D}"/>
                </a:ext>
              </a:extLst>
            </p:cNvPr>
            <p:cNvSpPr txBox="1"/>
            <p:nvPr/>
          </p:nvSpPr>
          <p:spPr>
            <a:xfrm>
              <a:off x="761253" y="686411"/>
              <a:ext cx="3345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b="1" dirty="0"/>
                <a:t>Skriv inn ansvarlig her</a:t>
              </a:r>
              <a:r>
                <a:rPr lang="nb-NO" sz="1100" i="1" dirty="0"/>
                <a:t>: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EEA976-4C1C-404D-AFAA-F5A4E8419B33}"/>
                </a:ext>
              </a:extLst>
            </p:cNvPr>
            <p:cNvSpPr txBox="1"/>
            <p:nvPr/>
          </p:nvSpPr>
          <p:spPr>
            <a:xfrm>
              <a:off x="4107084" y="694877"/>
              <a:ext cx="68995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b="1" dirty="0"/>
                <a:t>Viktige avklaringer og spørsmål</a:t>
              </a:r>
            </a:p>
            <a:p>
              <a:r>
                <a:rPr lang="nb-NO" sz="1100" i="1" dirty="0"/>
                <a:t>Skriv eventuelle avklaringer og spørsmål som må tas stilling til her:</a:t>
              </a:r>
            </a:p>
          </p:txBody>
        </p:sp>
      </p:grpSp>
      <p:pic>
        <p:nvPicPr>
          <p:cNvPr id="8" name="Bilde 7">
            <a:extLst>
              <a:ext uri="{FF2B5EF4-FFF2-40B4-BE49-F238E27FC236}">
                <a16:creationId xmlns:a16="http://schemas.microsoft.com/office/drawing/2014/main" id="{D3570213-19AD-A770-6BC4-6DEB4E267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979" y="4078936"/>
            <a:ext cx="4346215" cy="246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69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F5011CB2-1BE2-D027-1561-CD107CA48595}"/>
              </a:ext>
            </a:extLst>
          </p:cNvPr>
          <p:cNvSpPr/>
          <p:nvPr/>
        </p:nvSpPr>
        <p:spPr>
          <a:xfrm>
            <a:off x="0" y="559214"/>
            <a:ext cx="11684000" cy="1266540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Arrow: Pentagon 20">
            <a:extLst>
              <a:ext uri="{FF2B5EF4-FFF2-40B4-BE49-F238E27FC236}">
                <a16:creationId xmlns:a16="http://schemas.microsoft.com/office/drawing/2014/main" id="{E8402E9F-6D6D-C5EB-5E43-6363778022C1}"/>
              </a:ext>
            </a:extLst>
          </p:cNvPr>
          <p:cNvSpPr/>
          <p:nvPr/>
        </p:nvSpPr>
        <p:spPr>
          <a:xfrm>
            <a:off x="1086467" y="4928510"/>
            <a:ext cx="4552332" cy="806245"/>
          </a:xfrm>
          <a:prstGeom prst="homePlate">
            <a:avLst>
              <a:gd name="adj" fmla="val 24390"/>
            </a:avLst>
          </a:prstGeom>
          <a:solidFill>
            <a:srgbClr val="C6D9F1"/>
          </a:solidFill>
          <a:ln>
            <a:solidFill>
              <a:srgbClr val="C6D9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24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Evaluere og videreføre, endre eller avslutte tjeneste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1B5AD117-3EFE-BEBA-A488-D6C995B187DA}"/>
              </a:ext>
            </a:extLst>
          </p:cNvPr>
          <p:cNvSpPr/>
          <p:nvPr/>
        </p:nvSpPr>
        <p:spPr>
          <a:xfrm>
            <a:off x="1086468" y="2156137"/>
            <a:ext cx="4552332" cy="806245"/>
          </a:xfrm>
          <a:prstGeom prst="homePlate">
            <a:avLst>
              <a:gd name="adj" fmla="val 24390"/>
            </a:avLst>
          </a:prstGeom>
          <a:solidFill>
            <a:srgbClr val="C6D9F1"/>
          </a:solidFill>
          <a:ln>
            <a:solidFill>
              <a:srgbClr val="C6D9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24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Henvise, kartlegge og tildele</a:t>
            </a:r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DEAEF761-BB93-2368-B4F4-A832F800D18A}"/>
              </a:ext>
            </a:extLst>
          </p:cNvPr>
          <p:cNvSpPr/>
          <p:nvPr/>
        </p:nvSpPr>
        <p:spPr>
          <a:xfrm>
            <a:off x="681467" y="2156137"/>
            <a:ext cx="810000" cy="810000"/>
          </a:xfrm>
          <a:prstGeom prst="ellipse">
            <a:avLst/>
          </a:prstGeom>
          <a:solidFill>
            <a:srgbClr val="8EB4E3"/>
          </a:solidFill>
          <a:ln w="28575">
            <a:solidFill>
              <a:srgbClr val="8EB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Arrow: Pentagon 14">
            <a:extLst>
              <a:ext uri="{FF2B5EF4-FFF2-40B4-BE49-F238E27FC236}">
                <a16:creationId xmlns:a16="http://schemas.microsoft.com/office/drawing/2014/main" id="{F6C71437-40BA-BBFB-C8E7-079E71C88F7D}"/>
              </a:ext>
            </a:extLst>
          </p:cNvPr>
          <p:cNvSpPr/>
          <p:nvPr/>
        </p:nvSpPr>
        <p:spPr>
          <a:xfrm>
            <a:off x="1086467" y="3085268"/>
            <a:ext cx="4552332" cy="806245"/>
          </a:xfrm>
          <a:prstGeom prst="homePlate">
            <a:avLst>
              <a:gd name="adj" fmla="val 24390"/>
            </a:avLst>
          </a:prstGeom>
          <a:solidFill>
            <a:srgbClr val="C6D9F1"/>
          </a:solidFill>
          <a:ln>
            <a:solidFill>
              <a:srgbClr val="C6D9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24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Gjøre tilpasninger, gi opplæring og installere</a:t>
            </a:r>
          </a:p>
        </p:txBody>
      </p:sp>
      <p:sp>
        <p:nvSpPr>
          <p:cNvPr id="10" name="Oval 15">
            <a:extLst>
              <a:ext uri="{FF2B5EF4-FFF2-40B4-BE49-F238E27FC236}">
                <a16:creationId xmlns:a16="http://schemas.microsoft.com/office/drawing/2014/main" id="{048E7C67-CF01-BBF5-6879-7B7AE3E68065}"/>
              </a:ext>
            </a:extLst>
          </p:cNvPr>
          <p:cNvSpPr/>
          <p:nvPr/>
        </p:nvSpPr>
        <p:spPr>
          <a:xfrm>
            <a:off x="681466" y="3085268"/>
            <a:ext cx="810000" cy="810000"/>
          </a:xfrm>
          <a:prstGeom prst="ellipse">
            <a:avLst/>
          </a:prstGeom>
          <a:solidFill>
            <a:srgbClr val="8EB4E3"/>
          </a:solidFill>
          <a:ln w="28575">
            <a:solidFill>
              <a:srgbClr val="8EB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Arrow: Pentagon 16">
            <a:extLst>
              <a:ext uri="{FF2B5EF4-FFF2-40B4-BE49-F238E27FC236}">
                <a16:creationId xmlns:a16="http://schemas.microsoft.com/office/drawing/2014/main" id="{85927640-2543-4975-72A1-07C81DFC4CB7}"/>
              </a:ext>
            </a:extLst>
          </p:cNvPr>
          <p:cNvSpPr/>
          <p:nvPr/>
        </p:nvSpPr>
        <p:spPr>
          <a:xfrm>
            <a:off x="1086467" y="4010644"/>
            <a:ext cx="4552332" cy="806245"/>
          </a:xfrm>
          <a:prstGeom prst="homePlate">
            <a:avLst>
              <a:gd name="adj" fmla="val 24390"/>
            </a:avLst>
          </a:prstGeom>
          <a:solidFill>
            <a:srgbClr val="C6D9F1"/>
          </a:solidFill>
          <a:ln>
            <a:solidFill>
              <a:srgbClr val="C6D9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24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Ivareta respons og utrykning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2" name="Oval 17">
            <a:extLst>
              <a:ext uri="{FF2B5EF4-FFF2-40B4-BE49-F238E27FC236}">
                <a16:creationId xmlns:a16="http://schemas.microsoft.com/office/drawing/2014/main" id="{5D9EA207-58A7-DCF8-8238-4C6AEEF036F5}"/>
              </a:ext>
            </a:extLst>
          </p:cNvPr>
          <p:cNvSpPr/>
          <p:nvPr/>
        </p:nvSpPr>
        <p:spPr>
          <a:xfrm>
            <a:off x="681466" y="4010644"/>
            <a:ext cx="810000" cy="810000"/>
          </a:xfrm>
          <a:prstGeom prst="ellipse">
            <a:avLst/>
          </a:prstGeom>
          <a:solidFill>
            <a:srgbClr val="8EB4E3"/>
          </a:solidFill>
          <a:ln w="28575">
            <a:solidFill>
              <a:srgbClr val="8EB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9">
            <a:extLst>
              <a:ext uri="{FF2B5EF4-FFF2-40B4-BE49-F238E27FC236}">
                <a16:creationId xmlns:a16="http://schemas.microsoft.com/office/drawing/2014/main" id="{9A1CDCFD-E2A4-76F3-6540-F4B49AA340AE}"/>
              </a:ext>
            </a:extLst>
          </p:cNvPr>
          <p:cNvSpPr/>
          <p:nvPr/>
        </p:nvSpPr>
        <p:spPr>
          <a:xfrm>
            <a:off x="681466" y="4932265"/>
            <a:ext cx="810000" cy="810000"/>
          </a:xfrm>
          <a:prstGeom prst="ellipse">
            <a:avLst/>
          </a:prstGeom>
          <a:solidFill>
            <a:srgbClr val="8EB4E3"/>
          </a:solidFill>
          <a:ln w="28575">
            <a:solidFill>
              <a:srgbClr val="8EB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Arrow: Pentagon 23">
            <a:extLst>
              <a:ext uri="{FF2B5EF4-FFF2-40B4-BE49-F238E27FC236}">
                <a16:creationId xmlns:a16="http://schemas.microsoft.com/office/drawing/2014/main" id="{AC408282-AFBA-6CBA-344F-CD876A141D4E}"/>
              </a:ext>
            </a:extLst>
          </p:cNvPr>
          <p:cNvSpPr/>
          <p:nvPr/>
        </p:nvSpPr>
        <p:spPr>
          <a:xfrm>
            <a:off x="629266" y="717662"/>
            <a:ext cx="10000634" cy="969603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1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Oppgaver for å gi teknologi til bruker, ivareta respons, utrykning og evaluering </a:t>
            </a:r>
          </a:p>
        </p:txBody>
      </p:sp>
      <p:pic>
        <p:nvPicPr>
          <p:cNvPr id="18" name="Bilde 17" descr="Et bilde som inneholder tekst, klær, tegnefilm, person&#10;&#10;Automatisk generert beskrivelse">
            <a:extLst>
              <a:ext uri="{FF2B5EF4-FFF2-40B4-BE49-F238E27FC236}">
                <a16:creationId xmlns:a16="http://schemas.microsoft.com/office/drawing/2014/main" id="{85C641EA-C111-F80A-9AB0-B7B2A1EE4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800" y="2102204"/>
            <a:ext cx="5640200" cy="357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81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792AD3-018E-43E5-943D-962769979981}"/>
              </a:ext>
            </a:extLst>
          </p:cNvPr>
          <p:cNvSpPr/>
          <p:nvPr/>
        </p:nvSpPr>
        <p:spPr>
          <a:xfrm>
            <a:off x="761253" y="237067"/>
            <a:ext cx="10663932" cy="426449"/>
          </a:xfrm>
          <a:prstGeom prst="rect">
            <a:avLst/>
          </a:prstGeom>
          <a:solidFill>
            <a:srgbClr val="C6D9F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BB2030-E0D2-4A76-89FC-EAC7D3331685}"/>
              </a:ext>
            </a:extLst>
          </p:cNvPr>
          <p:cNvSpPr/>
          <p:nvPr/>
        </p:nvSpPr>
        <p:spPr>
          <a:xfrm>
            <a:off x="761256" y="663360"/>
            <a:ext cx="10663932" cy="255257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BCEDDC-D66C-4EE4-BA11-1BB5AC37E4AE}"/>
              </a:ext>
            </a:extLst>
          </p:cNvPr>
          <p:cNvSpPr txBox="1"/>
          <p:nvPr/>
        </p:nvSpPr>
        <p:spPr>
          <a:xfrm>
            <a:off x="761255" y="247861"/>
            <a:ext cx="43864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/>
              <a:t>Henvise, kartlegge og tildele</a:t>
            </a:r>
          </a:p>
          <a:p>
            <a:endParaRPr lang="nb-NO" sz="1400" dirty="0"/>
          </a:p>
          <a:p>
            <a:endParaRPr lang="nb-NO" sz="1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6B3598-FEA8-4562-B9FB-47AF596F1F1D}"/>
              </a:ext>
            </a:extLst>
          </p:cNvPr>
          <p:cNvCxnSpPr>
            <a:cxnSpLocks/>
          </p:cNvCxnSpPr>
          <p:nvPr/>
        </p:nvCxnSpPr>
        <p:spPr>
          <a:xfrm>
            <a:off x="4114802" y="663360"/>
            <a:ext cx="0" cy="2552572"/>
          </a:xfrm>
          <a:prstGeom prst="line">
            <a:avLst/>
          </a:prstGeom>
          <a:ln w="12700">
            <a:solidFill>
              <a:srgbClr val="20202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E82E47F-E1EA-4F6E-8F6E-4FFB191BB12D}"/>
              </a:ext>
            </a:extLst>
          </p:cNvPr>
          <p:cNvSpPr txBox="1"/>
          <p:nvPr/>
        </p:nvSpPr>
        <p:spPr>
          <a:xfrm>
            <a:off x="761253" y="686411"/>
            <a:ext cx="33458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Ansvarlig for oppgave</a:t>
            </a:r>
          </a:p>
          <a:p>
            <a:r>
              <a:rPr lang="nb-NO" sz="1100" i="1" dirty="0"/>
              <a:t>Skriv inn ansvarlig for oppgave her: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EEA976-4C1C-404D-AFAA-F5A4E8419B33}"/>
              </a:ext>
            </a:extLst>
          </p:cNvPr>
          <p:cNvSpPr txBox="1"/>
          <p:nvPr/>
        </p:nvSpPr>
        <p:spPr>
          <a:xfrm>
            <a:off x="4107084" y="694877"/>
            <a:ext cx="6899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Viktige avklaringer og spørsmål</a:t>
            </a:r>
          </a:p>
          <a:p>
            <a:r>
              <a:rPr lang="nb-NO" sz="1100" i="1" dirty="0"/>
              <a:t>Skriv eventuelle avklaringer og spørsmål som må tas stilling til her: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2A3A75-D755-4F7B-856D-CF24542AB0EC}"/>
              </a:ext>
            </a:extLst>
          </p:cNvPr>
          <p:cNvSpPr/>
          <p:nvPr/>
        </p:nvSpPr>
        <p:spPr>
          <a:xfrm>
            <a:off x="764034" y="3379593"/>
            <a:ext cx="10663932" cy="426449"/>
          </a:xfrm>
          <a:prstGeom prst="rect">
            <a:avLst/>
          </a:prstGeom>
          <a:solidFill>
            <a:srgbClr val="C6D9F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DC9566-DDF0-4EC6-8218-F9B7B041E88C}"/>
              </a:ext>
            </a:extLst>
          </p:cNvPr>
          <p:cNvSpPr txBox="1"/>
          <p:nvPr/>
        </p:nvSpPr>
        <p:spPr>
          <a:xfrm>
            <a:off x="764035" y="3390387"/>
            <a:ext cx="628990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/>
              <a:t>Gjøre tilpasninger, gi opplæring og installere</a:t>
            </a:r>
          </a:p>
          <a:p>
            <a:endParaRPr lang="nb-NO" sz="1400" dirty="0"/>
          </a:p>
          <a:p>
            <a:endParaRPr lang="nb-NO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1CD38F-00B4-4C67-A8E9-164DC4C0B633}"/>
              </a:ext>
            </a:extLst>
          </p:cNvPr>
          <p:cNvSpPr/>
          <p:nvPr/>
        </p:nvSpPr>
        <p:spPr>
          <a:xfrm>
            <a:off x="770453" y="3816836"/>
            <a:ext cx="10663932" cy="255257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1262AC4-D411-4FFC-8A25-92BB3CA58BCA}"/>
              </a:ext>
            </a:extLst>
          </p:cNvPr>
          <p:cNvCxnSpPr>
            <a:cxnSpLocks/>
          </p:cNvCxnSpPr>
          <p:nvPr/>
        </p:nvCxnSpPr>
        <p:spPr>
          <a:xfrm>
            <a:off x="4123999" y="3816836"/>
            <a:ext cx="0" cy="2552572"/>
          </a:xfrm>
          <a:prstGeom prst="line">
            <a:avLst/>
          </a:prstGeom>
          <a:ln w="12700">
            <a:solidFill>
              <a:srgbClr val="20202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0D819BF-659C-4A75-9B01-F5C985BFB2E1}"/>
              </a:ext>
            </a:extLst>
          </p:cNvPr>
          <p:cNvSpPr txBox="1"/>
          <p:nvPr/>
        </p:nvSpPr>
        <p:spPr>
          <a:xfrm>
            <a:off x="770450" y="3839887"/>
            <a:ext cx="33458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Ansvarlig for oppgave</a:t>
            </a:r>
          </a:p>
          <a:p>
            <a:r>
              <a:rPr lang="nb-NO" sz="1100" i="1" dirty="0"/>
              <a:t>Skriv inn ansvarlig for oppgave her: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97FA7C-C213-470E-A0C5-D18B18F216C7}"/>
              </a:ext>
            </a:extLst>
          </p:cNvPr>
          <p:cNvSpPr txBox="1"/>
          <p:nvPr/>
        </p:nvSpPr>
        <p:spPr>
          <a:xfrm>
            <a:off x="4116281" y="3848353"/>
            <a:ext cx="6899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Viktige avklaringer og spørsmål</a:t>
            </a:r>
          </a:p>
          <a:p>
            <a:r>
              <a:rPr lang="nb-NO" sz="1100" i="1" dirty="0"/>
              <a:t>Skriv eventuelle avklaringer og spørsmål som må tas stilling til her:</a:t>
            </a:r>
          </a:p>
        </p:txBody>
      </p:sp>
    </p:spTree>
    <p:extLst>
      <p:ext uri="{BB962C8B-B14F-4D97-AF65-F5344CB8AC3E}">
        <p14:creationId xmlns:p14="http://schemas.microsoft.com/office/powerpoint/2010/main" val="2883827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176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  <p:tag name="ASSISTID" val="f89a4122-686f-46c3-aa29-d4b60621fce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Helsedirektoratet 2018">
  <a:themeElements>
    <a:clrScheme name="Office">
      <a:dk1>
        <a:sysClr val="windowText" lastClr="000000"/>
      </a:dk1>
      <a:lt1>
        <a:sysClr val="window" lastClr="FFFFFF"/>
      </a:lt1>
      <a:dk2>
        <a:srgbClr val="19516A"/>
      </a:dk2>
      <a:lt2>
        <a:srgbClr val="DEDEDE"/>
      </a:lt2>
      <a:accent1>
        <a:srgbClr val="19516A"/>
      </a:accent1>
      <a:accent2>
        <a:srgbClr val="2A80A6"/>
      </a:accent2>
      <a:accent3>
        <a:srgbClr val="76C499"/>
      </a:accent3>
      <a:accent4>
        <a:srgbClr val="3C6558"/>
      </a:accent4>
      <a:accent5>
        <a:srgbClr val="70486C"/>
      </a:accent5>
      <a:accent6>
        <a:srgbClr val="EE91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20202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dir_PPT_v2.potx" id="{6BDAD694-44C9-4A7D-B57A-E98CD31F068B}" vid="{95921B20-E708-494F-A591-DF5B6DED975D}"/>
    </a:ext>
  </a:extLst>
</a:theme>
</file>

<file path=ppt/theme/theme2.xml><?xml version="1.0" encoding="utf-8"?>
<a:theme xmlns:a="http://schemas.openxmlformats.org/drawingml/2006/main" name="KS-profil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S-ppt mal enkel  -  Skrivebeskyttet" id="{3623209C-AFC7-47B5-9C42-049A96DD7D6B}" vid="{2D5507F4-6FED-4805-A31D-1311BFB9875E}"/>
    </a:ext>
  </a:extLst>
</a:theme>
</file>

<file path=ppt/theme/theme3.xml><?xml version="1.0" encoding="utf-8"?>
<a:theme xmlns:a="http://schemas.openxmlformats.org/drawingml/2006/main" name="1_KS-profil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S-ppt mal enkel  -  Skrivebeskyttet" id="{3623209C-AFC7-47B5-9C42-049A96DD7D6B}" vid="{2D5507F4-6FED-4805-A31D-1311BFB9875E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0A8732A1136EA459F5FC0BA8AFE432C" ma:contentTypeVersion="16" ma:contentTypeDescription="Opprett et nytt dokument." ma:contentTypeScope="" ma:versionID="fc5cd1b35f36475ecc312ad10da032d5">
  <xsd:schema xmlns:xsd="http://www.w3.org/2001/XMLSchema" xmlns:xs="http://www.w3.org/2001/XMLSchema" xmlns:p="http://schemas.microsoft.com/office/2006/metadata/properties" xmlns:ns2="5118eddc-d087-4fa0-8426-576954858485" xmlns:ns3="80ad4e26-2548-4788-9a82-7691355dd6ae" targetNamespace="http://schemas.microsoft.com/office/2006/metadata/properties" ma:root="true" ma:fieldsID="fc70cd4ed706972ae079674e76d750ca" ns2:_="" ns3:_="">
    <xsd:import namespace="5118eddc-d087-4fa0-8426-576954858485"/>
    <xsd:import namespace="80ad4e26-2548-4788-9a82-7691355dd6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18eddc-d087-4fa0-8426-5769548584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a5af897e-8ee3-44e6-a379-8efb93aa5b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ad4e26-2548-4788-9a82-7691355dd6a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52dee1-c45d-4c04-817e-e2bb0cf53650}" ma:internalName="TaxCatchAll" ma:showField="CatchAllData" ma:web="80ad4e26-2548-4788-9a82-7691355dd6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18eddc-d087-4fa0-8426-576954858485">
      <Terms xmlns="http://schemas.microsoft.com/office/infopath/2007/PartnerControls"/>
    </lcf76f155ced4ddcb4097134ff3c332f>
    <TaxCatchAll xmlns="80ad4e26-2548-4788-9a82-7691355dd6ae" xsi:nil="true"/>
    <SharedWithUsers xmlns="80ad4e26-2548-4788-9a82-7691355dd6ae">
      <UserInfo>
        <DisplayName/>
        <AccountId xsi:nil="true"/>
        <AccountType/>
      </UserInfo>
    </SharedWithUsers>
    <MediaLengthInSeconds xmlns="5118eddc-d087-4fa0-8426-576954858485" xsi:nil="true"/>
  </documentManagement>
</p:properties>
</file>

<file path=customXml/itemProps1.xml><?xml version="1.0" encoding="utf-8"?>
<ds:datastoreItem xmlns:ds="http://schemas.openxmlformats.org/officeDocument/2006/customXml" ds:itemID="{FCCDD5DE-BA15-4B24-B32A-F635843E05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03E7F6-C492-4445-9581-979B49D362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18eddc-d087-4fa0-8426-576954858485"/>
    <ds:schemaRef ds:uri="80ad4e26-2548-4788-9a82-7691355dd6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60BEBC-C7EB-4187-BF56-983642CA7E9D}">
  <ds:schemaRefs>
    <ds:schemaRef ds:uri="5118eddc-d087-4fa0-8426-576954858485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80ad4e26-2548-4788-9a82-7691355dd6ae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1555</Words>
  <Application>Microsoft Office PowerPoint</Application>
  <PresentationFormat>Widescreen</PresentationFormat>
  <Paragraphs>355</Paragraphs>
  <Slides>26</Slides>
  <Notes>17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34" baseType="lpstr">
      <vt:lpstr>Arial</vt:lpstr>
      <vt:lpstr>Calibri</vt:lpstr>
      <vt:lpstr>Lato</vt:lpstr>
      <vt:lpstr>Roboto</vt:lpstr>
      <vt:lpstr>Helsedirektoratet 2018</vt:lpstr>
      <vt:lpstr>KS-profiltema</vt:lpstr>
      <vt:lpstr>1_KS-profiltema</vt:lpstr>
      <vt:lpstr>think-cell Slide</vt:lpstr>
      <vt:lpstr>PowerPoint-presentasjon</vt:lpstr>
      <vt:lpstr>PowerPoint-presentasjon</vt:lpstr>
      <vt:lpstr>Ulike maler som kan brukes i prosessarbeid med modellen i kommuner</vt:lpstr>
      <vt:lpstr>PowerPoint-presentasjon</vt:lpstr>
      <vt:lpstr>PowerPoint-presentasjon</vt:lpstr>
      <vt:lpstr>Planlegging av workshop(WS) om helhetlig tjenestemodell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Velferdsteknologi</dc:title>
  <dc:creator>Thomas Berg</dc:creator>
  <cp:lastModifiedBy>Tonje Torsgard</cp:lastModifiedBy>
  <cp:revision>3</cp:revision>
  <cp:lastPrinted>2020-06-16T18:08:42Z</cp:lastPrinted>
  <dcterms:created xsi:type="dcterms:W3CDTF">2019-11-04T14:34:27Z</dcterms:created>
  <dcterms:modified xsi:type="dcterms:W3CDTF">2023-09-08T07:28:05Z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0x01010010A8732A1136EA459F5FC0BA8AFE432C</vt:lpwstr>
  </property>
  <property fmtid="{D5CDD505-2E9C-101B-9397-08002B2CF9AE}" pid="3" name="Sector">
    <vt:lpwstr/>
  </property>
  <property fmtid="{D5CDD505-2E9C-101B-9397-08002B2CF9AE}" pid="4" name="Geography">
    <vt:lpwstr/>
  </property>
  <property fmtid="{D5CDD505-2E9C-101B-9397-08002B2CF9AE}" pid="5" name="Organisation">
    <vt:lpwstr/>
  </property>
  <property fmtid="{D5CDD505-2E9C-101B-9397-08002B2CF9AE}" pid="6" name="Confidentiality">
    <vt:lpwstr/>
  </property>
  <property fmtid="{D5CDD505-2E9C-101B-9397-08002B2CF9AE}" pid="7" name="Services">
    <vt:lpwstr/>
  </property>
  <property fmtid="{D5CDD505-2E9C-101B-9397-08002B2CF9AE}" pid="8" name="Accounts">
    <vt:lpwstr/>
  </property>
  <property fmtid="{D5CDD505-2E9C-101B-9397-08002B2CF9AE}" pid="9" name="_dlc_policyId">
    <vt:lpwstr>0x0101001B940DAB6AD6487085FD25BA3A462A9F|-1036952459</vt:lpwstr>
  </property>
  <property fmtid="{D5CDD505-2E9C-101B-9397-08002B2CF9AE}" pid="10" name="ItemRetentionFormula">
    <vt:lpwstr>&lt;formula id="Microsoft.Office.RecordsManagement.PolicyFeatures.Expiration.Formula.BuiltIn"&gt;&lt;number&gt;12&lt;/number&gt;&lt;property&gt;Modified&lt;/property&gt;&lt;period&gt;months&lt;/period&gt;&lt;/formula&gt;</vt:lpwstr>
  </property>
  <property fmtid="{D5CDD505-2E9C-101B-9397-08002B2CF9AE}" pid="11" name="CloudStatistics_StoryID">
    <vt:lpwstr>eeb3befb-f5d8-457b-8316-fecc0fddc18f</vt:lpwstr>
  </property>
  <property fmtid="{D5CDD505-2E9C-101B-9397-08002B2CF9AE}" pid="12" name="MediaServiceImageTags">
    <vt:lpwstr/>
  </property>
  <property fmtid="{D5CDD505-2E9C-101B-9397-08002B2CF9AE}" pid="13" name="Order">
    <vt:r8>53100</vt:r8>
  </property>
  <property fmtid="{D5CDD505-2E9C-101B-9397-08002B2CF9AE}" pid="14" name="xd_Signature">
    <vt:bool>false</vt:bool>
  </property>
  <property fmtid="{D5CDD505-2E9C-101B-9397-08002B2CF9AE}" pid="15" name="xd_ProgID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_ExtendedDescription">
    <vt:lpwstr/>
  </property>
  <property fmtid="{D5CDD505-2E9C-101B-9397-08002B2CF9AE}" pid="19" name="TriggerFlowInfo">
    <vt:lpwstr/>
  </property>
</Properties>
</file>