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5"/>
  </p:notesMasterIdLst>
  <p:sldIdLst>
    <p:sldId id="256" r:id="rId5"/>
    <p:sldId id="263" r:id="rId6"/>
    <p:sldId id="271" r:id="rId7"/>
    <p:sldId id="452" r:id="rId8"/>
    <p:sldId id="454" r:id="rId9"/>
    <p:sldId id="2676" r:id="rId10"/>
    <p:sldId id="2671" r:id="rId11"/>
    <p:sldId id="455" r:id="rId12"/>
    <p:sldId id="2669" r:id="rId13"/>
    <p:sldId id="2672" r:id="rId14"/>
    <p:sldId id="416" r:id="rId15"/>
    <p:sldId id="265" r:id="rId16"/>
    <p:sldId id="274" r:id="rId17"/>
    <p:sldId id="280" r:id="rId18"/>
    <p:sldId id="404" r:id="rId19"/>
    <p:sldId id="419" r:id="rId20"/>
    <p:sldId id="424" r:id="rId21"/>
    <p:sldId id="418" r:id="rId22"/>
    <p:sldId id="266" r:id="rId23"/>
    <p:sldId id="427" r:id="rId24"/>
    <p:sldId id="417" r:id="rId25"/>
    <p:sldId id="282" r:id="rId26"/>
    <p:sldId id="268" r:id="rId27"/>
    <p:sldId id="283" r:id="rId28"/>
    <p:sldId id="422" r:id="rId29"/>
    <p:sldId id="284" r:id="rId30"/>
    <p:sldId id="420" r:id="rId31"/>
    <p:sldId id="285" r:id="rId32"/>
    <p:sldId id="423" r:id="rId33"/>
    <p:sldId id="286" r:id="rId3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roll, Ole" initials="EO" lastIdx="7" clrIdx="0">
    <p:extLst>
      <p:ext uri="{19B8F6BF-5375-455C-9EA6-DF929625EA0E}">
        <p15:presenceInfo xmlns:p15="http://schemas.microsoft.com/office/powerpoint/2012/main" userId="S::ole.ekroll_bergen.kommune.no#ext#@ksiskyen.onmicrosoft.com::c346a5bc-a252-4c53-897c-ae8b892d1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5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06909-E3E8-935E-40C3-7B4AD7107CC8}" v="2" dt="2024-04-02T11:57:47.117"/>
    <p1510:client id="{EB508073-CC40-9422-2CC9-1BF9342F6F13}" v="6" dt="2024-04-02T11:57:22.42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01" autoAdjust="0"/>
  </p:normalViewPr>
  <p:slideViewPr>
    <p:cSldViewPr snapToGrid="0">
      <p:cViewPr>
        <p:scale>
          <a:sx n="66" d="100"/>
          <a:sy n="66" d="100"/>
        </p:scale>
        <p:origin x="644" y="22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e Karin Wiberg" userId="S::lene.karin.wiberg@ks.no::44828928-161f-46c3-bf1e-584af53879a1" providerId="AD" clId="Web-{6175F407-1487-491E-9D37-C014BC90D13B}"/>
    <pc:docChg chg="modSld">
      <pc:chgData name="Lene Karin Wiberg" userId="S::lene.karin.wiberg@ks.no::44828928-161f-46c3-bf1e-584af53879a1" providerId="AD" clId="Web-{6175F407-1487-491E-9D37-C014BC90D13B}" dt="2021-10-29T09:28:40.358" v="3" actId="20577"/>
      <pc:docMkLst>
        <pc:docMk/>
      </pc:docMkLst>
      <pc:sldChg chg="modSp">
        <pc:chgData name="Lene Karin Wiberg" userId="S::lene.karin.wiberg@ks.no::44828928-161f-46c3-bf1e-584af53879a1" providerId="AD" clId="Web-{6175F407-1487-491E-9D37-C014BC90D13B}" dt="2021-10-29T09:28:40.358" v="3" actId="20577"/>
        <pc:sldMkLst>
          <pc:docMk/>
          <pc:sldMk cId="1827049283" sldId="271"/>
        </pc:sldMkLst>
        <pc:spChg chg="mod">
          <ac:chgData name="Lene Karin Wiberg" userId="S::lene.karin.wiberg@ks.no::44828928-161f-46c3-bf1e-584af53879a1" providerId="AD" clId="Web-{6175F407-1487-491E-9D37-C014BC90D13B}" dt="2021-10-29T09:28:40.358" v="3" actId="20577"/>
          <ac:spMkLst>
            <pc:docMk/>
            <pc:sldMk cId="1827049283" sldId="271"/>
            <ac:spMk id="8" creationId="{6842359A-C4CB-4117-B33C-BDFB5E38FE62}"/>
          </ac:spMkLst>
        </pc:spChg>
      </pc:sldChg>
    </pc:docChg>
  </pc:docChgLst>
  <pc:docChgLst>
    <pc:chgData name="May-Linn Haugen Thorsen" userId="S::maylinn.thorsen_karabin.no#ext#@ksiskyen.onmicrosoft.com::d23eeb55-14f6-48e5-ae55-2295128de897" providerId="AD" clId="Web-{EB508073-CC40-9422-2CC9-1BF9342F6F13}"/>
    <pc:docChg chg="modSld">
      <pc:chgData name="May-Linn Haugen Thorsen" userId="S::maylinn.thorsen_karabin.no#ext#@ksiskyen.onmicrosoft.com::d23eeb55-14f6-48e5-ae55-2295128de897" providerId="AD" clId="Web-{EB508073-CC40-9422-2CC9-1BF9342F6F13}" dt="2024-04-02T11:57:21.657" v="1" actId="20577"/>
      <pc:docMkLst>
        <pc:docMk/>
      </pc:docMkLst>
      <pc:sldChg chg="modSp">
        <pc:chgData name="May-Linn Haugen Thorsen" userId="S::maylinn.thorsen_karabin.no#ext#@ksiskyen.onmicrosoft.com::d23eeb55-14f6-48e5-ae55-2295128de897" providerId="AD" clId="Web-{EB508073-CC40-9422-2CC9-1BF9342F6F13}" dt="2024-04-02T11:57:21.657" v="1" actId="20577"/>
        <pc:sldMkLst>
          <pc:docMk/>
          <pc:sldMk cId="720633547" sldId="263"/>
        </pc:sldMkLst>
        <pc:spChg chg="mod">
          <ac:chgData name="May-Linn Haugen Thorsen" userId="S::maylinn.thorsen_karabin.no#ext#@ksiskyen.onmicrosoft.com::d23eeb55-14f6-48e5-ae55-2295128de897" providerId="AD" clId="Web-{EB508073-CC40-9422-2CC9-1BF9342F6F13}" dt="2024-04-02T11:57:21.657" v="1" actId="20577"/>
          <ac:spMkLst>
            <pc:docMk/>
            <pc:sldMk cId="720633547" sldId="263"/>
            <ac:spMk id="2" creationId="{A776B455-EEE1-AAC0-DC11-59CA0D6ECB46}"/>
          </ac:spMkLst>
        </pc:spChg>
      </pc:sldChg>
    </pc:docChg>
  </pc:docChgLst>
  <pc:docChgLst>
    <pc:chgData name="Steinar Hjelset" userId="900bcac5-039b-480b-8b37-a8273c2e007f" providerId="ADAL" clId="{0FE1D09B-0BA0-407C-AC81-E0FA81DAE766}"/>
    <pc:docChg chg="custSel addSld delSld modSld">
      <pc:chgData name="Steinar Hjelset" userId="900bcac5-039b-480b-8b37-a8273c2e007f" providerId="ADAL" clId="{0FE1D09B-0BA0-407C-AC81-E0FA81DAE766}" dt="2024-02-15T10:59:26.922" v="449"/>
      <pc:docMkLst>
        <pc:docMk/>
      </pc:docMkLst>
      <pc:sldChg chg="add del setBg">
        <pc:chgData name="Steinar Hjelset" userId="900bcac5-039b-480b-8b37-a8273c2e007f" providerId="ADAL" clId="{0FE1D09B-0BA0-407C-AC81-E0FA81DAE766}" dt="2024-02-15T10:58:02.012" v="443"/>
        <pc:sldMkLst>
          <pc:docMk/>
          <pc:sldMk cId="720633547" sldId="263"/>
        </pc:sldMkLst>
      </pc:sldChg>
      <pc:sldChg chg="modSp mod">
        <pc:chgData name="Steinar Hjelset" userId="900bcac5-039b-480b-8b37-a8273c2e007f" providerId="ADAL" clId="{0FE1D09B-0BA0-407C-AC81-E0FA81DAE766}" dt="2024-02-15T10:55:17.258" v="439" actId="20577"/>
        <pc:sldMkLst>
          <pc:docMk/>
          <pc:sldMk cId="2984436084" sldId="265"/>
        </pc:sldMkLst>
        <pc:spChg chg="mod">
          <ac:chgData name="Steinar Hjelset" userId="900bcac5-039b-480b-8b37-a8273c2e007f" providerId="ADAL" clId="{0FE1D09B-0BA0-407C-AC81-E0FA81DAE766}" dt="2024-02-15T10:55:17.258" v="439" actId="20577"/>
          <ac:spMkLst>
            <pc:docMk/>
            <pc:sldMk cId="2984436084" sldId="265"/>
            <ac:spMk id="3" creationId="{97B54D18-0886-4297-882D-91B526A0CB32}"/>
          </ac:spMkLst>
        </pc:spChg>
      </pc:sldChg>
      <pc:sldChg chg="add del setBg">
        <pc:chgData name="Steinar Hjelset" userId="900bcac5-039b-480b-8b37-a8273c2e007f" providerId="ADAL" clId="{0FE1D09B-0BA0-407C-AC81-E0FA81DAE766}" dt="2024-02-15T10:58:02.012" v="443"/>
        <pc:sldMkLst>
          <pc:docMk/>
          <pc:sldMk cId="266487295" sldId="271"/>
        </pc:sldMkLst>
      </pc:sldChg>
      <pc:sldChg chg="modSp mod">
        <pc:chgData name="Steinar Hjelset" userId="900bcac5-039b-480b-8b37-a8273c2e007f" providerId="ADAL" clId="{0FE1D09B-0BA0-407C-AC81-E0FA81DAE766}" dt="2024-01-30T08:40:32.469" v="9" actId="20577"/>
        <pc:sldMkLst>
          <pc:docMk/>
          <pc:sldMk cId="1086888048" sldId="418"/>
        </pc:sldMkLst>
        <pc:graphicFrameChg chg="modGraphic">
          <ac:chgData name="Steinar Hjelset" userId="900bcac5-039b-480b-8b37-a8273c2e007f" providerId="ADAL" clId="{0FE1D09B-0BA0-407C-AC81-E0FA81DAE766}" dt="2024-01-30T08:40:32.469" v="9" actId="20577"/>
          <ac:graphicFrameMkLst>
            <pc:docMk/>
            <pc:sldMk cId="1086888048" sldId="418"/>
            <ac:graphicFrameMk id="4" creationId="{6E80F17E-85D1-43DE-ADFE-481EBFB2E995}"/>
          </ac:graphicFrameMkLst>
        </pc:graphicFrameChg>
      </pc:sldChg>
      <pc:sldChg chg="modSp mod">
        <pc:chgData name="Steinar Hjelset" userId="900bcac5-039b-480b-8b37-a8273c2e007f" providerId="ADAL" clId="{0FE1D09B-0BA0-407C-AC81-E0FA81DAE766}" dt="2024-02-15T10:55:35.847" v="440" actId="6549"/>
        <pc:sldMkLst>
          <pc:docMk/>
          <pc:sldMk cId="3722828489" sldId="427"/>
        </pc:sldMkLst>
        <pc:graphicFrameChg chg="modGraphic">
          <ac:chgData name="Steinar Hjelset" userId="900bcac5-039b-480b-8b37-a8273c2e007f" providerId="ADAL" clId="{0FE1D09B-0BA0-407C-AC81-E0FA81DAE766}" dt="2024-02-15T10:55:35.847" v="440" actId="6549"/>
          <ac:graphicFrameMkLst>
            <pc:docMk/>
            <pc:sldMk cId="3722828489" sldId="427"/>
            <ac:graphicFrameMk id="5" creationId="{FA800135-6CD5-4837-9C10-42EF64C137F1}"/>
          </ac:graphicFrameMkLst>
        </pc:graphicFrameChg>
      </pc:sldChg>
      <pc:sldChg chg="add del setBg">
        <pc:chgData name="Steinar Hjelset" userId="900bcac5-039b-480b-8b37-a8273c2e007f" providerId="ADAL" clId="{0FE1D09B-0BA0-407C-AC81-E0FA81DAE766}" dt="2024-02-15T10:58:02.012" v="443"/>
        <pc:sldMkLst>
          <pc:docMk/>
          <pc:sldMk cId="391376080" sldId="452"/>
        </pc:sldMkLst>
      </pc:sldChg>
      <pc:sldChg chg="add del setBg">
        <pc:chgData name="Steinar Hjelset" userId="900bcac5-039b-480b-8b37-a8273c2e007f" providerId="ADAL" clId="{0FE1D09B-0BA0-407C-AC81-E0FA81DAE766}" dt="2024-02-15T10:58:02.012" v="443"/>
        <pc:sldMkLst>
          <pc:docMk/>
          <pc:sldMk cId="2312049543" sldId="454"/>
        </pc:sldMkLst>
      </pc:sldChg>
      <pc:sldChg chg="add del setBg">
        <pc:chgData name="Steinar Hjelset" userId="900bcac5-039b-480b-8b37-a8273c2e007f" providerId="ADAL" clId="{0FE1D09B-0BA0-407C-AC81-E0FA81DAE766}" dt="2024-02-15T10:59:04.584" v="446"/>
        <pc:sldMkLst>
          <pc:docMk/>
          <pc:sldMk cId="2441731048" sldId="455"/>
        </pc:sldMkLst>
      </pc:sldChg>
      <pc:sldChg chg="add del setBg">
        <pc:chgData name="Steinar Hjelset" userId="900bcac5-039b-480b-8b37-a8273c2e007f" providerId="ADAL" clId="{0FE1D09B-0BA0-407C-AC81-E0FA81DAE766}" dt="2024-02-15T10:59:26.922" v="449"/>
        <pc:sldMkLst>
          <pc:docMk/>
          <pc:sldMk cId="1336981633" sldId="2669"/>
        </pc:sldMkLst>
      </pc:sldChg>
      <pc:sldChg chg="add del setBg">
        <pc:chgData name="Steinar Hjelset" userId="900bcac5-039b-480b-8b37-a8273c2e007f" providerId="ADAL" clId="{0FE1D09B-0BA0-407C-AC81-E0FA81DAE766}" dt="2024-02-15T10:59:04.584" v="446"/>
        <pc:sldMkLst>
          <pc:docMk/>
          <pc:sldMk cId="2504662504" sldId="2671"/>
        </pc:sldMkLst>
      </pc:sldChg>
      <pc:sldChg chg="add del setBg">
        <pc:chgData name="Steinar Hjelset" userId="900bcac5-039b-480b-8b37-a8273c2e007f" providerId="ADAL" clId="{0FE1D09B-0BA0-407C-AC81-E0FA81DAE766}" dt="2024-02-15T10:59:26.922" v="449"/>
        <pc:sldMkLst>
          <pc:docMk/>
          <pc:sldMk cId="2243397451" sldId="2672"/>
        </pc:sldMkLst>
      </pc:sldChg>
      <pc:sldChg chg="add del setBg">
        <pc:chgData name="Steinar Hjelset" userId="900bcac5-039b-480b-8b37-a8273c2e007f" providerId="ADAL" clId="{0FE1D09B-0BA0-407C-AC81-E0FA81DAE766}" dt="2024-02-15T10:59:04.584" v="446"/>
        <pc:sldMkLst>
          <pc:docMk/>
          <pc:sldMk cId="3046863881" sldId="2676"/>
        </pc:sldMkLst>
      </pc:sldChg>
    </pc:docChg>
  </pc:docChgLst>
  <pc:docChgLst>
    <pc:chgData name="Steinar Hjelset" userId="900bcac5-039b-480b-8b37-a8273c2e007f" providerId="ADAL" clId="{D1CD75C1-AB2E-4910-A77E-1A83C871CAAA}"/>
    <pc:docChg chg="undo redo custSel addSld delSld modSld">
      <pc:chgData name="Steinar Hjelset" userId="900bcac5-039b-480b-8b37-a8273c2e007f" providerId="ADAL" clId="{D1CD75C1-AB2E-4910-A77E-1A83C871CAAA}" dt="2021-12-17T07:47:29.759" v="4356" actId="20577"/>
      <pc:docMkLst>
        <pc:docMk/>
      </pc:docMkLst>
      <pc:sldChg chg="modSp mod">
        <pc:chgData name="Steinar Hjelset" userId="900bcac5-039b-480b-8b37-a8273c2e007f" providerId="ADAL" clId="{D1CD75C1-AB2E-4910-A77E-1A83C871CAAA}" dt="2021-12-03T10:08:56.519" v="64" actId="20577"/>
        <pc:sldMkLst>
          <pc:docMk/>
          <pc:sldMk cId="694676538" sldId="256"/>
        </pc:sldMkLst>
        <pc:spChg chg="mod">
          <ac:chgData name="Steinar Hjelset" userId="900bcac5-039b-480b-8b37-a8273c2e007f" providerId="ADAL" clId="{D1CD75C1-AB2E-4910-A77E-1A83C871CAAA}" dt="2021-12-03T10:08:56.519" v="64" actId="20577"/>
          <ac:spMkLst>
            <pc:docMk/>
            <pc:sldMk cId="694676538" sldId="256"/>
            <ac:spMk id="2" creationId="{B274ABDF-749B-44CB-AC2A-0126F8845685}"/>
          </ac:spMkLst>
        </pc:spChg>
        <pc:spChg chg="mod">
          <ac:chgData name="Steinar Hjelset" userId="900bcac5-039b-480b-8b37-a8273c2e007f" providerId="ADAL" clId="{D1CD75C1-AB2E-4910-A77E-1A83C871CAAA}" dt="2021-12-03T10:08:52.199" v="46" actId="20577"/>
          <ac:spMkLst>
            <pc:docMk/>
            <pc:sldMk cId="694676538" sldId="256"/>
            <ac:spMk id="3" creationId="{76AEBCD4-FE95-4447-934C-558DA0DEF171}"/>
          </ac:spMkLst>
        </pc:spChg>
      </pc:sldChg>
      <pc:sldChg chg="del">
        <pc:chgData name="Steinar Hjelset" userId="900bcac5-039b-480b-8b37-a8273c2e007f" providerId="ADAL" clId="{D1CD75C1-AB2E-4910-A77E-1A83C871CAAA}" dt="2021-12-03T10:09:55.082" v="122" actId="47"/>
        <pc:sldMkLst>
          <pc:docMk/>
          <pc:sldMk cId="1726099270" sldId="257"/>
        </pc:sldMkLst>
      </pc:sldChg>
      <pc:sldChg chg="del">
        <pc:chgData name="Steinar Hjelset" userId="900bcac5-039b-480b-8b37-a8273c2e007f" providerId="ADAL" clId="{D1CD75C1-AB2E-4910-A77E-1A83C871CAAA}" dt="2021-12-03T10:09:01.852" v="65" actId="47"/>
        <pc:sldMkLst>
          <pc:docMk/>
          <pc:sldMk cId="2984436084" sldId="265"/>
        </pc:sldMkLst>
      </pc:sldChg>
      <pc:sldChg chg="del">
        <pc:chgData name="Steinar Hjelset" userId="900bcac5-039b-480b-8b37-a8273c2e007f" providerId="ADAL" clId="{D1CD75C1-AB2E-4910-A77E-1A83C871CAAA}" dt="2021-12-03T10:09:01.852" v="65" actId="47"/>
        <pc:sldMkLst>
          <pc:docMk/>
          <pc:sldMk cId="4241648534" sldId="266"/>
        </pc:sldMkLst>
      </pc:sldChg>
      <pc:sldChg chg="del">
        <pc:chgData name="Steinar Hjelset" userId="900bcac5-039b-480b-8b37-a8273c2e007f" providerId="ADAL" clId="{D1CD75C1-AB2E-4910-A77E-1A83C871CAAA}" dt="2021-12-03T10:09:55.082" v="122" actId="47"/>
        <pc:sldMkLst>
          <pc:docMk/>
          <pc:sldMk cId="3135279197" sldId="267"/>
        </pc:sldMkLst>
      </pc:sldChg>
      <pc:sldChg chg="addSp modSp mod">
        <pc:chgData name="Steinar Hjelset" userId="900bcac5-039b-480b-8b37-a8273c2e007f" providerId="ADAL" clId="{D1CD75C1-AB2E-4910-A77E-1A83C871CAAA}" dt="2021-12-17T07:24:34.844" v="3938" actId="20577"/>
        <pc:sldMkLst>
          <pc:docMk/>
          <pc:sldMk cId="1945235629" sldId="268"/>
        </pc:sldMkLst>
        <pc:spChg chg="mod">
          <ac:chgData name="Steinar Hjelset" userId="900bcac5-039b-480b-8b37-a8273c2e007f" providerId="ADAL" clId="{D1CD75C1-AB2E-4910-A77E-1A83C871CAAA}" dt="2021-12-17T07:17:15.697" v="3723" actId="20577"/>
          <ac:spMkLst>
            <pc:docMk/>
            <pc:sldMk cId="1945235629" sldId="268"/>
            <ac:spMk id="2" creationId="{97DB8F49-2B04-4436-BBE7-8CB9C8CB7CE3}"/>
          </ac:spMkLst>
        </pc:spChg>
        <pc:spChg chg="mod">
          <ac:chgData name="Steinar Hjelset" userId="900bcac5-039b-480b-8b37-a8273c2e007f" providerId="ADAL" clId="{D1CD75C1-AB2E-4910-A77E-1A83C871CAAA}" dt="2021-12-17T07:24:34.844" v="3938" actId="20577"/>
          <ac:spMkLst>
            <pc:docMk/>
            <pc:sldMk cId="1945235629" sldId="268"/>
            <ac:spMk id="3" creationId="{FE827057-B7EE-48D0-80CA-1AD82AB77AA5}"/>
          </ac:spMkLst>
        </pc:spChg>
        <pc:spChg chg="mod">
          <ac:chgData name="Steinar Hjelset" userId="900bcac5-039b-480b-8b37-a8273c2e007f" providerId="ADAL" clId="{D1CD75C1-AB2E-4910-A77E-1A83C871CAAA}" dt="2021-12-03T10:46:19.426" v="1126" actId="20577"/>
          <ac:spMkLst>
            <pc:docMk/>
            <pc:sldMk cId="1945235629" sldId="268"/>
            <ac:spMk id="6" creationId="{37786562-55A4-4A43-9EB9-D08583E63062}"/>
          </ac:spMkLst>
        </pc:spChg>
        <pc:spChg chg="mod">
          <ac:chgData name="Steinar Hjelset" userId="900bcac5-039b-480b-8b37-a8273c2e007f" providerId="ADAL" clId="{D1CD75C1-AB2E-4910-A77E-1A83C871CAAA}" dt="2021-12-03T10:46:23.715" v="1135" actId="20577"/>
          <ac:spMkLst>
            <pc:docMk/>
            <pc:sldMk cId="1945235629" sldId="268"/>
            <ac:spMk id="7" creationId="{953A8EDF-0B3E-4D24-9C4D-AC881F606E0A}"/>
          </ac:spMkLst>
        </pc:spChg>
        <pc:spChg chg="add mod">
          <ac:chgData name="Steinar Hjelset" userId="900bcac5-039b-480b-8b37-a8273c2e007f" providerId="ADAL" clId="{D1CD75C1-AB2E-4910-A77E-1A83C871CAAA}" dt="2021-12-03T10:46:33.461" v="1164" actId="20577"/>
          <ac:spMkLst>
            <pc:docMk/>
            <pc:sldMk cId="1945235629" sldId="268"/>
            <ac:spMk id="8" creationId="{F7D78A07-DA04-49FD-8D36-DA937E92C7EF}"/>
          </ac:spMkLst>
        </pc:spChg>
        <pc:spChg chg="mod">
          <ac:chgData name="Steinar Hjelset" userId="900bcac5-039b-480b-8b37-a8273c2e007f" providerId="ADAL" clId="{D1CD75C1-AB2E-4910-A77E-1A83C871CAAA}" dt="2021-12-03T10:46:26.537" v="1145" actId="20577"/>
          <ac:spMkLst>
            <pc:docMk/>
            <pc:sldMk cId="1945235629" sldId="268"/>
            <ac:spMk id="9" creationId="{F99236A4-795A-4860-B086-E23812680204}"/>
          </ac:spMkLst>
        </pc:spChg>
        <pc:spChg chg="mod">
          <ac:chgData name="Steinar Hjelset" userId="900bcac5-039b-480b-8b37-a8273c2e007f" providerId="ADAL" clId="{D1CD75C1-AB2E-4910-A77E-1A83C871CAAA}" dt="2021-12-03T10:46:30.419" v="1156" actId="20577"/>
          <ac:spMkLst>
            <pc:docMk/>
            <pc:sldMk cId="1945235629" sldId="268"/>
            <ac:spMk id="10" creationId="{2391FCBE-C203-459D-B6EF-40467E2A8539}"/>
          </ac:spMkLst>
        </pc:spChg>
      </pc:sldChg>
      <pc:sldChg chg="del">
        <pc:chgData name="Steinar Hjelset" userId="900bcac5-039b-480b-8b37-a8273c2e007f" providerId="ADAL" clId="{D1CD75C1-AB2E-4910-A77E-1A83C871CAAA}" dt="2021-12-03T10:09:55.082" v="122" actId="47"/>
        <pc:sldMkLst>
          <pc:docMk/>
          <pc:sldMk cId="2026199870" sldId="269"/>
        </pc:sldMkLst>
      </pc:sldChg>
      <pc:sldChg chg="del">
        <pc:chgData name="Steinar Hjelset" userId="900bcac5-039b-480b-8b37-a8273c2e007f" providerId="ADAL" clId="{D1CD75C1-AB2E-4910-A77E-1A83C871CAAA}" dt="2021-12-03T10:09:55.082" v="122" actId="47"/>
        <pc:sldMkLst>
          <pc:docMk/>
          <pc:sldMk cId="737462437" sldId="270"/>
        </pc:sldMkLst>
      </pc:sldChg>
      <pc:sldChg chg="del">
        <pc:chgData name="Steinar Hjelset" userId="900bcac5-039b-480b-8b37-a8273c2e007f" providerId="ADAL" clId="{D1CD75C1-AB2E-4910-A77E-1A83C871CAAA}" dt="2021-12-03T10:09:01.852" v="65" actId="47"/>
        <pc:sldMkLst>
          <pc:docMk/>
          <pc:sldMk cId="1827049283" sldId="271"/>
        </pc:sldMkLst>
      </pc:sldChg>
      <pc:sldChg chg="del">
        <pc:chgData name="Steinar Hjelset" userId="900bcac5-039b-480b-8b37-a8273c2e007f" providerId="ADAL" clId="{D1CD75C1-AB2E-4910-A77E-1A83C871CAAA}" dt="2021-12-03T10:09:01.852" v="65" actId="47"/>
        <pc:sldMkLst>
          <pc:docMk/>
          <pc:sldMk cId="1499052647" sldId="274"/>
        </pc:sldMkLst>
      </pc:sldChg>
      <pc:sldChg chg="del">
        <pc:chgData name="Steinar Hjelset" userId="900bcac5-039b-480b-8b37-a8273c2e007f" providerId="ADAL" clId="{D1CD75C1-AB2E-4910-A77E-1A83C871CAAA}" dt="2021-12-03T10:09:01.852" v="65" actId="47"/>
        <pc:sldMkLst>
          <pc:docMk/>
          <pc:sldMk cId="1644113510" sldId="276"/>
        </pc:sldMkLst>
      </pc:sldChg>
      <pc:sldChg chg="del">
        <pc:chgData name="Steinar Hjelset" userId="900bcac5-039b-480b-8b37-a8273c2e007f" providerId="ADAL" clId="{D1CD75C1-AB2E-4910-A77E-1A83C871CAAA}" dt="2021-12-03T10:09:01.852" v="65" actId="47"/>
        <pc:sldMkLst>
          <pc:docMk/>
          <pc:sldMk cId="2377162682" sldId="277"/>
        </pc:sldMkLst>
      </pc:sldChg>
      <pc:sldChg chg="del">
        <pc:chgData name="Steinar Hjelset" userId="900bcac5-039b-480b-8b37-a8273c2e007f" providerId="ADAL" clId="{D1CD75C1-AB2E-4910-A77E-1A83C871CAAA}" dt="2021-12-03T10:09:01.852" v="65" actId="47"/>
        <pc:sldMkLst>
          <pc:docMk/>
          <pc:sldMk cId="3872886770" sldId="278"/>
        </pc:sldMkLst>
      </pc:sldChg>
      <pc:sldChg chg="del">
        <pc:chgData name="Steinar Hjelset" userId="900bcac5-039b-480b-8b37-a8273c2e007f" providerId="ADAL" clId="{D1CD75C1-AB2E-4910-A77E-1A83C871CAAA}" dt="2021-12-03T10:09:01.852" v="65" actId="47"/>
        <pc:sldMkLst>
          <pc:docMk/>
          <pc:sldMk cId="1545711524" sldId="279"/>
        </pc:sldMkLst>
      </pc:sldChg>
      <pc:sldChg chg="del">
        <pc:chgData name="Steinar Hjelset" userId="900bcac5-039b-480b-8b37-a8273c2e007f" providerId="ADAL" clId="{D1CD75C1-AB2E-4910-A77E-1A83C871CAAA}" dt="2021-12-03T10:09:01.852" v="65" actId="47"/>
        <pc:sldMkLst>
          <pc:docMk/>
          <pc:sldMk cId="2950317488" sldId="280"/>
        </pc:sldMkLst>
      </pc:sldChg>
      <pc:sldChg chg="del">
        <pc:chgData name="Steinar Hjelset" userId="900bcac5-039b-480b-8b37-a8273c2e007f" providerId="ADAL" clId="{D1CD75C1-AB2E-4910-A77E-1A83C871CAAA}" dt="2021-12-03T10:09:55.082" v="122" actId="47"/>
        <pc:sldMkLst>
          <pc:docMk/>
          <pc:sldMk cId="1762474947" sldId="281"/>
        </pc:sldMkLst>
      </pc:sldChg>
      <pc:sldChg chg="addSp delSp modSp new mod modClrScheme chgLayout">
        <pc:chgData name="Steinar Hjelset" userId="900bcac5-039b-480b-8b37-a8273c2e007f" providerId="ADAL" clId="{D1CD75C1-AB2E-4910-A77E-1A83C871CAAA}" dt="2021-12-17T07:11:19.815" v="2811" actId="1076"/>
        <pc:sldMkLst>
          <pc:docMk/>
          <pc:sldMk cId="2369576766" sldId="282"/>
        </pc:sldMkLst>
        <pc:spChg chg="del mod">
          <ac:chgData name="Steinar Hjelset" userId="900bcac5-039b-480b-8b37-a8273c2e007f" providerId="ADAL" clId="{D1CD75C1-AB2E-4910-A77E-1A83C871CAAA}" dt="2021-12-03T10:52:29.955" v="1340" actId="478"/>
          <ac:spMkLst>
            <pc:docMk/>
            <pc:sldMk cId="2369576766" sldId="282"/>
            <ac:spMk id="2" creationId="{39CB279F-4531-4633-A965-D0AF96621C7E}"/>
          </ac:spMkLst>
        </pc:spChg>
        <pc:spChg chg="add del">
          <ac:chgData name="Steinar Hjelset" userId="900bcac5-039b-480b-8b37-a8273c2e007f" providerId="ADAL" clId="{D1CD75C1-AB2E-4910-A77E-1A83C871CAAA}" dt="2021-12-17T06:49:52.916" v="1733" actId="478"/>
          <ac:spMkLst>
            <pc:docMk/>
            <pc:sldMk cId="2369576766" sldId="282"/>
            <ac:spMk id="4" creationId="{224F5362-36B7-4FFD-9302-90614E677187}"/>
          </ac:spMkLst>
        </pc:spChg>
        <pc:spChg chg="add del mod">
          <ac:chgData name="Steinar Hjelset" userId="900bcac5-039b-480b-8b37-a8273c2e007f" providerId="ADAL" clId="{D1CD75C1-AB2E-4910-A77E-1A83C871CAAA}" dt="2021-12-03T10:18:27.932" v="342" actId="478"/>
          <ac:spMkLst>
            <pc:docMk/>
            <pc:sldMk cId="2369576766" sldId="282"/>
            <ac:spMk id="6" creationId="{0E027102-F10F-4FF7-9D85-5C4C8D31B723}"/>
          </ac:spMkLst>
        </pc:spChg>
        <pc:spChg chg="add del mod">
          <ac:chgData name="Steinar Hjelset" userId="900bcac5-039b-480b-8b37-a8273c2e007f" providerId="ADAL" clId="{D1CD75C1-AB2E-4910-A77E-1A83C871CAAA}" dt="2021-12-03T10:19:01.968" v="350" actId="478"/>
          <ac:spMkLst>
            <pc:docMk/>
            <pc:sldMk cId="2369576766" sldId="282"/>
            <ac:spMk id="7" creationId="{8A859150-1997-41FF-81A1-55924C4B6D17}"/>
          </ac:spMkLst>
        </pc:spChg>
        <pc:spChg chg="add del">
          <ac:chgData name="Steinar Hjelset" userId="900bcac5-039b-480b-8b37-a8273c2e007f" providerId="ADAL" clId="{D1CD75C1-AB2E-4910-A77E-1A83C871CAAA}" dt="2021-12-03T10:19:22.611" v="352" actId="11529"/>
          <ac:spMkLst>
            <pc:docMk/>
            <pc:sldMk cId="2369576766" sldId="282"/>
            <ac:spMk id="8" creationId="{88FD2D3D-D7D9-48C3-997A-4BDD2F0CD451}"/>
          </ac:spMkLst>
        </pc:spChg>
        <pc:spChg chg="add mod ord">
          <ac:chgData name="Steinar Hjelset" userId="900bcac5-039b-480b-8b37-a8273c2e007f" providerId="ADAL" clId="{D1CD75C1-AB2E-4910-A77E-1A83C871CAAA}" dt="2021-12-17T06:33:49.913" v="1642" actId="164"/>
          <ac:spMkLst>
            <pc:docMk/>
            <pc:sldMk cId="2369576766" sldId="282"/>
            <ac:spMk id="9" creationId="{B70CA89A-214E-42CB-81CF-F25AB8D99603}"/>
          </ac:spMkLst>
        </pc:spChg>
        <pc:spChg chg="add del mod ord">
          <ac:chgData name="Steinar Hjelset" userId="900bcac5-039b-480b-8b37-a8273c2e007f" providerId="ADAL" clId="{D1CD75C1-AB2E-4910-A77E-1A83C871CAAA}" dt="2021-12-03T10:26:52.053" v="461" actId="478"/>
          <ac:spMkLst>
            <pc:docMk/>
            <pc:sldMk cId="2369576766" sldId="282"/>
            <ac:spMk id="10" creationId="{5D526A04-2848-4DD6-8FCE-6FC6F82A44E1}"/>
          </ac:spMkLst>
        </pc:spChg>
        <pc:spChg chg="add del mod ord">
          <ac:chgData name="Steinar Hjelset" userId="900bcac5-039b-480b-8b37-a8273c2e007f" providerId="ADAL" clId="{D1CD75C1-AB2E-4910-A77E-1A83C871CAAA}" dt="2021-12-03T10:26:52.819" v="462" actId="478"/>
          <ac:spMkLst>
            <pc:docMk/>
            <pc:sldMk cId="2369576766" sldId="282"/>
            <ac:spMk id="11" creationId="{37A7D0B1-EED9-4603-9E99-E1D494A3BC9A}"/>
          </ac:spMkLst>
        </pc:spChg>
        <pc:spChg chg="add mod">
          <ac:chgData name="Steinar Hjelset" userId="900bcac5-039b-480b-8b37-a8273c2e007f" providerId="ADAL" clId="{D1CD75C1-AB2E-4910-A77E-1A83C871CAAA}" dt="2021-12-17T06:48:57.908" v="1731" actId="14100"/>
          <ac:spMkLst>
            <pc:docMk/>
            <pc:sldMk cId="2369576766" sldId="282"/>
            <ac:spMk id="12" creationId="{6FF765EB-7BA0-4A41-8CB7-CB5A4EAC5C18}"/>
          </ac:spMkLst>
        </pc:spChg>
        <pc:spChg chg="add mod ord">
          <ac:chgData name="Steinar Hjelset" userId="900bcac5-039b-480b-8b37-a8273c2e007f" providerId="ADAL" clId="{D1CD75C1-AB2E-4910-A77E-1A83C871CAAA}" dt="2021-12-17T07:07:19.768" v="2752" actId="1076"/>
          <ac:spMkLst>
            <pc:docMk/>
            <pc:sldMk cId="2369576766" sldId="282"/>
            <ac:spMk id="13" creationId="{354F250F-3B19-49B3-BACE-28C6F7D239BC}"/>
          </ac:spMkLst>
        </pc:spChg>
        <pc:spChg chg="add mod">
          <ac:chgData name="Steinar Hjelset" userId="900bcac5-039b-480b-8b37-a8273c2e007f" providerId="ADAL" clId="{D1CD75C1-AB2E-4910-A77E-1A83C871CAAA}" dt="2021-12-17T06:33:49.913" v="1642" actId="164"/>
          <ac:spMkLst>
            <pc:docMk/>
            <pc:sldMk cId="2369576766" sldId="282"/>
            <ac:spMk id="14" creationId="{A03904B1-5067-486A-9B5A-960033E14E39}"/>
          </ac:spMkLst>
        </pc:spChg>
        <pc:spChg chg="add mod">
          <ac:chgData name="Steinar Hjelset" userId="900bcac5-039b-480b-8b37-a8273c2e007f" providerId="ADAL" clId="{D1CD75C1-AB2E-4910-A77E-1A83C871CAAA}" dt="2021-12-17T06:33:49.913" v="1642" actId="164"/>
          <ac:spMkLst>
            <pc:docMk/>
            <pc:sldMk cId="2369576766" sldId="282"/>
            <ac:spMk id="15" creationId="{C0090707-94C4-4D52-84D2-3CA042349FF2}"/>
          </ac:spMkLst>
        </pc:spChg>
        <pc:spChg chg="add mod">
          <ac:chgData name="Steinar Hjelset" userId="900bcac5-039b-480b-8b37-a8273c2e007f" providerId="ADAL" clId="{D1CD75C1-AB2E-4910-A77E-1A83C871CAAA}" dt="2021-12-17T06:33:49.913" v="1642" actId="164"/>
          <ac:spMkLst>
            <pc:docMk/>
            <pc:sldMk cId="2369576766" sldId="282"/>
            <ac:spMk id="16" creationId="{D2509CA1-E387-492A-9A52-B03E1CB35BDD}"/>
          </ac:spMkLst>
        </pc:spChg>
        <pc:spChg chg="add del mod">
          <ac:chgData name="Steinar Hjelset" userId="900bcac5-039b-480b-8b37-a8273c2e007f" providerId="ADAL" clId="{D1CD75C1-AB2E-4910-A77E-1A83C871CAAA}" dt="2021-12-17T07:08:09.405" v="2761" actId="20577"/>
          <ac:spMkLst>
            <pc:docMk/>
            <pc:sldMk cId="2369576766" sldId="282"/>
            <ac:spMk id="17" creationId="{CE8A9059-45FE-404A-9736-124E6602BF26}"/>
          </ac:spMkLst>
        </pc:spChg>
        <pc:spChg chg="add mod">
          <ac:chgData name="Steinar Hjelset" userId="900bcac5-039b-480b-8b37-a8273c2e007f" providerId="ADAL" clId="{D1CD75C1-AB2E-4910-A77E-1A83C871CAAA}" dt="2021-12-17T07:07:35.171" v="2757" actId="255"/>
          <ac:spMkLst>
            <pc:docMk/>
            <pc:sldMk cId="2369576766" sldId="282"/>
            <ac:spMk id="18" creationId="{CFAB4628-83C2-4929-8919-D914DB3F93A3}"/>
          </ac:spMkLst>
        </pc:spChg>
        <pc:spChg chg="add mod">
          <ac:chgData name="Steinar Hjelset" userId="900bcac5-039b-480b-8b37-a8273c2e007f" providerId="ADAL" clId="{D1CD75C1-AB2E-4910-A77E-1A83C871CAAA}" dt="2021-12-17T07:07:43.140" v="2758" actId="255"/>
          <ac:spMkLst>
            <pc:docMk/>
            <pc:sldMk cId="2369576766" sldId="282"/>
            <ac:spMk id="19" creationId="{31EE7148-C53C-4119-BD7D-AD5D2C74DD58}"/>
          </ac:spMkLst>
        </pc:spChg>
        <pc:spChg chg="add mod">
          <ac:chgData name="Steinar Hjelset" userId="900bcac5-039b-480b-8b37-a8273c2e007f" providerId="ADAL" clId="{D1CD75C1-AB2E-4910-A77E-1A83C871CAAA}" dt="2021-12-17T07:07:47.923" v="2759" actId="255"/>
          <ac:spMkLst>
            <pc:docMk/>
            <pc:sldMk cId="2369576766" sldId="282"/>
            <ac:spMk id="20" creationId="{BF59727D-3FCB-4C1B-891D-6080BEFB7FE1}"/>
          </ac:spMkLst>
        </pc:spChg>
        <pc:spChg chg="add mod">
          <ac:chgData name="Steinar Hjelset" userId="900bcac5-039b-480b-8b37-a8273c2e007f" providerId="ADAL" clId="{D1CD75C1-AB2E-4910-A77E-1A83C871CAAA}" dt="2021-12-17T06:33:49.913" v="1642" actId="164"/>
          <ac:spMkLst>
            <pc:docMk/>
            <pc:sldMk cId="2369576766" sldId="282"/>
            <ac:spMk id="21" creationId="{07DB565B-8904-4D0C-A802-BC653D26E007}"/>
          </ac:spMkLst>
        </pc:spChg>
        <pc:spChg chg="add mod">
          <ac:chgData name="Steinar Hjelset" userId="900bcac5-039b-480b-8b37-a8273c2e007f" providerId="ADAL" clId="{D1CD75C1-AB2E-4910-A77E-1A83C871CAAA}" dt="2021-12-17T06:33:49.913" v="1642" actId="164"/>
          <ac:spMkLst>
            <pc:docMk/>
            <pc:sldMk cId="2369576766" sldId="282"/>
            <ac:spMk id="22" creationId="{BD524A68-B90B-4B59-87F9-65A12F3D19E6}"/>
          </ac:spMkLst>
        </pc:spChg>
        <pc:spChg chg="add mod">
          <ac:chgData name="Steinar Hjelset" userId="900bcac5-039b-480b-8b37-a8273c2e007f" providerId="ADAL" clId="{D1CD75C1-AB2E-4910-A77E-1A83C871CAAA}" dt="2021-12-17T06:33:49.913" v="1642" actId="164"/>
          <ac:spMkLst>
            <pc:docMk/>
            <pc:sldMk cId="2369576766" sldId="282"/>
            <ac:spMk id="23" creationId="{D72E94E6-742A-4307-99BD-6B7812F0707D}"/>
          </ac:spMkLst>
        </pc:spChg>
        <pc:spChg chg="add mod">
          <ac:chgData name="Steinar Hjelset" userId="900bcac5-039b-480b-8b37-a8273c2e007f" providerId="ADAL" clId="{D1CD75C1-AB2E-4910-A77E-1A83C871CAAA}" dt="2021-12-17T06:33:49.913" v="1642" actId="164"/>
          <ac:spMkLst>
            <pc:docMk/>
            <pc:sldMk cId="2369576766" sldId="282"/>
            <ac:spMk id="24" creationId="{33731FB2-4633-444B-8AC4-0D0C2BD9023B}"/>
          </ac:spMkLst>
        </pc:spChg>
        <pc:spChg chg="add del mod">
          <ac:chgData name="Steinar Hjelset" userId="900bcac5-039b-480b-8b37-a8273c2e007f" providerId="ADAL" clId="{D1CD75C1-AB2E-4910-A77E-1A83C871CAAA}" dt="2021-12-03T10:52:31.622" v="1341" actId="478"/>
          <ac:spMkLst>
            <pc:docMk/>
            <pc:sldMk cId="2369576766" sldId="282"/>
            <ac:spMk id="26" creationId="{66BB9127-A7F3-4881-8F6C-F07027ED9DB9}"/>
          </ac:spMkLst>
        </pc:spChg>
        <pc:spChg chg="add del mod">
          <ac:chgData name="Steinar Hjelset" userId="900bcac5-039b-480b-8b37-a8273c2e007f" providerId="ADAL" clId="{D1CD75C1-AB2E-4910-A77E-1A83C871CAAA}" dt="2021-12-17T06:54:34.702" v="1797"/>
          <ac:spMkLst>
            <pc:docMk/>
            <pc:sldMk cId="2369576766" sldId="282"/>
            <ac:spMk id="32" creationId="{3F302D45-E853-4445-BA93-43F26A23749A}"/>
          </ac:spMkLst>
        </pc:spChg>
        <pc:spChg chg="add mod">
          <ac:chgData name="Steinar Hjelset" userId="900bcac5-039b-480b-8b37-a8273c2e007f" providerId="ADAL" clId="{D1CD75C1-AB2E-4910-A77E-1A83C871CAAA}" dt="2021-12-17T07:11:19.815" v="2811" actId="1076"/>
          <ac:spMkLst>
            <pc:docMk/>
            <pc:sldMk cId="2369576766" sldId="282"/>
            <ac:spMk id="34" creationId="{5756E410-8301-47D4-9B75-605E495750C9}"/>
          </ac:spMkLst>
        </pc:spChg>
        <pc:spChg chg="add mod">
          <ac:chgData name="Steinar Hjelset" userId="900bcac5-039b-480b-8b37-a8273c2e007f" providerId="ADAL" clId="{D1CD75C1-AB2E-4910-A77E-1A83C871CAAA}" dt="2021-12-17T07:02:17.325" v="2401" actId="1076"/>
          <ac:spMkLst>
            <pc:docMk/>
            <pc:sldMk cId="2369576766" sldId="282"/>
            <ac:spMk id="35" creationId="{D23EAFB2-02B8-4CDB-8C3F-046AA0DA229C}"/>
          </ac:spMkLst>
        </pc:spChg>
        <pc:spChg chg="add del mod ord">
          <ac:chgData name="Steinar Hjelset" userId="900bcac5-039b-480b-8b37-a8273c2e007f" providerId="ADAL" clId="{D1CD75C1-AB2E-4910-A77E-1A83C871CAAA}" dt="2021-12-17T07:00:30.280" v="2230" actId="700"/>
          <ac:spMkLst>
            <pc:docMk/>
            <pc:sldMk cId="2369576766" sldId="282"/>
            <ac:spMk id="36" creationId="{24BCB48F-5F35-4DD2-9314-E92C73B45016}"/>
          </ac:spMkLst>
        </pc:spChg>
        <pc:spChg chg="add del mod ord">
          <ac:chgData name="Steinar Hjelset" userId="900bcac5-039b-480b-8b37-a8273c2e007f" providerId="ADAL" clId="{D1CD75C1-AB2E-4910-A77E-1A83C871CAAA}" dt="2021-12-17T07:00:30.280" v="2230" actId="700"/>
          <ac:spMkLst>
            <pc:docMk/>
            <pc:sldMk cId="2369576766" sldId="282"/>
            <ac:spMk id="37" creationId="{12C87F9B-378F-4598-82DC-246B92D0DCB0}"/>
          </ac:spMkLst>
        </pc:spChg>
        <pc:spChg chg="add del mod ord">
          <ac:chgData name="Steinar Hjelset" userId="900bcac5-039b-480b-8b37-a8273c2e007f" providerId="ADAL" clId="{D1CD75C1-AB2E-4910-A77E-1A83C871CAAA}" dt="2021-12-17T07:00:29.452" v="2229" actId="700"/>
          <ac:spMkLst>
            <pc:docMk/>
            <pc:sldMk cId="2369576766" sldId="282"/>
            <ac:spMk id="38" creationId="{DCE43338-2C28-4AD9-902D-907C61EBAC9D}"/>
          </ac:spMkLst>
        </pc:spChg>
        <pc:spChg chg="add mod">
          <ac:chgData name="Steinar Hjelset" userId="900bcac5-039b-480b-8b37-a8273c2e007f" providerId="ADAL" clId="{D1CD75C1-AB2E-4910-A77E-1A83C871CAAA}" dt="2021-12-17T07:07:05.920" v="2750" actId="1076"/>
          <ac:spMkLst>
            <pc:docMk/>
            <pc:sldMk cId="2369576766" sldId="282"/>
            <ac:spMk id="39" creationId="{BA321529-856D-43D6-AFA0-5F67C04012C2}"/>
          </ac:spMkLst>
        </pc:spChg>
        <pc:spChg chg="add mod">
          <ac:chgData name="Steinar Hjelset" userId="900bcac5-039b-480b-8b37-a8273c2e007f" providerId="ADAL" clId="{D1CD75C1-AB2E-4910-A77E-1A83C871CAAA}" dt="2021-12-17T07:06:56.133" v="2749" actId="14100"/>
          <ac:spMkLst>
            <pc:docMk/>
            <pc:sldMk cId="2369576766" sldId="282"/>
            <ac:spMk id="40" creationId="{E408D543-D70A-4DA5-9A5A-A8DB3DEEF661}"/>
          </ac:spMkLst>
        </pc:spChg>
        <pc:spChg chg="add mod">
          <ac:chgData name="Steinar Hjelset" userId="900bcac5-039b-480b-8b37-a8273c2e007f" providerId="ADAL" clId="{D1CD75C1-AB2E-4910-A77E-1A83C871CAAA}" dt="2021-12-17T07:06:22.005" v="2709" actId="1076"/>
          <ac:spMkLst>
            <pc:docMk/>
            <pc:sldMk cId="2369576766" sldId="282"/>
            <ac:spMk id="41" creationId="{AEC9BD2B-AB63-4FB0-86EF-05B30CA896B1}"/>
          </ac:spMkLst>
        </pc:spChg>
        <pc:spChg chg="add mod">
          <ac:chgData name="Steinar Hjelset" userId="900bcac5-039b-480b-8b37-a8273c2e007f" providerId="ADAL" clId="{D1CD75C1-AB2E-4910-A77E-1A83C871CAAA}" dt="2021-12-17T07:10:07.154" v="2790" actId="1076"/>
          <ac:spMkLst>
            <pc:docMk/>
            <pc:sldMk cId="2369576766" sldId="282"/>
            <ac:spMk id="42" creationId="{FDDD949E-804B-4D62-9838-5B75123CE06B}"/>
          </ac:spMkLst>
        </pc:spChg>
        <pc:grpChg chg="add mod">
          <ac:chgData name="Steinar Hjelset" userId="900bcac5-039b-480b-8b37-a8273c2e007f" providerId="ADAL" clId="{D1CD75C1-AB2E-4910-A77E-1A83C871CAAA}" dt="2021-12-17T06:33:39" v="1641" actId="164"/>
          <ac:grpSpMkLst>
            <pc:docMk/>
            <pc:sldMk cId="2369576766" sldId="282"/>
            <ac:grpSpMk id="2" creationId="{E7C1C3ED-93AF-4059-BD18-2AE4F1400529}"/>
          </ac:grpSpMkLst>
        </pc:grpChg>
        <pc:grpChg chg="add mod">
          <ac:chgData name="Steinar Hjelset" userId="900bcac5-039b-480b-8b37-a8273c2e007f" providerId="ADAL" clId="{D1CD75C1-AB2E-4910-A77E-1A83C871CAAA}" dt="2021-12-17T07:01:23.381" v="2332" actId="1035"/>
          <ac:grpSpMkLst>
            <pc:docMk/>
            <pc:sldMk cId="2369576766" sldId="282"/>
            <ac:grpSpMk id="3" creationId="{C96551CD-170D-4762-B158-28CD0FCA8234}"/>
          </ac:grpSpMkLst>
        </pc:grpChg>
        <pc:graphicFrameChg chg="add del mod modGraphic">
          <ac:chgData name="Steinar Hjelset" userId="900bcac5-039b-480b-8b37-a8273c2e007f" providerId="ADAL" clId="{D1CD75C1-AB2E-4910-A77E-1A83C871CAAA}" dt="2021-12-03T10:11:53.183" v="151" actId="478"/>
          <ac:graphicFrameMkLst>
            <pc:docMk/>
            <pc:sldMk cId="2369576766" sldId="282"/>
            <ac:graphicFrameMk id="5" creationId="{E2B5FF93-81AB-41C5-8413-D882E2152A0B}"/>
          </ac:graphicFrameMkLst>
        </pc:graphicFrameChg>
        <pc:picChg chg="add del mod">
          <ac:chgData name="Steinar Hjelset" userId="900bcac5-039b-480b-8b37-a8273c2e007f" providerId="ADAL" clId="{D1CD75C1-AB2E-4910-A77E-1A83C871CAAA}" dt="2021-12-17T06:51:39.540" v="1747" actId="478"/>
          <ac:picMkLst>
            <pc:docMk/>
            <pc:sldMk cId="2369576766" sldId="282"/>
            <ac:picMk id="11" creationId="{1EAFA27B-3A5B-487C-8624-FD914A578F55}"/>
          </ac:picMkLst>
        </pc:picChg>
        <pc:picChg chg="add del mod">
          <ac:chgData name="Steinar Hjelset" userId="900bcac5-039b-480b-8b37-a8273c2e007f" providerId="ADAL" clId="{D1CD75C1-AB2E-4910-A77E-1A83C871CAAA}" dt="2021-12-17T06:53:27.998" v="1766" actId="478"/>
          <ac:picMkLst>
            <pc:docMk/>
            <pc:sldMk cId="2369576766" sldId="282"/>
            <ac:picMk id="26" creationId="{BBD395CE-0719-4BC9-8AAC-FE16215499D7}"/>
          </ac:picMkLst>
        </pc:picChg>
        <pc:picChg chg="add del mod">
          <ac:chgData name="Steinar Hjelset" userId="900bcac5-039b-480b-8b37-a8273c2e007f" providerId="ADAL" clId="{D1CD75C1-AB2E-4910-A77E-1A83C871CAAA}" dt="2021-12-17T06:56:01.594" v="1817" actId="478"/>
          <ac:picMkLst>
            <pc:docMk/>
            <pc:sldMk cId="2369576766" sldId="282"/>
            <ac:picMk id="27" creationId="{9B840C50-A590-414D-953C-DE78C4480136}"/>
          </ac:picMkLst>
        </pc:picChg>
        <pc:picChg chg="add mod">
          <ac:chgData name="Steinar Hjelset" userId="900bcac5-039b-480b-8b37-a8273c2e007f" providerId="ADAL" clId="{D1CD75C1-AB2E-4910-A77E-1A83C871CAAA}" dt="2021-12-17T07:03:22.017" v="2488" actId="688"/>
          <ac:picMkLst>
            <pc:docMk/>
            <pc:sldMk cId="2369576766" sldId="282"/>
            <ac:picMk id="28" creationId="{BA97DF22-BE02-4CEE-9800-98440ADEB5F9}"/>
          </ac:picMkLst>
        </pc:picChg>
        <pc:picChg chg="add mod">
          <ac:chgData name="Steinar Hjelset" userId="900bcac5-039b-480b-8b37-a8273c2e007f" providerId="ADAL" clId="{D1CD75C1-AB2E-4910-A77E-1A83C871CAAA}" dt="2021-12-17T07:01:23.381" v="2332" actId="1035"/>
          <ac:picMkLst>
            <pc:docMk/>
            <pc:sldMk cId="2369576766" sldId="282"/>
            <ac:picMk id="29" creationId="{32EF089F-3B5C-4908-953A-48EE07EF2BA5}"/>
          </ac:picMkLst>
        </pc:picChg>
        <pc:picChg chg="add del mod">
          <ac:chgData name="Steinar Hjelset" userId="900bcac5-039b-480b-8b37-a8273c2e007f" providerId="ADAL" clId="{D1CD75C1-AB2E-4910-A77E-1A83C871CAAA}" dt="2021-12-17T06:53:43.290" v="1775"/>
          <ac:picMkLst>
            <pc:docMk/>
            <pc:sldMk cId="2369576766" sldId="282"/>
            <ac:picMk id="30" creationId="{DB285697-F7AB-4ED6-834D-B7F79DD59703}"/>
          </ac:picMkLst>
        </pc:picChg>
        <pc:picChg chg="add mod">
          <ac:chgData name="Steinar Hjelset" userId="900bcac5-039b-480b-8b37-a8273c2e007f" providerId="ADAL" clId="{D1CD75C1-AB2E-4910-A77E-1A83C871CAAA}" dt="2021-12-17T07:02:19.899" v="2402" actId="1076"/>
          <ac:picMkLst>
            <pc:docMk/>
            <pc:sldMk cId="2369576766" sldId="282"/>
            <ac:picMk id="31" creationId="{0649344E-F9C3-4B67-87D9-FF3DC5FC0A50}"/>
          </ac:picMkLst>
        </pc:picChg>
        <pc:picChg chg="add mod">
          <ac:chgData name="Steinar Hjelset" userId="900bcac5-039b-480b-8b37-a8273c2e007f" providerId="ADAL" clId="{D1CD75C1-AB2E-4910-A77E-1A83C871CAAA}" dt="2021-12-17T07:02:13.445" v="2400" actId="1076"/>
          <ac:picMkLst>
            <pc:docMk/>
            <pc:sldMk cId="2369576766" sldId="282"/>
            <ac:picMk id="33" creationId="{5D2255E9-A860-4247-A1C0-660718620892}"/>
          </ac:picMkLst>
        </pc:picChg>
        <pc:cxnChg chg="add del mod">
          <ac:chgData name="Steinar Hjelset" userId="900bcac5-039b-480b-8b37-a8273c2e007f" providerId="ADAL" clId="{D1CD75C1-AB2E-4910-A77E-1A83C871CAAA}" dt="2021-12-17T06:50:13.881" v="1737" actId="478"/>
          <ac:cxnSpMkLst>
            <pc:docMk/>
            <pc:sldMk cId="2369576766" sldId="282"/>
            <ac:cxnSpMk id="6" creationId="{C4978803-E726-46F0-86CD-F38D67D1F460}"/>
          </ac:cxnSpMkLst>
        </pc:cxnChg>
      </pc:sldChg>
      <pc:sldChg chg="modSp add mod">
        <pc:chgData name="Steinar Hjelset" userId="900bcac5-039b-480b-8b37-a8273c2e007f" providerId="ADAL" clId="{D1CD75C1-AB2E-4910-A77E-1A83C871CAAA}" dt="2021-12-17T07:26:32.479" v="4058" actId="20577"/>
        <pc:sldMkLst>
          <pc:docMk/>
          <pc:sldMk cId="1675766769" sldId="283"/>
        </pc:sldMkLst>
        <pc:spChg chg="mod">
          <ac:chgData name="Steinar Hjelset" userId="900bcac5-039b-480b-8b37-a8273c2e007f" providerId="ADAL" clId="{D1CD75C1-AB2E-4910-A77E-1A83C871CAAA}" dt="2021-12-17T07:19:04.340" v="3831"/>
          <ac:spMkLst>
            <pc:docMk/>
            <pc:sldMk cId="1675766769" sldId="283"/>
            <ac:spMk id="2" creationId="{97DB8F49-2B04-4436-BBE7-8CB9C8CB7CE3}"/>
          </ac:spMkLst>
        </pc:spChg>
        <pc:spChg chg="mod">
          <ac:chgData name="Steinar Hjelset" userId="900bcac5-039b-480b-8b37-a8273c2e007f" providerId="ADAL" clId="{D1CD75C1-AB2E-4910-A77E-1A83C871CAAA}" dt="2021-12-17T07:26:32.479" v="4058" actId="20577"/>
          <ac:spMkLst>
            <pc:docMk/>
            <pc:sldMk cId="1675766769" sldId="283"/>
            <ac:spMk id="3" creationId="{FE827057-B7EE-48D0-80CA-1AD82AB77AA5}"/>
          </ac:spMkLst>
        </pc:spChg>
        <pc:spChg chg="mod">
          <ac:chgData name="Steinar Hjelset" userId="900bcac5-039b-480b-8b37-a8273c2e007f" providerId="ADAL" clId="{D1CD75C1-AB2E-4910-A77E-1A83C871CAAA}" dt="2021-12-03T10:49:26.268" v="1247" actId="108"/>
          <ac:spMkLst>
            <pc:docMk/>
            <pc:sldMk cId="1675766769" sldId="283"/>
            <ac:spMk id="6" creationId="{37786562-55A4-4A43-9EB9-D08583E63062}"/>
          </ac:spMkLst>
        </pc:spChg>
        <pc:spChg chg="mod">
          <ac:chgData name="Steinar Hjelset" userId="900bcac5-039b-480b-8b37-a8273c2e007f" providerId="ADAL" clId="{D1CD75C1-AB2E-4910-A77E-1A83C871CAAA}" dt="2021-12-03T10:49:23.337" v="1246" actId="108"/>
          <ac:spMkLst>
            <pc:docMk/>
            <pc:sldMk cId="1675766769" sldId="283"/>
            <ac:spMk id="7" creationId="{953A8EDF-0B3E-4D24-9C4D-AC881F606E0A}"/>
          </ac:spMkLst>
        </pc:spChg>
      </pc:sldChg>
      <pc:sldChg chg="modSp add mod">
        <pc:chgData name="Steinar Hjelset" userId="900bcac5-039b-480b-8b37-a8273c2e007f" providerId="ADAL" clId="{D1CD75C1-AB2E-4910-A77E-1A83C871CAAA}" dt="2021-12-17T07:27:08.430" v="4123" actId="20577"/>
        <pc:sldMkLst>
          <pc:docMk/>
          <pc:sldMk cId="1861757531" sldId="284"/>
        </pc:sldMkLst>
        <pc:spChg chg="mod">
          <ac:chgData name="Steinar Hjelset" userId="900bcac5-039b-480b-8b37-a8273c2e007f" providerId="ADAL" clId="{D1CD75C1-AB2E-4910-A77E-1A83C871CAAA}" dt="2021-12-17T07:19:06.314" v="3832"/>
          <ac:spMkLst>
            <pc:docMk/>
            <pc:sldMk cId="1861757531" sldId="284"/>
            <ac:spMk id="2" creationId="{97DB8F49-2B04-4436-BBE7-8CB9C8CB7CE3}"/>
          </ac:spMkLst>
        </pc:spChg>
        <pc:spChg chg="mod">
          <ac:chgData name="Steinar Hjelset" userId="900bcac5-039b-480b-8b37-a8273c2e007f" providerId="ADAL" clId="{D1CD75C1-AB2E-4910-A77E-1A83C871CAAA}" dt="2021-12-17T07:27:08.430" v="4123" actId="20577"/>
          <ac:spMkLst>
            <pc:docMk/>
            <pc:sldMk cId="1861757531" sldId="284"/>
            <ac:spMk id="3" creationId="{FE827057-B7EE-48D0-80CA-1AD82AB77AA5}"/>
          </ac:spMkLst>
        </pc:spChg>
        <pc:spChg chg="mod">
          <ac:chgData name="Steinar Hjelset" userId="900bcac5-039b-480b-8b37-a8273c2e007f" providerId="ADAL" clId="{D1CD75C1-AB2E-4910-A77E-1A83C871CAAA}" dt="2021-12-03T10:49:34.016" v="1249" actId="108"/>
          <ac:spMkLst>
            <pc:docMk/>
            <pc:sldMk cId="1861757531" sldId="284"/>
            <ac:spMk id="6" creationId="{37786562-55A4-4A43-9EB9-D08583E63062}"/>
          </ac:spMkLst>
        </pc:spChg>
        <pc:spChg chg="mod">
          <ac:chgData name="Steinar Hjelset" userId="900bcac5-039b-480b-8b37-a8273c2e007f" providerId="ADAL" clId="{D1CD75C1-AB2E-4910-A77E-1A83C871CAAA}" dt="2021-12-03T10:49:31.381" v="1248" actId="108"/>
          <ac:spMkLst>
            <pc:docMk/>
            <pc:sldMk cId="1861757531" sldId="284"/>
            <ac:spMk id="9" creationId="{F99236A4-795A-4860-B086-E23812680204}"/>
          </ac:spMkLst>
        </pc:spChg>
      </pc:sldChg>
      <pc:sldChg chg="modSp add mod">
        <pc:chgData name="Steinar Hjelset" userId="900bcac5-039b-480b-8b37-a8273c2e007f" providerId="ADAL" clId="{D1CD75C1-AB2E-4910-A77E-1A83C871CAAA}" dt="2021-12-17T07:44:52.598" v="4341" actId="20577"/>
        <pc:sldMkLst>
          <pc:docMk/>
          <pc:sldMk cId="3028718347" sldId="285"/>
        </pc:sldMkLst>
        <pc:spChg chg="mod">
          <ac:chgData name="Steinar Hjelset" userId="900bcac5-039b-480b-8b37-a8273c2e007f" providerId="ADAL" clId="{D1CD75C1-AB2E-4910-A77E-1A83C871CAAA}" dt="2021-12-17T07:19:08.288" v="3833"/>
          <ac:spMkLst>
            <pc:docMk/>
            <pc:sldMk cId="3028718347" sldId="285"/>
            <ac:spMk id="2" creationId="{97DB8F49-2B04-4436-BBE7-8CB9C8CB7CE3}"/>
          </ac:spMkLst>
        </pc:spChg>
        <pc:spChg chg="mod">
          <ac:chgData name="Steinar Hjelset" userId="900bcac5-039b-480b-8b37-a8273c2e007f" providerId="ADAL" clId="{D1CD75C1-AB2E-4910-A77E-1A83C871CAAA}" dt="2021-12-17T07:44:52.598" v="4341" actId="20577"/>
          <ac:spMkLst>
            <pc:docMk/>
            <pc:sldMk cId="3028718347" sldId="285"/>
            <ac:spMk id="3" creationId="{FE827057-B7EE-48D0-80CA-1AD82AB77AA5}"/>
          </ac:spMkLst>
        </pc:spChg>
        <pc:spChg chg="mod">
          <ac:chgData name="Steinar Hjelset" userId="900bcac5-039b-480b-8b37-a8273c2e007f" providerId="ADAL" clId="{D1CD75C1-AB2E-4910-A77E-1A83C871CAAA}" dt="2021-12-03T10:49:42.224" v="1251" actId="108"/>
          <ac:spMkLst>
            <pc:docMk/>
            <pc:sldMk cId="3028718347" sldId="285"/>
            <ac:spMk id="6" creationId="{37786562-55A4-4A43-9EB9-D08583E63062}"/>
          </ac:spMkLst>
        </pc:spChg>
        <pc:spChg chg="mod">
          <ac:chgData name="Steinar Hjelset" userId="900bcac5-039b-480b-8b37-a8273c2e007f" providerId="ADAL" clId="{D1CD75C1-AB2E-4910-A77E-1A83C871CAAA}" dt="2021-12-03T10:49:39.080" v="1250" actId="108"/>
          <ac:spMkLst>
            <pc:docMk/>
            <pc:sldMk cId="3028718347" sldId="285"/>
            <ac:spMk id="10" creationId="{2391FCBE-C203-459D-B6EF-40467E2A8539}"/>
          </ac:spMkLst>
        </pc:spChg>
      </pc:sldChg>
      <pc:sldChg chg="modSp add mod">
        <pc:chgData name="Steinar Hjelset" userId="900bcac5-039b-480b-8b37-a8273c2e007f" providerId="ADAL" clId="{D1CD75C1-AB2E-4910-A77E-1A83C871CAAA}" dt="2021-12-17T07:47:29.759" v="4356" actId="20577"/>
        <pc:sldMkLst>
          <pc:docMk/>
          <pc:sldMk cId="4207867922" sldId="286"/>
        </pc:sldMkLst>
        <pc:spChg chg="mod">
          <ac:chgData name="Steinar Hjelset" userId="900bcac5-039b-480b-8b37-a8273c2e007f" providerId="ADAL" clId="{D1CD75C1-AB2E-4910-A77E-1A83C871CAAA}" dt="2021-12-17T07:19:10.503" v="3834"/>
          <ac:spMkLst>
            <pc:docMk/>
            <pc:sldMk cId="4207867922" sldId="286"/>
            <ac:spMk id="2" creationId="{97DB8F49-2B04-4436-BBE7-8CB9C8CB7CE3}"/>
          </ac:spMkLst>
        </pc:spChg>
        <pc:spChg chg="mod">
          <ac:chgData name="Steinar Hjelset" userId="900bcac5-039b-480b-8b37-a8273c2e007f" providerId="ADAL" clId="{D1CD75C1-AB2E-4910-A77E-1A83C871CAAA}" dt="2021-12-17T07:47:29.759" v="4356" actId="20577"/>
          <ac:spMkLst>
            <pc:docMk/>
            <pc:sldMk cId="4207867922" sldId="286"/>
            <ac:spMk id="3" creationId="{FE827057-B7EE-48D0-80CA-1AD82AB77AA5}"/>
          </ac:spMkLst>
        </pc:spChg>
        <pc:spChg chg="mod">
          <ac:chgData name="Steinar Hjelset" userId="900bcac5-039b-480b-8b37-a8273c2e007f" providerId="ADAL" clId="{D1CD75C1-AB2E-4910-A77E-1A83C871CAAA}" dt="2021-12-03T10:49:53.196" v="1253" actId="108"/>
          <ac:spMkLst>
            <pc:docMk/>
            <pc:sldMk cId="4207867922" sldId="286"/>
            <ac:spMk id="6" creationId="{37786562-55A4-4A43-9EB9-D08583E63062}"/>
          </ac:spMkLst>
        </pc:spChg>
        <pc:spChg chg="mod">
          <ac:chgData name="Steinar Hjelset" userId="900bcac5-039b-480b-8b37-a8273c2e007f" providerId="ADAL" clId="{D1CD75C1-AB2E-4910-A77E-1A83C871CAAA}" dt="2021-12-03T10:49:50.491" v="1252" actId="108"/>
          <ac:spMkLst>
            <pc:docMk/>
            <pc:sldMk cId="4207867922" sldId="286"/>
            <ac:spMk id="8" creationId="{F7D78A07-DA04-49FD-8D36-DA937E92C7EF}"/>
          </ac:spMkLst>
        </pc:spChg>
      </pc:sldChg>
    </pc:docChg>
  </pc:docChgLst>
  <pc:docChgLst>
    <pc:chgData name="Steinar Hjelset" userId="S::steinar.hjelset@ks.no::900bcac5-039b-480b-8b37-a8273c2e007f" providerId="AD" clId="Web-{93B26579-0B50-43DE-A9D4-A23D5BA9B579}"/>
    <pc:docChg chg="modSld">
      <pc:chgData name="Steinar Hjelset" userId="S::steinar.hjelset@ks.no::900bcac5-039b-480b-8b37-a8273c2e007f" providerId="AD" clId="Web-{93B26579-0B50-43DE-A9D4-A23D5BA9B579}" dt="2023-08-25T08:14:57.582" v="25"/>
      <pc:docMkLst>
        <pc:docMk/>
      </pc:docMkLst>
      <pc:sldChg chg="modSp">
        <pc:chgData name="Steinar Hjelset" userId="S::steinar.hjelset@ks.no::900bcac5-039b-480b-8b37-a8273c2e007f" providerId="AD" clId="Web-{93B26579-0B50-43DE-A9D4-A23D5BA9B579}" dt="2023-08-25T08:14:57.582" v="25"/>
        <pc:sldMkLst>
          <pc:docMk/>
          <pc:sldMk cId="1086888048" sldId="418"/>
        </pc:sldMkLst>
        <pc:graphicFrameChg chg="mod modGraphic">
          <ac:chgData name="Steinar Hjelset" userId="S::steinar.hjelset@ks.no::900bcac5-039b-480b-8b37-a8273c2e007f" providerId="AD" clId="Web-{93B26579-0B50-43DE-A9D4-A23D5BA9B579}" dt="2023-08-25T08:14:57.582" v="25"/>
          <ac:graphicFrameMkLst>
            <pc:docMk/>
            <pc:sldMk cId="1086888048" sldId="418"/>
            <ac:graphicFrameMk id="4" creationId="{6E80F17E-85D1-43DE-ADFE-481EBFB2E995}"/>
          </ac:graphicFrameMkLst>
        </pc:graphicFrameChg>
      </pc:sldChg>
      <pc:sldChg chg="modSp mod modShow">
        <pc:chgData name="Steinar Hjelset" userId="S::steinar.hjelset@ks.no::900bcac5-039b-480b-8b37-a8273c2e007f" providerId="AD" clId="Web-{93B26579-0B50-43DE-A9D4-A23D5BA9B579}" dt="2023-08-25T08:14:48.660" v="3" actId="20577"/>
        <pc:sldMkLst>
          <pc:docMk/>
          <pc:sldMk cId="1175519334" sldId="424"/>
        </pc:sldMkLst>
        <pc:spChg chg="mod">
          <ac:chgData name="Steinar Hjelset" userId="S::steinar.hjelset@ks.no::900bcac5-039b-480b-8b37-a8273c2e007f" providerId="AD" clId="Web-{93B26579-0B50-43DE-A9D4-A23D5BA9B579}" dt="2023-08-25T08:14:48.660" v="3" actId="20577"/>
          <ac:spMkLst>
            <pc:docMk/>
            <pc:sldMk cId="1175519334" sldId="424"/>
            <ac:spMk id="7" creationId="{B0A09A66-F381-4FF9-8128-A121872228FE}"/>
          </ac:spMkLst>
        </pc:spChg>
      </pc:sldChg>
    </pc:docChg>
  </pc:docChgLst>
  <pc:docChgLst>
    <pc:chgData name="May-Linn Haugen Thorsen" userId="S::maylinn.thorsen_karabin.no#ext#@ksiskyen.onmicrosoft.com::d23eeb55-14f6-48e5-ae55-2295128de897" providerId="AD" clId="Web-{66B06909-E3E8-935E-40C3-7B4AD7107CC8}"/>
    <pc:docChg chg="addSld delSld">
      <pc:chgData name="May-Linn Haugen Thorsen" userId="S::maylinn.thorsen_karabin.no#ext#@ksiskyen.onmicrosoft.com::d23eeb55-14f6-48e5-ae55-2295128de897" providerId="AD" clId="Web-{66B06909-E3E8-935E-40C3-7B4AD7107CC8}" dt="2024-04-02T11:57:47.117" v="1"/>
      <pc:docMkLst>
        <pc:docMk/>
      </pc:docMkLst>
      <pc:sldChg chg="new del">
        <pc:chgData name="May-Linn Haugen Thorsen" userId="S::maylinn.thorsen_karabin.no#ext#@ksiskyen.onmicrosoft.com::d23eeb55-14f6-48e5-ae55-2295128de897" providerId="AD" clId="Web-{66B06909-E3E8-935E-40C3-7B4AD7107CC8}" dt="2024-04-02T11:57:47.117" v="1"/>
        <pc:sldMkLst>
          <pc:docMk/>
          <pc:sldMk cId="4207893950" sldId="2677"/>
        </pc:sldMkLst>
      </pc:sldChg>
    </pc:docChg>
  </pc:docChgLst>
  <pc:docChgLst>
    <pc:chgData name="Steinar Hjelset" userId="900bcac5-039b-480b-8b37-a8273c2e007f" providerId="ADAL" clId="{DC7ED9FF-4694-4B6B-8EAC-54E4562D28C5}"/>
    <pc:docChg chg="undo custSel addSld modSld">
      <pc:chgData name="Steinar Hjelset" userId="900bcac5-039b-480b-8b37-a8273c2e007f" providerId="ADAL" clId="{DC7ED9FF-4694-4B6B-8EAC-54E4562D28C5}" dt="2021-11-02T06:46:27.625" v="1999" actId="20577"/>
      <pc:docMkLst>
        <pc:docMk/>
      </pc:docMkLst>
      <pc:sldChg chg="modSp mod">
        <pc:chgData name="Steinar Hjelset" userId="900bcac5-039b-480b-8b37-a8273c2e007f" providerId="ADAL" clId="{DC7ED9FF-4694-4B6B-8EAC-54E4562D28C5}" dt="2021-10-07T05:45:56.632" v="781" actId="20577"/>
        <pc:sldMkLst>
          <pc:docMk/>
          <pc:sldMk cId="694676538" sldId="256"/>
        </pc:sldMkLst>
        <pc:spChg chg="mod">
          <ac:chgData name="Steinar Hjelset" userId="900bcac5-039b-480b-8b37-a8273c2e007f" providerId="ADAL" clId="{DC7ED9FF-4694-4B6B-8EAC-54E4562D28C5}" dt="2021-10-07T05:45:56.632" v="781" actId="20577"/>
          <ac:spMkLst>
            <pc:docMk/>
            <pc:sldMk cId="694676538" sldId="256"/>
            <ac:spMk id="3" creationId="{76AEBCD4-FE95-4447-934C-558DA0DEF171}"/>
          </ac:spMkLst>
        </pc:spChg>
      </pc:sldChg>
      <pc:sldChg chg="addSp delSp modSp add mod">
        <pc:chgData name="Steinar Hjelset" userId="900bcac5-039b-480b-8b37-a8273c2e007f" providerId="ADAL" clId="{DC7ED9FF-4694-4B6B-8EAC-54E4562D28C5}" dt="2021-10-19T12:13:07.741" v="1644" actId="1076"/>
        <pc:sldMkLst>
          <pc:docMk/>
          <pc:sldMk cId="1726099270" sldId="257"/>
        </pc:sldMkLst>
        <pc:spChg chg="mod">
          <ac:chgData name="Steinar Hjelset" userId="900bcac5-039b-480b-8b37-a8273c2e007f" providerId="ADAL" clId="{DC7ED9FF-4694-4B6B-8EAC-54E4562D28C5}" dt="2021-10-19T12:13:07.741" v="1644" actId="1076"/>
          <ac:spMkLst>
            <pc:docMk/>
            <pc:sldMk cId="1726099270" sldId="257"/>
            <ac:spMk id="40" creationId="{7759D3EA-3782-4C36-B00C-B94D793C4276}"/>
          </ac:spMkLst>
        </pc:spChg>
        <pc:spChg chg="del">
          <ac:chgData name="Steinar Hjelset" userId="900bcac5-039b-480b-8b37-a8273c2e007f" providerId="ADAL" clId="{DC7ED9FF-4694-4B6B-8EAC-54E4562D28C5}" dt="2021-10-19T12:11:40.614" v="1425" actId="478"/>
          <ac:spMkLst>
            <pc:docMk/>
            <pc:sldMk cId="1726099270" sldId="257"/>
            <ac:spMk id="41" creationId="{7F14FDCC-C1E9-47FC-A275-0B7E315DC82F}"/>
          </ac:spMkLst>
        </pc:spChg>
        <pc:spChg chg="del">
          <ac:chgData name="Steinar Hjelset" userId="900bcac5-039b-480b-8b37-a8273c2e007f" providerId="ADAL" clId="{DC7ED9FF-4694-4B6B-8EAC-54E4562D28C5}" dt="2021-10-19T12:10:52.721" v="1248" actId="478"/>
          <ac:spMkLst>
            <pc:docMk/>
            <pc:sldMk cId="1726099270" sldId="257"/>
            <ac:spMk id="42" creationId="{DBE02792-B66B-4E36-9239-4B459E00DFA0}"/>
          </ac:spMkLst>
        </pc:spChg>
        <pc:spChg chg="del">
          <ac:chgData name="Steinar Hjelset" userId="900bcac5-039b-480b-8b37-a8273c2e007f" providerId="ADAL" clId="{DC7ED9FF-4694-4B6B-8EAC-54E4562D28C5}" dt="2021-10-19T12:10:51.771" v="1247" actId="478"/>
          <ac:spMkLst>
            <pc:docMk/>
            <pc:sldMk cId="1726099270" sldId="257"/>
            <ac:spMk id="43" creationId="{459A1711-7C69-4CB7-82EF-512BF7498B71}"/>
          </ac:spMkLst>
        </pc:spChg>
        <pc:spChg chg="del">
          <ac:chgData name="Steinar Hjelset" userId="900bcac5-039b-480b-8b37-a8273c2e007f" providerId="ADAL" clId="{DC7ED9FF-4694-4B6B-8EAC-54E4562D28C5}" dt="2021-10-19T12:11:39.912" v="1424" actId="478"/>
          <ac:spMkLst>
            <pc:docMk/>
            <pc:sldMk cId="1726099270" sldId="257"/>
            <ac:spMk id="44" creationId="{5EF8FF96-868A-415A-8131-1B202DC4439D}"/>
          </ac:spMkLst>
        </pc:spChg>
        <pc:grpChg chg="mod ord">
          <ac:chgData name="Steinar Hjelset" userId="900bcac5-039b-480b-8b37-a8273c2e007f" providerId="ADAL" clId="{DC7ED9FF-4694-4B6B-8EAC-54E4562D28C5}" dt="2021-10-19T12:13:07.741" v="1644" actId="1076"/>
          <ac:grpSpMkLst>
            <pc:docMk/>
            <pc:sldMk cId="1726099270" sldId="257"/>
            <ac:grpSpMk id="17" creationId="{39BF2895-0EC2-4FDF-B6DA-A55E986F12ED}"/>
          </ac:grpSpMkLst>
        </pc:grpChg>
        <pc:grpChg chg="mod ord">
          <ac:chgData name="Steinar Hjelset" userId="900bcac5-039b-480b-8b37-a8273c2e007f" providerId="ADAL" clId="{DC7ED9FF-4694-4B6B-8EAC-54E4562D28C5}" dt="2021-10-19T12:13:07.741" v="1644" actId="1076"/>
          <ac:grpSpMkLst>
            <pc:docMk/>
            <pc:sldMk cId="1726099270" sldId="257"/>
            <ac:grpSpMk id="20" creationId="{BDF1278B-8444-40F6-B919-B3F62B1D53E9}"/>
          </ac:grpSpMkLst>
        </pc:grpChg>
        <pc:grpChg chg="mod ord">
          <ac:chgData name="Steinar Hjelset" userId="900bcac5-039b-480b-8b37-a8273c2e007f" providerId="ADAL" clId="{DC7ED9FF-4694-4B6B-8EAC-54E4562D28C5}" dt="2021-10-19T12:13:07.741" v="1644" actId="1076"/>
          <ac:grpSpMkLst>
            <pc:docMk/>
            <pc:sldMk cId="1726099270" sldId="257"/>
            <ac:grpSpMk id="23" creationId="{E8DD9259-22EE-4601-86D0-16A3F0F36017}"/>
          </ac:grpSpMkLst>
        </pc:grpChg>
        <pc:grpChg chg="mod ord">
          <ac:chgData name="Steinar Hjelset" userId="900bcac5-039b-480b-8b37-a8273c2e007f" providerId="ADAL" clId="{DC7ED9FF-4694-4B6B-8EAC-54E4562D28C5}" dt="2021-10-19T12:13:07.741" v="1644" actId="1076"/>
          <ac:grpSpMkLst>
            <pc:docMk/>
            <pc:sldMk cId="1726099270" sldId="257"/>
            <ac:grpSpMk id="26" creationId="{98C211D5-1CFA-49C2-AE07-B095B866AFCF}"/>
          </ac:grpSpMkLst>
        </pc:grpChg>
        <pc:grpChg chg="mod ord">
          <ac:chgData name="Steinar Hjelset" userId="900bcac5-039b-480b-8b37-a8273c2e007f" providerId="ADAL" clId="{DC7ED9FF-4694-4B6B-8EAC-54E4562D28C5}" dt="2021-10-19T12:13:07.741" v="1644" actId="1076"/>
          <ac:grpSpMkLst>
            <pc:docMk/>
            <pc:sldMk cId="1726099270" sldId="257"/>
            <ac:grpSpMk id="29" creationId="{B3FE1ADF-330E-4572-9CD1-D37C527D3728}"/>
          </ac:grpSpMkLst>
        </pc:grpChg>
        <pc:grpChg chg="mod ord">
          <ac:chgData name="Steinar Hjelset" userId="900bcac5-039b-480b-8b37-a8273c2e007f" providerId="ADAL" clId="{DC7ED9FF-4694-4B6B-8EAC-54E4562D28C5}" dt="2021-10-19T12:13:07.741" v="1644" actId="1076"/>
          <ac:grpSpMkLst>
            <pc:docMk/>
            <pc:sldMk cId="1726099270" sldId="257"/>
            <ac:grpSpMk id="32" creationId="{E601B9B0-36E4-4CC4-8AEE-8AEFB73E8EE5}"/>
          </ac:grpSpMkLst>
        </pc:grpChg>
        <pc:grpChg chg="mod ord">
          <ac:chgData name="Steinar Hjelset" userId="900bcac5-039b-480b-8b37-a8273c2e007f" providerId="ADAL" clId="{DC7ED9FF-4694-4B6B-8EAC-54E4562D28C5}" dt="2021-10-19T12:13:07.741" v="1644" actId="1076"/>
          <ac:grpSpMkLst>
            <pc:docMk/>
            <pc:sldMk cId="1726099270" sldId="257"/>
            <ac:grpSpMk id="35" creationId="{CDAB5D13-4B9C-4F4D-A9D7-D9BC10F5E2AF}"/>
          </ac:grpSpMkLst>
        </pc:grpChg>
        <pc:graphicFrameChg chg="add del mod modGraphic">
          <ac:chgData name="Steinar Hjelset" userId="900bcac5-039b-480b-8b37-a8273c2e007f" providerId="ADAL" clId="{DC7ED9FF-4694-4B6B-8EAC-54E4562D28C5}" dt="2021-10-19T12:13:07.741" v="1644" actId="1076"/>
          <ac:graphicFrameMkLst>
            <pc:docMk/>
            <pc:sldMk cId="1726099270" sldId="257"/>
            <ac:graphicFrameMk id="3" creationId="{7A62C783-2459-42C7-9C38-A635A56C36DB}"/>
          </ac:graphicFrameMkLst>
        </pc:graphicFrameChg>
      </pc:sldChg>
      <pc:sldChg chg="modSp mod modCm">
        <pc:chgData name="Steinar Hjelset" userId="900bcac5-039b-480b-8b37-a8273c2e007f" providerId="ADAL" clId="{DC7ED9FF-4694-4B6B-8EAC-54E4562D28C5}" dt="2021-10-19T12:05:24.962" v="802" actId="20577"/>
        <pc:sldMkLst>
          <pc:docMk/>
          <pc:sldMk cId="4241648534" sldId="266"/>
        </pc:sldMkLst>
        <pc:spChg chg="mod">
          <ac:chgData name="Steinar Hjelset" userId="900bcac5-039b-480b-8b37-a8273c2e007f" providerId="ADAL" clId="{DC7ED9FF-4694-4B6B-8EAC-54E4562D28C5}" dt="2021-10-07T05:21:22.566" v="414" actId="20577"/>
          <ac:spMkLst>
            <pc:docMk/>
            <pc:sldMk cId="4241648534" sldId="266"/>
            <ac:spMk id="2" creationId="{97DB8F49-2B04-4436-BBE7-8CB9C8CB7CE3}"/>
          </ac:spMkLst>
        </pc:spChg>
        <pc:spChg chg="mod">
          <ac:chgData name="Steinar Hjelset" userId="900bcac5-039b-480b-8b37-a8273c2e007f" providerId="ADAL" clId="{DC7ED9FF-4694-4B6B-8EAC-54E4562D28C5}" dt="2021-10-19T12:05:24.962" v="802" actId="20577"/>
          <ac:spMkLst>
            <pc:docMk/>
            <pc:sldMk cId="4241648534" sldId="266"/>
            <ac:spMk id="6" creationId="{37786562-55A4-4A43-9EB9-D08583E63062}"/>
          </ac:spMkLst>
        </pc:spChg>
        <pc:spChg chg="mod">
          <ac:chgData name="Steinar Hjelset" userId="900bcac5-039b-480b-8b37-a8273c2e007f" providerId="ADAL" clId="{DC7ED9FF-4694-4B6B-8EAC-54E4562D28C5}" dt="2021-10-07T05:44:24.407" v="753" actId="14100"/>
          <ac:spMkLst>
            <pc:docMk/>
            <pc:sldMk cId="4241648534" sldId="266"/>
            <ac:spMk id="7" creationId="{953A8EDF-0B3E-4D24-9C4D-AC881F606E0A}"/>
          </ac:spMkLst>
        </pc:spChg>
        <pc:spChg chg="mod ord">
          <ac:chgData name="Steinar Hjelset" userId="900bcac5-039b-480b-8b37-a8273c2e007f" providerId="ADAL" clId="{DC7ED9FF-4694-4B6B-8EAC-54E4562D28C5}" dt="2021-10-07T05:43:43.138" v="741" actId="166"/>
          <ac:spMkLst>
            <pc:docMk/>
            <pc:sldMk cId="4241648534" sldId="266"/>
            <ac:spMk id="9" creationId="{F99236A4-795A-4860-B086-E23812680204}"/>
          </ac:spMkLst>
        </pc:spChg>
        <pc:spChg chg="mod">
          <ac:chgData name="Steinar Hjelset" userId="900bcac5-039b-480b-8b37-a8273c2e007f" providerId="ADAL" clId="{DC7ED9FF-4694-4B6B-8EAC-54E4562D28C5}" dt="2021-09-30T07:43:18.365" v="167" actId="14100"/>
          <ac:spMkLst>
            <pc:docMk/>
            <pc:sldMk cId="4241648534" sldId="266"/>
            <ac:spMk id="10" creationId="{2391FCBE-C203-459D-B6EF-40467E2A8539}"/>
          </ac:spMkLst>
        </pc:spChg>
        <pc:spChg chg="mod">
          <ac:chgData name="Steinar Hjelset" userId="900bcac5-039b-480b-8b37-a8273c2e007f" providerId="ADAL" clId="{DC7ED9FF-4694-4B6B-8EAC-54E4562D28C5}" dt="2021-09-30T07:42:56.955" v="143" actId="20577"/>
          <ac:spMkLst>
            <pc:docMk/>
            <pc:sldMk cId="4241648534" sldId="266"/>
            <ac:spMk id="20" creationId="{FEDE84DB-6BBB-4082-837D-B6503DE9B19A}"/>
          </ac:spMkLst>
        </pc:spChg>
        <pc:spChg chg="mod">
          <ac:chgData name="Steinar Hjelset" userId="900bcac5-039b-480b-8b37-a8273c2e007f" providerId="ADAL" clId="{DC7ED9FF-4694-4B6B-8EAC-54E4562D28C5}" dt="2021-09-30T07:42:59.516" v="146" actId="20577"/>
          <ac:spMkLst>
            <pc:docMk/>
            <pc:sldMk cId="4241648534" sldId="266"/>
            <ac:spMk id="21" creationId="{127B3BDC-8B6B-4902-9957-1DBB2C4724E8}"/>
          </ac:spMkLst>
        </pc:spChg>
        <pc:spChg chg="mod">
          <ac:chgData name="Steinar Hjelset" userId="900bcac5-039b-480b-8b37-a8273c2e007f" providerId="ADAL" clId="{DC7ED9FF-4694-4B6B-8EAC-54E4562D28C5}" dt="2021-09-30T07:43:04.038" v="152" actId="20577"/>
          <ac:spMkLst>
            <pc:docMk/>
            <pc:sldMk cId="4241648534" sldId="266"/>
            <ac:spMk id="22" creationId="{65D246A8-625B-4FE7-A0D0-ACFADF406F4D}"/>
          </ac:spMkLst>
        </pc:spChg>
        <pc:spChg chg="mod">
          <ac:chgData name="Steinar Hjelset" userId="900bcac5-039b-480b-8b37-a8273c2e007f" providerId="ADAL" clId="{DC7ED9FF-4694-4B6B-8EAC-54E4562D28C5}" dt="2021-09-30T07:43:06.375" v="155" actId="20577"/>
          <ac:spMkLst>
            <pc:docMk/>
            <pc:sldMk cId="4241648534" sldId="266"/>
            <ac:spMk id="23" creationId="{7ED2E39D-A90D-4C97-8D72-648CF9609355}"/>
          </ac:spMkLst>
        </pc:spChg>
        <pc:spChg chg="mod">
          <ac:chgData name="Steinar Hjelset" userId="900bcac5-039b-480b-8b37-a8273c2e007f" providerId="ADAL" clId="{DC7ED9FF-4694-4B6B-8EAC-54E4562D28C5}" dt="2021-09-30T07:43:11.421" v="163" actId="20577"/>
          <ac:spMkLst>
            <pc:docMk/>
            <pc:sldMk cId="4241648534" sldId="266"/>
            <ac:spMk id="24" creationId="{C0D4B9CB-07EF-4BC8-B202-F8B34B51001D}"/>
          </ac:spMkLst>
        </pc:spChg>
        <pc:spChg chg="mod">
          <ac:chgData name="Steinar Hjelset" userId="900bcac5-039b-480b-8b37-a8273c2e007f" providerId="ADAL" clId="{DC7ED9FF-4694-4B6B-8EAC-54E4562D28C5}" dt="2021-09-30T07:43:01.414" v="149" actId="20577"/>
          <ac:spMkLst>
            <pc:docMk/>
            <pc:sldMk cId="4241648534" sldId="266"/>
            <ac:spMk id="27" creationId="{A4BC9481-AEC8-4922-95B5-EAA4A096CA9B}"/>
          </ac:spMkLst>
        </pc:spChg>
        <pc:spChg chg="mod">
          <ac:chgData name="Steinar Hjelset" userId="900bcac5-039b-480b-8b37-a8273c2e007f" providerId="ADAL" clId="{DC7ED9FF-4694-4B6B-8EAC-54E4562D28C5}" dt="2021-09-30T07:43:14.148" v="166" actId="20577"/>
          <ac:spMkLst>
            <pc:docMk/>
            <pc:sldMk cId="4241648534" sldId="266"/>
            <ac:spMk id="28" creationId="{BED31560-06A2-4355-A931-4C05EAAA32AB}"/>
          </ac:spMkLst>
        </pc:spChg>
        <pc:spChg chg="mod">
          <ac:chgData name="Steinar Hjelset" userId="900bcac5-039b-480b-8b37-a8273c2e007f" providerId="ADAL" clId="{DC7ED9FF-4694-4B6B-8EAC-54E4562D28C5}" dt="2021-09-30T07:43:08.615" v="158" actId="20577"/>
          <ac:spMkLst>
            <pc:docMk/>
            <pc:sldMk cId="4241648534" sldId="266"/>
            <ac:spMk id="29" creationId="{F7F5577A-B2E7-4BB5-9E44-38DC0E67C0F1}"/>
          </ac:spMkLst>
        </pc:spChg>
        <pc:spChg chg="mod">
          <ac:chgData name="Steinar Hjelset" userId="900bcac5-039b-480b-8b37-a8273c2e007f" providerId="ADAL" clId="{DC7ED9FF-4694-4B6B-8EAC-54E4562D28C5}" dt="2021-10-07T05:43:50.485" v="751" actId="20577"/>
          <ac:spMkLst>
            <pc:docMk/>
            <pc:sldMk cId="4241648534" sldId="266"/>
            <ac:spMk id="36" creationId="{5BB33FC1-BB5F-4925-B2E3-90DA7EC8BB65}"/>
          </ac:spMkLst>
        </pc:spChg>
      </pc:sldChg>
      <pc:sldChg chg="modSp mod">
        <pc:chgData name="Steinar Hjelset" userId="900bcac5-039b-480b-8b37-a8273c2e007f" providerId="ADAL" clId="{DC7ED9FF-4694-4B6B-8EAC-54E4562D28C5}" dt="2021-10-19T12:05:37.594" v="832" actId="20577"/>
        <pc:sldMkLst>
          <pc:docMk/>
          <pc:sldMk cId="3135279197" sldId="267"/>
        </pc:sldMkLst>
        <pc:spChg chg="mod">
          <ac:chgData name="Steinar Hjelset" userId="900bcac5-039b-480b-8b37-a8273c2e007f" providerId="ADAL" clId="{DC7ED9FF-4694-4B6B-8EAC-54E4562D28C5}" dt="2021-10-19T12:05:37.594" v="832" actId="20577"/>
          <ac:spMkLst>
            <pc:docMk/>
            <pc:sldMk cId="3135279197" sldId="267"/>
            <ac:spMk id="6" creationId="{37786562-55A4-4A43-9EB9-D08583E63062}"/>
          </ac:spMkLst>
        </pc:spChg>
        <pc:spChg chg="mod">
          <ac:chgData name="Steinar Hjelset" userId="900bcac5-039b-480b-8b37-a8273c2e007f" providerId="ADAL" clId="{DC7ED9FF-4694-4B6B-8EAC-54E4562D28C5}" dt="2021-10-07T05:44:57.153" v="760" actId="20577"/>
          <ac:spMkLst>
            <pc:docMk/>
            <pc:sldMk cId="3135279197" sldId="267"/>
            <ac:spMk id="26" creationId="{39E21E81-FAB7-4A17-B160-F79C57A2DAF0}"/>
          </ac:spMkLst>
        </pc:spChg>
      </pc:sldChg>
      <pc:sldChg chg="modSp mod">
        <pc:chgData name="Steinar Hjelset" userId="900bcac5-039b-480b-8b37-a8273c2e007f" providerId="ADAL" clId="{DC7ED9FF-4694-4B6B-8EAC-54E4562D28C5}" dt="2021-10-19T12:05:31.712" v="819" actId="20577"/>
        <pc:sldMkLst>
          <pc:docMk/>
          <pc:sldMk cId="1945235629" sldId="268"/>
        </pc:sldMkLst>
        <pc:spChg chg="mod">
          <ac:chgData name="Steinar Hjelset" userId="900bcac5-039b-480b-8b37-a8273c2e007f" providerId="ADAL" clId="{DC7ED9FF-4694-4B6B-8EAC-54E4562D28C5}" dt="2021-10-07T05:42:45.492" v="730" actId="20577"/>
          <ac:spMkLst>
            <pc:docMk/>
            <pc:sldMk cId="1945235629" sldId="268"/>
            <ac:spMk id="3" creationId="{FE827057-B7EE-48D0-80CA-1AD82AB77AA5}"/>
          </ac:spMkLst>
        </pc:spChg>
        <pc:spChg chg="mod">
          <ac:chgData name="Steinar Hjelset" userId="900bcac5-039b-480b-8b37-a8273c2e007f" providerId="ADAL" clId="{DC7ED9FF-4694-4B6B-8EAC-54E4562D28C5}" dt="2021-10-19T12:05:31.712" v="819" actId="20577"/>
          <ac:spMkLst>
            <pc:docMk/>
            <pc:sldMk cId="1945235629" sldId="268"/>
            <ac:spMk id="6" creationId="{37786562-55A4-4A43-9EB9-D08583E63062}"/>
          </ac:spMkLst>
        </pc:spChg>
      </pc:sldChg>
      <pc:sldChg chg="modSp mod">
        <pc:chgData name="Steinar Hjelset" userId="900bcac5-039b-480b-8b37-a8273c2e007f" providerId="ADAL" clId="{DC7ED9FF-4694-4B6B-8EAC-54E4562D28C5}" dt="2021-10-19T12:05:44.098" v="851" actId="20577"/>
        <pc:sldMkLst>
          <pc:docMk/>
          <pc:sldMk cId="2026199870" sldId="269"/>
        </pc:sldMkLst>
        <pc:spChg chg="mod">
          <ac:chgData name="Steinar Hjelset" userId="900bcac5-039b-480b-8b37-a8273c2e007f" providerId="ADAL" clId="{DC7ED9FF-4694-4B6B-8EAC-54E4562D28C5}" dt="2021-10-07T05:43:22.823" v="739" actId="20577"/>
          <ac:spMkLst>
            <pc:docMk/>
            <pc:sldMk cId="2026199870" sldId="269"/>
            <ac:spMk id="3" creationId="{FE827057-B7EE-48D0-80CA-1AD82AB77AA5}"/>
          </ac:spMkLst>
        </pc:spChg>
        <pc:spChg chg="mod">
          <ac:chgData name="Steinar Hjelset" userId="900bcac5-039b-480b-8b37-a8273c2e007f" providerId="ADAL" clId="{DC7ED9FF-4694-4B6B-8EAC-54E4562D28C5}" dt="2021-10-19T12:05:44.098" v="851" actId="20577"/>
          <ac:spMkLst>
            <pc:docMk/>
            <pc:sldMk cId="2026199870" sldId="269"/>
            <ac:spMk id="6" creationId="{37786562-55A4-4A43-9EB9-D08583E63062}"/>
          </ac:spMkLst>
        </pc:spChg>
      </pc:sldChg>
      <pc:sldChg chg="modSp mod">
        <pc:chgData name="Steinar Hjelset" userId="900bcac5-039b-480b-8b37-a8273c2e007f" providerId="ADAL" clId="{DC7ED9FF-4694-4B6B-8EAC-54E4562D28C5}" dt="2021-10-19T12:05:50.046" v="870" actId="20577"/>
        <pc:sldMkLst>
          <pc:docMk/>
          <pc:sldMk cId="737462437" sldId="270"/>
        </pc:sldMkLst>
        <pc:spChg chg="mod">
          <ac:chgData name="Steinar Hjelset" userId="900bcac5-039b-480b-8b37-a8273c2e007f" providerId="ADAL" clId="{DC7ED9FF-4694-4B6B-8EAC-54E4562D28C5}" dt="2021-10-07T05:45:06.987" v="767" actId="20577"/>
          <ac:spMkLst>
            <pc:docMk/>
            <pc:sldMk cId="737462437" sldId="270"/>
            <ac:spMk id="3" creationId="{FE827057-B7EE-48D0-80CA-1AD82AB77AA5}"/>
          </ac:spMkLst>
        </pc:spChg>
        <pc:spChg chg="mod">
          <ac:chgData name="Steinar Hjelset" userId="900bcac5-039b-480b-8b37-a8273c2e007f" providerId="ADAL" clId="{DC7ED9FF-4694-4B6B-8EAC-54E4562D28C5}" dt="2021-10-19T12:05:50.046" v="870" actId="20577"/>
          <ac:spMkLst>
            <pc:docMk/>
            <pc:sldMk cId="737462437" sldId="270"/>
            <ac:spMk id="6" creationId="{37786562-55A4-4A43-9EB9-D08583E63062}"/>
          </ac:spMkLst>
        </pc:spChg>
      </pc:sldChg>
      <pc:sldChg chg="addSp delSp modSp mod">
        <pc:chgData name="Steinar Hjelset" userId="900bcac5-039b-480b-8b37-a8273c2e007f" providerId="ADAL" clId="{DC7ED9FF-4694-4B6B-8EAC-54E4562D28C5}" dt="2021-11-02T06:35:14.082" v="1965" actId="478"/>
        <pc:sldMkLst>
          <pc:docMk/>
          <pc:sldMk cId="1499052647" sldId="274"/>
        </pc:sldMkLst>
        <pc:picChg chg="add del mod">
          <ac:chgData name="Steinar Hjelset" userId="900bcac5-039b-480b-8b37-a8273c2e007f" providerId="ADAL" clId="{DC7ED9FF-4694-4B6B-8EAC-54E4562D28C5}" dt="2021-11-02T06:35:14.082" v="1965" actId="478"/>
          <ac:picMkLst>
            <pc:docMk/>
            <pc:sldMk cId="1499052647" sldId="274"/>
            <ac:picMk id="11" creationId="{9DF263A1-D844-4964-8CE0-8DEB02021CBC}"/>
          </ac:picMkLst>
        </pc:picChg>
      </pc:sldChg>
      <pc:sldChg chg="modSp mod modCm">
        <pc:chgData name="Steinar Hjelset" userId="900bcac5-039b-480b-8b37-a8273c2e007f" providerId="ADAL" clId="{DC7ED9FF-4694-4B6B-8EAC-54E4562D28C5}" dt="2021-10-07T05:28:00.546" v="559" actId="20577"/>
        <pc:sldMkLst>
          <pc:docMk/>
          <pc:sldMk cId="2377162682" sldId="277"/>
        </pc:sldMkLst>
        <pc:spChg chg="mod">
          <ac:chgData name="Steinar Hjelset" userId="900bcac5-039b-480b-8b37-a8273c2e007f" providerId="ADAL" clId="{DC7ED9FF-4694-4B6B-8EAC-54E4562D28C5}" dt="2021-10-07T05:28:00.546" v="559" actId="20577"/>
          <ac:spMkLst>
            <pc:docMk/>
            <pc:sldMk cId="2377162682" sldId="277"/>
            <ac:spMk id="3" creationId="{890B6608-546A-41C7-89D5-04617471691F}"/>
          </ac:spMkLst>
        </pc:spChg>
      </pc:sldChg>
      <pc:sldChg chg="modSp mod">
        <pc:chgData name="Steinar Hjelset" userId="900bcac5-039b-480b-8b37-a8273c2e007f" providerId="ADAL" clId="{DC7ED9FF-4694-4B6B-8EAC-54E4562D28C5}" dt="2021-11-02T06:46:27.625" v="1999" actId="20577"/>
        <pc:sldMkLst>
          <pc:docMk/>
          <pc:sldMk cId="1545711524" sldId="279"/>
        </pc:sldMkLst>
        <pc:spChg chg="mod">
          <ac:chgData name="Steinar Hjelset" userId="900bcac5-039b-480b-8b37-a8273c2e007f" providerId="ADAL" clId="{DC7ED9FF-4694-4B6B-8EAC-54E4562D28C5}" dt="2021-11-02T06:46:27.625" v="1999" actId="20577"/>
          <ac:spMkLst>
            <pc:docMk/>
            <pc:sldMk cId="1545711524" sldId="279"/>
            <ac:spMk id="7" creationId="{B0A09A66-F381-4FF9-8128-A121872228FE}"/>
          </ac:spMkLst>
        </pc:spChg>
        <pc:spChg chg="mod">
          <ac:chgData name="Steinar Hjelset" userId="900bcac5-039b-480b-8b37-a8273c2e007f" providerId="ADAL" clId="{DC7ED9FF-4694-4B6B-8EAC-54E4562D28C5}" dt="2021-10-07T05:37:58.498" v="569" actId="20577"/>
          <ac:spMkLst>
            <pc:docMk/>
            <pc:sldMk cId="1545711524" sldId="279"/>
            <ac:spMk id="8" creationId="{933066DE-15D8-44D5-93C1-5F43136C5AA0}"/>
          </ac:spMkLst>
        </pc:spChg>
      </pc:sldChg>
      <pc:sldChg chg="modSp add mod">
        <pc:chgData name="Steinar Hjelset" userId="900bcac5-039b-480b-8b37-a8273c2e007f" providerId="ADAL" clId="{DC7ED9FF-4694-4B6B-8EAC-54E4562D28C5}" dt="2021-10-19T12:15:58.634" v="1963" actId="5793"/>
        <pc:sldMkLst>
          <pc:docMk/>
          <pc:sldMk cId="1762474947" sldId="281"/>
        </pc:sldMkLst>
        <pc:graphicFrameChg chg="mod modGraphic">
          <ac:chgData name="Steinar Hjelset" userId="900bcac5-039b-480b-8b37-a8273c2e007f" providerId="ADAL" clId="{DC7ED9FF-4694-4B6B-8EAC-54E4562D28C5}" dt="2021-10-19T12:15:58.634" v="1963" actId="5793"/>
          <ac:graphicFrameMkLst>
            <pc:docMk/>
            <pc:sldMk cId="1762474947" sldId="281"/>
            <ac:graphicFrameMk id="3" creationId="{7A62C783-2459-42C7-9C38-A635A56C36DB}"/>
          </ac:graphicFrameMkLst>
        </pc:graphicFrameChg>
      </pc:sldChg>
    </pc:docChg>
  </pc:docChgLst>
  <pc:docChgLst>
    <pc:chgData name="Steinar Hjelset" userId="900bcac5-039b-480b-8b37-a8273c2e007f" providerId="ADAL" clId="{01C7A50E-AF42-4CDB-96AF-B6F2411613E6}"/>
    <pc:docChg chg="undo custSel addSld delSld modSld">
      <pc:chgData name="Steinar Hjelset" userId="900bcac5-039b-480b-8b37-a8273c2e007f" providerId="ADAL" clId="{01C7A50E-AF42-4CDB-96AF-B6F2411613E6}" dt="2023-10-06T08:24:11.063" v="629" actId="20577"/>
      <pc:docMkLst>
        <pc:docMk/>
      </pc:docMkLst>
      <pc:sldChg chg="modSp mod">
        <pc:chgData name="Steinar Hjelset" userId="900bcac5-039b-480b-8b37-a8273c2e007f" providerId="ADAL" clId="{01C7A50E-AF42-4CDB-96AF-B6F2411613E6}" dt="2023-08-25T08:18:15.570" v="518" actId="20577"/>
        <pc:sldMkLst>
          <pc:docMk/>
          <pc:sldMk cId="2984436084" sldId="265"/>
        </pc:sldMkLst>
        <pc:spChg chg="mod">
          <ac:chgData name="Steinar Hjelset" userId="900bcac5-039b-480b-8b37-a8273c2e007f" providerId="ADAL" clId="{01C7A50E-AF42-4CDB-96AF-B6F2411613E6}" dt="2023-08-25T08:18:15.570" v="518" actId="20577"/>
          <ac:spMkLst>
            <pc:docMk/>
            <pc:sldMk cId="2984436084" sldId="265"/>
            <ac:spMk id="3" creationId="{97B54D18-0886-4297-882D-91B526A0CB32}"/>
          </ac:spMkLst>
        </pc:spChg>
      </pc:sldChg>
      <pc:sldChg chg="del">
        <pc:chgData name="Steinar Hjelset" userId="900bcac5-039b-480b-8b37-a8273c2e007f" providerId="ADAL" clId="{01C7A50E-AF42-4CDB-96AF-B6F2411613E6}" dt="2023-08-25T08:18:48.674" v="542" actId="47"/>
        <pc:sldMkLst>
          <pc:docMk/>
          <pc:sldMk cId="1545711524" sldId="279"/>
        </pc:sldMkLst>
      </pc:sldChg>
      <pc:sldChg chg="delSp modSp mod">
        <pc:chgData name="Steinar Hjelset" userId="900bcac5-039b-480b-8b37-a8273c2e007f" providerId="ADAL" clId="{01C7A50E-AF42-4CDB-96AF-B6F2411613E6}" dt="2023-08-25T08:18:42.819" v="541" actId="20577"/>
        <pc:sldMkLst>
          <pc:docMk/>
          <pc:sldMk cId="762857319" sldId="404"/>
        </pc:sldMkLst>
        <pc:spChg chg="mod">
          <ac:chgData name="Steinar Hjelset" userId="900bcac5-039b-480b-8b37-a8273c2e007f" providerId="ADAL" clId="{01C7A50E-AF42-4CDB-96AF-B6F2411613E6}" dt="2023-08-25T08:18:42.819" v="541" actId="20577"/>
          <ac:spMkLst>
            <pc:docMk/>
            <pc:sldMk cId="762857319" sldId="404"/>
            <ac:spMk id="2" creationId="{3868822D-BD65-4FCE-BAC4-D57098BA31C4}"/>
          </ac:spMkLst>
        </pc:spChg>
        <pc:spChg chg="mod">
          <ac:chgData name="Steinar Hjelset" userId="900bcac5-039b-480b-8b37-a8273c2e007f" providerId="ADAL" clId="{01C7A50E-AF42-4CDB-96AF-B6F2411613E6}" dt="2023-08-25T08:18:31.289" v="521" actId="27636"/>
          <ac:spMkLst>
            <pc:docMk/>
            <pc:sldMk cId="762857319" sldId="404"/>
            <ac:spMk id="3" creationId="{87C0734E-19BB-4D27-9520-0941C821FA8D}"/>
          </ac:spMkLst>
        </pc:spChg>
        <pc:picChg chg="del">
          <ac:chgData name="Steinar Hjelset" userId="900bcac5-039b-480b-8b37-a8273c2e007f" providerId="ADAL" clId="{01C7A50E-AF42-4CDB-96AF-B6F2411613E6}" dt="2023-08-25T08:18:24.767" v="519" actId="478"/>
          <ac:picMkLst>
            <pc:docMk/>
            <pc:sldMk cId="762857319" sldId="404"/>
            <ac:picMk id="5" creationId="{7335B573-22F2-4E38-960E-3F50037B8D45}"/>
          </ac:picMkLst>
        </pc:picChg>
      </pc:sldChg>
      <pc:sldChg chg="modSp add mod">
        <pc:chgData name="Steinar Hjelset" userId="900bcac5-039b-480b-8b37-a8273c2e007f" providerId="ADAL" clId="{01C7A50E-AF42-4CDB-96AF-B6F2411613E6}" dt="2023-10-06T08:24:11.063" v="629" actId="20577"/>
        <pc:sldMkLst>
          <pc:docMk/>
          <pc:sldMk cId="3722828489" sldId="427"/>
        </pc:sldMkLst>
        <pc:spChg chg="mod">
          <ac:chgData name="Steinar Hjelset" userId="900bcac5-039b-480b-8b37-a8273c2e007f" providerId="ADAL" clId="{01C7A50E-AF42-4CDB-96AF-B6F2411613E6}" dt="2023-02-21T11:43:10.411" v="316" actId="242"/>
          <ac:spMkLst>
            <pc:docMk/>
            <pc:sldMk cId="3722828489" sldId="427"/>
            <ac:spMk id="2" creationId="{1512F2E4-D4AC-4586-85A8-BEF32C3155AA}"/>
          </ac:spMkLst>
        </pc:spChg>
        <pc:graphicFrameChg chg="mod modGraphic">
          <ac:chgData name="Steinar Hjelset" userId="900bcac5-039b-480b-8b37-a8273c2e007f" providerId="ADAL" clId="{01C7A50E-AF42-4CDB-96AF-B6F2411613E6}" dt="2023-10-06T08:24:11.063" v="629" actId="20577"/>
          <ac:graphicFrameMkLst>
            <pc:docMk/>
            <pc:sldMk cId="3722828489" sldId="427"/>
            <ac:graphicFrameMk id="5" creationId="{FA800135-6CD5-4837-9C10-42EF64C137F1}"/>
          </ac:graphicFrameMkLst>
        </pc:graphicFrameChg>
      </pc:sldChg>
    </pc:docChg>
  </pc:docChgLst>
  <pc:docChgLst>
    <pc:chgData name="Steinar Hjelset" userId="900bcac5-039b-480b-8b37-a8273c2e007f" providerId="ADAL" clId="{C90253FE-2A4B-4232-B4C6-C2BDE1305D8D}"/>
    <pc:docChg chg="undo redo custSel addSld delSld modSld">
      <pc:chgData name="Steinar Hjelset" userId="900bcac5-039b-480b-8b37-a8273c2e007f" providerId="ADAL" clId="{C90253FE-2A4B-4232-B4C6-C2BDE1305D8D}" dt="2022-05-18T16:55:02.453" v="1242" actId="478"/>
      <pc:docMkLst>
        <pc:docMk/>
      </pc:docMkLst>
      <pc:sldChg chg="modSp mod">
        <pc:chgData name="Steinar Hjelset" userId="900bcac5-039b-480b-8b37-a8273c2e007f" providerId="ADAL" clId="{C90253FE-2A4B-4232-B4C6-C2BDE1305D8D}" dt="2021-12-20T12:28:52.724" v="197" actId="20577"/>
        <pc:sldMkLst>
          <pc:docMk/>
          <pc:sldMk cId="694676538" sldId="256"/>
        </pc:sldMkLst>
        <pc:spChg chg="mod">
          <ac:chgData name="Steinar Hjelset" userId="900bcac5-039b-480b-8b37-a8273c2e007f" providerId="ADAL" clId="{C90253FE-2A4B-4232-B4C6-C2BDE1305D8D}" dt="2021-12-20T12:28:52.724" v="197" actId="20577"/>
          <ac:spMkLst>
            <pc:docMk/>
            <pc:sldMk cId="694676538" sldId="256"/>
            <ac:spMk id="2" creationId="{B274ABDF-749B-44CB-AC2A-0126F8845685}"/>
          </ac:spMkLst>
        </pc:spChg>
        <pc:spChg chg="mod">
          <ac:chgData name="Steinar Hjelset" userId="900bcac5-039b-480b-8b37-a8273c2e007f" providerId="ADAL" clId="{C90253FE-2A4B-4232-B4C6-C2BDE1305D8D}" dt="2021-12-20T12:25:29.812" v="121" actId="20577"/>
          <ac:spMkLst>
            <pc:docMk/>
            <pc:sldMk cId="694676538" sldId="256"/>
            <ac:spMk id="3" creationId="{76AEBCD4-FE95-4447-934C-558DA0DEF171}"/>
          </ac:spMkLst>
        </pc:spChg>
      </pc:sldChg>
      <pc:sldChg chg="addSp delSp modSp add mod">
        <pc:chgData name="Steinar Hjelset" userId="900bcac5-039b-480b-8b37-a8273c2e007f" providerId="ADAL" clId="{C90253FE-2A4B-4232-B4C6-C2BDE1305D8D}" dt="2021-12-20T12:38:59.412" v="614" actId="478"/>
        <pc:sldMkLst>
          <pc:docMk/>
          <pc:sldMk cId="2984436084" sldId="265"/>
        </pc:sldMkLst>
        <pc:picChg chg="del">
          <ac:chgData name="Steinar Hjelset" userId="900bcac5-039b-480b-8b37-a8273c2e007f" providerId="ADAL" clId="{C90253FE-2A4B-4232-B4C6-C2BDE1305D8D}" dt="2021-12-20T12:27:35.212" v="187" actId="478"/>
          <ac:picMkLst>
            <pc:docMk/>
            <pc:sldMk cId="2984436084" sldId="265"/>
            <ac:picMk id="4" creationId="{74EF45F9-A2F3-43C5-A228-7E46760AA22F}"/>
          </ac:picMkLst>
        </pc:picChg>
        <pc:picChg chg="add del mod">
          <ac:chgData name="Steinar Hjelset" userId="900bcac5-039b-480b-8b37-a8273c2e007f" providerId="ADAL" clId="{C90253FE-2A4B-4232-B4C6-C2BDE1305D8D}" dt="2021-12-20T12:38:59.412" v="614" actId="478"/>
          <ac:picMkLst>
            <pc:docMk/>
            <pc:sldMk cId="2984436084" sldId="265"/>
            <ac:picMk id="5" creationId="{20D6562E-6454-485E-8C3B-E64AC7B1FF3A}"/>
          </ac:picMkLst>
        </pc:picChg>
      </pc:sldChg>
      <pc:sldChg chg="delSp add mod">
        <pc:chgData name="Steinar Hjelset" userId="900bcac5-039b-480b-8b37-a8273c2e007f" providerId="ADAL" clId="{C90253FE-2A4B-4232-B4C6-C2BDE1305D8D}" dt="2021-12-20T12:39:15.384" v="620" actId="478"/>
        <pc:sldMkLst>
          <pc:docMk/>
          <pc:sldMk cId="4241648534" sldId="266"/>
        </pc:sldMkLst>
        <pc:picChg chg="del">
          <ac:chgData name="Steinar Hjelset" userId="900bcac5-039b-480b-8b37-a8273c2e007f" providerId="ADAL" clId="{C90253FE-2A4B-4232-B4C6-C2BDE1305D8D}" dt="2021-12-20T12:39:15.384" v="620" actId="478"/>
          <ac:picMkLst>
            <pc:docMk/>
            <pc:sldMk cId="4241648534" sldId="266"/>
            <ac:picMk id="23" creationId="{D9515C86-46BC-4C1E-B098-1B1454CDAF9E}"/>
          </ac:picMkLst>
        </pc:picChg>
      </pc:sldChg>
      <pc:sldChg chg="addSp delSp modSp add mod">
        <pc:chgData name="Steinar Hjelset" userId="900bcac5-039b-480b-8b37-a8273c2e007f" providerId="ADAL" clId="{C90253FE-2A4B-4232-B4C6-C2BDE1305D8D}" dt="2022-04-27T06:03:39.653" v="1229" actId="207"/>
        <pc:sldMkLst>
          <pc:docMk/>
          <pc:sldMk cId="1499052647" sldId="274"/>
        </pc:sldMkLst>
        <pc:spChg chg="mod">
          <ac:chgData name="Steinar Hjelset" userId="900bcac5-039b-480b-8b37-a8273c2e007f" providerId="ADAL" clId="{C90253FE-2A4B-4232-B4C6-C2BDE1305D8D}" dt="2022-04-27T06:03:39.653" v="1229" actId="207"/>
          <ac:spMkLst>
            <pc:docMk/>
            <pc:sldMk cId="1499052647" sldId="274"/>
            <ac:spMk id="8" creationId="{8B6E9D5C-46ED-4716-9452-9ACFA796FFBA}"/>
          </ac:spMkLst>
        </pc:spChg>
        <pc:picChg chg="del">
          <ac:chgData name="Steinar Hjelset" userId="900bcac5-039b-480b-8b37-a8273c2e007f" providerId="ADAL" clId="{C90253FE-2A4B-4232-B4C6-C2BDE1305D8D}" dt="2021-12-20T12:27:33.663" v="186" actId="478"/>
          <ac:picMkLst>
            <pc:docMk/>
            <pc:sldMk cId="1499052647" sldId="274"/>
            <ac:picMk id="10" creationId="{56E7EE66-3CBE-4DE4-9E22-BA99D3701722}"/>
          </ac:picMkLst>
        </pc:picChg>
        <pc:picChg chg="add del mod">
          <ac:chgData name="Steinar Hjelset" userId="900bcac5-039b-480b-8b37-a8273c2e007f" providerId="ADAL" clId="{C90253FE-2A4B-4232-B4C6-C2BDE1305D8D}" dt="2021-12-20T12:39:00.948" v="615" actId="478"/>
          <ac:picMkLst>
            <pc:docMk/>
            <pc:sldMk cId="1499052647" sldId="274"/>
            <ac:picMk id="11" creationId="{3BD2354D-BDE3-4E60-AA33-CA74B5F7E88B}"/>
          </ac:picMkLst>
        </pc:picChg>
      </pc:sldChg>
      <pc:sldChg chg="addSp delSp modSp add del mod">
        <pc:chgData name="Steinar Hjelset" userId="900bcac5-039b-480b-8b37-a8273c2e007f" providerId="ADAL" clId="{C90253FE-2A4B-4232-B4C6-C2BDE1305D8D}" dt="2021-12-20T12:39:12.862" v="618" actId="478"/>
        <pc:sldMkLst>
          <pc:docMk/>
          <pc:sldMk cId="1545711524" sldId="279"/>
        </pc:sldMkLst>
        <pc:picChg chg="del">
          <ac:chgData name="Steinar Hjelset" userId="900bcac5-039b-480b-8b37-a8273c2e007f" providerId="ADAL" clId="{C90253FE-2A4B-4232-B4C6-C2BDE1305D8D}" dt="2021-12-20T12:27:49.579" v="189" actId="478"/>
          <ac:picMkLst>
            <pc:docMk/>
            <pc:sldMk cId="1545711524" sldId="279"/>
            <ac:picMk id="32" creationId="{CA75019B-4147-4385-A156-EC5E77A6F935}"/>
          </ac:picMkLst>
        </pc:picChg>
        <pc:picChg chg="add del mod">
          <ac:chgData name="Steinar Hjelset" userId="900bcac5-039b-480b-8b37-a8273c2e007f" providerId="ADAL" clId="{C90253FE-2A4B-4232-B4C6-C2BDE1305D8D}" dt="2021-12-20T12:39:12.862" v="618" actId="478"/>
          <ac:picMkLst>
            <pc:docMk/>
            <pc:sldMk cId="1545711524" sldId="279"/>
            <ac:picMk id="33" creationId="{AF52ED62-3316-4297-A046-D293D19BA155}"/>
          </ac:picMkLst>
        </pc:picChg>
      </pc:sldChg>
      <pc:sldChg chg="addSp delSp modSp add mod">
        <pc:chgData name="Steinar Hjelset" userId="900bcac5-039b-480b-8b37-a8273c2e007f" providerId="ADAL" clId="{C90253FE-2A4B-4232-B4C6-C2BDE1305D8D}" dt="2022-05-18T16:55:02.453" v="1242" actId="478"/>
        <pc:sldMkLst>
          <pc:docMk/>
          <pc:sldMk cId="3608461262" sldId="280"/>
        </pc:sldMkLst>
        <pc:spChg chg="add del mod">
          <ac:chgData name="Steinar Hjelset" userId="900bcac5-039b-480b-8b37-a8273c2e007f" providerId="ADAL" clId="{C90253FE-2A4B-4232-B4C6-C2BDE1305D8D}" dt="2022-05-18T16:55:02.453" v="1242" actId="478"/>
          <ac:spMkLst>
            <pc:docMk/>
            <pc:sldMk cId="3608461262" sldId="280"/>
            <ac:spMk id="3" creationId="{D9EF9B95-3CDC-46FC-9FAB-52466A25FE25}"/>
          </ac:spMkLst>
        </pc:spChg>
        <pc:picChg chg="del">
          <ac:chgData name="Steinar Hjelset" userId="900bcac5-039b-480b-8b37-a8273c2e007f" providerId="ADAL" clId="{C90253FE-2A4B-4232-B4C6-C2BDE1305D8D}" dt="2021-12-20T12:27:45.008" v="188" actId="478"/>
          <ac:picMkLst>
            <pc:docMk/>
            <pc:sldMk cId="3608461262" sldId="280"/>
            <ac:picMk id="5" creationId="{7947580F-4767-4FB3-8B93-DF65D07733AD}"/>
          </ac:picMkLst>
        </pc:picChg>
        <pc:picChg chg="add del mod">
          <ac:chgData name="Steinar Hjelset" userId="900bcac5-039b-480b-8b37-a8273c2e007f" providerId="ADAL" clId="{C90253FE-2A4B-4232-B4C6-C2BDE1305D8D}" dt="2021-12-20T12:39:02.395" v="616" actId="478"/>
          <ac:picMkLst>
            <pc:docMk/>
            <pc:sldMk cId="3608461262" sldId="280"/>
            <ac:picMk id="6" creationId="{33A0C673-E913-4C37-83F2-AD81EB77EA47}"/>
          </ac:picMkLst>
        </pc:picChg>
      </pc:sldChg>
      <pc:sldChg chg="addSp delSp modSp mod">
        <pc:chgData name="Steinar Hjelset" userId="900bcac5-039b-480b-8b37-a8273c2e007f" providerId="ADAL" clId="{C90253FE-2A4B-4232-B4C6-C2BDE1305D8D}" dt="2022-03-03T08:01:31.562" v="1228" actId="6549"/>
        <pc:sldMkLst>
          <pc:docMk/>
          <pc:sldMk cId="2369576766" sldId="282"/>
        </pc:sldMkLst>
        <pc:spChg chg="mod">
          <ac:chgData name="Steinar Hjelset" userId="900bcac5-039b-480b-8b37-a8273c2e007f" providerId="ADAL" clId="{C90253FE-2A4B-4232-B4C6-C2BDE1305D8D}" dt="2021-12-20T12:29:32.657" v="199" actId="2085"/>
          <ac:spMkLst>
            <pc:docMk/>
            <pc:sldMk cId="2369576766" sldId="282"/>
            <ac:spMk id="12" creationId="{6FF765EB-7BA0-4A41-8CB7-CB5A4EAC5C18}"/>
          </ac:spMkLst>
        </pc:spChg>
        <pc:spChg chg="mod">
          <ac:chgData name="Steinar Hjelset" userId="900bcac5-039b-480b-8b37-a8273c2e007f" providerId="ADAL" clId="{C90253FE-2A4B-4232-B4C6-C2BDE1305D8D}" dt="2022-03-03T08:01:31.562" v="1228" actId="6549"/>
          <ac:spMkLst>
            <pc:docMk/>
            <pc:sldMk cId="2369576766" sldId="282"/>
            <ac:spMk id="13" creationId="{354F250F-3B19-49B3-BACE-28C6F7D239BC}"/>
          </ac:spMkLst>
        </pc:spChg>
        <pc:spChg chg="mod">
          <ac:chgData name="Steinar Hjelset" userId="900bcac5-039b-480b-8b37-a8273c2e007f" providerId="ADAL" clId="{C90253FE-2A4B-4232-B4C6-C2BDE1305D8D}" dt="2022-01-06T12:07:40.594" v="1222" actId="20577"/>
          <ac:spMkLst>
            <pc:docMk/>
            <pc:sldMk cId="2369576766" sldId="282"/>
            <ac:spMk id="39" creationId="{BA321529-856D-43D6-AFA0-5F67C04012C2}"/>
          </ac:spMkLst>
        </pc:spChg>
        <pc:spChg chg="mod">
          <ac:chgData name="Steinar Hjelset" userId="900bcac5-039b-480b-8b37-a8273c2e007f" providerId="ADAL" clId="{C90253FE-2A4B-4232-B4C6-C2BDE1305D8D}" dt="2021-12-20T12:36:58.768" v="613" actId="242"/>
          <ac:spMkLst>
            <pc:docMk/>
            <pc:sldMk cId="2369576766" sldId="282"/>
            <ac:spMk id="42" creationId="{FDDD949E-804B-4D62-9838-5B75123CE06B}"/>
          </ac:spMkLst>
        </pc:spChg>
        <pc:picChg chg="add del mod">
          <ac:chgData name="Steinar Hjelset" userId="900bcac5-039b-480b-8b37-a8273c2e007f" providerId="ADAL" clId="{C90253FE-2A4B-4232-B4C6-C2BDE1305D8D}" dt="2021-12-20T12:36:44.159" v="597" actId="478"/>
          <ac:picMkLst>
            <pc:docMk/>
            <pc:sldMk cId="2369576766" sldId="282"/>
            <ac:picMk id="6" creationId="{2F795082-667A-4963-B5EF-2C41C649B343}"/>
          </ac:picMkLst>
        </pc:picChg>
        <pc:cxnChg chg="add del">
          <ac:chgData name="Steinar Hjelset" userId="900bcac5-039b-480b-8b37-a8273c2e007f" providerId="ADAL" clId="{C90253FE-2A4B-4232-B4C6-C2BDE1305D8D}" dt="2021-12-20T12:36:02.771" v="591" actId="478"/>
          <ac:cxnSpMkLst>
            <pc:docMk/>
            <pc:sldMk cId="2369576766" sldId="282"/>
            <ac:cxnSpMk id="4" creationId="{9961D758-C32E-463F-9DAD-FAA6EA7F587E}"/>
          </ac:cxnSpMkLst>
        </pc:cxnChg>
      </pc:sldChg>
      <pc:sldChg chg="new del">
        <pc:chgData name="Steinar Hjelset" userId="900bcac5-039b-480b-8b37-a8273c2e007f" providerId="ADAL" clId="{C90253FE-2A4B-4232-B4C6-C2BDE1305D8D}" dt="2021-12-20T12:25:12.405" v="65" actId="47"/>
        <pc:sldMkLst>
          <pc:docMk/>
          <pc:sldMk cId="3379332995" sldId="287"/>
        </pc:sldMkLst>
      </pc:sldChg>
      <pc:sldChg chg="delSp add mod">
        <pc:chgData name="Steinar Hjelset" userId="900bcac5-039b-480b-8b37-a8273c2e007f" providerId="ADAL" clId="{C90253FE-2A4B-4232-B4C6-C2BDE1305D8D}" dt="2021-12-20T12:39:03.729" v="617" actId="478"/>
        <pc:sldMkLst>
          <pc:docMk/>
          <pc:sldMk cId="762857319" sldId="404"/>
        </pc:sldMkLst>
        <pc:picChg chg="del">
          <ac:chgData name="Steinar Hjelset" userId="900bcac5-039b-480b-8b37-a8273c2e007f" providerId="ADAL" clId="{C90253FE-2A4B-4232-B4C6-C2BDE1305D8D}" dt="2021-12-20T12:39:03.729" v="617" actId="478"/>
          <ac:picMkLst>
            <pc:docMk/>
            <pc:sldMk cId="762857319" sldId="404"/>
            <ac:picMk id="7" creationId="{E43D6D61-27E3-4A8A-AAB8-6F69641E3E43}"/>
          </ac:picMkLst>
        </pc:picChg>
      </pc:sldChg>
      <pc:sldChg chg="modSp add mod">
        <pc:chgData name="Steinar Hjelset" userId="900bcac5-039b-480b-8b37-a8273c2e007f" providerId="ADAL" clId="{C90253FE-2A4B-4232-B4C6-C2BDE1305D8D}" dt="2021-12-20T12:26:45.643" v="182" actId="20577"/>
        <pc:sldMkLst>
          <pc:docMk/>
          <pc:sldMk cId="1913409770" sldId="416"/>
        </pc:sldMkLst>
        <pc:spChg chg="mod">
          <ac:chgData name="Steinar Hjelset" userId="900bcac5-039b-480b-8b37-a8273c2e007f" providerId="ADAL" clId="{C90253FE-2A4B-4232-B4C6-C2BDE1305D8D}" dt="2021-12-20T12:26:45.643" v="182" actId="20577"/>
          <ac:spMkLst>
            <pc:docMk/>
            <pc:sldMk cId="1913409770" sldId="416"/>
            <ac:spMk id="2" creationId="{9411191E-6A8B-432C-9F60-EB67288281F3}"/>
          </ac:spMkLst>
        </pc:spChg>
      </pc:sldChg>
      <pc:sldChg chg="add">
        <pc:chgData name="Steinar Hjelset" userId="900bcac5-039b-480b-8b37-a8273c2e007f" providerId="ADAL" clId="{C90253FE-2A4B-4232-B4C6-C2BDE1305D8D}" dt="2021-12-20T12:25:40.051" v="122"/>
        <pc:sldMkLst>
          <pc:docMk/>
          <pc:sldMk cId="3844331950" sldId="417"/>
        </pc:sldMkLst>
      </pc:sldChg>
      <pc:sldChg chg="addSp delSp modSp add del mod">
        <pc:chgData name="Steinar Hjelset" userId="900bcac5-039b-480b-8b37-a8273c2e007f" providerId="ADAL" clId="{C90253FE-2A4B-4232-B4C6-C2BDE1305D8D}" dt="2021-12-20T12:39:14.313" v="619" actId="478"/>
        <pc:sldMkLst>
          <pc:docMk/>
          <pc:sldMk cId="1086888048" sldId="418"/>
        </pc:sldMkLst>
        <pc:picChg chg="del">
          <ac:chgData name="Steinar Hjelset" userId="900bcac5-039b-480b-8b37-a8273c2e007f" providerId="ADAL" clId="{C90253FE-2A4B-4232-B4C6-C2BDE1305D8D}" dt="2021-12-20T12:27:50.930" v="190" actId="478"/>
          <ac:picMkLst>
            <pc:docMk/>
            <pc:sldMk cId="1086888048" sldId="418"/>
            <ac:picMk id="5" creationId="{D04B4477-F161-40E2-8583-49A795240265}"/>
          </ac:picMkLst>
        </pc:picChg>
        <pc:picChg chg="add del mod">
          <ac:chgData name="Steinar Hjelset" userId="900bcac5-039b-480b-8b37-a8273c2e007f" providerId="ADAL" clId="{C90253FE-2A4B-4232-B4C6-C2BDE1305D8D}" dt="2021-12-20T12:39:14.313" v="619" actId="478"/>
          <ac:picMkLst>
            <pc:docMk/>
            <pc:sldMk cId="1086888048" sldId="418"/>
            <ac:picMk id="6" creationId="{DF020CBD-760F-4C89-BDF3-3AFDBB2D5D91}"/>
          </ac:picMkLst>
        </pc:picChg>
      </pc:sldChg>
      <pc:sldChg chg="add">
        <pc:chgData name="Steinar Hjelset" userId="900bcac5-039b-480b-8b37-a8273c2e007f" providerId="ADAL" clId="{C90253FE-2A4B-4232-B4C6-C2BDE1305D8D}" dt="2021-12-20T12:26:29.539" v="154"/>
        <pc:sldMkLst>
          <pc:docMk/>
          <pc:sldMk cId="3247302313" sldId="419"/>
        </pc:sldMkLst>
      </pc:sldChg>
      <pc:sldChg chg="addSp modSp new mod">
        <pc:chgData name="Steinar Hjelset" userId="900bcac5-039b-480b-8b37-a8273c2e007f" providerId="ADAL" clId="{C90253FE-2A4B-4232-B4C6-C2BDE1305D8D}" dt="2021-12-20T12:50:39.488" v="1216" actId="14826"/>
        <pc:sldMkLst>
          <pc:docMk/>
          <pc:sldMk cId="2363954509" sldId="420"/>
        </pc:sldMkLst>
        <pc:spChg chg="mod">
          <ac:chgData name="Steinar Hjelset" userId="900bcac5-039b-480b-8b37-a8273c2e007f" providerId="ADAL" clId="{C90253FE-2A4B-4232-B4C6-C2BDE1305D8D}" dt="2021-12-20T12:45:37.520" v="1153" actId="20577"/>
          <ac:spMkLst>
            <pc:docMk/>
            <pc:sldMk cId="2363954509" sldId="420"/>
            <ac:spMk id="2" creationId="{1326F511-8FDE-4608-B280-B73C83256E6D}"/>
          </ac:spMkLst>
        </pc:spChg>
        <pc:spChg chg="add mod">
          <ac:chgData name="Steinar Hjelset" userId="900bcac5-039b-480b-8b37-a8273c2e007f" providerId="ADAL" clId="{C90253FE-2A4B-4232-B4C6-C2BDE1305D8D}" dt="2021-12-20T12:47:41.072" v="1213" actId="1076"/>
          <ac:spMkLst>
            <pc:docMk/>
            <pc:sldMk cId="2363954509" sldId="420"/>
            <ac:spMk id="3" creationId="{0A5135D9-5CFA-446E-83A0-65EC128B6118}"/>
          </ac:spMkLst>
        </pc:spChg>
        <pc:picChg chg="add mod">
          <ac:chgData name="Steinar Hjelset" userId="900bcac5-039b-480b-8b37-a8273c2e007f" providerId="ADAL" clId="{C90253FE-2A4B-4232-B4C6-C2BDE1305D8D}" dt="2021-12-20T12:50:16.845" v="1214" actId="14826"/>
          <ac:picMkLst>
            <pc:docMk/>
            <pc:sldMk cId="2363954509" sldId="420"/>
            <ac:picMk id="4" creationId="{2D103B62-7B59-49AF-B1BD-2D4E1BB69C3A}"/>
          </ac:picMkLst>
        </pc:picChg>
        <pc:picChg chg="add mod">
          <ac:chgData name="Steinar Hjelset" userId="900bcac5-039b-480b-8b37-a8273c2e007f" providerId="ADAL" clId="{C90253FE-2A4B-4232-B4C6-C2BDE1305D8D}" dt="2021-12-20T12:50:27.770" v="1215" actId="14826"/>
          <ac:picMkLst>
            <pc:docMk/>
            <pc:sldMk cId="2363954509" sldId="420"/>
            <ac:picMk id="5" creationId="{5BB5D379-ED26-4ADB-915F-9833975AAC1B}"/>
          </ac:picMkLst>
        </pc:picChg>
        <pc:picChg chg="add mod">
          <ac:chgData name="Steinar Hjelset" userId="900bcac5-039b-480b-8b37-a8273c2e007f" providerId="ADAL" clId="{C90253FE-2A4B-4232-B4C6-C2BDE1305D8D}" dt="2021-12-20T12:50:39.488" v="1216" actId="14826"/>
          <ac:picMkLst>
            <pc:docMk/>
            <pc:sldMk cId="2363954509" sldId="420"/>
            <ac:picMk id="6" creationId="{B810AD9A-8CA4-473B-9B4F-8E805979B3D3}"/>
          </ac:picMkLst>
        </pc:picChg>
      </pc:sldChg>
      <pc:sldChg chg="new del">
        <pc:chgData name="Steinar Hjelset" userId="900bcac5-039b-480b-8b37-a8273c2e007f" providerId="ADAL" clId="{C90253FE-2A4B-4232-B4C6-C2BDE1305D8D}" dt="2021-12-20T12:33:08.754" v="262" actId="47"/>
        <pc:sldMkLst>
          <pc:docMk/>
          <pc:sldMk cId="3299430103" sldId="421"/>
        </pc:sldMkLst>
      </pc:sldChg>
      <pc:sldChg chg="new del">
        <pc:chgData name="Steinar Hjelset" userId="900bcac5-039b-480b-8b37-a8273c2e007f" providerId="ADAL" clId="{C90253FE-2A4B-4232-B4C6-C2BDE1305D8D}" dt="2021-12-20T12:33:04.291" v="260" actId="47"/>
        <pc:sldMkLst>
          <pc:docMk/>
          <pc:sldMk cId="290397315" sldId="422"/>
        </pc:sldMkLst>
      </pc:sldChg>
      <pc:sldChg chg="addSp modSp new mod">
        <pc:chgData name="Steinar Hjelset" userId="900bcac5-039b-480b-8b37-a8273c2e007f" providerId="ADAL" clId="{C90253FE-2A4B-4232-B4C6-C2BDE1305D8D}" dt="2021-12-20T12:45:01.482" v="1042" actId="1076"/>
        <pc:sldMkLst>
          <pc:docMk/>
          <pc:sldMk cId="1127035907" sldId="422"/>
        </pc:sldMkLst>
        <pc:spChg chg="mod">
          <ac:chgData name="Steinar Hjelset" userId="900bcac5-039b-480b-8b37-a8273c2e007f" providerId="ADAL" clId="{C90253FE-2A4B-4232-B4C6-C2BDE1305D8D}" dt="2021-12-20T12:33:38.793" v="424" actId="20577"/>
          <ac:spMkLst>
            <pc:docMk/>
            <pc:sldMk cId="1127035907" sldId="422"/>
            <ac:spMk id="2" creationId="{D1B58E93-3BA8-42D6-B7CD-25CAEB7E9145}"/>
          </ac:spMkLst>
        </pc:spChg>
        <pc:spChg chg="add mod">
          <ac:chgData name="Steinar Hjelset" userId="900bcac5-039b-480b-8b37-a8273c2e007f" providerId="ADAL" clId="{C90253FE-2A4B-4232-B4C6-C2BDE1305D8D}" dt="2021-12-20T12:45:01.482" v="1042" actId="1076"/>
          <ac:spMkLst>
            <pc:docMk/>
            <pc:sldMk cId="1127035907" sldId="422"/>
            <ac:spMk id="5" creationId="{62D1072E-1288-4F86-9F30-9140221FCCA1}"/>
          </ac:spMkLst>
        </pc:spChg>
        <pc:picChg chg="add mod modCrop">
          <ac:chgData name="Steinar Hjelset" userId="900bcac5-039b-480b-8b37-a8273c2e007f" providerId="ADAL" clId="{C90253FE-2A4B-4232-B4C6-C2BDE1305D8D}" dt="2021-12-20T12:44:32.110" v="1037" actId="1076"/>
          <ac:picMkLst>
            <pc:docMk/>
            <pc:sldMk cId="1127035907" sldId="422"/>
            <ac:picMk id="4" creationId="{A407AB29-21BD-49E0-AD4A-36491400C050}"/>
          </ac:picMkLst>
        </pc:picChg>
      </pc:sldChg>
      <pc:sldChg chg="addSp modSp new mod">
        <pc:chgData name="Steinar Hjelset" userId="900bcac5-039b-480b-8b37-a8273c2e007f" providerId="ADAL" clId="{C90253FE-2A4B-4232-B4C6-C2BDE1305D8D}" dt="2021-12-20T12:51:51.509" v="1220" actId="732"/>
        <pc:sldMkLst>
          <pc:docMk/>
          <pc:sldMk cId="4256567665" sldId="423"/>
        </pc:sldMkLst>
        <pc:spChg chg="mod">
          <ac:chgData name="Steinar Hjelset" userId="900bcac5-039b-480b-8b37-a8273c2e007f" providerId="ADAL" clId="{C90253FE-2A4B-4232-B4C6-C2BDE1305D8D}" dt="2021-12-20T12:34:32.212" v="562" actId="122"/>
          <ac:spMkLst>
            <pc:docMk/>
            <pc:sldMk cId="4256567665" sldId="423"/>
            <ac:spMk id="2" creationId="{E97B4E8F-F36E-440B-ADEF-430FE531C003}"/>
          </ac:spMkLst>
        </pc:spChg>
        <pc:picChg chg="add mod modCrop">
          <ac:chgData name="Steinar Hjelset" userId="900bcac5-039b-480b-8b37-a8273c2e007f" providerId="ADAL" clId="{C90253FE-2A4B-4232-B4C6-C2BDE1305D8D}" dt="2021-12-20T12:51:51.509" v="1220" actId="732"/>
          <ac:picMkLst>
            <pc:docMk/>
            <pc:sldMk cId="4256567665" sldId="423"/>
            <ac:picMk id="4" creationId="{5C4EA121-9A1B-450D-B0D1-0462A170ACA0}"/>
          </ac:picMkLst>
        </pc:picChg>
      </pc:sldChg>
      <pc:sldChg chg="modSp add mod modShow">
        <pc:chgData name="Steinar Hjelset" userId="900bcac5-039b-480b-8b37-a8273c2e007f" providerId="ADAL" clId="{C90253FE-2A4B-4232-B4C6-C2BDE1305D8D}" dt="2022-04-27T06:25:22.891" v="1235" actId="20577"/>
        <pc:sldMkLst>
          <pc:docMk/>
          <pc:sldMk cId="1175519334" sldId="424"/>
        </pc:sldMkLst>
        <pc:spChg chg="mod">
          <ac:chgData name="Steinar Hjelset" userId="900bcac5-039b-480b-8b37-a8273c2e007f" providerId="ADAL" clId="{C90253FE-2A4B-4232-B4C6-C2BDE1305D8D}" dt="2022-04-27T06:25:15.765" v="1233" actId="20577"/>
          <ac:spMkLst>
            <pc:docMk/>
            <pc:sldMk cId="1175519334" sldId="424"/>
            <ac:spMk id="5" creationId="{155C3C9E-9EF3-4850-8DBA-75CF64A28356}"/>
          </ac:spMkLst>
        </pc:spChg>
        <pc:spChg chg="mod">
          <ac:chgData name="Steinar Hjelset" userId="900bcac5-039b-480b-8b37-a8273c2e007f" providerId="ADAL" clId="{C90253FE-2A4B-4232-B4C6-C2BDE1305D8D}" dt="2022-04-27T06:25:09.823" v="1232" actId="20577"/>
          <ac:spMkLst>
            <pc:docMk/>
            <pc:sldMk cId="1175519334" sldId="424"/>
            <ac:spMk id="7" creationId="{B0A09A66-F381-4FF9-8128-A121872228FE}"/>
          </ac:spMkLst>
        </pc:spChg>
        <pc:spChg chg="mod">
          <ac:chgData name="Steinar Hjelset" userId="900bcac5-039b-480b-8b37-a8273c2e007f" providerId="ADAL" clId="{C90253FE-2A4B-4232-B4C6-C2BDE1305D8D}" dt="2022-04-27T06:25:22.891" v="1235" actId="20577"/>
          <ac:spMkLst>
            <pc:docMk/>
            <pc:sldMk cId="1175519334" sldId="424"/>
            <ac:spMk id="8" creationId="{933066DE-15D8-44D5-93C1-5F43136C5AA0}"/>
          </ac:spMkLst>
        </pc:spChg>
      </pc:sldChg>
      <pc:sldChg chg="add del">
        <pc:chgData name="Steinar Hjelset" userId="900bcac5-039b-480b-8b37-a8273c2e007f" providerId="ADAL" clId="{C90253FE-2A4B-4232-B4C6-C2BDE1305D8D}" dt="2021-12-20T12:44:53.427" v="1040"/>
        <pc:sldMkLst>
          <pc:docMk/>
          <pc:sldMk cId="3758393130" sldId="4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9489C-1C46-400F-B294-9DF214C05E05}" type="datetimeFigureOut">
              <a:rPr lang="nb-NO" smtClean="0"/>
              <a:t>02.04.2024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9011B-5C11-4014-96E5-50558C38F719}" type="slidenum">
              <a:rPr lang="nb-NO" smtClean="0"/>
              <a:t>‹#›</a:t>
            </a:fld>
            <a:endParaRPr lang="nb-NO"/>
          </a:p>
        </p:txBody>
      </p:sp>
    </p:spTree>
    <p:extLst>
      <p:ext uri="{BB962C8B-B14F-4D97-AF65-F5344CB8AC3E}">
        <p14:creationId xmlns:p14="http://schemas.microsoft.com/office/powerpoint/2010/main" val="74721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36539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92491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5527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31090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4/2/2024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558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4/2/2024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9517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4/2/2024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0977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4/2/2024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5846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4/2/2024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1661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4/2/2024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2845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4/2/2024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45937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4/2/2024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428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t="-3000" b="-3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4/2/2024</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32780766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regjeringen.no/no/dokumenter/strategi-for-digital-kompetanse-og-infrastruktur-i-barnehage-og-skole/id2972254/?ch=5" TargetMode="Externa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regjeringen.no/contentassets/e4c60a6c51b147628b2c2e55db7e08e3/no/pdfs/nou202220220011000dddpdfs.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regjeringen.no/contentassets/3fc31c3d9df14cc4a91db85d3421501e/no/pdfs/strategi-for-digital-kompetanse-og-infrastruktur.pdf" TargetMode="Externa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74ABDF-749B-44CB-AC2A-0126F8845685}"/>
              </a:ext>
            </a:extLst>
          </p:cNvPr>
          <p:cNvSpPr>
            <a:spLocks noGrp="1"/>
          </p:cNvSpPr>
          <p:nvPr>
            <p:ph type="ctrTitle"/>
          </p:nvPr>
        </p:nvSpPr>
        <p:spPr/>
        <p:txBody>
          <a:bodyPr/>
          <a:lstStyle/>
          <a:p>
            <a:r>
              <a:rPr lang="nb-NO" dirty="0"/>
              <a:t>Regional veiledertjeneste</a:t>
            </a:r>
          </a:p>
        </p:txBody>
      </p:sp>
      <p:sp>
        <p:nvSpPr>
          <p:cNvPr id="3" name="Undertittel 2">
            <a:extLst>
              <a:ext uri="{FF2B5EF4-FFF2-40B4-BE49-F238E27FC236}">
                <a16:creationId xmlns:a16="http://schemas.microsoft.com/office/drawing/2014/main" id="{76AEBCD4-FE95-4447-934C-558DA0DEF171}"/>
              </a:ext>
            </a:extLst>
          </p:cNvPr>
          <p:cNvSpPr>
            <a:spLocks noGrp="1"/>
          </p:cNvSpPr>
          <p:nvPr>
            <p:ph type="subTitle" idx="1"/>
          </p:nvPr>
        </p:nvSpPr>
        <p:spPr/>
        <p:txBody>
          <a:bodyPr/>
          <a:lstStyle/>
          <a:p>
            <a:r>
              <a:rPr lang="nb-NO" dirty="0"/>
              <a:t>En pilot fra SkoleSec-prosjektet</a:t>
            </a:r>
          </a:p>
        </p:txBody>
      </p:sp>
    </p:spTree>
    <p:extLst>
      <p:ext uri="{BB962C8B-B14F-4D97-AF65-F5344CB8AC3E}">
        <p14:creationId xmlns:p14="http://schemas.microsoft.com/office/powerpoint/2010/main" val="69467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EC1C98AB-9BF8-5835-6A77-9D2BE8DC2D0C}"/>
              </a:ext>
            </a:extLst>
          </p:cNvPr>
          <p:cNvPicPr>
            <a:picLocks noChangeAspect="1"/>
          </p:cNvPicPr>
          <p:nvPr/>
        </p:nvPicPr>
        <p:blipFill rotWithShape="1">
          <a:blip r:embed="rId2"/>
          <a:srcRect t="375"/>
          <a:stretch/>
        </p:blipFill>
        <p:spPr>
          <a:xfrm>
            <a:off x="609599" y="1462606"/>
            <a:ext cx="3064538" cy="4319070"/>
          </a:xfrm>
          <a:prstGeom prst="rect">
            <a:avLst/>
          </a:prstGeom>
          <a:ln>
            <a:noFill/>
          </a:ln>
          <a:effectLst>
            <a:outerShdw blurRad="292100" dist="139700" dir="2700000" algn="tl" rotWithShape="0">
              <a:srgbClr val="333333">
                <a:alpha val="65000"/>
              </a:srgbClr>
            </a:outerShdw>
          </a:effectLst>
        </p:spPr>
      </p:pic>
      <p:pic>
        <p:nvPicPr>
          <p:cNvPr id="12" name="Bilde 11">
            <a:extLst>
              <a:ext uri="{FF2B5EF4-FFF2-40B4-BE49-F238E27FC236}">
                <a16:creationId xmlns:a16="http://schemas.microsoft.com/office/drawing/2014/main" id="{1857D360-F4F6-CAE8-98BC-3B8160E2F6C7}"/>
              </a:ext>
            </a:extLst>
          </p:cNvPr>
          <p:cNvPicPr>
            <a:picLocks noChangeAspect="1"/>
          </p:cNvPicPr>
          <p:nvPr/>
        </p:nvPicPr>
        <p:blipFill>
          <a:blip r:embed="rId3"/>
          <a:stretch>
            <a:fillRect/>
          </a:stretch>
        </p:blipFill>
        <p:spPr>
          <a:xfrm>
            <a:off x="8517860" y="1462606"/>
            <a:ext cx="3053069" cy="4319070"/>
          </a:xfrm>
          <a:prstGeom prst="rect">
            <a:avLst/>
          </a:prstGeom>
          <a:ln>
            <a:noFill/>
          </a:ln>
          <a:effectLst>
            <a:outerShdw blurRad="292100" dist="139700" dir="2700000" algn="tl" rotWithShape="0">
              <a:srgbClr val="333333">
                <a:alpha val="65000"/>
              </a:srgbClr>
            </a:outerShdw>
          </a:effectLst>
        </p:spPr>
      </p:pic>
      <p:pic>
        <p:nvPicPr>
          <p:cNvPr id="13" name="Bilde 12">
            <a:extLst>
              <a:ext uri="{FF2B5EF4-FFF2-40B4-BE49-F238E27FC236}">
                <a16:creationId xmlns:a16="http://schemas.microsoft.com/office/drawing/2014/main" id="{3A45A5C4-5ECA-D974-046D-C3A5CCB5F2CB}"/>
              </a:ext>
            </a:extLst>
          </p:cNvPr>
          <p:cNvPicPr>
            <a:picLocks noChangeAspect="1"/>
          </p:cNvPicPr>
          <p:nvPr/>
        </p:nvPicPr>
        <p:blipFill>
          <a:blip r:embed="rId4"/>
          <a:stretch>
            <a:fillRect/>
          </a:stretch>
        </p:blipFill>
        <p:spPr>
          <a:xfrm>
            <a:off x="4573324" y="1462606"/>
            <a:ext cx="3045349" cy="4319070"/>
          </a:xfrm>
          <a:prstGeom prst="rect">
            <a:avLst/>
          </a:prstGeom>
          <a:ln>
            <a:noFill/>
          </a:ln>
          <a:effectLst>
            <a:outerShdw blurRad="292100" dist="139700" dir="2700000" algn="tl" rotWithShape="0">
              <a:srgbClr val="333333">
                <a:alpha val="65000"/>
              </a:srgbClr>
            </a:outerShdw>
          </a:effectLst>
        </p:spPr>
      </p:pic>
      <p:sp>
        <p:nvSpPr>
          <p:cNvPr id="14" name="Tittel 1">
            <a:extLst>
              <a:ext uri="{FF2B5EF4-FFF2-40B4-BE49-F238E27FC236}">
                <a16:creationId xmlns:a16="http://schemas.microsoft.com/office/drawing/2014/main" id="{A85C7AC4-5073-0C3A-ACC8-69575E748D7B}"/>
              </a:ext>
            </a:extLst>
          </p:cNvPr>
          <p:cNvSpPr>
            <a:spLocks noGrp="1"/>
          </p:cNvSpPr>
          <p:nvPr>
            <p:ph type="title"/>
          </p:nvPr>
        </p:nvSpPr>
        <p:spPr>
          <a:xfrm>
            <a:off x="609599" y="419100"/>
            <a:ext cx="10972800" cy="781050"/>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nb-NO" sz="3600">
                <a:solidFill>
                  <a:srgbClr val="001A57"/>
                </a:solidFill>
                <a:latin typeface="Franklin Gothic Heavy" panose="020B0903020102020204" pitchFamily="34" charset="0"/>
                <a:ea typeface="+mn-ea"/>
                <a:cs typeface="+mn-cs"/>
              </a:rPr>
              <a:t>På rett vei!</a:t>
            </a:r>
            <a:endParaRPr lang="nb-NO" sz="3600"/>
          </a:p>
        </p:txBody>
      </p:sp>
      <p:cxnSp>
        <p:nvCxnSpPr>
          <p:cNvPr id="15" name="Rett linje 14">
            <a:extLst>
              <a:ext uri="{FF2B5EF4-FFF2-40B4-BE49-F238E27FC236}">
                <a16:creationId xmlns:a16="http://schemas.microsoft.com/office/drawing/2014/main" id="{55536472-9079-CCF1-CA15-AE51B43F9D96}"/>
              </a:ext>
            </a:extLst>
          </p:cNvPr>
          <p:cNvCxnSpPr>
            <a:stCxn id="11" idx="3"/>
            <a:endCxn id="13" idx="1"/>
          </p:cNvCxnSpPr>
          <p:nvPr/>
        </p:nvCxnSpPr>
        <p:spPr>
          <a:xfrm>
            <a:off x="3674137" y="3622141"/>
            <a:ext cx="899187" cy="0"/>
          </a:xfrm>
          <a:prstGeom prst="line">
            <a:avLst/>
          </a:prstGeom>
          <a:ln w="38100">
            <a:solidFill>
              <a:srgbClr val="001A57"/>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6" name="Rett linje 15">
            <a:extLst>
              <a:ext uri="{FF2B5EF4-FFF2-40B4-BE49-F238E27FC236}">
                <a16:creationId xmlns:a16="http://schemas.microsoft.com/office/drawing/2014/main" id="{55952DFA-4878-2546-CD1F-2111DD9F63CA}"/>
              </a:ext>
            </a:extLst>
          </p:cNvPr>
          <p:cNvCxnSpPr>
            <a:cxnSpLocks/>
            <a:stCxn id="13" idx="3"/>
            <a:endCxn id="12" idx="1"/>
          </p:cNvCxnSpPr>
          <p:nvPr/>
        </p:nvCxnSpPr>
        <p:spPr>
          <a:xfrm>
            <a:off x="7618673" y="3622141"/>
            <a:ext cx="899187" cy="0"/>
          </a:xfrm>
          <a:prstGeom prst="line">
            <a:avLst/>
          </a:prstGeom>
          <a:ln w="38100">
            <a:solidFill>
              <a:srgbClr val="001A57"/>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4339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11191E-6A8B-432C-9F60-EB67288281F3}"/>
              </a:ext>
            </a:extLst>
          </p:cNvPr>
          <p:cNvSpPr>
            <a:spLocks noGrp="1"/>
          </p:cNvSpPr>
          <p:nvPr>
            <p:ph type="ctrTitle"/>
          </p:nvPr>
        </p:nvSpPr>
        <p:spPr>
          <a:xfrm>
            <a:off x="521353" y="3429000"/>
            <a:ext cx="5574648" cy="1509189"/>
          </a:xfrm>
        </p:spPr>
        <p:txBody>
          <a:bodyPr/>
          <a:lstStyle/>
          <a:p>
            <a:r>
              <a:rPr lang="nb-NO" sz="4400" dirty="0"/>
              <a:t>Bakgrunn og mål</a:t>
            </a:r>
          </a:p>
        </p:txBody>
      </p:sp>
    </p:spTree>
    <p:extLst>
      <p:ext uri="{BB962C8B-B14F-4D97-AF65-F5344CB8AC3E}">
        <p14:creationId xmlns:p14="http://schemas.microsoft.com/office/powerpoint/2010/main" val="191340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C70BEF-802F-47AE-B63F-6A1F656B6230}"/>
              </a:ext>
            </a:extLst>
          </p:cNvPr>
          <p:cNvSpPr>
            <a:spLocks noGrp="1"/>
          </p:cNvSpPr>
          <p:nvPr>
            <p:ph type="title"/>
          </p:nvPr>
        </p:nvSpPr>
        <p:spPr/>
        <p:txBody>
          <a:bodyPr/>
          <a:lstStyle/>
          <a:p>
            <a:r>
              <a:rPr lang="nb-NO" dirty="0"/>
              <a:t>Pilotering av veiledertjeneste</a:t>
            </a:r>
          </a:p>
        </p:txBody>
      </p:sp>
      <p:sp>
        <p:nvSpPr>
          <p:cNvPr id="3" name="Plassholder for innhold 2">
            <a:extLst>
              <a:ext uri="{FF2B5EF4-FFF2-40B4-BE49-F238E27FC236}">
                <a16:creationId xmlns:a16="http://schemas.microsoft.com/office/drawing/2014/main" id="{97B54D18-0886-4297-882D-91B526A0CB32}"/>
              </a:ext>
            </a:extLst>
          </p:cNvPr>
          <p:cNvSpPr>
            <a:spLocks noGrp="1"/>
          </p:cNvSpPr>
          <p:nvPr>
            <p:ph sz="quarter" idx="10"/>
          </p:nvPr>
        </p:nvSpPr>
        <p:spPr/>
        <p:txBody>
          <a:bodyPr>
            <a:normAutofit/>
          </a:bodyPr>
          <a:lstStyle/>
          <a:p>
            <a:r>
              <a:rPr lang="nb-NO" sz="2000" dirty="0">
                <a:effectLst/>
                <a:latin typeface="Calibri" panose="020F0502020204030204" pitchFamily="34" charset="0"/>
                <a:ea typeface="Calibri" panose="020F0502020204030204" pitchFamily="34" charset="0"/>
                <a:cs typeface="Times New Roman" panose="02020603050405020304" pitchFamily="18" charset="0"/>
              </a:rPr>
              <a:t>SkoleSec gjennomførte våren 2022 en pilot i samarbeid med Digi Vestland med mål om å utvikle en veiledertjeneste i personvern og informasjonssikkerhet for skoleeiere og -ledere. 10 kommuner gikk sammen for å gi og få veiledning i å kartlegge, prioritere og gjennomføre arbeid med personvern og informasjonssikkerhet i egen kommune. Erfaringene fra piloten har siden blitt videreført i veiledertjenester i Digi Agder, Digi Innlandet, Digi Viken, Digi Nordland og Digi Telemark og Vestfold. </a:t>
            </a:r>
          </a:p>
          <a:p>
            <a:r>
              <a:rPr lang="nb-NO" sz="2000" dirty="0">
                <a:effectLst/>
                <a:latin typeface="Calibri" panose="020F0502020204030204" pitchFamily="34" charset="0"/>
                <a:ea typeface="Calibri" panose="020F0502020204030204" pitchFamily="34" charset="0"/>
                <a:cs typeface="Times New Roman" panose="02020603050405020304" pitchFamily="18" charset="0"/>
              </a:rPr>
              <a:t>I veiledertjeneste får skole- (og barnehage)eiere veiledning i hvordan kartlegge, prioritere og gjennomføre arbeidet med personvern og informasjonssikkerhet i sin kommune. </a:t>
            </a:r>
          </a:p>
          <a:p>
            <a:r>
              <a:rPr lang="nb-NO" sz="2000" dirty="0">
                <a:effectLst/>
                <a:latin typeface="Calibri" panose="020F0502020204030204" pitchFamily="34" charset="0"/>
                <a:ea typeface="Calibri" panose="020F0502020204030204" pitchFamily="34" charset="0"/>
                <a:cs typeface="Times New Roman" panose="02020603050405020304" pitchFamily="18" charset="0"/>
              </a:rPr>
              <a:t>I tillegg får man tilført kompetanse i personvern og informasjonssikkerhet knyttet til anskaffelse, bruk og avslutning av digitale læringsressurser. I dette inngår blant annet rutiner rundt anskaffelse, databehandleravtaler, risikovurderinger, personvernkonsekvensvurderinger, behandlingsprotokoll og lignende. </a:t>
            </a:r>
          </a:p>
        </p:txBody>
      </p:sp>
    </p:spTree>
    <p:extLst>
      <p:ext uri="{BB962C8B-B14F-4D97-AF65-F5344CB8AC3E}">
        <p14:creationId xmlns:p14="http://schemas.microsoft.com/office/powerpoint/2010/main" val="298443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73A24FF-A134-4DC6-ACE3-4EC10839F78C}"/>
              </a:ext>
            </a:extLst>
          </p:cNvPr>
          <p:cNvSpPr>
            <a:spLocks noGrp="1"/>
          </p:cNvSpPr>
          <p:nvPr>
            <p:ph type="title"/>
          </p:nvPr>
        </p:nvSpPr>
        <p:spPr/>
        <p:txBody>
          <a:bodyPr/>
          <a:lstStyle/>
          <a:p>
            <a:r>
              <a:rPr lang="nb-NO"/>
              <a:t>Målgruppe</a:t>
            </a:r>
          </a:p>
        </p:txBody>
      </p:sp>
      <p:sp>
        <p:nvSpPr>
          <p:cNvPr id="4" name="Plassholder for innhold 3">
            <a:extLst>
              <a:ext uri="{FF2B5EF4-FFF2-40B4-BE49-F238E27FC236}">
                <a16:creationId xmlns:a16="http://schemas.microsoft.com/office/drawing/2014/main" id="{7B897523-FF38-4FE3-89F6-442C45E2041C}"/>
              </a:ext>
            </a:extLst>
          </p:cNvPr>
          <p:cNvSpPr>
            <a:spLocks noGrp="1"/>
          </p:cNvSpPr>
          <p:nvPr>
            <p:ph sz="quarter" idx="10"/>
          </p:nvPr>
        </p:nvSpPr>
        <p:spPr>
          <a:xfrm>
            <a:off x="5094516" y="2115565"/>
            <a:ext cx="6487884" cy="2545896"/>
          </a:xfrm>
        </p:spPr>
        <p:txBody>
          <a:bodyPr anchor="ctr"/>
          <a:lstStyle/>
          <a:p>
            <a:r>
              <a:rPr lang="nb-NO"/>
              <a:t>Det er skoleeier og skoleleder som har det formelle ansvaret – delegert og som tjenesteledere</a:t>
            </a:r>
          </a:p>
          <a:p>
            <a:r>
              <a:rPr lang="nb-NO"/>
              <a:t>Det er dette leddet som i størst mulig grad har mulighet til å nå helt ut</a:t>
            </a:r>
          </a:p>
          <a:p>
            <a:r>
              <a:rPr lang="nb-NO"/>
              <a:t>Dette leddet vil være det oppfølgende organ mot internkontroll og styringssystemer</a:t>
            </a:r>
          </a:p>
        </p:txBody>
      </p:sp>
      <p:sp>
        <p:nvSpPr>
          <p:cNvPr id="2" name="Rektangel 1">
            <a:extLst>
              <a:ext uri="{FF2B5EF4-FFF2-40B4-BE49-F238E27FC236}">
                <a16:creationId xmlns:a16="http://schemas.microsoft.com/office/drawing/2014/main" id="{56631013-2568-4AF8-BD82-A18B640F2525}"/>
              </a:ext>
            </a:extLst>
          </p:cNvPr>
          <p:cNvSpPr/>
          <p:nvPr/>
        </p:nvSpPr>
        <p:spPr>
          <a:xfrm>
            <a:off x="609597" y="1959429"/>
            <a:ext cx="3622765" cy="598184"/>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Politisk skoleeier</a:t>
            </a:r>
          </a:p>
        </p:txBody>
      </p:sp>
      <p:sp>
        <p:nvSpPr>
          <p:cNvPr id="5" name="Rektangel 4">
            <a:extLst>
              <a:ext uri="{FF2B5EF4-FFF2-40B4-BE49-F238E27FC236}">
                <a16:creationId xmlns:a16="http://schemas.microsoft.com/office/drawing/2014/main" id="{66C3137C-AF30-4627-B1B1-C9CC8F84C92F}"/>
              </a:ext>
            </a:extLst>
          </p:cNvPr>
          <p:cNvSpPr/>
          <p:nvPr/>
        </p:nvSpPr>
        <p:spPr>
          <a:xfrm>
            <a:off x="609597" y="2712757"/>
            <a:ext cx="3622765" cy="598184"/>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Administrativ skoleeier</a:t>
            </a:r>
          </a:p>
        </p:txBody>
      </p:sp>
      <p:sp>
        <p:nvSpPr>
          <p:cNvPr id="6" name="Rektangel 5">
            <a:extLst>
              <a:ext uri="{FF2B5EF4-FFF2-40B4-BE49-F238E27FC236}">
                <a16:creationId xmlns:a16="http://schemas.microsoft.com/office/drawing/2014/main" id="{2B332035-9493-4234-94B1-EC0B91995999}"/>
              </a:ext>
            </a:extLst>
          </p:cNvPr>
          <p:cNvSpPr/>
          <p:nvPr/>
        </p:nvSpPr>
        <p:spPr>
          <a:xfrm>
            <a:off x="609597" y="3466085"/>
            <a:ext cx="3622765" cy="598184"/>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Skoleledelsen</a:t>
            </a:r>
          </a:p>
        </p:txBody>
      </p:sp>
      <p:sp>
        <p:nvSpPr>
          <p:cNvPr id="7" name="Rektangel 6">
            <a:extLst>
              <a:ext uri="{FF2B5EF4-FFF2-40B4-BE49-F238E27FC236}">
                <a16:creationId xmlns:a16="http://schemas.microsoft.com/office/drawing/2014/main" id="{12217C37-C320-4FC5-836B-F71C66C77EEA}"/>
              </a:ext>
            </a:extLst>
          </p:cNvPr>
          <p:cNvSpPr/>
          <p:nvPr/>
        </p:nvSpPr>
        <p:spPr>
          <a:xfrm>
            <a:off x="609597" y="4219413"/>
            <a:ext cx="3622765" cy="598184"/>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Lærere</a:t>
            </a:r>
          </a:p>
        </p:txBody>
      </p:sp>
      <p:sp>
        <p:nvSpPr>
          <p:cNvPr id="8" name="Rektangel 7">
            <a:extLst>
              <a:ext uri="{FF2B5EF4-FFF2-40B4-BE49-F238E27FC236}">
                <a16:creationId xmlns:a16="http://schemas.microsoft.com/office/drawing/2014/main" id="{8B6E9D5C-46ED-4716-9452-9ACFA796FFBA}"/>
              </a:ext>
            </a:extLst>
          </p:cNvPr>
          <p:cNvSpPr/>
          <p:nvPr/>
        </p:nvSpPr>
        <p:spPr>
          <a:xfrm>
            <a:off x="609597" y="4972741"/>
            <a:ext cx="3622765" cy="598184"/>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chemeClr val="tx2"/>
                </a:solidFill>
                <a:effectLst/>
                <a:uLnTx/>
                <a:uFillTx/>
                <a:latin typeface="Calibri"/>
                <a:ea typeface="+mn-ea"/>
                <a:cs typeface="+mn-cs"/>
              </a:rPr>
              <a:t>Elevene</a:t>
            </a:r>
          </a:p>
        </p:txBody>
      </p:sp>
      <p:sp>
        <p:nvSpPr>
          <p:cNvPr id="9" name="Høyre klammeparentes 8">
            <a:extLst>
              <a:ext uri="{FF2B5EF4-FFF2-40B4-BE49-F238E27FC236}">
                <a16:creationId xmlns:a16="http://schemas.microsoft.com/office/drawing/2014/main" id="{47D46980-FD47-4B2D-A206-67880F899C20}"/>
              </a:ext>
            </a:extLst>
          </p:cNvPr>
          <p:cNvSpPr/>
          <p:nvPr/>
        </p:nvSpPr>
        <p:spPr>
          <a:xfrm>
            <a:off x="4432662" y="2712757"/>
            <a:ext cx="461555" cy="135151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905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1C52F-8213-4527-9B5B-70092E13A61F}"/>
              </a:ext>
            </a:extLst>
          </p:cNvPr>
          <p:cNvSpPr>
            <a:spLocks noGrp="1"/>
          </p:cNvSpPr>
          <p:nvPr>
            <p:ph type="title"/>
          </p:nvPr>
        </p:nvSpPr>
        <p:spPr/>
        <p:txBody>
          <a:bodyPr/>
          <a:lstStyle/>
          <a:p>
            <a:r>
              <a:rPr lang="nb-NO"/>
              <a:t>Kompetansemål</a:t>
            </a:r>
          </a:p>
        </p:txBody>
      </p:sp>
      <p:graphicFrame>
        <p:nvGraphicFramePr>
          <p:cNvPr id="4" name="Tabell 4">
            <a:extLst>
              <a:ext uri="{FF2B5EF4-FFF2-40B4-BE49-F238E27FC236}">
                <a16:creationId xmlns:a16="http://schemas.microsoft.com/office/drawing/2014/main" id="{4A5E37EC-0C6B-4E54-831B-B65C62B44AB4}"/>
              </a:ext>
            </a:extLst>
          </p:cNvPr>
          <p:cNvGraphicFramePr>
            <a:graphicFrameLocks noGrp="1"/>
          </p:cNvGraphicFramePr>
          <p:nvPr>
            <p:ph sz="quarter" idx="10"/>
          </p:nvPr>
        </p:nvGraphicFramePr>
        <p:xfrm>
          <a:off x="609600" y="1958975"/>
          <a:ext cx="10972797" cy="3535680"/>
        </p:xfrm>
        <a:graphic>
          <a:graphicData uri="http://schemas.openxmlformats.org/drawingml/2006/table">
            <a:tbl>
              <a:tblPr firstRow="1">
                <a:tableStyleId>{5C22544A-7EE6-4342-B048-85BDC9FD1C3A}</a:tableStyleId>
              </a:tblPr>
              <a:tblGrid>
                <a:gridCol w="1887415">
                  <a:extLst>
                    <a:ext uri="{9D8B030D-6E8A-4147-A177-3AD203B41FA5}">
                      <a16:colId xmlns:a16="http://schemas.microsoft.com/office/drawing/2014/main" val="1507199146"/>
                    </a:ext>
                  </a:extLst>
                </a:gridCol>
                <a:gridCol w="4542691">
                  <a:extLst>
                    <a:ext uri="{9D8B030D-6E8A-4147-A177-3AD203B41FA5}">
                      <a16:colId xmlns:a16="http://schemas.microsoft.com/office/drawing/2014/main" val="2516904484"/>
                    </a:ext>
                  </a:extLst>
                </a:gridCol>
                <a:gridCol w="4542691">
                  <a:extLst>
                    <a:ext uri="{9D8B030D-6E8A-4147-A177-3AD203B41FA5}">
                      <a16:colId xmlns:a16="http://schemas.microsoft.com/office/drawing/2014/main" val="4242910386"/>
                    </a:ext>
                  </a:extLst>
                </a:gridCol>
              </a:tblGrid>
              <a:tr h="370840">
                <a:tc>
                  <a:txBody>
                    <a:bodyPr/>
                    <a:lstStyle/>
                    <a:p>
                      <a:r>
                        <a:rPr lang="nb-NO" sz="1600" dirty="0"/>
                        <a:t>Kompetansemål</a:t>
                      </a:r>
                    </a:p>
                    <a:p>
                      <a:r>
                        <a:rPr lang="nb-NO" sz="1200" b="0" dirty="0"/>
                        <a:t>Pilotkommuner</a:t>
                      </a:r>
                    </a:p>
                  </a:txBody>
                  <a:tcPr>
                    <a:solidFill>
                      <a:srgbClr val="001A58"/>
                    </a:solidFill>
                  </a:tcPr>
                </a:tc>
                <a:tc>
                  <a:txBody>
                    <a:bodyPr/>
                    <a:lstStyle/>
                    <a:p>
                      <a:r>
                        <a:rPr lang="nb-NO" sz="1600"/>
                        <a:t>Innhold i veiledning</a:t>
                      </a:r>
                    </a:p>
                    <a:p>
                      <a:r>
                        <a:rPr lang="nb-NO" sz="1200" b="0"/>
                        <a:t>Hva skal pilotkommuner sitte igjen med etter veiledningen?</a:t>
                      </a:r>
                    </a:p>
                  </a:txBody>
                  <a:tcPr>
                    <a:solidFill>
                      <a:srgbClr val="001A58"/>
                    </a:solidFill>
                  </a:tcPr>
                </a:tc>
                <a:tc>
                  <a:txBody>
                    <a:bodyPr/>
                    <a:lstStyle/>
                    <a:p>
                      <a:r>
                        <a:rPr lang="nb-NO" sz="1600"/>
                        <a:t>Kompetanse veilederteam kjennetegnes av:</a:t>
                      </a:r>
                    </a:p>
                    <a:p>
                      <a:r>
                        <a:rPr lang="nb-NO" sz="1200" b="0"/>
                        <a:t>Hva må veilederne kunne for å gi veiledning til pilotkommuner?</a:t>
                      </a:r>
                    </a:p>
                  </a:txBody>
                  <a:tcPr>
                    <a:solidFill>
                      <a:srgbClr val="001A58"/>
                    </a:solidFill>
                  </a:tcPr>
                </a:tc>
                <a:extLst>
                  <a:ext uri="{0D108BD9-81ED-4DB2-BD59-A6C34878D82A}">
                    <a16:rowId xmlns:a16="http://schemas.microsoft.com/office/drawing/2014/main" val="2916848240"/>
                  </a:ext>
                </a:extLst>
              </a:tr>
              <a:tr h="370840">
                <a:tc>
                  <a:txBody>
                    <a:bodyPr/>
                    <a:lstStyle/>
                    <a:p>
                      <a:r>
                        <a:rPr lang="nb-NO" sz="1200"/>
                        <a:t>Være i stand til å gjennomføre kartlegging av hvordan personvern og informasjonssikkerhet er ivaretatt innen oppvekstfeltet i kommunen</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Veiledning i hvordan gjennomføre en grundig kartlegging – hvordan kartlegge og hva skal man kartlegge?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Forståelse for hvordan personvern og informasjonssikkerhet blir ivaretatt i skoleeierleddet og kommunen for øvrig og skolene </a:t>
                      </a:r>
                    </a:p>
                  </a:txBody>
                  <a:tcPr/>
                </a:tc>
                <a:tc>
                  <a:txBody>
                    <a:bodyPr/>
                    <a:lstStyle/>
                    <a:p>
                      <a:pPr marL="171450" indent="-171450">
                        <a:buFont typeface="Arial" panose="020B0604020202020204" pitchFamily="34" charset="0"/>
                        <a:buChar char="•"/>
                      </a:pPr>
                      <a:r>
                        <a:rPr lang="nb-NO" sz="1200"/>
                        <a:t>Grunnleggende kunnskap om personopplysningsloven</a:t>
                      </a:r>
                    </a:p>
                    <a:p>
                      <a:pPr marL="171450" indent="-171450">
                        <a:buFont typeface="Arial" panose="020B0604020202020204" pitchFamily="34" charset="0"/>
                        <a:buChar char="•"/>
                      </a:pPr>
                      <a:r>
                        <a:rPr lang="nb-NO" sz="1200"/>
                        <a:t>Grunnleggende kunnskap om personvernprinsippene </a:t>
                      </a:r>
                    </a:p>
                    <a:p>
                      <a:pPr marL="171450" indent="-171450">
                        <a:buFont typeface="Arial" panose="020B0604020202020204" pitchFamily="34" charset="0"/>
                        <a:buChar char="•"/>
                      </a:pPr>
                      <a:r>
                        <a:rPr lang="nb-NO" sz="1200"/>
                        <a:t>Grunnleggende kunnskap om informasjonssikkerhet</a:t>
                      </a:r>
                    </a:p>
                    <a:p>
                      <a:pPr marL="171450" indent="-171450">
                        <a:buFont typeface="Arial" panose="020B0604020202020204" pitchFamily="34" charset="0"/>
                        <a:buChar char="•"/>
                      </a:pPr>
                      <a:r>
                        <a:rPr lang="nb-NO" sz="1200"/>
                        <a:t>Kompetanse i hvordan gjennomføre en fornuftig kartlegging og hvordan veilede kommunene i bruk av kartleggingsskjema</a:t>
                      </a:r>
                    </a:p>
                  </a:txBody>
                  <a:tcPr/>
                </a:tc>
                <a:extLst>
                  <a:ext uri="{0D108BD9-81ED-4DB2-BD59-A6C34878D82A}">
                    <a16:rowId xmlns:a16="http://schemas.microsoft.com/office/drawing/2014/main" val="364843277"/>
                  </a:ext>
                </a:extLst>
              </a:tr>
              <a:tr h="370840">
                <a:tc>
                  <a:txBody>
                    <a:bodyPr/>
                    <a:lstStyle/>
                    <a:p>
                      <a:r>
                        <a:rPr lang="nb-NO" sz="1200" dirty="0"/>
                        <a:t>Være i stand til å prioritere videre arbeid med personvern og informasjonssikkerhet innen oppvekstfeltet i kommunen</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Veiledning i å prioritere hva som er viktig å få på plass først, på bakgrunn av kartlegging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Forståelse for prioriteringsrekkefølge</a:t>
                      </a:r>
                    </a:p>
                    <a:p>
                      <a:pPr marL="171450" indent="-171450">
                        <a:buFont typeface="Arial" panose="020B0604020202020204" pitchFamily="34" charset="0"/>
                        <a:buChar char="•"/>
                      </a:pPr>
                      <a:endParaRPr lang="nb-NO" sz="1200"/>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Kompetanse i å prioritere mellom ulike tiltak – en formening om hva som er viktigst å prioritere først</a:t>
                      </a:r>
                    </a:p>
                    <a:p>
                      <a:pPr marL="171450" indent="-171450">
                        <a:buFont typeface="Arial" panose="020B0604020202020204" pitchFamily="34" charset="0"/>
                        <a:buChar char="•"/>
                      </a:pPr>
                      <a:endParaRPr lang="nb-NO" sz="1200"/>
                    </a:p>
                  </a:txBody>
                  <a:tcPr/>
                </a:tc>
                <a:extLst>
                  <a:ext uri="{0D108BD9-81ED-4DB2-BD59-A6C34878D82A}">
                    <a16:rowId xmlns:a16="http://schemas.microsoft.com/office/drawing/2014/main" val="1763342799"/>
                  </a:ext>
                </a:extLst>
              </a:tr>
              <a:tr h="370840">
                <a:tc>
                  <a:txBody>
                    <a:bodyPr/>
                    <a:lstStyle/>
                    <a:p>
                      <a:r>
                        <a:rPr lang="nb-NO" sz="1200"/>
                        <a:t>Være i stand til å gjennomføre og følge opp en ROS, DPIA, DBA o.l.</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Et system eller en metode for gjennomføring av ROS, DPIA, DBA o.l.</a:t>
                      </a:r>
                    </a:p>
                    <a:p>
                      <a:pPr marL="171450" indent="-171450">
                        <a:buFont typeface="Arial" panose="020B0604020202020204" pitchFamily="34" charset="0"/>
                        <a:buChar char="•"/>
                      </a:pPr>
                      <a:endParaRPr lang="nb-NO" sz="1200" dirty="0"/>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Kompetanse i å gjennomføre og følge opp en ROS, DPIA, DBA o.l.</a:t>
                      </a:r>
                    </a:p>
                  </a:txBody>
                  <a:tcPr/>
                </a:tc>
                <a:extLst>
                  <a:ext uri="{0D108BD9-81ED-4DB2-BD59-A6C34878D82A}">
                    <a16:rowId xmlns:a16="http://schemas.microsoft.com/office/drawing/2014/main" val="197182947"/>
                  </a:ext>
                </a:extLst>
              </a:tr>
            </a:tbl>
          </a:graphicData>
        </a:graphic>
      </p:graphicFrame>
    </p:spTree>
    <p:extLst>
      <p:ext uri="{BB962C8B-B14F-4D97-AF65-F5344CB8AC3E}">
        <p14:creationId xmlns:p14="http://schemas.microsoft.com/office/powerpoint/2010/main" val="360846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68822D-BD65-4FCE-BAC4-D57098BA31C4}"/>
              </a:ext>
            </a:extLst>
          </p:cNvPr>
          <p:cNvSpPr>
            <a:spLocks noGrp="1"/>
          </p:cNvSpPr>
          <p:nvPr>
            <p:ph type="title"/>
          </p:nvPr>
        </p:nvSpPr>
        <p:spPr/>
        <p:txBody>
          <a:bodyPr/>
          <a:lstStyle/>
          <a:p>
            <a:r>
              <a:rPr lang="nb-NO" dirty="0"/>
              <a:t>Hva får kommunene igjen for å delta?</a:t>
            </a:r>
            <a:br>
              <a:rPr lang="nb-NO" dirty="0"/>
            </a:br>
            <a:r>
              <a:rPr lang="nb-NO" sz="1600" dirty="0"/>
              <a:t>Regional veiledertjeneste</a:t>
            </a:r>
            <a:endParaRPr lang="nb-NO" dirty="0"/>
          </a:p>
        </p:txBody>
      </p:sp>
      <p:sp>
        <p:nvSpPr>
          <p:cNvPr id="3" name="Plassholder for innhold 2">
            <a:extLst>
              <a:ext uri="{FF2B5EF4-FFF2-40B4-BE49-F238E27FC236}">
                <a16:creationId xmlns:a16="http://schemas.microsoft.com/office/drawing/2014/main" id="{87C0734E-19BB-4D27-9520-0941C821FA8D}"/>
              </a:ext>
            </a:extLst>
          </p:cNvPr>
          <p:cNvSpPr>
            <a:spLocks noGrp="1"/>
          </p:cNvSpPr>
          <p:nvPr>
            <p:ph sz="quarter" idx="10"/>
          </p:nvPr>
        </p:nvSpPr>
        <p:spPr>
          <a:xfrm>
            <a:off x="609600" y="1959429"/>
            <a:ext cx="10972800" cy="3611496"/>
          </a:xfrm>
        </p:spPr>
        <p:txBody>
          <a:bodyPr>
            <a:normAutofit/>
          </a:bodyPr>
          <a:lstStyle/>
          <a:p>
            <a:pPr marL="342900" lvl="0" indent="-342900">
              <a:lnSpc>
                <a:spcPct val="107000"/>
              </a:lnSpc>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Solid kompetanseheving med anerkjente kapasiteter innenfor personvern og informasjonssikkerhet</a:t>
            </a:r>
          </a:p>
          <a:p>
            <a:pPr marL="342900" lvl="0" indent="-342900">
              <a:lnSpc>
                <a:spcPct val="107000"/>
              </a:lnSpc>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Gode muligheter for nettverksbygging og etablering av samarbeidsfora</a:t>
            </a:r>
          </a:p>
          <a:p>
            <a:pPr marL="342900" lvl="0" indent="-342900">
              <a:lnSpc>
                <a:spcPct val="107000"/>
              </a:lnSpc>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Tilgang til ressurser og personell som kan kontaktes for veiledning</a:t>
            </a:r>
          </a:p>
          <a:p>
            <a:pPr marL="342900" lvl="0" indent="-342900">
              <a:lnSpc>
                <a:spcPct val="107000"/>
              </a:lnSpc>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En bedre oversikt over egen kommunes nåsituasjon i arbeidet med personvern og informasjonssikkerhet innen oppvekstsektoren</a:t>
            </a:r>
          </a:p>
          <a:p>
            <a:pPr marL="342900" lvl="0" indent="-342900">
              <a:lnSpc>
                <a:spcPct val="107000"/>
              </a:lnSpc>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Hjelp til å definere dagens utfordringer i egen kommune og gjøre prioriterte forbedringer og endringer</a:t>
            </a:r>
          </a:p>
          <a:p>
            <a:pPr marL="342900" lvl="0" indent="-342900">
              <a:lnSpc>
                <a:spcPct val="107000"/>
              </a:lnSpc>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Økt kunnskap om tilgjengelige ressurser</a:t>
            </a:r>
          </a:p>
          <a:p>
            <a:pPr marL="342900" lvl="0" indent="-342900">
              <a:lnSpc>
                <a:spcPct val="107000"/>
              </a:lnSpc>
              <a:spcAft>
                <a:spcPts val="800"/>
              </a:spcAft>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Mulighet til å gi personvern og informasjonssikkerhetsarbeid i egen kommune en ny giv </a:t>
            </a:r>
          </a:p>
        </p:txBody>
      </p:sp>
    </p:spTree>
    <p:extLst>
      <p:ext uri="{BB962C8B-B14F-4D97-AF65-F5344CB8AC3E}">
        <p14:creationId xmlns:p14="http://schemas.microsoft.com/office/powerpoint/2010/main" val="76285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11191E-6A8B-432C-9F60-EB67288281F3}"/>
              </a:ext>
            </a:extLst>
          </p:cNvPr>
          <p:cNvSpPr>
            <a:spLocks noGrp="1"/>
          </p:cNvSpPr>
          <p:nvPr>
            <p:ph type="ctrTitle"/>
          </p:nvPr>
        </p:nvSpPr>
        <p:spPr>
          <a:xfrm>
            <a:off x="521353" y="3429000"/>
            <a:ext cx="5574648" cy="1509189"/>
          </a:xfrm>
        </p:spPr>
        <p:txBody>
          <a:bodyPr/>
          <a:lstStyle/>
          <a:p>
            <a:r>
              <a:rPr lang="nb-NO" sz="4400" dirty="0"/>
              <a:t>Organisering</a:t>
            </a:r>
          </a:p>
        </p:txBody>
      </p:sp>
    </p:spTree>
    <p:extLst>
      <p:ext uri="{BB962C8B-B14F-4D97-AF65-F5344CB8AC3E}">
        <p14:creationId xmlns:p14="http://schemas.microsoft.com/office/powerpoint/2010/main" val="324730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85C5C2-20CA-417D-B9B6-C0C2E24C829A}"/>
              </a:ext>
            </a:extLst>
          </p:cNvPr>
          <p:cNvSpPr>
            <a:spLocks noGrp="1"/>
          </p:cNvSpPr>
          <p:nvPr>
            <p:ph type="title"/>
          </p:nvPr>
        </p:nvSpPr>
        <p:spPr/>
        <p:txBody>
          <a:bodyPr/>
          <a:lstStyle/>
          <a:p>
            <a:r>
              <a:rPr lang="nb-NO"/>
              <a:t>Organisering</a:t>
            </a:r>
          </a:p>
        </p:txBody>
      </p:sp>
      <p:sp>
        <p:nvSpPr>
          <p:cNvPr id="4" name="Rektangel 3">
            <a:extLst>
              <a:ext uri="{FF2B5EF4-FFF2-40B4-BE49-F238E27FC236}">
                <a16:creationId xmlns:a16="http://schemas.microsoft.com/office/drawing/2014/main" id="{88D556DE-C862-4EE7-88DF-B9A9CDF9D10C}"/>
              </a:ext>
            </a:extLst>
          </p:cNvPr>
          <p:cNvSpPr/>
          <p:nvPr/>
        </p:nvSpPr>
        <p:spPr>
          <a:xfrm>
            <a:off x="1351953" y="3882717"/>
            <a:ext cx="1322511" cy="659423"/>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prstClr val="white"/>
                </a:solidFill>
                <a:effectLst/>
                <a:uLnTx/>
                <a:uFillTx/>
                <a:latin typeface="Calibri"/>
                <a:ea typeface="+mn-ea"/>
                <a:cs typeface="+mn-cs"/>
              </a:rPr>
              <a:t>Task</a:t>
            </a:r>
            <a:r>
              <a:rPr kumimoji="0" lang="nb-NO" sz="1400" b="0" i="0" u="none" strike="noStrike" kern="1200" cap="none" spc="0" normalizeH="0" baseline="0" noProof="0">
                <a:ln>
                  <a:noFill/>
                </a:ln>
                <a:solidFill>
                  <a:prstClr val="white"/>
                </a:solidFill>
                <a:effectLst/>
                <a:uLnTx/>
                <a:uFillTx/>
                <a:latin typeface="Calibri"/>
                <a:ea typeface="+mn-ea"/>
                <a:cs typeface="+mn-cs"/>
              </a:rPr>
              <a:t> Force SkoleSec</a:t>
            </a:r>
          </a:p>
        </p:txBody>
      </p:sp>
      <p:sp>
        <p:nvSpPr>
          <p:cNvPr id="5" name="Rektangel 4">
            <a:extLst>
              <a:ext uri="{FF2B5EF4-FFF2-40B4-BE49-F238E27FC236}">
                <a16:creationId xmlns:a16="http://schemas.microsoft.com/office/drawing/2014/main" id="{155C3C9E-9EF3-4850-8DBA-75CF64A28356}"/>
              </a:ext>
            </a:extLst>
          </p:cNvPr>
          <p:cNvSpPr/>
          <p:nvPr/>
        </p:nvSpPr>
        <p:spPr>
          <a:xfrm>
            <a:off x="7073411" y="3865998"/>
            <a:ext cx="1691055" cy="65942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white"/>
                </a:solidFill>
                <a:effectLst/>
                <a:uLnTx/>
                <a:uFillTx/>
                <a:latin typeface="Calibri"/>
                <a:ea typeface="+mn-ea"/>
                <a:cs typeface="+mn-cs"/>
              </a:rPr>
              <a:t>Veilederteam</a:t>
            </a:r>
          </a:p>
        </p:txBody>
      </p:sp>
      <p:sp>
        <p:nvSpPr>
          <p:cNvPr id="6" name="Rektangel 5">
            <a:extLst>
              <a:ext uri="{FF2B5EF4-FFF2-40B4-BE49-F238E27FC236}">
                <a16:creationId xmlns:a16="http://schemas.microsoft.com/office/drawing/2014/main" id="{E7430480-CE76-41F5-B2CF-50B11F966352}"/>
              </a:ext>
            </a:extLst>
          </p:cNvPr>
          <p:cNvSpPr/>
          <p:nvPr/>
        </p:nvSpPr>
        <p:spPr>
          <a:xfrm>
            <a:off x="4123592" y="1965082"/>
            <a:ext cx="1691055" cy="659423"/>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Skolesec</a:t>
            </a:r>
          </a:p>
        </p:txBody>
      </p:sp>
      <p:sp>
        <p:nvSpPr>
          <p:cNvPr id="7" name="Rektangel 6">
            <a:extLst>
              <a:ext uri="{FF2B5EF4-FFF2-40B4-BE49-F238E27FC236}">
                <a16:creationId xmlns:a16="http://schemas.microsoft.com/office/drawing/2014/main" id="{B0A09A66-F381-4FF9-8128-A121872228FE}"/>
              </a:ext>
            </a:extLst>
          </p:cNvPr>
          <p:cNvSpPr/>
          <p:nvPr/>
        </p:nvSpPr>
        <p:spPr>
          <a:xfrm>
            <a:off x="7073411" y="1965082"/>
            <a:ext cx="1691055" cy="65942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err="1">
                <a:latin typeface="Calibri"/>
              </a:rPr>
              <a:t>Diginettverk</a:t>
            </a:r>
            <a:endParaRPr kumimoji="0" lang="nb-NO" sz="1200" b="0" i="0" u="none" strike="noStrike" kern="1200" cap="none" spc="0" normalizeH="0" baseline="0" noProof="0" dirty="0" err="1">
              <a:ln>
                <a:noFill/>
              </a:ln>
              <a:effectLst/>
              <a:uLnTx/>
              <a:uFillTx/>
              <a:latin typeface="Calibri"/>
              <a:ea typeface="+mn-ea"/>
              <a:cs typeface="+mn-cs"/>
            </a:endParaRPr>
          </a:p>
        </p:txBody>
      </p:sp>
      <p:sp>
        <p:nvSpPr>
          <p:cNvPr id="8" name="Rektangel 7">
            <a:extLst>
              <a:ext uri="{FF2B5EF4-FFF2-40B4-BE49-F238E27FC236}">
                <a16:creationId xmlns:a16="http://schemas.microsoft.com/office/drawing/2014/main" id="{933066DE-15D8-44D5-93C1-5F43136C5AA0}"/>
              </a:ext>
            </a:extLst>
          </p:cNvPr>
          <p:cNvSpPr/>
          <p:nvPr/>
        </p:nvSpPr>
        <p:spPr>
          <a:xfrm>
            <a:off x="10023230" y="3865998"/>
            <a:ext cx="1691055" cy="65942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white"/>
                </a:solidFill>
                <a:effectLst/>
                <a:uLnTx/>
                <a:uFillTx/>
                <a:latin typeface="Calibri"/>
                <a:ea typeface="+mn-ea"/>
                <a:cs typeface="+mn-cs"/>
              </a:rPr>
              <a:t>Pilotkommuner</a:t>
            </a:r>
          </a:p>
        </p:txBody>
      </p:sp>
      <p:sp>
        <p:nvSpPr>
          <p:cNvPr id="9" name="Rektangel 8">
            <a:extLst>
              <a:ext uri="{FF2B5EF4-FFF2-40B4-BE49-F238E27FC236}">
                <a16:creationId xmlns:a16="http://schemas.microsoft.com/office/drawing/2014/main" id="{BBFA4852-C249-46E7-9E2D-9444B3A271F7}"/>
              </a:ext>
            </a:extLst>
          </p:cNvPr>
          <p:cNvSpPr/>
          <p:nvPr/>
        </p:nvSpPr>
        <p:spPr>
          <a:xfrm>
            <a:off x="4123592" y="3865998"/>
            <a:ext cx="1691055" cy="659423"/>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Mentor*</a:t>
            </a:r>
          </a:p>
        </p:txBody>
      </p:sp>
      <p:sp>
        <p:nvSpPr>
          <p:cNvPr id="10" name="Rektangel 9">
            <a:extLst>
              <a:ext uri="{FF2B5EF4-FFF2-40B4-BE49-F238E27FC236}">
                <a16:creationId xmlns:a16="http://schemas.microsoft.com/office/drawing/2014/main" id="{FE29C202-C72E-4EC6-9B87-C68959AE1500}"/>
              </a:ext>
            </a:extLst>
          </p:cNvPr>
          <p:cNvSpPr/>
          <p:nvPr/>
        </p:nvSpPr>
        <p:spPr>
          <a:xfrm>
            <a:off x="1173772" y="1965082"/>
            <a:ext cx="1691055" cy="659423"/>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KS Fagråd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Informasjons-sikkerhet</a:t>
            </a:r>
          </a:p>
        </p:txBody>
      </p:sp>
      <p:cxnSp>
        <p:nvCxnSpPr>
          <p:cNvPr id="15" name="Rett linje 14">
            <a:extLst>
              <a:ext uri="{FF2B5EF4-FFF2-40B4-BE49-F238E27FC236}">
                <a16:creationId xmlns:a16="http://schemas.microsoft.com/office/drawing/2014/main" id="{4D39419A-8AEB-4AB9-B65A-6411E6ED393C}"/>
              </a:ext>
            </a:extLst>
          </p:cNvPr>
          <p:cNvCxnSpPr>
            <a:cxnSpLocks/>
            <a:stCxn id="10" idx="3"/>
            <a:endCxn id="6" idx="1"/>
          </p:cNvCxnSpPr>
          <p:nvPr/>
        </p:nvCxnSpPr>
        <p:spPr>
          <a:xfrm>
            <a:off x="2864827" y="2294794"/>
            <a:ext cx="125876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Rett linje 15">
            <a:extLst>
              <a:ext uri="{FF2B5EF4-FFF2-40B4-BE49-F238E27FC236}">
                <a16:creationId xmlns:a16="http://schemas.microsoft.com/office/drawing/2014/main" id="{553C2679-5E74-4957-9076-D0CD12DDE17D}"/>
              </a:ext>
            </a:extLst>
          </p:cNvPr>
          <p:cNvCxnSpPr>
            <a:cxnSpLocks/>
            <a:stCxn id="6" idx="3"/>
            <a:endCxn id="7" idx="1"/>
          </p:cNvCxnSpPr>
          <p:nvPr/>
        </p:nvCxnSpPr>
        <p:spPr>
          <a:xfrm>
            <a:off x="5814647" y="2294794"/>
            <a:ext cx="125876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Rett linje 18">
            <a:extLst>
              <a:ext uri="{FF2B5EF4-FFF2-40B4-BE49-F238E27FC236}">
                <a16:creationId xmlns:a16="http://schemas.microsoft.com/office/drawing/2014/main" id="{B9DD5D18-2986-4F3D-B2AF-D9AD785D5C98}"/>
              </a:ext>
            </a:extLst>
          </p:cNvPr>
          <p:cNvCxnSpPr>
            <a:cxnSpLocks/>
            <a:stCxn id="6" idx="2"/>
            <a:endCxn id="9" idx="0"/>
          </p:cNvCxnSpPr>
          <p:nvPr/>
        </p:nvCxnSpPr>
        <p:spPr>
          <a:xfrm>
            <a:off x="4969120" y="2624505"/>
            <a:ext cx="0" cy="1241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Rett linje 21">
            <a:extLst>
              <a:ext uri="{FF2B5EF4-FFF2-40B4-BE49-F238E27FC236}">
                <a16:creationId xmlns:a16="http://schemas.microsoft.com/office/drawing/2014/main" id="{9F67E1AE-0119-4B70-AD71-ED27325362F0}"/>
              </a:ext>
            </a:extLst>
          </p:cNvPr>
          <p:cNvCxnSpPr>
            <a:cxnSpLocks/>
            <a:stCxn id="5" idx="1"/>
            <a:endCxn id="9" idx="3"/>
          </p:cNvCxnSpPr>
          <p:nvPr/>
        </p:nvCxnSpPr>
        <p:spPr>
          <a:xfrm flipH="1">
            <a:off x="5814647" y="4195710"/>
            <a:ext cx="125876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Rett linje 24">
            <a:extLst>
              <a:ext uri="{FF2B5EF4-FFF2-40B4-BE49-F238E27FC236}">
                <a16:creationId xmlns:a16="http://schemas.microsoft.com/office/drawing/2014/main" id="{041511D4-31DF-40A3-842D-4D852F8537FE}"/>
              </a:ext>
            </a:extLst>
          </p:cNvPr>
          <p:cNvCxnSpPr>
            <a:cxnSpLocks/>
            <a:stCxn id="5" idx="0"/>
            <a:endCxn id="7" idx="2"/>
          </p:cNvCxnSpPr>
          <p:nvPr/>
        </p:nvCxnSpPr>
        <p:spPr>
          <a:xfrm flipV="1">
            <a:off x="7918939" y="2624505"/>
            <a:ext cx="0" cy="1241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Rett linje 27">
            <a:extLst>
              <a:ext uri="{FF2B5EF4-FFF2-40B4-BE49-F238E27FC236}">
                <a16:creationId xmlns:a16="http://schemas.microsoft.com/office/drawing/2014/main" id="{F590587F-29E9-4B9F-89CD-B46C2F5335BE}"/>
              </a:ext>
            </a:extLst>
          </p:cNvPr>
          <p:cNvCxnSpPr>
            <a:cxnSpLocks/>
            <a:stCxn id="5" idx="3"/>
            <a:endCxn id="8" idx="1"/>
          </p:cNvCxnSpPr>
          <p:nvPr/>
        </p:nvCxnSpPr>
        <p:spPr>
          <a:xfrm>
            <a:off x="8764466" y="4195710"/>
            <a:ext cx="125876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Rett linje 30">
            <a:extLst>
              <a:ext uri="{FF2B5EF4-FFF2-40B4-BE49-F238E27FC236}">
                <a16:creationId xmlns:a16="http://schemas.microsoft.com/office/drawing/2014/main" id="{29281EC8-5CD3-4093-B530-E0797AFB2FDF}"/>
              </a:ext>
            </a:extLst>
          </p:cNvPr>
          <p:cNvCxnSpPr>
            <a:cxnSpLocks/>
            <a:stCxn id="9" idx="1"/>
            <a:endCxn id="4" idx="3"/>
          </p:cNvCxnSpPr>
          <p:nvPr/>
        </p:nvCxnSpPr>
        <p:spPr>
          <a:xfrm flipH="1">
            <a:off x="2674464" y="4195710"/>
            <a:ext cx="1449128" cy="1671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6" name="Rett linje 35">
            <a:extLst>
              <a:ext uri="{FF2B5EF4-FFF2-40B4-BE49-F238E27FC236}">
                <a16:creationId xmlns:a16="http://schemas.microsoft.com/office/drawing/2014/main" id="{75701DD6-849F-4915-9E77-D4C744609551}"/>
              </a:ext>
            </a:extLst>
          </p:cNvPr>
          <p:cNvCxnSpPr>
            <a:cxnSpLocks/>
            <a:stCxn id="6" idx="2"/>
            <a:endCxn id="4" idx="0"/>
          </p:cNvCxnSpPr>
          <p:nvPr/>
        </p:nvCxnSpPr>
        <p:spPr>
          <a:xfrm flipH="1">
            <a:off x="2013209" y="2624505"/>
            <a:ext cx="2955911" cy="12582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TekstSylinder 65">
            <a:extLst>
              <a:ext uri="{FF2B5EF4-FFF2-40B4-BE49-F238E27FC236}">
                <a16:creationId xmlns:a16="http://schemas.microsoft.com/office/drawing/2014/main" id="{2AC80F64-8E46-4023-8C1E-7A6F8946310C}"/>
              </a:ext>
            </a:extLst>
          </p:cNvPr>
          <p:cNvSpPr txBox="1"/>
          <p:nvPr/>
        </p:nvSpPr>
        <p:spPr>
          <a:xfrm>
            <a:off x="61544" y="6488679"/>
            <a:ext cx="22552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a:ea typeface="+mn-ea"/>
                <a:cs typeface="+mn-cs"/>
              </a:rPr>
              <a:t>*Rekruttert fra SkoleSec</a:t>
            </a:r>
          </a:p>
        </p:txBody>
      </p:sp>
      <p:sp>
        <p:nvSpPr>
          <p:cNvPr id="67" name="TekstSylinder 66">
            <a:extLst>
              <a:ext uri="{FF2B5EF4-FFF2-40B4-BE49-F238E27FC236}">
                <a16:creationId xmlns:a16="http://schemas.microsoft.com/office/drawing/2014/main" id="{43500CB7-6701-4B84-80A6-40D4833A9506}"/>
              </a:ext>
            </a:extLst>
          </p:cNvPr>
          <p:cNvSpPr txBox="1"/>
          <p:nvPr/>
        </p:nvSpPr>
        <p:spPr>
          <a:xfrm>
            <a:off x="6095054" y="3899587"/>
            <a:ext cx="697948"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Veileder</a:t>
            </a:r>
          </a:p>
        </p:txBody>
      </p:sp>
      <p:sp>
        <p:nvSpPr>
          <p:cNvPr id="68" name="Rektangel 67">
            <a:extLst>
              <a:ext uri="{FF2B5EF4-FFF2-40B4-BE49-F238E27FC236}">
                <a16:creationId xmlns:a16="http://schemas.microsoft.com/office/drawing/2014/main" id="{1911B990-3E7D-4879-878B-63C2A85B420B}"/>
              </a:ext>
            </a:extLst>
          </p:cNvPr>
          <p:cNvSpPr/>
          <p:nvPr/>
        </p:nvSpPr>
        <p:spPr>
          <a:xfrm>
            <a:off x="5664442" y="5193635"/>
            <a:ext cx="1691055" cy="65942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Ekstern kompetanse</a:t>
            </a:r>
          </a:p>
        </p:txBody>
      </p:sp>
      <p:cxnSp>
        <p:nvCxnSpPr>
          <p:cNvPr id="69" name="Rett linje 68">
            <a:extLst>
              <a:ext uri="{FF2B5EF4-FFF2-40B4-BE49-F238E27FC236}">
                <a16:creationId xmlns:a16="http://schemas.microsoft.com/office/drawing/2014/main" id="{D1F2B34B-BD3A-4839-95EB-02A037FAF1E0}"/>
              </a:ext>
            </a:extLst>
          </p:cNvPr>
          <p:cNvCxnSpPr>
            <a:cxnSpLocks/>
            <a:stCxn id="68" idx="3"/>
            <a:endCxn id="5" idx="2"/>
          </p:cNvCxnSpPr>
          <p:nvPr/>
        </p:nvCxnSpPr>
        <p:spPr>
          <a:xfrm flipV="1">
            <a:off x="7355497" y="4525421"/>
            <a:ext cx="563442" cy="9979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Rett linje 71">
            <a:extLst>
              <a:ext uri="{FF2B5EF4-FFF2-40B4-BE49-F238E27FC236}">
                <a16:creationId xmlns:a16="http://schemas.microsoft.com/office/drawing/2014/main" id="{0EC90A87-6E57-4858-B86A-C64D8B628A9A}"/>
              </a:ext>
            </a:extLst>
          </p:cNvPr>
          <p:cNvCxnSpPr>
            <a:cxnSpLocks/>
            <a:stCxn id="68" idx="1"/>
            <a:endCxn id="9" idx="2"/>
          </p:cNvCxnSpPr>
          <p:nvPr/>
        </p:nvCxnSpPr>
        <p:spPr>
          <a:xfrm flipH="1" flipV="1">
            <a:off x="4969120" y="4525421"/>
            <a:ext cx="695322" cy="9979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5" name="TekstSylinder 74">
            <a:extLst>
              <a:ext uri="{FF2B5EF4-FFF2-40B4-BE49-F238E27FC236}">
                <a16:creationId xmlns:a16="http://schemas.microsoft.com/office/drawing/2014/main" id="{C8291A90-97C3-40CB-9697-A49E873D1C4C}"/>
              </a:ext>
            </a:extLst>
          </p:cNvPr>
          <p:cNvSpPr txBox="1"/>
          <p:nvPr/>
        </p:nvSpPr>
        <p:spPr>
          <a:xfrm>
            <a:off x="9044874" y="3902945"/>
            <a:ext cx="697948"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Veileder</a:t>
            </a:r>
          </a:p>
        </p:txBody>
      </p:sp>
      <p:sp>
        <p:nvSpPr>
          <p:cNvPr id="76" name="TekstSylinder 75">
            <a:extLst>
              <a:ext uri="{FF2B5EF4-FFF2-40B4-BE49-F238E27FC236}">
                <a16:creationId xmlns:a16="http://schemas.microsoft.com/office/drawing/2014/main" id="{E55B4594-72B0-4953-97E9-36C46A3F15C2}"/>
              </a:ext>
            </a:extLst>
          </p:cNvPr>
          <p:cNvSpPr txBox="1"/>
          <p:nvPr/>
        </p:nvSpPr>
        <p:spPr>
          <a:xfrm>
            <a:off x="2909988" y="3909073"/>
            <a:ext cx="865942"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Rådgivning</a:t>
            </a:r>
          </a:p>
        </p:txBody>
      </p:sp>
      <p:sp>
        <p:nvSpPr>
          <p:cNvPr id="77" name="TekstSylinder 76">
            <a:extLst>
              <a:ext uri="{FF2B5EF4-FFF2-40B4-BE49-F238E27FC236}">
                <a16:creationId xmlns:a16="http://schemas.microsoft.com/office/drawing/2014/main" id="{DA1F4B56-46A3-4090-9DAC-8DAF30AFD097}"/>
              </a:ext>
            </a:extLst>
          </p:cNvPr>
          <p:cNvSpPr txBox="1"/>
          <p:nvPr/>
        </p:nvSpPr>
        <p:spPr>
          <a:xfrm>
            <a:off x="4123592" y="3228442"/>
            <a:ext cx="866263"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Oppfølging</a:t>
            </a:r>
          </a:p>
        </p:txBody>
      </p:sp>
      <p:sp>
        <p:nvSpPr>
          <p:cNvPr id="78" name="TekstSylinder 77">
            <a:extLst>
              <a:ext uri="{FF2B5EF4-FFF2-40B4-BE49-F238E27FC236}">
                <a16:creationId xmlns:a16="http://schemas.microsoft.com/office/drawing/2014/main" id="{6C2D04D6-2BAB-4510-AAE3-01CDC7D989FA}"/>
              </a:ext>
            </a:extLst>
          </p:cNvPr>
          <p:cNvSpPr txBox="1"/>
          <p:nvPr/>
        </p:nvSpPr>
        <p:spPr>
          <a:xfrm>
            <a:off x="7094148" y="3228441"/>
            <a:ext cx="866263"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Oppfølging</a:t>
            </a:r>
          </a:p>
        </p:txBody>
      </p:sp>
      <p:sp>
        <p:nvSpPr>
          <p:cNvPr id="79" name="TekstSylinder 78">
            <a:extLst>
              <a:ext uri="{FF2B5EF4-FFF2-40B4-BE49-F238E27FC236}">
                <a16:creationId xmlns:a16="http://schemas.microsoft.com/office/drawing/2014/main" id="{386AF429-FBDD-4364-8B67-2ABD9C135B8D}"/>
              </a:ext>
            </a:extLst>
          </p:cNvPr>
          <p:cNvSpPr txBox="1"/>
          <p:nvPr/>
        </p:nvSpPr>
        <p:spPr>
          <a:xfrm>
            <a:off x="7684124" y="4968991"/>
            <a:ext cx="1493679"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Kompetanseutvikling</a:t>
            </a:r>
          </a:p>
        </p:txBody>
      </p:sp>
      <p:sp>
        <p:nvSpPr>
          <p:cNvPr id="80" name="TekstSylinder 79">
            <a:extLst>
              <a:ext uri="{FF2B5EF4-FFF2-40B4-BE49-F238E27FC236}">
                <a16:creationId xmlns:a16="http://schemas.microsoft.com/office/drawing/2014/main" id="{3382E24F-7A22-4B45-8594-8D6E10AA3AF9}"/>
              </a:ext>
            </a:extLst>
          </p:cNvPr>
          <p:cNvSpPr txBox="1"/>
          <p:nvPr/>
        </p:nvSpPr>
        <p:spPr>
          <a:xfrm>
            <a:off x="4394083" y="4962802"/>
            <a:ext cx="941732" cy="461665"/>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Oppfølging,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tilpasning</a:t>
            </a:r>
          </a:p>
        </p:txBody>
      </p:sp>
      <p:sp>
        <p:nvSpPr>
          <p:cNvPr id="81" name="TekstSylinder 80">
            <a:extLst>
              <a:ext uri="{FF2B5EF4-FFF2-40B4-BE49-F238E27FC236}">
                <a16:creationId xmlns:a16="http://schemas.microsoft.com/office/drawing/2014/main" id="{81B02655-DEC5-4FBC-A7D0-C488EBAB12C2}"/>
              </a:ext>
            </a:extLst>
          </p:cNvPr>
          <p:cNvSpPr txBox="1"/>
          <p:nvPr/>
        </p:nvSpPr>
        <p:spPr>
          <a:xfrm>
            <a:off x="3069477" y="1999798"/>
            <a:ext cx="849463"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Forankring</a:t>
            </a:r>
          </a:p>
        </p:txBody>
      </p:sp>
      <p:sp>
        <p:nvSpPr>
          <p:cNvPr id="82" name="TekstSylinder 81">
            <a:extLst>
              <a:ext uri="{FF2B5EF4-FFF2-40B4-BE49-F238E27FC236}">
                <a16:creationId xmlns:a16="http://schemas.microsoft.com/office/drawing/2014/main" id="{B0E73549-2150-4F20-BD57-BB21E4868E1C}"/>
              </a:ext>
            </a:extLst>
          </p:cNvPr>
          <p:cNvSpPr txBox="1"/>
          <p:nvPr/>
        </p:nvSpPr>
        <p:spPr>
          <a:xfrm>
            <a:off x="6019297" y="1999798"/>
            <a:ext cx="849463" cy="276999"/>
          </a:xfrm>
          <a:prstGeom prst="rect">
            <a:avLst/>
          </a:prstGeom>
          <a:noFill/>
        </p:spPr>
        <p:txBody>
          <a:bodyPr wrap="square" rtlCol="0">
            <a:spAutoFit/>
          </a:bodyPr>
          <a:lstStyle>
            <a:defPPr>
              <a:defRPr lang="nb-NO"/>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Forankring</a:t>
            </a:r>
          </a:p>
        </p:txBody>
      </p:sp>
      <p:sp>
        <p:nvSpPr>
          <p:cNvPr id="83" name="TekstSylinder 82">
            <a:extLst>
              <a:ext uri="{FF2B5EF4-FFF2-40B4-BE49-F238E27FC236}">
                <a16:creationId xmlns:a16="http://schemas.microsoft.com/office/drawing/2014/main" id="{2A213F32-57BD-4CEA-886F-7CA5CD58D90E}"/>
              </a:ext>
            </a:extLst>
          </p:cNvPr>
          <p:cNvSpPr txBox="1"/>
          <p:nvPr/>
        </p:nvSpPr>
        <p:spPr>
          <a:xfrm>
            <a:off x="2401387" y="2905277"/>
            <a:ext cx="13745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Fagkompetanse,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innspill</a:t>
            </a:r>
          </a:p>
        </p:txBody>
      </p:sp>
    </p:spTree>
    <p:extLst>
      <p:ext uri="{BB962C8B-B14F-4D97-AF65-F5344CB8AC3E}">
        <p14:creationId xmlns:p14="http://schemas.microsoft.com/office/powerpoint/2010/main" val="117551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7A616A-C115-4A1D-9B05-25673F17D53D}"/>
              </a:ext>
            </a:extLst>
          </p:cNvPr>
          <p:cNvSpPr>
            <a:spLocks noGrp="1"/>
          </p:cNvSpPr>
          <p:nvPr>
            <p:ph type="title"/>
          </p:nvPr>
        </p:nvSpPr>
        <p:spPr/>
        <p:txBody>
          <a:bodyPr/>
          <a:lstStyle/>
          <a:p>
            <a:r>
              <a:rPr lang="nb-NO"/>
              <a:t>Hvem gjør hva?</a:t>
            </a:r>
          </a:p>
        </p:txBody>
      </p:sp>
      <p:graphicFrame>
        <p:nvGraphicFramePr>
          <p:cNvPr id="4" name="Tabell 4">
            <a:extLst>
              <a:ext uri="{FF2B5EF4-FFF2-40B4-BE49-F238E27FC236}">
                <a16:creationId xmlns:a16="http://schemas.microsoft.com/office/drawing/2014/main" id="{6E80F17E-85D1-43DE-ADFE-481EBFB2E995}"/>
              </a:ext>
            </a:extLst>
          </p:cNvPr>
          <p:cNvGraphicFramePr>
            <a:graphicFrameLocks noGrp="1"/>
          </p:cNvGraphicFramePr>
          <p:nvPr>
            <p:ph sz="quarter" idx="10"/>
            <p:extLst>
              <p:ext uri="{D42A27DB-BD31-4B8C-83A1-F6EECF244321}">
                <p14:modId xmlns:p14="http://schemas.microsoft.com/office/powerpoint/2010/main" val="1303630087"/>
              </p:ext>
            </p:extLst>
          </p:nvPr>
        </p:nvGraphicFramePr>
        <p:xfrm>
          <a:off x="609600" y="1958975"/>
          <a:ext cx="10972795" cy="3169920"/>
        </p:xfrm>
        <a:graphic>
          <a:graphicData uri="http://schemas.openxmlformats.org/drawingml/2006/table">
            <a:tbl>
              <a:tblPr firstRow="1">
                <a:tableStyleId>{5C22544A-7EE6-4342-B048-85BDC9FD1C3A}</a:tableStyleId>
              </a:tblPr>
              <a:tblGrid>
                <a:gridCol w="2194559">
                  <a:extLst>
                    <a:ext uri="{9D8B030D-6E8A-4147-A177-3AD203B41FA5}">
                      <a16:colId xmlns:a16="http://schemas.microsoft.com/office/drawing/2014/main" val="1288221014"/>
                    </a:ext>
                  </a:extLst>
                </a:gridCol>
                <a:gridCol w="2194559">
                  <a:extLst>
                    <a:ext uri="{9D8B030D-6E8A-4147-A177-3AD203B41FA5}">
                      <a16:colId xmlns:a16="http://schemas.microsoft.com/office/drawing/2014/main" val="1612777833"/>
                    </a:ext>
                  </a:extLst>
                </a:gridCol>
                <a:gridCol w="2194559">
                  <a:extLst>
                    <a:ext uri="{9D8B030D-6E8A-4147-A177-3AD203B41FA5}">
                      <a16:colId xmlns:a16="http://schemas.microsoft.com/office/drawing/2014/main" val="962147572"/>
                    </a:ext>
                  </a:extLst>
                </a:gridCol>
                <a:gridCol w="2194559">
                  <a:extLst>
                    <a:ext uri="{9D8B030D-6E8A-4147-A177-3AD203B41FA5}">
                      <a16:colId xmlns:a16="http://schemas.microsoft.com/office/drawing/2014/main" val="737375983"/>
                    </a:ext>
                  </a:extLst>
                </a:gridCol>
                <a:gridCol w="2194559">
                  <a:extLst>
                    <a:ext uri="{9D8B030D-6E8A-4147-A177-3AD203B41FA5}">
                      <a16:colId xmlns:a16="http://schemas.microsoft.com/office/drawing/2014/main" val="767372085"/>
                    </a:ext>
                  </a:extLst>
                </a:gridCol>
              </a:tblGrid>
              <a:tr h="276225">
                <a:tc>
                  <a:txBody>
                    <a:bodyPr/>
                    <a:lstStyle/>
                    <a:p>
                      <a:r>
                        <a:rPr lang="nb-NO" sz="1400"/>
                        <a:t>Pilotkommuner</a:t>
                      </a:r>
                    </a:p>
                  </a:txBody>
                  <a:tcPr>
                    <a:solidFill>
                      <a:srgbClr val="001A58"/>
                    </a:solidFill>
                  </a:tcPr>
                </a:tc>
                <a:tc>
                  <a:txBody>
                    <a:bodyPr/>
                    <a:lstStyle/>
                    <a:p>
                      <a:pPr lvl="0">
                        <a:buNone/>
                      </a:pPr>
                      <a:r>
                        <a:rPr lang="nb-NO" sz="1400"/>
                        <a:t>Diginettverk</a:t>
                      </a:r>
                      <a:endParaRPr lang="nb-NO" sz="1400" dirty="0" err="1"/>
                    </a:p>
                  </a:txBody>
                  <a:tcPr>
                    <a:solidFill>
                      <a:srgbClr val="001A58"/>
                    </a:solidFill>
                  </a:tcPr>
                </a:tc>
                <a:tc>
                  <a:txBody>
                    <a:bodyPr/>
                    <a:lstStyle/>
                    <a:p>
                      <a:r>
                        <a:rPr lang="nb-NO" sz="1400"/>
                        <a:t>Veilederteam</a:t>
                      </a:r>
                    </a:p>
                  </a:txBody>
                  <a:tcPr>
                    <a:solidFill>
                      <a:srgbClr val="001A58"/>
                    </a:solidFill>
                  </a:tcPr>
                </a:tc>
                <a:tc>
                  <a:txBody>
                    <a:bodyPr/>
                    <a:lstStyle/>
                    <a:p>
                      <a:r>
                        <a:rPr lang="nb-NO" sz="1400"/>
                        <a:t>Mentor</a:t>
                      </a:r>
                    </a:p>
                  </a:txBody>
                  <a:tcPr>
                    <a:solidFill>
                      <a:srgbClr val="001A58"/>
                    </a:solidFill>
                  </a:tcPr>
                </a:tc>
                <a:tc>
                  <a:txBody>
                    <a:bodyPr/>
                    <a:lstStyle/>
                    <a:p>
                      <a:r>
                        <a:rPr lang="nb-NO" sz="1400"/>
                        <a:t>KS/</a:t>
                      </a:r>
                      <a:r>
                        <a:rPr lang="nb-NO" sz="1400" err="1"/>
                        <a:t>SkoleSec</a:t>
                      </a:r>
                      <a:endParaRPr lang="nb-NO" sz="1400"/>
                    </a:p>
                  </a:txBody>
                  <a:tcPr>
                    <a:solidFill>
                      <a:srgbClr val="001A58"/>
                    </a:solidFill>
                  </a:tcPr>
                </a:tc>
                <a:extLst>
                  <a:ext uri="{0D108BD9-81ED-4DB2-BD59-A6C34878D82A}">
                    <a16:rowId xmlns:a16="http://schemas.microsoft.com/office/drawing/2014/main" val="2835120330"/>
                  </a:ext>
                </a:extLst>
              </a:tr>
              <a:tr h="370840">
                <a:tc>
                  <a:txBody>
                    <a:bodyPr/>
                    <a:lstStyle/>
                    <a:p>
                      <a:pPr marL="285750" indent="-285750">
                        <a:buFont typeface="Arial" panose="020B0604020202020204" pitchFamily="34" charset="0"/>
                        <a:buChar char="•"/>
                      </a:pPr>
                      <a:r>
                        <a:rPr lang="nb-NO" sz="1400" dirty="0"/>
                        <a:t>Stille relevant fagpersonell til disposisjon</a:t>
                      </a:r>
                    </a:p>
                    <a:p>
                      <a:pPr marL="285750" indent="-285750">
                        <a:buFont typeface="Arial" panose="020B0604020202020204" pitchFamily="34" charset="0"/>
                        <a:buChar char="•"/>
                      </a:pPr>
                      <a:r>
                        <a:rPr lang="nb-NO" sz="1400" dirty="0"/>
                        <a:t>Prioritere deltakelse</a:t>
                      </a:r>
                    </a:p>
                    <a:p>
                      <a:pPr marL="285750" indent="-285750">
                        <a:buFont typeface="Arial" panose="020B0604020202020204" pitchFamily="34" charset="0"/>
                        <a:buChar char="•"/>
                      </a:pPr>
                      <a:r>
                        <a:rPr lang="nb-NO" sz="1400" dirty="0"/>
                        <a:t>Gjennomføre kartlegging</a:t>
                      </a:r>
                    </a:p>
                    <a:p>
                      <a:pPr marL="285750" indent="-285750">
                        <a:buFont typeface="Arial" panose="020B0604020202020204" pitchFamily="34" charset="0"/>
                        <a:buChar char="•"/>
                      </a:pPr>
                      <a:r>
                        <a:rPr lang="nb-NO" sz="1400" dirty="0"/>
                        <a:t>Motta veiledning</a:t>
                      </a:r>
                    </a:p>
                    <a:p>
                      <a:pPr marL="285750" indent="-285750">
                        <a:buFont typeface="Arial" panose="020B0604020202020204" pitchFamily="34" charset="0"/>
                        <a:buChar char="•"/>
                      </a:pPr>
                      <a:r>
                        <a:rPr lang="nb-NO" sz="1400" dirty="0"/>
                        <a:t>Oppfølging internt</a:t>
                      </a:r>
                    </a:p>
                  </a:txBody>
                  <a:tcPr/>
                </a:tc>
                <a:tc>
                  <a:txBody>
                    <a:bodyPr/>
                    <a:lstStyle/>
                    <a:p>
                      <a:pPr marL="285750" indent="-285750">
                        <a:buFont typeface="Arial" panose="020B0604020202020204" pitchFamily="34" charset="0"/>
                        <a:buChar char="•"/>
                      </a:pPr>
                      <a:r>
                        <a:rPr lang="nb-NO" sz="1400" dirty="0"/>
                        <a:t>Arrangør og tilrettelegger</a:t>
                      </a:r>
                    </a:p>
                    <a:p>
                      <a:pPr marL="285750" indent="-285750">
                        <a:buFont typeface="Arial" panose="020B0604020202020204" pitchFamily="34" charset="0"/>
                        <a:buChar char="•"/>
                      </a:pPr>
                      <a:r>
                        <a:rPr lang="nb-NO" sz="1400"/>
                        <a:t>Fasilitere samlinger</a:t>
                      </a:r>
                    </a:p>
                    <a:p>
                      <a:pPr marL="285750" indent="-285750">
                        <a:buFont typeface="Arial" panose="020B0604020202020204" pitchFamily="34" charset="0"/>
                        <a:buChar char="•"/>
                      </a:pPr>
                      <a:r>
                        <a:rPr lang="nb-NO" sz="1400"/>
                        <a:t>Dokumentere </a:t>
                      </a:r>
                      <a:r>
                        <a:rPr lang="nb-NO" sz="1400" dirty="0"/>
                        <a:t>prosjektet</a:t>
                      </a:r>
                    </a:p>
                    <a:p>
                      <a:pPr marL="285750" indent="-285750">
                        <a:buFont typeface="Arial" panose="020B0604020202020204" pitchFamily="34" charset="0"/>
                        <a:buChar char="•"/>
                      </a:pPr>
                      <a:r>
                        <a:rPr lang="nb-NO" sz="1400" dirty="0"/>
                        <a:t>Presenterer prosjektet eksternt sammen med KS</a:t>
                      </a:r>
                    </a:p>
                  </a:txBody>
                  <a:tcPr/>
                </a:tc>
                <a:tc>
                  <a:txBody>
                    <a:bodyPr/>
                    <a:lstStyle/>
                    <a:p>
                      <a:pPr marL="285750" indent="-285750">
                        <a:buFont typeface="Arial" panose="020B0604020202020204" pitchFamily="34" charset="0"/>
                        <a:buChar char="•"/>
                      </a:pPr>
                      <a:r>
                        <a:rPr lang="nb-NO" sz="1400" dirty="0"/>
                        <a:t>Prioritere deltakelse</a:t>
                      </a:r>
                    </a:p>
                    <a:p>
                      <a:pPr marL="285750" indent="-285750">
                        <a:buFont typeface="Arial" panose="020B0604020202020204" pitchFamily="34" charset="0"/>
                        <a:buChar char="•"/>
                      </a:pPr>
                      <a:r>
                        <a:rPr lang="nb-NO" sz="1400" dirty="0"/>
                        <a:t>Etablere kontakt med andre veiledere</a:t>
                      </a:r>
                    </a:p>
                    <a:p>
                      <a:pPr marL="285750" indent="-285750">
                        <a:buFont typeface="Arial" panose="020B0604020202020204" pitchFamily="34" charset="0"/>
                        <a:buChar char="•"/>
                      </a:pPr>
                      <a:r>
                        <a:rPr lang="nb-NO" sz="1400" dirty="0"/>
                        <a:t>Gjennomføre opplæring</a:t>
                      </a:r>
                    </a:p>
                    <a:p>
                      <a:pPr marL="285750" indent="-285750">
                        <a:buFont typeface="Arial" panose="020B0604020202020204" pitchFamily="34" charset="0"/>
                        <a:buChar char="•"/>
                      </a:pPr>
                      <a:r>
                        <a:rPr lang="nb-NO" sz="1400" dirty="0"/>
                        <a:t>Gjennomføre kartlegging</a:t>
                      </a:r>
                    </a:p>
                    <a:p>
                      <a:pPr marL="285750" indent="-285750">
                        <a:buFont typeface="Arial" panose="020B0604020202020204" pitchFamily="34" charset="0"/>
                        <a:buChar char="•"/>
                      </a:pPr>
                      <a:r>
                        <a:rPr lang="nb-NO" sz="1400" dirty="0"/>
                        <a:t>Iverksette tiltak</a:t>
                      </a:r>
                    </a:p>
                  </a:txBody>
                  <a:tcPr/>
                </a:tc>
                <a:tc>
                  <a:txBody>
                    <a:bodyPr/>
                    <a:lstStyle/>
                    <a:p>
                      <a:pPr marL="285750" indent="-285750">
                        <a:buFont typeface="Arial" panose="020B0604020202020204" pitchFamily="34" charset="0"/>
                        <a:buChar char="•"/>
                      </a:pPr>
                      <a:r>
                        <a:rPr lang="nb-NO" sz="1400" dirty="0"/>
                        <a:t>Holde oversikt over hva som finnes av ressurser</a:t>
                      </a:r>
                    </a:p>
                    <a:p>
                      <a:pPr marL="285750" indent="-285750">
                        <a:buFont typeface="Arial" panose="020B0604020202020204" pitchFamily="34" charset="0"/>
                        <a:buChar char="•"/>
                      </a:pPr>
                      <a:r>
                        <a:rPr lang="nb-NO" sz="1400" dirty="0"/>
                        <a:t>Koordinere bidrag fra eksterne aktører</a:t>
                      </a:r>
                    </a:p>
                    <a:p>
                      <a:pPr marL="285750" indent="-285750">
                        <a:buFont typeface="Arial" panose="020B0604020202020204" pitchFamily="34" charset="0"/>
                        <a:buChar char="•"/>
                      </a:pPr>
                      <a:r>
                        <a:rPr lang="nb-NO" sz="1400" dirty="0"/>
                        <a:t>Koble på opplærings-tiltak </a:t>
                      </a:r>
                    </a:p>
                    <a:p>
                      <a:pPr marL="285750" indent="-285750">
                        <a:buFont typeface="Arial" panose="020B0604020202020204" pitchFamily="34" charset="0"/>
                        <a:buChar char="•"/>
                      </a:pPr>
                      <a:r>
                        <a:rPr lang="nb-NO" sz="1400" b="0" kern="1200" dirty="0">
                          <a:solidFill>
                            <a:schemeClr val="dk1"/>
                          </a:solidFill>
                          <a:effectLst/>
                        </a:rPr>
                        <a:t>Vurdere, gi innspill og beslutte opplegg/ innretning for kompetanseutvikling for veilederteam, </a:t>
                      </a:r>
                      <a:r>
                        <a:rPr lang="nb-NO" sz="1400" b="0" u="sng" kern="1200" dirty="0">
                          <a:solidFill>
                            <a:schemeClr val="dk1"/>
                          </a:solidFill>
                          <a:effectLst/>
                        </a:rPr>
                        <a:t>i samarbeid</a:t>
                      </a:r>
                      <a:r>
                        <a:rPr lang="nb-NO" sz="1400" b="0" kern="1200" dirty="0">
                          <a:solidFill>
                            <a:schemeClr val="dk1"/>
                          </a:solidFill>
                          <a:effectLst/>
                        </a:rPr>
                        <a:t> med relevante aktører</a:t>
                      </a:r>
                    </a:p>
                  </a:txBody>
                  <a:tcPr/>
                </a:tc>
                <a:tc>
                  <a:txBody>
                    <a:bodyPr/>
                    <a:lstStyle/>
                    <a:p>
                      <a:pPr marL="285750" indent="-285750">
                        <a:buFont typeface="Arial" panose="020B0604020202020204" pitchFamily="34" charset="0"/>
                        <a:buChar char="•"/>
                      </a:pPr>
                      <a:r>
                        <a:rPr lang="nb-NO" sz="1400" dirty="0"/>
                        <a:t>Veiledning</a:t>
                      </a:r>
                    </a:p>
                    <a:p>
                      <a:pPr marL="285750" indent="-285750">
                        <a:buFont typeface="Arial" panose="020B0604020202020204" pitchFamily="34" charset="0"/>
                        <a:buChar char="•"/>
                      </a:pPr>
                      <a:r>
                        <a:rPr lang="nb-NO" sz="1400" dirty="0"/>
                        <a:t>Ressurser</a:t>
                      </a:r>
                    </a:p>
                    <a:p>
                      <a:pPr marL="285750" indent="-285750">
                        <a:buFont typeface="Arial" panose="020B0604020202020204" pitchFamily="34" charset="0"/>
                        <a:buChar char="•"/>
                      </a:pPr>
                      <a:r>
                        <a:rPr lang="nb-NO" sz="1400" dirty="0"/>
                        <a:t>Kartleggingsressurser</a:t>
                      </a:r>
                    </a:p>
                  </a:txBody>
                  <a:tcPr/>
                </a:tc>
                <a:extLst>
                  <a:ext uri="{0D108BD9-81ED-4DB2-BD59-A6C34878D82A}">
                    <a16:rowId xmlns:a16="http://schemas.microsoft.com/office/drawing/2014/main" val="3151093765"/>
                  </a:ext>
                </a:extLst>
              </a:tr>
            </a:tbl>
          </a:graphicData>
        </a:graphic>
      </p:graphicFrame>
    </p:spTree>
    <p:extLst>
      <p:ext uri="{BB962C8B-B14F-4D97-AF65-F5344CB8AC3E}">
        <p14:creationId xmlns:p14="http://schemas.microsoft.com/office/powerpoint/2010/main" val="108688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Rett pilkobling 11">
            <a:extLst>
              <a:ext uri="{FF2B5EF4-FFF2-40B4-BE49-F238E27FC236}">
                <a16:creationId xmlns:a16="http://schemas.microsoft.com/office/drawing/2014/main" id="{A6EB07A7-0F51-479F-A6F0-B5A092C4B379}"/>
              </a:ext>
            </a:extLst>
          </p:cNvPr>
          <p:cNvCxnSpPr>
            <a:cxnSpLocks/>
          </p:cNvCxnSpPr>
          <p:nvPr/>
        </p:nvCxnSpPr>
        <p:spPr>
          <a:xfrm>
            <a:off x="609600" y="2204566"/>
            <a:ext cx="109815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tt linje 17">
            <a:extLst>
              <a:ext uri="{FF2B5EF4-FFF2-40B4-BE49-F238E27FC236}">
                <a16:creationId xmlns:a16="http://schemas.microsoft.com/office/drawing/2014/main" id="{ECA258D8-8BBB-41A4-A58B-8D3ACD0CA641}"/>
              </a:ext>
            </a:extLst>
          </p:cNvPr>
          <p:cNvCxnSpPr>
            <a:cxnSpLocks/>
          </p:cNvCxnSpPr>
          <p:nvPr/>
        </p:nvCxnSpPr>
        <p:spPr>
          <a:xfrm>
            <a:off x="7105643"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3" name="Rett linje 32">
            <a:extLst>
              <a:ext uri="{FF2B5EF4-FFF2-40B4-BE49-F238E27FC236}">
                <a16:creationId xmlns:a16="http://schemas.microsoft.com/office/drawing/2014/main" id="{9A470896-C6C0-4314-B383-7EEE13A3495E}"/>
              </a:ext>
            </a:extLst>
          </p:cNvPr>
          <p:cNvCxnSpPr>
            <a:cxnSpLocks/>
          </p:cNvCxnSpPr>
          <p:nvPr/>
        </p:nvCxnSpPr>
        <p:spPr>
          <a:xfrm>
            <a:off x="4983280"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4" name="Rett linje 33">
            <a:extLst>
              <a:ext uri="{FF2B5EF4-FFF2-40B4-BE49-F238E27FC236}">
                <a16:creationId xmlns:a16="http://schemas.microsoft.com/office/drawing/2014/main" id="{E3C1DA2B-5B8C-4968-85F3-E0264F7E8F11}"/>
              </a:ext>
            </a:extLst>
          </p:cNvPr>
          <p:cNvCxnSpPr>
            <a:cxnSpLocks/>
          </p:cNvCxnSpPr>
          <p:nvPr/>
        </p:nvCxnSpPr>
        <p:spPr>
          <a:xfrm>
            <a:off x="2860917"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5" name="Rett linje 34">
            <a:extLst>
              <a:ext uri="{FF2B5EF4-FFF2-40B4-BE49-F238E27FC236}">
                <a16:creationId xmlns:a16="http://schemas.microsoft.com/office/drawing/2014/main" id="{40B3335C-8370-4B3D-889E-5DDAFF6F65F6}"/>
              </a:ext>
            </a:extLst>
          </p:cNvPr>
          <p:cNvCxnSpPr>
            <a:cxnSpLocks/>
          </p:cNvCxnSpPr>
          <p:nvPr/>
        </p:nvCxnSpPr>
        <p:spPr>
          <a:xfrm>
            <a:off x="738554"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 name="Tittel 1">
            <a:extLst>
              <a:ext uri="{FF2B5EF4-FFF2-40B4-BE49-F238E27FC236}">
                <a16:creationId xmlns:a16="http://schemas.microsoft.com/office/drawing/2014/main" id="{97DB8F49-2B04-4436-BBE7-8CB9C8CB7CE3}"/>
              </a:ext>
            </a:extLst>
          </p:cNvPr>
          <p:cNvSpPr>
            <a:spLocks noGrp="1"/>
          </p:cNvSpPr>
          <p:nvPr>
            <p:ph type="title"/>
          </p:nvPr>
        </p:nvSpPr>
        <p:spPr/>
        <p:txBody>
          <a:bodyPr/>
          <a:lstStyle/>
          <a:p>
            <a:r>
              <a:rPr lang="nb-NO"/>
              <a:t>Tidslinje for aktiviteter</a:t>
            </a:r>
          </a:p>
        </p:txBody>
      </p:sp>
      <p:sp>
        <p:nvSpPr>
          <p:cNvPr id="20" name="TekstSylinder 19">
            <a:extLst>
              <a:ext uri="{FF2B5EF4-FFF2-40B4-BE49-F238E27FC236}">
                <a16:creationId xmlns:a16="http://schemas.microsoft.com/office/drawing/2014/main" id="{FEDE84DB-6BBB-4082-837D-B6503DE9B19A}"/>
              </a:ext>
            </a:extLst>
          </p:cNvPr>
          <p:cNvSpPr txBox="1"/>
          <p:nvPr/>
        </p:nvSpPr>
        <p:spPr>
          <a:xfrm>
            <a:off x="476250" y="1726752"/>
            <a:ext cx="5246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a:ea typeface="+mn-ea"/>
                <a:cs typeface="+mn-cs"/>
              </a:rPr>
              <a:t>Des</a:t>
            </a:r>
          </a:p>
        </p:txBody>
      </p:sp>
      <p:sp>
        <p:nvSpPr>
          <p:cNvPr id="21" name="TekstSylinder 20">
            <a:extLst>
              <a:ext uri="{FF2B5EF4-FFF2-40B4-BE49-F238E27FC236}">
                <a16:creationId xmlns:a16="http://schemas.microsoft.com/office/drawing/2014/main" id="{127B3BDC-8B6B-4902-9957-1DBB2C4724E8}"/>
              </a:ext>
            </a:extLst>
          </p:cNvPr>
          <p:cNvSpPr txBox="1"/>
          <p:nvPr/>
        </p:nvSpPr>
        <p:spPr>
          <a:xfrm>
            <a:off x="2582787" y="1726752"/>
            <a:ext cx="5246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a:ea typeface="+mn-ea"/>
                <a:cs typeface="+mn-cs"/>
              </a:rPr>
              <a:t>Jan</a:t>
            </a:r>
          </a:p>
        </p:txBody>
      </p:sp>
      <p:sp>
        <p:nvSpPr>
          <p:cNvPr id="22" name="TekstSylinder 21">
            <a:extLst>
              <a:ext uri="{FF2B5EF4-FFF2-40B4-BE49-F238E27FC236}">
                <a16:creationId xmlns:a16="http://schemas.microsoft.com/office/drawing/2014/main" id="{65D246A8-625B-4FE7-A0D0-ACFADF406F4D}"/>
              </a:ext>
            </a:extLst>
          </p:cNvPr>
          <p:cNvSpPr txBox="1"/>
          <p:nvPr/>
        </p:nvSpPr>
        <p:spPr>
          <a:xfrm>
            <a:off x="6795861" y="1726752"/>
            <a:ext cx="6037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a:ea typeface="+mn-ea"/>
                <a:cs typeface="+mn-cs"/>
              </a:rPr>
              <a:t>Mar</a:t>
            </a:r>
          </a:p>
        </p:txBody>
      </p:sp>
      <p:sp>
        <p:nvSpPr>
          <p:cNvPr id="24" name="TekstSylinder 23">
            <a:extLst>
              <a:ext uri="{FF2B5EF4-FFF2-40B4-BE49-F238E27FC236}">
                <a16:creationId xmlns:a16="http://schemas.microsoft.com/office/drawing/2014/main" id="{C0D4B9CB-07EF-4BC8-B202-F8B34B51001D}"/>
              </a:ext>
            </a:extLst>
          </p:cNvPr>
          <p:cNvSpPr txBox="1"/>
          <p:nvPr/>
        </p:nvSpPr>
        <p:spPr>
          <a:xfrm>
            <a:off x="8981528" y="1726752"/>
            <a:ext cx="5246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prstClr val="black"/>
                </a:solidFill>
                <a:effectLst/>
                <a:uLnTx/>
                <a:uFillTx/>
                <a:latin typeface="Calibri"/>
                <a:ea typeface="+mn-ea"/>
                <a:cs typeface="+mn-cs"/>
              </a:rPr>
              <a:t>Apr</a:t>
            </a:r>
            <a:endParaRPr kumimoji="0" lang="nb-NO" sz="1400" b="0" i="0" u="none" strike="noStrike" kern="1200" cap="none" spc="0" normalizeH="0" baseline="0" noProof="0">
              <a:ln>
                <a:noFill/>
              </a:ln>
              <a:solidFill>
                <a:prstClr val="black"/>
              </a:solidFill>
              <a:effectLst/>
              <a:uLnTx/>
              <a:uFillTx/>
              <a:latin typeface="Calibri"/>
              <a:ea typeface="+mn-ea"/>
              <a:cs typeface="+mn-cs"/>
            </a:endParaRPr>
          </a:p>
        </p:txBody>
      </p:sp>
      <p:sp>
        <p:nvSpPr>
          <p:cNvPr id="7" name="Pil: femkant 6">
            <a:extLst>
              <a:ext uri="{FF2B5EF4-FFF2-40B4-BE49-F238E27FC236}">
                <a16:creationId xmlns:a16="http://schemas.microsoft.com/office/drawing/2014/main" id="{953A8EDF-0B3E-4D24-9C4D-AC881F606E0A}"/>
              </a:ext>
            </a:extLst>
          </p:cNvPr>
          <p:cNvSpPr/>
          <p:nvPr/>
        </p:nvSpPr>
        <p:spPr>
          <a:xfrm>
            <a:off x="743046" y="3103074"/>
            <a:ext cx="4240234" cy="583254"/>
          </a:xfrm>
          <a:prstGeom prst="homePlat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Kartlegging</a:t>
            </a:r>
          </a:p>
        </p:txBody>
      </p:sp>
      <p:cxnSp>
        <p:nvCxnSpPr>
          <p:cNvPr id="19" name="Rett linje 18">
            <a:extLst>
              <a:ext uri="{FF2B5EF4-FFF2-40B4-BE49-F238E27FC236}">
                <a16:creationId xmlns:a16="http://schemas.microsoft.com/office/drawing/2014/main" id="{53A8F485-DB5A-4500-8DEF-886D4BEAD3E1}"/>
              </a:ext>
            </a:extLst>
          </p:cNvPr>
          <p:cNvCxnSpPr>
            <a:cxnSpLocks/>
          </p:cNvCxnSpPr>
          <p:nvPr/>
        </p:nvCxnSpPr>
        <p:spPr>
          <a:xfrm>
            <a:off x="11350368"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5" name="Rett linje 24">
            <a:extLst>
              <a:ext uri="{FF2B5EF4-FFF2-40B4-BE49-F238E27FC236}">
                <a16:creationId xmlns:a16="http://schemas.microsoft.com/office/drawing/2014/main" id="{CD032A09-7C30-455E-B9DF-155948FF7B11}"/>
              </a:ext>
            </a:extLst>
          </p:cNvPr>
          <p:cNvCxnSpPr>
            <a:cxnSpLocks/>
          </p:cNvCxnSpPr>
          <p:nvPr/>
        </p:nvCxnSpPr>
        <p:spPr>
          <a:xfrm>
            <a:off x="9228006" y="2094287"/>
            <a:ext cx="0" cy="394102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7" name="TekstSylinder 26">
            <a:extLst>
              <a:ext uri="{FF2B5EF4-FFF2-40B4-BE49-F238E27FC236}">
                <a16:creationId xmlns:a16="http://schemas.microsoft.com/office/drawing/2014/main" id="{A4BC9481-AEC8-4922-95B5-EAA4A096CA9B}"/>
              </a:ext>
            </a:extLst>
          </p:cNvPr>
          <p:cNvSpPr txBox="1"/>
          <p:nvPr/>
        </p:nvSpPr>
        <p:spPr>
          <a:xfrm>
            <a:off x="4689324" y="1726752"/>
            <a:ext cx="5246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prstClr val="black"/>
                </a:solidFill>
                <a:effectLst/>
                <a:uLnTx/>
                <a:uFillTx/>
                <a:latin typeface="Calibri"/>
                <a:ea typeface="+mn-ea"/>
                <a:cs typeface="+mn-cs"/>
              </a:rPr>
              <a:t>Feb</a:t>
            </a:r>
            <a:endParaRPr kumimoji="0" lang="nb-NO" sz="14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kstSylinder 27">
            <a:extLst>
              <a:ext uri="{FF2B5EF4-FFF2-40B4-BE49-F238E27FC236}">
                <a16:creationId xmlns:a16="http://schemas.microsoft.com/office/drawing/2014/main" id="{BED31560-06A2-4355-A931-4C05EAAA32AB}"/>
              </a:ext>
            </a:extLst>
          </p:cNvPr>
          <p:cNvSpPr txBox="1"/>
          <p:nvPr/>
        </p:nvSpPr>
        <p:spPr>
          <a:xfrm>
            <a:off x="11088064" y="1726752"/>
            <a:ext cx="5246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a:ea typeface="+mn-ea"/>
                <a:cs typeface="+mn-cs"/>
              </a:rPr>
              <a:t>Mai</a:t>
            </a:r>
          </a:p>
        </p:txBody>
      </p:sp>
      <p:sp>
        <p:nvSpPr>
          <p:cNvPr id="10" name="Pil: femkant 9">
            <a:extLst>
              <a:ext uri="{FF2B5EF4-FFF2-40B4-BE49-F238E27FC236}">
                <a16:creationId xmlns:a16="http://schemas.microsoft.com/office/drawing/2014/main" id="{2391FCBE-C203-459D-B6EF-40467E2A8539}"/>
              </a:ext>
            </a:extLst>
          </p:cNvPr>
          <p:cNvSpPr/>
          <p:nvPr/>
        </p:nvSpPr>
        <p:spPr>
          <a:xfrm>
            <a:off x="7105642" y="4616312"/>
            <a:ext cx="4244722" cy="583254"/>
          </a:xfrm>
          <a:prstGeom prst="homePlat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Gjennomføre tiltak og måle effekt</a:t>
            </a:r>
          </a:p>
        </p:txBody>
      </p:sp>
      <p:sp>
        <p:nvSpPr>
          <p:cNvPr id="36" name="Pil: femkant 35">
            <a:extLst>
              <a:ext uri="{FF2B5EF4-FFF2-40B4-BE49-F238E27FC236}">
                <a16:creationId xmlns:a16="http://schemas.microsoft.com/office/drawing/2014/main" id="{5BB33FC1-BB5F-4925-B2E3-90DA7EC8BB65}"/>
              </a:ext>
            </a:extLst>
          </p:cNvPr>
          <p:cNvSpPr/>
          <p:nvPr/>
        </p:nvSpPr>
        <p:spPr>
          <a:xfrm>
            <a:off x="9228006" y="5372932"/>
            <a:ext cx="2122360" cy="583254"/>
          </a:xfrm>
          <a:prstGeom prst="homePlat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Evaluering</a:t>
            </a:r>
          </a:p>
        </p:txBody>
      </p:sp>
      <p:sp>
        <p:nvSpPr>
          <p:cNvPr id="6" name="Pil: femkant 5">
            <a:extLst>
              <a:ext uri="{FF2B5EF4-FFF2-40B4-BE49-F238E27FC236}">
                <a16:creationId xmlns:a16="http://schemas.microsoft.com/office/drawing/2014/main" id="{37786562-55A4-4A43-9EB9-D08583E63062}"/>
              </a:ext>
            </a:extLst>
          </p:cNvPr>
          <p:cNvSpPr/>
          <p:nvPr/>
        </p:nvSpPr>
        <p:spPr>
          <a:xfrm>
            <a:off x="734064" y="2346455"/>
            <a:ext cx="2126852" cy="583254"/>
          </a:xfrm>
          <a:prstGeom prst="homePlat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Oppstart</a:t>
            </a:r>
          </a:p>
        </p:txBody>
      </p:sp>
      <p:sp>
        <p:nvSpPr>
          <p:cNvPr id="9" name="Pil: femkant 8">
            <a:extLst>
              <a:ext uri="{FF2B5EF4-FFF2-40B4-BE49-F238E27FC236}">
                <a16:creationId xmlns:a16="http://schemas.microsoft.com/office/drawing/2014/main" id="{F99236A4-795A-4860-B086-E23812680204}"/>
              </a:ext>
            </a:extLst>
          </p:cNvPr>
          <p:cNvSpPr/>
          <p:nvPr/>
        </p:nvSpPr>
        <p:spPr>
          <a:xfrm>
            <a:off x="4978790" y="3859693"/>
            <a:ext cx="2126852" cy="583254"/>
          </a:xfrm>
          <a:prstGeom prst="homePlat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Analysere nåsituasjon og definere tiltak</a:t>
            </a:r>
          </a:p>
        </p:txBody>
      </p:sp>
    </p:spTree>
    <p:extLst>
      <p:ext uri="{BB962C8B-B14F-4D97-AF65-F5344CB8AC3E}">
        <p14:creationId xmlns:p14="http://schemas.microsoft.com/office/powerpoint/2010/main" val="424164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776B455-EEE1-AAC0-DC11-59CA0D6ECB46}"/>
              </a:ext>
            </a:extLst>
          </p:cNvPr>
          <p:cNvSpPr txBox="1"/>
          <p:nvPr/>
        </p:nvSpPr>
        <p:spPr>
          <a:xfrm>
            <a:off x="996867" y="1767006"/>
            <a:ext cx="10198266" cy="286232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6000" b="0" i="0" u="none" strike="noStrike" kern="1200" cap="none" spc="0" normalizeH="0" baseline="0" noProof="0" dirty="0">
                <a:ln>
                  <a:noFill/>
                </a:ln>
                <a:solidFill>
                  <a:srgbClr val="001A57"/>
                </a:solidFill>
                <a:effectLst/>
                <a:uLnTx/>
                <a:uFillTx/>
                <a:latin typeface="Franklin Gothic Heavy"/>
              </a:rPr>
              <a:t>Hva handler personvern og informasjonssikkerhet </a:t>
            </a:r>
            <a:r>
              <a:rPr kumimoji="0" lang="nb-NO" sz="6000" b="0" i="1" u="none" strike="noStrike" kern="1200" cap="none" spc="0" normalizeH="0" baseline="0" noProof="0" dirty="0">
                <a:ln>
                  <a:noFill/>
                </a:ln>
                <a:solidFill>
                  <a:srgbClr val="001A57"/>
                </a:solidFill>
                <a:effectLst/>
                <a:uLnTx/>
                <a:uFillTx/>
                <a:latin typeface="Franklin Gothic Heavy"/>
              </a:rPr>
              <a:t>egentlig</a:t>
            </a:r>
            <a:r>
              <a:rPr kumimoji="0" lang="nb-NO" sz="6000" b="0" i="0" u="none" strike="noStrike" kern="1200" cap="none" spc="0" normalizeH="0" baseline="0" noProof="0" dirty="0">
                <a:ln>
                  <a:noFill/>
                </a:ln>
                <a:solidFill>
                  <a:srgbClr val="001A57"/>
                </a:solidFill>
                <a:effectLst/>
                <a:uLnTx/>
                <a:uFillTx/>
                <a:latin typeface="Franklin Gothic Heavy"/>
              </a:rPr>
              <a:t> om</a:t>
            </a:r>
            <a:r>
              <a:rPr lang="nb-NO" sz="6000" dirty="0">
                <a:solidFill>
                  <a:srgbClr val="001A57"/>
                </a:solidFill>
                <a:latin typeface="Franklin Gothic Heavy"/>
              </a:rPr>
              <a:t>?</a:t>
            </a:r>
            <a:endParaRPr kumimoji="0" lang="nb-NO" sz="6000" b="0" i="0" u="none" strike="noStrike" kern="1200" cap="none" spc="0" normalizeH="0" baseline="0" noProof="0" dirty="0">
              <a:ln>
                <a:noFill/>
              </a:ln>
              <a:solidFill>
                <a:srgbClr val="001A57"/>
              </a:solidFill>
              <a:effectLst/>
              <a:uLnTx/>
              <a:uFillTx/>
              <a:latin typeface="Franklin Gothic Heavy"/>
            </a:endParaRPr>
          </a:p>
        </p:txBody>
      </p:sp>
    </p:spTree>
    <p:extLst>
      <p:ext uri="{BB962C8B-B14F-4D97-AF65-F5344CB8AC3E}">
        <p14:creationId xmlns:p14="http://schemas.microsoft.com/office/powerpoint/2010/main" val="72063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12F2E4-D4AC-4586-85A8-BEF32C3155AA}"/>
              </a:ext>
            </a:extLst>
          </p:cNvPr>
          <p:cNvSpPr>
            <a:spLocks noGrp="1"/>
          </p:cNvSpPr>
          <p:nvPr>
            <p:ph type="title"/>
          </p:nvPr>
        </p:nvSpPr>
        <p:spPr/>
        <p:txBody>
          <a:bodyPr anchor="t"/>
          <a:lstStyle/>
          <a:p>
            <a:r>
              <a:rPr lang="nb-NO" dirty="0"/>
              <a:t>Møter</a:t>
            </a:r>
          </a:p>
        </p:txBody>
      </p:sp>
      <p:graphicFrame>
        <p:nvGraphicFramePr>
          <p:cNvPr id="5" name="Tabell 5">
            <a:extLst>
              <a:ext uri="{FF2B5EF4-FFF2-40B4-BE49-F238E27FC236}">
                <a16:creationId xmlns:a16="http://schemas.microsoft.com/office/drawing/2014/main" id="{FA800135-6CD5-4837-9C10-42EF64C137F1}"/>
              </a:ext>
            </a:extLst>
          </p:cNvPr>
          <p:cNvGraphicFramePr>
            <a:graphicFrameLocks noGrp="1"/>
          </p:cNvGraphicFramePr>
          <p:nvPr>
            <p:ph sz="quarter" idx="10"/>
            <p:extLst>
              <p:ext uri="{D42A27DB-BD31-4B8C-83A1-F6EECF244321}">
                <p14:modId xmlns:p14="http://schemas.microsoft.com/office/powerpoint/2010/main" val="2912354259"/>
              </p:ext>
            </p:extLst>
          </p:nvPr>
        </p:nvGraphicFramePr>
        <p:xfrm>
          <a:off x="609600" y="1278713"/>
          <a:ext cx="10890692" cy="4693920"/>
        </p:xfrm>
        <a:graphic>
          <a:graphicData uri="http://schemas.openxmlformats.org/drawingml/2006/table">
            <a:tbl>
              <a:tblPr firstRow="1" bandRow="1">
                <a:tableStyleId>{5C22544A-7EE6-4342-B048-85BDC9FD1C3A}</a:tableStyleId>
              </a:tblPr>
              <a:tblGrid>
                <a:gridCol w="1285875">
                  <a:extLst>
                    <a:ext uri="{9D8B030D-6E8A-4147-A177-3AD203B41FA5}">
                      <a16:colId xmlns:a16="http://schemas.microsoft.com/office/drawing/2014/main" val="1211122497"/>
                    </a:ext>
                  </a:extLst>
                </a:gridCol>
                <a:gridCol w="2305050">
                  <a:extLst>
                    <a:ext uri="{9D8B030D-6E8A-4147-A177-3AD203B41FA5}">
                      <a16:colId xmlns:a16="http://schemas.microsoft.com/office/drawing/2014/main" val="2342722709"/>
                    </a:ext>
                  </a:extLst>
                </a:gridCol>
                <a:gridCol w="3609625">
                  <a:extLst>
                    <a:ext uri="{9D8B030D-6E8A-4147-A177-3AD203B41FA5}">
                      <a16:colId xmlns:a16="http://schemas.microsoft.com/office/drawing/2014/main" val="929396867"/>
                    </a:ext>
                  </a:extLst>
                </a:gridCol>
                <a:gridCol w="3690142">
                  <a:extLst>
                    <a:ext uri="{9D8B030D-6E8A-4147-A177-3AD203B41FA5}">
                      <a16:colId xmlns:a16="http://schemas.microsoft.com/office/drawing/2014/main" val="1797313411"/>
                    </a:ext>
                  </a:extLst>
                </a:gridCol>
              </a:tblGrid>
              <a:tr h="248160">
                <a:tc>
                  <a:txBody>
                    <a:bodyPr/>
                    <a:lstStyle/>
                    <a:p>
                      <a:r>
                        <a:rPr lang="nb-NO" sz="1400" dirty="0"/>
                        <a:t>Dato</a:t>
                      </a:r>
                    </a:p>
                  </a:txBody>
                  <a:tcPr>
                    <a:solidFill>
                      <a:srgbClr val="001A58"/>
                    </a:solidFill>
                  </a:tcPr>
                </a:tc>
                <a:tc>
                  <a:txBody>
                    <a:bodyPr/>
                    <a:lstStyle/>
                    <a:p>
                      <a:r>
                        <a:rPr lang="nb-NO" sz="1400" dirty="0"/>
                        <a:t>Hva</a:t>
                      </a:r>
                    </a:p>
                  </a:txBody>
                  <a:tcPr>
                    <a:solidFill>
                      <a:srgbClr val="001A58"/>
                    </a:solidFill>
                  </a:tcPr>
                </a:tc>
                <a:tc>
                  <a:txBody>
                    <a:bodyPr/>
                    <a:lstStyle/>
                    <a:p>
                      <a:r>
                        <a:rPr lang="nb-NO" sz="1400"/>
                        <a:t>Agenda veiledermøte</a:t>
                      </a:r>
                    </a:p>
                  </a:txBody>
                  <a:tcPr>
                    <a:solidFill>
                      <a:srgbClr val="001A58"/>
                    </a:solidFill>
                  </a:tcPr>
                </a:tc>
                <a:tc>
                  <a:txBody>
                    <a:bodyPr/>
                    <a:lstStyle/>
                    <a:p>
                      <a:r>
                        <a:rPr lang="nb-NO" sz="1400"/>
                        <a:t>Agenda veiledningsmøte</a:t>
                      </a:r>
                    </a:p>
                  </a:txBody>
                  <a:tcPr>
                    <a:solidFill>
                      <a:srgbClr val="001A58"/>
                    </a:solidFill>
                  </a:tcPr>
                </a:tc>
                <a:extLst>
                  <a:ext uri="{0D108BD9-81ED-4DB2-BD59-A6C34878D82A}">
                    <a16:rowId xmlns:a16="http://schemas.microsoft.com/office/drawing/2014/main" val="65692157"/>
                  </a:ext>
                </a:extLst>
              </a:tr>
              <a:tr h="248160">
                <a:tc>
                  <a:txBody>
                    <a:bodyPr/>
                    <a:lstStyle/>
                    <a:p>
                      <a:endParaRPr lang="nb-NO" sz="1400" dirty="0"/>
                    </a:p>
                  </a:txBody>
                  <a:tcPr/>
                </a:tc>
                <a:tc>
                  <a:txBody>
                    <a:bodyPr/>
                    <a:lstStyle/>
                    <a:p>
                      <a:r>
                        <a:rPr lang="nb-NO" sz="1400" b="1"/>
                        <a:t>Informasjonsmøter</a:t>
                      </a:r>
                    </a:p>
                  </a:txBody>
                  <a:tcPr/>
                </a:tc>
                <a:tc gridSpan="2">
                  <a:txBody>
                    <a:bodyPr/>
                    <a:lstStyle/>
                    <a:p>
                      <a:pPr marL="0" indent="0">
                        <a:buFont typeface="Arial" panose="020B0604020202020204" pitchFamily="34" charset="0"/>
                        <a:buNone/>
                      </a:pPr>
                      <a:r>
                        <a:rPr lang="nb-NO" sz="1400" dirty="0"/>
                        <a:t>Veiledere + deltakere (1 time)</a:t>
                      </a:r>
                    </a:p>
                  </a:txBody>
                  <a:tcPr/>
                </a:tc>
                <a:tc hMerge="1">
                  <a:txBody>
                    <a:bodyPr/>
                    <a:lstStyle/>
                    <a:p>
                      <a:pPr marL="285750" indent="-285750">
                        <a:buFont typeface="Arial" panose="020B0604020202020204" pitchFamily="34" charset="0"/>
                        <a:buChar char="•"/>
                      </a:pPr>
                      <a:endParaRPr lang="nb-NO" sz="1600" dirty="0"/>
                    </a:p>
                  </a:txBody>
                  <a:tcPr/>
                </a:tc>
                <a:extLst>
                  <a:ext uri="{0D108BD9-81ED-4DB2-BD59-A6C34878D82A}">
                    <a16:rowId xmlns:a16="http://schemas.microsoft.com/office/drawing/2014/main" val="4109544400"/>
                  </a:ext>
                </a:extLst>
              </a:tr>
              <a:tr h="609121">
                <a:tc>
                  <a:txBody>
                    <a:bodyPr/>
                    <a:lstStyle/>
                    <a:p>
                      <a:endParaRPr lang="nb-NO" sz="1400" dirty="0"/>
                    </a:p>
                  </a:txBody>
                  <a:tcPr/>
                </a:tc>
                <a:tc>
                  <a:txBody>
                    <a:bodyPr/>
                    <a:lstStyle/>
                    <a:p>
                      <a:r>
                        <a:rPr lang="nb-NO" sz="1400" b="1" dirty="0"/>
                        <a:t>Samling 0 </a:t>
                      </a:r>
                      <a:r>
                        <a:rPr lang="nb-NO" sz="1400" b="0" dirty="0"/>
                        <a:t>Veiledermøte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dirty="0"/>
                        <a:t>Veiledere (1,5 time)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Informasjon og bli-kjent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Kartleggingsverktøyet</a:t>
                      </a:r>
                    </a:p>
                  </a:txBody>
                  <a:tcPr/>
                </a:tc>
                <a:tc>
                  <a:txBody>
                    <a:bodyPr/>
                    <a:lstStyle/>
                    <a:p>
                      <a:pPr marL="0" indent="0">
                        <a:buFont typeface="Arial" panose="020B0604020202020204" pitchFamily="34" charset="0"/>
                        <a:buNone/>
                      </a:pPr>
                      <a:r>
                        <a:rPr lang="nb-NO" sz="1400" dirty="0"/>
                        <a:t>N/A</a:t>
                      </a:r>
                    </a:p>
                  </a:txBody>
                  <a:tcPr/>
                </a:tc>
                <a:extLst>
                  <a:ext uri="{0D108BD9-81ED-4DB2-BD59-A6C34878D82A}">
                    <a16:rowId xmlns:a16="http://schemas.microsoft.com/office/drawing/2014/main" val="3034788009"/>
                  </a:ext>
                </a:extLst>
              </a:tr>
              <a:tr h="609121">
                <a:tc>
                  <a:txBody>
                    <a:bodyPr/>
                    <a:lstStyle/>
                    <a:p>
                      <a:endParaRPr lang="nb-NO" sz="1400" dirty="0"/>
                    </a:p>
                  </a:txBody>
                  <a:tcPr/>
                </a:tc>
                <a:tc>
                  <a:txBody>
                    <a:bodyPr/>
                    <a:lstStyle/>
                    <a:p>
                      <a:r>
                        <a:rPr lang="nb-NO" sz="1400" b="1" dirty="0"/>
                        <a:t>Samling 1</a:t>
                      </a:r>
                      <a:r>
                        <a:rPr lang="nb-NO" sz="1400" dirty="0"/>
                        <a:t> Kartlegging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dirty="0"/>
                        <a:t>Veiledere (1,5 time)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Kompetanseløft: Grunnleggende personvern og informasjonssikkerhet</a:t>
                      </a:r>
                    </a:p>
                  </a:txBody>
                  <a:tcPr/>
                </a:tc>
                <a:tc>
                  <a:txBody>
                    <a:bodyPr/>
                    <a:lstStyle/>
                    <a:p>
                      <a:pPr marL="0" indent="0">
                        <a:buFont typeface="Arial" panose="020B0604020202020204" pitchFamily="34" charset="0"/>
                        <a:buNone/>
                      </a:pPr>
                      <a:r>
                        <a:rPr lang="nb-NO" sz="1400" dirty="0"/>
                        <a:t>Veiledere + deltakere (1,5 time)</a:t>
                      </a:r>
                    </a:p>
                    <a:p>
                      <a:pPr marL="285750" indent="-285750">
                        <a:buFont typeface="Arial" panose="020B0604020202020204" pitchFamily="34" charset="0"/>
                        <a:buChar char="•"/>
                      </a:pPr>
                      <a:r>
                        <a:rPr lang="nb-NO" sz="1400" dirty="0"/>
                        <a:t>Informasjon og bli-kjent</a:t>
                      </a:r>
                    </a:p>
                    <a:p>
                      <a:pPr marL="285750" indent="-285750">
                        <a:buFont typeface="Arial" panose="020B0604020202020204" pitchFamily="34" charset="0"/>
                        <a:buChar char="•"/>
                      </a:pPr>
                      <a:r>
                        <a:rPr lang="nb-NO" sz="1400" dirty="0"/>
                        <a:t>Kartleggingsverktøyet: Kartlegging</a:t>
                      </a:r>
                    </a:p>
                  </a:txBody>
                  <a:tcPr/>
                </a:tc>
                <a:extLst>
                  <a:ext uri="{0D108BD9-81ED-4DB2-BD59-A6C34878D82A}">
                    <a16:rowId xmlns:a16="http://schemas.microsoft.com/office/drawing/2014/main" val="4213361305"/>
                  </a:ext>
                </a:extLst>
              </a:tr>
              <a:tr h="789601">
                <a:tc>
                  <a:txBody>
                    <a:bodyPr/>
                    <a:lstStyle/>
                    <a:p>
                      <a:endParaRPr lang="nb-NO"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b="1" dirty="0"/>
                        <a:t>Samling 2</a:t>
                      </a:r>
                      <a:r>
                        <a:rPr lang="nb-NO" sz="1400" dirty="0"/>
                        <a:t> Prioritering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t>(Fysisk dagssamling – dele opp i to dersom ikke)</a:t>
                      </a:r>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u="none" dirty="0"/>
                        <a:t>Veiledere + deltakere (5 timer)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u="none" dirty="0"/>
                        <a:t>Kompetanseløft:  Grunnleggende personvern og informasjonssikkerhet + Personopplysningssikkerhet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u="none" dirty="0"/>
                        <a:t>Kartleggingsverktøyet: Prioritering</a:t>
                      </a: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600" dirty="0"/>
                    </a:p>
                  </a:txBody>
                  <a:tcPr/>
                </a:tc>
                <a:extLst>
                  <a:ext uri="{0D108BD9-81ED-4DB2-BD59-A6C34878D82A}">
                    <a16:rowId xmlns:a16="http://schemas.microsoft.com/office/drawing/2014/main" val="2458667069"/>
                  </a:ext>
                </a:extLst>
              </a:tr>
              <a:tr h="789601">
                <a:tc>
                  <a:txBody>
                    <a:bodyPr/>
                    <a:lstStyle/>
                    <a:p>
                      <a:endParaRPr lang="nb-NO" sz="1400" dirty="0"/>
                    </a:p>
                  </a:txBody>
                  <a:tcPr/>
                </a:tc>
                <a:tc>
                  <a:txBody>
                    <a:bodyPr/>
                    <a:lstStyle/>
                    <a:p>
                      <a:r>
                        <a:rPr lang="nb-NO" sz="1400" b="1"/>
                        <a:t>Samling 3</a:t>
                      </a:r>
                      <a:r>
                        <a:rPr lang="nb-NO" sz="1400"/>
                        <a:t> Gjennomføring</a:t>
                      </a:r>
                    </a:p>
                  </a:txBody>
                  <a:tcPr/>
                </a:tc>
                <a:tc>
                  <a:txBody>
                    <a:bodyPr/>
                    <a:lstStyle/>
                    <a:p>
                      <a:pPr marL="0" indent="0">
                        <a:buFont typeface="Arial" panose="020B0604020202020204" pitchFamily="34" charset="0"/>
                        <a:buNone/>
                      </a:pPr>
                      <a:r>
                        <a:rPr lang="nb-NO" sz="1400" u="none" dirty="0"/>
                        <a:t>Veiledere (1,5 time)</a:t>
                      </a:r>
                    </a:p>
                    <a:p>
                      <a:pPr marL="285750" indent="-285750">
                        <a:buFont typeface="Arial" panose="020B0604020202020204" pitchFamily="34" charset="0"/>
                        <a:buChar char="•"/>
                      </a:pPr>
                      <a:r>
                        <a:rPr lang="nb-NO" sz="1400" u="none" dirty="0"/>
                        <a:t>Kompetanseløft: DPIA</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u="none" dirty="0"/>
                        <a:t>Veiledere + deltakere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u="none" dirty="0"/>
                        <a:t>Kompetanseløft: Personopplysningssikkerhet</a:t>
                      </a:r>
                      <a:endParaRPr lang="nb-NO" sz="1400" dirty="0"/>
                    </a:p>
                    <a:p>
                      <a:pPr marL="285750" indent="-285750">
                        <a:buFont typeface="Arial" panose="020B0604020202020204" pitchFamily="34" charset="0"/>
                        <a:buChar char="•"/>
                      </a:pPr>
                      <a:r>
                        <a:rPr lang="nb-NO" sz="1400" dirty="0"/>
                        <a:t>Kartleggingsverktøyet: Gjennomføring</a:t>
                      </a:r>
                    </a:p>
                  </a:txBody>
                  <a:tcPr/>
                </a:tc>
                <a:extLst>
                  <a:ext uri="{0D108BD9-81ED-4DB2-BD59-A6C34878D82A}">
                    <a16:rowId xmlns:a16="http://schemas.microsoft.com/office/drawing/2014/main" val="2854827832"/>
                  </a:ext>
                </a:extLst>
              </a:tr>
              <a:tr h="609121">
                <a:tc>
                  <a:txBody>
                    <a:bodyPr/>
                    <a:lstStyle/>
                    <a:p>
                      <a:endParaRPr lang="nb-NO" sz="1400" dirty="0"/>
                    </a:p>
                  </a:txBody>
                  <a:tcPr/>
                </a:tc>
                <a:tc>
                  <a:txBody>
                    <a:bodyPr/>
                    <a:lstStyle/>
                    <a:p>
                      <a:r>
                        <a:rPr lang="nb-NO" sz="1400" b="1" dirty="0"/>
                        <a:t>Samling 4</a:t>
                      </a:r>
                      <a:r>
                        <a:rPr lang="nb-NO" sz="1400" dirty="0"/>
                        <a:t> Evaluering</a:t>
                      </a:r>
                    </a:p>
                  </a:txBody>
                  <a:tcPr/>
                </a:tc>
                <a:tc>
                  <a:txBody>
                    <a:bodyPr/>
                    <a:lstStyle/>
                    <a:p>
                      <a:pPr marL="0" indent="0">
                        <a:buFont typeface="Arial" panose="020B0604020202020204" pitchFamily="34" charset="0"/>
                        <a:buNone/>
                      </a:pPr>
                      <a:r>
                        <a:rPr lang="nb-NO" sz="1400" dirty="0"/>
                        <a:t>Veiledere (1,5 time)</a:t>
                      </a:r>
                    </a:p>
                    <a:p>
                      <a:pPr marL="285750" indent="-285750">
                        <a:buFont typeface="Arial" panose="020B0604020202020204" pitchFamily="34" charset="0"/>
                        <a:buChar char="•"/>
                      </a:pPr>
                      <a:r>
                        <a:rPr lang="nb-NO" sz="1400" dirty="0"/>
                        <a:t>Veien videre</a:t>
                      </a:r>
                    </a:p>
                  </a:txBody>
                  <a:tcPr/>
                </a:tc>
                <a:tc>
                  <a:txBody>
                    <a:bodyPr/>
                    <a:lstStyle/>
                    <a:p>
                      <a:pPr marL="0" indent="0">
                        <a:buFont typeface="Arial" panose="020B0604020202020204" pitchFamily="34" charset="0"/>
                        <a:buNone/>
                      </a:pPr>
                      <a:r>
                        <a:rPr lang="nb-NO" sz="1400" dirty="0"/>
                        <a:t>Veiledere + deltakere (1,5 time)</a:t>
                      </a:r>
                    </a:p>
                    <a:p>
                      <a:pPr marL="285750" indent="-285750">
                        <a:buFont typeface="Arial" panose="020B0604020202020204" pitchFamily="34" charset="0"/>
                        <a:buChar char="•"/>
                      </a:pPr>
                      <a:r>
                        <a:rPr lang="nb-NO" sz="1400" dirty="0"/>
                        <a:t>Kompetanseløft: DPIA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Kartleggingsverktøyet: Evaluering</a:t>
                      </a:r>
                    </a:p>
                  </a:txBody>
                  <a:tcPr/>
                </a:tc>
                <a:extLst>
                  <a:ext uri="{0D108BD9-81ED-4DB2-BD59-A6C34878D82A}">
                    <a16:rowId xmlns:a16="http://schemas.microsoft.com/office/drawing/2014/main" val="3833357360"/>
                  </a:ext>
                </a:extLst>
              </a:tr>
            </a:tbl>
          </a:graphicData>
        </a:graphic>
      </p:graphicFrame>
    </p:spTree>
    <p:extLst>
      <p:ext uri="{BB962C8B-B14F-4D97-AF65-F5344CB8AC3E}">
        <p14:creationId xmlns:p14="http://schemas.microsoft.com/office/powerpoint/2010/main" val="372282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11191E-6A8B-432C-9F60-EB67288281F3}"/>
              </a:ext>
            </a:extLst>
          </p:cNvPr>
          <p:cNvSpPr>
            <a:spLocks noGrp="1"/>
          </p:cNvSpPr>
          <p:nvPr>
            <p:ph type="ctrTitle"/>
          </p:nvPr>
        </p:nvSpPr>
        <p:spPr>
          <a:xfrm>
            <a:off x="521353" y="3429000"/>
            <a:ext cx="5574648" cy="1509189"/>
          </a:xfrm>
        </p:spPr>
        <p:txBody>
          <a:bodyPr/>
          <a:lstStyle/>
          <a:p>
            <a:r>
              <a:rPr lang="nb-NO" sz="4400" dirty="0"/>
              <a:t>Prosess og innhold</a:t>
            </a:r>
          </a:p>
        </p:txBody>
      </p:sp>
    </p:spTree>
    <p:extLst>
      <p:ext uri="{BB962C8B-B14F-4D97-AF65-F5344CB8AC3E}">
        <p14:creationId xmlns:p14="http://schemas.microsoft.com/office/powerpoint/2010/main" val="384433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C96551CD-170D-4762-B158-28CD0FCA8234}"/>
              </a:ext>
            </a:extLst>
          </p:cNvPr>
          <p:cNvGrpSpPr/>
          <p:nvPr/>
        </p:nvGrpSpPr>
        <p:grpSpPr>
          <a:xfrm>
            <a:off x="0" y="1500192"/>
            <a:ext cx="8464499" cy="4762499"/>
            <a:chOff x="1238248" y="1104599"/>
            <a:chExt cx="8464499" cy="4762499"/>
          </a:xfrm>
        </p:grpSpPr>
        <p:sp>
          <p:nvSpPr>
            <p:cNvPr id="12" name="Rektangel 11">
              <a:extLst>
                <a:ext uri="{FF2B5EF4-FFF2-40B4-BE49-F238E27FC236}">
                  <a16:creationId xmlns:a16="http://schemas.microsoft.com/office/drawing/2014/main" id="{6FF765EB-7BA0-4A41-8CB7-CB5A4EAC5C18}"/>
                </a:ext>
              </a:extLst>
            </p:cNvPr>
            <p:cNvSpPr/>
            <p:nvPr/>
          </p:nvSpPr>
          <p:spPr>
            <a:xfrm>
              <a:off x="1238248" y="1443838"/>
              <a:ext cx="6111090" cy="1004658"/>
            </a:xfrm>
            <a:prstGeom prst="rect">
              <a:avLst/>
            </a:prstGeom>
            <a:solidFill>
              <a:srgbClr val="001A58">
                <a:alpha val="42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dirty="0"/>
            </a:p>
          </p:txBody>
        </p:sp>
        <p:sp>
          <p:nvSpPr>
            <p:cNvPr id="9" name="Bred bue 8">
              <a:extLst>
                <a:ext uri="{FF2B5EF4-FFF2-40B4-BE49-F238E27FC236}">
                  <a16:creationId xmlns:a16="http://schemas.microsoft.com/office/drawing/2014/main" id="{B70CA89A-214E-42CB-81CF-F25AB8D99603}"/>
                </a:ext>
              </a:extLst>
            </p:cNvPr>
            <p:cNvSpPr/>
            <p:nvPr/>
          </p:nvSpPr>
          <p:spPr>
            <a:xfrm rot="5400000">
              <a:off x="5332967" y="1443842"/>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schemeClr val="tx1"/>
                </a:solidFill>
              </a:endParaRPr>
            </a:p>
          </p:txBody>
        </p:sp>
        <p:sp>
          <p:nvSpPr>
            <p:cNvPr id="14" name="Bred bue 13">
              <a:extLst>
                <a:ext uri="{FF2B5EF4-FFF2-40B4-BE49-F238E27FC236}">
                  <a16:creationId xmlns:a16="http://schemas.microsoft.com/office/drawing/2014/main" id="{A03904B1-5067-486A-9B5A-960033E14E39}"/>
                </a:ext>
              </a:extLst>
            </p:cNvPr>
            <p:cNvSpPr/>
            <p:nvPr/>
          </p:nvSpPr>
          <p:spPr>
            <a:xfrm rot="10800000">
              <a:off x="5332967" y="1443842"/>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schemeClr val="tx1"/>
                </a:solidFill>
              </a:endParaRPr>
            </a:p>
          </p:txBody>
        </p:sp>
        <p:sp>
          <p:nvSpPr>
            <p:cNvPr id="15" name="Bred bue 14">
              <a:extLst>
                <a:ext uri="{FF2B5EF4-FFF2-40B4-BE49-F238E27FC236}">
                  <a16:creationId xmlns:a16="http://schemas.microsoft.com/office/drawing/2014/main" id="{C0090707-94C4-4D52-84D2-3CA042349FF2}"/>
                </a:ext>
              </a:extLst>
            </p:cNvPr>
            <p:cNvSpPr/>
            <p:nvPr/>
          </p:nvSpPr>
          <p:spPr>
            <a:xfrm rot="16200000">
              <a:off x="5329302" y="1443839"/>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schemeClr val="tx1"/>
                </a:solidFill>
              </a:endParaRPr>
            </a:p>
          </p:txBody>
        </p:sp>
        <p:sp>
          <p:nvSpPr>
            <p:cNvPr id="16" name="Bred bue 15">
              <a:extLst>
                <a:ext uri="{FF2B5EF4-FFF2-40B4-BE49-F238E27FC236}">
                  <a16:creationId xmlns:a16="http://schemas.microsoft.com/office/drawing/2014/main" id="{D2509CA1-E387-492A-9A52-B03E1CB35BDD}"/>
                </a:ext>
              </a:extLst>
            </p:cNvPr>
            <p:cNvSpPr/>
            <p:nvPr/>
          </p:nvSpPr>
          <p:spPr>
            <a:xfrm>
              <a:off x="5325636" y="1443835"/>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schemeClr val="tx1"/>
                </a:solidFill>
              </a:endParaRPr>
            </a:p>
          </p:txBody>
        </p:sp>
        <p:sp>
          <p:nvSpPr>
            <p:cNvPr id="13" name="Rektangel 12">
              <a:extLst>
                <a:ext uri="{FF2B5EF4-FFF2-40B4-BE49-F238E27FC236}">
                  <a16:creationId xmlns:a16="http://schemas.microsoft.com/office/drawing/2014/main" id="{354F250F-3B19-49B3-BACE-28C6F7D239BC}"/>
                </a:ext>
              </a:extLst>
            </p:cNvPr>
            <p:cNvSpPr/>
            <p:nvPr/>
          </p:nvSpPr>
          <p:spPr>
            <a:xfrm>
              <a:off x="2788403" y="1741909"/>
              <a:ext cx="1955471" cy="400110"/>
            </a:xfrm>
            <a:prstGeom prst="rect">
              <a:avLst/>
            </a:prstGeom>
            <a:noFill/>
          </p:spPr>
          <p:txBody>
            <a:bodyPr wrap="none" lIns="91440" tIns="45720" rIns="91440" bIns="45720">
              <a:spAutoFit/>
            </a:bodyPr>
            <a:lstStyle/>
            <a:p>
              <a:pPr algn="ctr"/>
              <a:r>
                <a:rPr lang="nb-NO" sz="2000" b="0" cap="none" spc="0" dirty="0">
                  <a:ln w="0"/>
                  <a:solidFill>
                    <a:schemeClr val="bg1"/>
                  </a:solidFill>
                </a:rPr>
                <a:t>Etablere prosjekt</a:t>
              </a:r>
            </a:p>
          </p:txBody>
        </p:sp>
        <p:sp>
          <p:nvSpPr>
            <p:cNvPr id="17" name="Rektangel 16">
              <a:extLst>
                <a:ext uri="{FF2B5EF4-FFF2-40B4-BE49-F238E27FC236}">
                  <a16:creationId xmlns:a16="http://schemas.microsoft.com/office/drawing/2014/main" id="{CE8A9059-45FE-404A-9736-124E6602BF26}"/>
                </a:ext>
              </a:extLst>
            </p:cNvPr>
            <p:cNvSpPr/>
            <p:nvPr/>
          </p:nvSpPr>
          <p:spPr>
            <a:xfrm rot="2700000">
              <a:off x="4923396" y="1861469"/>
              <a:ext cx="4001964" cy="4009294"/>
            </a:xfrm>
            <a:prstGeom prst="rect">
              <a:avLst/>
            </a:prstGeom>
            <a:noFill/>
          </p:spPr>
          <p:txBody>
            <a:bodyPr wrap="none" lIns="91440" tIns="45720" rIns="91440" bIns="45720">
              <a:prstTxWarp prst="textArchUp">
                <a:avLst>
                  <a:gd name="adj" fmla="val 5521334"/>
                </a:avLst>
              </a:prstTxWarp>
              <a:spAutoFit/>
            </a:bodyPr>
            <a:lstStyle/>
            <a:p>
              <a:pPr algn="ctr"/>
              <a:r>
                <a:rPr lang="nb-NO" sz="2000" b="0" cap="none" spc="0" dirty="0">
                  <a:ln w="0"/>
                  <a:solidFill>
                    <a:schemeClr val="bg1"/>
                  </a:solidFill>
                </a:rPr>
                <a:t>Kartlegge</a:t>
              </a:r>
            </a:p>
          </p:txBody>
        </p:sp>
        <p:sp>
          <p:nvSpPr>
            <p:cNvPr id="18" name="Rektangel 17">
              <a:extLst>
                <a:ext uri="{FF2B5EF4-FFF2-40B4-BE49-F238E27FC236}">
                  <a16:creationId xmlns:a16="http://schemas.microsoft.com/office/drawing/2014/main" id="{CFAB4628-83C2-4929-8919-D914DB3F93A3}"/>
                </a:ext>
              </a:extLst>
            </p:cNvPr>
            <p:cNvSpPr/>
            <p:nvPr/>
          </p:nvSpPr>
          <p:spPr>
            <a:xfrm rot="18900000">
              <a:off x="5700783" y="1843883"/>
              <a:ext cx="4001964" cy="4009294"/>
            </a:xfrm>
            <a:prstGeom prst="rect">
              <a:avLst/>
            </a:prstGeom>
            <a:noFill/>
          </p:spPr>
          <p:txBody>
            <a:bodyPr wrap="none" lIns="91440" tIns="45720" rIns="91440" bIns="45720">
              <a:prstTxWarp prst="textArchUp">
                <a:avLst>
                  <a:gd name="adj" fmla="val 5738346"/>
                </a:avLst>
              </a:prstTxWarp>
              <a:spAutoFit/>
            </a:bodyPr>
            <a:lstStyle/>
            <a:p>
              <a:pPr algn="ctr"/>
              <a:r>
                <a:rPr lang="nb-NO" sz="2000" b="0" cap="none" spc="0" dirty="0">
                  <a:ln w="0"/>
                  <a:solidFill>
                    <a:schemeClr val="bg1"/>
                  </a:solidFill>
                </a:rPr>
                <a:t>Evaluere</a:t>
              </a:r>
            </a:p>
          </p:txBody>
        </p:sp>
        <p:sp>
          <p:nvSpPr>
            <p:cNvPr id="19" name="Rektangel 18">
              <a:extLst>
                <a:ext uri="{FF2B5EF4-FFF2-40B4-BE49-F238E27FC236}">
                  <a16:creationId xmlns:a16="http://schemas.microsoft.com/office/drawing/2014/main" id="{31EE7148-C53C-4119-BD7D-AD5D2C74DD58}"/>
                </a:ext>
              </a:extLst>
            </p:cNvPr>
            <p:cNvSpPr/>
            <p:nvPr/>
          </p:nvSpPr>
          <p:spPr>
            <a:xfrm rot="2700000">
              <a:off x="5681732" y="1100934"/>
              <a:ext cx="4001964" cy="4009294"/>
            </a:xfrm>
            <a:prstGeom prst="rect">
              <a:avLst/>
            </a:prstGeom>
            <a:noFill/>
          </p:spPr>
          <p:txBody>
            <a:bodyPr wrap="none" lIns="91440" tIns="45720" rIns="91440" bIns="45720">
              <a:prstTxWarp prst="textArchDown">
                <a:avLst/>
              </a:prstTxWarp>
              <a:spAutoFit/>
            </a:bodyPr>
            <a:lstStyle/>
            <a:p>
              <a:pPr algn="ctr"/>
              <a:r>
                <a:rPr lang="nb-NO" sz="2000" dirty="0">
                  <a:ln w="0"/>
                  <a:solidFill>
                    <a:schemeClr val="bg1"/>
                  </a:solidFill>
                </a:rPr>
                <a:t>Gjennomføre</a:t>
              </a:r>
              <a:endParaRPr lang="nb-NO" sz="2000" b="0" cap="none" spc="0" dirty="0">
                <a:ln w="0"/>
                <a:solidFill>
                  <a:schemeClr val="bg1"/>
                </a:solidFill>
              </a:endParaRPr>
            </a:p>
          </p:txBody>
        </p:sp>
        <p:sp>
          <p:nvSpPr>
            <p:cNvPr id="20" name="Rektangel 19">
              <a:extLst>
                <a:ext uri="{FF2B5EF4-FFF2-40B4-BE49-F238E27FC236}">
                  <a16:creationId xmlns:a16="http://schemas.microsoft.com/office/drawing/2014/main" id="{BF59727D-3FCB-4C1B-891D-6080BEFB7FE1}"/>
                </a:ext>
              </a:extLst>
            </p:cNvPr>
            <p:cNvSpPr/>
            <p:nvPr/>
          </p:nvSpPr>
          <p:spPr>
            <a:xfrm rot="18900000">
              <a:off x="4995932" y="1139542"/>
              <a:ext cx="4001964" cy="4009294"/>
            </a:xfrm>
            <a:prstGeom prst="rect">
              <a:avLst/>
            </a:prstGeom>
            <a:noFill/>
          </p:spPr>
          <p:txBody>
            <a:bodyPr wrap="none" lIns="91440" tIns="45720" rIns="91440" bIns="45720">
              <a:prstTxWarp prst="textArchDown">
                <a:avLst/>
              </a:prstTxWarp>
              <a:spAutoFit/>
            </a:bodyPr>
            <a:lstStyle/>
            <a:p>
              <a:pPr algn="ctr"/>
              <a:r>
                <a:rPr lang="nb-NO" sz="2000" dirty="0">
                  <a:ln w="0"/>
                  <a:solidFill>
                    <a:schemeClr val="bg1"/>
                  </a:solidFill>
                </a:rPr>
                <a:t>Prioritere</a:t>
              </a:r>
              <a:endParaRPr lang="nb-NO" sz="2000" b="0" cap="none" spc="0" dirty="0">
                <a:ln w="0"/>
                <a:solidFill>
                  <a:schemeClr val="bg1"/>
                </a:solidFill>
              </a:endParaRPr>
            </a:p>
          </p:txBody>
        </p:sp>
        <p:sp>
          <p:nvSpPr>
            <p:cNvPr id="21" name="Likebent trekant 20">
              <a:extLst>
                <a:ext uri="{FF2B5EF4-FFF2-40B4-BE49-F238E27FC236}">
                  <a16:creationId xmlns:a16="http://schemas.microsoft.com/office/drawing/2014/main" id="{07DB565B-8904-4D0C-A802-BC653D26E007}"/>
                </a:ext>
              </a:extLst>
            </p:cNvPr>
            <p:cNvSpPr/>
            <p:nvPr/>
          </p:nvSpPr>
          <p:spPr>
            <a:xfrm rot="5400000">
              <a:off x="6914364" y="1864518"/>
              <a:ext cx="1004658"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2" name="Likebent trekant 21">
              <a:extLst>
                <a:ext uri="{FF2B5EF4-FFF2-40B4-BE49-F238E27FC236}">
                  <a16:creationId xmlns:a16="http://schemas.microsoft.com/office/drawing/2014/main" id="{BD524A68-B90B-4B59-87F9-65A12F3D19E6}"/>
                </a:ext>
              </a:extLst>
            </p:cNvPr>
            <p:cNvSpPr/>
            <p:nvPr/>
          </p:nvSpPr>
          <p:spPr>
            <a:xfrm rot="10800000">
              <a:off x="8349461" y="3448478"/>
              <a:ext cx="985467"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3" name="Likebent trekant 22">
              <a:extLst>
                <a:ext uri="{FF2B5EF4-FFF2-40B4-BE49-F238E27FC236}">
                  <a16:creationId xmlns:a16="http://schemas.microsoft.com/office/drawing/2014/main" id="{D72E94E6-742A-4307-99BD-6B7812F0707D}"/>
                </a:ext>
              </a:extLst>
            </p:cNvPr>
            <p:cNvSpPr/>
            <p:nvPr/>
          </p:nvSpPr>
          <p:spPr>
            <a:xfrm rot="16200000">
              <a:off x="6763230" y="4870873"/>
              <a:ext cx="985467"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4" name="Likebent trekant 23">
              <a:extLst>
                <a:ext uri="{FF2B5EF4-FFF2-40B4-BE49-F238E27FC236}">
                  <a16:creationId xmlns:a16="http://schemas.microsoft.com/office/drawing/2014/main" id="{33731FB2-4633-444B-8AC4-0D0C2BD9023B}"/>
                </a:ext>
              </a:extLst>
            </p:cNvPr>
            <p:cNvSpPr/>
            <p:nvPr/>
          </p:nvSpPr>
          <p:spPr>
            <a:xfrm>
              <a:off x="5334062" y="3280690"/>
              <a:ext cx="985467"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grpSp>
      <p:pic>
        <p:nvPicPr>
          <p:cNvPr id="28" name="Grafikk 27" descr="Linjepil: krumming mot klokken kontur">
            <a:extLst>
              <a:ext uri="{FF2B5EF4-FFF2-40B4-BE49-F238E27FC236}">
                <a16:creationId xmlns:a16="http://schemas.microsoft.com/office/drawing/2014/main" id="{BA97DF22-BE02-4CEE-9800-98440ADEB5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716027" flipV="1">
            <a:off x="3946958" y="5175192"/>
            <a:ext cx="914400" cy="914400"/>
          </a:xfrm>
          <a:prstGeom prst="rect">
            <a:avLst/>
          </a:prstGeom>
        </p:spPr>
      </p:pic>
      <p:pic>
        <p:nvPicPr>
          <p:cNvPr id="29" name="Grafikk 28" descr="Linjepil: krumming mot klokken kontur">
            <a:extLst>
              <a:ext uri="{FF2B5EF4-FFF2-40B4-BE49-F238E27FC236}">
                <a16:creationId xmlns:a16="http://schemas.microsoft.com/office/drawing/2014/main" id="{32EF089F-3B5C-4908-953A-48EE07EF2B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508331">
            <a:off x="3306695" y="2750719"/>
            <a:ext cx="914400" cy="914400"/>
          </a:xfrm>
          <a:prstGeom prst="rect">
            <a:avLst/>
          </a:prstGeom>
        </p:spPr>
      </p:pic>
      <p:pic>
        <p:nvPicPr>
          <p:cNvPr id="31" name="Grafikk 30" descr="Linjepil: krumming mot klokken kontur">
            <a:extLst>
              <a:ext uri="{FF2B5EF4-FFF2-40B4-BE49-F238E27FC236}">
                <a16:creationId xmlns:a16="http://schemas.microsoft.com/office/drawing/2014/main" id="{0649344E-F9C3-4B67-87D9-FF3DC5FC0A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696130" flipV="1">
            <a:off x="7623846" y="2090973"/>
            <a:ext cx="914400" cy="914400"/>
          </a:xfrm>
          <a:prstGeom prst="rect">
            <a:avLst/>
          </a:prstGeom>
        </p:spPr>
      </p:pic>
      <p:pic>
        <p:nvPicPr>
          <p:cNvPr id="33" name="Grafikk 32" descr="Linjepil: krumming mot klokken kontur">
            <a:extLst>
              <a:ext uri="{FF2B5EF4-FFF2-40B4-BE49-F238E27FC236}">
                <a16:creationId xmlns:a16="http://schemas.microsoft.com/office/drawing/2014/main" id="{5D2255E9-A860-4247-A1C0-660718620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824495" flipH="1" flipV="1">
            <a:off x="7608339" y="4939612"/>
            <a:ext cx="914400" cy="914400"/>
          </a:xfrm>
          <a:prstGeom prst="rect">
            <a:avLst/>
          </a:prstGeom>
        </p:spPr>
      </p:pic>
      <p:sp>
        <p:nvSpPr>
          <p:cNvPr id="34" name="TekstSylinder 33">
            <a:extLst>
              <a:ext uri="{FF2B5EF4-FFF2-40B4-BE49-F238E27FC236}">
                <a16:creationId xmlns:a16="http://schemas.microsoft.com/office/drawing/2014/main" id="{5756E410-8301-47D4-9B75-605E495750C9}"/>
              </a:ext>
            </a:extLst>
          </p:cNvPr>
          <p:cNvSpPr txBox="1"/>
          <p:nvPr/>
        </p:nvSpPr>
        <p:spPr>
          <a:xfrm>
            <a:off x="8591074" y="2182521"/>
            <a:ext cx="3073771" cy="923330"/>
          </a:xfrm>
          <a:prstGeom prst="rect">
            <a:avLst/>
          </a:prstGeom>
          <a:noFill/>
        </p:spPr>
        <p:txBody>
          <a:bodyPr wrap="square" rtlCol="0">
            <a:spAutoFit/>
          </a:bodyPr>
          <a:lstStyle/>
          <a:p>
            <a:r>
              <a:rPr lang="nb-NO" dirty="0"/>
              <a:t>Systematisk kartlegging av dagens arbeid med personvern og informasjonssikkerhet</a:t>
            </a:r>
          </a:p>
        </p:txBody>
      </p:sp>
      <p:sp>
        <p:nvSpPr>
          <p:cNvPr id="35" name="TekstSylinder 34">
            <a:extLst>
              <a:ext uri="{FF2B5EF4-FFF2-40B4-BE49-F238E27FC236}">
                <a16:creationId xmlns:a16="http://schemas.microsoft.com/office/drawing/2014/main" id="{D23EAFB2-02B8-4CDB-8C3F-046AA0DA229C}"/>
              </a:ext>
            </a:extLst>
          </p:cNvPr>
          <p:cNvSpPr txBox="1"/>
          <p:nvPr/>
        </p:nvSpPr>
        <p:spPr>
          <a:xfrm>
            <a:off x="8552960" y="4979182"/>
            <a:ext cx="2891680" cy="923330"/>
          </a:xfrm>
          <a:prstGeom prst="rect">
            <a:avLst/>
          </a:prstGeom>
          <a:noFill/>
        </p:spPr>
        <p:txBody>
          <a:bodyPr wrap="square" rtlCol="0">
            <a:spAutoFit/>
          </a:bodyPr>
          <a:lstStyle/>
          <a:p>
            <a:r>
              <a:rPr lang="nb-NO" dirty="0"/>
              <a:t>Prioritering av hva som er viktig å få på plass først på bakgrunn av kartlegging </a:t>
            </a:r>
          </a:p>
        </p:txBody>
      </p:sp>
      <p:sp>
        <p:nvSpPr>
          <p:cNvPr id="39" name="Tittel 1">
            <a:extLst>
              <a:ext uri="{FF2B5EF4-FFF2-40B4-BE49-F238E27FC236}">
                <a16:creationId xmlns:a16="http://schemas.microsoft.com/office/drawing/2014/main" id="{BA321529-856D-43D6-AFA0-5F67C04012C2}"/>
              </a:ext>
            </a:extLst>
          </p:cNvPr>
          <p:cNvSpPr>
            <a:spLocks noGrp="1"/>
          </p:cNvSpPr>
          <p:nvPr>
            <p:ph type="title"/>
          </p:nvPr>
        </p:nvSpPr>
        <p:spPr>
          <a:xfrm>
            <a:off x="692045" y="359735"/>
            <a:ext cx="10972800" cy="912967"/>
          </a:xfrm>
        </p:spPr>
        <p:txBody>
          <a:bodyPr>
            <a:normAutofit/>
          </a:bodyPr>
          <a:lstStyle/>
          <a:p>
            <a:pPr algn="ctr"/>
            <a:r>
              <a:rPr lang="nb-NO" sz="3600"/>
              <a:t>Overordnet </a:t>
            </a:r>
            <a:r>
              <a:rPr lang="nb-NO" sz="3600" dirty="0"/>
              <a:t>prosess for veiledertjenesten</a:t>
            </a:r>
          </a:p>
        </p:txBody>
      </p:sp>
      <p:sp>
        <p:nvSpPr>
          <p:cNvPr id="40" name="TekstSylinder 39">
            <a:extLst>
              <a:ext uri="{FF2B5EF4-FFF2-40B4-BE49-F238E27FC236}">
                <a16:creationId xmlns:a16="http://schemas.microsoft.com/office/drawing/2014/main" id="{E408D543-D70A-4DA5-9A5A-A8DB3DEEF661}"/>
              </a:ext>
            </a:extLst>
          </p:cNvPr>
          <p:cNvSpPr txBox="1"/>
          <p:nvPr/>
        </p:nvSpPr>
        <p:spPr>
          <a:xfrm>
            <a:off x="1047750" y="5517683"/>
            <a:ext cx="2953644" cy="646331"/>
          </a:xfrm>
          <a:prstGeom prst="rect">
            <a:avLst/>
          </a:prstGeom>
          <a:noFill/>
        </p:spPr>
        <p:txBody>
          <a:bodyPr wrap="square" rtlCol="0">
            <a:spAutoFit/>
          </a:bodyPr>
          <a:lstStyle/>
          <a:p>
            <a:r>
              <a:rPr lang="nb-NO" dirty="0"/>
              <a:t>Gjennomføring av prioriterte tiltak med støtte fra veiledere</a:t>
            </a:r>
          </a:p>
        </p:txBody>
      </p:sp>
      <p:sp>
        <p:nvSpPr>
          <p:cNvPr id="41" name="TekstSylinder 40">
            <a:extLst>
              <a:ext uri="{FF2B5EF4-FFF2-40B4-BE49-F238E27FC236}">
                <a16:creationId xmlns:a16="http://schemas.microsoft.com/office/drawing/2014/main" id="{AEC9BD2B-AB63-4FB0-86EF-05B30CA896B1}"/>
              </a:ext>
            </a:extLst>
          </p:cNvPr>
          <p:cNvSpPr txBox="1"/>
          <p:nvPr/>
        </p:nvSpPr>
        <p:spPr>
          <a:xfrm>
            <a:off x="918265" y="3178008"/>
            <a:ext cx="2533865" cy="646331"/>
          </a:xfrm>
          <a:prstGeom prst="rect">
            <a:avLst/>
          </a:prstGeom>
          <a:noFill/>
        </p:spPr>
        <p:txBody>
          <a:bodyPr wrap="square" rtlCol="0">
            <a:spAutoFit/>
          </a:bodyPr>
          <a:lstStyle/>
          <a:p>
            <a:r>
              <a:rPr lang="nb-NO" dirty="0"/>
              <a:t>Evaluering av tiltak og hvilken effekt de har hatt</a:t>
            </a:r>
          </a:p>
        </p:txBody>
      </p:sp>
      <p:sp>
        <p:nvSpPr>
          <p:cNvPr id="42" name="TekstSylinder 41">
            <a:extLst>
              <a:ext uri="{FF2B5EF4-FFF2-40B4-BE49-F238E27FC236}">
                <a16:creationId xmlns:a16="http://schemas.microsoft.com/office/drawing/2014/main" id="{FDDD949E-804B-4D62-9838-5B75123CE06B}"/>
              </a:ext>
            </a:extLst>
          </p:cNvPr>
          <p:cNvSpPr txBox="1"/>
          <p:nvPr/>
        </p:nvSpPr>
        <p:spPr>
          <a:xfrm>
            <a:off x="5437316" y="3536615"/>
            <a:ext cx="1347548" cy="646331"/>
          </a:xfrm>
          <a:prstGeom prst="rect">
            <a:avLst/>
          </a:prstGeom>
          <a:noFill/>
        </p:spPr>
        <p:txBody>
          <a:bodyPr wrap="none" rtlCol="0" anchor="ctr">
            <a:spAutoFit/>
          </a:bodyPr>
          <a:lstStyle/>
          <a:p>
            <a:pPr algn="ctr"/>
            <a:r>
              <a:rPr lang="nb-NO" dirty="0"/>
              <a:t>LÆRING OG </a:t>
            </a:r>
          </a:p>
          <a:p>
            <a:pPr algn="ctr"/>
            <a:r>
              <a:rPr lang="nb-NO" dirty="0"/>
              <a:t>UTVIKLING</a:t>
            </a:r>
          </a:p>
        </p:txBody>
      </p:sp>
    </p:spTree>
    <p:extLst>
      <p:ext uri="{BB962C8B-B14F-4D97-AF65-F5344CB8AC3E}">
        <p14:creationId xmlns:p14="http://schemas.microsoft.com/office/powerpoint/2010/main" val="236957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DB8F49-2B04-4436-BBE7-8CB9C8CB7CE3}"/>
              </a:ext>
            </a:extLst>
          </p:cNvPr>
          <p:cNvSpPr>
            <a:spLocks noGrp="1"/>
          </p:cNvSpPr>
          <p:nvPr>
            <p:ph type="title"/>
          </p:nvPr>
        </p:nvSpPr>
        <p:spPr/>
        <p:txBody>
          <a:bodyPr/>
          <a:lstStyle/>
          <a:p>
            <a:r>
              <a:rPr lang="nb-NO" dirty="0"/>
              <a:t>Prosessbeskrivelse for veiledertjenesten</a:t>
            </a:r>
          </a:p>
        </p:txBody>
      </p:sp>
      <p:sp>
        <p:nvSpPr>
          <p:cNvPr id="3" name="Plassholder for innhold 2">
            <a:extLst>
              <a:ext uri="{FF2B5EF4-FFF2-40B4-BE49-F238E27FC236}">
                <a16:creationId xmlns:a16="http://schemas.microsoft.com/office/drawing/2014/main" id="{FE827057-B7EE-48D0-80CA-1AD82AB77AA5}"/>
              </a:ext>
            </a:extLst>
          </p:cNvPr>
          <p:cNvSpPr>
            <a:spLocks noGrp="1"/>
          </p:cNvSpPr>
          <p:nvPr>
            <p:ph sz="quarter" idx="10"/>
          </p:nvPr>
        </p:nvSpPr>
        <p:spPr>
          <a:xfrm>
            <a:off x="2813538" y="1959429"/>
            <a:ext cx="8768862" cy="3611496"/>
          </a:xfrm>
        </p:spPr>
        <p:txBody>
          <a:bodyPr>
            <a:noAutofit/>
          </a:bodyPr>
          <a:lstStyle/>
          <a:p>
            <a:pPr marL="0" indent="0">
              <a:buNone/>
            </a:pPr>
            <a:r>
              <a:rPr lang="nb-NO" sz="1800" b="1" dirty="0"/>
              <a:t>Hvorfor – formål:</a:t>
            </a:r>
          </a:p>
          <a:p>
            <a:pPr marL="0" indent="0">
              <a:buNone/>
            </a:pPr>
            <a:r>
              <a:rPr lang="nb-NO" sz="1800" dirty="0"/>
              <a:t>Sikre forståelse for arbeidet og forankring i egen kommune</a:t>
            </a:r>
          </a:p>
          <a:p>
            <a:pPr marL="0" indent="0">
              <a:buNone/>
            </a:pPr>
            <a:endParaRPr lang="nb-NO" sz="1800" dirty="0"/>
          </a:p>
          <a:p>
            <a:pPr marL="0" indent="0">
              <a:buNone/>
            </a:pPr>
            <a:r>
              <a:rPr lang="nb-NO" sz="1800" b="1" dirty="0"/>
              <a:t>Hva – aktiviteter:</a:t>
            </a:r>
          </a:p>
          <a:p>
            <a:r>
              <a:rPr lang="nb-NO" sz="1800" dirty="0"/>
              <a:t>Delta på felles oppstartsamling med veilederteam og andre pilotkommuner</a:t>
            </a:r>
          </a:p>
          <a:p>
            <a:r>
              <a:rPr lang="nb-NO" sz="1800" dirty="0"/>
              <a:t>Etablere prosjektgruppe i egen kommune</a:t>
            </a:r>
          </a:p>
          <a:p>
            <a:r>
              <a:rPr lang="nb-NO" sz="1800" dirty="0"/>
              <a:t>Utarbeide og forankre mandat, </a:t>
            </a:r>
            <a:r>
              <a:rPr lang="nb-NO" sz="1800" dirty="0" err="1"/>
              <a:t>målbilde</a:t>
            </a:r>
            <a:r>
              <a:rPr lang="nb-NO" sz="1800" dirty="0"/>
              <a:t>, omfang og prosjektplan</a:t>
            </a:r>
          </a:p>
          <a:p>
            <a:pPr marL="0" indent="0">
              <a:buNone/>
            </a:pPr>
            <a:r>
              <a:rPr lang="nb-NO" sz="1800" dirty="0"/>
              <a:t> </a:t>
            </a:r>
          </a:p>
          <a:p>
            <a:pPr marL="0" indent="0">
              <a:buNone/>
            </a:pPr>
            <a:r>
              <a:rPr lang="nb-NO" sz="1800" b="1" dirty="0"/>
              <a:t>Hvordan – verktøy: </a:t>
            </a:r>
          </a:p>
          <a:p>
            <a:r>
              <a:rPr lang="nb-NO" sz="1800" dirty="0"/>
              <a:t>Prosjektmandat</a:t>
            </a:r>
          </a:p>
        </p:txBody>
      </p:sp>
      <p:sp>
        <p:nvSpPr>
          <p:cNvPr id="6" name="Pil: femkant 5">
            <a:extLst>
              <a:ext uri="{FF2B5EF4-FFF2-40B4-BE49-F238E27FC236}">
                <a16:creationId xmlns:a16="http://schemas.microsoft.com/office/drawing/2014/main" id="{37786562-55A4-4A43-9EB9-D08583E63062}"/>
              </a:ext>
            </a:extLst>
          </p:cNvPr>
          <p:cNvSpPr/>
          <p:nvPr/>
        </p:nvSpPr>
        <p:spPr>
          <a:xfrm>
            <a:off x="618392" y="1959429"/>
            <a:ext cx="1992191" cy="536327"/>
          </a:xfrm>
          <a:prstGeom prst="homePlate">
            <a:avLst/>
          </a:prstGeom>
          <a:solidFill>
            <a:srgbClr val="001A5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Etablere</a:t>
            </a:r>
          </a:p>
        </p:txBody>
      </p:sp>
      <p:sp>
        <p:nvSpPr>
          <p:cNvPr id="7" name="Pil: femkant 6">
            <a:extLst>
              <a:ext uri="{FF2B5EF4-FFF2-40B4-BE49-F238E27FC236}">
                <a16:creationId xmlns:a16="http://schemas.microsoft.com/office/drawing/2014/main" id="{953A8EDF-0B3E-4D24-9C4D-AC881F606E0A}"/>
              </a:ext>
            </a:extLst>
          </p:cNvPr>
          <p:cNvSpPr/>
          <p:nvPr/>
        </p:nvSpPr>
        <p:spPr>
          <a:xfrm>
            <a:off x="618392" y="273785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Kartlegge</a:t>
            </a:r>
          </a:p>
        </p:txBody>
      </p:sp>
      <p:sp>
        <p:nvSpPr>
          <p:cNvPr id="9" name="Pil: femkant 8">
            <a:extLst>
              <a:ext uri="{FF2B5EF4-FFF2-40B4-BE49-F238E27FC236}">
                <a16:creationId xmlns:a16="http://schemas.microsoft.com/office/drawing/2014/main" id="{F99236A4-795A-4860-B086-E23812680204}"/>
              </a:ext>
            </a:extLst>
          </p:cNvPr>
          <p:cNvSpPr/>
          <p:nvPr/>
        </p:nvSpPr>
        <p:spPr>
          <a:xfrm>
            <a:off x="618391" y="3516289"/>
            <a:ext cx="1992192"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Prioritere</a:t>
            </a:r>
          </a:p>
        </p:txBody>
      </p:sp>
      <p:sp>
        <p:nvSpPr>
          <p:cNvPr id="10" name="Pil: femkant 9">
            <a:extLst>
              <a:ext uri="{FF2B5EF4-FFF2-40B4-BE49-F238E27FC236}">
                <a16:creationId xmlns:a16="http://schemas.microsoft.com/office/drawing/2014/main" id="{2391FCBE-C203-459D-B6EF-40467E2A8539}"/>
              </a:ext>
            </a:extLst>
          </p:cNvPr>
          <p:cNvSpPr/>
          <p:nvPr/>
        </p:nvSpPr>
        <p:spPr>
          <a:xfrm>
            <a:off x="609600" y="429471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Gjennomføre</a:t>
            </a:r>
          </a:p>
        </p:txBody>
      </p:sp>
      <p:sp>
        <p:nvSpPr>
          <p:cNvPr id="8" name="Pil: femkant 7">
            <a:extLst>
              <a:ext uri="{FF2B5EF4-FFF2-40B4-BE49-F238E27FC236}">
                <a16:creationId xmlns:a16="http://schemas.microsoft.com/office/drawing/2014/main" id="{F7D78A07-DA04-49FD-8D36-DA937E92C7EF}"/>
              </a:ext>
            </a:extLst>
          </p:cNvPr>
          <p:cNvSpPr/>
          <p:nvPr/>
        </p:nvSpPr>
        <p:spPr>
          <a:xfrm>
            <a:off x="609599" y="507314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Evaluere</a:t>
            </a:r>
          </a:p>
        </p:txBody>
      </p:sp>
    </p:spTree>
    <p:extLst>
      <p:ext uri="{BB962C8B-B14F-4D97-AF65-F5344CB8AC3E}">
        <p14:creationId xmlns:p14="http://schemas.microsoft.com/office/powerpoint/2010/main" val="194523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DB8F49-2B04-4436-BBE7-8CB9C8CB7CE3}"/>
              </a:ext>
            </a:extLst>
          </p:cNvPr>
          <p:cNvSpPr>
            <a:spLocks noGrp="1"/>
          </p:cNvSpPr>
          <p:nvPr>
            <p:ph type="title"/>
          </p:nvPr>
        </p:nvSpPr>
        <p:spPr/>
        <p:txBody>
          <a:bodyPr/>
          <a:lstStyle/>
          <a:p>
            <a:r>
              <a:rPr lang="nb-NO" dirty="0"/>
              <a:t>Prosessbeskrivelse for veiledertjenesten</a:t>
            </a:r>
          </a:p>
        </p:txBody>
      </p:sp>
      <p:sp>
        <p:nvSpPr>
          <p:cNvPr id="3" name="Plassholder for innhold 2">
            <a:extLst>
              <a:ext uri="{FF2B5EF4-FFF2-40B4-BE49-F238E27FC236}">
                <a16:creationId xmlns:a16="http://schemas.microsoft.com/office/drawing/2014/main" id="{FE827057-B7EE-48D0-80CA-1AD82AB77AA5}"/>
              </a:ext>
            </a:extLst>
          </p:cNvPr>
          <p:cNvSpPr>
            <a:spLocks noGrp="1"/>
          </p:cNvSpPr>
          <p:nvPr>
            <p:ph sz="quarter" idx="10"/>
          </p:nvPr>
        </p:nvSpPr>
        <p:spPr>
          <a:xfrm>
            <a:off x="2813538" y="1959429"/>
            <a:ext cx="8768862" cy="3611496"/>
          </a:xfrm>
        </p:spPr>
        <p:txBody>
          <a:bodyPr>
            <a:noAutofit/>
          </a:bodyPr>
          <a:lstStyle/>
          <a:p>
            <a:pPr marL="0" indent="0">
              <a:buNone/>
            </a:pPr>
            <a:r>
              <a:rPr lang="nb-NO" sz="1800" b="1" dirty="0"/>
              <a:t>Hvorfor – formål:</a:t>
            </a:r>
          </a:p>
          <a:p>
            <a:pPr marL="0" indent="0">
              <a:buNone/>
            </a:pPr>
            <a:r>
              <a:rPr lang="nb-NO" sz="1800" dirty="0"/>
              <a:t>Sikre et tilstrekkelig kunnskapsgrunnlag om nåsituasjonen i egen kommune</a:t>
            </a:r>
          </a:p>
          <a:p>
            <a:pPr marL="0" indent="0">
              <a:buNone/>
            </a:pPr>
            <a:endParaRPr lang="nb-NO" sz="1800" dirty="0"/>
          </a:p>
          <a:p>
            <a:pPr marL="0" indent="0">
              <a:buNone/>
            </a:pPr>
            <a:r>
              <a:rPr lang="nb-NO" sz="1800" b="1" dirty="0"/>
              <a:t>Hva – aktiviteter:</a:t>
            </a:r>
          </a:p>
          <a:p>
            <a:r>
              <a:rPr lang="nb-NO" sz="1800" dirty="0"/>
              <a:t>Kartlegge og innhente informasjon om dagens arbeid med personvern og informasjonssikkerhet i oppvekstsektoren i egen kommune</a:t>
            </a:r>
          </a:p>
          <a:p>
            <a:pPr marL="0" indent="0">
              <a:buNone/>
            </a:pPr>
            <a:endParaRPr lang="nb-NO" sz="1800" dirty="0"/>
          </a:p>
          <a:p>
            <a:pPr marL="0" indent="0">
              <a:buNone/>
            </a:pPr>
            <a:r>
              <a:rPr lang="nb-NO" sz="1800" b="1" dirty="0"/>
              <a:t>Hvordan – verktøy: </a:t>
            </a:r>
          </a:p>
          <a:p>
            <a:r>
              <a:rPr lang="nb-NO" sz="1800" dirty="0"/>
              <a:t>Kartleggingsverktøy</a:t>
            </a:r>
          </a:p>
        </p:txBody>
      </p:sp>
      <p:sp>
        <p:nvSpPr>
          <p:cNvPr id="6" name="Pil: femkant 5">
            <a:extLst>
              <a:ext uri="{FF2B5EF4-FFF2-40B4-BE49-F238E27FC236}">
                <a16:creationId xmlns:a16="http://schemas.microsoft.com/office/drawing/2014/main" id="{37786562-55A4-4A43-9EB9-D08583E63062}"/>
              </a:ext>
            </a:extLst>
          </p:cNvPr>
          <p:cNvSpPr/>
          <p:nvPr/>
        </p:nvSpPr>
        <p:spPr>
          <a:xfrm>
            <a:off x="618392" y="195942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Etablere</a:t>
            </a:r>
          </a:p>
        </p:txBody>
      </p:sp>
      <p:sp>
        <p:nvSpPr>
          <p:cNvPr id="7" name="Pil: femkant 6">
            <a:extLst>
              <a:ext uri="{FF2B5EF4-FFF2-40B4-BE49-F238E27FC236}">
                <a16:creationId xmlns:a16="http://schemas.microsoft.com/office/drawing/2014/main" id="{953A8EDF-0B3E-4D24-9C4D-AC881F606E0A}"/>
              </a:ext>
            </a:extLst>
          </p:cNvPr>
          <p:cNvSpPr/>
          <p:nvPr/>
        </p:nvSpPr>
        <p:spPr>
          <a:xfrm>
            <a:off x="618392" y="2737859"/>
            <a:ext cx="1992191" cy="536327"/>
          </a:xfrm>
          <a:prstGeom prst="homePlate">
            <a:avLst/>
          </a:prstGeom>
          <a:solidFill>
            <a:srgbClr val="001A5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Kartlegge</a:t>
            </a:r>
          </a:p>
        </p:txBody>
      </p:sp>
      <p:sp>
        <p:nvSpPr>
          <p:cNvPr id="9" name="Pil: femkant 8">
            <a:extLst>
              <a:ext uri="{FF2B5EF4-FFF2-40B4-BE49-F238E27FC236}">
                <a16:creationId xmlns:a16="http://schemas.microsoft.com/office/drawing/2014/main" id="{F99236A4-795A-4860-B086-E23812680204}"/>
              </a:ext>
            </a:extLst>
          </p:cNvPr>
          <p:cNvSpPr/>
          <p:nvPr/>
        </p:nvSpPr>
        <p:spPr>
          <a:xfrm>
            <a:off x="618391" y="3516289"/>
            <a:ext cx="1992192"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Prioritere</a:t>
            </a:r>
          </a:p>
        </p:txBody>
      </p:sp>
      <p:sp>
        <p:nvSpPr>
          <p:cNvPr id="10" name="Pil: femkant 9">
            <a:extLst>
              <a:ext uri="{FF2B5EF4-FFF2-40B4-BE49-F238E27FC236}">
                <a16:creationId xmlns:a16="http://schemas.microsoft.com/office/drawing/2014/main" id="{2391FCBE-C203-459D-B6EF-40467E2A8539}"/>
              </a:ext>
            </a:extLst>
          </p:cNvPr>
          <p:cNvSpPr/>
          <p:nvPr/>
        </p:nvSpPr>
        <p:spPr>
          <a:xfrm>
            <a:off x="609600" y="429471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Gjennomføre</a:t>
            </a:r>
          </a:p>
        </p:txBody>
      </p:sp>
      <p:sp>
        <p:nvSpPr>
          <p:cNvPr id="8" name="Pil: femkant 7">
            <a:extLst>
              <a:ext uri="{FF2B5EF4-FFF2-40B4-BE49-F238E27FC236}">
                <a16:creationId xmlns:a16="http://schemas.microsoft.com/office/drawing/2014/main" id="{F7D78A07-DA04-49FD-8D36-DA937E92C7EF}"/>
              </a:ext>
            </a:extLst>
          </p:cNvPr>
          <p:cNvSpPr/>
          <p:nvPr/>
        </p:nvSpPr>
        <p:spPr>
          <a:xfrm>
            <a:off x="609599" y="507314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Evaluere</a:t>
            </a:r>
          </a:p>
        </p:txBody>
      </p:sp>
    </p:spTree>
    <p:extLst>
      <p:ext uri="{BB962C8B-B14F-4D97-AF65-F5344CB8AC3E}">
        <p14:creationId xmlns:p14="http://schemas.microsoft.com/office/powerpoint/2010/main" val="167576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B58E93-3BA8-42D6-B7CD-25CAEB7E9145}"/>
              </a:ext>
            </a:extLst>
          </p:cNvPr>
          <p:cNvSpPr>
            <a:spLocks noGrp="1"/>
          </p:cNvSpPr>
          <p:nvPr>
            <p:ph type="title"/>
          </p:nvPr>
        </p:nvSpPr>
        <p:spPr/>
        <p:txBody>
          <a:bodyPr/>
          <a:lstStyle/>
          <a:p>
            <a:pPr algn="ctr"/>
            <a:r>
              <a:rPr lang="nb-NO" dirty="0"/>
              <a:t>Helhetlig tilnærming til kartlegging i egen kommune</a:t>
            </a:r>
          </a:p>
        </p:txBody>
      </p:sp>
      <p:pic>
        <p:nvPicPr>
          <p:cNvPr id="4" name="Bilde 3">
            <a:extLst>
              <a:ext uri="{FF2B5EF4-FFF2-40B4-BE49-F238E27FC236}">
                <a16:creationId xmlns:a16="http://schemas.microsoft.com/office/drawing/2014/main" id="{A407AB29-21BD-49E0-AD4A-36491400C050}"/>
              </a:ext>
            </a:extLst>
          </p:cNvPr>
          <p:cNvPicPr>
            <a:picLocks noChangeAspect="1"/>
          </p:cNvPicPr>
          <p:nvPr/>
        </p:nvPicPr>
        <p:blipFill rotWithShape="1">
          <a:blip r:embed="rId2"/>
          <a:srcRect b="43068"/>
          <a:stretch/>
        </p:blipFill>
        <p:spPr>
          <a:xfrm>
            <a:off x="609599" y="2607701"/>
            <a:ext cx="10971285" cy="3307324"/>
          </a:xfrm>
          <a:prstGeom prst="rect">
            <a:avLst/>
          </a:prstGeom>
        </p:spPr>
      </p:pic>
      <p:sp>
        <p:nvSpPr>
          <p:cNvPr id="5" name="TekstSylinder 4">
            <a:extLst>
              <a:ext uri="{FF2B5EF4-FFF2-40B4-BE49-F238E27FC236}">
                <a16:creationId xmlns:a16="http://schemas.microsoft.com/office/drawing/2014/main" id="{62D1072E-1288-4F86-9F30-9140221FCCA1}"/>
              </a:ext>
            </a:extLst>
          </p:cNvPr>
          <p:cNvSpPr txBox="1"/>
          <p:nvPr/>
        </p:nvSpPr>
        <p:spPr>
          <a:xfrm>
            <a:off x="609599" y="1769501"/>
            <a:ext cx="10971285" cy="646331"/>
          </a:xfrm>
          <a:prstGeom prst="rect">
            <a:avLst/>
          </a:prstGeom>
          <a:noFill/>
        </p:spPr>
        <p:txBody>
          <a:bodyPr wrap="square" rtlCol="0">
            <a:spAutoFit/>
          </a:bodyPr>
          <a:lstStyle/>
          <a:p>
            <a:pPr algn="ctr"/>
            <a:r>
              <a:rPr lang="nb-NO" dirty="0"/>
              <a:t>Kommunene gjennomfører en egenvurdering av eget utgangspunkt gjennom kartlegging av</a:t>
            </a:r>
          </a:p>
          <a:p>
            <a:pPr algn="ctr"/>
            <a:r>
              <a:rPr lang="nb-NO" dirty="0"/>
              <a:t>(1) </a:t>
            </a:r>
            <a:r>
              <a:rPr lang="nb-NO" i="1" dirty="0"/>
              <a:t>Holdninger og forståelse</a:t>
            </a:r>
            <a:r>
              <a:rPr lang="nb-NO" dirty="0"/>
              <a:t>, (2) </a:t>
            </a:r>
            <a:r>
              <a:rPr lang="nb-NO" i="1" dirty="0"/>
              <a:t>Kunnskap og ferdigheter</a:t>
            </a:r>
            <a:r>
              <a:rPr lang="nb-NO" dirty="0"/>
              <a:t> og (3) </a:t>
            </a:r>
            <a:r>
              <a:rPr lang="nb-NO" i="1" dirty="0"/>
              <a:t>Redskaper.</a:t>
            </a:r>
            <a:endParaRPr lang="nb-NO" dirty="0"/>
          </a:p>
        </p:txBody>
      </p:sp>
    </p:spTree>
    <p:extLst>
      <p:ext uri="{BB962C8B-B14F-4D97-AF65-F5344CB8AC3E}">
        <p14:creationId xmlns:p14="http://schemas.microsoft.com/office/powerpoint/2010/main" val="112703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DB8F49-2B04-4436-BBE7-8CB9C8CB7CE3}"/>
              </a:ext>
            </a:extLst>
          </p:cNvPr>
          <p:cNvSpPr>
            <a:spLocks noGrp="1"/>
          </p:cNvSpPr>
          <p:nvPr>
            <p:ph type="title"/>
          </p:nvPr>
        </p:nvSpPr>
        <p:spPr/>
        <p:txBody>
          <a:bodyPr/>
          <a:lstStyle/>
          <a:p>
            <a:r>
              <a:rPr lang="nb-NO" dirty="0"/>
              <a:t>Prosessbeskrivelse for veiledertjenesten</a:t>
            </a:r>
          </a:p>
        </p:txBody>
      </p:sp>
      <p:sp>
        <p:nvSpPr>
          <p:cNvPr id="3" name="Plassholder for innhold 2">
            <a:extLst>
              <a:ext uri="{FF2B5EF4-FFF2-40B4-BE49-F238E27FC236}">
                <a16:creationId xmlns:a16="http://schemas.microsoft.com/office/drawing/2014/main" id="{FE827057-B7EE-48D0-80CA-1AD82AB77AA5}"/>
              </a:ext>
            </a:extLst>
          </p:cNvPr>
          <p:cNvSpPr>
            <a:spLocks noGrp="1"/>
          </p:cNvSpPr>
          <p:nvPr>
            <p:ph sz="quarter" idx="10"/>
          </p:nvPr>
        </p:nvSpPr>
        <p:spPr>
          <a:xfrm>
            <a:off x="2813538" y="1959429"/>
            <a:ext cx="8768862" cy="3611496"/>
          </a:xfrm>
        </p:spPr>
        <p:txBody>
          <a:bodyPr>
            <a:noAutofit/>
          </a:bodyPr>
          <a:lstStyle/>
          <a:p>
            <a:pPr marL="0" indent="0">
              <a:buNone/>
            </a:pPr>
            <a:r>
              <a:rPr lang="nb-NO" sz="1800" b="1" dirty="0"/>
              <a:t>Hvorfor – formål:</a:t>
            </a:r>
          </a:p>
          <a:p>
            <a:pPr marL="0" indent="0">
              <a:buNone/>
            </a:pPr>
            <a:r>
              <a:rPr lang="nb-NO" sz="1800" dirty="0"/>
              <a:t>Prioritere hva som er viktigst å få på plass først</a:t>
            </a:r>
          </a:p>
          <a:p>
            <a:pPr marL="0" indent="0">
              <a:buNone/>
            </a:pPr>
            <a:endParaRPr lang="nb-NO" sz="1800" dirty="0"/>
          </a:p>
          <a:p>
            <a:pPr marL="0" indent="0">
              <a:buNone/>
            </a:pPr>
            <a:r>
              <a:rPr lang="nb-NO" sz="1800" b="1" dirty="0"/>
              <a:t>Hva – aktiviteter:</a:t>
            </a:r>
          </a:p>
          <a:p>
            <a:r>
              <a:rPr lang="nb-NO" sz="1800" dirty="0"/>
              <a:t>Felles workshop for å analysere kartlagt nåsituasjon, definere dagens utfordringer og prioritere hva som er viktigst å få på plass først</a:t>
            </a:r>
          </a:p>
          <a:p>
            <a:pPr marL="0" indent="0">
              <a:buNone/>
            </a:pPr>
            <a:endParaRPr lang="nb-NO" sz="1800" dirty="0"/>
          </a:p>
          <a:p>
            <a:pPr marL="0" indent="0">
              <a:buNone/>
            </a:pPr>
            <a:r>
              <a:rPr lang="nb-NO" sz="1800" b="1" dirty="0"/>
              <a:t>Hvordan – verktøy: </a:t>
            </a:r>
          </a:p>
          <a:p>
            <a:r>
              <a:rPr lang="nb-NO" sz="1800" dirty="0"/>
              <a:t>Prioriteringsverktøy</a:t>
            </a:r>
          </a:p>
          <a:p>
            <a:r>
              <a:rPr lang="nb-NO" sz="1800" dirty="0"/>
              <a:t>Handlingsplan</a:t>
            </a:r>
          </a:p>
        </p:txBody>
      </p:sp>
      <p:sp>
        <p:nvSpPr>
          <p:cNvPr id="6" name="Pil: femkant 5">
            <a:extLst>
              <a:ext uri="{FF2B5EF4-FFF2-40B4-BE49-F238E27FC236}">
                <a16:creationId xmlns:a16="http://schemas.microsoft.com/office/drawing/2014/main" id="{37786562-55A4-4A43-9EB9-D08583E63062}"/>
              </a:ext>
            </a:extLst>
          </p:cNvPr>
          <p:cNvSpPr/>
          <p:nvPr/>
        </p:nvSpPr>
        <p:spPr>
          <a:xfrm>
            <a:off x="618392" y="195942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Etablere</a:t>
            </a:r>
          </a:p>
        </p:txBody>
      </p:sp>
      <p:sp>
        <p:nvSpPr>
          <p:cNvPr id="7" name="Pil: femkant 6">
            <a:extLst>
              <a:ext uri="{FF2B5EF4-FFF2-40B4-BE49-F238E27FC236}">
                <a16:creationId xmlns:a16="http://schemas.microsoft.com/office/drawing/2014/main" id="{953A8EDF-0B3E-4D24-9C4D-AC881F606E0A}"/>
              </a:ext>
            </a:extLst>
          </p:cNvPr>
          <p:cNvSpPr/>
          <p:nvPr/>
        </p:nvSpPr>
        <p:spPr>
          <a:xfrm>
            <a:off x="618392" y="273785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Kartlegge</a:t>
            </a:r>
          </a:p>
        </p:txBody>
      </p:sp>
      <p:sp>
        <p:nvSpPr>
          <p:cNvPr id="9" name="Pil: femkant 8">
            <a:extLst>
              <a:ext uri="{FF2B5EF4-FFF2-40B4-BE49-F238E27FC236}">
                <a16:creationId xmlns:a16="http://schemas.microsoft.com/office/drawing/2014/main" id="{F99236A4-795A-4860-B086-E23812680204}"/>
              </a:ext>
            </a:extLst>
          </p:cNvPr>
          <p:cNvSpPr/>
          <p:nvPr/>
        </p:nvSpPr>
        <p:spPr>
          <a:xfrm>
            <a:off x="618391" y="3516289"/>
            <a:ext cx="1992192" cy="536327"/>
          </a:xfrm>
          <a:prstGeom prst="homePlate">
            <a:avLst/>
          </a:prstGeom>
          <a:solidFill>
            <a:srgbClr val="001A5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Prioritere</a:t>
            </a:r>
          </a:p>
        </p:txBody>
      </p:sp>
      <p:sp>
        <p:nvSpPr>
          <p:cNvPr id="10" name="Pil: femkant 9">
            <a:extLst>
              <a:ext uri="{FF2B5EF4-FFF2-40B4-BE49-F238E27FC236}">
                <a16:creationId xmlns:a16="http://schemas.microsoft.com/office/drawing/2014/main" id="{2391FCBE-C203-459D-B6EF-40467E2A8539}"/>
              </a:ext>
            </a:extLst>
          </p:cNvPr>
          <p:cNvSpPr/>
          <p:nvPr/>
        </p:nvSpPr>
        <p:spPr>
          <a:xfrm>
            <a:off x="609600" y="429471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Gjennomføre</a:t>
            </a:r>
          </a:p>
        </p:txBody>
      </p:sp>
      <p:sp>
        <p:nvSpPr>
          <p:cNvPr id="8" name="Pil: femkant 7">
            <a:extLst>
              <a:ext uri="{FF2B5EF4-FFF2-40B4-BE49-F238E27FC236}">
                <a16:creationId xmlns:a16="http://schemas.microsoft.com/office/drawing/2014/main" id="{F7D78A07-DA04-49FD-8D36-DA937E92C7EF}"/>
              </a:ext>
            </a:extLst>
          </p:cNvPr>
          <p:cNvSpPr/>
          <p:nvPr/>
        </p:nvSpPr>
        <p:spPr>
          <a:xfrm>
            <a:off x="609599" y="507314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Evaluere</a:t>
            </a:r>
          </a:p>
        </p:txBody>
      </p:sp>
    </p:spTree>
    <p:extLst>
      <p:ext uri="{BB962C8B-B14F-4D97-AF65-F5344CB8AC3E}">
        <p14:creationId xmlns:p14="http://schemas.microsoft.com/office/powerpoint/2010/main" val="186175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26F511-8FDE-4608-B280-B73C83256E6D}"/>
              </a:ext>
            </a:extLst>
          </p:cNvPr>
          <p:cNvSpPr>
            <a:spLocks noGrp="1"/>
          </p:cNvSpPr>
          <p:nvPr>
            <p:ph type="title"/>
          </p:nvPr>
        </p:nvSpPr>
        <p:spPr/>
        <p:txBody>
          <a:bodyPr/>
          <a:lstStyle/>
          <a:p>
            <a:pPr algn="ctr"/>
            <a:r>
              <a:rPr lang="nb-NO" dirty="0"/>
              <a:t>Prioritering på bakgrunn av kommunens ståsted</a:t>
            </a:r>
          </a:p>
        </p:txBody>
      </p:sp>
      <p:sp>
        <p:nvSpPr>
          <p:cNvPr id="3" name="TekstSylinder 2">
            <a:extLst>
              <a:ext uri="{FF2B5EF4-FFF2-40B4-BE49-F238E27FC236}">
                <a16:creationId xmlns:a16="http://schemas.microsoft.com/office/drawing/2014/main" id="{0A5135D9-5CFA-446E-83A0-65EC128B6118}"/>
              </a:ext>
            </a:extLst>
          </p:cNvPr>
          <p:cNvSpPr txBox="1"/>
          <p:nvPr/>
        </p:nvSpPr>
        <p:spPr>
          <a:xfrm>
            <a:off x="573015" y="4868025"/>
            <a:ext cx="10971285" cy="369332"/>
          </a:xfrm>
          <a:prstGeom prst="rect">
            <a:avLst/>
          </a:prstGeom>
          <a:noFill/>
        </p:spPr>
        <p:txBody>
          <a:bodyPr wrap="square" rtlCol="0">
            <a:spAutoFit/>
          </a:bodyPr>
          <a:lstStyle/>
          <a:p>
            <a:pPr algn="ctr"/>
            <a:r>
              <a:rPr lang="nb-NO" dirty="0"/>
              <a:t>Veilederteamet bistår kommunene i å prioritere på bakgrunn av den enkeltes kommunes ståsted</a:t>
            </a:r>
          </a:p>
        </p:txBody>
      </p:sp>
      <p:pic>
        <p:nvPicPr>
          <p:cNvPr id="4" name="Bilde 3">
            <a:extLst>
              <a:ext uri="{FF2B5EF4-FFF2-40B4-BE49-F238E27FC236}">
                <a16:creationId xmlns:a16="http://schemas.microsoft.com/office/drawing/2014/main" id="{2D103B62-7B59-49AF-B1BD-2D4E1BB69C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8623" y="2419422"/>
            <a:ext cx="3653309" cy="2015962"/>
          </a:xfrm>
          <a:prstGeom prst="rect">
            <a:avLst/>
          </a:prstGeom>
          <a:ln>
            <a:noFill/>
          </a:ln>
          <a:effectLst>
            <a:outerShdw blurRad="292100" dist="139700" dir="2700000" algn="tl" rotWithShape="0">
              <a:srgbClr val="333333">
                <a:alpha val="65000"/>
              </a:srgbClr>
            </a:outerShdw>
          </a:effectLst>
        </p:spPr>
      </p:pic>
      <p:pic>
        <p:nvPicPr>
          <p:cNvPr id="5" name="Bilde 4">
            <a:extLst>
              <a:ext uri="{FF2B5EF4-FFF2-40B4-BE49-F238E27FC236}">
                <a16:creationId xmlns:a16="http://schemas.microsoft.com/office/drawing/2014/main" id="{5BB5D379-ED26-4ADB-915F-9833975AAC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232539" y="2417559"/>
            <a:ext cx="3650720" cy="2019689"/>
          </a:xfrm>
          <a:prstGeom prst="rect">
            <a:avLst/>
          </a:prstGeom>
          <a:ln>
            <a:noFill/>
          </a:ln>
          <a:effectLst>
            <a:outerShdw blurRad="292100" dist="139700" dir="2700000" algn="tl" rotWithShape="0">
              <a:srgbClr val="333333">
                <a:alpha val="65000"/>
              </a:srgbClr>
            </a:outerShdw>
          </a:effectLst>
        </p:spPr>
      </p:pic>
      <p:pic>
        <p:nvPicPr>
          <p:cNvPr id="6" name="Bilde 5">
            <a:extLst>
              <a:ext uri="{FF2B5EF4-FFF2-40B4-BE49-F238E27FC236}">
                <a16:creationId xmlns:a16="http://schemas.microsoft.com/office/drawing/2014/main" id="{B810AD9A-8CA4-473B-9B4F-8E805979B3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035279" y="2417559"/>
            <a:ext cx="3650486" cy="20228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39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DB8F49-2B04-4436-BBE7-8CB9C8CB7CE3}"/>
              </a:ext>
            </a:extLst>
          </p:cNvPr>
          <p:cNvSpPr>
            <a:spLocks noGrp="1"/>
          </p:cNvSpPr>
          <p:nvPr>
            <p:ph type="title"/>
          </p:nvPr>
        </p:nvSpPr>
        <p:spPr/>
        <p:txBody>
          <a:bodyPr/>
          <a:lstStyle/>
          <a:p>
            <a:r>
              <a:rPr lang="nb-NO" dirty="0"/>
              <a:t>Prosessbeskrivelse for veiledertjenesten</a:t>
            </a:r>
          </a:p>
        </p:txBody>
      </p:sp>
      <p:sp>
        <p:nvSpPr>
          <p:cNvPr id="3" name="Plassholder for innhold 2">
            <a:extLst>
              <a:ext uri="{FF2B5EF4-FFF2-40B4-BE49-F238E27FC236}">
                <a16:creationId xmlns:a16="http://schemas.microsoft.com/office/drawing/2014/main" id="{FE827057-B7EE-48D0-80CA-1AD82AB77AA5}"/>
              </a:ext>
            </a:extLst>
          </p:cNvPr>
          <p:cNvSpPr>
            <a:spLocks noGrp="1"/>
          </p:cNvSpPr>
          <p:nvPr>
            <p:ph sz="quarter" idx="10"/>
          </p:nvPr>
        </p:nvSpPr>
        <p:spPr>
          <a:xfrm>
            <a:off x="2813538" y="1959429"/>
            <a:ext cx="8768862" cy="3611496"/>
          </a:xfrm>
        </p:spPr>
        <p:txBody>
          <a:bodyPr>
            <a:noAutofit/>
          </a:bodyPr>
          <a:lstStyle/>
          <a:p>
            <a:pPr marL="0" indent="0">
              <a:buNone/>
            </a:pPr>
            <a:r>
              <a:rPr lang="nb-NO" sz="1800" b="1" dirty="0"/>
              <a:t>Hvorfor – formål:</a:t>
            </a:r>
          </a:p>
          <a:p>
            <a:pPr marL="0" indent="0">
              <a:buNone/>
            </a:pPr>
            <a:r>
              <a:rPr lang="nb-NO" sz="1800" dirty="0"/>
              <a:t>Gjennomføre tiltak med størst effekt i egen kommune</a:t>
            </a:r>
          </a:p>
          <a:p>
            <a:pPr marL="0" indent="0">
              <a:buNone/>
            </a:pPr>
            <a:endParaRPr lang="nb-NO" sz="1800" dirty="0"/>
          </a:p>
          <a:p>
            <a:pPr marL="0" indent="0">
              <a:buNone/>
            </a:pPr>
            <a:r>
              <a:rPr lang="nb-NO" sz="1800" b="1" dirty="0"/>
              <a:t>Hva – aktiviteter:</a:t>
            </a:r>
          </a:p>
          <a:p>
            <a:r>
              <a:rPr lang="nb-NO" sz="1800" dirty="0"/>
              <a:t>Utarbeide handlingsplan på bakgrunn av prioriterte områder</a:t>
            </a:r>
          </a:p>
          <a:p>
            <a:r>
              <a:rPr lang="nb-NO" sz="1800" dirty="0"/>
              <a:t>Gjennomføre tiltaksplan med støtte fra veilederteamet</a:t>
            </a:r>
          </a:p>
          <a:p>
            <a:endParaRPr lang="nb-NO" sz="1800" dirty="0"/>
          </a:p>
          <a:p>
            <a:pPr marL="0" indent="0">
              <a:buNone/>
            </a:pPr>
            <a:r>
              <a:rPr lang="nb-NO" sz="1800" b="1" dirty="0"/>
              <a:t>Hvordan – verktøy: </a:t>
            </a:r>
          </a:p>
          <a:p>
            <a:r>
              <a:rPr lang="nb-NO" sz="1800" dirty="0"/>
              <a:t>Opplæringspakker</a:t>
            </a:r>
          </a:p>
          <a:p>
            <a:r>
              <a:rPr lang="nb-NO" sz="1800" dirty="0"/>
              <a:t>Tiltaksbank</a:t>
            </a:r>
          </a:p>
        </p:txBody>
      </p:sp>
      <p:sp>
        <p:nvSpPr>
          <p:cNvPr id="6" name="Pil: femkant 5">
            <a:extLst>
              <a:ext uri="{FF2B5EF4-FFF2-40B4-BE49-F238E27FC236}">
                <a16:creationId xmlns:a16="http://schemas.microsoft.com/office/drawing/2014/main" id="{37786562-55A4-4A43-9EB9-D08583E63062}"/>
              </a:ext>
            </a:extLst>
          </p:cNvPr>
          <p:cNvSpPr/>
          <p:nvPr/>
        </p:nvSpPr>
        <p:spPr>
          <a:xfrm>
            <a:off x="618392" y="195942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Etablere</a:t>
            </a:r>
          </a:p>
        </p:txBody>
      </p:sp>
      <p:sp>
        <p:nvSpPr>
          <p:cNvPr id="7" name="Pil: femkant 6">
            <a:extLst>
              <a:ext uri="{FF2B5EF4-FFF2-40B4-BE49-F238E27FC236}">
                <a16:creationId xmlns:a16="http://schemas.microsoft.com/office/drawing/2014/main" id="{953A8EDF-0B3E-4D24-9C4D-AC881F606E0A}"/>
              </a:ext>
            </a:extLst>
          </p:cNvPr>
          <p:cNvSpPr/>
          <p:nvPr/>
        </p:nvSpPr>
        <p:spPr>
          <a:xfrm>
            <a:off x="618392" y="273785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Kartlegge</a:t>
            </a:r>
          </a:p>
        </p:txBody>
      </p:sp>
      <p:sp>
        <p:nvSpPr>
          <p:cNvPr id="9" name="Pil: femkant 8">
            <a:extLst>
              <a:ext uri="{FF2B5EF4-FFF2-40B4-BE49-F238E27FC236}">
                <a16:creationId xmlns:a16="http://schemas.microsoft.com/office/drawing/2014/main" id="{F99236A4-795A-4860-B086-E23812680204}"/>
              </a:ext>
            </a:extLst>
          </p:cNvPr>
          <p:cNvSpPr/>
          <p:nvPr/>
        </p:nvSpPr>
        <p:spPr>
          <a:xfrm>
            <a:off x="618391" y="3516289"/>
            <a:ext cx="1992192"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Prioritere</a:t>
            </a:r>
          </a:p>
        </p:txBody>
      </p:sp>
      <p:sp>
        <p:nvSpPr>
          <p:cNvPr id="10" name="Pil: femkant 9">
            <a:extLst>
              <a:ext uri="{FF2B5EF4-FFF2-40B4-BE49-F238E27FC236}">
                <a16:creationId xmlns:a16="http://schemas.microsoft.com/office/drawing/2014/main" id="{2391FCBE-C203-459D-B6EF-40467E2A8539}"/>
              </a:ext>
            </a:extLst>
          </p:cNvPr>
          <p:cNvSpPr/>
          <p:nvPr/>
        </p:nvSpPr>
        <p:spPr>
          <a:xfrm>
            <a:off x="609600" y="4294719"/>
            <a:ext cx="1992191" cy="536327"/>
          </a:xfrm>
          <a:prstGeom prst="homePlate">
            <a:avLst/>
          </a:prstGeom>
          <a:solidFill>
            <a:srgbClr val="001A5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Gjennomføre</a:t>
            </a:r>
          </a:p>
        </p:txBody>
      </p:sp>
      <p:sp>
        <p:nvSpPr>
          <p:cNvPr id="8" name="Pil: femkant 7">
            <a:extLst>
              <a:ext uri="{FF2B5EF4-FFF2-40B4-BE49-F238E27FC236}">
                <a16:creationId xmlns:a16="http://schemas.microsoft.com/office/drawing/2014/main" id="{F7D78A07-DA04-49FD-8D36-DA937E92C7EF}"/>
              </a:ext>
            </a:extLst>
          </p:cNvPr>
          <p:cNvSpPr/>
          <p:nvPr/>
        </p:nvSpPr>
        <p:spPr>
          <a:xfrm>
            <a:off x="609599" y="507314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Evaluere</a:t>
            </a:r>
          </a:p>
        </p:txBody>
      </p:sp>
    </p:spTree>
    <p:extLst>
      <p:ext uri="{BB962C8B-B14F-4D97-AF65-F5344CB8AC3E}">
        <p14:creationId xmlns:p14="http://schemas.microsoft.com/office/powerpoint/2010/main" val="302871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7B4E8F-F36E-440B-ADEF-430FE531C003}"/>
              </a:ext>
            </a:extLst>
          </p:cNvPr>
          <p:cNvSpPr>
            <a:spLocks noGrp="1"/>
          </p:cNvSpPr>
          <p:nvPr>
            <p:ph type="title"/>
          </p:nvPr>
        </p:nvSpPr>
        <p:spPr/>
        <p:txBody>
          <a:bodyPr/>
          <a:lstStyle/>
          <a:p>
            <a:pPr algn="ctr"/>
            <a:r>
              <a:rPr lang="nb-NO" dirty="0"/>
              <a:t>Handlingsplaner og fokusområder følges opp sammen med veiledere</a:t>
            </a:r>
          </a:p>
        </p:txBody>
      </p:sp>
      <p:pic>
        <p:nvPicPr>
          <p:cNvPr id="4" name="Bilde 3">
            <a:extLst>
              <a:ext uri="{FF2B5EF4-FFF2-40B4-BE49-F238E27FC236}">
                <a16:creationId xmlns:a16="http://schemas.microsoft.com/office/drawing/2014/main" id="{5C4EA121-9A1B-450D-B0D1-0462A170ACA0}"/>
              </a:ext>
            </a:extLst>
          </p:cNvPr>
          <p:cNvPicPr>
            <a:picLocks noChangeAspect="1"/>
          </p:cNvPicPr>
          <p:nvPr/>
        </p:nvPicPr>
        <p:blipFill rotWithShape="1">
          <a:blip r:embed="rId2"/>
          <a:srcRect t="607"/>
          <a:stretch/>
        </p:blipFill>
        <p:spPr>
          <a:xfrm>
            <a:off x="481012" y="1893094"/>
            <a:ext cx="11229975" cy="3081157"/>
          </a:xfrm>
          <a:prstGeom prst="rect">
            <a:avLst/>
          </a:prstGeom>
        </p:spPr>
      </p:pic>
    </p:spTree>
    <p:extLst>
      <p:ext uri="{BB962C8B-B14F-4D97-AF65-F5344CB8AC3E}">
        <p14:creationId xmlns:p14="http://schemas.microsoft.com/office/powerpoint/2010/main" val="425656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a:solidFill>
                  <a:srgbClr val="001A57"/>
                </a:solidFill>
                <a:latin typeface="Franklin Gothic Heavy" panose="020B0903020102020204" pitchFamily="34" charset="0"/>
                <a:ea typeface="+mn-ea"/>
                <a:cs typeface="+mn-cs"/>
              </a:rPr>
              <a:t>Personvern og informasjonssikkerhet handler om å ivareta barnas rettigheter.</a:t>
            </a:r>
            <a:endParaRPr lang="nb-NO"/>
          </a:p>
        </p:txBody>
      </p:sp>
      <p:sp>
        <p:nvSpPr>
          <p:cNvPr id="6" name="Plassholder for innhold 5">
            <a:extLst>
              <a:ext uri="{FF2B5EF4-FFF2-40B4-BE49-F238E27FC236}">
                <a16:creationId xmlns:a16="http://schemas.microsoft.com/office/drawing/2014/main" id="{1239C05D-926F-23FC-F461-BBB4D13C2C22}"/>
              </a:ext>
            </a:extLst>
          </p:cNvPr>
          <p:cNvSpPr>
            <a:spLocks noGrp="1"/>
          </p:cNvSpPr>
          <p:nvPr>
            <p:ph sz="half" idx="1"/>
          </p:nvPr>
        </p:nvSpPr>
        <p:spPr>
          <a:xfrm>
            <a:off x="609600" y="2146299"/>
            <a:ext cx="5384800" cy="3509150"/>
          </a:xfrm>
        </p:spPr>
        <p:txBody>
          <a:bodyPr>
            <a:normAutofit/>
          </a:bodyPr>
          <a:lstStyle/>
          <a:p>
            <a:pPr marL="0" indent="0">
              <a:buNone/>
            </a:pPr>
            <a:r>
              <a:rPr lang="nb-NO" sz="1800">
                <a:latin typeface="Arial Nova" panose="020B0504020202020204" pitchFamily="34" charset="0"/>
              </a:rPr>
              <a:t>Personvern handler om retten til et privatliv og retten til å bestemme over egne personopplysninger.</a:t>
            </a:r>
          </a:p>
          <a:p>
            <a:pPr marL="0" indent="0">
              <a:buNone/>
            </a:pPr>
            <a:endParaRPr lang="nb-NO" sz="1800">
              <a:latin typeface="Arial Nova" panose="020B0504020202020204" pitchFamily="34" charset="0"/>
            </a:endParaRPr>
          </a:p>
          <a:p>
            <a:pPr marL="0" indent="0">
              <a:buNone/>
            </a:pPr>
            <a:r>
              <a:rPr lang="nb-NO" sz="1800">
                <a:latin typeface="Arial Nova" panose="020B0504020202020204" pitchFamily="34" charset="0"/>
              </a:rPr>
              <a:t>Barn er som regel mindre bevisste på aktuelle risikoer og konsekvenser, og kjenner som oftest ikke til rettighetene de har når noen behandler personopplysninger om dem. Barn har derfor et ekstra vern i personvernregelverket.</a:t>
            </a:r>
          </a:p>
        </p:txBody>
      </p:sp>
      <p:sp>
        <p:nvSpPr>
          <p:cNvPr id="14" name="Plassholder for innhold 13">
            <a:extLst>
              <a:ext uri="{FF2B5EF4-FFF2-40B4-BE49-F238E27FC236}">
                <a16:creationId xmlns:a16="http://schemas.microsoft.com/office/drawing/2014/main" id="{90C43D05-1FFA-A28A-C5DD-4E929D66BB4E}"/>
              </a:ext>
            </a:extLst>
          </p:cNvPr>
          <p:cNvSpPr>
            <a:spLocks noGrp="1"/>
          </p:cNvSpPr>
          <p:nvPr>
            <p:ph sz="half" idx="2"/>
          </p:nvPr>
        </p:nvSpPr>
        <p:spPr>
          <a:xfrm>
            <a:off x="6197600" y="2146299"/>
            <a:ext cx="5384800" cy="3509150"/>
          </a:xfrm>
        </p:spPr>
        <p:txBody>
          <a:bodyPr>
            <a:normAutofit/>
          </a:bodyPr>
          <a:lstStyle/>
          <a:p>
            <a:pPr marL="0" indent="0" algn="ctr">
              <a:buNone/>
            </a:pPr>
            <a:r>
              <a:rPr lang="nb-NO" sz="1800" b="1">
                <a:latin typeface="Arial Nova" panose="020B0504020202020204" pitchFamily="34" charset="0"/>
              </a:rPr>
              <a:t>Barn og unge trenger: </a:t>
            </a:r>
          </a:p>
        </p:txBody>
      </p:sp>
      <p:sp>
        <p:nvSpPr>
          <p:cNvPr id="11" name="Plassholder for innhold 3">
            <a:extLst>
              <a:ext uri="{FF2B5EF4-FFF2-40B4-BE49-F238E27FC236}">
                <a16:creationId xmlns:a16="http://schemas.microsoft.com/office/drawing/2014/main" id="{69B1EBB9-FCCE-7DE7-FFB1-F28F8348B17D}"/>
              </a:ext>
            </a:extLst>
          </p:cNvPr>
          <p:cNvSpPr txBox="1">
            <a:spLocks/>
          </p:cNvSpPr>
          <p:nvPr/>
        </p:nvSpPr>
        <p:spPr>
          <a:xfrm>
            <a:off x="609600" y="2146299"/>
            <a:ext cx="5384800" cy="3509150"/>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
        <p:nvSpPr>
          <p:cNvPr id="15" name="Rektangel 14">
            <a:extLst>
              <a:ext uri="{FF2B5EF4-FFF2-40B4-BE49-F238E27FC236}">
                <a16:creationId xmlns:a16="http://schemas.microsoft.com/office/drawing/2014/main" id="{278313C2-795E-F810-A339-6E2D2D49DEE5}"/>
              </a:ext>
            </a:extLst>
          </p:cNvPr>
          <p:cNvSpPr/>
          <p:nvPr/>
        </p:nvSpPr>
        <p:spPr>
          <a:xfrm>
            <a:off x="6276975" y="2601911"/>
            <a:ext cx="5305425" cy="474663"/>
          </a:xfrm>
          <a:prstGeom prst="rect">
            <a:avLst/>
          </a:prstGeom>
          <a:solidFill>
            <a:srgbClr val="001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Frihet til å forme sine roller</a:t>
            </a:r>
          </a:p>
        </p:txBody>
      </p:sp>
      <p:sp>
        <p:nvSpPr>
          <p:cNvPr id="16" name="Rektangel 15">
            <a:extLst>
              <a:ext uri="{FF2B5EF4-FFF2-40B4-BE49-F238E27FC236}">
                <a16:creationId xmlns:a16="http://schemas.microsoft.com/office/drawing/2014/main" id="{A09CBDE6-B650-C506-F107-44C49927C7A2}"/>
              </a:ext>
            </a:extLst>
          </p:cNvPr>
          <p:cNvSpPr/>
          <p:nvPr/>
        </p:nvSpPr>
        <p:spPr>
          <a:xfrm>
            <a:off x="6276975" y="3191668"/>
            <a:ext cx="5305425" cy="474663"/>
          </a:xfrm>
          <a:prstGeom prst="rect">
            <a:avLst/>
          </a:prstGeom>
          <a:solidFill>
            <a:srgbClr val="001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Frihet til å skape pusterom</a:t>
            </a:r>
          </a:p>
        </p:txBody>
      </p:sp>
      <p:sp>
        <p:nvSpPr>
          <p:cNvPr id="17" name="Rektangel 16">
            <a:extLst>
              <a:ext uri="{FF2B5EF4-FFF2-40B4-BE49-F238E27FC236}">
                <a16:creationId xmlns:a16="http://schemas.microsoft.com/office/drawing/2014/main" id="{498E95C2-983A-A019-DFD2-87A633487EE0}"/>
              </a:ext>
            </a:extLst>
          </p:cNvPr>
          <p:cNvSpPr/>
          <p:nvPr/>
        </p:nvSpPr>
        <p:spPr>
          <a:xfrm>
            <a:off x="6276974" y="3781425"/>
            <a:ext cx="5305425" cy="474663"/>
          </a:xfrm>
          <a:prstGeom prst="rect">
            <a:avLst/>
          </a:prstGeom>
          <a:solidFill>
            <a:srgbClr val="001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Frihet til å velge selv</a:t>
            </a:r>
          </a:p>
        </p:txBody>
      </p:sp>
    </p:spTree>
    <p:extLst>
      <p:ext uri="{BB962C8B-B14F-4D97-AF65-F5344CB8AC3E}">
        <p14:creationId xmlns:p14="http://schemas.microsoft.com/office/powerpoint/2010/main" val="26648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DB8F49-2B04-4436-BBE7-8CB9C8CB7CE3}"/>
              </a:ext>
            </a:extLst>
          </p:cNvPr>
          <p:cNvSpPr>
            <a:spLocks noGrp="1"/>
          </p:cNvSpPr>
          <p:nvPr>
            <p:ph type="title"/>
          </p:nvPr>
        </p:nvSpPr>
        <p:spPr/>
        <p:txBody>
          <a:bodyPr/>
          <a:lstStyle/>
          <a:p>
            <a:r>
              <a:rPr lang="nb-NO" dirty="0"/>
              <a:t>Prosessbeskrivelse for veiledertjenesten</a:t>
            </a:r>
          </a:p>
        </p:txBody>
      </p:sp>
      <p:sp>
        <p:nvSpPr>
          <p:cNvPr id="3" name="Plassholder for innhold 2">
            <a:extLst>
              <a:ext uri="{FF2B5EF4-FFF2-40B4-BE49-F238E27FC236}">
                <a16:creationId xmlns:a16="http://schemas.microsoft.com/office/drawing/2014/main" id="{FE827057-B7EE-48D0-80CA-1AD82AB77AA5}"/>
              </a:ext>
            </a:extLst>
          </p:cNvPr>
          <p:cNvSpPr>
            <a:spLocks noGrp="1"/>
          </p:cNvSpPr>
          <p:nvPr>
            <p:ph sz="quarter" idx="10"/>
          </p:nvPr>
        </p:nvSpPr>
        <p:spPr>
          <a:xfrm>
            <a:off x="2813538" y="1959429"/>
            <a:ext cx="8768862" cy="3611496"/>
          </a:xfrm>
        </p:spPr>
        <p:txBody>
          <a:bodyPr>
            <a:noAutofit/>
          </a:bodyPr>
          <a:lstStyle/>
          <a:p>
            <a:pPr marL="0" indent="0">
              <a:buNone/>
            </a:pPr>
            <a:r>
              <a:rPr lang="nb-NO" sz="1800" b="1" dirty="0"/>
              <a:t>Hvorfor – formål:</a:t>
            </a:r>
          </a:p>
          <a:p>
            <a:pPr marL="0" indent="0">
              <a:buNone/>
            </a:pPr>
            <a:r>
              <a:rPr lang="nb-NO" sz="1800" dirty="0"/>
              <a:t>Sikre at gjennomførte tiltak har ønsket effekt og justere etter behov</a:t>
            </a:r>
          </a:p>
          <a:p>
            <a:pPr marL="0" indent="0">
              <a:buNone/>
            </a:pPr>
            <a:endParaRPr lang="nb-NO" sz="1800" dirty="0"/>
          </a:p>
          <a:p>
            <a:pPr marL="0" indent="0">
              <a:buNone/>
            </a:pPr>
            <a:r>
              <a:rPr lang="nb-NO" sz="1800" b="1" dirty="0"/>
              <a:t>Hva – aktiviteter:</a:t>
            </a:r>
          </a:p>
          <a:p>
            <a:r>
              <a:rPr lang="nb-NO" sz="1800" dirty="0"/>
              <a:t>Evaluere gjennomførte tiltak og hvilken effekt de har hatt</a:t>
            </a:r>
          </a:p>
          <a:p>
            <a:r>
              <a:rPr lang="nb-NO" sz="1800" dirty="0"/>
              <a:t>Dokumentere læring for videre arbeid</a:t>
            </a:r>
          </a:p>
          <a:p>
            <a:pPr marL="0" indent="0">
              <a:buNone/>
            </a:pPr>
            <a:endParaRPr lang="nb-NO" sz="1800" dirty="0"/>
          </a:p>
          <a:p>
            <a:pPr marL="0" indent="0">
              <a:buNone/>
            </a:pPr>
            <a:r>
              <a:rPr lang="nb-NO" sz="1800" b="1" dirty="0"/>
              <a:t>Hvordan – verktøy: </a:t>
            </a:r>
          </a:p>
          <a:p>
            <a:r>
              <a:rPr lang="nb-NO" sz="1800" dirty="0"/>
              <a:t>Vurderingskryss</a:t>
            </a:r>
          </a:p>
        </p:txBody>
      </p:sp>
      <p:sp>
        <p:nvSpPr>
          <p:cNvPr id="6" name="Pil: femkant 5">
            <a:extLst>
              <a:ext uri="{FF2B5EF4-FFF2-40B4-BE49-F238E27FC236}">
                <a16:creationId xmlns:a16="http://schemas.microsoft.com/office/drawing/2014/main" id="{37786562-55A4-4A43-9EB9-D08583E63062}"/>
              </a:ext>
            </a:extLst>
          </p:cNvPr>
          <p:cNvSpPr/>
          <p:nvPr/>
        </p:nvSpPr>
        <p:spPr>
          <a:xfrm>
            <a:off x="618392" y="195942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Etablere</a:t>
            </a:r>
          </a:p>
        </p:txBody>
      </p:sp>
      <p:sp>
        <p:nvSpPr>
          <p:cNvPr id="7" name="Pil: femkant 6">
            <a:extLst>
              <a:ext uri="{FF2B5EF4-FFF2-40B4-BE49-F238E27FC236}">
                <a16:creationId xmlns:a16="http://schemas.microsoft.com/office/drawing/2014/main" id="{953A8EDF-0B3E-4D24-9C4D-AC881F606E0A}"/>
              </a:ext>
            </a:extLst>
          </p:cNvPr>
          <p:cNvSpPr/>
          <p:nvPr/>
        </p:nvSpPr>
        <p:spPr>
          <a:xfrm>
            <a:off x="618392" y="273785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Kartlegge</a:t>
            </a:r>
          </a:p>
        </p:txBody>
      </p:sp>
      <p:sp>
        <p:nvSpPr>
          <p:cNvPr id="9" name="Pil: femkant 8">
            <a:extLst>
              <a:ext uri="{FF2B5EF4-FFF2-40B4-BE49-F238E27FC236}">
                <a16:creationId xmlns:a16="http://schemas.microsoft.com/office/drawing/2014/main" id="{F99236A4-795A-4860-B086-E23812680204}"/>
              </a:ext>
            </a:extLst>
          </p:cNvPr>
          <p:cNvSpPr/>
          <p:nvPr/>
        </p:nvSpPr>
        <p:spPr>
          <a:xfrm>
            <a:off x="618391" y="3516289"/>
            <a:ext cx="1992192"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Prioritere</a:t>
            </a:r>
          </a:p>
        </p:txBody>
      </p:sp>
      <p:sp>
        <p:nvSpPr>
          <p:cNvPr id="10" name="Pil: femkant 9">
            <a:extLst>
              <a:ext uri="{FF2B5EF4-FFF2-40B4-BE49-F238E27FC236}">
                <a16:creationId xmlns:a16="http://schemas.microsoft.com/office/drawing/2014/main" id="{2391FCBE-C203-459D-B6EF-40467E2A8539}"/>
              </a:ext>
            </a:extLst>
          </p:cNvPr>
          <p:cNvSpPr/>
          <p:nvPr/>
        </p:nvSpPr>
        <p:spPr>
          <a:xfrm>
            <a:off x="609600" y="4294719"/>
            <a:ext cx="1992191" cy="536327"/>
          </a:xfrm>
          <a:prstGeom prst="homePlat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Gjennomføre</a:t>
            </a:r>
          </a:p>
        </p:txBody>
      </p:sp>
      <p:sp>
        <p:nvSpPr>
          <p:cNvPr id="8" name="Pil: femkant 7">
            <a:extLst>
              <a:ext uri="{FF2B5EF4-FFF2-40B4-BE49-F238E27FC236}">
                <a16:creationId xmlns:a16="http://schemas.microsoft.com/office/drawing/2014/main" id="{F7D78A07-DA04-49FD-8D36-DA937E92C7EF}"/>
              </a:ext>
            </a:extLst>
          </p:cNvPr>
          <p:cNvSpPr/>
          <p:nvPr/>
        </p:nvSpPr>
        <p:spPr>
          <a:xfrm>
            <a:off x="609599" y="5073149"/>
            <a:ext cx="1992191" cy="536327"/>
          </a:xfrm>
          <a:prstGeom prst="homePlate">
            <a:avLst/>
          </a:prstGeom>
          <a:solidFill>
            <a:srgbClr val="001A5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Evaluere</a:t>
            </a:r>
          </a:p>
        </p:txBody>
      </p:sp>
    </p:spTree>
    <p:extLst>
      <p:ext uri="{BB962C8B-B14F-4D97-AF65-F5344CB8AC3E}">
        <p14:creationId xmlns:p14="http://schemas.microsoft.com/office/powerpoint/2010/main" val="420786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pPr algn="ctr"/>
            <a:r>
              <a:rPr lang="nb-NO" sz="3200">
                <a:solidFill>
                  <a:srgbClr val="001A57"/>
                </a:solidFill>
                <a:latin typeface="Franklin Gothic Heavy"/>
                <a:ea typeface="+mn-ea"/>
                <a:cs typeface="+mn-cs"/>
              </a:rPr>
              <a:t>Digitalisering av skole og barnehage skaper </a:t>
            </a:r>
            <a:br>
              <a:rPr lang="nb-NO" sz="3200">
                <a:solidFill>
                  <a:srgbClr val="001A57"/>
                </a:solidFill>
                <a:latin typeface="Franklin Gothic Heavy"/>
                <a:ea typeface="+mn-ea"/>
                <a:cs typeface="+mn-cs"/>
              </a:rPr>
            </a:br>
            <a:r>
              <a:rPr lang="nb-NO" sz="3200">
                <a:solidFill>
                  <a:srgbClr val="001A57"/>
                </a:solidFill>
                <a:latin typeface="Franklin Gothic Heavy"/>
                <a:ea typeface="+mn-ea"/>
                <a:cs typeface="+mn-cs"/>
              </a:rPr>
              <a:t>nye muligheter og utfordringer.</a:t>
            </a:r>
            <a:endParaRPr lang="nb-NO" baseline="30000"/>
          </a:p>
        </p:txBody>
      </p:sp>
      <p:sp>
        <p:nvSpPr>
          <p:cNvPr id="9" name="TekstSylinder 8">
            <a:extLst>
              <a:ext uri="{FF2B5EF4-FFF2-40B4-BE49-F238E27FC236}">
                <a16:creationId xmlns:a16="http://schemas.microsoft.com/office/drawing/2014/main" id="{008AC12D-C827-4A86-6F74-EF4ACEE033C2}"/>
              </a:ext>
            </a:extLst>
          </p:cNvPr>
          <p:cNvSpPr txBox="1"/>
          <p:nvPr/>
        </p:nvSpPr>
        <p:spPr>
          <a:xfrm>
            <a:off x="768625" y="5644316"/>
            <a:ext cx="10972799" cy="30777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Kilde: </a:t>
            </a: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hlinkClick r:id="rId2"/>
              </a:rPr>
              <a:t>Strategi for digital kompetanse og infrastruktur i barnehage og skole</a:t>
            </a:r>
            <a:endPar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pic>
        <p:nvPicPr>
          <p:cNvPr id="13" name="Grafikk 12" descr="Ulike vekter med heldekkende fyll">
            <a:extLst>
              <a:ext uri="{FF2B5EF4-FFF2-40B4-BE49-F238E27FC236}">
                <a16:creationId xmlns:a16="http://schemas.microsoft.com/office/drawing/2014/main" id="{415D1208-DD73-64DA-9FC4-FC6E16DD21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
        <p:nvSpPr>
          <p:cNvPr id="10" name="Plassholder for innhold 3">
            <a:extLst>
              <a:ext uri="{FF2B5EF4-FFF2-40B4-BE49-F238E27FC236}">
                <a16:creationId xmlns:a16="http://schemas.microsoft.com/office/drawing/2014/main" id="{9150ACCA-1A05-6F5E-6ED7-435DCECC2D3F}"/>
              </a:ext>
            </a:extLst>
          </p:cNvPr>
          <p:cNvSpPr>
            <a:spLocks noGrp="1"/>
          </p:cNvSpPr>
          <p:nvPr>
            <p:ph sz="half" idx="1"/>
          </p:nvPr>
        </p:nvSpPr>
        <p:spPr>
          <a:xfrm>
            <a:off x="609600" y="2146299"/>
            <a:ext cx="4581525" cy="3509150"/>
          </a:xfrm>
        </p:spPr>
        <p:txBody>
          <a:bodyPr>
            <a:normAutofit/>
          </a:bodyPr>
          <a:lstStyle/>
          <a:p>
            <a:pPr marL="0" indent="0">
              <a:buNone/>
            </a:pPr>
            <a:r>
              <a:rPr lang="nb-NO" sz="1800" b="1">
                <a:latin typeface="Arial Nova" panose="020B0504020202020204" pitchFamily="34" charset="0"/>
              </a:rPr>
              <a:t>Muligheter</a:t>
            </a:r>
          </a:p>
          <a:p>
            <a:pPr marL="0" indent="0">
              <a:buNone/>
            </a:pPr>
            <a:r>
              <a:rPr lang="nb-NO" sz="1800">
                <a:latin typeface="Arial Nova" panose="020B0504020202020204" pitchFamily="34" charset="0"/>
              </a:rPr>
              <a:t>«Dagens elever vil møte et samfunn og et arbeidsliv der teknologien stadig endres, for eksempel med et større innslag av kunstig intelligens. Elevene må få kjennskap til teknologiens muligheter og begrensninger, og ikke minst etiske problemstillinger som måtte være knyttet til bruk av teknologien». </a:t>
            </a:r>
          </a:p>
        </p:txBody>
      </p:sp>
      <p:sp>
        <p:nvSpPr>
          <p:cNvPr id="11" name="Plassholder for innhold 4">
            <a:extLst>
              <a:ext uri="{FF2B5EF4-FFF2-40B4-BE49-F238E27FC236}">
                <a16:creationId xmlns:a16="http://schemas.microsoft.com/office/drawing/2014/main" id="{58344E39-F8BF-49AE-75FD-7104E3E4ACC2}"/>
              </a:ext>
            </a:extLst>
          </p:cNvPr>
          <p:cNvSpPr>
            <a:spLocks noGrp="1"/>
          </p:cNvSpPr>
          <p:nvPr>
            <p:ph sz="half" idx="2"/>
          </p:nvPr>
        </p:nvSpPr>
        <p:spPr>
          <a:xfrm>
            <a:off x="7000875" y="2146298"/>
            <a:ext cx="4581525" cy="3509151"/>
          </a:xfrm>
        </p:spPr>
        <p:txBody>
          <a:bodyPr>
            <a:normAutofit/>
          </a:bodyPr>
          <a:lstStyle/>
          <a:p>
            <a:pPr marL="0" indent="0">
              <a:buNone/>
            </a:pPr>
            <a:r>
              <a:rPr lang="nb-NO" sz="1800" b="1">
                <a:latin typeface="Arial Nova" panose="020B0504020202020204" pitchFamily="34" charset="0"/>
              </a:rPr>
              <a:t>Utfordringer</a:t>
            </a:r>
          </a:p>
          <a:p>
            <a:pPr marL="0" indent="0">
              <a:buNone/>
            </a:pPr>
            <a:r>
              <a:rPr lang="nb-NO" sz="1800">
                <a:latin typeface="Arial Nova" panose="020B0504020202020204" pitchFamily="34" charset="0"/>
              </a:rPr>
              <a:t>«…..forutsetter at </a:t>
            </a:r>
            <a:r>
              <a:rPr lang="nb-NO" sz="1800" b="1">
                <a:latin typeface="Arial Nova" panose="020B0504020202020204" pitchFamily="34" charset="0"/>
              </a:rPr>
              <a:t>skoleeiere og skoler </a:t>
            </a:r>
            <a:r>
              <a:rPr lang="nb-NO" sz="1800">
                <a:latin typeface="Arial Nova" panose="020B0504020202020204" pitchFamily="34" charset="0"/>
              </a:rPr>
              <a:t>kjenner til konsekvensene som teknologien får for opplæringen, og hvilke tiltak det kan være behov for, blant annet med hensyn til personvern og for inkludering .»</a:t>
            </a:r>
          </a:p>
        </p:txBody>
      </p:sp>
    </p:spTree>
    <p:extLst>
      <p:ext uri="{BB962C8B-B14F-4D97-AF65-F5344CB8AC3E}">
        <p14:creationId xmlns:p14="http://schemas.microsoft.com/office/powerpoint/2010/main" val="39137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a:solidFill>
                  <a:srgbClr val="001A57"/>
                </a:solidFill>
                <a:latin typeface="Franklin Gothic Heavy" panose="020B0903020102020204" pitchFamily="34" charset="0"/>
                <a:ea typeface="+mn-ea"/>
                <a:cs typeface="+mn-cs"/>
              </a:rPr>
              <a:t>Digitalisering av norsk skole har skjedd svært raskt.</a:t>
            </a:r>
            <a:endParaRPr lang="nb-NO"/>
          </a:p>
        </p:txBody>
      </p:sp>
      <p:sp>
        <p:nvSpPr>
          <p:cNvPr id="11" name="Plassholder for innhold 3">
            <a:extLst>
              <a:ext uri="{FF2B5EF4-FFF2-40B4-BE49-F238E27FC236}">
                <a16:creationId xmlns:a16="http://schemas.microsoft.com/office/drawing/2014/main" id="{69B1EBB9-FCCE-7DE7-FFB1-F28F8348B17D}"/>
              </a:ext>
            </a:extLst>
          </p:cNvPr>
          <p:cNvSpPr txBox="1">
            <a:spLocks/>
          </p:cNvSpPr>
          <p:nvPr/>
        </p:nvSpPr>
        <p:spPr>
          <a:xfrm>
            <a:off x="609600" y="2146299"/>
            <a:ext cx="5384800" cy="3509150"/>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
        <p:nvSpPr>
          <p:cNvPr id="9" name="TekstSylinder 8">
            <a:extLst>
              <a:ext uri="{FF2B5EF4-FFF2-40B4-BE49-F238E27FC236}">
                <a16:creationId xmlns:a16="http://schemas.microsoft.com/office/drawing/2014/main" id="{17B9E238-070E-D9F2-985A-6298634567CD}"/>
              </a:ext>
            </a:extLst>
          </p:cNvPr>
          <p:cNvSpPr txBox="1"/>
          <p:nvPr/>
        </p:nvSpPr>
        <p:spPr>
          <a:xfrm>
            <a:off x="609599" y="5655449"/>
            <a:ext cx="10972799" cy="30777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Kilde: </a:t>
            </a: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hlinkClick r:id="rId2"/>
              </a:rPr>
              <a:t>NOU 2022:11 Ditt personvern – vårt felles ansvar</a:t>
            </a:r>
            <a:endParaRPr kumimoji="0" lang="nb-NO" sz="1400" b="0" i="1"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
        <p:nvSpPr>
          <p:cNvPr id="8" name="Plassholder for innhold 5">
            <a:extLst>
              <a:ext uri="{FF2B5EF4-FFF2-40B4-BE49-F238E27FC236}">
                <a16:creationId xmlns:a16="http://schemas.microsoft.com/office/drawing/2014/main" id="{7933D436-18ED-6896-7FA1-E1DFA1BDD738}"/>
              </a:ext>
            </a:extLst>
          </p:cNvPr>
          <p:cNvSpPr>
            <a:spLocks noGrp="1"/>
          </p:cNvSpPr>
          <p:nvPr>
            <p:ph sz="half" idx="1"/>
          </p:nvPr>
        </p:nvSpPr>
        <p:spPr>
          <a:xfrm>
            <a:off x="609600" y="1993899"/>
            <a:ext cx="5384800" cy="3509150"/>
          </a:xfrm>
        </p:spPr>
        <p:txBody>
          <a:bodyPr vert="horz" lIns="91440" tIns="45720" rIns="91440" bIns="45720" rtlCol="0" anchor="t">
            <a:normAutofit/>
          </a:bodyPr>
          <a:lstStyle/>
          <a:p>
            <a:pPr marL="0" indent="0">
              <a:buNone/>
            </a:pPr>
            <a:r>
              <a:rPr lang="nb-NO" sz="1800">
                <a:latin typeface="Arial Nova" panose="020B0504020202020204" pitchFamily="34" charset="0"/>
              </a:rPr>
              <a:t>«Personvernkommisjonen mener at </a:t>
            </a:r>
            <a:r>
              <a:rPr lang="nb-NO" sz="1800" b="1">
                <a:latin typeface="Arial Nova" panose="020B0504020202020204" pitchFamily="34" charset="0"/>
              </a:rPr>
              <a:t>digitalisering av norsk skole og barnehage har skjedd svært raskt</a:t>
            </a:r>
            <a:r>
              <a:rPr lang="nb-NO" sz="1800">
                <a:latin typeface="Arial Nova" panose="020B0504020202020204" pitchFamily="34" charset="0"/>
              </a:rPr>
              <a:t>, uten at roller og ansvar for personvern-arbeidet, eller konsekvenser for barns personvern er drøftet i tilfredsstillende grad...»</a:t>
            </a:r>
          </a:p>
          <a:p>
            <a:pPr marL="0" indent="0">
              <a:buNone/>
            </a:pPr>
            <a:endParaRPr lang="nb-NO" sz="1800">
              <a:latin typeface="Arial Nova" panose="020B0504020202020204" pitchFamily="34" charset="0"/>
            </a:endParaRPr>
          </a:p>
          <a:p>
            <a:pPr marL="0" indent="0">
              <a:buNone/>
            </a:pPr>
            <a:r>
              <a:rPr lang="nb-NO" sz="1800">
                <a:latin typeface="Arial Nova" panose="020B0504020202020204" pitchFamily="34" charset="0"/>
              </a:rPr>
              <a:t>«Hovedutfordringen er, slik Personvern-kommisjonen ser det, at kommunene i svært varierende grad har </a:t>
            </a:r>
            <a:r>
              <a:rPr lang="nb-NO" sz="1800" b="1">
                <a:latin typeface="Arial Nova" panose="020B0504020202020204" pitchFamily="34" charset="0"/>
              </a:rPr>
              <a:t>ressurser og kompetanse </a:t>
            </a:r>
            <a:r>
              <a:rPr lang="nb-NO" sz="1800">
                <a:latin typeface="Arial Nova" panose="020B0504020202020204" pitchFamily="34" charset="0"/>
              </a:rPr>
              <a:t>til å ivareta ansvaret de har etter personvern-forordningen for elevenes personvern...»</a:t>
            </a:r>
          </a:p>
        </p:txBody>
      </p:sp>
      <p:pic>
        <p:nvPicPr>
          <p:cNvPr id="1028" name="Picture 4" descr="Personvernkommisjonens rapport - regjeringen.no">
            <a:extLst>
              <a:ext uri="{FF2B5EF4-FFF2-40B4-BE49-F238E27FC236}">
                <a16:creationId xmlns:a16="http://schemas.microsoft.com/office/drawing/2014/main" id="{0380409B-1D53-5AC6-EF4C-EEED1BC5279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15761" y="1993899"/>
            <a:ext cx="3347624" cy="3969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4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0A7687-9868-3CEE-0CF7-7BC73C071962}"/>
              </a:ext>
            </a:extLst>
          </p:cNvPr>
          <p:cNvPicPr>
            <a:picLocks noChangeAspect="1"/>
          </p:cNvPicPr>
          <p:nvPr/>
        </p:nvPicPr>
        <p:blipFill>
          <a:blip r:embed="rId2"/>
          <a:stretch>
            <a:fillRect/>
          </a:stretch>
        </p:blipFill>
        <p:spPr>
          <a:xfrm>
            <a:off x="0" y="0"/>
            <a:ext cx="7962591" cy="6858000"/>
          </a:xfrm>
          <a:prstGeom prst="rect">
            <a:avLst/>
          </a:prstGeom>
        </p:spPr>
      </p:pic>
      <p:pic>
        <p:nvPicPr>
          <p:cNvPr id="3" name="Bilde 2">
            <a:extLst>
              <a:ext uri="{FF2B5EF4-FFF2-40B4-BE49-F238E27FC236}">
                <a16:creationId xmlns:a16="http://schemas.microsoft.com/office/drawing/2014/main" id="{8ADBD944-F1EC-419D-3B28-D3DB50BF3D90}"/>
              </a:ext>
            </a:extLst>
          </p:cNvPr>
          <p:cNvPicPr>
            <a:picLocks noChangeAspect="1"/>
          </p:cNvPicPr>
          <p:nvPr/>
        </p:nvPicPr>
        <p:blipFill>
          <a:blip r:embed="rId3"/>
          <a:stretch>
            <a:fillRect/>
          </a:stretch>
        </p:blipFill>
        <p:spPr>
          <a:xfrm>
            <a:off x="2586812" y="0"/>
            <a:ext cx="7018376" cy="6858000"/>
          </a:xfrm>
          <a:prstGeom prst="rect">
            <a:avLst/>
          </a:prstGeom>
        </p:spPr>
      </p:pic>
      <p:pic>
        <p:nvPicPr>
          <p:cNvPr id="4" name="Bilde 3">
            <a:extLst>
              <a:ext uri="{FF2B5EF4-FFF2-40B4-BE49-F238E27FC236}">
                <a16:creationId xmlns:a16="http://schemas.microsoft.com/office/drawing/2014/main" id="{B3A8232A-5389-C247-3B59-B189F6849848}"/>
              </a:ext>
            </a:extLst>
          </p:cNvPr>
          <p:cNvPicPr>
            <a:picLocks noChangeAspect="1"/>
          </p:cNvPicPr>
          <p:nvPr/>
        </p:nvPicPr>
        <p:blipFill>
          <a:blip r:embed="rId4"/>
          <a:stretch>
            <a:fillRect/>
          </a:stretch>
        </p:blipFill>
        <p:spPr>
          <a:xfrm>
            <a:off x="4793763" y="0"/>
            <a:ext cx="7398237" cy="6858000"/>
          </a:xfrm>
          <a:prstGeom prst="rect">
            <a:avLst/>
          </a:prstGeom>
        </p:spPr>
      </p:pic>
    </p:spTree>
    <p:extLst>
      <p:ext uri="{BB962C8B-B14F-4D97-AF65-F5344CB8AC3E}">
        <p14:creationId xmlns:p14="http://schemas.microsoft.com/office/powerpoint/2010/main" val="304686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776B455-EEE1-AAC0-DC11-59CA0D6ECB46}"/>
              </a:ext>
            </a:extLst>
          </p:cNvPr>
          <p:cNvSpPr txBox="1"/>
          <p:nvPr/>
        </p:nvSpPr>
        <p:spPr>
          <a:xfrm>
            <a:off x="996867" y="1767006"/>
            <a:ext cx="10198266"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Personvern er en grunnleggende </a:t>
            </a:r>
            <a:r>
              <a:rPr kumimoji="0" lang="nb-NO" sz="6000" b="0" i="1"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forutsetning</a:t>
            </a:r>
            <a: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 for god digitalisering.</a:t>
            </a:r>
          </a:p>
        </p:txBody>
      </p:sp>
    </p:spTree>
    <p:extLst>
      <p:ext uri="{BB962C8B-B14F-4D97-AF65-F5344CB8AC3E}">
        <p14:creationId xmlns:p14="http://schemas.microsoft.com/office/powerpoint/2010/main" val="250466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pPr algn="ctr"/>
            <a:r>
              <a:rPr lang="nb-NO" sz="3200">
                <a:solidFill>
                  <a:srgbClr val="001A57"/>
                </a:solidFill>
                <a:latin typeface="Franklin Gothic Heavy" panose="020B0903020102020204" pitchFamily="34" charset="0"/>
                <a:ea typeface="+mn-ea"/>
                <a:cs typeface="+mn-cs"/>
              </a:rPr>
              <a:t>Trygg og god digitalisering er nødvendig</a:t>
            </a:r>
            <a:endParaRPr lang="nb-NO"/>
          </a:p>
        </p:txBody>
      </p:sp>
      <p:sp>
        <p:nvSpPr>
          <p:cNvPr id="11" name="Plassholder for innhold 3">
            <a:extLst>
              <a:ext uri="{FF2B5EF4-FFF2-40B4-BE49-F238E27FC236}">
                <a16:creationId xmlns:a16="http://schemas.microsoft.com/office/drawing/2014/main" id="{69B1EBB9-FCCE-7DE7-FFB1-F28F8348B17D}"/>
              </a:ext>
            </a:extLst>
          </p:cNvPr>
          <p:cNvSpPr txBox="1">
            <a:spLocks/>
          </p:cNvSpPr>
          <p:nvPr/>
        </p:nvSpPr>
        <p:spPr>
          <a:xfrm>
            <a:off x="609600" y="2146299"/>
            <a:ext cx="5384800" cy="3509150"/>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
        <p:nvSpPr>
          <p:cNvPr id="9" name="TekstSylinder 8">
            <a:extLst>
              <a:ext uri="{FF2B5EF4-FFF2-40B4-BE49-F238E27FC236}">
                <a16:creationId xmlns:a16="http://schemas.microsoft.com/office/drawing/2014/main" id="{17B9E238-070E-D9F2-985A-6298634567CD}"/>
              </a:ext>
            </a:extLst>
          </p:cNvPr>
          <p:cNvSpPr txBox="1"/>
          <p:nvPr/>
        </p:nvSpPr>
        <p:spPr>
          <a:xfrm>
            <a:off x="609600" y="5771321"/>
            <a:ext cx="10972799" cy="30777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Kilde: </a:t>
            </a: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hlinkClick r:id="rId2"/>
              </a:rPr>
              <a:t>Strategi for digital kompetanse og infrastruktur i barnehage og skole</a:t>
            </a:r>
            <a:endParaRPr kumimoji="0" lang="nb-NO" sz="1400" b="0" i="1"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
        <p:nvSpPr>
          <p:cNvPr id="5" name="Plassholder for innhold 3">
            <a:extLst>
              <a:ext uri="{FF2B5EF4-FFF2-40B4-BE49-F238E27FC236}">
                <a16:creationId xmlns:a16="http://schemas.microsoft.com/office/drawing/2014/main" id="{92A76AD7-A481-84BD-4718-28B8C24B1F7B}"/>
              </a:ext>
            </a:extLst>
          </p:cNvPr>
          <p:cNvSpPr txBox="1">
            <a:spLocks/>
          </p:cNvSpPr>
          <p:nvPr/>
        </p:nvSpPr>
        <p:spPr>
          <a:xfrm>
            <a:off x="762000" y="2298699"/>
            <a:ext cx="5384800" cy="3509150"/>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
        <p:nvSpPr>
          <p:cNvPr id="8" name="Plassholder for innhold 5">
            <a:extLst>
              <a:ext uri="{FF2B5EF4-FFF2-40B4-BE49-F238E27FC236}">
                <a16:creationId xmlns:a16="http://schemas.microsoft.com/office/drawing/2014/main" id="{7933D436-18ED-6896-7FA1-E1DFA1BDD738}"/>
              </a:ext>
            </a:extLst>
          </p:cNvPr>
          <p:cNvSpPr>
            <a:spLocks noGrp="1"/>
          </p:cNvSpPr>
          <p:nvPr>
            <p:ph sz="half" idx="1"/>
          </p:nvPr>
        </p:nvSpPr>
        <p:spPr>
          <a:xfrm>
            <a:off x="609600" y="1993899"/>
            <a:ext cx="5384800" cy="3509150"/>
          </a:xfrm>
        </p:spPr>
        <p:txBody>
          <a:bodyPr vert="horz" lIns="91440" tIns="45720" rIns="91440" bIns="45720" rtlCol="0" anchor="t">
            <a:normAutofit/>
          </a:bodyPr>
          <a:lstStyle/>
          <a:p>
            <a:pPr marL="0" indent="0">
              <a:buNone/>
            </a:pPr>
            <a:r>
              <a:rPr lang="nb-NO" sz="1800">
                <a:latin typeface="Arial Nova" panose="020B0504020202020204" pitchFamily="34" charset="0"/>
              </a:rPr>
              <a:t>«Overgangen til digital hjemmeskole i 2020 og introduksjonen av samtaleroboten </a:t>
            </a:r>
            <a:r>
              <a:rPr lang="nb-NO" sz="1800" err="1">
                <a:latin typeface="Arial Nova" panose="020B0504020202020204" pitchFamily="34" charset="0"/>
              </a:rPr>
              <a:t>ChatGPT</a:t>
            </a:r>
            <a:r>
              <a:rPr lang="nb-NO" sz="1800">
                <a:latin typeface="Arial Nova" panose="020B0504020202020204" pitchFamily="34" charset="0"/>
              </a:rPr>
              <a:t> høsten 2022, ble </a:t>
            </a:r>
            <a:r>
              <a:rPr lang="nb-NO" sz="1800" err="1">
                <a:latin typeface="Arial Nova" panose="020B0504020202020204" pitchFamily="34" charset="0"/>
              </a:rPr>
              <a:t>øyeåpnere</a:t>
            </a:r>
            <a:r>
              <a:rPr lang="nb-NO" sz="1800">
                <a:latin typeface="Arial Nova" panose="020B0504020202020204" pitchFamily="34" charset="0"/>
              </a:rPr>
              <a:t> for hvordan nye rammer og ny teknologi plutselig kan utfordre sentrale deler av hvordan vi driver utdanning i Norge. </a:t>
            </a:r>
            <a:r>
              <a:rPr lang="nb-NO" sz="1800" b="1">
                <a:latin typeface="Arial Nova" panose="020B0504020202020204" pitchFamily="34" charset="0"/>
              </a:rPr>
              <a:t>Dette er trolig bare begynnelsen...</a:t>
            </a:r>
            <a:r>
              <a:rPr lang="nb-NO" sz="1800">
                <a:latin typeface="Arial Nova" panose="020B0504020202020204" pitchFamily="34" charset="0"/>
              </a:rPr>
              <a:t>»</a:t>
            </a:r>
          </a:p>
          <a:p>
            <a:pPr marL="0" indent="0">
              <a:buNone/>
            </a:pPr>
            <a:endParaRPr lang="nb-NO" sz="1800">
              <a:latin typeface="Arial Nova" panose="020B0504020202020204" pitchFamily="34" charset="0"/>
            </a:endParaRPr>
          </a:p>
          <a:p>
            <a:pPr marL="0" indent="0">
              <a:buNone/>
            </a:pPr>
            <a:r>
              <a:rPr lang="nb-NO" sz="1800">
                <a:latin typeface="Arial Nova" panose="020B0504020202020204" pitchFamily="34" charset="0"/>
              </a:rPr>
              <a:t>«En tydelig personvern- og sikkerhetskultur må ligge bak valgene av digitale løsninger i barnehager og skoler. En fortsatt styrking av teknologisk </a:t>
            </a:r>
            <a:r>
              <a:rPr lang="nb-NO" sz="1800" b="1">
                <a:latin typeface="Arial Nova" panose="020B0504020202020204" pitchFamily="34" charset="0"/>
              </a:rPr>
              <a:t>kapasitet</a:t>
            </a:r>
            <a:r>
              <a:rPr lang="nb-NO" sz="1800">
                <a:latin typeface="Arial Nova" panose="020B0504020202020204" pitchFamily="34" charset="0"/>
              </a:rPr>
              <a:t> </a:t>
            </a:r>
            <a:r>
              <a:rPr lang="nb-NO" sz="1800" b="1">
                <a:latin typeface="Arial Nova" panose="020B0504020202020204" pitchFamily="34" charset="0"/>
              </a:rPr>
              <a:t>og</a:t>
            </a:r>
            <a:r>
              <a:rPr lang="nb-NO" sz="1800">
                <a:latin typeface="Arial Nova" panose="020B0504020202020204" pitchFamily="34" charset="0"/>
              </a:rPr>
              <a:t> </a:t>
            </a:r>
            <a:r>
              <a:rPr lang="nb-NO" sz="1800" b="1">
                <a:latin typeface="Arial Nova" panose="020B0504020202020204" pitchFamily="34" charset="0"/>
              </a:rPr>
              <a:t>kompetanse</a:t>
            </a:r>
            <a:r>
              <a:rPr lang="nb-NO" sz="1800">
                <a:latin typeface="Arial Nova" panose="020B0504020202020204" pitchFamily="34" charset="0"/>
              </a:rPr>
              <a:t> for trygg og god digitalisering ... er derfor nødvendig...»</a:t>
            </a:r>
          </a:p>
        </p:txBody>
      </p:sp>
      <p:pic>
        <p:nvPicPr>
          <p:cNvPr id="3" name="Plassholder for innhold 2" descr="Et bilde som inneholder tekst, brev&#10;&#10;Automatisk generert beskrivelse">
            <a:extLst>
              <a:ext uri="{FF2B5EF4-FFF2-40B4-BE49-F238E27FC236}">
                <a16:creationId xmlns:a16="http://schemas.microsoft.com/office/drawing/2014/main" id="{5459087B-12F2-530E-A820-819944A542E0}"/>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backgroundRemoval t="10000" b="90000" l="10000" r="90000">
                        <a14:foregroundMark x1="39333" y1="17500" x2="44208" y2="13563"/>
                        <a14:foregroundMark x1="44208" y1="13563" x2="49167" y2="16000"/>
                        <a14:foregroundMark x1="49167" y1="16000" x2="43000" y2="13313"/>
                        <a14:foregroundMark x1="43000" y1="13313" x2="41250" y2="13813"/>
                        <a14:foregroundMark x1="41250" y1="13000" x2="43125" y2="13438"/>
                        <a14:foregroundMark x1="53292" y1="38875" x2="49625" y2="58438"/>
                        <a14:foregroundMark x1="49625" y1="58438" x2="48958" y2="42000"/>
                        <a14:foregroundMark x1="48958" y1="42000" x2="53958" y2="39000"/>
                        <a14:foregroundMark x1="53958" y1="39000" x2="53958" y2="39063"/>
                        <a14:foregroundMark x1="50292" y1="39625" x2="48750" y2="39875"/>
                        <a14:foregroundMark x1="58000" y1="19188" x2="58000" y2="19188"/>
                        <a14:foregroundMark x1="58667" y1="19500" x2="57458" y2="19188"/>
                        <a14:foregroundMark x1="29125" y1="77375" x2="29125" y2="77375"/>
                        <a14:foregroundMark x1="12375" y1="80250" x2="16583" y2="81438"/>
                        <a14:foregroundMark x1="19750" y1="82438" x2="29083" y2="84500"/>
                        <a14:foregroundMark x1="23125" y1="83688" x2="27000" y2="84125"/>
                        <a14:foregroundMark x1="58333" y1="19125" x2="58333" y2="19125"/>
                        <a14:foregroundMark x1="52958" y1="16688" x2="52958" y2="16688"/>
                      </a14:backgroundRemoval>
                    </a14:imgEffect>
                  </a14:imgLayer>
                </a14:imgProps>
              </a:ext>
            </a:extLst>
          </a:blip>
          <a:srcRect l="4550" t="4697" r="4865" b="4717"/>
          <a:stretch/>
        </p:blipFill>
        <p:spPr>
          <a:xfrm>
            <a:off x="6258719" y="1993900"/>
            <a:ext cx="5262562" cy="3508375"/>
          </a:xfrm>
          <a:prstGeom prst="rect">
            <a:avLst/>
          </a:prstGeom>
        </p:spPr>
      </p:pic>
    </p:spTree>
    <p:extLst>
      <p:ext uri="{BB962C8B-B14F-4D97-AF65-F5344CB8AC3E}">
        <p14:creationId xmlns:p14="http://schemas.microsoft.com/office/powerpoint/2010/main" val="244173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a:solidFill>
                  <a:srgbClr val="001A57"/>
                </a:solidFill>
                <a:latin typeface="Franklin Gothic Heavy" panose="020B0903020102020204" pitchFamily="34" charset="0"/>
                <a:ea typeface="+mn-ea"/>
                <a:cs typeface="+mn-cs"/>
              </a:rPr>
              <a:t>Utfordringene understreker behovet for økt samarbeid og bedre samordning i sektoren.</a:t>
            </a:r>
            <a:endParaRPr lang="nb-NO"/>
          </a:p>
        </p:txBody>
      </p:sp>
      <p:sp>
        <p:nvSpPr>
          <p:cNvPr id="4" name="Plassholder for innhold 3">
            <a:extLst>
              <a:ext uri="{FF2B5EF4-FFF2-40B4-BE49-F238E27FC236}">
                <a16:creationId xmlns:a16="http://schemas.microsoft.com/office/drawing/2014/main" id="{C0F3C32B-EAB7-156F-E812-831C4A471037}"/>
              </a:ext>
            </a:extLst>
          </p:cNvPr>
          <p:cNvSpPr>
            <a:spLocks noGrp="1"/>
          </p:cNvSpPr>
          <p:nvPr>
            <p:ph sz="half" idx="1"/>
          </p:nvPr>
        </p:nvSpPr>
        <p:spPr>
          <a:xfrm>
            <a:off x="609600" y="2146298"/>
            <a:ext cx="5384800" cy="4189847"/>
          </a:xfrm>
        </p:spPr>
        <p:txBody>
          <a:bodyPr>
            <a:normAutofit/>
          </a:bodyPr>
          <a:lstStyle/>
          <a:p>
            <a:pPr marL="0" indent="0">
              <a:buNone/>
            </a:pPr>
            <a:r>
              <a:rPr lang="nb-NO" sz="1800">
                <a:latin typeface="Arial Nova" panose="020B0504020202020204" pitchFamily="34" charset="0"/>
              </a:rPr>
              <a:t>Som skoleeier har den enkelte kommune det overordnede ansvaret for å ivareta den enkelte elev sine rettigheter, og må ivareta de plikter som medfølger dette ansvaret.</a:t>
            </a:r>
          </a:p>
          <a:p>
            <a:pPr marL="0" indent="0">
              <a:buNone/>
            </a:pPr>
            <a:endParaRPr lang="nb-NO" sz="1800">
              <a:latin typeface="Arial Nova" panose="020B0504020202020204" pitchFamily="34" charset="0"/>
            </a:endParaRPr>
          </a:p>
          <a:p>
            <a:pPr marL="0" indent="0">
              <a:buNone/>
            </a:pPr>
            <a:r>
              <a:rPr lang="nb-NO" sz="1800">
                <a:latin typeface="Arial Nova" panose="020B0504020202020204" pitchFamily="34" charset="0"/>
              </a:rPr>
              <a:t>For de aller fleste digitale tjenester kreves det blant annet at det inngås avtaler med leverandørene, vurderes risiko ved produktet og hvilke mulige konsekvenser bruk av produktet har for elevens personvern. Å gjennomføre denne type oppgaver er svært ressurs- og kompetansekrevende. </a:t>
            </a:r>
          </a:p>
          <a:p>
            <a:pPr marL="0" indent="0">
              <a:buNone/>
            </a:pPr>
            <a:endParaRPr lang="nb-NO" sz="1800">
              <a:latin typeface="Arial Nova" panose="020B0504020202020204" pitchFamily="34" charset="0"/>
            </a:endParaRPr>
          </a:p>
          <a:p>
            <a:pPr marL="0" indent="0">
              <a:buNone/>
            </a:pPr>
            <a:r>
              <a:rPr lang="nb-NO" sz="1800" b="1">
                <a:latin typeface="Arial Nova" panose="020B0504020202020204" pitchFamily="34" charset="0"/>
              </a:rPr>
              <a:t>Derfor trenger vi økt samarbeid og bedre samordning av oppgavene i sektoren.</a:t>
            </a:r>
          </a:p>
        </p:txBody>
      </p:sp>
      <p:pic>
        <p:nvPicPr>
          <p:cNvPr id="8" name="Plassholder for innhold 7" descr="Et puslespill">
            <a:extLst>
              <a:ext uri="{FF2B5EF4-FFF2-40B4-BE49-F238E27FC236}">
                <a16:creationId xmlns:a16="http://schemas.microsoft.com/office/drawing/2014/main" id="{9337B195-2498-2D94-981B-E6CC297C8486}"/>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5812" y="2146300"/>
            <a:ext cx="3508375" cy="3508375"/>
          </a:xfrm>
        </p:spPr>
      </p:pic>
    </p:spTree>
    <p:extLst>
      <p:ext uri="{BB962C8B-B14F-4D97-AF65-F5344CB8AC3E}">
        <p14:creationId xmlns:p14="http://schemas.microsoft.com/office/powerpoint/2010/main" val="13369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d88db6c-a4a6-42bb-82c2-7a63f6a238f8" xsi:nil="true"/>
    <lcf76f155ced4ddcb4097134ff3c332f xmlns="44f892ea-d882-4a61-8ec7-e54b8bcb3b7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2954BC1C6E1B4D8D043CDC6EE2A20F" ma:contentTypeVersion="18" ma:contentTypeDescription="Create a new document." ma:contentTypeScope="" ma:versionID="0ae89ccfb94e4ace996cb10d3dbdeda0">
  <xsd:schema xmlns:xsd="http://www.w3.org/2001/XMLSchema" xmlns:xs="http://www.w3.org/2001/XMLSchema" xmlns:p="http://schemas.microsoft.com/office/2006/metadata/properties" xmlns:ns2="44f892ea-d882-4a61-8ec7-e54b8bcb3b7b" xmlns:ns3="7d88db6c-a4a6-42bb-82c2-7a63f6a238f8" targetNamespace="http://schemas.microsoft.com/office/2006/metadata/properties" ma:root="true" ma:fieldsID="095798a6bff92c02f505ca5076d5a8b2" ns2:_="" ns3:_="">
    <xsd:import namespace="44f892ea-d882-4a61-8ec7-e54b8bcb3b7b"/>
    <xsd:import namespace="7d88db6c-a4a6-42bb-82c2-7a63f6a238f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892ea-d882-4a61-8ec7-e54b8bcb3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88db6c-a4a6-42bb-82c2-7a63f6a238f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f0b246-37a9-413f-af80-fc21dc572e87}" ma:internalName="TaxCatchAll" ma:showField="CatchAllData" ma:web="7d88db6c-a4a6-42bb-82c2-7a63f6a238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1CC9F4-4639-4758-B523-591649EC1890}">
  <ds:schemaRefs>
    <ds:schemaRef ds:uri="http://schemas.microsoft.com/sharepoint/v3/contenttype/forms"/>
  </ds:schemaRefs>
</ds:datastoreItem>
</file>

<file path=customXml/itemProps2.xml><?xml version="1.0" encoding="utf-8"?>
<ds:datastoreItem xmlns:ds="http://schemas.openxmlformats.org/officeDocument/2006/customXml" ds:itemID="{B797C1D3-9B14-489C-B65D-642DD660EF35}">
  <ds:schemaRefs>
    <ds:schemaRef ds:uri="44f892ea-d882-4a61-8ec7-e54b8bcb3b7b"/>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7d88db6c-a4a6-42bb-82c2-7a63f6a238f8"/>
  </ds:schemaRefs>
</ds:datastoreItem>
</file>

<file path=customXml/itemProps3.xml><?xml version="1.0" encoding="utf-8"?>
<ds:datastoreItem xmlns:ds="http://schemas.openxmlformats.org/officeDocument/2006/customXml" ds:itemID="{17E9CD9D-56DD-4E32-95E7-82F42F78A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f892ea-d882-4a61-8ec7-e54b8bcb3b7b"/>
    <ds:schemaRef ds:uri="7d88db6c-a4a6-42bb-82c2-7a63f6a238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49512</TotalTime>
  <Words>1643</Words>
  <Application>Microsoft Office PowerPoint</Application>
  <PresentationFormat>Widescreen</PresentationFormat>
  <Paragraphs>271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1_KS-profiltema</vt:lpstr>
      <vt:lpstr>Regional veiledertjeneste</vt:lpstr>
      <vt:lpstr>PowerPoint Presentation</vt:lpstr>
      <vt:lpstr>Personvern og informasjonssikkerhet handler om å ivareta barnas rettigheter.</vt:lpstr>
      <vt:lpstr>Digitalisering av skole og barnehage skaper  nye muligheter og utfordringer.</vt:lpstr>
      <vt:lpstr>Digitalisering av norsk skole har skjedd svært raskt.</vt:lpstr>
      <vt:lpstr>PowerPoint Presentation</vt:lpstr>
      <vt:lpstr>PowerPoint Presentation</vt:lpstr>
      <vt:lpstr>Trygg og god digitalisering er nødvendig</vt:lpstr>
      <vt:lpstr>Utfordringene understreker behovet for økt samarbeid og bedre samordning i sektoren.</vt:lpstr>
      <vt:lpstr>På rett vei!</vt:lpstr>
      <vt:lpstr>Bakgrunn og mål</vt:lpstr>
      <vt:lpstr>Pilotering av veiledertjeneste</vt:lpstr>
      <vt:lpstr>Målgruppe</vt:lpstr>
      <vt:lpstr>Kompetansemål</vt:lpstr>
      <vt:lpstr>Hva får kommunene igjen for å delta? Regional veiledertjeneste</vt:lpstr>
      <vt:lpstr>Organisering</vt:lpstr>
      <vt:lpstr>Organisering</vt:lpstr>
      <vt:lpstr>Hvem gjør hva?</vt:lpstr>
      <vt:lpstr>Tidslinje for aktiviteter</vt:lpstr>
      <vt:lpstr>Møter</vt:lpstr>
      <vt:lpstr>Prosess og innhold</vt:lpstr>
      <vt:lpstr>Overordnet prosess for veiledertjenesten</vt:lpstr>
      <vt:lpstr>Prosessbeskrivelse for veiledertjenesten</vt:lpstr>
      <vt:lpstr>Prosessbeskrivelse for veiledertjenesten</vt:lpstr>
      <vt:lpstr>Helhetlig tilnærming til kartlegging i egen kommune</vt:lpstr>
      <vt:lpstr>Prosessbeskrivelse for veiledertjenesten</vt:lpstr>
      <vt:lpstr>Prioritering på bakgrunn av kommunens ståsted</vt:lpstr>
      <vt:lpstr>Prosessbeskrivelse for veiledertjenesten</vt:lpstr>
      <vt:lpstr>Handlingsplaner og fokusområder følges opp sammen med veiledere</vt:lpstr>
      <vt:lpstr>Prosessbeskrivelse for veiledertjenesten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SkoleSec – Sammen om en tryggere innramming av digitale læringsmiljø</dc:title>
  <dc:creator>Christian Sørbye Larsen</dc:creator>
  <cp:lastModifiedBy>Steinar Hjelset</cp:lastModifiedBy>
  <cp:revision>147</cp:revision>
  <dcterms:created xsi:type="dcterms:W3CDTF">2020-10-12T15:37:52Z</dcterms:created>
  <dcterms:modified xsi:type="dcterms:W3CDTF">2024-04-02T11:57:48Z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0x0101009B2954BC1C6E1B4D8D043CDC6EE2A20F</vt:lpwstr>
  </property>
  <property fmtid="{D5CDD505-2E9C-101B-9397-08002B2CF9AE}" pid="3" name="MediaServiceImageTags">
    <vt:lpwstr/>
  </property>
</Properties>
</file>