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1F2"/>
    <a:srgbClr val="A4E0DD"/>
    <a:srgbClr val="09B0AD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28E2F-F340-4E48-B50D-7168FF7282D9}" v="26" dt="2023-09-22T10:39:40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6327"/>
  </p:normalViewPr>
  <p:slideViewPr>
    <p:cSldViewPr snapToGrid="0">
      <p:cViewPr>
        <p:scale>
          <a:sx n="93" d="100"/>
          <a:sy n="93" d="100"/>
        </p:scale>
        <p:origin x="672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Fyll inn 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202" y="474525"/>
            <a:ext cx="5763998" cy="662714"/>
          </a:xfrm>
        </p:spPr>
        <p:txBody>
          <a:bodyPr>
            <a:normAutofit/>
          </a:bodyPr>
          <a:lstStyle/>
          <a:p>
            <a:r>
              <a:rPr lang="nb-NO" dirty="0"/>
              <a:t>Rot-årsaksanalyse skjema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9075" y="403852"/>
            <a:ext cx="663959" cy="730355"/>
          </a:xfrm>
          <a:prstGeom prst="rect">
            <a:avLst/>
          </a:prstGeom>
        </p:spPr>
      </p:pic>
      <p:sp>
        <p:nvSpPr>
          <p:cNvPr id="28" name="Rektangel 27">
            <a:extLst>
              <a:ext uri="{FF2B5EF4-FFF2-40B4-BE49-F238E27FC236}">
                <a16:creationId xmlns:a16="http://schemas.microsoft.com/office/drawing/2014/main" id="{65B2135D-C0ED-7E67-27B9-6F3B2ED178E8}"/>
              </a:ext>
            </a:extLst>
          </p:cNvPr>
          <p:cNvSpPr/>
          <p:nvPr/>
        </p:nvSpPr>
        <p:spPr>
          <a:xfrm>
            <a:off x="1920607" y="2158525"/>
            <a:ext cx="8350786" cy="486833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C0FDD5F5-ACBA-BC6F-61AC-66D4B4F82DC9}"/>
              </a:ext>
            </a:extLst>
          </p:cNvPr>
          <p:cNvSpPr/>
          <p:nvPr/>
        </p:nvSpPr>
        <p:spPr>
          <a:xfrm>
            <a:off x="1920607" y="2907672"/>
            <a:ext cx="8350786" cy="486833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D459DE12-6200-FBCD-22DA-041475D41A58}"/>
              </a:ext>
            </a:extLst>
          </p:cNvPr>
          <p:cNvSpPr/>
          <p:nvPr/>
        </p:nvSpPr>
        <p:spPr>
          <a:xfrm>
            <a:off x="1920607" y="3656819"/>
            <a:ext cx="8350786" cy="486833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3E216FC4-6ACA-0AF1-526B-333EA8C54626}"/>
              </a:ext>
            </a:extLst>
          </p:cNvPr>
          <p:cNvSpPr/>
          <p:nvPr/>
        </p:nvSpPr>
        <p:spPr>
          <a:xfrm>
            <a:off x="1920607" y="4405966"/>
            <a:ext cx="8350786" cy="486833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01D5C81B-2AB6-D9F6-CB73-0A4F26034818}"/>
              </a:ext>
            </a:extLst>
          </p:cNvPr>
          <p:cNvSpPr/>
          <p:nvPr/>
        </p:nvSpPr>
        <p:spPr>
          <a:xfrm>
            <a:off x="1920607" y="5155113"/>
            <a:ext cx="8350786" cy="486833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661F053D-5BC6-EC40-B710-758FEE9F9DC9}"/>
              </a:ext>
            </a:extLst>
          </p:cNvPr>
          <p:cNvSpPr/>
          <p:nvPr/>
        </p:nvSpPr>
        <p:spPr>
          <a:xfrm>
            <a:off x="1920607" y="5915277"/>
            <a:ext cx="8350786" cy="486833"/>
          </a:xfrm>
          <a:prstGeom prst="rect">
            <a:avLst/>
          </a:prstGeom>
          <a:solidFill>
            <a:srgbClr val="A4E0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F08357C9-C84B-4E88-5340-B498A3DC052E}"/>
              </a:ext>
            </a:extLst>
          </p:cNvPr>
          <p:cNvSpPr/>
          <p:nvPr/>
        </p:nvSpPr>
        <p:spPr>
          <a:xfrm>
            <a:off x="1920607" y="1408988"/>
            <a:ext cx="8350786" cy="486833"/>
          </a:xfrm>
          <a:prstGeom prst="rect">
            <a:avLst/>
          </a:prstGeom>
          <a:solidFill>
            <a:srgbClr val="D3F1F2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38121CBF-B2B7-A3A8-E730-95EAEEA76034}"/>
              </a:ext>
            </a:extLst>
          </p:cNvPr>
          <p:cNvSpPr txBox="1"/>
          <p:nvPr/>
        </p:nvSpPr>
        <p:spPr>
          <a:xfrm>
            <a:off x="2840471" y="1517415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Hovedproblem:</a:t>
            </a: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88B99FC2-E9E2-2BE0-157D-AB6B89B4EE6E}"/>
              </a:ext>
            </a:extLst>
          </p:cNvPr>
          <p:cNvSpPr txBox="1"/>
          <p:nvPr/>
        </p:nvSpPr>
        <p:spPr>
          <a:xfrm>
            <a:off x="4001759" y="1517415"/>
            <a:ext cx="6084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3E16A9AA-3164-39F8-5419-7E53DD544F27}"/>
              </a:ext>
            </a:extLst>
          </p:cNvPr>
          <p:cNvSpPr txBox="1"/>
          <p:nvPr/>
        </p:nvSpPr>
        <p:spPr>
          <a:xfrm>
            <a:off x="2840471" y="225431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Fordi:</a:t>
            </a: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D76E8F6C-9DE5-6592-4AE4-32AA998F0CD6}"/>
              </a:ext>
            </a:extLst>
          </p:cNvPr>
          <p:cNvSpPr txBox="1"/>
          <p:nvPr/>
        </p:nvSpPr>
        <p:spPr>
          <a:xfrm>
            <a:off x="3356300" y="2254314"/>
            <a:ext cx="672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3B6E0A2A-3063-E88D-2D41-9E8578D8EBAF}"/>
              </a:ext>
            </a:extLst>
          </p:cNvPr>
          <p:cNvSpPr txBox="1"/>
          <p:nvPr/>
        </p:nvSpPr>
        <p:spPr>
          <a:xfrm>
            <a:off x="2840471" y="3018106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Fordi: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80171087-E39A-EA35-8492-BB18E97EF958}"/>
              </a:ext>
            </a:extLst>
          </p:cNvPr>
          <p:cNvSpPr txBox="1"/>
          <p:nvPr/>
        </p:nvSpPr>
        <p:spPr>
          <a:xfrm>
            <a:off x="3356300" y="3018106"/>
            <a:ext cx="672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F96F8E2D-441B-667F-CA1E-FDDB73C5B6FD}"/>
              </a:ext>
            </a:extLst>
          </p:cNvPr>
          <p:cNvSpPr txBox="1"/>
          <p:nvPr/>
        </p:nvSpPr>
        <p:spPr>
          <a:xfrm>
            <a:off x="2840471" y="3760383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Fordi:</a:t>
            </a:r>
          </a:p>
        </p:txBody>
      </p:sp>
      <p:sp>
        <p:nvSpPr>
          <p:cNvPr id="44" name="TekstSylinder 43">
            <a:extLst>
              <a:ext uri="{FF2B5EF4-FFF2-40B4-BE49-F238E27FC236}">
                <a16:creationId xmlns:a16="http://schemas.microsoft.com/office/drawing/2014/main" id="{FAEC6F84-5AD6-FB51-ED4B-0354055D8591}"/>
              </a:ext>
            </a:extLst>
          </p:cNvPr>
          <p:cNvSpPr txBox="1"/>
          <p:nvPr/>
        </p:nvSpPr>
        <p:spPr>
          <a:xfrm>
            <a:off x="3356300" y="3760383"/>
            <a:ext cx="672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F51F3025-F74E-F231-A990-93EE898EE728}"/>
              </a:ext>
            </a:extLst>
          </p:cNvPr>
          <p:cNvSpPr txBox="1"/>
          <p:nvPr/>
        </p:nvSpPr>
        <p:spPr>
          <a:xfrm>
            <a:off x="2840471" y="4513418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Fordi:</a:t>
            </a:r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500C8F0A-C878-B305-4845-6F6807D242AE}"/>
              </a:ext>
            </a:extLst>
          </p:cNvPr>
          <p:cNvSpPr txBox="1"/>
          <p:nvPr/>
        </p:nvSpPr>
        <p:spPr>
          <a:xfrm>
            <a:off x="3356300" y="4513418"/>
            <a:ext cx="672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DF6273E2-858B-F27A-4772-657B9DB67E16}"/>
              </a:ext>
            </a:extLst>
          </p:cNvPr>
          <p:cNvSpPr txBox="1"/>
          <p:nvPr/>
        </p:nvSpPr>
        <p:spPr>
          <a:xfrm>
            <a:off x="2840471" y="5255696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Fordi:</a:t>
            </a:r>
          </a:p>
        </p:txBody>
      </p:sp>
      <p:sp>
        <p:nvSpPr>
          <p:cNvPr id="48" name="TekstSylinder 47">
            <a:extLst>
              <a:ext uri="{FF2B5EF4-FFF2-40B4-BE49-F238E27FC236}">
                <a16:creationId xmlns:a16="http://schemas.microsoft.com/office/drawing/2014/main" id="{5A4EA8CA-EF39-42DB-6D0C-E57F7546277F}"/>
              </a:ext>
            </a:extLst>
          </p:cNvPr>
          <p:cNvSpPr txBox="1"/>
          <p:nvPr/>
        </p:nvSpPr>
        <p:spPr>
          <a:xfrm>
            <a:off x="3356300" y="5255696"/>
            <a:ext cx="672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sp>
        <p:nvSpPr>
          <p:cNvPr id="49" name="TekstSylinder 48">
            <a:extLst>
              <a:ext uri="{FF2B5EF4-FFF2-40B4-BE49-F238E27FC236}">
                <a16:creationId xmlns:a16="http://schemas.microsoft.com/office/drawing/2014/main" id="{80F1C8F8-05B0-E480-7572-9F7B8D98D935}"/>
              </a:ext>
            </a:extLst>
          </p:cNvPr>
          <p:cNvSpPr txBox="1"/>
          <p:nvPr/>
        </p:nvSpPr>
        <p:spPr>
          <a:xfrm>
            <a:off x="2840471" y="6008732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Rot-årsak:</a:t>
            </a:r>
          </a:p>
        </p:txBody>
      </p:sp>
      <p:sp>
        <p:nvSpPr>
          <p:cNvPr id="50" name="TekstSylinder 49">
            <a:extLst>
              <a:ext uri="{FF2B5EF4-FFF2-40B4-BE49-F238E27FC236}">
                <a16:creationId xmlns:a16="http://schemas.microsoft.com/office/drawing/2014/main" id="{03C33460-EE69-06A1-6CDD-29EF67652A87}"/>
              </a:ext>
            </a:extLst>
          </p:cNvPr>
          <p:cNvSpPr txBox="1"/>
          <p:nvPr/>
        </p:nvSpPr>
        <p:spPr>
          <a:xfrm>
            <a:off x="3700419" y="6008732"/>
            <a:ext cx="6385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Fyll inn her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931C4C13-BF79-4480-2DDF-4981AD812542}"/>
              </a:ext>
            </a:extLst>
          </p:cNvPr>
          <p:cNvGrpSpPr/>
          <p:nvPr/>
        </p:nvGrpSpPr>
        <p:grpSpPr>
          <a:xfrm>
            <a:off x="2047093" y="1608794"/>
            <a:ext cx="666893" cy="554114"/>
            <a:chOff x="1018852" y="1608794"/>
            <a:chExt cx="666893" cy="554114"/>
          </a:xfrm>
        </p:grpSpPr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D33CE5E3-FD74-4BED-9458-274CCCE1E8F7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8" name="Trekant 7">
              <a:extLst>
                <a:ext uri="{FF2B5EF4-FFF2-40B4-BE49-F238E27FC236}">
                  <a16:creationId xmlns:a16="http://schemas.microsoft.com/office/drawing/2014/main" id="{02732CB8-0199-E38E-8FA2-ED32A0097EB6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91D0A2A4-94C8-C895-D3D3-1F48680E3857}"/>
              </a:ext>
            </a:extLst>
          </p:cNvPr>
          <p:cNvGrpSpPr/>
          <p:nvPr/>
        </p:nvGrpSpPr>
        <p:grpSpPr>
          <a:xfrm>
            <a:off x="2047093" y="2363634"/>
            <a:ext cx="666893" cy="554114"/>
            <a:chOff x="1018852" y="1608794"/>
            <a:chExt cx="666893" cy="554114"/>
          </a:xfrm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0C4CE2BE-3454-C02C-4E24-83763D13581A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14" name="Trekant 13">
              <a:extLst>
                <a:ext uri="{FF2B5EF4-FFF2-40B4-BE49-F238E27FC236}">
                  <a16:creationId xmlns:a16="http://schemas.microsoft.com/office/drawing/2014/main" id="{DF857169-1BAB-A7CF-AC80-5910BB8AC0DD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4A9CE945-760A-BADE-8151-204D8FE2EBF5}"/>
              </a:ext>
            </a:extLst>
          </p:cNvPr>
          <p:cNvGrpSpPr/>
          <p:nvPr/>
        </p:nvGrpSpPr>
        <p:grpSpPr>
          <a:xfrm>
            <a:off x="2047093" y="3112338"/>
            <a:ext cx="666893" cy="554114"/>
            <a:chOff x="1018852" y="1608794"/>
            <a:chExt cx="666893" cy="554114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E114762-CA78-B7F4-4AC0-AD3B34E49466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17" name="Trekant 16">
              <a:extLst>
                <a:ext uri="{FF2B5EF4-FFF2-40B4-BE49-F238E27FC236}">
                  <a16:creationId xmlns:a16="http://schemas.microsoft.com/office/drawing/2014/main" id="{9CE6521C-8561-F4DC-AA06-6D5D40C87D19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76302B20-36B4-3F21-682F-E686C524F85C}"/>
              </a:ext>
            </a:extLst>
          </p:cNvPr>
          <p:cNvGrpSpPr/>
          <p:nvPr/>
        </p:nvGrpSpPr>
        <p:grpSpPr>
          <a:xfrm>
            <a:off x="2047092" y="3846936"/>
            <a:ext cx="666893" cy="554114"/>
            <a:chOff x="1018852" y="1608794"/>
            <a:chExt cx="666893" cy="554114"/>
          </a:xfrm>
        </p:grpSpPr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06890E5C-4A23-048B-5DEC-50939E2DD4EB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20" name="Trekant 19">
              <a:extLst>
                <a:ext uri="{FF2B5EF4-FFF2-40B4-BE49-F238E27FC236}">
                  <a16:creationId xmlns:a16="http://schemas.microsoft.com/office/drawing/2014/main" id="{CA6551AA-1EBE-E47F-5D6E-B731430509BF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1" name="Gruppe 20">
            <a:extLst>
              <a:ext uri="{FF2B5EF4-FFF2-40B4-BE49-F238E27FC236}">
                <a16:creationId xmlns:a16="http://schemas.microsoft.com/office/drawing/2014/main" id="{51A57C67-7F6C-5660-01E2-353C23C44656}"/>
              </a:ext>
            </a:extLst>
          </p:cNvPr>
          <p:cNvGrpSpPr/>
          <p:nvPr/>
        </p:nvGrpSpPr>
        <p:grpSpPr>
          <a:xfrm>
            <a:off x="2047092" y="4598750"/>
            <a:ext cx="666893" cy="554114"/>
            <a:chOff x="1018852" y="1608794"/>
            <a:chExt cx="666893" cy="554114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4F6D5C69-4AA0-FE40-0088-AFAB634139D2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23" name="Trekant 22">
              <a:extLst>
                <a:ext uri="{FF2B5EF4-FFF2-40B4-BE49-F238E27FC236}">
                  <a16:creationId xmlns:a16="http://schemas.microsoft.com/office/drawing/2014/main" id="{0ECAE878-D7AF-5DB5-E219-20926F1EC8E2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DCF6589D-4B3C-54A0-827E-952D48B9783C}"/>
              </a:ext>
            </a:extLst>
          </p:cNvPr>
          <p:cNvGrpSpPr/>
          <p:nvPr/>
        </p:nvGrpSpPr>
        <p:grpSpPr>
          <a:xfrm>
            <a:off x="2047092" y="5362832"/>
            <a:ext cx="666893" cy="554114"/>
            <a:chOff x="1018852" y="1608794"/>
            <a:chExt cx="666893" cy="554114"/>
          </a:xfrm>
        </p:grpSpPr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104206F-B097-7094-45F7-C725269D6231}"/>
                </a:ext>
              </a:extLst>
            </p:cNvPr>
            <p:cNvSpPr/>
            <p:nvPr/>
          </p:nvSpPr>
          <p:spPr>
            <a:xfrm>
              <a:off x="1018852" y="1608794"/>
              <a:ext cx="666893" cy="391886"/>
            </a:xfrm>
            <a:prstGeom prst="rect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Hvorfor?</a:t>
              </a:r>
            </a:p>
          </p:txBody>
        </p:sp>
        <p:sp>
          <p:nvSpPr>
            <p:cNvPr id="27" name="Trekant 26">
              <a:extLst>
                <a:ext uri="{FF2B5EF4-FFF2-40B4-BE49-F238E27FC236}">
                  <a16:creationId xmlns:a16="http://schemas.microsoft.com/office/drawing/2014/main" id="{5F8E9879-6175-A88A-907C-75B1B3E056E6}"/>
                </a:ext>
              </a:extLst>
            </p:cNvPr>
            <p:cNvSpPr/>
            <p:nvPr/>
          </p:nvSpPr>
          <p:spPr>
            <a:xfrm rot="10800000">
              <a:off x="1018852" y="2000680"/>
              <a:ext cx="666893" cy="162228"/>
            </a:xfrm>
            <a:prstGeom prst="triangle">
              <a:avLst/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23</TotalTime>
  <Words>49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Rot-årsaksanalyse skjema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2023-09-22T10:41:49Z</dcterms:modified>
</cp:coreProperties>
</file>