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56" r:id="rId5"/>
    <p:sldId id="25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716D1-F38D-4C3C-AC0C-66152256BDBF}" v="1" dt="2023-09-28T08:56:00.3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74" d="100"/>
          <a:sy n="74" d="100"/>
        </p:scale>
        <p:origin x="16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Sørbye Larsen" userId="S::christian.sorbye.larsen@ks.no::3e0a5c36-1a29-467b-94ad-1ebd0ee5d157" providerId="AD" clId="Web-{77263ED7-51FC-00AB-244B-EFEF7B84BD33}"/>
    <pc:docChg chg="addSld modSld">
      <pc:chgData name="Christian Sørbye Larsen" userId="S::christian.sorbye.larsen@ks.no::3e0a5c36-1a29-467b-94ad-1ebd0ee5d157" providerId="AD" clId="Web-{77263ED7-51FC-00AB-244B-EFEF7B84BD33}" dt="2022-09-26T13:44:25.094" v="9" actId="20577"/>
      <pc:docMkLst>
        <pc:docMk/>
      </pc:docMkLst>
      <pc:sldChg chg="modSp">
        <pc:chgData name="Christian Sørbye Larsen" userId="S::christian.sorbye.larsen@ks.no::3e0a5c36-1a29-467b-94ad-1ebd0ee5d157" providerId="AD" clId="Web-{77263ED7-51FC-00AB-244B-EFEF7B84BD33}" dt="2022-09-26T13:42:20.382" v="0" actId="20577"/>
        <pc:sldMkLst>
          <pc:docMk/>
          <pc:sldMk cId="2754500282" sldId="258"/>
        </pc:sldMkLst>
        <pc:spChg chg="mod">
          <ac:chgData name="Christian Sørbye Larsen" userId="S::christian.sorbye.larsen@ks.no::3e0a5c36-1a29-467b-94ad-1ebd0ee5d157" providerId="AD" clId="Web-{77263ED7-51FC-00AB-244B-EFEF7B84BD33}" dt="2022-09-26T13:42:20.382" v="0" actId="20577"/>
          <ac:spMkLst>
            <pc:docMk/>
            <pc:sldMk cId="2754500282" sldId="258"/>
            <ac:spMk id="3" creationId="{D0864FB9-5262-45E3-8A8A-E77FB53B0331}"/>
          </ac:spMkLst>
        </pc:spChg>
      </pc:sldChg>
      <pc:sldChg chg="addSp delSp modSp new">
        <pc:chgData name="Christian Sørbye Larsen" userId="S::christian.sorbye.larsen@ks.no::3e0a5c36-1a29-467b-94ad-1ebd0ee5d157" providerId="AD" clId="Web-{77263ED7-51FC-00AB-244B-EFEF7B84BD33}" dt="2022-09-26T13:44:25.094" v="9" actId="20577"/>
        <pc:sldMkLst>
          <pc:docMk/>
          <pc:sldMk cId="1728108907" sldId="259"/>
        </pc:sldMkLst>
        <pc:spChg chg="mod">
          <ac:chgData name="Christian Sørbye Larsen" userId="S::christian.sorbye.larsen@ks.no::3e0a5c36-1a29-467b-94ad-1ebd0ee5d157" providerId="AD" clId="Web-{77263ED7-51FC-00AB-244B-EFEF7B84BD33}" dt="2022-09-26T13:44:25.094" v="9" actId="20577"/>
          <ac:spMkLst>
            <pc:docMk/>
            <pc:sldMk cId="1728108907" sldId="259"/>
            <ac:spMk id="2" creationId="{8CB726D9-E494-B2AF-47A1-41CDB2B34B4A}"/>
          </ac:spMkLst>
        </pc:spChg>
        <pc:spChg chg="del">
          <ac:chgData name="Christian Sørbye Larsen" userId="S::christian.sorbye.larsen@ks.no::3e0a5c36-1a29-467b-94ad-1ebd0ee5d157" providerId="AD" clId="Web-{77263ED7-51FC-00AB-244B-EFEF7B84BD33}" dt="2022-09-26T13:44:03.249" v="2"/>
          <ac:spMkLst>
            <pc:docMk/>
            <pc:sldMk cId="1728108907" sldId="259"/>
            <ac:spMk id="3" creationId="{3D27BA9A-4E77-5F49-F5FE-643B0AFC8785}"/>
          </ac:spMkLst>
        </pc:spChg>
        <pc:spChg chg="add mod">
          <ac:chgData name="Christian Sørbye Larsen" userId="S::christian.sorbye.larsen@ks.no::3e0a5c36-1a29-467b-94ad-1ebd0ee5d157" providerId="AD" clId="Web-{77263ED7-51FC-00AB-244B-EFEF7B84BD33}" dt="2022-09-26T13:44:21.063" v="6" actId="20577"/>
          <ac:spMkLst>
            <pc:docMk/>
            <pc:sldMk cId="1728108907" sldId="259"/>
            <ac:spMk id="6" creationId="{C671B446-7E33-A70B-2DA3-BEAC764C1ABC}"/>
          </ac:spMkLst>
        </pc:spChg>
        <pc:graphicFrameChg chg="add mod ord modGraphic">
          <ac:chgData name="Christian Sørbye Larsen" userId="S::christian.sorbye.larsen@ks.no::3e0a5c36-1a29-467b-94ad-1ebd0ee5d157" providerId="AD" clId="Web-{77263ED7-51FC-00AB-244B-EFEF7B84BD33}" dt="2022-09-26T13:44:03.249" v="2"/>
          <ac:graphicFrameMkLst>
            <pc:docMk/>
            <pc:sldMk cId="1728108907" sldId="259"/>
            <ac:graphicFrameMk id="5" creationId="{D9AA0E38-0222-68A8-4FAD-47F69B7B35B6}"/>
          </ac:graphicFrameMkLst>
        </pc:graphicFrameChg>
      </pc:sldChg>
    </pc:docChg>
  </pc:docChgLst>
  <pc:docChgLst>
    <pc:chgData name="Steinar Hjelset" userId="S::steinar.hjelset@ks.no::900bcac5-039b-480b-8b37-a8273c2e007f" providerId="AD" clId="Web-{A2CA7171-B2C5-4080-99FB-09B42CAC25E3}"/>
    <pc:docChg chg="delSld">
      <pc:chgData name="Steinar Hjelset" userId="S::steinar.hjelset@ks.no::900bcac5-039b-480b-8b37-a8273c2e007f" providerId="AD" clId="Web-{A2CA7171-B2C5-4080-99FB-09B42CAC25E3}" dt="2023-09-28T06:19:59.472" v="0"/>
      <pc:docMkLst>
        <pc:docMk/>
      </pc:docMkLst>
      <pc:sldChg chg="del">
        <pc:chgData name="Steinar Hjelset" userId="S::steinar.hjelset@ks.no::900bcac5-039b-480b-8b37-a8273c2e007f" providerId="AD" clId="Web-{A2CA7171-B2C5-4080-99FB-09B42CAC25E3}" dt="2023-09-28T06:19:59.472" v="0"/>
        <pc:sldMkLst>
          <pc:docMk/>
          <pc:sldMk cId="1728108907" sldId="259"/>
        </pc:sldMkLst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D437F088-A115-4B53-9FEC-44C7E3B74A20}"/>
    <pc:docChg chg="custSel addSld modSld">
      <pc:chgData name="Steinar Hjelset" userId="900bcac5-039b-480b-8b37-a8273c2e007f" providerId="ADAL" clId="{D437F088-A115-4B53-9FEC-44C7E3B74A20}" dt="2022-05-23T11:29:41.951" v="151" actId="20577"/>
      <pc:docMkLst>
        <pc:docMk/>
      </pc:docMkLst>
      <pc:sldChg chg="modSp mod">
        <pc:chgData name="Steinar Hjelset" userId="900bcac5-039b-480b-8b37-a8273c2e007f" providerId="ADAL" clId="{D437F088-A115-4B53-9FEC-44C7E3B74A20}" dt="2022-05-23T11:23:31.766" v="47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D437F088-A115-4B53-9FEC-44C7E3B74A20}" dt="2022-05-23T11:23:31.766" v="47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D437F088-A115-4B53-9FEC-44C7E3B74A20}" dt="2022-05-23T11:23:25.649" v="22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D437F088-A115-4B53-9FEC-44C7E3B74A20}" dt="2022-05-23T11:29:41.951" v="151" actId="20577"/>
        <pc:sldMkLst>
          <pc:docMk/>
          <pc:sldMk cId="822782385" sldId="257"/>
        </pc:sldMkLst>
        <pc:spChg chg="mod">
          <ac:chgData name="Steinar Hjelset" userId="900bcac5-039b-480b-8b37-a8273c2e007f" providerId="ADAL" clId="{D437F088-A115-4B53-9FEC-44C7E3B74A20}" dt="2022-05-23T11:25:05.692" v="74" actId="20577"/>
          <ac:spMkLst>
            <pc:docMk/>
            <pc:sldMk cId="822782385" sldId="257"/>
            <ac:spMk id="2" creationId="{97966055-FCFB-4FF2-8111-24181064ACF7}"/>
          </ac:spMkLst>
        </pc:spChg>
        <pc:spChg chg="mod">
          <ac:chgData name="Steinar Hjelset" userId="900bcac5-039b-480b-8b37-a8273c2e007f" providerId="ADAL" clId="{D437F088-A115-4B53-9FEC-44C7E3B74A20}" dt="2022-05-23T11:29:41.951" v="151" actId="20577"/>
          <ac:spMkLst>
            <pc:docMk/>
            <pc:sldMk cId="822782385" sldId="257"/>
            <ac:spMk id="3" creationId="{D0864FB9-5262-45E3-8A8A-E77FB53B0331}"/>
          </ac:spMkLst>
        </pc:spChg>
      </pc:sldChg>
    </pc:docChg>
  </pc:docChgLst>
  <pc:docChgLst>
    <pc:chgData name="Steinar Hjelset" userId="900bcac5-039b-480b-8b37-a8273c2e007f" providerId="ADAL" clId="{AA0716D1-F38D-4C3C-AC0C-66152256BDBF}"/>
    <pc:docChg chg="undo custSel addSld delSld modSld">
      <pc:chgData name="Steinar Hjelset" userId="900bcac5-039b-480b-8b37-a8273c2e007f" providerId="ADAL" clId="{AA0716D1-F38D-4C3C-AC0C-66152256BDBF}" dt="2023-10-06T07:50:20.096" v="46" actId="47"/>
      <pc:docMkLst>
        <pc:docMk/>
      </pc:docMkLst>
      <pc:sldChg chg="modSp add del mod">
        <pc:chgData name="Steinar Hjelset" userId="900bcac5-039b-480b-8b37-a8273c2e007f" providerId="ADAL" clId="{AA0716D1-F38D-4C3C-AC0C-66152256BDBF}" dt="2023-10-06T07:50:20.096" v="46" actId="47"/>
        <pc:sldMkLst>
          <pc:docMk/>
          <pc:sldMk cId="2754500282" sldId="258"/>
        </pc:sldMkLst>
        <pc:spChg chg="mod">
          <ac:chgData name="Steinar Hjelset" userId="900bcac5-039b-480b-8b37-a8273c2e007f" providerId="ADAL" clId="{AA0716D1-F38D-4C3C-AC0C-66152256BDBF}" dt="2023-09-28T08:56:04.663" v="15" actId="20577"/>
          <ac:spMkLst>
            <pc:docMk/>
            <pc:sldMk cId="2754500282" sldId="258"/>
            <ac:spMk id="2" creationId="{97966055-FCFB-4FF2-8111-24181064ACF7}"/>
          </ac:spMkLst>
        </pc:spChg>
        <pc:spChg chg="mod">
          <ac:chgData name="Steinar Hjelset" userId="900bcac5-039b-480b-8b37-a8273c2e007f" providerId="ADAL" clId="{AA0716D1-F38D-4C3C-AC0C-66152256BDBF}" dt="2023-09-28T08:56:48.785" v="41" actId="403"/>
          <ac:spMkLst>
            <pc:docMk/>
            <pc:sldMk cId="2754500282" sldId="258"/>
            <ac:spMk id="3" creationId="{D0864FB9-5262-45E3-8A8A-E77FB53B0331}"/>
          </ac:spMkLst>
        </pc:spChg>
      </pc:sldChg>
      <pc:sldChg chg="modSp add mod">
        <pc:chgData name="Steinar Hjelset" userId="900bcac5-039b-480b-8b37-a8273c2e007f" providerId="ADAL" clId="{AA0716D1-F38D-4C3C-AC0C-66152256BDBF}" dt="2023-10-06T07:49:58.895" v="43" actId="20577"/>
        <pc:sldMkLst>
          <pc:docMk/>
          <pc:sldMk cId="2552559158" sldId="259"/>
        </pc:sldMkLst>
        <pc:spChg chg="mod">
          <ac:chgData name="Steinar Hjelset" userId="900bcac5-039b-480b-8b37-a8273c2e007f" providerId="ADAL" clId="{AA0716D1-F38D-4C3C-AC0C-66152256BDBF}" dt="2023-10-06T07:49:58.895" v="43" actId="20577"/>
          <ac:spMkLst>
            <pc:docMk/>
            <pc:sldMk cId="2552559158" sldId="259"/>
            <ac:spMk id="2" creationId="{97966055-FCFB-4FF2-8111-24181064ACF7}"/>
          </ac:spMkLst>
        </pc:sp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B7257C0-411A-4CF8-AEF9-550231842EFF}"/>
    <pc:docChg chg="undo custSel addSld delSld modSld sldOrd">
      <pc:chgData name="Steinar Hjelset" userId="900bcac5-039b-480b-8b37-a8273c2e007f" providerId="ADAL" clId="{7B7257C0-411A-4CF8-AEF9-550231842EFF}" dt="2022-09-26T12:14:59.876" v="526" actId="20577"/>
      <pc:docMkLst>
        <pc:docMk/>
      </pc:docMkLst>
      <pc:sldChg chg="modSp mod">
        <pc:chgData name="Steinar Hjelset" userId="900bcac5-039b-480b-8b37-a8273c2e007f" providerId="ADAL" clId="{7B7257C0-411A-4CF8-AEF9-550231842EFF}" dt="2022-09-26T12:04:45.640" v="17" actId="20577"/>
        <pc:sldMkLst>
          <pc:docMk/>
          <pc:sldMk cId="2350411187" sldId="256"/>
        </pc:sldMkLst>
        <pc:spChg chg="mod">
          <ac:chgData name="Steinar Hjelset" userId="900bcac5-039b-480b-8b37-a8273c2e007f" providerId="ADAL" clId="{7B7257C0-411A-4CF8-AEF9-550231842EFF}" dt="2022-09-26T12:04:45.640" v="17" actId="20577"/>
          <ac:spMkLst>
            <pc:docMk/>
            <pc:sldMk cId="2350411187" sldId="256"/>
            <ac:spMk id="3" creationId="{EAAE4623-BB01-47D5-850B-B7E71C39922B}"/>
          </ac:spMkLst>
        </pc:spChg>
      </pc:sldChg>
      <pc:sldChg chg="modSp del mod ord">
        <pc:chgData name="Steinar Hjelset" userId="900bcac5-039b-480b-8b37-a8273c2e007f" providerId="ADAL" clId="{7B7257C0-411A-4CF8-AEF9-550231842EFF}" dt="2022-09-26T12:13:26.428" v="516" actId="47"/>
        <pc:sldMkLst>
          <pc:docMk/>
          <pc:sldMk cId="822782385" sldId="257"/>
        </pc:sldMkLst>
        <pc:spChg chg="mod">
          <ac:chgData name="Steinar Hjelset" userId="900bcac5-039b-480b-8b37-a8273c2e007f" providerId="ADAL" clId="{7B7257C0-411A-4CF8-AEF9-550231842EFF}" dt="2022-09-26T12:12:25.437" v="512" actId="20577"/>
          <ac:spMkLst>
            <pc:docMk/>
            <pc:sldMk cId="822782385" sldId="257"/>
            <ac:spMk id="2" creationId="{97966055-FCFB-4FF2-8111-24181064ACF7}"/>
          </ac:spMkLst>
        </pc:spChg>
        <pc:spChg chg="mod">
          <ac:chgData name="Steinar Hjelset" userId="900bcac5-039b-480b-8b37-a8273c2e007f" providerId="ADAL" clId="{7B7257C0-411A-4CF8-AEF9-550231842EFF}" dt="2022-09-26T12:12:49.661" v="515" actId="255"/>
          <ac:spMkLst>
            <pc:docMk/>
            <pc:sldMk cId="822782385" sldId="257"/>
            <ac:spMk id="3" creationId="{D0864FB9-5262-45E3-8A8A-E77FB53B0331}"/>
          </ac:spMkLst>
        </pc:spChg>
      </pc:sldChg>
      <pc:sldChg chg="modSp add mod">
        <pc:chgData name="Steinar Hjelset" userId="900bcac5-039b-480b-8b37-a8273c2e007f" providerId="ADAL" clId="{7B7257C0-411A-4CF8-AEF9-550231842EFF}" dt="2022-09-26T12:14:59.876" v="526" actId="20577"/>
        <pc:sldMkLst>
          <pc:docMk/>
          <pc:sldMk cId="2754500282" sldId="258"/>
        </pc:sldMkLst>
        <pc:spChg chg="mod">
          <ac:chgData name="Steinar Hjelset" userId="900bcac5-039b-480b-8b37-a8273c2e007f" providerId="ADAL" clId="{7B7257C0-411A-4CF8-AEF9-550231842EFF}" dt="2022-09-26T12:11:55.245" v="430" actId="20577"/>
          <ac:spMkLst>
            <pc:docMk/>
            <pc:sldMk cId="2754500282" sldId="258"/>
            <ac:spMk id="2" creationId="{97966055-FCFB-4FF2-8111-24181064ACF7}"/>
          </ac:spMkLst>
        </pc:spChg>
        <pc:spChg chg="mod">
          <ac:chgData name="Steinar Hjelset" userId="900bcac5-039b-480b-8b37-a8273c2e007f" providerId="ADAL" clId="{7B7257C0-411A-4CF8-AEF9-550231842EFF}" dt="2022-09-26T12:14:59.876" v="526" actId="20577"/>
          <ac:spMkLst>
            <pc:docMk/>
            <pc:sldMk cId="2754500282" sldId="258"/>
            <ac:spMk id="3" creationId="{D0864FB9-5262-45E3-8A8A-E77FB53B0331}"/>
          </ac:spMkLst>
        </pc:spChg>
      </pc:sldChg>
      <pc:sldChg chg="modSp add del mod">
        <pc:chgData name="Steinar Hjelset" userId="900bcac5-039b-480b-8b37-a8273c2e007f" providerId="ADAL" clId="{7B7257C0-411A-4CF8-AEF9-550231842EFF}" dt="2022-09-26T12:11:18.309" v="425" actId="47"/>
        <pc:sldMkLst>
          <pc:docMk/>
          <pc:sldMk cId="1372757033" sldId="259"/>
        </pc:sldMkLst>
        <pc:spChg chg="mod">
          <ac:chgData name="Steinar Hjelset" userId="900bcac5-039b-480b-8b37-a8273c2e007f" providerId="ADAL" clId="{7B7257C0-411A-4CF8-AEF9-550231842EFF}" dt="2022-09-26T12:10:52.181" v="418" actId="6549"/>
          <ac:spMkLst>
            <pc:docMk/>
            <pc:sldMk cId="1372757033" sldId="259"/>
            <ac:spMk id="3" creationId="{D0864FB9-5262-45E3-8A8A-E77FB53B0331}"/>
          </ac:spMkLst>
        </pc:spChg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er.vimeo.com/video/695860531" TargetMode="External"/><Relationship Id="rId2" Type="http://schemas.openxmlformats.org/officeDocument/2006/relationships/hyperlink" Target="https://www.ks.no/contentassets/38815cd0f9e64b66b1bc0ee0bce00ca8/kartleggingsverktoy-v.7.xl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s.no/contentassets/38815cd0f9e64b66b1bc0ee0bce00ca8/hvordan-gjennomfore-kartlegging-_-uten-video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Forberedelser til 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Samling 0 – For veiledere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966055-FCFB-4FF2-8111-24181064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864FB9-5262-45E3-8A8A-E77FB53B033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1959428"/>
            <a:ext cx="10972800" cy="40811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 rtl="0" fontAlgn="base">
              <a:buAutoNum type="arabicPeriod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Last ned kartleggingsverktøyet fra SkoleSec sine nettsider: </a:t>
            </a: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  <a:hlinkClick r:id="rId2"/>
              </a:rPr>
              <a:t>kartleggingsverktøyet</a:t>
            </a:r>
            <a:endParaRPr lang="nb-NO" b="0" i="0" u="none" strike="noStrike" dirty="0">
              <a:solidFill>
                <a:srgbClr val="001A58"/>
              </a:solidFill>
              <a:effectLst/>
              <a:latin typeface="Calibri" panose="020F0502020204030204" pitchFamily="34" charset="0"/>
            </a:endParaRPr>
          </a:p>
          <a:p>
            <a:pPr marL="457200" indent="-457200" algn="l" rtl="0" fontAlgn="base">
              <a:buAutoNum type="arabicPeriod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Se gjennom introduksjonsvideoen for hvordan gjennomføre kartlegging: </a:t>
            </a: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  <a:hlinkClick r:id="rId3"/>
              </a:rPr>
              <a:t>video</a:t>
            </a:r>
            <a:endParaRPr lang="nb-NO" b="0" i="0" u="none" strike="noStrike" dirty="0">
              <a:solidFill>
                <a:srgbClr val="001A58"/>
              </a:solidFill>
              <a:effectLst/>
              <a:latin typeface="Calibri" panose="020F0502020204030204" pitchFamily="34" charset="0"/>
            </a:endParaRPr>
          </a:p>
          <a:p>
            <a:pPr marL="457200" indent="-457200" algn="l" rtl="0" fontAlgn="base">
              <a:buAutoNum type="arabicPeriod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Se gjennom introduksjonspresentasjon for hvordan gjennomføre kartlegging: </a:t>
            </a: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  <a:hlinkClick r:id="rId4"/>
              </a:rPr>
              <a:t>presentasjon</a:t>
            </a:r>
            <a:endParaRPr lang="nb-NO" dirty="0">
              <a:latin typeface="Calibri" panose="020F0502020204030204" pitchFamily="34" charset="0"/>
            </a:endParaRPr>
          </a:p>
          <a:p>
            <a:pPr marL="457200" indent="-457200" algn="l" rtl="0" fontAlgn="base">
              <a:buAutoNum type="arabicPeriod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/>
                <a:cs typeface="Calibri"/>
              </a:rPr>
              <a:t>Gjennomfør kartleggingen i </a:t>
            </a:r>
            <a:r>
              <a:rPr lang="nb-NO" b="1" i="0" u="none" strike="noStrike" dirty="0">
                <a:solidFill>
                  <a:srgbClr val="001A58"/>
                </a:solidFill>
                <a:effectLst/>
                <a:latin typeface="Calibri"/>
                <a:cs typeface="Calibri"/>
              </a:rPr>
              <a:t>god tid</a:t>
            </a: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/>
                <a:cs typeface="Calibri"/>
              </a:rPr>
              <a:t> før samlingen. Etter gjennomført kartlegging gjør følgende refleksjoner: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Diskuter resultatene med andre fag-/nøkkelpersoner i din kommune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Reflekter over hvilke områder i egen kommune hvor man er kommet langt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Reflekter over hvilke områder i egen kommune hvor man har forbedringspotensial</a:t>
            </a:r>
            <a:r>
              <a:rPr lang="nb-NO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nb-NO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nn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Noter dine </a:t>
            </a:r>
            <a:r>
              <a:rPr lang="nn-NO" b="0" i="0" u="none" strike="noStrike" dirty="0" err="1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refleksjoner</a:t>
            </a:r>
            <a:r>
              <a:rPr lang="nn-NO" b="0" i="0" u="none" strike="noStrike" dirty="0">
                <a:solidFill>
                  <a:srgbClr val="001A58"/>
                </a:solidFill>
                <a:effectLst/>
                <a:latin typeface="Calibri" panose="020F0502020204030204" pitchFamily="34" charset="0"/>
              </a:rPr>
              <a:t> i Word-dokumentet på Teams-kanalen.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5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909A1E-B02F-41FD-861E-436E25ED741D}"/>
</file>

<file path=customXml/itemProps2.xml><?xml version="1.0" encoding="utf-8"?>
<ds:datastoreItem xmlns:ds="http://schemas.openxmlformats.org/officeDocument/2006/customXml" ds:itemID="{B797C1D3-9B14-489C-B65D-642DD660EF35}">
  <ds:schemaRefs>
    <ds:schemaRef ds:uri="http://schemas.microsoft.com/office/2006/documentManagement/types"/>
    <ds:schemaRef ds:uri="http://schemas.openxmlformats.org/package/2006/metadata/core-properties"/>
    <ds:schemaRef ds:uri="44f892ea-d882-4a61-8ec7-e54b8bcb3b7b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7d88db6c-a4a6-42bb-82c2-7a63f6a238f8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19826</TotalTime>
  <Words>97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UI</vt:lpstr>
      <vt:lpstr>1_KS-profiltema</vt:lpstr>
      <vt:lpstr>Forberedelser til samling</vt:lpstr>
      <vt:lpstr>Oppgave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9</cp:revision>
  <dcterms:created xsi:type="dcterms:W3CDTF">2020-10-12T15:37:52Z</dcterms:created>
  <dcterms:modified xsi:type="dcterms:W3CDTF">2023-10-06T07:50:28Z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