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E0DD"/>
    <a:srgbClr val="D3F1F2"/>
    <a:srgbClr val="09B0AD"/>
    <a:srgbClr val="ED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/>
    <p:restoredTop sz="95788"/>
  </p:normalViewPr>
  <p:slideViewPr>
    <p:cSldViewPr snapToGrid="0">
      <p:cViewPr varScale="1">
        <p:scale>
          <a:sx n="106" d="100"/>
          <a:sy n="106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ja Josefine Larsen" userId="0485d4eb-1267-4d1d-aa65-7173e94671b4" providerId="ADAL" clId="{44518174-D447-8347-A84D-03251AA20AC7}"/>
    <pc:docChg chg="undo redo custSel modSld modMainMaster">
      <pc:chgData name="Kaja Josefine Larsen" userId="0485d4eb-1267-4d1d-aa65-7173e94671b4" providerId="ADAL" clId="{44518174-D447-8347-A84D-03251AA20AC7}" dt="2023-10-25T16:19:46.739" v="31" actId="700"/>
      <pc:docMkLst>
        <pc:docMk/>
      </pc:docMkLst>
      <pc:sldChg chg="delSp modSp mod chgLayout">
        <pc:chgData name="Kaja Josefine Larsen" userId="0485d4eb-1267-4d1d-aa65-7173e94671b4" providerId="ADAL" clId="{44518174-D447-8347-A84D-03251AA20AC7}" dt="2023-10-25T16:19:46.739" v="31" actId="700"/>
        <pc:sldMkLst>
          <pc:docMk/>
          <pc:sldMk cId="4136421908" sldId="258"/>
        </pc:sldMkLst>
        <pc:spChg chg="mod ord">
          <ac:chgData name="Kaja Josefine Larsen" userId="0485d4eb-1267-4d1d-aa65-7173e94671b4" providerId="ADAL" clId="{44518174-D447-8347-A84D-03251AA20AC7}" dt="2023-10-25T16:19:46.739" v="31" actId="700"/>
          <ac:spMkLst>
            <pc:docMk/>
            <pc:sldMk cId="4136421908" sldId="258"/>
            <ac:spMk id="2" creationId="{2FAC2765-44D7-0878-D667-447EE38BA03C}"/>
          </ac:spMkLst>
        </pc:spChg>
        <pc:spChg chg="mod ord">
          <ac:chgData name="Kaja Josefine Larsen" userId="0485d4eb-1267-4d1d-aa65-7173e94671b4" providerId="ADAL" clId="{44518174-D447-8347-A84D-03251AA20AC7}" dt="2023-10-25T16:19:46.739" v="31" actId="700"/>
          <ac:spMkLst>
            <pc:docMk/>
            <pc:sldMk cId="4136421908" sldId="258"/>
            <ac:spMk id="3" creationId="{CB0E43E4-6EC2-161E-55A3-611D2359319E}"/>
          </ac:spMkLst>
        </pc:spChg>
        <pc:spChg chg="mod ord">
          <ac:chgData name="Kaja Josefine Larsen" userId="0485d4eb-1267-4d1d-aa65-7173e94671b4" providerId="ADAL" clId="{44518174-D447-8347-A84D-03251AA20AC7}" dt="2023-10-25T16:19:46.739" v="31" actId="700"/>
          <ac:spMkLst>
            <pc:docMk/>
            <pc:sldMk cId="4136421908" sldId="258"/>
            <ac:spMk id="4" creationId="{A565F0FD-3C7B-7D96-5E94-7116AE40F703}"/>
          </ac:spMkLst>
        </pc:spChg>
        <pc:spChg chg="mod ord">
          <ac:chgData name="Kaja Josefine Larsen" userId="0485d4eb-1267-4d1d-aa65-7173e94671b4" providerId="ADAL" clId="{44518174-D447-8347-A84D-03251AA20AC7}" dt="2023-10-25T16:19:46.739" v="31" actId="700"/>
          <ac:spMkLst>
            <pc:docMk/>
            <pc:sldMk cId="4136421908" sldId="258"/>
            <ac:spMk id="5" creationId="{4CA32C13-877E-A224-EB7F-41A0240F942D}"/>
          </ac:spMkLst>
        </pc:spChg>
        <pc:spChg chg="mod ord">
          <ac:chgData name="Kaja Josefine Larsen" userId="0485d4eb-1267-4d1d-aa65-7173e94671b4" providerId="ADAL" clId="{44518174-D447-8347-A84D-03251AA20AC7}" dt="2023-10-25T16:19:46.739" v="31" actId="700"/>
          <ac:spMkLst>
            <pc:docMk/>
            <pc:sldMk cId="4136421908" sldId="258"/>
            <ac:spMk id="6" creationId="{AFE83125-D45E-1296-FAE9-EE174B2BF79B}"/>
          </ac:spMkLst>
        </pc:spChg>
        <pc:spChg chg="mod ord">
          <ac:chgData name="Kaja Josefine Larsen" userId="0485d4eb-1267-4d1d-aa65-7173e94671b4" providerId="ADAL" clId="{44518174-D447-8347-A84D-03251AA20AC7}" dt="2023-10-25T16:19:46.739" v="31" actId="700"/>
          <ac:spMkLst>
            <pc:docMk/>
            <pc:sldMk cId="4136421908" sldId="258"/>
            <ac:spMk id="7" creationId="{F171D87B-59C3-1218-8E9B-71095E53C876}"/>
          </ac:spMkLst>
        </pc:spChg>
        <pc:spChg chg="del">
          <ac:chgData name="Kaja Josefine Larsen" userId="0485d4eb-1267-4d1d-aa65-7173e94671b4" providerId="ADAL" clId="{44518174-D447-8347-A84D-03251AA20AC7}" dt="2023-10-25T16:18:53.865" v="0" actId="478"/>
          <ac:spMkLst>
            <pc:docMk/>
            <pc:sldMk cId="4136421908" sldId="258"/>
            <ac:spMk id="8" creationId="{32038E34-606F-7D67-EE9F-9ABDB9AAA72A}"/>
          </ac:spMkLst>
        </pc:spChg>
      </pc:sldChg>
      <pc:sldMasterChg chg="modSldLayout">
        <pc:chgData name="Kaja Josefine Larsen" userId="0485d4eb-1267-4d1d-aa65-7173e94671b4" providerId="ADAL" clId="{44518174-D447-8347-A84D-03251AA20AC7}" dt="2023-10-25T16:19:32.087" v="23" actId="1035"/>
        <pc:sldMasterMkLst>
          <pc:docMk/>
          <pc:sldMasterMk cId="2924025085" sldId="2147483648"/>
        </pc:sldMasterMkLst>
        <pc:sldLayoutChg chg="delSp modSp mod">
          <pc:chgData name="Kaja Josefine Larsen" userId="0485d4eb-1267-4d1d-aa65-7173e94671b4" providerId="ADAL" clId="{44518174-D447-8347-A84D-03251AA20AC7}" dt="2023-10-25T16:19:32.087" v="23" actId="1035"/>
          <pc:sldLayoutMkLst>
            <pc:docMk/>
            <pc:sldMasterMk cId="2924025085" sldId="2147483648"/>
            <pc:sldLayoutMk cId="1385854655" sldId="2147483654"/>
          </pc:sldLayoutMkLst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8" creationId="{6FFD4784-F2FD-6CCC-D236-FDD4220199EF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10" creationId="{313E5648-C9AB-4878-3168-943EBED18575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12" creationId="{AC866A80-859F-B8E1-D6F2-A04B678D47B6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13" creationId="{890146DD-3B1C-BE95-8FBF-6CE0C75081AD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14" creationId="{0C7D8A38-F854-861D-595D-4727E8AD3E7D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15" creationId="{A4880405-7F8D-6CEE-DC3B-969E66A2FC2A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16" creationId="{23B82D75-6F2C-FACC-93F8-2D62D92BDA4A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17" creationId="{456BE2AC-3567-D770-4616-BF6EC49ADCB0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18" creationId="{D96271A5-1B29-60B8-05C3-9FAE1EF64A6B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26" creationId="{0844FB6B-971C-9305-1470-EE2ACF760EC9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27" creationId="{9DEDA37C-AE88-5200-7A08-CA98CAFCB624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28" creationId="{BA665053-05C1-292C-917F-CAE2E0D1E6B5}"/>
            </ac:spMkLst>
          </pc:spChg>
          <pc:spChg chg="del">
            <ac:chgData name="Kaja Josefine Larsen" userId="0485d4eb-1267-4d1d-aa65-7173e94671b4" providerId="ADAL" clId="{44518174-D447-8347-A84D-03251AA20AC7}" dt="2023-10-25T16:19:25.237" v="13" actId="478"/>
            <ac:spMkLst>
              <pc:docMk/>
              <pc:sldMasterMk cId="2924025085" sldId="2147483648"/>
              <pc:sldLayoutMk cId="1385854655" sldId="2147483654"/>
              <ac:spMk id="32" creationId="{2A60E95C-2E1F-F1EA-1926-F58707084BC0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36" creationId="{5E909555-3DD3-6A99-4363-4D6BB86AF875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37" creationId="{E43A3ACF-5FD8-6DA6-B15B-CF4DB4AE6964}"/>
            </ac:spMkLst>
          </pc:spChg>
          <pc:spChg chg="mod">
            <ac:chgData name="Kaja Josefine Larsen" userId="0485d4eb-1267-4d1d-aa65-7173e94671b4" providerId="ADAL" clId="{44518174-D447-8347-A84D-03251AA20AC7}" dt="2023-10-25T16:19:32.087" v="23" actId="1035"/>
            <ac:spMkLst>
              <pc:docMk/>
              <pc:sldMasterMk cId="2924025085" sldId="2147483648"/>
              <pc:sldLayoutMk cId="1385854655" sldId="2147483654"/>
              <ac:spMk id="38" creationId="{4F21EE66-57C0-E87D-4A9F-7B49DAE04BB2}"/>
            </ac:spMkLst>
          </pc:spChg>
          <pc:picChg chg="mod">
            <ac:chgData name="Kaja Josefine Larsen" userId="0485d4eb-1267-4d1d-aa65-7173e94671b4" providerId="ADAL" clId="{44518174-D447-8347-A84D-03251AA20AC7}" dt="2023-10-25T16:19:32.087" v="23" actId="1035"/>
            <ac:picMkLst>
              <pc:docMk/>
              <pc:sldMasterMk cId="2924025085" sldId="2147483648"/>
              <pc:sldLayoutMk cId="1385854655" sldId="2147483654"/>
              <ac:picMk id="9" creationId="{EE08C24F-D79E-A187-4E7E-EBD796B45E0C}"/>
            </ac:picMkLst>
          </pc:picChg>
          <pc:picChg chg="mod">
            <ac:chgData name="Kaja Josefine Larsen" userId="0485d4eb-1267-4d1d-aa65-7173e94671b4" providerId="ADAL" clId="{44518174-D447-8347-A84D-03251AA20AC7}" dt="2023-10-25T16:19:32.087" v="23" actId="1035"/>
            <ac:picMkLst>
              <pc:docMk/>
              <pc:sldMasterMk cId="2924025085" sldId="2147483648"/>
              <pc:sldLayoutMk cId="1385854655" sldId="2147483654"/>
              <ac:picMk id="20" creationId="{219AF398-BBB4-38C8-53D9-453232247BFE}"/>
            </ac:picMkLst>
          </pc:picChg>
          <pc:picChg chg="mod">
            <ac:chgData name="Kaja Josefine Larsen" userId="0485d4eb-1267-4d1d-aa65-7173e94671b4" providerId="ADAL" clId="{44518174-D447-8347-A84D-03251AA20AC7}" dt="2023-10-25T16:19:32.087" v="23" actId="1035"/>
            <ac:picMkLst>
              <pc:docMk/>
              <pc:sldMasterMk cId="2924025085" sldId="2147483648"/>
              <pc:sldLayoutMk cId="1385854655" sldId="2147483654"/>
              <ac:picMk id="23" creationId="{0643D27F-2B04-616B-AA74-A642288D0213}"/>
            </ac:picMkLst>
          </pc:picChg>
          <pc:picChg chg="mod">
            <ac:chgData name="Kaja Josefine Larsen" userId="0485d4eb-1267-4d1d-aa65-7173e94671b4" providerId="ADAL" clId="{44518174-D447-8347-A84D-03251AA20AC7}" dt="2023-10-25T16:19:32.087" v="23" actId="1035"/>
            <ac:picMkLst>
              <pc:docMk/>
              <pc:sldMasterMk cId="2924025085" sldId="2147483648"/>
              <pc:sldLayoutMk cId="1385854655" sldId="2147483654"/>
              <ac:picMk id="29" creationId="{E8218042-9E57-220E-3112-3F5EFEF12455}"/>
            </ac:picMkLst>
          </pc:picChg>
          <pc:picChg chg="mod">
            <ac:chgData name="Kaja Josefine Larsen" userId="0485d4eb-1267-4d1d-aa65-7173e94671b4" providerId="ADAL" clId="{44518174-D447-8347-A84D-03251AA20AC7}" dt="2023-10-25T16:19:32.087" v="23" actId="1035"/>
            <ac:picMkLst>
              <pc:docMk/>
              <pc:sldMasterMk cId="2924025085" sldId="2147483648"/>
              <pc:sldLayoutMk cId="1385854655" sldId="2147483654"/>
              <ac:picMk id="31" creationId="{BF9C474A-E6E7-AEA0-7FF9-B725C29952E1}"/>
            </ac:picMkLst>
          </pc:picChg>
        </pc:sldLayoutChg>
        <pc:sldLayoutChg chg="modSp mod">
          <pc:chgData name="Kaja Josefine Larsen" userId="0485d4eb-1267-4d1d-aa65-7173e94671b4" providerId="ADAL" clId="{44518174-D447-8347-A84D-03251AA20AC7}" dt="2023-10-25T16:19:22.513" v="12" actId="1035"/>
          <pc:sldLayoutMkLst>
            <pc:docMk/>
            <pc:sldMasterMk cId="2924025085" sldId="2147483648"/>
            <pc:sldLayoutMk cId="4137634211" sldId="2147483655"/>
          </pc:sldLayoutMkLst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8" creationId="{6FFD4784-F2FD-6CCC-D236-FDD4220199EF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10" creationId="{313E5648-C9AB-4878-3168-943EBED18575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12" creationId="{AC866A80-859F-B8E1-D6F2-A04B678D47B6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13" creationId="{890146DD-3B1C-BE95-8FBF-6CE0C75081AD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14" creationId="{0C7D8A38-F854-861D-595D-4727E8AD3E7D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15" creationId="{A4880405-7F8D-6CEE-DC3B-969E66A2FC2A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16" creationId="{23B82D75-6F2C-FACC-93F8-2D62D92BDA4A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17" creationId="{456BE2AC-3567-D770-4616-BF6EC49ADCB0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18" creationId="{D96271A5-1B29-60B8-05C3-9FAE1EF64A6B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26" creationId="{0844FB6B-971C-9305-1470-EE2ACF760EC9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27" creationId="{9DEDA37C-AE88-5200-7A08-CA98CAFCB624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28" creationId="{BA665053-05C1-292C-917F-CAE2E0D1E6B5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36" creationId="{5E909555-3DD3-6A99-4363-4D6BB86AF875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37" creationId="{E43A3ACF-5FD8-6DA6-B15B-CF4DB4AE6964}"/>
            </ac:spMkLst>
          </pc:spChg>
          <pc:spChg chg="mod">
            <ac:chgData name="Kaja Josefine Larsen" userId="0485d4eb-1267-4d1d-aa65-7173e94671b4" providerId="ADAL" clId="{44518174-D447-8347-A84D-03251AA20AC7}" dt="2023-10-25T16:19:22.513" v="12" actId="1035"/>
            <ac:spMkLst>
              <pc:docMk/>
              <pc:sldMasterMk cId="2924025085" sldId="2147483648"/>
              <pc:sldLayoutMk cId="4137634211" sldId="2147483655"/>
              <ac:spMk id="38" creationId="{4F21EE66-57C0-E87D-4A9F-7B49DAE04BB2}"/>
            </ac:spMkLst>
          </pc:spChg>
          <pc:picChg chg="mod">
            <ac:chgData name="Kaja Josefine Larsen" userId="0485d4eb-1267-4d1d-aa65-7173e94671b4" providerId="ADAL" clId="{44518174-D447-8347-A84D-03251AA20AC7}" dt="2023-10-25T16:19:22.513" v="12" actId="1035"/>
            <ac:picMkLst>
              <pc:docMk/>
              <pc:sldMasterMk cId="2924025085" sldId="2147483648"/>
              <pc:sldLayoutMk cId="4137634211" sldId="2147483655"/>
              <ac:picMk id="9" creationId="{EE08C24F-D79E-A187-4E7E-EBD796B45E0C}"/>
            </ac:picMkLst>
          </pc:picChg>
          <pc:picChg chg="mod">
            <ac:chgData name="Kaja Josefine Larsen" userId="0485d4eb-1267-4d1d-aa65-7173e94671b4" providerId="ADAL" clId="{44518174-D447-8347-A84D-03251AA20AC7}" dt="2023-10-25T16:19:22.513" v="12" actId="1035"/>
            <ac:picMkLst>
              <pc:docMk/>
              <pc:sldMasterMk cId="2924025085" sldId="2147483648"/>
              <pc:sldLayoutMk cId="4137634211" sldId="2147483655"/>
              <ac:picMk id="20" creationId="{219AF398-BBB4-38C8-53D9-453232247BFE}"/>
            </ac:picMkLst>
          </pc:picChg>
          <pc:picChg chg="mod">
            <ac:chgData name="Kaja Josefine Larsen" userId="0485d4eb-1267-4d1d-aa65-7173e94671b4" providerId="ADAL" clId="{44518174-D447-8347-A84D-03251AA20AC7}" dt="2023-10-25T16:19:22.513" v="12" actId="1035"/>
            <ac:picMkLst>
              <pc:docMk/>
              <pc:sldMasterMk cId="2924025085" sldId="2147483648"/>
              <pc:sldLayoutMk cId="4137634211" sldId="2147483655"/>
              <ac:picMk id="23" creationId="{0643D27F-2B04-616B-AA74-A642288D0213}"/>
            </ac:picMkLst>
          </pc:picChg>
          <pc:picChg chg="mod">
            <ac:chgData name="Kaja Josefine Larsen" userId="0485d4eb-1267-4d1d-aa65-7173e94671b4" providerId="ADAL" clId="{44518174-D447-8347-A84D-03251AA20AC7}" dt="2023-10-25T16:19:22.513" v="12" actId="1035"/>
            <ac:picMkLst>
              <pc:docMk/>
              <pc:sldMasterMk cId="2924025085" sldId="2147483648"/>
              <pc:sldLayoutMk cId="4137634211" sldId="2147483655"/>
              <ac:picMk id="29" creationId="{E8218042-9E57-220E-3112-3F5EFEF12455}"/>
            </ac:picMkLst>
          </pc:picChg>
          <pc:picChg chg="mod">
            <ac:chgData name="Kaja Josefine Larsen" userId="0485d4eb-1267-4d1d-aa65-7173e94671b4" providerId="ADAL" clId="{44518174-D447-8347-A84D-03251AA20AC7}" dt="2023-10-25T16:19:22.513" v="12" actId="1035"/>
            <ac:picMkLst>
              <pc:docMk/>
              <pc:sldMasterMk cId="2924025085" sldId="2147483648"/>
              <pc:sldLayoutMk cId="4137634211" sldId="2147483655"/>
              <ac:picMk id="31" creationId="{BF9C474A-E6E7-AEA0-7FF9-B725C29952E1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planleggeren_blå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D0CF4-DD13-58E5-3813-0C2BFD4A1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3092" y="534485"/>
            <a:ext cx="4806269" cy="66271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6FFD4784-F2FD-6CCC-D236-FDD4220199EF}"/>
              </a:ext>
            </a:extLst>
          </p:cNvPr>
          <p:cNvSpPr txBox="1"/>
          <p:nvPr userDrawn="1"/>
        </p:nvSpPr>
        <p:spPr>
          <a:xfrm>
            <a:off x="4068565" y="2211999"/>
            <a:ext cx="201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Formålet med prosjektet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3E5648-C9AB-4878-3168-943EBED18575}"/>
              </a:ext>
            </a:extLst>
          </p:cNvPr>
          <p:cNvSpPr/>
          <p:nvPr userDrawn="1"/>
        </p:nvSpPr>
        <p:spPr>
          <a:xfrm>
            <a:off x="4170893" y="2531202"/>
            <a:ext cx="3460930" cy="1654634"/>
          </a:xfrm>
          <a:prstGeom prst="rect">
            <a:avLst/>
          </a:prstGeom>
          <a:solidFill>
            <a:srgbClr val="D3F1F2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C866A80-859F-B8E1-D6F2-A04B678D47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0069" y="2699414"/>
            <a:ext cx="3052256" cy="1307666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890146DD-3B1C-BE95-8FBF-6CE0C75081AD}"/>
              </a:ext>
            </a:extLst>
          </p:cNvPr>
          <p:cNvSpPr/>
          <p:nvPr userDrawn="1"/>
        </p:nvSpPr>
        <p:spPr>
          <a:xfrm>
            <a:off x="7958598" y="4777812"/>
            <a:ext cx="3460930" cy="1504776"/>
          </a:xfrm>
          <a:prstGeom prst="rect">
            <a:avLst/>
          </a:prstGeom>
          <a:solidFill>
            <a:schemeClr val="bg1"/>
          </a:solidFill>
          <a:ln w="19050"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Plassholder for tekst 11">
            <a:extLst>
              <a:ext uri="{FF2B5EF4-FFF2-40B4-BE49-F238E27FC236}">
                <a16:creationId xmlns:a16="http://schemas.microsoft.com/office/drawing/2014/main" id="{0C7D8A38-F854-861D-595D-4727E8AD3E7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53722" y="5004472"/>
            <a:ext cx="3072582" cy="1067687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A4880405-7F8D-6CEE-DC3B-969E66A2FC2A}"/>
              </a:ext>
            </a:extLst>
          </p:cNvPr>
          <p:cNvSpPr txBox="1"/>
          <p:nvPr userDrawn="1"/>
        </p:nvSpPr>
        <p:spPr>
          <a:xfrm>
            <a:off x="7865942" y="4452988"/>
            <a:ext cx="2188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Konklusjon og veien videre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23B82D75-6F2C-FACC-93F8-2D62D92BDA4A}"/>
              </a:ext>
            </a:extLst>
          </p:cNvPr>
          <p:cNvSpPr txBox="1"/>
          <p:nvPr userDrawn="1"/>
        </p:nvSpPr>
        <p:spPr>
          <a:xfrm>
            <a:off x="7865942" y="2214234"/>
            <a:ext cx="1463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Prosjektdeltakere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456BE2AC-3567-D770-4616-BF6EC49ADCB0}"/>
              </a:ext>
            </a:extLst>
          </p:cNvPr>
          <p:cNvSpPr/>
          <p:nvPr userDrawn="1"/>
        </p:nvSpPr>
        <p:spPr>
          <a:xfrm>
            <a:off x="7958598" y="2531202"/>
            <a:ext cx="3460930" cy="1654634"/>
          </a:xfrm>
          <a:prstGeom prst="rect">
            <a:avLst/>
          </a:prstGeom>
          <a:solidFill>
            <a:schemeClr val="bg1"/>
          </a:solidFill>
          <a:ln w="19050"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/>
          </a:p>
        </p:txBody>
      </p:sp>
      <p:sp>
        <p:nvSpPr>
          <p:cNvPr id="18" name="Plassholder for tekst 11">
            <a:extLst>
              <a:ext uri="{FF2B5EF4-FFF2-40B4-BE49-F238E27FC236}">
                <a16:creationId xmlns:a16="http://schemas.microsoft.com/office/drawing/2014/main" id="{D96271A5-1B29-60B8-05C3-9FAE1EF64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53722" y="2707056"/>
            <a:ext cx="3072582" cy="130314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  <p:sp>
        <p:nvSpPr>
          <p:cNvPr id="26" name="Rektangel 25">
            <a:extLst>
              <a:ext uri="{FF2B5EF4-FFF2-40B4-BE49-F238E27FC236}">
                <a16:creationId xmlns:a16="http://schemas.microsoft.com/office/drawing/2014/main" id="{0844FB6B-971C-9305-1470-EE2ACF760EC9}"/>
              </a:ext>
            </a:extLst>
          </p:cNvPr>
          <p:cNvSpPr/>
          <p:nvPr userDrawn="1"/>
        </p:nvSpPr>
        <p:spPr>
          <a:xfrm>
            <a:off x="4164955" y="4777812"/>
            <a:ext cx="3460930" cy="1504776"/>
          </a:xfrm>
          <a:prstGeom prst="rect">
            <a:avLst/>
          </a:prstGeom>
          <a:solidFill>
            <a:schemeClr val="bg1"/>
          </a:solidFill>
          <a:ln w="19050"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/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BA665053-05C1-292C-917F-CAE2E0D1E6B5}"/>
              </a:ext>
            </a:extLst>
          </p:cNvPr>
          <p:cNvSpPr txBox="1"/>
          <p:nvPr userDrawn="1"/>
        </p:nvSpPr>
        <p:spPr>
          <a:xfrm>
            <a:off x="4072299" y="445298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Måloppnåelse</a:t>
            </a:r>
          </a:p>
        </p:txBody>
      </p:sp>
      <p:sp>
        <p:nvSpPr>
          <p:cNvPr id="27" name="Plassholder for tekst 11">
            <a:extLst>
              <a:ext uri="{FF2B5EF4-FFF2-40B4-BE49-F238E27FC236}">
                <a16:creationId xmlns:a16="http://schemas.microsoft.com/office/drawing/2014/main" id="{9DEDA37C-AE88-5200-7A08-CA98CAFCB6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60079" y="5004472"/>
            <a:ext cx="3069988" cy="1067687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5E909555-3DD3-6A99-4363-4D6BB86AF875}"/>
              </a:ext>
            </a:extLst>
          </p:cNvPr>
          <p:cNvSpPr txBox="1"/>
          <p:nvPr userDrawn="1"/>
        </p:nvSpPr>
        <p:spPr>
          <a:xfrm>
            <a:off x="729017" y="2211999"/>
            <a:ext cx="1023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Avklaringer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E43A3ACF-5FD8-6DA6-B15B-CF4DB4AE6964}"/>
              </a:ext>
            </a:extLst>
          </p:cNvPr>
          <p:cNvSpPr/>
          <p:nvPr userDrawn="1"/>
        </p:nvSpPr>
        <p:spPr>
          <a:xfrm>
            <a:off x="831345" y="2531202"/>
            <a:ext cx="3052256" cy="3751386"/>
          </a:xfrm>
          <a:prstGeom prst="rect">
            <a:avLst/>
          </a:prstGeom>
          <a:solidFill>
            <a:schemeClr val="bg1"/>
          </a:solidFill>
          <a:ln w="19050"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8" name="Plassholder for tekst 11">
            <a:extLst>
              <a:ext uri="{FF2B5EF4-FFF2-40B4-BE49-F238E27FC236}">
                <a16:creationId xmlns:a16="http://schemas.microsoft.com/office/drawing/2014/main" id="{4F21EE66-57C0-E87D-4A9F-7B49DAE04B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40521" y="2699413"/>
            <a:ext cx="2668475" cy="3372745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EE08C24F-D79E-A187-4E7E-EBD796B45E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78080" y="4382876"/>
            <a:ext cx="584621" cy="584621"/>
          </a:xfrm>
          <a:prstGeom prst="rect">
            <a:avLst/>
          </a:prstGeom>
        </p:spPr>
      </p:pic>
      <p:pic>
        <p:nvPicPr>
          <p:cNvPr id="20" name="Grafikk 19">
            <a:extLst>
              <a:ext uri="{FF2B5EF4-FFF2-40B4-BE49-F238E27FC236}">
                <a16:creationId xmlns:a16="http://schemas.microsoft.com/office/drawing/2014/main" id="{219AF398-BBB4-38C8-53D9-453232247BF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41884" y="4416174"/>
            <a:ext cx="566905" cy="584621"/>
          </a:xfrm>
          <a:prstGeom prst="rect">
            <a:avLst/>
          </a:prstGeom>
        </p:spPr>
      </p:pic>
      <p:pic>
        <p:nvPicPr>
          <p:cNvPr id="23" name="Grafikk 22">
            <a:extLst>
              <a:ext uri="{FF2B5EF4-FFF2-40B4-BE49-F238E27FC236}">
                <a16:creationId xmlns:a16="http://schemas.microsoft.com/office/drawing/2014/main" id="{0643D27F-2B04-616B-AA74-A642288D021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24933" y="2095861"/>
            <a:ext cx="637768" cy="584621"/>
          </a:xfrm>
          <a:prstGeom prst="rect">
            <a:avLst/>
          </a:prstGeom>
        </p:spPr>
      </p:pic>
      <p:pic>
        <p:nvPicPr>
          <p:cNvPr id="29" name="Grafikk 28">
            <a:extLst>
              <a:ext uri="{FF2B5EF4-FFF2-40B4-BE49-F238E27FC236}">
                <a16:creationId xmlns:a16="http://schemas.microsoft.com/office/drawing/2014/main" id="{E8218042-9E57-220E-3112-3F5EFEF1245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01604" y="2143080"/>
            <a:ext cx="584621" cy="584621"/>
          </a:xfrm>
          <a:prstGeom prst="rect">
            <a:avLst/>
          </a:prstGeom>
        </p:spPr>
      </p:pic>
      <p:pic>
        <p:nvPicPr>
          <p:cNvPr id="31" name="Grafikk 30">
            <a:extLst>
              <a:ext uri="{FF2B5EF4-FFF2-40B4-BE49-F238E27FC236}">
                <a16:creationId xmlns:a16="http://schemas.microsoft.com/office/drawing/2014/main" id="{BF9C474A-E6E7-AEA0-7FF9-B725C29952E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071981" y="2069288"/>
            <a:ext cx="690915" cy="63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sessplanleggeren_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D0CF4-DD13-58E5-3813-0C2BFD4A1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3092" y="534485"/>
            <a:ext cx="4806269" cy="66271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6FFD4784-F2FD-6CCC-D236-FDD4220199EF}"/>
              </a:ext>
            </a:extLst>
          </p:cNvPr>
          <p:cNvSpPr txBox="1"/>
          <p:nvPr userDrawn="1"/>
        </p:nvSpPr>
        <p:spPr>
          <a:xfrm>
            <a:off x="4068565" y="2211999"/>
            <a:ext cx="201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Formålet med prosjektet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3E5648-C9AB-4878-3168-943EBED18575}"/>
              </a:ext>
            </a:extLst>
          </p:cNvPr>
          <p:cNvSpPr/>
          <p:nvPr userDrawn="1"/>
        </p:nvSpPr>
        <p:spPr>
          <a:xfrm>
            <a:off x="4170893" y="2531202"/>
            <a:ext cx="3460930" cy="1654634"/>
          </a:xfrm>
          <a:prstGeom prst="rect">
            <a:avLst/>
          </a:prstGeom>
          <a:solidFill>
            <a:srgbClr val="A4E0DD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C866A80-859F-B8E1-D6F2-A04B678D47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0069" y="2699414"/>
            <a:ext cx="3052256" cy="1307666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890146DD-3B1C-BE95-8FBF-6CE0C75081AD}"/>
              </a:ext>
            </a:extLst>
          </p:cNvPr>
          <p:cNvSpPr/>
          <p:nvPr userDrawn="1"/>
        </p:nvSpPr>
        <p:spPr>
          <a:xfrm>
            <a:off x="7958598" y="4777812"/>
            <a:ext cx="3460930" cy="1504776"/>
          </a:xfrm>
          <a:prstGeom prst="rect">
            <a:avLst/>
          </a:prstGeom>
          <a:solidFill>
            <a:srgbClr val="D3F1F2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/>
          </a:p>
        </p:txBody>
      </p:sp>
      <p:sp>
        <p:nvSpPr>
          <p:cNvPr id="14" name="Plassholder for tekst 11">
            <a:extLst>
              <a:ext uri="{FF2B5EF4-FFF2-40B4-BE49-F238E27FC236}">
                <a16:creationId xmlns:a16="http://schemas.microsoft.com/office/drawing/2014/main" id="{0C7D8A38-F854-861D-595D-4727E8AD3E7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53722" y="5004472"/>
            <a:ext cx="3072582" cy="1067687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A4880405-7F8D-6CEE-DC3B-969E66A2FC2A}"/>
              </a:ext>
            </a:extLst>
          </p:cNvPr>
          <p:cNvSpPr txBox="1"/>
          <p:nvPr userDrawn="1"/>
        </p:nvSpPr>
        <p:spPr>
          <a:xfrm>
            <a:off x="7865942" y="4452988"/>
            <a:ext cx="2188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Konklusjon og veien videre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23B82D75-6F2C-FACC-93F8-2D62D92BDA4A}"/>
              </a:ext>
            </a:extLst>
          </p:cNvPr>
          <p:cNvSpPr txBox="1"/>
          <p:nvPr userDrawn="1"/>
        </p:nvSpPr>
        <p:spPr>
          <a:xfrm>
            <a:off x="7865942" y="2214234"/>
            <a:ext cx="1463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Prosjektdeltakere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456BE2AC-3567-D770-4616-BF6EC49ADCB0}"/>
              </a:ext>
            </a:extLst>
          </p:cNvPr>
          <p:cNvSpPr/>
          <p:nvPr userDrawn="1"/>
        </p:nvSpPr>
        <p:spPr>
          <a:xfrm>
            <a:off x="7958598" y="2531202"/>
            <a:ext cx="3460930" cy="1654634"/>
          </a:xfrm>
          <a:prstGeom prst="rect">
            <a:avLst/>
          </a:prstGeom>
          <a:solidFill>
            <a:srgbClr val="D3F1F2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Plassholder for tekst 11">
            <a:extLst>
              <a:ext uri="{FF2B5EF4-FFF2-40B4-BE49-F238E27FC236}">
                <a16:creationId xmlns:a16="http://schemas.microsoft.com/office/drawing/2014/main" id="{D96271A5-1B29-60B8-05C3-9FAE1EF64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53722" y="2707056"/>
            <a:ext cx="3072582" cy="130314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  <p:sp>
        <p:nvSpPr>
          <p:cNvPr id="26" name="Rektangel 25">
            <a:extLst>
              <a:ext uri="{FF2B5EF4-FFF2-40B4-BE49-F238E27FC236}">
                <a16:creationId xmlns:a16="http://schemas.microsoft.com/office/drawing/2014/main" id="{0844FB6B-971C-9305-1470-EE2ACF760EC9}"/>
              </a:ext>
            </a:extLst>
          </p:cNvPr>
          <p:cNvSpPr/>
          <p:nvPr userDrawn="1"/>
        </p:nvSpPr>
        <p:spPr>
          <a:xfrm>
            <a:off x="4164955" y="4777812"/>
            <a:ext cx="3460930" cy="1504776"/>
          </a:xfrm>
          <a:prstGeom prst="rect">
            <a:avLst/>
          </a:prstGeom>
          <a:solidFill>
            <a:srgbClr val="D3F1F2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/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BA665053-05C1-292C-917F-CAE2E0D1E6B5}"/>
              </a:ext>
            </a:extLst>
          </p:cNvPr>
          <p:cNvSpPr txBox="1"/>
          <p:nvPr userDrawn="1"/>
        </p:nvSpPr>
        <p:spPr>
          <a:xfrm>
            <a:off x="4072299" y="445298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Måloppnåelse</a:t>
            </a:r>
          </a:p>
        </p:txBody>
      </p:sp>
      <p:sp>
        <p:nvSpPr>
          <p:cNvPr id="27" name="Plassholder for tekst 11">
            <a:extLst>
              <a:ext uri="{FF2B5EF4-FFF2-40B4-BE49-F238E27FC236}">
                <a16:creationId xmlns:a16="http://schemas.microsoft.com/office/drawing/2014/main" id="{9DEDA37C-AE88-5200-7A08-CA98CAFCB6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60079" y="5004472"/>
            <a:ext cx="3069988" cy="1067687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5E909555-3DD3-6A99-4363-4D6BB86AF875}"/>
              </a:ext>
            </a:extLst>
          </p:cNvPr>
          <p:cNvSpPr txBox="1"/>
          <p:nvPr userDrawn="1"/>
        </p:nvSpPr>
        <p:spPr>
          <a:xfrm>
            <a:off x="729017" y="2211999"/>
            <a:ext cx="1023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Avklaringer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E43A3ACF-5FD8-6DA6-B15B-CF4DB4AE6964}"/>
              </a:ext>
            </a:extLst>
          </p:cNvPr>
          <p:cNvSpPr/>
          <p:nvPr userDrawn="1"/>
        </p:nvSpPr>
        <p:spPr>
          <a:xfrm>
            <a:off x="831345" y="2531202"/>
            <a:ext cx="3052256" cy="3751386"/>
          </a:xfrm>
          <a:prstGeom prst="rect">
            <a:avLst/>
          </a:prstGeom>
          <a:solidFill>
            <a:srgbClr val="D3F1F2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/>
          </a:p>
        </p:txBody>
      </p:sp>
      <p:sp>
        <p:nvSpPr>
          <p:cNvPr id="38" name="Plassholder for tekst 11">
            <a:extLst>
              <a:ext uri="{FF2B5EF4-FFF2-40B4-BE49-F238E27FC236}">
                <a16:creationId xmlns:a16="http://schemas.microsoft.com/office/drawing/2014/main" id="{4F21EE66-57C0-E87D-4A9F-7B49DAE04B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40521" y="2699413"/>
            <a:ext cx="2668475" cy="3372745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EE08C24F-D79E-A187-4E7E-EBD796B45E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78080" y="4382876"/>
            <a:ext cx="584621" cy="584621"/>
          </a:xfrm>
          <a:prstGeom prst="rect">
            <a:avLst/>
          </a:prstGeom>
        </p:spPr>
      </p:pic>
      <p:pic>
        <p:nvPicPr>
          <p:cNvPr id="20" name="Grafikk 19">
            <a:extLst>
              <a:ext uri="{FF2B5EF4-FFF2-40B4-BE49-F238E27FC236}">
                <a16:creationId xmlns:a16="http://schemas.microsoft.com/office/drawing/2014/main" id="{219AF398-BBB4-38C8-53D9-453232247BF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41884" y="4416174"/>
            <a:ext cx="566905" cy="584621"/>
          </a:xfrm>
          <a:prstGeom prst="rect">
            <a:avLst/>
          </a:prstGeom>
        </p:spPr>
      </p:pic>
      <p:pic>
        <p:nvPicPr>
          <p:cNvPr id="23" name="Grafikk 22">
            <a:extLst>
              <a:ext uri="{FF2B5EF4-FFF2-40B4-BE49-F238E27FC236}">
                <a16:creationId xmlns:a16="http://schemas.microsoft.com/office/drawing/2014/main" id="{0643D27F-2B04-616B-AA74-A642288D021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24933" y="2095861"/>
            <a:ext cx="637768" cy="584621"/>
          </a:xfrm>
          <a:prstGeom prst="rect">
            <a:avLst/>
          </a:prstGeom>
        </p:spPr>
      </p:pic>
      <p:pic>
        <p:nvPicPr>
          <p:cNvPr id="29" name="Grafikk 28">
            <a:extLst>
              <a:ext uri="{FF2B5EF4-FFF2-40B4-BE49-F238E27FC236}">
                <a16:creationId xmlns:a16="http://schemas.microsoft.com/office/drawing/2014/main" id="{E8218042-9E57-220E-3112-3F5EFEF1245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01604" y="2143080"/>
            <a:ext cx="584621" cy="584621"/>
          </a:xfrm>
          <a:prstGeom prst="rect">
            <a:avLst/>
          </a:prstGeom>
        </p:spPr>
      </p:pic>
      <p:pic>
        <p:nvPicPr>
          <p:cNvPr id="31" name="Grafikk 30">
            <a:extLst>
              <a:ext uri="{FF2B5EF4-FFF2-40B4-BE49-F238E27FC236}">
                <a16:creationId xmlns:a16="http://schemas.microsoft.com/office/drawing/2014/main" id="{BF9C474A-E6E7-AEA0-7FF9-B725C29952E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071981" y="2069288"/>
            <a:ext cx="690915" cy="63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63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osessplanleggeren_ekstr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>
            <a:extLst>
              <a:ext uri="{FF2B5EF4-FFF2-40B4-BE49-F238E27FC236}">
                <a16:creationId xmlns:a16="http://schemas.microsoft.com/office/drawing/2014/main" id="{6FFD4784-F2FD-6CCC-D236-FDD4220199EF}"/>
              </a:ext>
            </a:extLst>
          </p:cNvPr>
          <p:cNvSpPr txBox="1"/>
          <p:nvPr userDrawn="1"/>
        </p:nvSpPr>
        <p:spPr>
          <a:xfrm>
            <a:off x="4236296" y="1902732"/>
            <a:ext cx="1729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Refleksjonsspørsmål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3E5648-C9AB-4878-3168-943EBED18575}"/>
              </a:ext>
            </a:extLst>
          </p:cNvPr>
          <p:cNvSpPr/>
          <p:nvPr userDrawn="1"/>
        </p:nvSpPr>
        <p:spPr>
          <a:xfrm>
            <a:off x="4338624" y="2221935"/>
            <a:ext cx="3460930" cy="3751386"/>
          </a:xfrm>
          <a:prstGeom prst="rect">
            <a:avLst/>
          </a:prstGeom>
          <a:solidFill>
            <a:srgbClr val="D3F1F2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C866A80-859F-B8E1-D6F2-A04B678D47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47800" y="2390147"/>
            <a:ext cx="3052256" cy="3372744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23B82D75-6F2C-FACC-93F8-2D62D92BDA4A}"/>
              </a:ext>
            </a:extLst>
          </p:cNvPr>
          <p:cNvSpPr txBox="1"/>
          <p:nvPr userDrawn="1"/>
        </p:nvSpPr>
        <p:spPr>
          <a:xfrm>
            <a:off x="7925804" y="1904967"/>
            <a:ext cx="2371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Kommunenes råd for å lykkes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456BE2AC-3567-D770-4616-BF6EC49ADCB0}"/>
              </a:ext>
            </a:extLst>
          </p:cNvPr>
          <p:cNvSpPr/>
          <p:nvPr userDrawn="1"/>
        </p:nvSpPr>
        <p:spPr>
          <a:xfrm>
            <a:off x="8018460" y="2221935"/>
            <a:ext cx="3460930" cy="3751386"/>
          </a:xfrm>
          <a:prstGeom prst="rect">
            <a:avLst/>
          </a:prstGeom>
          <a:solidFill>
            <a:srgbClr val="D3F1F2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Plassholder for tekst 11">
            <a:extLst>
              <a:ext uri="{FF2B5EF4-FFF2-40B4-BE49-F238E27FC236}">
                <a16:creationId xmlns:a16="http://schemas.microsoft.com/office/drawing/2014/main" id="{D96271A5-1B29-60B8-05C3-9FAE1EF64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13584" y="2397789"/>
            <a:ext cx="3072582" cy="336107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  <p:sp>
        <p:nvSpPr>
          <p:cNvPr id="36" name="TekstSylinder 35">
            <a:extLst>
              <a:ext uri="{FF2B5EF4-FFF2-40B4-BE49-F238E27FC236}">
                <a16:creationId xmlns:a16="http://schemas.microsoft.com/office/drawing/2014/main" id="{5E909555-3DD3-6A99-4363-4D6BB86AF875}"/>
              </a:ext>
            </a:extLst>
          </p:cNvPr>
          <p:cNvSpPr txBox="1"/>
          <p:nvPr userDrawn="1"/>
        </p:nvSpPr>
        <p:spPr>
          <a:xfrm>
            <a:off x="554068" y="1902732"/>
            <a:ext cx="26645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Erfaringsutveksling og samarbeid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E43A3ACF-5FD8-6DA6-B15B-CF4DB4AE6964}"/>
              </a:ext>
            </a:extLst>
          </p:cNvPr>
          <p:cNvSpPr/>
          <p:nvPr userDrawn="1"/>
        </p:nvSpPr>
        <p:spPr>
          <a:xfrm>
            <a:off x="656396" y="2221935"/>
            <a:ext cx="3460930" cy="3751386"/>
          </a:xfrm>
          <a:prstGeom prst="rect">
            <a:avLst/>
          </a:prstGeom>
          <a:solidFill>
            <a:srgbClr val="D3F1F2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/>
          </a:p>
        </p:txBody>
      </p:sp>
      <p:sp>
        <p:nvSpPr>
          <p:cNvPr id="38" name="Plassholder for tekst 11">
            <a:extLst>
              <a:ext uri="{FF2B5EF4-FFF2-40B4-BE49-F238E27FC236}">
                <a16:creationId xmlns:a16="http://schemas.microsoft.com/office/drawing/2014/main" id="{4F21EE66-57C0-E87D-4A9F-7B49DAE04B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5572" y="2390146"/>
            <a:ext cx="3078647" cy="3372745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pPr lvl="0"/>
            <a:r>
              <a:rPr lang="nb-NO" dirty="0"/>
              <a:t>Fyll inn her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7D2B6627-3A82-4D41-5312-2143D47B38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16828" y="1787370"/>
            <a:ext cx="637768" cy="637768"/>
          </a:xfrm>
          <a:prstGeom prst="rect">
            <a:avLst/>
          </a:prstGeom>
        </p:spPr>
      </p:pic>
      <p:pic>
        <p:nvPicPr>
          <p:cNvPr id="7" name="Grafikk 6">
            <a:extLst>
              <a:ext uri="{FF2B5EF4-FFF2-40B4-BE49-F238E27FC236}">
                <a16:creationId xmlns:a16="http://schemas.microsoft.com/office/drawing/2014/main" id="{ACCFAD46-0709-0B58-396F-944DE6BD0DB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55169" y="1706874"/>
            <a:ext cx="744062" cy="690915"/>
          </a:xfrm>
          <a:prstGeom prst="rect">
            <a:avLst/>
          </a:prstGeom>
        </p:spPr>
      </p:pic>
      <p:pic>
        <p:nvPicPr>
          <p:cNvPr id="19" name="Grafikk 18">
            <a:extLst>
              <a:ext uri="{FF2B5EF4-FFF2-40B4-BE49-F238E27FC236}">
                <a16:creationId xmlns:a16="http://schemas.microsoft.com/office/drawing/2014/main" id="{6AC69B0B-F4CA-47DC-58EE-96EAA83824C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12489" y="1760021"/>
            <a:ext cx="584621" cy="63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7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AC2765-44D7-0878-D667-447EE38BA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Prosessplanleggeren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B0E43E4-6EC2-161E-55A3-611D235931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Viktige punkter å reflektere over: </a:t>
            </a:r>
          </a:p>
          <a:p>
            <a:r>
              <a:rPr lang="nb-NO" dirty="0"/>
              <a:t>Hvorfor setter vi i gang prosessen nå?</a:t>
            </a:r>
          </a:p>
          <a:p>
            <a:r>
              <a:rPr lang="nb-NO" dirty="0"/>
              <a:t>Hva håper vi at prosessen skal bidra </a:t>
            </a:r>
            <a:br>
              <a:rPr lang="nb-NO" dirty="0"/>
            </a:br>
            <a:r>
              <a:rPr lang="nb-NO" dirty="0"/>
              <a:t>til på sikt? </a:t>
            </a:r>
          </a:p>
          <a:p>
            <a:r>
              <a:rPr lang="nb-NO" dirty="0"/>
              <a:t>Hva kan bli effekten av prosessen?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565F0FD-3C7B-7D96-5E94-7116AE40F7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Er målene nådd? Hvis ikke, hva er årsaken?</a:t>
            </a:r>
          </a:p>
          <a:p>
            <a:r>
              <a:rPr lang="nb-NO" dirty="0"/>
              <a:t>Hvilke suksessfaktorer tar vi med oss videre?</a:t>
            </a:r>
          </a:p>
          <a:p>
            <a:r>
              <a:rPr lang="nb-NO" dirty="0"/>
              <a:t>Hvordan kan vi overføre arbeidet til resten av kommunen?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CA32C13-877E-A224-EB7F-41A0240F94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nb-NO" dirty="0"/>
              <a:t>Hvem skal sitte i lokal prosjektgruppe?</a:t>
            </a:r>
          </a:p>
          <a:p>
            <a:r>
              <a:rPr lang="nb-NO" dirty="0"/>
              <a:t>Hvilke organisasjoner er representert?</a:t>
            </a:r>
          </a:p>
          <a:p>
            <a:r>
              <a:rPr lang="nb-NO" dirty="0"/>
              <a:t>Hvem skal sitte i styringsgruppen?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AFE83125-D45E-1296-FAE9-EE174B2BF7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/>
              <a:t>Hvilke resultater har vi oppnådd når prosessen er ferdig?</a:t>
            </a:r>
          </a:p>
          <a:p>
            <a:r>
              <a:rPr lang="nb-NO" dirty="0"/>
              <a:t>Hvilke tiltak er påbegynt eller gjennomført?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F171D87B-59C3-1218-8E9B-71095E53C8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Er mandatet avklart?</a:t>
            </a:r>
          </a:p>
          <a:p>
            <a:r>
              <a:rPr lang="nb-NO" dirty="0"/>
              <a:t>Er økonomiske hensyn tatt?</a:t>
            </a:r>
          </a:p>
          <a:p>
            <a:r>
              <a:rPr lang="nb-NO" dirty="0"/>
              <a:t>Er endringsarbeidet forankret politisk og administrativt?</a:t>
            </a:r>
          </a:p>
          <a:p>
            <a:r>
              <a:rPr lang="nb-NO" dirty="0"/>
              <a:t>Er riktig tjenestested valgt?</a:t>
            </a:r>
          </a:p>
          <a:p>
            <a:r>
              <a:rPr lang="nb-NO" dirty="0"/>
              <a:t>Har vi fagkompetanse innen prosjekt, prosess- og endringsledelse?</a:t>
            </a:r>
          </a:p>
          <a:p>
            <a:r>
              <a:rPr lang="nb-NO" dirty="0"/>
              <a:t>Dette er et langsiktig prosjekt. Har dere satt av nok tid mellom samlingene? </a:t>
            </a:r>
          </a:p>
          <a:p>
            <a:r>
              <a:rPr lang="nb-NO" dirty="0"/>
              <a:t>Har vi IT-løsninger og fysiske møteplasser tilgjengelig?</a:t>
            </a:r>
          </a:p>
          <a:p>
            <a:pPr marL="0" indent="0">
              <a:buNone/>
            </a:pPr>
            <a:r>
              <a:rPr lang="nb-NO" dirty="0"/>
              <a:t>Du finner detaljert informasjon i veilederen. </a:t>
            </a:r>
          </a:p>
        </p:txBody>
      </p:sp>
    </p:spTree>
    <p:extLst>
      <p:ext uri="{BB962C8B-B14F-4D97-AF65-F5344CB8AC3E}">
        <p14:creationId xmlns:p14="http://schemas.microsoft.com/office/powerpoint/2010/main" val="413642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59C023-7BFE-C05D-8D83-2096902F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Prosessplanleggeren</a:t>
            </a:r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58EE7733-FB41-315D-8145-CF9B89E185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08E96092-0E55-F25A-28B5-02166A6697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407BFE0F-96BC-BAEA-411D-04D24E04FB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BD5C9535-21B2-0AE5-DF91-369DA4741C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2282CE82-8F0E-4CE0-5426-A13E036282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32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ACDDC3E-ABE3-DE4D-0A18-301CABD3EF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nb-NO" dirty="0"/>
              <a:t>Hva skal til for at samarbeidet skal fungere godt? </a:t>
            </a:r>
          </a:p>
          <a:p>
            <a:r>
              <a:rPr lang="nb-NO" dirty="0"/>
              <a:t>Hvilken møteform/kanal skal dere benytte? </a:t>
            </a:r>
          </a:p>
          <a:p>
            <a:r>
              <a:rPr lang="nb-NO" dirty="0"/>
              <a:t>Hvilken form skal dere ha på samhandlingen?</a:t>
            </a:r>
          </a:p>
          <a:p>
            <a:pPr lvl="1"/>
            <a:r>
              <a:rPr lang="nb-NO" sz="1200" dirty="0"/>
              <a:t>Hvor ofte skal dere møtes? </a:t>
            </a:r>
          </a:p>
          <a:p>
            <a:pPr lvl="1"/>
            <a:r>
              <a:rPr lang="nb-NO" sz="1200" dirty="0"/>
              <a:t>Har dere satt av nok tid til å jobbe med dette?</a:t>
            </a:r>
          </a:p>
          <a:p>
            <a:pPr lvl="1"/>
            <a:r>
              <a:rPr lang="nb-NO" sz="1200" dirty="0"/>
              <a:t>Skal møtene være åpne?</a:t>
            </a:r>
          </a:p>
          <a:p>
            <a:pPr lvl="1"/>
            <a:r>
              <a:rPr lang="nb-NO" sz="1200" dirty="0"/>
              <a:t>Hvem skal være i fokus når?</a:t>
            </a:r>
          </a:p>
          <a:p>
            <a:pPr lvl="1"/>
            <a:r>
              <a:rPr lang="nb-NO" sz="1200" dirty="0"/>
              <a:t>Når skal man ta opp utfordringer?</a:t>
            </a:r>
          </a:p>
          <a:p>
            <a:r>
              <a:rPr lang="nb-NO" dirty="0"/>
              <a:t>Hvordan kan dere støtte hverandre som prosjektledere? 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9646D9DF-92D6-AC1B-5166-9A5FF6660B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213584" y="2397789"/>
            <a:ext cx="2630427" cy="3361070"/>
          </a:xfrm>
        </p:spPr>
        <p:txBody>
          <a:bodyPr/>
          <a:lstStyle/>
          <a:p>
            <a:r>
              <a:rPr lang="nb-NO" dirty="0"/>
              <a:t>Sett av nok tid og ikke hopp direkte til løsningene.</a:t>
            </a:r>
          </a:p>
          <a:p>
            <a:r>
              <a:rPr lang="nb-NO" dirty="0"/>
              <a:t>Medarbeidere og ledere må få være med på å finne løsningene. </a:t>
            </a:r>
          </a:p>
          <a:p>
            <a:r>
              <a:rPr lang="nb-NO" dirty="0"/>
              <a:t>Sørg for forankring av endringsarbeidet både politisk og administrativt i kommunen.</a:t>
            </a:r>
          </a:p>
          <a:p>
            <a:r>
              <a:rPr lang="nb-NO" dirty="0"/>
              <a:t>Involver de tillitsvalgte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DE649BFA-F14E-3E54-C026-7DAD616638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b-NO" dirty="0"/>
              <a:t>Målet med denne økten er å komme i gang med samarbeidet. Pilotprosjektet handler ikke bare om å lære teori, men også å bli god til å gjennomføre. Det kan derfor være nyttig å dele erfaringer og høre hva andre har erfart. På den måten kan man bli enda bedre til å omsette det man har lært i praksis.</a:t>
            </a:r>
          </a:p>
        </p:txBody>
      </p:sp>
    </p:spTree>
    <p:extLst>
      <p:ext uri="{BB962C8B-B14F-4D97-AF65-F5344CB8AC3E}">
        <p14:creationId xmlns:p14="http://schemas.microsoft.com/office/powerpoint/2010/main" val="41218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sessplanleggeren" id="{EEA885A8-B7CB-E146-85A4-E6E5EF416862}" vid="{0EDDEC80-4C4A-D547-93B8-948D5F2029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332</Words>
  <Application>Microsoft Macintosh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Prosessplanleggeren</vt:lpstr>
      <vt:lpstr>Prosessplanleggeren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6</cp:revision>
  <dcterms:created xsi:type="dcterms:W3CDTF">2023-09-25T12:29:26Z</dcterms:created>
  <dcterms:modified xsi:type="dcterms:W3CDTF">2023-10-25T16:19:55Z</dcterms:modified>
</cp:coreProperties>
</file>