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</p:sldIdLst>
  <p:sldSz cx="7559675" cy="10691813"/>
  <p:notesSz cx="6858000" cy="9144000"/>
  <p:defaultTextStyle>
    <a:defPPr>
      <a:defRPr lang="nb-NO"/>
    </a:defPPr>
    <a:lvl1pPr marL="0" algn="l" defTabSz="995460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30" algn="l" defTabSz="995460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460" algn="l" defTabSz="995460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191" algn="l" defTabSz="995460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0921" algn="l" defTabSz="995460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651" algn="l" defTabSz="995460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380" algn="l" defTabSz="995460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111" algn="l" defTabSz="995460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1842" algn="l" defTabSz="995460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B0C7"/>
    <a:srgbClr val="91E3DE"/>
    <a:srgbClr val="09B0AD"/>
    <a:srgbClr val="91E0B8"/>
    <a:srgbClr val="FFF294"/>
    <a:srgbClr val="CCF2F2"/>
    <a:srgbClr val="D3F1F2"/>
    <a:srgbClr val="ED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3BB5A0-2192-B94C-A532-F48CF6739340}" v="60" dt="2023-12-06T13:33:03.7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91"/>
    <p:restoredTop sz="95793"/>
  </p:normalViewPr>
  <p:slideViewPr>
    <p:cSldViewPr snapToGrid="0">
      <p:cViewPr>
        <p:scale>
          <a:sx n="87" d="100"/>
          <a:sy n="87" d="100"/>
        </p:scale>
        <p:origin x="253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llekort_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vrundet rektangel 4">
            <a:extLst>
              <a:ext uri="{FF2B5EF4-FFF2-40B4-BE49-F238E27FC236}">
                <a16:creationId xmlns:a16="http://schemas.microsoft.com/office/drawing/2014/main" id="{71B6DA9D-FF24-7490-4805-AFBF82FE6599}"/>
              </a:ext>
            </a:extLst>
          </p:cNvPr>
          <p:cNvSpPr/>
          <p:nvPr userDrawn="1"/>
        </p:nvSpPr>
        <p:spPr>
          <a:xfrm>
            <a:off x="931333" y="753532"/>
            <a:ext cx="2668394" cy="4301067"/>
          </a:xfrm>
          <a:prstGeom prst="roundRect">
            <a:avLst>
              <a:gd name="adj" fmla="val 6215"/>
            </a:avLst>
          </a:prstGeom>
          <a:solidFill>
            <a:srgbClr val="EDFC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7B3F6713-7558-4415-9D81-2040B7E3B361}"/>
              </a:ext>
            </a:extLst>
          </p:cNvPr>
          <p:cNvSpPr/>
          <p:nvPr userDrawn="1"/>
        </p:nvSpPr>
        <p:spPr>
          <a:xfrm>
            <a:off x="1193606" y="1409991"/>
            <a:ext cx="2156867" cy="3371414"/>
          </a:xfrm>
          <a:prstGeom prst="rect">
            <a:avLst/>
          </a:prstGeom>
          <a:solidFill>
            <a:srgbClr val="CCF2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4DCD992D-5097-4F59-EFD5-FC0FBF39563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51254" y="2638496"/>
            <a:ext cx="1558800" cy="1558800"/>
          </a:xfrm>
          <a:prstGeom prst="ellipse">
            <a:avLst/>
          </a:prstGeom>
          <a:solidFill>
            <a:srgbClr val="91E3DE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C19DB911-C834-8E5E-C78A-FE03A9D4C80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38582" y="1711630"/>
            <a:ext cx="1766719" cy="641350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buNone/>
              <a:defRPr sz="2100" b="1"/>
            </a:lvl1pPr>
          </a:lstStyle>
          <a:p>
            <a:pPr lvl="0"/>
            <a:r>
              <a:rPr lang="nb-NO" dirty="0"/>
              <a:t>Rolle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F32A1178-9641-46DD-513D-3BE3A095C45E}"/>
              </a:ext>
            </a:extLst>
          </p:cNvPr>
          <p:cNvSpPr txBox="1"/>
          <p:nvPr userDrawn="1"/>
        </p:nvSpPr>
        <p:spPr>
          <a:xfrm>
            <a:off x="934423" y="1121309"/>
            <a:ext cx="2669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Rolle</a:t>
            </a:r>
          </a:p>
        </p:txBody>
      </p:sp>
      <p:sp>
        <p:nvSpPr>
          <p:cNvPr id="12" name="Avrundet rektangel 11">
            <a:extLst>
              <a:ext uri="{FF2B5EF4-FFF2-40B4-BE49-F238E27FC236}">
                <a16:creationId xmlns:a16="http://schemas.microsoft.com/office/drawing/2014/main" id="{82C4A03E-5646-F50B-E425-9D1C8B5B6FBD}"/>
              </a:ext>
            </a:extLst>
          </p:cNvPr>
          <p:cNvSpPr/>
          <p:nvPr userDrawn="1"/>
        </p:nvSpPr>
        <p:spPr>
          <a:xfrm>
            <a:off x="3948853" y="753532"/>
            <a:ext cx="2668394" cy="4301067"/>
          </a:xfrm>
          <a:prstGeom prst="roundRect">
            <a:avLst>
              <a:gd name="adj" fmla="val 6215"/>
            </a:avLst>
          </a:prstGeom>
          <a:solidFill>
            <a:srgbClr val="EDFC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E6866E3A-3826-B17B-1438-C5FCE62F3D2F}"/>
              </a:ext>
            </a:extLst>
          </p:cNvPr>
          <p:cNvSpPr/>
          <p:nvPr userDrawn="1"/>
        </p:nvSpPr>
        <p:spPr>
          <a:xfrm>
            <a:off x="4211126" y="1409991"/>
            <a:ext cx="2156867" cy="3371414"/>
          </a:xfrm>
          <a:prstGeom prst="rect">
            <a:avLst/>
          </a:prstGeom>
          <a:solidFill>
            <a:srgbClr val="CCF2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Plassholder for tekst 7">
            <a:extLst>
              <a:ext uri="{FF2B5EF4-FFF2-40B4-BE49-F238E27FC236}">
                <a16:creationId xmlns:a16="http://schemas.microsoft.com/office/drawing/2014/main" id="{10B19EE5-2C49-1C66-6BF0-F2D8E9FC228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68774" y="2638496"/>
            <a:ext cx="1558800" cy="1558800"/>
          </a:xfrm>
          <a:prstGeom prst="ellipse">
            <a:avLst/>
          </a:prstGeom>
          <a:solidFill>
            <a:srgbClr val="F2B0C7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15" name="Plassholder for tekst 9">
            <a:extLst>
              <a:ext uri="{FF2B5EF4-FFF2-40B4-BE49-F238E27FC236}">
                <a16:creationId xmlns:a16="http://schemas.microsoft.com/office/drawing/2014/main" id="{AE8C7DE2-F404-96DE-861E-2FEAFF2ED62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56102" y="1711630"/>
            <a:ext cx="1766719" cy="641350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buNone/>
              <a:defRPr sz="2100" b="1"/>
            </a:lvl1pPr>
          </a:lstStyle>
          <a:p>
            <a:pPr lvl="0"/>
            <a:r>
              <a:rPr lang="nb-NO" dirty="0"/>
              <a:t>Rolle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5AA24662-2018-2D89-3BC5-546E0EAFCBE3}"/>
              </a:ext>
            </a:extLst>
          </p:cNvPr>
          <p:cNvSpPr txBox="1"/>
          <p:nvPr userDrawn="1"/>
        </p:nvSpPr>
        <p:spPr>
          <a:xfrm>
            <a:off x="3951943" y="1121309"/>
            <a:ext cx="2669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Rolle</a:t>
            </a:r>
          </a:p>
        </p:txBody>
      </p:sp>
      <p:sp>
        <p:nvSpPr>
          <p:cNvPr id="17" name="Avrundet rektangel 16">
            <a:extLst>
              <a:ext uri="{FF2B5EF4-FFF2-40B4-BE49-F238E27FC236}">
                <a16:creationId xmlns:a16="http://schemas.microsoft.com/office/drawing/2014/main" id="{B3806C93-5DF9-272F-1A72-0E629FCCD3CD}"/>
              </a:ext>
            </a:extLst>
          </p:cNvPr>
          <p:cNvSpPr/>
          <p:nvPr userDrawn="1"/>
        </p:nvSpPr>
        <p:spPr>
          <a:xfrm>
            <a:off x="931333" y="5630332"/>
            <a:ext cx="2668394" cy="4301067"/>
          </a:xfrm>
          <a:prstGeom prst="roundRect">
            <a:avLst>
              <a:gd name="adj" fmla="val 6215"/>
            </a:avLst>
          </a:prstGeom>
          <a:solidFill>
            <a:srgbClr val="EDFC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EC935D30-473F-FFC3-6A53-FE13CE6B2991}"/>
              </a:ext>
            </a:extLst>
          </p:cNvPr>
          <p:cNvSpPr/>
          <p:nvPr userDrawn="1"/>
        </p:nvSpPr>
        <p:spPr>
          <a:xfrm>
            <a:off x="1193606" y="6286791"/>
            <a:ext cx="2156867" cy="3371414"/>
          </a:xfrm>
          <a:prstGeom prst="rect">
            <a:avLst/>
          </a:prstGeom>
          <a:solidFill>
            <a:srgbClr val="CCF2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9" name="Plassholder for tekst 7">
            <a:extLst>
              <a:ext uri="{FF2B5EF4-FFF2-40B4-BE49-F238E27FC236}">
                <a16:creationId xmlns:a16="http://schemas.microsoft.com/office/drawing/2014/main" id="{A86327FD-B63D-5E55-F239-BF2EB952E62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51254" y="7515296"/>
            <a:ext cx="1558800" cy="1558800"/>
          </a:xfrm>
          <a:prstGeom prst="ellipse">
            <a:avLst/>
          </a:prstGeom>
          <a:solidFill>
            <a:srgbClr val="FFF294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20" name="Plassholder for tekst 9">
            <a:extLst>
              <a:ext uri="{FF2B5EF4-FFF2-40B4-BE49-F238E27FC236}">
                <a16:creationId xmlns:a16="http://schemas.microsoft.com/office/drawing/2014/main" id="{19C5B228-6104-4D5B-910E-4FBAA22660E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38582" y="6588430"/>
            <a:ext cx="1766719" cy="641350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buNone/>
              <a:defRPr sz="2100" b="1"/>
            </a:lvl1pPr>
          </a:lstStyle>
          <a:p>
            <a:pPr lvl="0"/>
            <a:r>
              <a:rPr lang="nb-NO" dirty="0"/>
              <a:t>Rolle</a:t>
            </a: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805E1DF6-4970-03F1-EF94-06183B245671}"/>
              </a:ext>
            </a:extLst>
          </p:cNvPr>
          <p:cNvSpPr txBox="1"/>
          <p:nvPr userDrawn="1"/>
        </p:nvSpPr>
        <p:spPr>
          <a:xfrm>
            <a:off x="934423" y="5998109"/>
            <a:ext cx="2669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Rolle</a:t>
            </a:r>
          </a:p>
        </p:txBody>
      </p:sp>
      <p:sp>
        <p:nvSpPr>
          <p:cNvPr id="22" name="Avrundet rektangel 21">
            <a:extLst>
              <a:ext uri="{FF2B5EF4-FFF2-40B4-BE49-F238E27FC236}">
                <a16:creationId xmlns:a16="http://schemas.microsoft.com/office/drawing/2014/main" id="{C2D38B49-BBE6-CC9E-8DEE-944EDDC7DBAE}"/>
              </a:ext>
            </a:extLst>
          </p:cNvPr>
          <p:cNvSpPr/>
          <p:nvPr userDrawn="1"/>
        </p:nvSpPr>
        <p:spPr>
          <a:xfrm>
            <a:off x="3948853" y="5630332"/>
            <a:ext cx="2668394" cy="4301067"/>
          </a:xfrm>
          <a:prstGeom prst="roundRect">
            <a:avLst>
              <a:gd name="adj" fmla="val 6215"/>
            </a:avLst>
          </a:prstGeom>
          <a:solidFill>
            <a:srgbClr val="EDFC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7044622B-0488-797B-E9BB-2320CE5725AB}"/>
              </a:ext>
            </a:extLst>
          </p:cNvPr>
          <p:cNvSpPr/>
          <p:nvPr userDrawn="1"/>
        </p:nvSpPr>
        <p:spPr>
          <a:xfrm>
            <a:off x="4211126" y="6286791"/>
            <a:ext cx="2156867" cy="3371414"/>
          </a:xfrm>
          <a:prstGeom prst="rect">
            <a:avLst/>
          </a:prstGeom>
          <a:solidFill>
            <a:srgbClr val="CCF2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Plassholder for tekst 7">
            <a:extLst>
              <a:ext uri="{FF2B5EF4-FFF2-40B4-BE49-F238E27FC236}">
                <a16:creationId xmlns:a16="http://schemas.microsoft.com/office/drawing/2014/main" id="{57C5B0D1-58C6-CC1C-B3EC-974A9E0D2A4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68774" y="7515296"/>
            <a:ext cx="1558800" cy="1558800"/>
          </a:xfrm>
          <a:prstGeom prst="ellipse">
            <a:avLst/>
          </a:prstGeom>
          <a:solidFill>
            <a:srgbClr val="91E0B8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25" name="Plassholder for tekst 9">
            <a:extLst>
              <a:ext uri="{FF2B5EF4-FFF2-40B4-BE49-F238E27FC236}">
                <a16:creationId xmlns:a16="http://schemas.microsoft.com/office/drawing/2014/main" id="{F0515CAD-35F2-678B-0AA6-3E217DDAC6A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56102" y="6588430"/>
            <a:ext cx="1766719" cy="641350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buNone/>
              <a:defRPr sz="2100" b="1"/>
            </a:lvl1pPr>
          </a:lstStyle>
          <a:p>
            <a:pPr lvl="0"/>
            <a:r>
              <a:rPr lang="nb-NO" dirty="0"/>
              <a:t>Rolle</a:t>
            </a:r>
          </a:p>
        </p:txBody>
      </p:sp>
      <p:sp>
        <p:nvSpPr>
          <p:cNvPr id="26" name="TekstSylinder 25">
            <a:extLst>
              <a:ext uri="{FF2B5EF4-FFF2-40B4-BE49-F238E27FC236}">
                <a16:creationId xmlns:a16="http://schemas.microsoft.com/office/drawing/2014/main" id="{790E06A1-8CA7-42AB-5579-6061623165AD}"/>
              </a:ext>
            </a:extLst>
          </p:cNvPr>
          <p:cNvSpPr txBox="1"/>
          <p:nvPr userDrawn="1"/>
        </p:nvSpPr>
        <p:spPr>
          <a:xfrm>
            <a:off x="3951943" y="5998109"/>
            <a:ext cx="2669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Rolle</a:t>
            </a:r>
          </a:p>
        </p:txBody>
      </p:sp>
      <p:sp>
        <p:nvSpPr>
          <p:cNvPr id="36" name="Plassholder for tekst 35">
            <a:extLst>
              <a:ext uri="{FF2B5EF4-FFF2-40B4-BE49-F238E27FC236}">
                <a16:creationId xmlns:a16="http://schemas.microsoft.com/office/drawing/2014/main" id="{9F8F958C-8ED5-4127-2C73-FAF1071DDCB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81473" y="2740865"/>
            <a:ext cx="1479600" cy="1565999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37" name="Plassholder for tekst 35">
            <a:extLst>
              <a:ext uri="{FF2B5EF4-FFF2-40B4-BE49-F238E27FC236}">
                <a16:creationId xmlns:a16="http://schemas.microsoft.com/office/drawing/2014/main" id="{417CDBB8-34D5-7291-D786-E05ED65C74B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556346" y="2740865"/>
            <a:ext cx="1378800" cy="1565999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38" name="Plassholder for tekst 35">
            <a:extLst>
              <a:ext uri="{FF2B5EF4-FFF2-40B4-BE49-F238E27FC236}">
                <a16:creationId xmlns:a16="http://schemas.microsoft.com/office/drawing/2014/main" id="{BBCF4F58-4F02-A6CB-3DB5-83DFB84C965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55169" y="7492396"/>
            <a:ext cx="1393200" cy="1565999"/>
          </a:xfr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39" name="Plassholder for tekst 35">
            <a:extLst>
              <a:ext uri="{FF2B5EF4-FFF2-40B4-BE49-F238E27FC236}">
                <a16:creationId xmlns:a16="http://schemas.microsoft.com/office/drawing/2014/main" id="{9FFB122B-ED02-92AC-A983-225CA1C211C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559255" y="7457734"/>
            <a:ext cx="1378800" cy="1565999"/>
          </a:xfr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011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llekort_bak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vrundet rektangel 4">
            <a:extLst>
              <a:ext uri="{FF2B5EF4-FFF2-40B4-BE49-F238E27FC236}">
                <a16:creationId xmlns:a16="http://schemas.microsoft.com/office/drawing/2014/main" id="{71B6DA9D-FF24-7490-4805-AFBF82FE6599}"/>
              </a:ext>
            </a:extLst>
          </p:cNvPr>
          <p:cNvSpPr/>
          <p:nvPr userDrawn="1"/>
        </p:nvSpPr>
        <p:spPr>
          <a:xfrm>
            <a:off x="931333" y="753532"/>
            <a:ext cx="2668394" cy="4301067"/>
          </a:xfrm>
          <a:prstGeom prst="roundRect">
            <a:avLst>
              <a:gd name="adj" fmla="val 6215"/>
            </a:avLst>
          </a:prstGeom>
          <a:solidFill>
            <a:srgbClr val="EDFC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7B3F6713-7558-4415-9D81-2040B7E3B361}"/>
              </a:ext>
            </a:extLst>
          </p:cNvPr>
          <p:cNvSpPr/>
          <p:nvPr userDrawn="1"/>
        </p:nvSpPr>
        <p:spPr>
          <a:xfrm>
            <a:off x="1193606" y="1409991"/>
            <a:ext cx="2156867" cy="3371414"/>
          </a:xfrm>
          <a:prstGeom prst="rect">
            <a:avLst/>
          </a:prstGeom>
          <a:solidFill>
            <a:schemeClr val="bg1"/>
          </a:solidFill>
          <a:ln>
            <a:solidFill>
              <a:srgbClr val="09B0A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Avrundet rektangel 11">
            <a:extLst>
              <a:ext uri="{FF2B5EF4-FFF2-40B4-BE49-F238E27FC236}">
                <a16:creationId xmlns:a16="http://schemas.microsoft.com/office/drawing/2014/main" id="{82C4A03E-5646-F50B-E425-9D1C8B5B6FBD}"/>
              </a:ext>
            </a:extLst>
          </p:cNvPr>
          <p:cNvSpPr/>
          <p:nvPr userDrawn="1"/>
        </p:nvSpPr>
        <p:spPr>
          <a:xfrm>
            <a:off x="3948853" y="753532"/>
            <a:ext cx="2668394" cy="4301067"/>
          </a:xfrm>
          <a:prstGeom prst="roundRect">
            <a:avLst>
              <a:gd name="adj" fmla="val 6215"/>
            </a:avLst>
          </a:prstGeom>
          <a:solidFill>
            <a:srgbClr val="EDFC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E6866E3A-3826-B17B-1438-C5FCE62F3D2F}"/>
              </a:ext>
            </a:extLst>
          </p:cNvPr>
          <p:cNvSpPr/>
          <p:nvPr userDrawn="1"/>
        </p:nvSpPr>
        <p:spPr>
          <a:xfrm>
            <a:off x="4211126" y="1409991"/>
            <a:ext cx="2156867" cy="3371414"/>
          </a:xfrm>
          <a:prstGeom prst="rect">
            <a:avLst/>
          </a:prstGeom>
          <a:solidFill>
            <a:schemeClr val="bg1"/>
          </a:solidFill>
          <a:ln>
            <a:solidFill>
              <a:srgbClr val="09B0A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Avrundet rektangel 16">
            <a:extLst>
              <a:ext uri="{FF2B5EF4-FFF2-40B4-BE49-F238E27FC236}">
                <a16:creationId xmlns:a16="http://schemas.microsoft.com/office/drawing/2014/main" id="{B3806C93-5DF9-272F-1A72-0E629FCCD3CD}"/>
              </a:ext>
            </a:extLst>
          </p:cNvPr>
          <p:cNvSpPr/>
          <p:nvPr userDrawn="1"/>
        </p:nvSpPr>
        <p:spPr>
          <a:xfrm>
            <a:off x="931333" y="5630332"/>
            <a:ext cx="2668394" cy="4301067"/>
          </a:xfrm>
          <a:prstGeom prst="roundRect">
            <a:avLst>
              <a:gd name="adj" fmla="val 6215"/>
            </a:avLst>
          </a:prstGeom>
          <a:solidFill>
            <a:srgbClr val="EDFC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EC935D30-473F-FFC3-6A53-FE13CE6B2991}"/>
              </a:ext>
            </a:extLst>
          </p:cNvPr>
          <p:cNvSpPr/>
          <p:nvPr userDrawn="1"/>
        </p:nvSpPr>
        <p:spPr>
          <a:xfrm>
            <a:off x="1193606" y="6286791"/>
            <a:ext cx="2156867" cy="3371414"/>
          </a:xfrm>
          <a:prstGeom prst="rect">
            <a:avLst/>
          </a:prstGeom>
          <a:solidFill>
            <a:schemeClr val="bg1"/>
          </a:solidFill>
          <a:ln>
            <a:solidFill>
              <a:srgbClr val="09B0A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2" name="Avrundet rektangel 21">
            <a:extLst>
              <a:ext uri="{FF2B5EF4-FFF2-40B4-BE49-F238E27FC236}">
                <a16:creationId xmlns:a16="http://schemas.microsoft.com/office/drawing/2014/main" id="{C2D38B49-BBE6-CC9E-8DEE-944EDDC7DBAE}"/>
              </a:ext>
            </a:extLst>
          </p:cNvPr>
          <p:cNvSpPr/>
          <p:nvPr userDrawn="1"/>
        </p:nvSpPr>
        <p:spPr>
          <a:xfrm>
            <a:off x="3948853" y="5630332"/>
            <a:ext cx="2668394" cy="4301067"/>
          </a:xfrm>
          <a:prstGeom prst="roundRect">
            <a:avLst>
              <a:gd name="adj" fmla="val 6215"/>
            </a:avLst>
          </a:prstGeom>
          <a:solidFill>
            <a:srgbClr val="EDFC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7044622B-0488-797B-E9BB-2320CE5725AB}"/>
              </a:ext>
            </a:extLst>
          </p:cNvPr>
          <p:cNvSpPr/>
          <p:nvPr userDrawn="1"/>
        </p:nvSpPr>
        <p:spPr>
          <a:xfrm>
            <a:off x="4211126" y="6286791"/>
            <a:ext cx="2156867" cy="3371414"/>
          </a:xfrm>
          <a:prstGeom prst="rect">
            <a:avLst/>
          </a:prstGeom>
          <a:solidFill>
            <a:schemeClr val="bg1"/>
          </a:solidFill>
          <a:ln>
            <a:solidFill>
              <a:srgbClr val="09B0A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F32A1178-9641-46DD-513D-3BE3A095C45E}"/>
              </a:ext>
            </a:extLst>
          </p:cNvPr>
          <p:cNvSpPr txBox="1"/>
          <p:nvPr userDrawn="1"/>
        </p:nvSpPr>
        <p:spPr>
          <a:xfrm>
            <a:off x="1191682" y="932625"/>
            <a:ext cx="2156867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l"/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Eksempel på </a:t>
            </a:r>
          </a:p>
          <a:p>
            <a:pPr algn="l"/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oppgaver/aktiviteter: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6C1FBFB1-0963-D1F2-C58C-DAAB8002DAAD}"/>
              </a:ext>
            </a:extLst>
          </p:cNvPr>
          <p:cNvSpPr txBox="1"/>
          <p:nvPr userDrawn="1"/>
        </p:nvSpPr>
        <p:spPr>
          <a:xfrm>
            <a:off x="4207598" y="932625"/>
            <a:ext cx="2156867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l"/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Eksempel på </a:t>
            </a:r>
          </a:p>
          <a:p>
            <a:pPr algn="l"/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oppgaver/aktiviteter:</a:t>
            </a:r>
          </a:p>
        </p:txBody>
      </p:sp>
      <p:sp>
        <p:nvSpPr>
          <p:cNvPr id="27" name="TekstSylinder 26">
            <a:extLst>
              <a:ext uri="{FF2B5EF4-FFF2-40B4-BE49-F238E27FC236}">
                <a16:creationId xmlns:a16="http://schemas.microsoft.com/office/drawing/2014/main" id="{F973F6C7-919C-410A-BEE6-54123F3C656D}"/>
              </a:ext>
            </a:extLst>
          </p:cNvPr>
          <p:cNvSpPr txBox="1"/>
          <p:nvPr userDrawn="1"/>
        </p:nvSpPr>
        <p:spPr>
          <a:xfrm>
            <a:off x="1191682" y="5807146"/>
            <a:ext cx="2156867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l"/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Eksempel på </a:t>
            </a:r>
          </a:p>
          <a:p>
            <a:pPr algn="l"/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oppgaver/aktiviteter:</a:t>
            </a:r>
          </a:p>
        </p:txBody>
      </p:sp>
      <p:sp>
        <p:nvSpPr>
          <p:cNvPr id="28" name="TekstSylinder 27">
            <a:extLst>
              <a:ext uri="{FF2B5EF4-FFF2-40B4-BE49-F238E27FC236}">
                <a16:creationId xmlns:a16="http://schemas.microsoft.com/office/drawing/2014/main" id="{80259264-2C55-CCDE-2FB2-0F9CB07E8C96}"/>
              </a:ext>
            </a:extLst>
          </p:cNvPr>
          <p:cNvSpPr txBox="1"/>
          <p:nvPr userDrawn="1"/>
        </p:nvSpPr>
        <p:spPr>
          <a:xfrm>
            <a:off x="4207598" y="5807146"/>
            <a:ext cx="2156867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l"/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Eksempel på </a:t>
            </a:r>
          </a:p>
          <a:p>
            <a:pPr algn="l"/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oppgaver/aktiviteter:</a:t>
            </a:r>
          </a:p>
        </p:txBody>
      </p:sp>
      <p:sp>
        <p:nvSpPr>
          <p:cNvPr id="32" name="Plassholder for tekst 7">
            <a:extLst>
              <a:ext uri="{FF2B5EF4-FFF2-40B4-BE49-F238E27FC236}">
                <a16:creationId xmlns:a16="http://schemas.microsoft.com/office/drawing/2014/main" id="{EC9A4F4D-856D-BE1C-CE2B-6D07D034952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803146" y="1087992"/>
            <a:ext cx="450000" cy="450000"/>
          </a:xfrm>
          <a:prstGeom prst="ellipse">
            <a:avLst/>
          </a:prstGeom>
          <a:solidFill>
            <a:srgbClr val="F2B0C7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31" name="Plassholder for tekst 35">
            <a:extLst>
              <a:ext uri="{FF2B5EF4-FFF2-40B4-BE49-F238E27FC236}">
                <a16:creationId xmlns:a16="http://schemas.microsoft.com/office/drawing/2014/main" id="{0BEF1192-FBDB-68BB-3148-D9A4A11A07C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793207" y="1042410"/>
            <a:ext cx="450000" cy="586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33" name="Plassholder for tekst 7">
            <a:extLst>
              <a:ext uri="{FF2B5EF4-FFF2-40B4-BE49-F238E27FC236}">
                <a16:creationId xmlns:a16="http://schemas.microsoft.com/office/drawing/2014/main" id="{D718B1FF-35F9-0FB8-BDE3-CA7C36CD0BA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814703" y="1087992"/>
            <a:ext cx="450000" cy="450000"/>
          </a:xfrm>
          <a:prstGeom prst="ellipse">
            <a:avLst/>
          </a:prstGeom>
          <a:solidFill>
            <a:srgbClr val="91E3DE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34" name="Plassholder for tekst 35">
            <a:extLst>
              <a:ext uri="{FF2B5EF4-FFF2-40B4-BE49-F238E27FC236}">
                <a16:creationId xmlns:a16="http://schemas.microsoft.com/office/drawing/2014/main" id="{5BEE1170-F910-D5AE-3AE7-9E1A9968588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804764" y="1042410"/>
            <a:ext cx="450000" cy="586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35" name="Plassholder for tekst 7">
            <a:extLst>
              <a:ext uri="{FF2B5EF4-FFF2-40B4-BE49-F238E27FC236}">
                <a16:creationId xmlns:a16="http://schemas.microsoft.com/office/drawing/2014/main" id="{57479425-1F9F-647F-2B18-F335F08372B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803146" y="5978714"/>
            <a:ext cx="450000" cy="450000"/>
          </a:xfrm>
          <a:prstGeom prst="ellipse">
            <a:avLst/>
          </a:prstGeom>
          <a:solidFill>
            <a:srgbClr val="91E0B8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40" name="Plassholder for tekst 35">
            <a:extLst>
              <a:ext uri="{FF2B5EF4-FFF2-40B4-BE49-F238E27FC236}">
                <a16:creationId xmlns:a16="http://schemas.microsoft.com/office/drawing/2014/main" id="{F808F65C-C867-2DBE-1B05-B1B9A3F4112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793207" y="5933132"/>
            <a:ext cx="450000" cy="586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41" name="Plassholder for tekst 7">
            <a:extLst>
              <a:ext uri="{FF2B5EF4-FFF2-40B4-BE49-F238E27FC236}">
                <a16:creationId xmlns:a16="http://schemas.microsoft.com/office/drawing/2014/main" id="{1DDDBEC2-82CE-F7AF-8934-6A08D7CB446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14703" y="5978714"/>
            <a:ext cx="450000" cy="450000"/>
          </a:xfrm>
          <a:prstGeom prst="ellipse">
            <a:avLst/>
          </a:prstGeom>
          <a:solidFill>
            <a:srgbClr val="FFF294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42" name="Plassholder for tekst 35">
            <a:extLst>
              <a:ext uri="{FF2B5EF4-FFF2-40B4-BE49-F238E27FC236}">
                <a16:creationId xmlns:a16="http://schemas.microsoft.com/office/drawing/2014/main" id="{8F0FD0B0-58F4-055F-D84C-C0030FCA1D4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804764" y="5933132"/>
            <a:ext cx="450000" cy="586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C19DB911-C834-8E5E-C78A-FE03A9D4C80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54347" y="1596784"/>
            <a:ext cx="1815983" cy="3052853"/>
          </a:xfrm>
        </p:spPr>
        <p:txBody>
          <a:bodyPr lIns="0" rIns="0">
            <a:noAutofit/>
          </a:bodyPr>
          <a:lstStyle>
            <a:lvl1pPr marL="133350" indent="-133350" algn="l">
              <a:lnSpc>
                <a:spcPct val="90000"/>
              </a:lnSpc>
              <a:buFont typeface="Arial" panose="020B0604020202020204" pitchFamily="34" charset="0"/>
              <a:buChar char="•"/>
              <a:tabLst/>
              <a:defRPr sz="1050" b="0"/>
            </a:lvl1pPr>
          </a:lstStyle>
          <a:p>
            <a:pPr lvl="0"/>
            <a:r>
              <a:rPr lang="nb-NO" dirty="0"/>
              <a:t>Eksempel på oppgave helsefagarbeider gjør</a:t>
            </a:r>
          </a:p>
        </p:txBody>
      </p:sp>
      <p:sp>
        <p:nvSpPr>
          <p:cNvPr id="43" name="Plassholder for tekst 9">
            <a:extLst>
              <a:ext uri="{FF2B5EF4-FFF2-40B4-BE49-F238E27FC236}">
                <a16:creationId xmlns:a16="http://schemas.microsoft.com/office/drawing/2014/main" id="{3C6E3478-4FB4-2251-2C02-748703E7DB1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373593" y="1596784"/>
            <a:ext cx="1815983" cy="3052853"/>
          </a:xfrm>
        </p:spPr>
        <p:txBody>
          <a:bodyPr lIns="0" rIns="0">
            <a:noAutofit/>
          </a:bodyPr>
          <a:lstStyle>
            <a:lvl1pPr marL="133350" indent="-133350" algn="l">
              <a:lnSpc>
                <a:spcPct val="90000"/>
              </a:lnSpc>
              <a:buFont typeface="Arial" panose="020B0604020202020204" pitchFamily="34" charset="0"/>
              <a:buChar char="•"/>
              <a:tabLst/>
              <a:defRPr sz="1050" b="0"/>
            </a:lvl1pPr>
          </a:lstStyle>
          <a:p>
            <a:pPr lvl="0"/>
            <a:r>
              <a:rPr lang="nb-NO" dirty="0"/>
              <a:t>Eksempel på oppgave sykepleier/vernepleier gjør</a:t>
            </a:r>
          </a:p>
        </p:txBody>
      </p:sp>
      <p:sp>
        <p:nvSpPr>
          <p:cNvPr id="44" name="Plassholder for tekst 9">
            <a:extLst>
              <a:ext uri="{FF2B5EF4-FFF2-40B4-BE49-F238E27FC236}">
                <a16:creationId xmlns:a16="http://schemas.microsoft.com/office/drawing/2014/main" id="{01DB95BC-E4A8-F478-3DF8-063DB13D5E1C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354347" y="6478500"/>
            <a:ext cx="1815983" cy="3052853"/>
          </a:xfrm>
        </p:spPr>
        <p:txBody>
          <a:bodyPr lIns="0" rIns="0">
            <a:noAutofit/>
          </a:bodyPr>
          <a:lstStyle>
            <a:lvl1pPr marL="133350" indent="-133350" algn="l">
              <a:lnSpc>
                <a:spcPct val="90000"/>
              </a:lnSpc>
              <a:buFont typeface="Arial" panose="020B0604020202020204" pitchFamily="34" charset="0"/>
              <a:buChar char="•"/>
              <a:tabLst/>
              <a:defRPr sz="1050" b="0"/>
            </a:lvl1pPr>
          </a:lstStyle>
          <a:p>
            <a:pPr lvl="0"/>
            <a:r>
              <a:rPr lang="nb-NO" dirty="0"/>
              <a:t>Eksempel på oppgave assistent gjør</a:t>
            </a:r>
          </a:p>
        </p:txBody>
      </p:sp>
      <p:sp>
        <p:nvSpPr>
          <p:cNvPr id="45" name="Plassholder for tekst 9">
            <a:extLst>
              <a:ext uri="{FF2B5EF4-FFF2-40B4-BE49-F238E27FC236}">
                <a16:creationId xmlns:a16="http://schemas.microsoft.com/office/drawing/2014/main" id="{176EE625-FCCA-FF37-06D8-9A23150FD96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73593" y="6478500"/>
            <a:ext cx="1815983" cy="3052853"/>
          </a:xfrm>
        </p:spPr>
        <p:txBody>
          <a:bodyPr lIns="0" rIns="0">
            <a:noAutofit/>
          </a:bodyPr>
          <a:lstStyle>
            <a:lvl1pPr marL="133350" indent="-133350" algn="l">
              <a:lnSpc>
                <a:spcPct val="90000"/>
              </a:lnSpc>
              <a:buFont typeface="Arial" panose="020B0604020202020204" pitchFamily="34" charset="0"/>
              <a:buChar char="•"/>
              <a:tabLst/>
              <a:defRPr sz="1050" b="0"/>
            </a:lvl1pPr>
          </a:lstStyle>
          <a:p>
            <a:pPr lvl="0"/>
            <a:r>
              <a:rPr lang="nb-NO" dirty="0"/>
              <a:t>Eksempel på oppgave lærling gjør</a:t>
            </a:r>
          </a:p>
        </p:txBody>
      </p:sp>
    </p:spTree>
    <p:extLst>
      <p:ext uri="{BB962C8B-B14F-4D97-AF65-F5344CB8AC3E}">
        <p14:creationId xmlns:p14="http://schemas.microsoft.com/office/powerpoint/2010/main" val="906604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1758F24-230F-11DB-A6E5-15856A6F6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9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1BDE30A-7D6E-958A-D1DE-D6AA0A6C5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9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92402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xStyles>
    <p:titleStyle>
      <a:lvl1pPr algn="l" defTabSz="51436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28590" indent="-128590" algn="l" defTabSz="51436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85770" indent="-128590" algn="l" defTabSz="51436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42950" indent="-128590" algn="l" defTabSz="51436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00131" indent="-128590" algn="l" defTabSz="51436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57311" indent="-128590" algn="l" defTabSz="51436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14491" indent="-128590" algn="l" defTabSz="51436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71" indent="-128590" algn="l" defTabSz="51436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51" indent="-128590" algn="l" defTabSz="51436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031" indent="-128590" algn="l" defTabSz="51436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51436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80" algn="l" defTabSz="51436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60" algn="l" defTabSz="51436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40" algn="l" defTabSz="51436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21" algn="l" defTabSz="51436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901" algn="l" defTabSz="51436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81" algn="l" defTabSz="51436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61" algn="l" defTabSz="51436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41" algn="l" defTabSz="51436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ssholder for tekst 26">
            <a:extLst>
              <a:ext uri="{FF2B5EF4-FFF2-40B4-BE49-F238E27FC236}">
                <a16:creationId xmlns:a16="http://schemas.microsoft.com/office/drawing/2014/main" id="{21C72EA9-145D-1F52-3AF7-9EBB4F42D1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6" name="Plassholder for tekst 15">
            <a:extLst>
              <a:ext uri="{FF2B5EF4-FFF2-40B4-BE49-F238E27FC236}">
                <a16:creationId xmlns:a16="http://schemas.microsoft.com/office/drawing/2014/main" id="{487297BE-459E-6930-0B5B-1D55ADE14D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b-NO" dirty="0"/>
              <a:t>Sykepleier/</a:t>
            </a:r>
            <a:br>
              <a:rPr lang="nb-NO" dirty="0"/>
            </a:br>
            <a:r>
              <a:rPr lang="nb-NO" dirty="0"/>
              <a:t>vernepleier</a:t>
            </a:r>
          </a:p>
        </p:txBody>
      </p:sp>
      <p:sp>
        <p:nvSpPr>
          <p:cNvPr id="28" name="Plassholder for tekst 27">
            <a:extLst>
              <a:ext uri="{FF2B5EF4-FFF2-40B4-BE49-F238E27FC236}">
                <a16:creationId xmlns:a16="http://schemas.microsoft.com/office/drawing/2014/main" id="{3D259720-9C8D-F9FE-EC36-EE39A2FF33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8" name="Plassholder for tekst 17">
            <a:extLst>
              <a:ext uri="{FF2B5EF4-FFF2-40B4-BE49-F238E27FC236}">
                <a16:creationId xmlns:a16="http://schemas.microsoft.com/office/drawing/2014/main" id="{68D441F5-B521-CECD-F2CE-D1AAAAD574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b-NO" dirty="0"/>
              <a:t>Helsefag-</a:t>
            </a:r>
            <a:br>
              <a:rPr lang="nb-NO" dirty="0"/>
            </a:br>
            <a:r>
              <a:rPr lang="nb-NO" dirty="0"/>
              <a:t>arbeider</a:t>
            </a:r>
          </a:p>
        </p:txBody>
      </p:sp>
      <p:sp>
        <p:nvSpPr>
          <p:cNvPr id="29" name="Plassholder for tekst 28">
            <a:extLst>
              <a:ext uri="{FF2B5EF4-FFF2-40B4-BE49-F238E27FC236}">
                <a16:creationId xmlns:a16="http://schemas.microsoft.com/office/drawing/2014/main" id="{2A28B9A5-9C8B-E3F2-8CC3-D1607A3C32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0" name="Plassholder for tekst 19">
            <a:extLst>
              <a:ext uri="{FF2B5EF4-FFF2-40B4-BE49-F238E27FC236}">
                <a16:creationId xmlns:a16="http://schemas.microsoft.com/office/drawing/2014/main" id="{9A48AE14-A56A-B596-A252-2E2E92FBD1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b-NO" dirty="0"/>
              <a:t>Assistent</a:t>
            </a:r>
          </a:p>
        </p:txBody>
      </p:sp>
      <p:sp>
        <p:nvSpPr>
          <p:cNvPr id="30" name="Plassholder for tekst 29">
            <a:extLst>
              <a:ext uri="{FF2B5EF4-FFF2-40B4-BE49-F238E27FC236}">
                <a16:creationId xmlns:a16="http://schemas.microsoft.com/office/drawing/2014/main" id="{B72B913D-989F-7E54-983A-F7D5500B203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2" name="Plassholder for tekst 21">
            <a:extLst>
              <a:ext uri="{FF2B5EF4-FFF2-40B4-BE49-F238E27FC236}">
                <a16:creationId xmlns:a16="http://schemas.microsoft.com/office/drawing/2014/main" id="{39E668D3-875A-4BF8-25C8-0FD71D29CF3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nb-NO" dirty="0"/>
              <a:t>Lærling</a:t>
            </a:r>
          </a:p>
        </p:txBody>
      </p:sp>
      <p:sp>
        <p:nvSpPr>
          <p:cNvPr id="31" name="Plassholder for tekst 30">
            <a:extLst>
              <a:ext uri="{FF2B5EF4-FFF2-40B4-BE49-F238E27FC236}">
                <a16:creationId xmlns:a16="http://schemas.microsoft.com/office/drawing/2014/main" id="{4E21A9E6-06AD-6E67-E588-E14496503F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2" name="Plassholder for tekst 31">
            <a:extLst>
              <a:ext uri="{FF2B5EF4-FFF2-40B4-BE49-F238E27FC236}">
                <a16:creationId xmlns:a16="http://schemas.microsoft.com/office/drawing/2014/main" id="{91C18BCB-0869-857C-56A6-10CE03C0ABE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3" name="Plassholder for tekst 32">
            <a:extLst>
              <a:ext uri="{FF2B5EF4-FFF2-40B4-BE49-F238E27FC236}">
                <a16:creationId xmlns:a16="http://schemas.microsoft.com/office/drawing/2014/main" id="{FDB13965-8923-704D-69A2-253F75D3F18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4" name="Plassholder for tekst 33">
            <a:extLst>
              <a:ext uri="{FF2B5EF4-FFF2-40B4-BE49-F238E27FC236}">
                <a16:creationId xmlns:a16="http://schemas.microsoft.com/office/drawing/2014/main" id="{A8E4FA1F-3CC4-7106-BD2F-131793827F9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57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390A667C-776E-296A-E17B-A702DDD7C55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2AB3A3C-AF25-6C5F-79F9-238FB8AAFA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B190A03-9779-9FB6-BD54-ACBE937085F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AEA6A4C-C095-044B-5418-0CC8F9A2643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C715C941-2692-85E4-648B-4F10D00F30E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4B04A27-A040-8276-64BC-53E97DD5B57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B4922310-2842-7024-9D16-7A18608C5BD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A3FEBC4D-F3CF-15A6-1801-98346148884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8951FED-F3D5-4259-359C-A230007EBCB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E8761717-7F1F-8F83-B429-40A413C6D1A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D869D6E2-8136-B6CD-A248-F4781154BAE6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D4450BD0-F8ED-D2BD-0A52-83C8F66E3A7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20079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valuering av test-periode" id="{12DDF7B7-3034-0C47-84ED-05DA73D2A0FC}" vid="{C6A2A92D-1D13-7F41-8E31-69B1CFA54F3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64</TotalTime>
  <Words>9</Words>
  <Application>Microsoft Macintosh PowerPoint</Application>
  <PresentationFormat>Egendefinert</PresentationFormat>
  <Paragraphs>4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Office-tema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Kaja Josefine Larsen</dc:creator>
  <cp:lastModifiedBy>Kaja Josefine Larsen</cp:lastModifiedBy>
  <cp:revision>1</cp:revision>
  <dcterms:created xsi:type="dcterms:W3CDTF">2023-12-05T11:30:02Z</dcterms:created>
  <dcterms:modified xsi:type="dcterms:W3CDTF">2023-12-06T13:52:11Z</dcterms:modified>
</cp:coreProperties>
</file>