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4"/>
  </p:sldMasterIdLst>
  <p:notesMasterIdLst>
    <p:notesMasterId r:id="rId17"/>
  </p:notesMasterIdLst>
  <p:sldIdLst>
    <p:sldId id="256" r:id="rId5"/>
    <p:sldId id="428" r:id="rId6"/>
    <p:sldId id="282" r:id="rId7"/>
    <p:sldId id="435" r:id="rId8"/>
    <p:sldId id="436" r:id="rId9"/>
    <p:sldId id="442" r:id="rId10"/>
    <p:sldId id="438" r:id="rId11"/>
    <p:sldId id="439" r:id="rId12"/>
    <p:sldId id="440" r:id="rId13"/>
    <p:sldId id="443" r:id="rId14"/>
    <p:sldId id="444" r:id="rId15"/>
    <p:sldId id="445" r:id="rId16"/>
  </p:sldIdLst>
  <p:sldSz cx="12192000" cy="6858000"/>
  <p:notesSz cx="7315200" cy="96012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88BC2442-1D4E-E2A5-EE5D-2B6F5B40133A}" name="Steinar Hjelset" initials="SH" userId="Steinar Hjelset" providerId="None"/>
  <p188:author id="{62C80C73-915C-CAFF-6E1E-D8614B0773FF}" name="Ekroll, Ole" initials="EO" userId="S::ole.ekroll_bergen.kommune.no#ext#@ksiskyen.onmicrosoft.com::c346a5bc-a252-4c53-897c-ae8b892d1938" providerId="AD"/>
  <p188:author id="{159772B1-AF30-721B-7F99-5FBF29A558B8}" name="Ekroll, Ole" initials="EO" userId="S::ole.ekroll@bergen.kommune.no::941f70f2-7938-43de-a230-5a7cc627ca7e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1A5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0E10E83-AE6A-48D3-A6BA-67923EAF6B8D}" v="11" dt="2022-03-07T08:53:38.27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– uthev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CAF9ED-07DC-4A11-8D7F-57B35C25682E}" styleName="Middels stil 1 – utheving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7E9639D4-E3E2-4D34-9284-5A2195B3D0D7}" styleName="Lys stil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>
        <p:guide orient="horz" pos="2160"/>
        <p:guide pos="3840"/>
      </p:guideLst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8/10/relationships/authors" Target="author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5/10/relationships/revisionInfo" Target="revisionInfo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teinar Hjelset" userId="900bcac5-039b-480b-8b37-a8273c2e007f" providerId="ADAL" clId="{06C7D212-A58D-43E9-991D-50C71310CD30}"/>
    <pc:docChg chg="undo custSel addSld delSld modSld sldOrd">
      <pc:chgData name="Steinar Hjelset" userId="900bcac5-039b-480b-8b37-a8273c2e007f" providerId="ADAL" clId="{06C7D212-A58D-43E9-991D-50C71310CD30}" dt="2022-03-04T09:55:46.995" v="4194"/>
      <pc:docMkLst>
        <pc:docMk/>
      </pc:docMkLst>
      <pc:sldChg chg="modSp mod">
        <pc:chgData name="Steinar Hjelset" userId="900bcac5-039b-480b-8b37-a8273c2e007f" providerId="ADAL" clId="{06C7D212-A58D-43E9-991D-50C71310CD30}" dt="2022-02-14T09:05:40.319" v="4186" actId="20577"/>
        <pc:sldMkLst>
          <pc:docMk/>
          <pc:sldMk cId="694676538" sldId="256"/>
        </pc:sldMkLst>
        <pc:spChg chg="mod">
          <ac:chgData name="Steinar Hjelset" userId="900bcac5-039b-480b-8b37-a8273c2e007f" providerId="ADAL" clId="{06C7D212-A58D-43E9-991D-50C71310CD30}" dt="2022-02-14T09:05:40.319" v="4186" actId="20577"/>
          <ac:spMkLst>
            <pc:docMk/>
            <pc:sldMk cId="694676538" sldId="256"/>
            <ac:spMk id="3" creationId="{76AEBCD4-FE95-4447-934C-558DA0DEF171}"/>
          </ac:spMkLst>
        </pc:spChg>
      </pc:sldChg>
      <pc:sldChg chg="modNotesTx">
        <pc:chgData name="Steinar Hjelset" userId="900bcac5-039b-480b-8b37-a8273c2e007f" providerId="ADAL" clId="{06C7D212-A58D-43E9-991D-50C71310CD30}" dt="2022-02-11T06:29:07.624" v="3903" actId="20577"/>
        <pc:sldMkLst>
          <pc:docMk/>
          <pc:sldMk cId="2369576766" sldId="282"/>
        </pc:sldMkLst>
      </pc:sldChg>
      <pc:sldChg chg="del">
        <pc:chgData name="Steinar Hjelset" userId="900bcac5-039b-480b-8b37-a8273c2e007f" providerId="ADAL" clId="{06C7D212-A58D-43E9-991D-50C71310CD30}" dt="2022-01-31T11:26:36.559" v="68" actId="47"/>
        <pc:sldMkLst>
          <pc:docMk/>
          <pc:sldMk cId="3122715621" sldId="424"/>
        </pc:sldMkLst>
      </pc:sldChg>
      <pc:sldChg chg="del">
        <pc:chgData name="Steinar Hjelset" userId="900bcac5-039b-480b-8b37-a8273c2e007f" providerId="ADAL" clId="{06C7D212-A58D-43E9-991D-50C71310CD30}" dt="2022-01-31T11:26:20.998" v="0" actId="47"/>
        <pc:sldMkLst>
          <pc:docMk/>
          <pc:sldMk cId="1116890433" sldId="427"/>
        </pc:sldMkLst>
      </pc:sldChg>
      <pc:sldChg chg="del">
        <pc:chgData name="Steinar Hjelset" userId="900bcac5-039b-480b-8b37-a8273c2e007f" providerId="ADAL" clId="{06C7D212-A58D-43E9-991D-50C71310CD30}" dt="2022-01-31T11:26:36.559" v="68" actId="47"/>
        <pc:sldMkLst>
          <pc:docMk/>
          <pc:sldMk cId="2954576768" sldId="429"/>
        </pc:sldMkLst>
      </pc:sldChg>
      <pc:sldChg chg="del">
        <pc:chgData name="Steinar Hjelset" userId="900bcac5-039b-480b-8b37-a8273c2e007f" providerId="ADAL" clId="{06C7D212-A58D-43E9-991D-50C71310CD30}" dt="2022-01-31T11:29:31.041" v="261" actId="47"/>
        <pc:sldMkLst>
          <pc:docMk/>
          <pc:sldMk cId="1501074918" sldId="430"/>
        </pc:sldMkLst>
      </pc:sldChg>
      <pc:sldChg chg="del">
        <pc:chgData name="Steinar Hjelset" userId="900bcac5-039b-480b-8b37-a8273c2e007f" providerId="ADAL" clId="{06C7D212-A58D-43E9-991D-50C71310CD30}" dt="2022-01-31T11:26:36.559" v="68" actId="47"/>
        <pc:sldMkLst>
          <pc:docMk/>
          <pc:sldMk cId="286855169" sldId="432"/>
        </pc:sldMkLst>
      </pc:sldChg>
      <pc:sldChg chg="del">
        <pc:chgData name="Steinar Hjelset" userId="900bcac5-039b-480b-8b37-a8273c2e007f" providerId="ADAL" clId="{06C7D212-A58D-43E9-991D-50C71310CD30}" dt="2022-01-31T11:29:31.041" v="261" actId="47"/>
        <pc:sldMkLst>
          <pc:docMk/>
          <pc:sldMk cId="2851052732" sldId="433"/>
        </pc:sldMkLst>
      </pc:sldChg>
      <pc:sldChg chg="modSp mod modNotesTx">
        <pc:chgData name="Steinar Hjelset" userId="900bcac5-039b-480b-8b37-a8273c2e007f" providerId="ADAL" clId="{06C7D212-A58D-43E9-991D-50C71310CD30}" dt="2022-02-11T06:42:12.629" v="3904" actId="207"/>
        <pc:sldMkLst>
          <pc:docMk/>
          <pc:sldMk cId="3602948319" sldId="434"/>
        </pc:sldMkLst>
        <pc:spChg chg="mod">
          <ac:chgData name="Steinar Hjelset" userId="900bcac5-039b-480b-8b37-a8273c2e007f" providerId="ADAL" clId="{06C7D212-A58D-43E9-991D-50C71310CD30}" dt="2022-02-11T06:42:12.629" v="3904" actId="207"/>
          <ac:spMkLst>
            <pc:docMk/>
            <pc:sldMk cId="3602948319" sldId="434"/>
            <ac:spMk id="14" creationId="{A03904B1-5067-486A-9B5A-960033E14E39}"/>
          </ac:spMkLst>
        </pc:spChg>
        <pc:spChg chg="mod">
          <ac:chgData name="Steinar Hjelset" userId="900bcac5-039b-480b-8b37-a8273c2e007f" providerId="ADAL" clId="{06C7D212-A58D-43E9-991D-50C71310CD30}" dt="2022-01-31T11:26:51.155" v="99" actId="6549"/>
          <ac:spMkLst>
            <pc:docMk/>
            <pc:sldMk cId="3602948319" sldId="434"/>
            <ac:spMk id="34" creationId="{5756E410-8301-47D4-9B75-605E495750C9}"/>
          </ac:spMkLst>
        </pc:spChg>
        <pc:spChg chg="mod">
          <ac:chgData name="Steinar Hjelset" userId="900bcac5-039b-480b-8b37-a8273c2e007f" providerId="ADAL" clId="{06C7D212-A58D-43E9-991D-50C71310CD30}" dt="2022-01-31T11:38:01.388" v="333" actId="6549"/>
          <ac:spMkLst>
            <pc:docMk/>
            <pc:sldMk cId="3602948319" sldId="434"/>
            <ac:spMk id="39" creationId="{BA321529-856D-43D6-AFA0-5F67C04012C2}"/>
          </ac:spMkLst>
        </pc:spChg>
      </pc:sldChg>
      <pc:sldChg chg="modSp mod delCm">
        <pc:chgData name="Steinar Hjelset" userId="900bcac5-039b-480b-8b37-a8273c2e007f" providerId="ADAL" clId="{06C7D212-A58D-43E9-991D-50C71310CD30}" dt="2022-01-31T11:27:53.273" v="146" actId="20577"/>
        <pc:sldMkLst>
          <pc:docMk/>
          <pc:sldMk cId="3312035533" sldId="435"/>
        </pc:sldMkLst>
        <pc:spChg chg="mod">
          <ac:chgData name="Steinar Hjelset" userId="900bcac5-039b-480b-8b37-a8273c2e007f" providerId="ADAL" clId="{06C7D212-A58D-43E9-991D-50C71310CD30}" dt="2022-01-31T11:27:53.273" v="146" actId="20577"/>
          <ac:spMkLst>
            <pc:docMk/>
            <pc:sldMk cId="3312035533" sldId="435"/>
            <ac:spMk id="3" creationId="{6E29B19E-0968-49D5-B6E6-C77C9D10B95D}"/>
          </ac:spMkLst>
        </pc:spChg>
      </pc:sldChg>
      <pc:sldChg chg="del modNotesTx">
        <pc:chgData name="Steinar Hjelset" userId="900bcac5-039b-480b-8b37-a8273c2e007f" providerId="ADAL" clId="{06C7D212-A58D-43E9-991D-50C71310CD30}" dt="2022-02-02T07:27:30.195" v="2595" actId="47"/>
        <pc:sldMkLst>
          <pc:docMk/>
          <pc:sldMk cId="421898080" sldId="437"/>
        </pc:sldMkLst>
      </pc:sldChg>
      <pc:sldChg chg="modSp mod">
        <pc:chgData name="Steinar Hjelset" userId="900bcac5-039b-480b-8b37-a8273c2e007f" providerId="ADAL" clId="{06C7D212-A58D-43E9-991D-50C71310CD30}" dt="2022-02-02T07:18:23.189" v="2588" actId="404"/>
        <pc:sldMkLst>
          <pc:docMk/>
          <pc:sldMk cId="1215049884" sldId="438"/>
        </pc:sldMkLst>
        <pc:spChg chg="mod">
          <ac:chgData name="Steinar Hjelset" userId="900bcac5-039b-480b-8b37-a8273c2e007f" providerId="ADAL" clId="{06C7D212-A58D-43E9-991D-50C71310CD30}" dt="2022-02-02T07:18:23.189" v="2588" actId="404"/>
          <ac:spMkLst>
            <pc:docMk/>
            <pc:sldMk cId="1215049884" sldId="438"/>
            <ac:spMk id="3" creationId="{DF5F6B2A-8615-4B16-863C-C39E9B05A817}"/>
          </ac:spMkLst>
        </pc:spChg>
        <pc:spChg chg="mod">
          <ac:chgData name="Steinar Hjelset" userId="900bcac5-039b-480b-8b37-a8273c2e007f" providerId="ADAL" clId="{06C7D212-A58D-43E9-991D-50C71310CD30}" dt="2022-01-31T12:18:24.321" v="1515" actId="1037"/>
          <ac:spMkLst>
            <pc:docMk/>
            <pc:sldMk cId="1215049884" sldId="438"/>
            <ac:spMk id="7" creationId="{24302EF9-C81E-43D1-AD38-A5DD8BFEE647}"/>
          </ac:spMkLst>
        </pc:spChg>
        <pc:spChg chg="mod">
          <ac:chgData name="Steinar Hjelset" userId="900bcac5-039b-480b-8b37-a8273c2e007f" providerId="ADAL" clId="{06C7D212-A58D-43E9-991D-50C71310CD30}" dt="2022-01-31T12:18:24.321" v="1515" actId="1037"/>
          <ac:spMkLst>
            <pc:docMk/>
            <pc:sldMk cId="1215049884" sldId="438"/>
            <ac:spMk id="8" creationId="{AA9A9013-85CB-4A27-838A-5627202E2199}"/>
          </ac:spMkLst>
        </pc:spChg>
        <pc:spChg chg="mod">
          <ac:chgData name="Steinar Hjelset" userId="900bcac5-039b-480b-8b37-a8273c2e007f" providerId="ADAL" clId="{06C7D212-A58D-43E9-991D-50C71310CD30}" dt="2022-01-31T12:18:16.435" v="1510" actId="1035"/>
          <ac:spMkLst>
            <pc:docMk/>
            <pc:sldMk cId="1215049884" sldId="438"/>
            <ac:spMk id="9" creationId="{0C9BB098-AC25-4EC3-8A5E-C4150DB867EF}"/>
          </ac:spMkLst>
        </pc:spChg>
        <pc:spChg chg="mod">
          <ac:chgData name="Steinar Hjelset" userId="900bcac5-039b-480b-8b37-a8273c2e007f" providerId="ADAL" clId="{06C7D212-A58D-43E9-991D-50C71310CD30}" dt="2022-01-31T12:18:16.435" v="1510" actId="1035"/>
          <ac:spMkLst>
            <pc:docMk/>
            <pc:sldMk cId="1215049884" sldId="438"/>
            <ac:spMk id="10" creationId="{5AA27057-1D2B-49BD-A5C6-D602DE380B10}"/>
          </ac:spMkLst>
        </pc:spChg>
        <pc:spChg chg="mod">
          <ac:chgData name="Steinar Hjelset" userId="900bcac5-039b-480b-8b37-a8273c2e007f" providerId="ADAL" clId="{06C7D212-A58D-43E9-991D-50C71310CD30}" dt="2022-01-31T11:40:47.085" v="433" actId="14100"/>
          <ac:spMkLst>
            <pc:docMk/>
            <pc:sldMk cId="1215049884" sldId="438"/>
            <ac:spMk id="11" creationId="{F8A61C89-1952-43D3-B0F9-A384D093C642}"/>
          </ac:spMkLst>
        </pc:spChg>
        <pc:spChg chg="mod">
          <ac:chgData name="Steinar Hjelset" userId="900bcac5-039b-480b-8b37-a8273c2e007f" providerId="ADAL" clId="{06C7D212-A58D-43E9-991D-50C71310CD30}" dt="2022-01-31T11:40:11.981" v="417" actId="1035"/>
          <ac:spMkLst>
            <pc:docMk/>
            <pc:sldMk cId="1215049884" sldId="438"/>
            <ac:spMk id="12" creationId="{2BE6FFD8-FDE7-4C94-91FC-9BE9BD1E8C3F}"/>
          </ac:spMkLst>
        </pc:spChg>
        <pc:picChg chg="mod">
          <ac:chgData name="Steinar Hjelset" userId="900bcac5-039b-480b-8b37-a8273c2e007f" providerId="ADAL" clId="{06C7D212-A58D-43E9-991D-50C71310CD30}" dt="2022-01-31T12:18:06.776" v="1505" actId="14826"/>
          <ac:picMkLst>
            <pc:docMk/>
            <pc:sldMk cId="1215049884" sldId="438"/>
            <ac:picMk id="6" creationId="{1E4B8D6B-BE5F-4FBF-B143-16A46F963905}"/>
          </ac:picMkLst>
        </pc:picChg>
      </pc:sldChg>
      <pc:sldChg chg="modSp mod">
        <pc:chgData name="Steinar Hjelset" userId="900bcac5-039b-480b-8b37-a8273c2e007f" providerId="ADAL" clId="{06C7D212-A58D-43E9-991D-50C71310CD30}" dt="2022-02-02T07:18:29.361" v="2589" actId="404"/>
        <pc:sldMkLst>
          <pc:docMk/>
          <pc:sldMk cId="3824214931" sldId="439"/>
        </pc:sldMkLst>
        <pc:spChg chg="mod">
          <ac:chgData name="Steinar Hjelset" userId="900bcac5-039b-480b-8b37-a8273c2e007f" providerId="ADAL" clId="{06C7D212-A58D-43E9-991D-50C71310CD30}" dt="2022-02-02T07:18:29.361" v="2589" actId="404"/>
          <ac:spMkLst>
            <pc:docMk/>
            <pc:sldMk cId="3824214931" sldId="439"/>
            <ac:spMk id="3" creationId="{DF5F6B2A-8615-4B16-863C-C39E9B05A817}"/>
          </ac:spMkLst>
        </pc:spChg>
        <pc:spChg chg="mod">
          <ac:chgData name="Steinar Hjelset" userId="900bcac5-039b-480b-8b37-a8273c2e007f" providerId="ADAL" clId="{06C7D212-A58D-43E9-991D-50C71310CD30}" dt="2022-01-31T12:19:06.683" v="1523" actId="1036"/>
          <ac:spMkLst>
            <pc:docMk/>
            <pc:sldMk cId="3824214931" sldId="439"/>
            <ac:spMk id="7" creationId="{24302EF9-C81E-43D1-AD38-A5DD8BFEE647}"/>
          </ac:spMkLst>
        </pc:spChg>
        <pc:spChg chg="mod">
          <ac:chgData name="Steinar Hjelset" userId="900bcac5-039b-480b-8b37-a8273c2e007f" providerId="ADAL" clId="{06C7D212-A58D-43E9-991D-50C71310CD30}" dt="2022-01-31T12:19:06.683" v="1523" actId="1036"/>
          <ac:spMkLst>
            <pc:docMk/>
            <pc:sldMk cId="3824214931" sldId="439"/>
            <ac:spMk id="8" creationId="{AA9A9013-85CB-4A27-838A-5627202E2199}"/>
          </ac:spMkLst>
        </pc:spChg>
        <pc:spChg chg="mod">
          <ac:chgData name="Steinar Hjelset" userId="900bcac5-039b-480b-8b37-a8273c2e007f" providerId="ADAL" clId="{06C7D212-A58D-43E9-991D-50C71310CD30}" dt="2022-01-31T12:19:22.440" v="1525" actId="14100"/>
          <ac:spMkLst>
            <pc:docMk/>
            <pc:sldMk cId="3824214931" sldId="439"/>
            <ac:spMk id="9" creationId="{0C9BB098-AC25-4EC3-8A5E-C4150DB867EF}"/>
          </ac:spMkLst>
        </pc:spChg>
        <pc:spChg chg="mod">
          <ac:chgData name="Steinar Hjelset" userId="900bcac5-039b-480b-8b37-a8273c2e007f" providerId="ADAL" clId="{06C7D212-A58D-43E9-991D-50C71310CD30}" dt="2022-01-31T11:43:59.800" v="481" actId="1035"/>
          <ac:spMkLst>
            <pc:docMk/>
            <pc:sldMk cId="3824214931" sldId="439"/>
            <ac:spMk id="10" creationId="{5AA27057-1D2B-49BD-A5C6-D602DE380B10}"/>
          </ac:spMkLst>
        </pc:spChg>
        <pc:spChg chg="mod">
          <ac:chgData name="Steinar Hjelset" userId="900bcac5-039b-480b-8b37-a8273c2e007f" providerId="ADAL" clId="{06C7D212-A58D-43E9-991D-50C71310CD30}" dt="2022-01-31T12:19:41.334" v="1541" actId="14100"/>
          <ac:spMkLst>
            <pc:docMk/>
            <pc:sldMk cId="3824214931" sldId="439"/>
            <ac:spMk id="11" creationId="{F8A61C89-1952-43D3-B0F9-A384D093C642}"/>
          </ac:spMkLst>
        </pc:spChg>
        <pc:spChg chg="mod">
          <ac:chgData name="Steinar Hjelset" userId="900bcac5-039b-480b-8b37-a8273c2e007f" providerId="ADAL" clId="{06C7D212-A58D-43E9-991D-50C71310CD30}" dt="2022-01-31T12:19:34.920" v="1540" actId="1038"/>
          <ac:spMkLst>
            <pc:docMk/>
            <pc:sldMk cId="3824214931" sldId="439"/>
            <ac:spMk id="12" creationId="{2BE6FFD8-FDE7-4C94-91FC-9BE9BD1E8C3F}"/>
          </ac:spMkLst>
        </pc:spChg>
        <pc:spChg chg="mod">
          <ac:chgData name="Steinar Hjelset" userId="900bcac5-039b-480b-8b37-a8273c2e007f" providerId="ADAL" clId="{06C7D212-A58D-43E9-991D-50C71310CD30}" dt="2022-01-31T12:19:53.069" v="1556" actId="14100"/>
          <ac:spMkLst>
            <pc:docMk/>
            <pc:sldMk cId="3824214931" sldId="439"/>
            <ac:spMk id="13" creationId="{ABAF1B5D-6910-4A47-A83C-9355097371A4}"/>
          </ac:spMkLst>
        </pc:spChg>
        <pc:spChg chg="mod">
          <ac:chgData name="Steinar Hjelset" userId="900bcac5-039b-480b-8b37-a8273c2e007f" providerId="ADAL" clId="{06C7D212-A58D-43E9-991D-50C71310CD30}" dt="2022-01-31T12:19:46.045" v="1554" actId="1037"/>
          <ac:spMkLst>
            <pc:docMk/>
            <pc:sldMk cId="3824214931" sldId="439"/>
            <ac:spMk id="14" creationId="{157441C0-D07F-4BF9-9CCB-6D83644D2C93}"/>
          </ac:spMkLst>
        </pc:spChg>
        <pc:picChg chg="mod">
          <ac:chgData name="Steinar Hjelset" userId="900bcac5-039b-480b-8b37-a8273c2e007f" providerId="ADAL" clId="{06C7D212-A58D-43E9-991D-50C71310CD30}" dt="2022-01-31T12:18:56.274" v="1516" actId="14826"/>
          <ac:picMkLst>
            <pc:docMk/>
            <pc:sldMk cId="3824214931" sldId="439"/>
            <ac:picMk id="6" creationId="{1E4B8D6B-BE5F-4FBF-B143-16A46F963905}"/>
          </ac:picMkLst>
        </pc:picChg>
      </pc:sldChg>
      <pc:sldChg chg="modSp mod delCm">
        <pc:chgData name="Steinar Hjelset" userId="900bcac5-039b-480b-8b37-a8273c2e007f" providerId="ADAL" clId="{06C7D212-A58D-43E9-991D-50C71310CD30}" dt="2022-02-02T07:18:37.354" v="2590" actId="404"/>
        <pc:sldMkLst>
          <pc:docMk/>
          <pc:sldMk cId="488050027" sldId="440"/>
        </pc:sldMkLst>
        <pc:spChg chg="mod">
          <ac:chgData name="Steinar Hjelset" userId="900bcac5-039b-480b-8b37-a8273c2e007f" providerId="ADAL" clId="{06C7D212-A58D-43E9-991D-50C71310CD30}" dt="2022-02-02T07:18:37.354" v="2590" actId="404"/>
          <ac:spMkLst>
            <pc:docMk/>
            <pc:sldMk cId="488050027" sldId="440"/>
            <ac:spMk id="3" creationId="{DF5F6B2A-8615-4B16-863C-C39E9B05A817}"/>
          </ac:spMkLst>
        </pc:spChg>
        <pc:spChg chg="mod">
          <ac:chgData name="Steinar Hjelset" userId="900bcac5-039b-480b-8b37-a8273c2e007f" providerId="ADAL" clId="{06C7D212-A58D-43E9-991D-50C71310CD30}" dt="2022-01-31T12:20:34.699" v="1578" actId="1037"/>
          <ac:spMkLst>
            <pc:docMk/>
            <pc:sldMk cId="488050027" sldId="440"/>
            <ac:spMk id="7" creationId="{24302EF9-C81E-43D1-AD38-A5DD8BFEE647}"/>
          </ac:spMkLst>
        </pc:spChg>
        <pc:spChg chg="mod">
          <ac:chgData name="Steinar Hjelset" userId="900bcac5-039b-480b-8b37-a8273c2e007f" providerId="ADAL" clId="{06C7D212-A58D-43E9-991D-50C71310CD30}" dt="2022-01-31T12:20:34.699" v="1578" actId="1037"/>
          <ac:spMkLst>
            <pc:docMk/>
            <pc:sldMk cId="488050027" sldId="440"/>
            <ac:spMk id="8" creationId="{AA9A9013-85CB-4A27-838A-5627202E2199}"/>
          </ac:spMkLst>
        </pc:spChg>
        <pc:spChg chg="mod">
          <ac:chgData name="Steinar Hjelset" userId="900bcac5-039b-480b-8b37-a8273c2e007f" providerId="ADAL" clId="{06C7D212-A58D-43E9-991D-50C71310CD30}" dt="2022-01-31T12:20:44.859" v="1590" actId="1037"/>
          <ac:spMkLst>
            <pc:docMk/>
            <pc:sldMk cId="488050027" sldId="440"/>
            <ac:spMk id="9" creationId="{0C9BB098-AC25-4EC3-8A5E-C4150DB867EF}"/>
          </ac:spMkLst>
        </pc:spChg>
        <pc:spChg chg="mod">
          <ac:chgData name="Steinar Hjelset" userId="900bcac5-039b-480b-8b37-a8273c2e007f" providerId="ADAL" clId="{06C7D212-A58D-43E9-991D-50C71310CD30}" dt="2022-01-31T12:20:44.859" v="1590" actId="1037"/>
          <ac:spMkLst>
            <pc:docMk/>
            <pc:sldMk cId="488050027" sldId="440"/>
            <ac:spMk id="10" creationId="{5AA27057-1D2B-49BD-A5C6-D602DE380B10}"/>
          </ac:spMkLst>
        </pc:spChg>
        <pc:picChg chg="mod">
          <ac:chgData name="Steinar Hjelset" userId="900bcac5-039b-480b-8b37-a8273c2e007f" providerId="ADAL" clId="{06C7D212-A58D-43E9-991D-50C71310CD30}" dt="2022-01-31T12:20:22.949" v="1557" actId="14826"/>
          <ac:picMkLst>
            <pc:docMk/>
            <pc:sldMk cId="488050027" sldId="440"/>
            <ac:picMk id="6" creationId="{1E4B8D6B-BE5F-4FBF-B143-16A46F963905}"/>
          </ac:picMkLst>
        </pc:picChg>
      </pc:sldChg>
      <pc:sldChg chg="modSp del mod delCm modNotesTx">
        <pc:chgData name="Steinar Hjelset" userId="900bcac5-039b-480b-8b37-a8273c2e007f" providerId="ADAL" clId="{06C7D212-A58D-43E9-991D-50C71310CD30}" dt="2022-02-02T07:26:13.724" v="2594" actId="47"/>
        <pc:sldMkLst>
          <pc:docMk/>
          <pc:sldMk cId="4013082767" sldId="441"/>
        </pc:sldMkLst>
        <pc:spChg chg="mod">
          <ac:chgData name="Steinar Hjelset" userId="900bcac5-039b-480b-8b37-a8273c2e007f" providerId="ADAL" clId="{06C7D212-A58D-43E9-991D-50C71310CD30}" dt="2022-01-31T11:29:13.224" v="259" actId="20577"/>
          <ac:spMkLst>
            <pc:docMk/>
            <pc:sldMk cId="4013082767" sldId="441"/>
            <ac:spMk id="3" creationId="{6747F8C4-578E-4450-A5B4-DFFB0B5733FC}"/>
          </ac:spMkLst>
        </pc:spChg>
      </pc:sldChg>
      <pc:sldChg chg="modSp add mod ord">
        <pc:chgData name="Steinar Hjelset" userId="900bcac5-039b-480b-8b37-a8273c2e007f" providerId="ADAL" clId="{06C7D212-A58D-43E9-991D-50C71310CD30}" dt="2022-01-31T11:30:22.364" v="321" actId="20577"/>
        <pc:sldMkLst>
          <pc:docMk/>
          <pc:sldMk cId="2574588533" sldId="442"/>
        </pc:sldMkLst>
        <pc:spChg chg="mod">
          <ac:chgData name="Steinar Hjelset" userId="900bcac5-039b-480b-8b37-a8273c2e007f" providerId="ADAL" clId="{06C7D212-A58D-43E9-991D-50C71310CD30}" dt="2022-01-31T11:30:22.364" v="321" actId="20577"/>
          <ac:spMkLst>
            <pc:docMk/>
            <pc:sldMk cId="2574588533" sldId="442"/>
            <ac:spMk id="2" creationId="{9411191E-6A8B-432C-9F60-EB67288281F3}"/>
          </ac:spMkLst>
        </pc:spChg>
      </pc:sldChg>
      <pc:sldChg chg="modSp add mod delCm modCm modNotesTx">
        <pc:chgData name="Steinar Hjelset" userId="900bcac5-039b-480b-8b37-a8273c2e007f" providerId="ADAL" clId="{06C7D212-A58D-43E9-991D-50C71310CD30}" dt="2022-03-04T09:55:35.822" v="4191"/>
        <pc:sldMkLst>
          <pc:docMk/>
          <pc:sldMk cId="2321853852" sldId="443"/>
        </pc:sldMkLst>
        <pc:spChg chg="mod">
          <ac:chgData name="Steinar Hjelset" userId="900bcac5-039b-480b-8b37-a8273c2e007f" providerId="ADAL" clId="{06C7D212-A58D-43E9-991D-50C71310CD30}" dt="2022-02-11T08:39:31.695" v="4027" actId="20577"/>
          <ac:spMkLst>
            <pc:docMk/>
            <pc:sldMk cId="2321853852" sldId="443"/>
            <ac:spMk id="3" creationId="{DF5F6B2A-8615-4B16-863C-C39E9B05A817}"/>
          </ac:spMkLst>
        </pc:spChg>
        <pc:spChg chg="mod">
          <ac:chgData name="Steinar Hjelset" userId="900bcac5-039b-480b-8b37-a8273c2e007f" providerId="ADAL" clId="{06C7D212-A58D-43E9-991D-50C71310CD30}" dt="2022-01-31T11:53:36.988" v="576" actId="20577"/>
          <ac:spMkLst>
            <pc:docMk/>
            <pc:sldMk cId="2321853852" sldId="443"/>
            <ac:spMk id="4" creationId="{6BC21321-CBD4-427A-A5FB-44F989A0DFFA}"/>
          </ac:spMkLst>
        </pc:spChg>
        <pc:spChg chg="mod">
          <ac:chgData name="Steinar Hjelset" userId="900bcac5-039b-480b-8b37-a8273c2e007f" providerId="ADAL" clId="{06C7D212-A58D-43E9-991D-50C71310CD30}" dt="2022-01-31T12:22:08.511" v="1691" actId="14100"/>
          <ac:spMkLst>
            <pc:docMk/>
            <pc:sldMk cId="2321853852" sldId="443"/>
            <ac:spMk id="7" creationId="{24302EF9-C81E-43D1-AD38-A5DD8BFEE647}"/>
          </ac:spMkLst>
        </pc:spChg>
        <pc:spChg chg="mod">
          <ac:chgData name="Steinar Hjelset" userId="900bcac5-039b-480b-8b37-a8273c2e007f" providerId="ADAL" clId="{06C7D212-A58D-43E9-991D-50C71310CD30}" dt="2022-01-31T12:22:03.264" v="1690" actId="1038"/>
          <ac:spMkLst>
            <pc:docMk/>
            <pc:sldMk cId="2321853852" sldId="443"/>
            <ac:spMk id="8" creationId="{AA9A9013-85CB-4A27-838A-5627202E2199}"/>
          </ac:spMkLst>
        </pc:spChg>
        <pc:spChg chg="mod">
          <ac:chgData name="Steinar Hjelset" userId="900bcac5-039b-480b-8b37-a8273c2e007f" providerId="ADAL" clId="{06C7D212-A58D-43E9-991D-50C71310CD30}" dt="2022-01-31T12:22:34.491" v="1698" actId="14100"/>
          <ac:spMkLst>
            <pc:docMk/>
            <pc:sldMk cId="2321853852" sldId="443"/>
            <ac:spMk id="9" creationId="{0C9BB098-AC25-4EC3-8A5E-C4150DB867EF}"/>
          </ac:spMkLst>
        </pc:spChg>
        <pc:spChg chg="mod">
          <ac:chgData name="Steinar Hjelset" userId="900bcac5-039b-480b-8b37-a8273c2e007f" providerId="ADAL" clId="{06C7D212-A58D-43E9-991D-50C71310CD30}" dt="2022-01-31T12:22:42.409" v="1701" actId="1038"/>
          <ac:spMkLst>
            <pc:docMk/>
            <pc:sldMk cId="2321853852" sldId="443"/>
            <ac:spMk id="10" creationId="{5AA27057-1D2B-49BD-A5C6-D602DE380B10}"/>
          </ac:spMkLst>
        </pc:spChg>
        <pc:picChg chg="mod">
          <ac:chgData name="Steinar Hjelset" userId="900bcac5-039b-480b-8b37-a8273c2e007f" providerId="ADAL" clId="{06C7D212-A58D-43E9-991D-50C71310CD30}" dt="2022-01-31T12:21:47.099" v="1595" actId="1076"/>
          <ac:picMkLst>
            <pc:docMk/>
            <pc:sldMk cId="2321853852" sldId="443"/>
            <ac:picMk id="6" creationId="{1E4B8D6B-BE5F-4FBF-B143-16A46F963905}"/>
          </ac:picMkLst>
        </pc:picChg>
      </pc:sldChg>
      <pc:sldChg chg="addSp delSp modSp add mod modNotesTx">
        <pc:chgData name="Steinar Hjelset" userId="900bcac5-039b-480b-8b37-a8273c2e007f" providerId="ADAL" clId="{06C7D212-A58D-43E9-991D-50C71310CD30}" dt="2022-02-14T06:57:16.482" v="4129" actId="114"/>
        <pc:sldMkLst>
          <pc:docMk/>
          <pc:sldMk cId="3869587364" sldId="444"/>
        </pc:sldMkLst>
        <pc:spChg chg="mod">
          <ac:chgData name="Steinar Hjelset" userId="900bcac5-039b-480b-8b37-a8273c2e007f" providerId="ADAL" clId="{06C7D212-A58D-43E9-991D-50C71310CD30}" dt="2022-02-14T06:57:16.482" v="4129" actId="114"/>
          <ac:spMkLst>
            <pc:docMk/>
            <pc:sldMk cId="3869587364" sldId="444"/>
            <ac:spMk id="3" creationId="{DF5F6B2A-8615-4B16-863C-C39E9B05A817}"/>
          </ac:spMkLst>
        </pc:spChg>
        <pc:spChg chg="mod">
          <ac:chgData name="Steinar Hjelset" userId="900bcac5-039b-480b-8b37-a8273c2e007f" providerId="ADAL" clId="{06C7D212-A58D-43E9-991D-50C71310CD30}" dt="2022-01-31T11:58:14.747" v="1079" actId="20577"/>
          <ac:spMkLst>
            <pc:docMk/>
            <pc:sldMk cId="3869587364" sldId="444"/>
            <ac:spMk id="4" creationId="{6BC21321-CBD4-427A-A5FB-44F989A0DFFA}"/>
          </ac:spMkLst>
        </pc:spChg>
        <pc:spChg chg="add del mod">
          <ac:chgData name="Steinar Hjelset" userId="900bcac5-039b-480b-8b37-a8273c2e007f" providerId="ADAL" clId="{06C7D212-A58D-43E9-991D-50C71310CD30}" dt="2022-02-14T06:56:39.633" v="4079" actId="21"/>
          <ac:spMkLst>
            <pc:docMk/>
            <pc:sldMk cId="3869587364" sldId="444"/>
            <ac:spMk id="7" creationId="{24302EF9-C81E-43D1-AD38-A5DD8BFEE647}"/>
          </ac:spMkLst>
        </pc:spChg>
        <pc:spChg chg="add del mod">
          <ac:chgData name="Steinar Hjelset" userId="900bcac5-039b-480b-8b37-a8273c2e007f" providerId="ADAL" clId="{06C7D212-A58D-43E9-991D-50C71310CD30}" dt="2022-02-14T06:56:39.633" v="4079" actId="21"/>
          <ac:spMkLst>
            <pc:docMk/>
            <pc:sldMk cId="3869587364" sldId="444"/>
            <ac:spMk id="8" creationId="{AA9A9013-85CB-4A27-838A-5627202E2199}"/>
          </ac:spMkLst>
        </pc:spChg>
        <pc:spChg chg="mod">
          <ac:chgData name="Steinar Hjelset" userId="900bcac5-039b-480b-8b37-a8273c2e007f" providerId="ADAL" clId="{06C7D212-A58D-43E9-991D-50C71310CD30}" dt="2022-01-31T12:24:00.035" v="1727" actId="14100"/>
          <ac:spMkLst>
            <pc:docMk/>
            <pc:sldMk cId="3869587364" sldId="444"/>
            <ac:spMk id="9" creationId="{0C9BB098-AC25-4EC3-8A5E-C4150DB867EF}"/>
          </ac:spMkLst>
        </pc:spChg>
        <pc:spChg chg="mod">
          <ac:chgData name="Steinar Hjelset" userId="900bcac5-039b-480b-8b37-a8273c2e007f" providerId="ADAL" clId="{06C7D212-A58D-43E9-991D-50C71310CD30}" dt="2022-02-14T06:57:02.799" v="4085" actId="20577"/>
          <ac:spMkLst>
            <pc:docMk/>
            <pc:sldMk cId="3869587364" sldId="444"/>
            <ac:spMk id="10" creationId="{5AA27057-1D2B-49BD-A5C6-D602DE380B10}"/>
          </ac:spMkLst>
        </pc:spChg>
        <pc:spChg chg="add mod">
          <ac:chgData name="Steinar Hjelset" userId="900bcac5-039b-480b-8b37-a8273c2e007f" providerId="ADAL" clId="{06C7D212-A58D-43E9-991D-50C71310CD30}" dt="2022-02-14T06:56:55.560" v="4083" actId="14100"/>
          <ac:spMkLst>
            <pc:docMk/>
            <pc:sldMk cId="3869587364" sldId="444"/>
            <ac:spMk id="11" creationId="{26635D24-24FA-4998-8D66-81A450F7D871}"/>
          </ac:spMkLst>
        </pc:spChg>
        <pc:spChg chg="add mod">
          <ac:chgData name="Steinar Hjelset" userId="900bcac5-039b-480b-8b37-a8273c2e007f" providerId="ADAL" clId="{06C7D212-A58D-43E9-991D-50C71310CD30}" dt="2022-02-14T06:57:00.279" v="4084" actId="20577"/>
          <ac:spMkLst>
            <pc:docMk/>
            <pc:sldMk cId="3869587364" sldId="444"/>
            <ac:spMk id="12" creationId="{611245AB-9878-4F56-A260-B0431D45C2B4}"/>
          </ac:spMkLst>
        </pc:spChg>
        <pc:picChg chg="mod">
          <ac:chgData name="Steinar Hjelset" userId="900bcac5-039b-480b-8b37-a8273c2e007f" providerId="ADAL" clId="{06C7D212-A58D-43E9-991D-50C71310CD30}" dt="2022-02-14T06:55:59.644" v="4061" actId="14826"/>
          <ac:picMkLst>
            <pc:docMk/>
            <pc:sldMk cId="3869587364" sldId="444"/>
            <ac:picMk id="6" creationId="{1E4B8D6B-BE5F-4FBF-B143-16A46F963905}"/>
          </ac:picMkLst>
        </pc:picChg>
      </pc:sldChg>
      <pc:sldChg chg="addSp modSp add mod ord delCm modCm modNotesTx">
        <pc:chgData name="Steinar Hjelset" userId="900bcac5-039b-480b-8b37-a8273c2e007f" providerId="ADAL" clId="{06C7D212-A58D-43E9-991D-50C71310CD30}" dt="2022-03-04T09:55:46.995" v="4194"/>
        <pc:sldMkLst>
          <pc:docMk/>
          <pc:sldMk cId="1010789617" sldId="445"/>
        </pc:sldMkLst>
        <pc:spChg chg="mod">
          <ac:chgData name="Steinar Hjelset" userId="900bcac5-039b-480b-8b37-a8273c2e007f" providerId="ADAL" clId="{06C7D212-A58D-43E9-991D-50C71310CD30}" dt="2022-02-10T13:38:12.261" v="3854" actId="20577"/>
          <ac:spMkLst>
            <pc:docMk/>
            <pc:sldMk cId="1010789617" sldId="445"/>
            <ac:spMk id="3" creationId="{DF5F6B2A-8615-4B16-863C-C39E9B05A817}"/>
          </ac:spMkLst>
        </pc:spChg>
        <pc:spChg chg="mod">
          <ac:chgData name="Steinar Hjelset" userId="900bcac5-039b-480b-8b37-a8273c2e007f" providerId="ADAL" clId="{06C7D212-A58D-43E9-991D-50C71310CD30}" dt="2022-01-31T12:25:04.035" v="1809" actId="20577"/>
          <ac:spMkLst>
            <pc:docMk/>
            <pc:sldMk cId="1010789617" sldId="445"/>
            <ac:spMk id="4" creationId="{6BC21321-CBD4-427A-A5FB-44F989A0DFFA}"/>
          </ac:spMkLst>
        </pc:spChg>
        <pc:spChg chg="mod">
          <ac:chgData name="Steinar Hjelset" userId="900bcac5-039b-480b-8b37-a8273c2e007f" providerId="ADAL" clId="{06C7D212-A58D-43E9-991D-50C71310CD30}" dt="2022-01-31T12:30:31.607" v="2507" actId="1037"/>
          <ac:spMkLst>
            <pc:docMk/>
            <pc:sldMk cId="1010789617" sldId="445"/>
            <ac:spMk id="7" creationId="{24302EF9-C81E-43D1-AD38-A5DD8BFEE647}"/>
          </ac:spMkLst>
        </pc:spChg>
        <pc:spChg chg="mod">
          <ac:chgData name="Steinar Hjelset" userId="900bcac5-039b-480b-8b37-a8273c2e007f" providerId="ADAL" clId="{06C7D212-A58D-43E9-991D-50C71310CD30}" dt="2022-01-31T12:30:31.607" v="2507" actId="1037"/>
          <ac:spMkLst>
            <pc:docMk/>
            <pc:sldMk cId="1010789617" sldId="445"/>
            <ac:spMk id="8" creationId="{AA9A9013-85CB-4A27-838A-5627202E2199}"/>
          </ac:spMkLst>
        </pc:spChg>
        <pc:spChg chg="mod">
          <ac:chgData name="Steinar Hjelset" userId="900bcac5-039b-480b-8b37-a8273c2e007f" providerId="ADAL" clId="{06C7D212-A58D-43E9-991D-50C71310CD30}" dt="2022-01-31T12:31:43.621" v="2546" actId="14100"/>
          <ac:spMkLst>
            <pc:docMk/>
            <pc:sldMk cId="1010789617" sldId="445"/>
            <ac:spMk id="9" creationId="{0C9BB098-AC25-4EC3-8A5E-C4150DB867EF}"/>
          </ac:spMkLst>
        </pc:spChg>
        <pc:spChg chg="mod">
          <ac:chgData name="Steinar Hjelset" userId="900bcac5-039b-480b-8b37-a8273c2e007f" providerId="ADAL" clId="{06C7D212-A58D-43E9-991D-50C71310CD30}" dt="2022-01-31T12:31:09.911" v="2537" actId="1076"/>
          <ac:spMkLst>
            <pc:docMk/>
            <pc:sldMk cId="1010789617" sldId="445"/>
            <ac:spMk id="10" creationId="{5AA27057-1D2B-49BD-A5C6-D602DE380B10}"/>
          </ac:spMkLst>
        </pc:spChg>
        <pc:spChg chg="mod">
          <ac:chgData name="Steinar Hjelset" userId="900bcac5-039b-480b-8b37-a8273c2e007f" providerId="ADAL" clId="{06C7D212-A58D-43E9-991D-50C71310CD30}" dt="2022-01-31T12:32:25.427" v="2558" actId="14100"/>
          <ac:spMkLst>
            <pc:docMk/>
            <pc:sldMk cId="1010789617" sldId="445"/>
            <ac:spMk id="11" creationId="{F8A61C89-1952-43D3-B0F9-A384D093C642}"/>
          </ac:spMkLst>
        </pc:spChg>
        <pc:spChg chg="mod">
          <ac:chgData name="Steinar Hjelset" userId="900bcac5-039b-480b-8b37-a8273c2e007f" providerId="ADAL" clId="{06C7D212-A58D-43E9-991D-50C71310CD30}" dt="2022-01-31T12:32:44.171" v="2561" actId="1076"/>
          <ac:spMkLst>
            <pc:docMk/>
            <pc:sldMk cId="1010789617" sldId="445"/>
            <ac:spMk id="12" creationId="{2BE6FFD8-FDE7-4C94-91FC-9BE9BD1E8C3F}"/>
          </ac:spMkLst>
        </pc:spChg>
        <pc:spChg chg="mod">
          <ac:chgData name="Steinar Hjelset" userId="900bcac5-039b-480b-8b37-a8273c2e007f" providerId="ADAL" clId="{06C7D212-A58D-43E9-991D-50C71310CD30}" dt="2022-01-31T12:32:34.196" v="2560" actId="14100"/>
          <ac:spMkLst>
            <pc:docMk/>
            <pc:sldMk cId="1010789617" sldId="445"/>
            <ac:spMk id="13" creationId="{ABAF1B5D-6910-4A47-A83C-9355097371A4}"/>
          </ac:spMkLst>
        </pc:spChg>
        <pc:spChg chg="mod">
          <ac:chgData name="Steinar Hjelset" userId="900bcac5-039b-480b-8b37-a8273c2e007f" providerId="ADAL" clId="{06C7D212-A58D-43E9-991D-50C71310CD30}" dt="2022-01-31T12:33:55.647" v="2581" actId="20577"/>
          <ac:spMkLst>
            <pc:docMk/>
            <pc:sldMk cId="1010789617" sldId="445"/>
            <ac:spMk id="14" creationId="{157441C0-D07F-4BF9-9CCB-6D83644D2C93}"/>
          </ac:spMkLst>
        </pc:spChg>
        <pc:spChg chg="add mod">
          <ac:chgData name="Steinar Hjelset" userId="900bcac5-039b-480b-8b37-a8273c2e007f" providerId="ADAL" clId="{06C7D212-A58D-43E9-991D-50C71310CD30}" dt="2022-01-31T12:31:49.853" v="2547" actId="14100"/>
          <ac:spMkLst>
            <pc:docMk/>
            <pc:sldMk cId="1010789617" sldId="445"/>
            <ac:spMk id="15" creationId="{4B4E7B7D-B136-429E-93B5-E93EB6CBD571}"/>
          </ac:spMkLst>
        </pc:spChg>
        <pc:spChg chg="add mod">
          <ac:chgData name="Steinar Hjelset" userId="900bcac5-039b-480b-8b37-a8273c2e007f" providerId="ADAL" clId="{06C7D212-A58D-43E9-991D-50C71310CD30}" dt="2022-01-31T12:33:40.262" v="2579" actId="20577"/>
          <ac:spMkLst>
            <pc:docMk/>
            <pc:sldMk cId="1010789617" sldId="445"/>
            <ac:spMk id="16" creationId="{20B3D238-E70E-487D-9DCE-9DA1FA70017A}"/>
          </ac:spMkLst>
        </pc:spChg>
        <pc:picChg chg="mod">
          <ac:chgData name="Steinar Hjelset" userId="900bcac5-039b-480b-8b37-a8273c2e007f" providerId="ADAL" clId="{06C7D212-A58D-43E9-991D-50C71310CD30}" dt="2022-01-31T12:32:00.100" v="2552" actId="1076"/>
          <ac:picMkLst>
            <pc:docMk/>
            <pc:sldMk cId="1010789617" sldId="445"/>
            <ac:picMk id="6" creationId="{1E4B8D6B-BE5F-4FBF-B143-16A46F963905}"/>
          </ac:picMkLst>
        </pc:picChg>
      </pc:sldChg>
      <pc:sldChg chg="addSp delSp modSp new mod delAnim modAnim delCm modCm modNotesTx">
        <pc:chgData name="Steinar Hjelset" userId="900bcac5-039b-480b-8b37-a8273c2e007f" providerId="ADAL" clId="{06C7D212-A58D-43E9-991D-50C71310CD30}" dt="2022-03-04T09:55:15.934" v="4187"/>
        <pc:sldMkLst>
          <pc:docMk/>
          <pc:sldMk cId="4280145275" sldId="446"/>
        </pc:sldMkLst>
        <pc:spChg chg="del mod">
          <ac:chgData name="Steinar Hjelset" userId="900bcac5-039b-480b-8b37-a8273c2e007f" providerId="ADAL" clId="{06C7D212-A58D-43E9-991D-50C71310CD30}" dt="2022-02-11T07:33:06.155" v="3920" actId="478"/>
          <ac:spMkLst>
            <pc:docMk/>
            <pc:sldMk cId="4280145275" sldId="446"/>
            <ac:spMk id="2" creationId="{47E701F0-D4A2-4799-A1E3-59E8D40F8BDD}"/>
          </ac:spMkLst>
        </pc:spChg>
        <pc:spChg chg="add del mod">
          <ac:chgData name="Steinar Hjelset" userId="900bcac5-039b-480b-8b37-a8273c2e007f" providerId="ADAL" clId="{06C7D212-A58D-43E9-991D-50C71310CD30}" dt="2022-02-11T07:33:08.375" v="3921" actId="478"/>
          <ac:spMkLst>
            <pc:docMk/>
            <pc:sldMk cId="4280145275" sldId="446"/>
            <ac:spMk id="9" creationId="{81DFBC37-653A-41FE-86BB-3D8ED1A57B42}"/>
          </ac:spMkLst>
        </pc:spChg>
        <pc:picChg chg="add del mod">
          <ac:chgData name="Steinar Hjelset" userId="900bcac5-039b-480b-8b37-a8273c2e007f" providerId="ADAL" clId="{06C7D212-A58D-43E9-991D-50C71310CD30}" dt="2022-02-11T07:26:30.792" v="3910" actId="478"/>
          <ac:picMkLst>
            <pc:docMk/>
            <pc:sldMk cId="4280145275" sldId="446"/>
            <ac:picMk id="3" creationId="{1C9F0642-B4C6-4E81-9754-3A26FAC15CC9}"/>
          </ac:picMkLst>
        </pc:picChg>
        <pc:picChg chg="add del mod">
          <ac:chgData name="Steinar Hjelset" userId="900bcac5-039b-480b-8b37-a8273c2e007f" providerId="ADAL" clId="{06C7D212-A58D-43E9-991D-50C71310CD30}" dt="2022-02-11T07:27:18.304" v="3912" actId="478"/>
          <ac:picMkLst>
            <pc:docMk/>
            <pc:sldMk cId="4280145275" sldId="446"/>
            <ac:picMk id="4" creationId="{40DDA901-0B1D-41B2-A049-3C9A57253C23}"/>
          </ac:picMkLst>
        </pc:picChg>
        <pc:picChg chg="add del mod">
          <ac:chgData name="Steinar Hjelset" userId="900bcac5-039b-480b-8b37-a8273c2e007f" providerId="ADAL" clId="{06C7D212-A58D-43E9-991D-50C71310CD30}" dt="2022-02-11T07:27:51.161" v="3914" actId="478"/>
          <ac:picMkLst>
            <pc:docMk/>
            <pc:sldMk cId="4280145275" sldId="446"/>
            <ac:picMk id="5" creationId="{F6F65953-B79A-4B66-86B0-6ADE14844829}"/>
          </ac:picMkLst>
        </pc:picChg>
        <pc:picChg chg="add del mod">
          <ac:chgData name="Steinar Hjelset" userId="900bcac5-039b-480b-8b37-a8273c2e007f" providerId="ADAL" clId="{06C7D212-A58D-43E9-991D-50C71310CD30}" dt="2022-02-11T07:28:31.745" v="3916" actId="478"/>
          <ac:picMkLst>
            <pc:docMk/>
            <pc:sldMk cId="4280145275" sldId="446"/>
            <ac:picMk id="6" creationId="{F3BF8B1A-5AF0-4EA8-B782-8713F3345277}"/>
          </ac:picMkLst>
        </pc:picChg>
        <pc:picChg chg="add del mod">
          <ac:chgData name="Steinar Hjelset" userId="900bcac5-039b-480b-8b37-a8273c2e007f" providerId="ADAL" clId="{06C7D212-A58D-43E9-991D-50C71310CD30}" dt="2022-02-11T07:44:21.353" v="3929" actId="478"/>
          <ac:picMkLst>
            <pc:docMk/>
            <pc:sldMk cId="4280145275" sldId="446"/>
            <ac:picMk id="7" creationId="{D6062616-11CB-4BE9-A699-14DA76F7AA3B}"/>
          </ac:picMkLst>
        </pc:picChg>
        <pc:picChg chg="add mod modCrop">
          <ac:chgData name="Steinar Hjelset" userId="900bcac5-039b-480b-8b37-a8273c2e007f" providerId="ADAL" clId="{06C7D212-A58D-43E9-991D-50C71310CD30}" dt="2022-02-11T08:56:46.045" v="4048" actId="1076"/>
          <ac:picMkLst>
            <pc:docMk/>
            <pc:sldMk cId="4280145275" sldId="446"/>
            <ac:picMk id="10" creationId="{5389901C-CCBF-44FF-B983-4D3DEA708614}"/>
          </ac:picMkLst>
        </pc:picChg>
      </pc:sldChg>
      <pc:sldChg chg="addSp delSp modSp add mod delAnim modAnim delCm">
        <pc:chgData name="Steinar Hjelset" userId="900bcac5-039b-480b-8b37-a8273c2e007f" providerId="ADAL" clId="{06C7D212-A58D-43E9-991D-50C71310CD30}" dt="2022-03-04T09:55:20.452" v="4188"/>
        <pc:sldMkLst>
          <pc:docMk/>
          <pc:sldMk cId="1780380431" sldId="447"/>
        </pc:sldMkLst>
        <pc:picChg chg="add del mod">
          <ac:chgData name="Steinar Hjelset" userId="900bcac5-039b-480b-8b37-a8273c2e007f" providerId="ADAL" clId="{06C7D212-A58D-43E9-991D-50C71310CD30}" dt="2022-02-11T07:50:43.089" v="3932" actId="478"/>
          <ac:picMkLst>
            <pc:docMk/>
            <pc:sldMk cId="1780380431" sldId="447"/>
            <ac:picMk id="2" creationId="{A5ABD3F9-0626-4982-BEC5-5B15F595F8EB}"/>
          </ac:picMkLst>
        </pc:picChg>
        <pc:picChg chg="add del mod">
          <ac:chgData name="Steinar Hjelset" userId="900bcac5-039b-480b-8b37-a8273c2e007f" providerId="ADAL" clId="{06C7D212-A58D-43E9-991D-50C71310CD30}" dt="2022-02-11T07:51:41.865" v="3934" actId="478"/>
          <ac:picMkLst>
            <pc:docMk/>
            <pc:sldMk cId="1780380431" sldId="447"/>
            <ac:picMk id="3" creationId="{3EE519C4-B774-425B-A111-22FF73098B36}"/>
          </ac:picMkLst>
        </pc:picChg>
        <pc:picChg chg="add del mod">
          <ac:chgData name="Steinar Hjelset" userId="900bcac5-039b-480b-8b37-a8273c2e007f" providerId="ADAL" clId="{06C7D212-A58D-43E9-991D-50C71310CD30}" dt="2022-02-11T07:52:29.535" v="3936" actId="478"/>
          <ac:picMkLst>
            <pc:docMk/>
            <pc:sldMk cId="1780380431" sldId="447"/>
            <ac:picMk id="4" creationId="{25F31807-37E2-47D6-81EA-F151D9BD764D}"/>
          </ac:picMkLst>
        </pc:picChg>
        <pc:picChg chg="add del mod">
          <ac:chgData name="Steinar Hjelset" userId="900bcac5-039b-480b-8b37-a8273c2e007f" providerId="ADAL" clId="{06C7D212-A58D-43E9-991D-50C71310CD30}" dt="2022-02-11T07:53:09.566" v="3938" actId="478"/>
          <ac:picMkLst>
            <pc:docMk/>
            <pc:sldMk cId="1780380431" sldId="447"/>
            <ac:picMk id="5" creationId="{FF99F50D-441F-4E3F-A0FC-AC1B55260C3F}"/>
          </ac:picMkLst>
        </pc:picChg>
        <pc:picChg chg="add del mod">
          <ac:chgData name="Steinar Hjelset" userId="900bcac5-039b-480b-8b37-a8273c2e007f" providerId="ADAL" clId="{06C7D212-A58D-43E9-991D-50C71310CD30}" dt="2022-02-11T07:54:53.371" v="3940" actId="478"/>
          <ac:picMkLst>
            <pc:docMk/>
            <pc:sldMk cId="1780380431" sldId="447"/>
            <ac:picMk id="6" creationId="{6CF645F9-9175-4CC6-903C-47C61BC4C2CE}"/>
          </ac:picMkLst>
        </pc:picChg>
        <pc:picChg chg="del">
          <ac:chgData name="Steinar Hjelset" userId="900bcac5-039b-480b-8b37-a8273c2e007f" providerId="ADAL" clId="{06C7D212-A58D-43E9-991D-50C71310CD30}" dt="2022-02-11T07:38:24.379" v="3924" actId="478"/>
          <ac:picMkLst>
            <pc:docMk/>
            <pc:sldMk cId="1780380431" sldId="447"/>
            <ac:picMk id="7" creationId="{D6062616-11CB-4BE9-A699-14DA76F7AA3B}"/>
          </ac:picMkLst>
        </pc:picChg>
        <pc:picChg chg="add del mod">
          <ac:chgData name="Steinar Hjelset" userId="900bcac5-039b-480b-8b37-a8273c2e007f" providerId="ADAL" clId="{06C7D212-A58D-43E9-991D-50C71310CD30}" dt="2022-02-11T07:55:38.121" v="3942" actId="478"/>
          <ac:picMkLst>
            <pc:docMk/>
            <pc:sldMk cId="1780380431" sldId="447"/>
            <ac:picMk id="8" creationId="{FBB5E8E6-1742-48AB-ABD6-E1C4920B90C0}"/>
          </ac:picMkLst>
        </pc:picChg>
        <pc:picChg chg="add mod modCrop">
          <ac:chgData name="Steinar Hjelset" userId="900bcac5-039b-480b-8b37-a8273c2e007f" providerId="ADAL" clId="{06C7D212-A58D-43E9-991D-50C71310CD30}" dt="2022-02-11T08:57:14.344" v="4052" actId="1076"/>
          <ac:picMkLst>
            <pc:docMk/>
            <pc:sldMk cId="1780380431" sldId="447"/>
            <ac:picMk id="9" creationId="{11531864-046C-4AE9-9719-7E4F5C9C269C}"/>
          </ac:picMkLst>
        </pc:picChg>
      </pc:sldChg>
      <pc:sldChg chg="add del">
        <pc:chgData name="Steinar Hjelset" userId="900bcac5-039b-480b-8b37-a8273c2e007f" providerId="ADAL" clId="{06C7D212-A58D-43E9-991D-50C71310CD30}" dt="2022-02-11T07:38:49.062" v="3927" actId="47"/>
        <pc:sldMkLst>
          <pc:docMk/>
          <pc:sldMk cId="1065546250" sldId="448"/>
        </pc:sldMkLst>
      </pc:sldChg>
      <pc:sldChg chg="addSp delSp modSp add mod modClrScheme delAnim modAnim delCm chgLayout">
        <pc:chgData name="Steinar Hjelset" userId="900bcac5-039b-480b-8b37-a8273c2e007f" providerId="ADAL" clId="{06C7D212-A58D-43E9-991D-50C71310CD30}" dt="2022-03-04T09:55:24.943" v="4189"/>
        <pc:sldMkLst>
          <pc:docMk/>
          <pc:sldMk cId="1105357589" sldId="449"/>
        </pc:sldMkLst>
        <pc:picChg chg="add del mod">
          <ac:chgData name="Steinar Hjelset" userId="900bcac5-039b-480b-8b37-a8273c2e007f" providerId="ADAL" clId="{06C7D212-A58D-43E9-991D-50C71310CD30}" dt="2022-02-11T08:24:19.224" v="3966" actId="478"/>
          <ac:picMkLst>
            <pc:docMk/>
            <pc:sldMk cId="1105357589" sldId="449"/>
            <ac:picMk id="2" creationId="{77329083-1772-4475-8296-4E368F96553D}"/>
          </ac:picMkLst>
        </pc:picChg>
        <pc:picChg chg="add del mod">
          <ac:chgData name="Steinar Hjelset" userId="900bcac5-039b-480b-8b37-a8273c2e007f" providerId="ADAL" clId="{06C7D212-A58D-43E9-991D-50C71310CD30}" dt="2022-02-11T08:02:17.914" v="3945" actId="478"/>
          <ac:picMkLst>
            <pc:docMk/>
            <pc:sldMk cId="1105357589" sldId="449"/>
            <ac:picMk id="2" creationId="{D2BCA459-3F46-4A18-A91A-E967C4340C4A}"/>
          </ac:picMkLst>
        </pc:picChg>
        <pc:picChg chg="add mod modCrop">
          <ac:chgData name="Steinar Hjelset" userId="900bcac5-039b-480b-8b37-a8273c2e007f" providerId="ADAL" clId="{06C7D212-A58D-43E9-991D-50C71310CD30}" dt="2022-02-11T08:58:02.505" v="4056" actId="732"/>
          <ac:picMkLst>
            <pc:docMk/>
            <pc:sldMk cId="1105357589" sldId="449"/>
            <ac:picMk id="2" creationId="{FB00A747-3A3C-4A9B-BA85-DE24525AA8AC}"/>
          </ac:picMkLst>
        </pc:picChg>
        <pc:picChg chg="add del mod">
          <ac:chgData name="Steinar Hjelset" userId="900bcac5-039b-480b-8b37-a8273c2e007f" providerId="ADAL" clId="{06C7D212-A58D-43E9-991D-50C71310CD30}" dt="2022-02-11T08:02:58.008" v="3947" actId="478"/>
          <ac:picMkLst>
            <pc:docMk/>
            <pc:sldMk cId="1105357589" sldId="449"/>
            <ac:picMk id="3" creationId="{A80ED5BF-DA02-4257-B6CE-7757190A2F7A}"/>
          </ac:picMkLst>
        </pc:picChg>
        <pc:picChg chg="add del mod">
          <ac:chgData name="Steinar Hjelset" userId="900bcac5-039b-480b-8b37-a8273c2e007f" providerId="ADAL" clId="{06C7D212-A58D-43E9-991D-50C71310CD30}" dt="2022-02-11T08:25:15.452" v="3968" actId="478"/>
          <ac:picMkLst>
            <pc:docMk/>
            <pc:sldMk cId="1105357589" sldId="449"/>
            <ac:picMk id="3" creationId="{F04EAAD1-6078-4D79-93BF-1E0ABB9540FF}"/>
          </ac:picMkLst>
        </pc:picChg>
        <pc:picChg chg="add del mod">
          <ac:chgData name="Steinar Hjelset" userId="900bcac5-039b-480b-8b37-a8273c2e007f" providerId="ADAL" clId="{06C7D212-A58D-43E9-991D-50C71310CD30}" dt="2022-02-11T08:04:51.959" v="3950" actId="478"/>
          <ac:picMkLst>
            <pc:docMk/>
            <pc:sldMk cId="1105357589" sldId="449"/>
            <ac:picMk id="4" creationId="{6A874DAE-8F86-4FB1-9487-E4582993374E}"/>
          </ac:picMkLst>
        </pc:picChg>
        <pc:picChg chg="add del mod">
          <ac:chgData name="Steinar Hjelset" userId="900bcac5-039b-480b-8b37-a8273c2e007f" providerId="ADAL" clId="{06C7D212-A58D-43E9-991D-50C71310CD30}" dt="2022-02-11T08:26:15.031" v="3970" actId="478"/>
          <ac:picMkLst>
            <pc:docMk/>
            <pc:sldMk cId="1105357589" sldId="449"/>
            <ac:picMk id="4" creationId="{AB444AC2-1E96-482C-8BB3-3A7FCA6F1CB3}"/>
          </ac:picMkLst>
        </pc:picChg>
        <pc:picChg chg="add del mod">
          <ac:chgData name="Steinar Hjelset" userId="900bcac5-039b-480b-8b37-a8273c2e007f" providerId="ADAL" clId="{06C7D212-A58D-43E9-991D-50C71310CD30}" dt="2022-02-11T08:05:38.832" v="3952" actId="478"/>
          <ac:picMkLst>
            <pc:docMk/>
            <pc:sldMk cId="1105357589" sldId="449"/>
            <ac:picMk id="5" creationId="{88083CF1-EBCE-4239-A97A-6660B8989599}"/>
          </ac:picMkLst>
        </pc:picChg>
        <pc:picChg chg="add del mod">
          <ac:chgData name="Steinar Hjelset" userId="900bcac5-039b-480b-8b37-a8273c2e007f" providerId="ADAL" clId="{06C7D212-A58D-43E9-991D-50C71310CD30}" dt="2022-02-11T08:27:37.561" v="3972" actId="478"/>
          <ac:picMkLst>
            <pc:docMk/>
            <pc:sldMk cId="1105357589" sldId="449"/>
            <ac:picMk id="5" creationId="{C617B8EC-38E1-42AE-BF6A-E2FEB7B2B02C}"/>
          </ac:picMkLst>
        </pc:picChg>
        <pc:picChg chg="add del mod">
          <ac:chgData name="Steinar Hjelset" userId="900bcac5-039b-480b-8b37-a8273c2e007f" providerId="ADAL" clId="{06C7D212-A58D-43E9-991D-50C71310CD30}" dt="2022-02-11T08:06:55.234" v="3954" actId="478"/>
          <ac:picMkLst>
            <pc:docMk/>
            <pc:sldMk cId="1105357589" sldId="449"/>
            <ac:picMk id="6" creationId="{5D19E39A-0294-44E8-B8D5-8681B5895B91}"/>
          </ac:picMkLst>
        </pc:picChg>
        <pc:picChg chg="add del mod">
          <ac:chgData name="Steinar Hjelset" userId="900bcac5-039b-480b-8b37-a8273c2e007f" providerId="ADAL" clId="{06C7D212-A58D-43E9-991D-50C71310CD30}" dt="2022-02-11T08:28:37.719" v="3974" actId="478"/>
          <ac:picMkLst>
            <pc:docMk/>
            <pc:sldMk cId="1105357589" sldId="449"/>
            <ac:picMk id="6" creationId="{9387E72E-4BB8-493B-8763-F6A50EDDB98A}"/>
          </ac:picMkLst>
        </pc:picChg>
        <pc:picChg chg="add del mod">
          <ac:chgData name="Steinar Hjelset" userId="900bcac5-039b-480b-8b37-a8273c2e007f" providerId="ADAL" clId="{06C7D212-A58D-43E9-991D-50C71310CD30}" dt="2022-02-11T08:28:59.603" v="3976" actId="478"/>
          <ac:picMkLst>
            <pc:docMk/>
            <pc:sldMk cId="1105357589" sldId="449"/>
            <ac:picMk id="7" creationId="{07F51393-1DDB-47BD-B855-9F2CE8F692C2}"/>
          </ac:picMkLst>
        </pc:picChg>
        <pc:picChg chg="add del mod">
          <ac:chgData name="Steinar Hjelset" userId="900bcac5-039b-480b-8b37-a8273c2e007f" providerId="ADAL" clId="{06C7D212-A58D-43E9-991D-50C71310CD30}" dt="2022-02-11T08:08:38.744" v="3956" actId="478"/>
          <ac:picMkLst>
            <pc:docMk/>
            <pc:sldMk cId="1105357589" sldId="449"/>
            <ac:picMk id="7" creationId="{E53F40F0-DCB3-42DB-BD6B-5E854BFAC9D9}"/>
          </ac:picMkLst>
        </pc:picChg>
        <pc:picChg chg="add del mod">
          <ac:chgData name="Steinar Hjelset" userId="900bcac5-039b-480b-8b37-a8273c2e007f" providerId="ADAL" clId="{06C7D212-A58D-43E9-991D-50C71310CD30}" dt="2022-02-11T08:10:37.651" v="3958" actId="478"/>
          <ac:picMkLst>
            <pc:docMk/>
            <pc:sldMk cId="1105357589" sldId="449"/>
            <ac:picMk id="8" creationId="{1D4DBEDB-B024-4C9E-9150-0DC6DE65D0E3}"/>
          </ac:picMkLst>
        </pc:picChg>
        <pc:picChg chg="add del mod">
          <ac:chgData name="Steinar Hjelset" userId="900bcac5-039b-480b-8b37-a8273c2e007f" providerId="ADAL" clId="{06C7D212-A58D-43E9-991D-50C71310CD30}" dt="2022-02-11T08:30:09.319" v="3978" actId="478"/>
          <ac:picMkLst>
            <pc:docMk/>
            <pc:sldMk cId="1105357589" sldId="449"/>
            <ac:picMk id="8" creationId="{2CA38704-5B2D-4771-8B54-6AAB41B68F86}"/>
          </ac:picMkLst>
        </pc:picChg>
        <pc:picChg chg="add del mod">
          <ac:chgData name="Steinar Hjelset" userId="900bcac5-039b-480b-8b37-a8273c2e007f" providerId="ADAL" clId="{06C7D212-A58D-43E9-991D-50C71310CD30}" dt="2022-02-11T08:30:52.903" v="3980" actId="478"/>
          <ac:picMkLst>
            <pc:docMk/>
            <pc:sldMk cId="1105357589" sldId="449"/>
            <ac:picMk id="9" creationId="{407060D3-E3CE-43EC-BCAE-25C9C3C1BB63}"/>
          </ac:picMkLst>
        </pc:picChg>
        <pc:picChg chg="add del mod">
          <ac:chgData name="Steinar Hjelset" userId="900bcac5-039b-480b-8b37-a8273c2e007f" providerId="ADAL" clId="{06C7D212-A58D-43E9-991D-50C71310CD30}" dt="2022-02-11T08:15:17.486" v="3960" actId="478"/>
          <ac:picMkLst>
            <pc:docMk/>
            <pc:sldMk cId="1105357589" sldId="449"/>
            <ac:picMk id="9" creationId="{A1B8DA96-3B70-4485-A67C-2E8506E0BB79}"/>
          </ac:picMkLst>
        </pc:picChg>
        <pc:picChg chg="add del mod">
          <ac:chgData name="Steinar Hjelset" userId="900bcac5-039b-480b-8b37-a8273c2e007f" providerId="ADAL" clId="{06C7D212-A58D-43E9-991D-50C71310CD30}" dt="2022-02-11T08:15:59.039" v="3962" actId="478"/>
          <ac:picMkLst>
            <pc:docMk/>
            <pc:sldMk cId="1105357589" sldId="449"/>
            <ac:picMk id="10" creationId="{AAF7D667-AFB7-4A8D-9D9B-A69CE36857D1}"/>
          </ac:picMkLst>
        </pc:picChg>
        <pc:picChg chg="add del mod">
          <ac:chgData name="Steinar Hjelset" userId="900bcac5-039b-480b-8b37-a8273c2e007f" providerId="ADAL" clId="{06C7D212-A58D-43E9-991D-50C71310CD30}" dt="2022-02-11T08:22:50.513" v="3964" actId="478"/>
          <ac:picMkLst>
            <pc:docMk/>
            <pc:sldMk cId="1105357589" sldId="449"/>
            <ac:picMk id="11" creationId="{72488B98-9403-4B56-9162-782433F698AB}"/>
          </ac:picMkLst>
        </pc:picChg>
      </pc:sldChg>
      <pc:sldChg chg="addSp delSp modSp add mod delAnim modAnim delCm">
        <pc:chgData name="Steinar Hjelset" userId="900bcac5-039b-480b-8b37-a8273c2e007f" providerId="ADAL" clId="{06C7D212-A58D-43E9-991D-50C71310CD30}" dt="2022-03-04T09:55:39.632" v="4192"/>
        <pc:sldMkLst>
          <pc:docMk/>
          <pc:sldMk cId="292993552" sldId="450"/>
        </pc:sldMkLst>
        <pc:picChg chg="add del mod">
          <ac:chgData name="Steinar Hjelset" userId="900bcac5-039b-480b-8b37-a8273c2e007f" providerId="ADAL" clId="{06C7D212-A58D-43E9-991D-50C71310CD30}" dt="2022-02-11T08:41:13.766" v="4029" actId="478"/>
          <ac:picMkLst>
            <pc:docMk/>
            <pc:sldMk cId="292993552" sldId="450"/>
            <ac:picMk id="2" creationId="{D31ED589-56CA-4CFC-BBBE-85C37EA4EA44}"/>
          </ac:picMkLst>
        </pc:picChg>
        <pc:picChg chg="add mod modCrop">
          <ac:chgData name="Steinar Hjelset" userId="900bcac5-039b-480b-8b37-a8273c2e007f" providerId="ADAL" clId="{06C7D212-A58D-43E9-991D-50C71310CD30}" dt="2022-02-11T08:58:38.719" v="4060" actId="732"/>
          <ac:picMkLst>
            <pc:docMk/>
            <pc:sldMk cId="292993552" sldId="450"/>
            <ac:picMk id="3" creationId="{28F3E6A6-0AF7-4ABD-99FC-83A160222CC5}"/>
          </ac:picMkLst>
        </pc:picChg>
      </pc:sldChg>
    </pc:docChg>
  </pc:docChgLst>
  <pc:docChgLst>
    <pc:chgData name="Steinar Hjelset" userId="900bcac5-039b-480b-8b37-a8273c2e007f" providerId="ADAL" clId="{00E10E83-AE6A-48D3-A6BA-67923EAF6B8D}"/>
    <pc:docChg chg="delSld modSld">
      <pc:chgData name="Steinar Hjelset" userId="900bcac5-039b-480b-8b37-a8273c2e007f" providerId="ADAL" clId="{00E10E83-AE6A-48D3-A6BA-67923EAF6B8D}" dt="2022-03-07T08:53:38.275" v="16" actId="20577"/>
      <pc:docMkLst>
        <pc:docMk/>
      </pc:docMkLst>
      <pc:sldChg chg="modSp mod">
        <pc:chgData name="Steinar Hjelset" userId="900bcac5-039b-480b-8b37-a8273c2e007f" providerId="ADAL" clId="{00E10E83-AE6A-48D3-A6BA-67923EAF6B8D}" dt="2022-03-07T08:53:38.275" v="16" actId="20577"/>
        <pc:sldMkLst>
          <pc:docMk/>
          <pc:sldMk cId="2369576766" sldId="282"/>
        </pc:sldMkLst>
        <pc:spChg chg="mod">
          <ac:chgData name="Steinar Hjelset" userId="900bcac5-039b-480b-8b37-a8273c2e007f" providerId="ADAL" clId="{00E10E83-AE6A-48D3-A6BA-67923EAF6B8D}" dt="2022-03-07T08:53:38.275" v="16" actId="20577"/>
          <ac:spMkLst>
            <pc:docMk/>
            <pc:sldMk cId="2369576766" sldId="282"/>
            <ac:spMk id="13" creationId="{354F250F-3B19-49B3-BACE-28C6F7D239BC}"/>
          </ac:spMkLst>
        </pc:spChg>
        <pc:spChg chg="mod">
          <ac:chgData name="Steinar Hjelset" userId="900bcac5-039b-480b-8b37-a8273c2e007f" providerId="ADAL" clId="{00E10E83-AE6A-48D3-A6BA-67923EAF6B8D}" dt="2022-03-07T08:50:00.432" v="4" actId="20577"/>
          <ac:spMkLst>
            <pc:docMk/>
            <pc:sldMk cId="2369576766" sldId="282"/>
            <ac:spMk id="35" creationId="{D23EAFB2-02B8-4CDB-8C3F-046AA0DA229C}"/>
          </ac:spMkLst>
        </pc:spChg>
        <pc:spChg chg="mod">
          <ac:chgData name="Steinar Hjelset" userId="900bcac5-039b-480b-8b37-a8273c2e007f" providerId="ADAL" clId="{00E10E83-AE6A-48D3-A6BA-67923EAF6B8D}" dt="2022-03-07T08:53:31.309" v="6" actId="20577"/>
          <ac:spMkLst>
            <pc:docMk/>
            <pc:sldMk cId="2369576766" sldId="282"/>
            <ac:spMk id="39" creationId="{BA321529-856D-43D6-AFA0-5F67C04012C2}"/>
          </ac:spMkLst>
        </pc:spChg>
      </pc:sldChg>
      <pc:sldChg chg="modSp mod">
        <pc:chgData name="Steinar Hjelset" userId="900bcac5-039b-480b-8b37-a8273c2e007f" providerId="ADAL" clId="{00E10E83-AE6A-48D3-A6BA-67923EAF6B8D}" dt="2022-03-07T08:50:18.369" v="5" actId="20577"/>
        <pc:sldMkLst>
          <pc:docMk/>
          <pc:sldMk cId="3312035533" sldId="435"/>
        </pc:sldMkLst>
        <pc:spChg chg="mod">
          <ac:chgData name="Steinar Hjelset" userId="900bcac5-039b-480b-8b37-a8273c2e007f" providerId="ADAL" clId="{00E10E83-AE6A-48D3-A6BA-67923EAF6B8D}" dt="2022-03-07T08:50:18.369" v="5" actId="20577"/>
          <ac:spMkLst>
            <pc:docMk/>
            <pc:sldMk cId="3312035533" sldId="435"/>
            <ac:spMk id="3" creationId="{6E29B19E-0968-49D5-B6E6-C77C9D10B95D}"/>
          </ac:spMkLst>
        </pc:spChg>
      </pc:sldChg>
      <pc:sldChg chg="del">
        <pc:chgData name="Steinar Hjelset" userId="900bcac5-039b-480b-8b37-a8273c2e007f" providerId="ADAL" clId="{00E10E83-AE6A-48D3-A6BA-67923EAF6B8D}" dt="2022-03-04T12:52:33.262" v="0" actId="47"/>
        <pc:sldMkLst>
          <pc:docMk/>
          <pc:sldMk cId="4280145275" sldId="446"/>
        </pc:sldMkLst>
      </pc:sldChg>
      <pc:sldChg chg="del">
        <pc:chgData name="Steinar Hjelset" userId="900bcac5-039b-480b-8b37-a8273c2e007f" providerId="ADAL" clId="{00E10E83-AE6A-48D3-A6BA-67923EAF6B8D}" dt="2022-03-04T12:52:37.057" v="1" actId="47"/>
        <pc:sldMkLst>
          <pc:docMk/>
          <pc:sldMk cId="1780380431" sldId="447"/>
        </pc:sldMkLst>
      </pc:sldChg>
      <pc:sldChg chg="del">
        <pc:chgData name="Steinar Hjelset" userId="900bcac5-039b-480b-8b37-a8273c2e007f" providerId="ADAL" clId="{00E10E83-AE6A-48D3-A6BA-67923EAF6B8D}" dt="2022-03-04T12:52:46.450" v="2" actId="47"/>
        <pc:sldMkLst>
          <pc:docMk/>
          <pc:sldMk cId="1105357589" sldId="449"/>
        </pc:sldMkLst>
      </pc:sldChg>
      <pc:sldChg chg="del">
        <pc:chgData name="Steinar Hjelset" userId="900bcac5-039b-480b-8b37-a8273c2e007f" providerId="ADAL" clId="{00E10E83-AE6A-48D3-A6BA-67923EAF6B8D}" dt="2022-03-04T12:52:49.444" v="3" actId="47"/>
        <pc:sldMkLst>
          <pc:docMk/>
          <pc:sldMk cId="292993552" sldId="450"/>
        </pc:sldMkLst>
      </pc:sldChg>
    </pc:docChg>
  </pc:docChgLst>
  <pc:docChgLst>
    <pc:chgData name="Steinar Hjelset" userId="900bcac5-039b-480b-8b37-a8273c2e007f" providerId="ADAL" clId="{B6663C19-6CC3-44A3-AD58-7C7A695BC096}"/>
    <pc:docChg chg="delSld modSld">
      <pc:chgData name="Steinar Hjelset" userId="900bcac5-039b-480b-8b37-a8273c2e007f" providerId="ADAL" clId="{B6663C19-6CC3-44A3-AD58-7C7A695BC096}" dt="2022-03-04T10:07:21.289" v="14" actId="20577"/>
      <pc:docMkLst>
        <pc:docMk/>
      </pc:docMkLst>
      <pc:sldChg chg="modNotesTx">
        <pc:chgData name="Steinar Hjelset" userId="900bcac5-039b-480b-8b37-a8273c2e007f" providerId="ADAL" clId="{B6663C19-6CC3-44A3-AD58-7C7A695BC096}" dt="2022-03-04T10:06:32.956" v="1" actId="20577"/>
        <pc:sldMkLst>
          <pc:docMk/>
          <pc:sldMk cId="2369576766" sldId="282"/>
        </pc:sldMkLst>
      </pc:sldChg>
      <pc:sldChg chg="del">
        <pc:chgData name="Steinar Hjelset" userId="900bcac5-039b-480b-8b37-a8273c2e007f" providerId="ADAL" clId="{B6663C19-6CC3-44A3-AD58-7C7A695BC096}" dt="2022-03-04T10:04:25.196" v="0" actId="47"/>
        <pc:sldMkLst>
          <pc:docMk/>
          <pc:sldMk cId="3602948319" sldId="434"/>
        </pc:sldMkLst>
      </pc:sldChg>
      <pc:sldChg chg="modNotesTx">
        <pc:chgData name="Steinar Hjelset" userId="900bcac5-039b-480b-8b37-a8273c2e007f" providerId="ADAL" clId="{B6663C19-6CC3-44A3-AD58-7C7A695BC096}" dt="2022-03-04T10:06:37.153" v="2" actId="20577"/>
        <pc:sldMkLst>
          <pc:docMk/>
          <pc:sldMk cId="3312035533" sldId="435"/>
        </pc:sldMkLst>
      </pc:sldChg>
      <pc:sldChg chg="modNotesTx">
        <pc:chgData name="Steinar Hjelset" userId="900bcac5-039b-480b-8b37-a8273c2e007f" providerId="ADAL" clId="{B6663C19-6CC3-44A3-AD58-7C7A695BC096}" dt="2022-03-04T10:06:40.619" v="3" actId="20577"/>
        <pc:sldMkLst>
          <pc:docMk/>
          <pc:sldMk cId="3706695453" sldId="436"/>
        </pc:sldMkLst>
      </pc:sldChg>
      <pc:sldChg chg="modNotesTx">
        <pc:chgData name="Steinar Hjelset" userId="900bcac5-039b-480b-8b37-a8273c2e007f" providerId="ADAL" clId="{B6663C19-6CC3-44A3-AD58-7C7A695BC096}" dt="2022-03-04T10:06:48.134" v="5" actId="20577"/>
        <pc:sldMkLst>
          <pc:docMk/>
          <pc:sldMk cId="1215049884" sldId="438"/>
        </pc:sldMkLst>
      </pc:sldChg>
      <pc:sldChg chg="modNotesTx">
        <pc:chgData name="Steinar Hjelset" userId="900bcac5-039b-480b-8b37-a8273c2e007f" providerId="ADAL" clId="{B6663C19-6CC3-44A3-AD58-7C7A695BC096}" dt="2022-03-04T10:06:57.429" v="7" actId="20577"/>
        <pc:sldMkLst>
          <pc:docMk/>
          <pc:sldMk cId="3824214931" sldId="439"/>
        </pc:sldMkLst>
      </pc:sldChg>
      <pc:sldChg chg="modNotesTx">
        <pc:chgData name="Steinar Hjelset" userId="900bcac5-039b-480b-8b37-a8273c2e007f" providerId="ADAL" clId="{B6663C19-6CC3-44A3-AD58-7C7A695BC096}" dt="2022-03-04T10:07:01.504" v="8" actId="20577"/>
        <pc:sldMkLst>
          <pc:docMk/>
          <pc:sldMk cId="488050027" sldId="440"/>
        </pc:sldMkLst>
      </pc:sldChg>
      <pc:sldChg chg="modNotesTx">
        <pc:chgData name="Steinar Hjelset" userId="900bcac5-039b-480b-8b37-a8273c2e007f" providerId="ADAL" clId="{B6663C19-6CC3-44A3-AD58-7C7A695BC096}" dt="2022-03-04T10:07:11.209" v="11" actId="20577"/>
        <pc:sldMkLst>
          <pc:docMk/>
          <pc:sldMk cId="2321853852" sldId="443"/>
        </pc:sldMkLst>
      </pc:sldChg>
      <pc:sldChg chg="modNotesTx">
        <pc:chgData name="Steinar Hjelset" userId="900bcac5-039b-480b-8b37-a8273c2e007f" providerId="ADAL" clId="{B6663C19-6CC3-44A3-AD58-7C7A695BC096}" dt="2022-03-04T10:07:14.570" v="12" actId="20577"/>
        <pc:sldMkLst>
          <pc:docMk/>
          <pc:sldMk cId="3869587364" sldId="444"/>
        </pc:sldMkLst>
      </pc:sldChg>
      <pc:sldChg chg="modNotesTx">
        <pc:chgData name="Steinar Hjelset" userId="900bcac5-039b-480b-8b37-a8273c2e007f" providerId="ADAL" clId="{B6663C19-6CC3-44A3-AD58-7C7A695BC096}" dt="2022-03-04T10:07:21.289" v="14" actId="20577"/>
        <pc:sldMkLst>
          <pc:docMk/>
          <pc:sldMk cId="1010789617" sldId="445"/>
        </pc:sldMkLst>
      </pc:sldChg>
      <pc:sldChg chg="modNotesTx">
        <pc:chgData name="Steinar Hjelset" userId="900bcac5-039b-480b-8b37-a8273c2e007f" providerId="ADAL" clId="{B6663C19-6CC3-44A3-AD58-7C7A695BC096}" dt="2022-03-04T10:06:45.256" v="4" actId="20577"/>
        <pc:sldMkLst>
          <pc:docMk/>
          <pc:sldMk cId="4280145275" sldId="446"/>
        </pc:sldMkLst>
      </pc:sldChg>
      <pc:sldChg chg="modNotesTx">
        <pc:chgData name="Steinar Hjelset" userId="900bcac5-039b-480b-8b37-a8273c2e007f" providerId="ADAL" clId="{B6663C19-6CC3-44A3-AD58-7C7A695BC096}" dt="2022-03-04T10:06:54.119" v="6" actId="20577"/>
        <pc:sldMkLst>
          <pc:docMk/>
          <pc:sldMk cId="1780380431" sldId="447"/>
        </pc:sldMkLst>
      </pc:sldChg>
      <pc:sldChg chg="modNotesTx">
        <pc:chgData name="Steinar Hjelset" userId="900bcac5-039b-480b-8b37-a8273c2e007f" providerId="ADAL" clId="{B6663C19-6CC3-44A3-AD58-7C7A695BC096}" dt="2022-03-04T10:07:07.728" v="10" actId="20577"/>
        <pc:sldMkLst>
          <pc:docMk/>
          <pc:sldMk cId="1105357589" sldId="449"/>
        </pc:sldMkLst>
      </pc:sldChg>
      <pc:sldChg chg="modNotesTx">
        <pc:chgData name="Steinar Hjelset" userId="900bcac5-039b-480b-8b37-a8273c2e007f" providerId="ADAL" clId="{B6663C19-6CC3-44A3-AD58-7C7A695BC096}" dt="2022-03-04T10:07:17.684" v="13" actId="20577"/>
        <pc:sldMkLst>
          <pc:docMk/>
          <pc:sldMk cId="292993552" sldId="450"/>
        </pc:sldMkLst>
      </pc:sldChg>
    </pc:docChg>
  </pc:docChgLst>
  <pc:docChgLst>
    <pc:chgData name="Ingrid Helen Bårvåg Sætrevik" userId="3bd1dfa2-69de-467e-83b4-9d990879f9ec" providerId="ADAL" clId="{40F35B65-84B7-41E1-BB6C-B6F6B4475561}"/>
    <pc:docChg chg="modSld">
      <pc:chgData name="Ingrid Helen Bårvåg Sætrevik" userId="3bd1dfa2-69de-467e-83b4-9d990879f9ec" providerId="ADAL" clId="{40F35B65-84B7-41E1-BB6C-B6F6B4475561}" dt="2022-01-13T13:33:06.314" v="0" actId="20578"/>
      <pc:docMkLst>
        <pc:docMk/>
      </pc:docMkLst>
      <pc:sldChg chg="modSp">
        <pc:chgData name="Ingrid Helen Bårvåg Sætrevik" userId="3bd1dfa2-69de-467e-83b4-9d990879f9ec" providerId="ADAL" clId="{40F35B65-84B7-41E1-BB6C-B6F6B4475561}" dt="2022-01-13T13:33:06.314" v="0" actId="20578"/>
        <pc:sldMkLst>
          <pc:docMk/>
          <pc:sldMk cId="3312035533" sldId="435"/>
        </pc:sldMkLst>
        <pc:spChg chg="mod">
          <ac:chgData name="Ingrid Helen Bårvåg Sætrevik" userId="3bd1dfa2-69de-467e-83b4-9d990879f9ec" providerId="ADAL" clId="{40F35B65-84B7-41E1-BB6C-B6F6B4475561}" dt="2022-01-13T13:33:06.314" v="0" actId="20578"/>
          <ac:spMkLst>
            <pc:docMk/>
            <pc:sldMk cId="3312035533" sldId="435"/>
            <ac:spMk id="3" creationId="{6E29B19E-0968-49D5-B6E6-C77C9D10B95D}"/>
          </ac:spMkLst>
        </pc:spChg>
      </pc:sldChg>
    </pc:docChg>
  </pc:docChgLst>
  <pc:docChgLst>
    <pc:chgData name="Ekroll, Ole" userId="S::ole.ekroll_bergen.kommune.no#ext#@ksiskyen.onmicrosoft.com::c346a5bc-a252-4c53-897c-ae8b892d1938" providerId="AD" clId="Web-{AD6F72E9-EEEE-5D23-739C-EA4735F9A4E2}"/>
    <pc:docChg chg="mod sldOrd">
      <pc:chgData name="Ekroll, Ole" userId="S::ole.ekroll_bergen.kommune.no#ext#@ksiskyen.onmicrosoft.com::c346a5bc-a252-4c53-897c-ae8b892d1938" providerId="AD" clId="Web-{AD6F72E9-EEEE-5D23-739C-EA4735F9A4E2}" dt="2022-02-10T10:53:55.900" v="10"/>
      <pc:docMkLst>
        <pc:docMk/>
      </pc:docMkLst>
      <pc:sldChg chg="addCm delCm modCm">
        <pc:chgData name="Ekroll, Ole" userId="S::ole.ekroll_bergen.kommune.no#ext#@ksiskyen.onmicrosoft.com::c346a5bc-a252-4c53-897c-ae8b892d1938" providerId="AD" clId="Web-{AD6F72E9-EEEE-5D23-739C-EA4735F9A4E2}" dt="2022-02-10T10:51:14.084" v="8"/>
        <pc:sldMkLst>
          <pc:docMk/>
          <pc:sldMk cId="2321853852" sldId="443"/>
        </pc:sldMkLst>
      </pc:sldChg>
      <pc:sldChg chg="ord addCm">
        <pc:chgData name="Ekroll, Ole" userId="S::ole.ekroll_bergen.kommune.no#ext#@ksiskyen.onmicrosoft.com::c346a5bc-a252-4c53-897c-ae8b892d1938" providerId="AD" clId="Web-{AD6F72E9-EEEE-5D23-739C-EA4735F9A4E2}" dt="2022-02-10T10:53:55.900" v="10"/>
        <pc:sldMkLst>
          <pc:docMk/>
          <pc:sldMk cId="1010789617" sldId="445"/>
        </pc:sldMkLst>
      </pc:sldChg>
      <pc:sldChg chg="addCm">
        <pc:chgData name="Ekroll, Ole" userId="S::ole.ekroll_bergen.kommune.no#ext#@ksiskyen.onmicrosoft.com::c346a5bc-a252-4c53-897c-ae8b892d1938" providerId="AD" clId="Web-{AD6F72E9-EEEE-5D23-739C-EA4735F9A4E2}" dt="2022-02-10T10:43:29.105" v="4"/>
        <pc:sldMkLst>
          <pc:docMk/>
          <pc:sldMk cId="4280145275" sldId="446"/>
        </pc:sldMkLst>
      </pc:sldChg>
    </pc:docChg>
  </pc:docChgLst>
  <pc:docChgLst>
    <pc:chgData name="Steinar Hjelset" userId="727899f6-15b8-4b65-aaa1-6e1fcb12381b" providerId="ADAL" clId="{CC630DBA-030B-476C-B254-8FF43D9BF221}"/>
    <pc:docChg chg="custSel delSld modSld">
      <pc:chgData name="Steinar Hjelset" userId="727899f6-15b8-4b65-aaa1-6e1fcb12381b" providerId="ADAL" clId="{CC630DBA-030B-476C-B254-8FF43D9BF221}" dt="2022-01-05T10:12:11.451" v="403" actId="47"/>
      <pc:docMkLst>
        <pc:docMk/>
      </pc:docMkLst>
      <pc:sldChg chg="modSp mod">
        <pc:chgData name="Steinar Hjelset" userId="727899f6-15b8-4b65-aaa1-6e1fcb12381b" providerId="ADAL" clId="{CC630DBA-030B-476C-B254-8FF43D9BF221}" dt="2022-01-05T10:01:07.405" v="36" actId="20577"/>
        <pc:sldMkLst>
          <pc:docMk/>
          <pc:sldMk cId="694676538" sldId="256"/>
        </pc:sldMkLst>
        <pc:spChg chg="mod">
          <ac:chgData name="Steinar Hjelset" userId="727899f6-15b8-4b65-aaa1-6e1fcb12381b" providerId="ADAL" clId="{CC630DBA-030B-476C-B254-8FF43D9BF221}" dt="2022-01-05T10:01:07.405" v="36" actId="20577"/>
          <ac:spMkLst>
            <pc:docMk/>
            <pc:sldMk cId="694676538" sldId="256"/>
            <ac:spMk id="3" creationId="{76AEBCD4-FE95-4447-934C-558DA0DEF171}"/>
          </ac:spMkLst>
        </pc:spChg>
      </pc:sldChg>
      <pc:sldChg chg="addSp delSp modSp mod">
        <pc:chgData name="Steinar Hjelset" userId="727899f6-15b8-4b65-aaa1-6e1fcb12381b" providerId="ADAL" clId="{CC630DBA-030B-476C-B254-8FF43D9BF221}" dt="2022-01-05T10:11:46.447" v="402" actId="20577"/>
        <pc:sldMkLst>
          <pc:docMk/>
          <pc:sldMk cId="4241648534" sldId="266"/>
        </pc:sldMkLst>
        <pc:spChg chg="mod">
          <ac:chgData name="Steinar Hjelset" userId="727899f6-15b8-4b65-aaa1-6e1fcb12381b" providerId="ADAL" clId="{CC630DBA-030B-476C-B254-8FF43D9BF221}" dt="2022-01-05T10:11:01.673" v="395" actId="1035"/>
          <ac:spMkLst>
            <pc:docMk/>
            <pc:sldMk cId="4241648534" sldId="266"/>
            <ac:spMk id="6" creationId="{37786562-55A4-4A43-9EB9-D08583E63062}"/>
          </ac:spMkLst>
        </pc:spChg>
        <pc:spChg chg="mod">
          <ac:chgData name="Steinar Hjelset" userId="727899f6-15b8-4b65-aaa1-6e1fcb12381b" providerId="ADAL" clId="{CC630DBA-030B-476C-B254-8FF43D9BF221}" dt="2022-01-05T10:11:01.673" v="395" actId="1035"/>
          <ac:spMkLst>
            <pc:docMk/>
            <pc:sldMk cId="4241648534" sldId="266"/>
            <ac:spMk id="7" creationId="{953A8EDF-0B3E-4D24-9C4D-AC881F606E0A}"/>
          </ac:spMkLst>
        </pc:spChg>
        <pc:spChg chg="mod">
          <ac:chgData name="Steinar Hjelset" userId="727899f6-15b8-4b65-aaa1-6e1fcb12381b" providerId="ADAL" clId="{CC630DBA-030B-476C-B254-8FF43D9BF221}" dt="2022-01-05T10:11:01.673" v="395" actId="1035"/>
          <ac:spMkLst>
            <pc:docMk/>
            <pc:sldMk cId="4241648534" sldId="266"/>
            <ac:spMk id="9" creationId="{F99236A4-795A-4860-B086-E23812680204}"/>
          </ac:spMkLst>
        </pc:spChg>
        <pc:spChg chg="mod">
          <ac:chgData name="Steinar Hjelset" userId="727899f6-15b8-4b65-aaa1-6e1fcb12381b" providerId="ADAL" clId="{CC630DBA-030B-476C-B254-8FF43D9BF221}" dt="2022-01-05T10:11:01.673" v="395" actId="1035"/>
          <ac:spMkLst>
            <pc:docMk/>
            <pc:sldMk cId="4241648534" sldId="266"/>
            <ac:spMk id="10" creationId="{2391FCBE-C203-459D-B6EF-40467E2A8539}"/>
          </ac:spMkLst>
        </pc:spChg>
        <pc:spChg chg="mod">
          <ac:chgData name="Steinar Hjelset" userId="727899f6-15b8-4b65-aaa1-6e1fcb12381b" providerId="ADAL" clId="{CC630DBA-030B-476C-B254-8FF43D9BF221}" dt="2022-01-05T10:11:01.673" v="395" actId="1035"/>
          <ac:spMkLst>
            <pc:docMk/>
            <pc:sldMk cId="4241648534" sldId="266"/>
            <ac:spMk id="20" creationId="{FEDE84DB-6BBB-4082-837D-B6503DE9B19A}"/>
          </ac:spMkLst>
        </pc:spChg>
        <pc:spChg chg="mod">
          <ac:chgData name="Steinar Hjelset" userId="727899f6-15b8-4b65-aaa1-6e1fcb12381b" providerId="ADAL" clId="{CC630DBA-030B-476C-B254-8FF43D9BF221}" dt="2022-01-05T10:11:01.673" v="395" actId="1035"/>
          <ac:spMkLst>
            <pc:docMk/>
            <pc:sldMk cId="4241648534" sldId="266"/>
            <ac:spMk id="21" creationId="{127B3BDC-8B6B-4902-9957-1DBB2C4724E8}"/>
          </ac:spMkLst>
        </pc:spChg>
        <pc:spChg chg="mod">
          <ac:chgData name="Steinar Hjelset" userId="727899f6-15b8-4b65-aaa1-6e1fcb12381b" providerId="ADAL" clId="{CC630DBA-030B-476C-B254-8FF43D9BF221}" dt="2022-01-05T10:11:01.673" v="395" actId="1035"/>
          <ac:spMkLst>
            <pc:docMk/>
            <pc:sldMk cId="4241648534" sldId="266"/>
            <ac:spMk id="22" creationId="{65D246A8-625B-4FE7-A0D0-ACFADF406F4D}"/>
          </ac:spMkLst>
        </pc:spChg>
        <pc:spChg chg="mod">
          <ac:chgData name="Steinar Hjelset" userId="727899f6-15b8-4b65-aaa1-6e1fcb12381b" providerId="ADAL" clId="{CC630DBA-030B-476C-B254-8FF43D9BF221}" dt="2022-01-05T10:11:01.673" v="395" actId="1035"/>
          <ac:spMkLst>
            <pc:docMk/>
            <pc:sldMk cId="4241648534" sldId="266"/>
            <ac:spMk id="24" creationId="{C0D4B9CB-07EF-4BC8-B202-F8B34B51001D}"/>
          </ac:spMkLst>
        </pc:spChg>
        <pc:spChg chg="mod">
          <ac:chgData name="Steinar Hjelset" userId="727899f6-15b8-4b65-aaa1-6e1fcb12381b" providerId="ADAL" clId="{CC630DBA-030B-476C-B254-8FF43D9BF221}" dt="2022-01-05T10:11:01.673" v="395" actId="1035"/>
          <ac:spMkLst>
            <pc:docMk/>
            <pc:sldMk cId="4241648534" sldId="266"/>
            <ac:spMk id="27" creationId="{A4BC9481-AEC8-4922-95B5-EAA4A096CA9B}"/>
          </ac:spMkLst>
        </pc:spChg>
        <pc:spChg chg="mod">
          <ac:chgData name="Steinar Hjelset" userId="727899f6-15b8-4b65-aaa1-6e1fcb12381b" providerId="ADAL" clId="{CC630DBA-030B-476C-B254-8FF43D9BF221}" dt="2022-01-05T10:11:01.673" v="395" actId="1035"/>
          <ac:spMkLst>
            <pc:docMk/>
            <pc:sldMk cId="4241648534" sldId="266"/>
            <ac:spMk id="28" creationId="{BED31560-06A2-4355-A931-4C05EAAA32AB}"/>
          </ac:spMkLst>
        </pc:spChg>
        <pc:spChg chg="mod">
          <ac:chgData name="Steinar Hjelset" userId="727899f6-15b8-4b65-aaa1-6e1fcb12381b" providerId="ADAL" clId="{CC630DBA-030B-476C-B254-8FF43D9BF221}" dt="2022-01-05T10:11:01.673" v="395" actId="1035"/>
          <ac:spMkLst>
            <pc:docMk/>
            <pc:sldMk cId="4241648534" sldId="266"/>
            <ac:spMk id="36" creationId="{5BB33FC1-BB5F-4925-B2E3-90DA7EC8BB65}"/>
          </ac:spMkLst>
        </pc:spChg>
        <pc:spChg chg="add mod">
          <ac:chgData name="Steinar Hjelset" userId="727899f6-15b8-4b65-aaa1-6e1fcb12381b" providerId="ADAL" clId="{CC630DBA-030B-476C-B254-8FF43D9BF221}" dt="2022-01-05T10:11:01.673" v="395" actId="1035"/>
          <ac:spMkLst>
            <pc:docMk/>
            <pc:sldMk cId="4241648534" sldId="266"/>
            <ac:spMk id="39" creationId="{B0829B36-1815-4A9E-A8D1-F2E08FCF4A6F}"/>
          </ac:spMkLst>
        </pc:spChg>
        <pc:spChg chg="add mod">
          <ac:chgData name="Steinar Hjelset" userId="727899f6-15b8-4b65-aaa1-6e1fcb12381b" providerId="ADAL" clId="{CC630DBA-030B-476C-B254-8FF43D9BF221}" dt="2022-01-05T10:11:01.673" v="395" actId="1035"/>
          <ac:spMkLst>
            <pc:docMk/>
            <pc:sldMk cId="4241648534" sldId="266"/>
            <ac:spMk id="40" creationId="{97FB6505-B176-4A0C-9DE0-2679924F3BFD}"/>
          </ac:spMkLst>
        </pc:spChg>
        <pc:spChg chg="add mod">
          <ac:chgData name="Steinar Hjelset" userId="727899f6-15b8-4b65-aaa1-6e1fcb12381b" providerId="ADAL" clId="{CC630DBA-030B-476C-B254-8FF43D9BF221}" dt="2022-01-05T10:11:01.673" v="395" actId="1035"/>
          <ac:spMkLst>
            <pc:docMk/>
            <pc:sldMk cId="4241648534" sldId="266"/>
            <ac:spMk id="43" creationId="{D9A4A0EB-62B6-4AC6-A9F9-6DBB25F3831E}"/>
          </ac:spMkLst>
        </pc:spChg>
        <pc:spChg chg="add mod">
          <ac:chgData name="Steinar Hjelset" userId="727899f6-15b8-4b65-aaa1-6e1fcb12381b" providerId="ADAL" clId="{CC630DBA-030B-476C-B254-8FF43D9BF221}" dt="2022-01-05T10:11:46.447" v="402" actId="20577"/>
          <ac:spMkLst>
            <pc:docMk/>
            <pc:sldMk cId="4241648534" sldId="266"/>
            <ac:spMk id="45" creationId="{0E14865D-30B6-42EC-A744-AC16D0603923}"/>
          </ac:spMkLst>
        </pc:spChg>
        <pc:cxnChg chg="mod">
          <ac:chgData name="Steinar Hjelset" userId="727899f6-15b8-4b65-aaa1-6e1fcb12381b" providerId="ADAL" clId="{CC630DBA-030B-476C-B254-8FF43D9BF221}" dt="2022-01-05T10:11:01.673" v="395" actId="1035"/>
          <ac:cxnSpMkLst>
            <pc:docMk/>
            <pc:sldMk cId="4241648534" sldId="266"/>
            <ac:cxnSpMk id="12" creationId="{A6EB07A7-0F51-479F-A6F0-B5A092C4B379}"/>
          </ac:cxnSpMkLst>
        </pc:cxnChg>
        <pc:cxnChg chg="del mod">
          <ac:chgData name="Steinar Hjelset" userId="727899f6-15b8-4b65-aaa1-6e1fcb12381b" providerId="ADAL" clId="{CC630DBA-030B-476C-B254-8FF43D9BF221}" dt="2022-01-05T10:06:07.012" v="204" actId="478"/>
          <ac:cxnSpMkLst>
            <pc:docMk/>
            <pc:sldMk cId="4241648534" sldId="266"/>
            <ac:cxnSpMk id="18" creationId="{ECA258D8-8BBB-41A4-A58B-8D3ACD0CA641}"/>
          </ac:cxnSpMkLst>
        </pc:cxnChg>
        <pc:cxnChg chg="mod ord">
          <ac:chgData name="Steinar Hjelset" userId="727899f6-15b8-4b65-aaa1-6e1fcb12381b" providerId="ADAL" clId="{CC630DBA-030B-476C-B254-8FF43D9BF221}" dt="2022-01-05T10:11:01.673" v="395" actId="1035"/>
          <ac:cxnSpMkLst>
            <pc:docMk/>
            <pc:sldMk cId="4241648534" sldId="266"/>
            <ac:cxnSpMk id="19" creationId="{53A8F485-DB5A-4500-8DEF-886D4BEAD3E1}"/>
          </ac:cxnSpMkLst>
        </pc:cxnChg>
        <pc:cxnChg chg="del mod">
          <ac:chgData name="Steinar Hjelset" userId="727899f6-15b8-4b65-aaa1-6e1fcb12381b" providerId="ADAL" clId="{CC630DBA-030B-476C-B254-8FF43D9BF221}" dt="2022-01-05T10:05:56.096" v="198" actId="478"/>
          <ac:cxnSpMkLst>
            <pc:docMk/>
            <pc:sldMk cId="4241648534" sldId="266"/>
            <ac:cxnSpMk id="25" creationId="{CD032A09-7C30-455E-B9DF-155948FF7B11}"/>
          </ac:cxnSpMkLst>
        </pc:cxnChg>
        <pc:cxnChg chg="add mod ord">
          <ac:chgData name="Steinar Hjelset" userId="727899f6-15b8-4b65-aaa1-6e1fcb12381b" providerId="ADAL" clId="{CC630DBA-030B-476C-B254-8FF43D9BF221}" dt="2022-01-05T10:11:01.673" v="395" actId="1035"/>
          <ac:cxnSpMkLst>
            <pc:docMk/>
            <pc:sldMk cId="4241648534" sldId="266"/>
            <ac:cxnSpMk id="29" creationId="{464E4F3D-182A-46C7-B702-E9BB9DFBD92E}"/>
          </ac:cxnSpMkLst>
        </pc:cxnChg>
        <pc:cxnChg chg="add mod ord">
          <ac:chgData name="Steinar Hjelset" userId="727899f6-15b8-4b65-aaa1-6e1fcb12381b" providerId="ADAL" clId="{CC630DBA-030B-476C-B254-8FF43D9BF221}" dt="2022-01-05T10:11:01.673" v="395" actId="1035"/>
          <ac:cxnSpMkLst>
            <pc:docMk/>
            <pc:sldMk cId="4241648534" sldId="266"/>
            <ac:cxnSpMk id="30" creationId="{183912A7-F4A3-4055-93EC-A323EB1D5C14}"/>
          </ac:cxnSpMkLst>
        </pc:cxnChg>
        <pc:cxnChg chg="add mod ord">
          <ac:chgData name="Steinar Hjelset" userId="727899f6-15b8-4b65-aaa1-6e1fcb12381b" providerId="ADAL" clId="{CC630DBA-030B-476C-B254-8FF43D9BF221}" dt="2022-01-05T10:11:01.673" v="395" actId="1035"/>
          <ac:cxnSpMkLst>
            <pc:docMk/>
            <pc:sldMk cId="4241648534" sldId="266"/>
            <ac:cxnSpMk id="31" creationId="{F35B57B4-1EE8-4683-9FB6-4437A37BEB2E}"/>
          </ac:cxnSpMkLst>
        </pc:cxnChg>
        <pc:cxnChg chg="add mod ord">
          <ac:chgData name="Steinar Hjelset" userId="727899f6-15b8-4b65-aaa1-6e1fcb12381b" providerId="ADAL" clId="{CC630DBA-030B-476C-B254-8FF43D9BF221}" dt="2022-01-05T10:11:01.673" v="395" actId="1035"/>
          <ac:cxnSpMkLst>
            <pc:docMk/>
            <pc:sldMk cId="4241648534" sldId="266"/>
            <ac:cxnSpMk id="32" creationId="{0FC10CD6-EDC1-41E6-8D85-431700C9CE59}"/>
          </ac:cxnSpMkLst>
        </pc:cxnChg>
        <pc:cxnChg chg="del mod">
          <ac:chgData name="Steinar Hjelset" userId="727899f6-15b8-4b65-aaa1-6e1fcb12381b" providerId="ADAL" clId="{CC630DBA-030B-476C-B254-8FF43D9BF221}" dt="2022-01-05T10:06:21.666" v="210" actId="478"/>
          <ac:cxnSpMkLst>
            <pc:docMk/>
            <pc:sldMk cId="4241648534" sldId="266"/>
            <ac:cxnSpMk id="33" creationId="{9A470896-C6C0-4314-B383-7EEE13A3495E}"/>
          </ac:cxnSpMkLst>
        </pc:cxnChg>
        <pc:cxnChg chg="del mod">
          <ac:chgData name="Steinar Hjelset" userId="727899f6-15b8-4b65-aaa1-6e1fcb12381b" providerId="ADAL" clId="{CC630DBA-030B-476C-B254-8FF43D9BF221}" dt="2022-01-05T10:06:45.668" v="223" actId="478"/>
          <ac:cxnSpMkLst>
            <pc:docMk/>
            <pc:sldMk cId="4241648534" sldId="266"/>
            <ac:cxnSpMk id="34" creationId="{E3C1DA2B-5B8C-4968-85F3-E0264F7E8F11}"/>
          </ac:cxnSpMkLst>
        </pc:cxnChg>
        <pc:cxnChg chg="del mod">
          <ac:chgData name="Steinar Hjelset" userId="727899f6-15b8-4b65-aaa1-6e1fcb12381b" providerId="ADAL" clId="{CC630DBA-030B-476C-B254-8FF43D9BF221}" dt="2022-01-05T10:06:58.411" v="230" actId="478"/>
          <ac:cxnSpMkLst>
            <pc:docMk/>
            <pc:sldMk cId="4241648534" sldId="266"/>
            <ac:cxnSpMk id="35" creationId="{40B3335C-8370-4B3D-889E-5DDAFF6F65F6}"/>
          </ac:cxnSpMkLst>
        </pc:cxnChg>
        <pc:cxnChg chg="add mod ord">
          <ac:chgData name="Steinar Hjelset" userId="727899f6-15b8-4b65-aaa1-6e1fcb12381b" providerId="ADAL" clId="{CC630DBA-030B-476C-B254-8FF43D9BF221}" dt="2022-01-05T10:11:01.673" v="395" actId="1035"/>
          <ac:cxnSpMkLst>
            <pc:docMk/>
            <pc:sldMk cId="4241648534" sldId="266"/>
            <ac:cxnSpMk id="37" creationId="{FC9E34BD-AE61-4BE0-A058-FB1F07D9F048}"/>
          </ac:cxnSpMkLst>
        </pc:cxnChg>
        <pc:cxnChg chg="add mod">
          <ac:chgData name="Steinar Hjelset" userId="727899f6-15b8-4b65-aaa1-6e1fcb12381b" providerId="ADAL" clId="{CC630DBA-030B-476C-B254-8FF43D9BF221}" dt="2022-01-05T10:11:01.673" v="395" actId="1035"/>
          <ac:cxnSpMkLst>
            <pc:docMk/>
            <pc:sldMk cId="4241648534" sldId="266"/>
            <ac:cxnSpMk id="38" creationId="{23FB47A5-40EA-4608-8F1A-A80575BA6DDD}"/>
          </ac:cxnSpMkLst>
        </pc:cxnChg>
        <pc:cxnChg chg="add mod">
          <ac:chgData name="Steinar Hjelset" userId="727899f6-15b8-4b65-aaa1-6e1fcb12381b" providerId="ADAL" clId="{CC630DBA-030B-476C-B254-8FF43D9BF221}" dt="2022-01-05T10:11:01.673" v="395" actId="1035"/>
          <ac:cxnSpMkLst>
            <pc:docMk/>
            <pc:sldMk cId="4241648534" sldId="266"/>
            <ac:cxnSpMk id="41" creationId="{58C54808-90AE-438F-8536-0CDE87CF17D8}"/>
          </ac:cxnSpMkLst>
        </pc:cxnChg>
        <pc:cxnChg chg="add mod">
          <ac:chgData name="Steinar Hjelset" userId="727899f6-15b8-4b65-aaa1-6e1fcb12381b" providerId="ADAL" clId="{CC630DBA-030B-476C-B254-8FF43D9BF221}" dt="2022-01-05T10:11:01.673" v="395" actId="1035"/>
          <ac:cxnSpMkLst>
            <pc:docMk/>
            <pc:sldMk cId="4241648534" sldId="266"/>
            <ac:cxnSpMk id="42" creationId="{9BF55803-CAC0-4CC9-83A3-91EB849DBFA5}"/>
          </ac:cxnSpMkLst>
        </pc:cxnChg>
        <pc:cxnChg chg="add mod">
          <ac:chgData name="Steinar Hjelset" userId="727899f6-15b8-4b65-aaa1-6e1fcb12381b" providerId="ADAL" clId="{CC630DBA-030B-476C-B254-8FF43D9BF221}" dt="2022-01-05T10:11:01.673" v="395" actId="1035"/>
          <ac:cxnSpMkLst>
            <pc:docMk/>
            <pc:sldMk cId="4241648534" sldId="266"/>
            <ac:cxnSpMk id="44" creationId="{229BF392-E725-4F29-8A2F-CF70129EB879}"/>
          </ac:cxnSpMkLst>
        </pc:cxnChg>
      </pc:sldChg>
      <pc:sldChg chg="modSp mod">
        <pc:chgData name="Steinar Hjelset" userId="727899f6-15b8-4b65-aaa1-6e1fcb12381b" providerId="ADAL" clId="{CC630DBA-030B-476C-B254-8FF43D9BF221}" dt="2022-01-05T10:01:21.026" v="40" actId="20577"/>
        <pc:sldMkLst>
          <pc:docMk/>
          <pc:sldMk cId="1104802866" sldId="327"/>
        </pc:sldMkLst>
        <pc:spChg chg="mod">
          <ac:chgData name="Steinar Hjelset" userId="727899f6-15b8-4b65-aaa1-6e1fcb12381b" providerId="ADAL" clId="{CC630DBA-030B-476C-B254-8FF43D9BF221}" dt="2022-01-05T10:01:21.026" v="40" actId="20577"/>
          <ac:spMkLst>
            <pc:docMk/>
            <pc:sldMk cId="1104802866" sldId="327"/>
            <ac:spMk id="2" creationId="{4372D8F0-ECF0-446A-946D-EDF6F61926F8}"/>
          </ac:spMkLst>
        </pc:spChg>
      </pc:sldChg>
      <pc:sldChg chg="addSp modSp mod">
        <pc:chgData name="Steinar Hjelset" userId="727899f6-15b8-4b65-aaa1-6e1fcb12381b" providerId="ADAL" clId="{CC630DBA-030B-476C-B254-8FF43D9BF221}" dt="2022-01-05T10:02:23.403" v="186" actId="1037"/>
        <pc:sldMkLst>
          <pc:docMk/>
          <pc:sldMk cId="1913409770" sldId="416"/>
        </pc:sldMkLst>
        <pc:picChg chg="add mod">
          <ac:chgData name="Steinar Hjelset" userId="727899f6-15b8-4b65-aaa1-6e1fcb12381b" providerId="ADAL" clId="{CC630DBA-030B-476C-B254-8FF43D9BF221}" dt="2022-01-05T10:02:23.403" v="186" actId="1037"/>
          <ac:picMkLst>
            <pc:docMk/>
            <pc:sldMk cId="1913409770" sldId="416"/>
            <ac:picMk id="3" creationId="{0645577E-D191-4873-813D-8A64F0A734FF}"/>
          </ac:picMkLst>
        </pc:picChg>
      </pc:sldChg>
      <pc:sldChg chg="del">
        <pc:chgData name="Steinar Hjelset" userId="727899f6-15b8-4b65-aaa1-6e1fcb12381b" providerId="ADAL" clId="{CC630DBA-030B-476C-B254-8FF43D9BF221}" dt="2022-01-05T10:12:11.451" v="403" actId="47"/>
        <pc:sldMkLst>
          <pc:docMk/>
          <pc:sldMk cId="1980978131" sldId="418"/>
        </pc:sldMkLst>
      </pc:sldChg>
      <pc:sldChg chg="del">
        <pc:chgData name="Steinar Hjelset" userId="727899f6-15b8-4b65-aaa1-6e1fcb12381b" providerId="ADAL" clId="{CC630DBA-030B-476C-B254-8FF43D9BF221}" dt="2022-01-05T10:12:11.451" v="403" actId="47"/>
        <pc:sldMkLst>
          <pc:docMk/>
          <pc:sldMk cId="115120989" sldId="419"/>
        </pc:sldMkLst>
      </pc:sldChg>
    </pc:docChg>
  </pc:docChgLst>
  <pc:docChgLst>
    <pc:chgData name="Ekroll, Ole" userId="S::ole.ekroll@bergen.kommune.no::941f70f2-7938-43de-a230-5a7cc627ca7e" providerId="AD" clId="Web-{FFAFFDDD-4CDC-5729-0E6F-81EFB2EF7DCC}"/>
    <pc:docChg chg="mod modSld">
      <pc:chgData name="Ekroll, Ole" userId="S::ole.ekroll@bergen.kommune.no::941f70f2-7938-43de-a230-5a7cc627ca7e" providerId="AD" clId="Web-{FFAFFDDD-4CDC-5729-0E6F-81EFB2EF7DCC}" dt="2022-01-06T11:49:25.894" v="8"/>
      <pc:docMkLst>
        <pc:docMk/>
      </pc:docMkLst>
      <pc:sldChg chg="modSp">
        <pc:chgData name="Ekroll, Ole" userId="S::ole.ekroll@bergen.kommune.no::941f70f2-7938-43de-a230-5a7cc627ca7e" providerId="AD" clId="Web-{FFAFFDDD-4CDC-5729-0E6F-81EFB2EF7DCC}" dt="2022-01-06T11:43:17.232" v="1"/>
        <pc:sldMkLst>
          <pc:docMk/>
          <pc:sldMk cId="1116890433" sldId="427"/>
        </pc:sldMkLst>
        <pc:graphicFrameChg chg="modGraphic">
          <ac:chgData name="Ekroll, Ole" userId="S::ole.ekroll@bergen.kommune.no::941f70f2-7938-43de-a230-5a7cc627ca7e" providerId="AD" clId="Web-{FFAFFDDD-4CDC-5729-0E6F-81EFB2EF7DCC}" dt="2022-01-06T11:43:17.232" v="1"/>
          <ac:graphicFrameMkLst>
            <pc:docMk/>
            <pc:sldMk cId="1116890433" sldId="427"/>
            <ac:graphicFrameMk id="4" creationId="{D62E105F-AB7F-492F-94B2-C12B3BD7FB2A}"/>
          </ac:graphicFrameMkLst>
        </pc:graphicFrameChg>
      </pc:sldChg>
      <pc:sldChg chg="addCm modCm">
        <pc:chgData name="Ekroll, Ole" userId="S::ole.ekroll@bergen.kommune.no::941f70f2-7938-43de-a230-5a7cc627ca7e" providerId="AD" clId="Web-{FFAFFDDD-4CDC-5729-0E6F-81EFB2EF7DCC}" dt="2022-01-06T11:46:30.391" v="4"/>
        <pc:sldMkLst>
          <pc:docMk/>
          <pc:sldMk cId="3312035533" sldId="435"/>
        </pc:sldMkLst>
      </pc:sldChg>
      <pc:sldChg chg="modSp">
        <pc:chgData name="Ekroll, Ole" userId="S::ole.ekroll@bergen.kommune.no::941f70f2-7938-43de-a230-5a7cc627ca7e" providerId="AD" clId="Web-{FFAFFDDD-4CDC-5729-0E6F-81EFB2EF7DCC}" dt="2022-01-06T11:47:30.627" v="6" actId="20577"/>
        <pc:sldMkLst>
          <pc:docMk/>
          <pc:sldMk cId="3824214931" sldId="439"/>
        </pc:sldMkLst>
        <pc:spChg chg="mod">
          <ac:chgData name="Ekroll, Ole" userId="S::ole.ekroll@bergen.kommune.no::941f70f2-7938-43de-a230-5a7cc627ca7e" providerId="AD" clId="Web-{FFAFFDDD-4CDC-5729-0E6F-81EFB2EF7DCC}" dt="2022-01-06T11:47:30.627" v="6" actId="20577"/>
          <ac:spMkLst>
            <pc:docMk/>
            <pc:sldMk cId="3824214931" sldId="439"/>
            <ac:spMk id="3" creationId="{DF5F6B2A-8615-4B16-863C-C39E9B05A817}"/>
          </ac:spMkLst>
        </pc:spChg>
      </pc:sldChg>
      <pc:sldChg chg="addCm">
        <pc:chgData name="Ekroll, Ole" userId="S::ole.ekroll@bergen.kommune.no::941f70f2-7938-43de-a230-5a7cc627ca7e" providerId="AD" clId="Web-{FFAFFDDD-4CDC-5729-0E6F-81EFB2EF7DCC}" dt="2022-01-06T11:48:41.784" v="7"/>
        <pc:sldMkLst>
          <pc:docMk/>
          <pc:sldMk cId="488050027" sldId="440"/>
        </pc:sldMkLst>
      </pc:sldChg>
      <pc:sldChg chg="addCm">
        <pc:chgData name="Ekroll, Ole" userId="S::ole.ekroll@bergen.kommune.no::941f70f2-7938-43de-a230-5a7cc627ca7e" providerId="AD" clId="Web-{FFAFFDDD-4CDC-5729-0E6F-81EFB2EF7DCC}" dt="2022-01-06T11:49:25.894" v="8"/>
        <pc:sldMkLst>
          <pc:docMk/>
          <pc:sldMk cId="4013082767" sldId="441"/>
        </pc:sldMkLst>
      </pc:sldChg>
    </pc:docChg>
  </pc:docChgLst>
  <pc:docChgLst>
    <pc:chgData name="Steinar Hjelset" userId="727899f6-15b8-4b65-aaa1-6e1fcb12381b" providerId="ADAL" clId="{3674EE72-599A-4053-8550-0CCB9B106414}"/>
    <pc:docChg chg="undo custSel addSld delSld modSld sldOrd delMainMaster modNotesMaster">
      <pc:chgData name="Steinar Hjelset" userId="727899f6-15b8-4b65-aaa1-6e1fcb12381b" providerId="ADAL" clId="{3674EE72-599A-4053-8550-0CCB9B106414}" dt="2022-01-12T21:14:13.671" v="12243" actId="20577"/>
      <pc:docMkLst>
        <pc:docMk/>
      </pc:docMkLst>
      <pc:sldChg chg="modSp mod">
        <pc:chgData name="Steinar Hjelset" userId="727899f6-15b8-4b65-aaa1-6e1fcb12381b" providerId="ADAL" clId="{3674EE72-599A-4053-8550-0CCB9B106414}" dt="2022-01-05T10:20:07.855" v="31" actId="20577"/>
        <pc:sldMkLst>
          <pc:docMk/>
          <pc:sldMk cId="694676538" sldId="256"/>
        </pc:sldMkLst>
        <pc:spChg chg="mod">
          <ac:chgData name="Steinar Hjelset" userId="727899f6-15b8-4b65-aaa1-6e1fcb12381b" providerId="ADAL" clId="{3674EE72-599A-4053-8550-0CCB9B106414}" dt="2022-01-05T10:20:07.855" v="31" actId="20577"/>
          <ac:spMkLst>
            <pc:docMk/>
            <pc:sldMk cId="694676538" sldId="256"/>
            <ac:spMk id="2" creationId="{B274ABDF-749B-44CB-AC2A-0126F8845685}"/>
          </ac:spMkLst>
        </pc:spChg>
      </pc:sldChg>
      <pc:sldChg chg="del">
        <pc:chgData name="Steinar Hjelset" userId="727899f6-15b8-4b65-aaa1-6e1fcb12381b" providerId="ADAL" clId="{3674EE72-599A-4053-8550-0CCB9B106414}" dt="2022-01-05T10:21:34.690" v="187" actId="47"/>
        <pc:sldMkLst>
          <pc:docMk/>
          <pc:sldMk cId="3832128121" sldId="257"/>
        </pc:sldMkLst>
      </pc:sldChg>
      <pc:sldChg chg="del">
        <pc:chgData name="Steinar Hjelset" userId="727899f6-15b8-4b65-aaa1-6e1fcb12381b" providerId="ADAL" clId="{3674EE72-599A-4053-8550-0CCB9B106414}" dt="2022-01-05T10:21:34.690" v="187" actId="47"/>
        <pc:sldMkLst>
          <pc:docMk/>
          <pc:sldMk cId="2984436084" sldId="265"/>
        </pc:sldMkLst>
      </pc:sldChg>
      <pc:sldChg chg="del">
        <pc:chgData name="Steinar Hjelset" userId="727899f6-15b8-4b65-aaa1-6e1fcb12381b" providerId="ADAL" clId="{3674EE72-599A-4053-8550-0CCB9B106414}" dt="2022-01-05T10:21:34.690" v="187" actId="47"/>
        <pc:sldMkLst>
          <pc:docMk/>
          <pc:sldMk cId="4241648534" sldId="266"/>
        </pc:sldMkLst>
      </pc:sldChg>
      <pc:sldChg chg="del">
        <pc:chgData name="Steinar Hjelset" userId="727899f6-15b8-4b65-aaa1-6e1fcb12381b" providerId="ADAL" clId="{3674EE72-599A-4053-8550-0CCB9B106414}" dt="2022-01-05T10:21:34.690" v="187" actId="47"/>
        <pc:sldMkLst>
          <pc:docMk/>
          <pc:sldMk cId="1086888048" sldId="268"/>
        </pc:sldMkLst>
      </pc:sldChg>
      <pc:sldChg chg="del">
        <pc:chgData name="Steinar Hjelset" userId="727899f6-15b8-4b65-aaa1-6e1fcb12381b" providerId="ADAL" clId="{3674EE72-599A-4053-8550-0CCB9B106414}" dt="2022-01-05T10:21:34.690" v="187" actId="47"/>
        <pc:sldMkLst>
          <pc:docMk/>
          <pc:sldMk cId="1499052647" sldId="274"/>
        </pc:sldMkLst>
      </pc:sldChg>
      <pc:sldChg chg="del">
        <pc:chgData name="Steinar Hjelset" userId="727899f6-15b8-4b65-aaa1-6e1fcb12381b" providerId="ADAL" clId="{3674EE72-599A-4053-8550-0CCB9B106414}" dt="2022-01-05T10:21:34.690" v="187" actId="47"/>
        <pc:sldMkLst>
          <pc:docMk/>
          <pc:sldMk cId="1644113510" sldId="276"/>
        </pc:sldMkLst>
      </pc:sldChg>
      <pc:sldChg chg="del">
        <pc:chgData name="Steinar Hjelset" userId="727899f6-15b8-4b65-aaa1-6e1fcb12381b" providerId="ADAL" clId="{3674EE72-599A-4053-8550-0CCB9B106414}" dt="2022-01-05T10:21:34.690" v="187" actId="47"/>
        <pc:sldMkLst>
          <pc:docMk/>
          <pc:sldMk cId="1545711524" sldId="279"/>
        </pc:sldMkLst>
      </pc:sldChg>
      <pc:sldChg chg="del">
        <pc:chgData name="Steinar Hjelset" userId="727899f6-15b8-4b65-aaa1-6e1fcb12381b" providerId="ADAL" clId="{3674EE72-599A-4053-8550-0CCB9B106414}" dt="2022-01-05T10:21:34.690" v="187" actId="47"/>
        <pc:sldMkLst>
          <pc:docMk/>
          <pc:sldMk cId="3608461262" sldId="280"/>
        </pc:sldMkLst>
      </pc:sldChg>
      <pc:sldChg chg="modSp add mod ord modNotesTx">
        <pc:chgData name="Steinar Hjelset" userId="727899f6-15b8-4b65-aaa1-6e1fcb12381b" providerId="ADAL" clId="{3674EE72-599A-4053-8550-0CCB9B106414}" dt="2022-01-06T07:23:02.054" v="8566" actId="6549"/>
        <pc:sldMkLst>
          <pc:docMk/>
          <pc:sldMk cId="2369576766" sldId="282"/>
        </pc:sldMkLst>
        <pc:spChg chg="mod">
          <ac:chgData name="Steinar Hjelset" userId="727899f6-15b8-4b65-aaa1-6e1fcb12381b" providerId="ADAL" clId="{3674EE72-599A-4053-8550-0CCB9B106414}" dt="2022-01-06T07:20:11.757" v="7700" actId="6549"/>
          <ac:spMkLst>
            <pc:docMk/>
            <pc:sldMk cId="2369576766" sldId="282"/>
            <ac:spMk id="13" creationId="{354F250F-3B19-49B3-BACE-28C6F7D239BC}"/>
          </ac:spMkLst>
        </pc:spChg>
      </pc:sldChg>
      <pc:sldChg chg="del">
        <pc:chgData name="Steinar Hjelset" userId="727899f6-15b8-4b65-aaa1-6e1fcb12381b" providerId="ADAL" clId="{3674EE72-599A-4053-8550-0CCB9B106414}" dt="2022-01-05T10:21:34.690" v="187" actId="47"/>
        <pc:sldMkLst>
          <pc:docMk/>
          <pc:sldMk cId="3655953144" sldId="282"/>
        </pc:sldMkLst>
      </pc:sldChg>
      <pc:sldChg chg="del">
        <pc:chgData name="Steinar Hjelset" userId="727899f6-15b8-4b65-aaa1-6e1fcb12381b" providerId="ADAL" clId="{3674EE72-599A-4053-8550-0CCB9B106414}" dt="2022-01-05T10:21:34.690" v="187" actId="47"/>
        <pc:sldMkLst>
          <pc:docMk/>
          <pc:sldMk cId="3343242069" sldId="293"/>
        </pc:sldMkLst>
      </pc:sldChg>
      <pc:sldChg chg="del">
        <pc:chgData name="Steinar Hjelset" userId="727899f6-15b8-4b65-aaa1-6e1fcb12381b" providerId="ADAL" clId="{3674EE72-599A-4053-8550-0CCB9B106414}" dt="2022-01-05T10:21:34.690" v="187" actId="47"/>
        <pc:sldMkLst>
          <pc:docMk/>
          <pc:sldMk cId="1104802866" sldId="327"/>
        </pc:sldMkLst>
      </pc:sldChg>
      <pc:sldChg chg="del">
        <pc:chgData name="Steinar Hjelset" userId="727899f6-15b8-4b65-aaa1-6e1fcb12381b" providerId="ADAL" clId="{3674EE72-599A-4053-8550-0CCB9B106414}" dt="2022-01-05T10:21:34.690" v="187" actId="47"/>
        <pc:sldMkLst>
          <pc:docMk/>
          <pc:sldMk cId="762857319" sldId="404"/>
        </pc:sldMkLst>
      </pc:sldChg>
      <pc:sldChg chg="del">
        <pc:chgData name="Steinar Hjelset" userId="727899f6-15b8-4b65-aaa1-6e1fcb12381b" providerId="ADAL" clId="{3674EE72-599A-4053-8550-0CCB9B106414}" dt="2022-01-05T10:21:34.690" v="187" actId="47"/>
        <pc:sldMkLst>
          <pc:docMk/>
          <pc:sldMk cId="325724420" sldId="415"/>
        </pc:sldMkLst>
      </pc:sldChg>
      <pc:sldChg chg="del">
        <pc:chgData name="Steinar Hjelset" userId="727899f6-15b8-4b65-aaa1-6e1fcb12381b" providerId="ADAL" clId="{3674EE72-599A-4053-8550-0CCB9B106414}" dt="2022-01-05T10:21:34.690" v="187" actId="47"/>
        <pc:sldMkLst>
          <pc:docMk/>
          <pc:sldMk cId="1913409770" sldId="416"/>
        </pc:sldMkLst>
      </pc:sldChg>
      <pc:sldChg chg="del">
        <pc:chgData name="Steinar Hjelset" userId="727899f6-15b8-4b65-aaa1-6e1fcb12381b" providerId="ADAL" clId="{3674EE72-599A-4053-8550-0CCB9B106414}" dt="2022-01-05T10:21:34.690" v="187" actId="47"/>
        <pc:sldMkLst>
          <pc:docMk/>
          <pc:sldMk cId="50181331" sldId="422"/>
        </pc:sldMkLst>
      </pc:sldChg>
      <pc:sldChg chg="modSp mod ord">
        <pc:chgData name="Steinar Hjelset" userId="727899f6-15b8-4b65-aaa1-6e1fcb12381b" providerId="ADAL" clId="{3674EE72-599A-4053-8550-0CCB9B106414}" dt="2022-01-05T10:21:21.487" v="156"/>
        <pc:sldMkLst>
          <pc:docMk/>
          <pc:sldMk cId="3122715621" sldId="424"/>
        </pc:sldMkLst>
        <pc:spChg chg="mod">
          <ac:chgData name="Steinar Hjelset" userId="727899f6-15b8-4b65-aaa1-6e1fcb12381b" providerId="ADAL" clId="{3674EE72-599A-4053-8550-0CCB9B106414}" dt="2022-01-05T10:21:11.835" v="154" actId="20577"/>
          <ac:spMkLst>
            <pc:docMk/>
            <pc:sldMk cId="3122715621" sldId="424"/>
            <ac:spMk id="2" creationId="{9411191E-6A8B-432C-9F60-EB67288281F3}"/>
          </ac:spMkLst>
        </pc:spChg>
      </pc:sldChg>
      <pc:sldChg chg="del">
        <pc:chgData name="Steinar Hjelset" userId="727899f6-15b8-4b65-aaa1-6e1fcb12381b" providerId="ADAL" clId="{3674EE72-599A-4053-8550-0CCB9B106414}" dt="2022-01-05T10:21:34.690" v="187" actId="47"/>
        <pc:sldMkLst>
          <pc:docMk/>
          <pc:sldMk cId="492695588" sldId="425"/>
        </pc:sldMkLst>
      </pc:sldChg>
      <pc:sldChg chg="del">
        <pc:chgData name="Steinar Hjelset" userId="727899f6-15b8-4b65-aaa1-6e1fcb12381b" providerId="ADAL" clId="{3674EE72-599A-4053-8550-0CCB9B106414}" dt="2022-01-05T10:21:34.690" v="187" actId="47"/>
        <pc:sldMkLst>
          <pc:docMk/>
          <pc:sldMk cId="2281643173" sldId="426"/>
        </pc:sldMkLst>
      </pc:sldChg>
      <pc:sldChg chg="addSp delSp modSp new mod ord modNotesTx">
        <pc:chgData name="Steinar Hjelset" userId="727899f6-15b8-4b65-aaa1-6e1fcb12381b" providerId="ADAL" clId="{3674EE72-599A-4053-8550-0CCB9B106414}" dt="2022-01-12T21:14:13.671" v="12243" actId="20577"/>
        <pc:sldMkLst>
          <pc:docMk/>
          <pc:sldMk cId="1116890433" sldId="427"/>
        </pc:sldMkLst>
        <pc:spChg chg="mod">
          <ac:chgData name="Steinar Hjelset" userId="727899f6-15b8-4b65-aaa1-6e1fcb12381b" providerId="ADAL" clId="{3674EE72-599A-4053-8550-0CCB9B106414}" dt="2022-01-05T10:20:23.168" v="64" actId="20577"/>
          <ac:spMkLst>
            <pc:docMk/>
            <pc:sldMk cId="1116890433" sldId="427"/>
            <ac:spMk id="2" creationId="{29C3AF19-0B34-45BB-83B1-04071B149799}"/>
          </ac:spMkLst>
        </pc:spChg>
        <pc:spChg chg="del">
          <ac:chgData name="Steinar Hjelset" userId="727899f6-15b8-4b65-aaa1-6e1fcb12381b" providerId="ADAL" clId="{3674EE72-599A-4053-8550-0CCB9B106414}" dt="2022-01-05T10:34:17.502" v="1823" actId="3680"/>
          <ac:spMkLst>
            <pc:docMk/>
            <pc:sldMk cId="1116890433" sldId="427"/>
            <ac:spMk id="3" creationId="{74A85B90-0A75-417C-A4A9-DC636248C0F2}"/>
          </ac:spMkLst>
        </pc:spChg>
        <pc:graphicFrameChg chg="add mod ord modGraphic">
          <ac:chgData name="Steinar Hjelset" userId="727899f6-15b8-4b65-aaa1-6e1fcb12381b" providerId="ADAL" clId="{3674EE72-599A-4053-8550-0CCB9B106414}" dt="2022-01-12T21:14:13.671" v="12243" actId="20577"/>
          <ac:graphicFrameMkLst>
            <pc:docMk/>
            <pc:sldMk cId="1116890433" sldId="427"/>
            <ac:graphicFrameMk id="4" creationId="{D62E105F-AB7F-492F-94B2-C12B3BD7FB2A}"/>
          </ac:graphicFrameMkLst>
        </pc:graphicFrameChg>
      </pc:sldChg>
      <pc:sldChg chg="modSp add mod ord">
        <pc:chgData name="Steinar Hjelset" userId="727899f6-15b8-4b65-aaa1-6e1fcb12381b" providerId="ADAL" clId="{3674EE72-599A-4053-8550-0CCB9B106414}" dt="2022-01-05T10:20:54.280" v="99" actId="20577"/>
        <pc:sldMkLst>
          <pc:docMk/>
          <pc:sldMk cId="1099342362" sldId="428"/>
        </pc:sldMkLst>
        <pc:spChg chg="mod">
          <ac:chgData name="Steinar Hjelset" userId="727899f6-15b8-4b65-aaa1-6e1fcb12381b" providerId="ADAL" clId="{3674EE72-599A-4053-8550-0CCB9B106414}" dt="2022-01-05T10:20:54.280" v="99" actId="20577"/>
          <ac:spMkLst>
            <pc:docMk/>
            <pc:sldMk cId="1099342362" sldId="428"/>
            <ac:spMk id="2" creationId="{9411191E-6A8B-432C-9F60-EB67288281F3}"/>
          </ac:spMkLst>
        </pc:spChg>
      </pc:sldChg>
      <pc:sldChg chg="modSp add mod ord modNotesTx">
        <pc:chgData name="Steinar Hjelset" userId="727899f6-15b8-4b65-aaa1-6e1fcb12381b" providerId="ADAL" clId="{3674EE72-599A-4053-8550-0CCB9B106414}" dt="2022-01-06T07:17:33.525" v="7202" actId="20577"/>
        <pc:sldMkLst>
          <pc:docMk/>
          <pc:sldMk cId="2954576768" sldId="429"/>
        </pc:sldMkLst>
        <pc:spChg chg="mod">
          <ac:chgData name="Steinar Hjelset" userId="727899f6-15b8-4b65-aaa1-6e1fcb12381b" providerId="ADAL" clId="{3674EE72-599A-4053-8550-0CCB9B106414}" dt="2022-01-05T10:22:42.534" v="383" actId="20577"/>
          <ac:spMkLst>
            <pc:docMk/>
            <pc:sldMk cId="2954576768" sldId="429"/>
            <ac:spMk id="2" creationId="{29C3AF19-0B34-45BB-83B1-04071B149799}"/>
          </ac:spMkLst>
        </pc:spChg>
        <pc:spChg chg="mod">
          <ac:chgData name="Steinar Hjelset" userId="727899f6-15b8-4b65-aaa1-6e1fcb12381b" providerId="ADAL" clId="{3674EE72-599A-4053-8550-0CCB9B106414}" dt="2022-01-05T10:24:24.316" v="723" actId="20577"/>
          <ac:spMkLst>
            <pc:docMk/>
            <pc:sldMk cId="2954576768" sldId="429"/>
            <ac:spMk id="3" creationId="{74A85B90-0A75-417C-A4A9-DC636248C0F2}"/>
          </ac:spMkLst>
        </pc:spChg>
      </pc:sldChg>
      <pc:sldChg chg="modSp add mod ord">
        <pc:chgData name="Steinar Hjelset" userId="727899f6-15b8-4b65-aaa1-6e1fcb12381b" providerId="ADAL" clId="{3674EE72-599A-4053-8550-0CCB9B106414}" dt="2022-01-05T10:21:29.269" v="186" actId="20577"/>
        <pc:sldMkLst>
          <pc:docMk/>
          <pc:sldMk cId="1501074918" sldId="430"/>
        </pc:sldMkLst>
        <pc:spChg chg="mod">
          <ac:chgData name="Steinar Hjelset" userId="727899f6-15b8-4b65-aaa1-6e1fcb12381b" providerId="ADAL" clId="{3674EE72-599A-4053-8550-0CCB9B106414}" dt="2022-01-05T10:21:29.269" v="186" actId="20577"/>
          <ac:spMkLst>
            <pc:docMk/>
            <pc:sldMk cId="1501074918" sldId="430"/>
            <ac:spMk id="2" creationId="{9411191E-6A8B-432C-9F60-EB67288281F3}"/>
          </ac:spMkLst>
        </pc:spChg>
      </pc:sldChg>
      <pc:sldChg chg="new del">
        <pc:chgData name="Steinar Hjelset" userId="727899f6-15b8-4b65-aaa1-6e1fcb12381b" providerId="ADAL" clId="{3674EE72-599A-4053-8550-0CCB9B106414}" dt="2022-01-05T10:26:01.628" v="728" actId="47"/>
        <pc:sldMkLst>
          <pc:docMk/>
          <pc:sldMk cId="2987608653" sldId="431"/>
        </pc:sldMkLst>
      </pc:sldChg>
      <pc:sldChg chg="modSp new mod ord modNotesTx">
        <pc:chgData name="Steinar Hjelset" userId="727899f6-15b8-4b65-aaa1-6e1fcb12381b" providerId="ADAL" clId="{3674EE72-599A-4053-8550-0CCB9B106414}" dt="2022-01-06T07:19:35.988" v="7676" actId="20577"/>
        <pc:sldMkLst>
          <pc:docMk/>
          <pc:sldMk cId="286855169" sldId="432"/>
        </pc:sldMkLst>
        <pc:spChg chg="mod">
          <ac:chgData name="Steinar Hjelset" userId="727899f6-15b8-4b65-aaa1-6e1fcb12381b" providerId="ADAL" clId="{3674EE72-599A-4053-8550-0CCB9B106414}" dt="2022-01-05T10:26:09.708" v="761" actId="20577"/>
          <ac:spMkLst>
            <pc:docMk/>
            <pc:sldMk cId="286855169" sldId="432"/>
            <ac:spMk id="2" creationId="{F28FD1AA-C166-4251-A668-D7E8D18E85E2}"/>
          </ac:spMkLst>
        </pc:spChg>
        <pc:spChg chg="mod">
          <ac:chgData name="Steinar Hjelset" userId="727899f6-15b8-4b65-aaa1-6e1fcb12381b" providerId="ADAL" clId="{3674EE72-599A-4053-8550-0CCB9B106414}" dt="2022-01-05T10:27:41.471" v="1106" actId="20577"/>
          <ac:spMkLst>
            <pc:docMk/>
            <pc:sldMk cId="286855169" sldId="432"/>
            <ac:spMk id="3" creationId="{7CDBBC51-4679-41C8-AA4B-02F2711A9FE9}"/>
          </ac:spMkLst>
        </pc:spChg>
      </pc:sldChg>
      <pc:sldChg chg="modSp new mod modNotesTx">
        <pc:chgData name="Steinar Hjelset" userId="727899f6-15b8-4b65-aaa1-6e1fcb12381b" providerId="ADAL" clId="{3674EE72-599A-4053-8550-0CCB9B106414}" dt="2022-01-06T07:42:43.027" v="11372" actId="20577"/>
        <pc:sldMkLst>
          <pc:docMk/>
          <pc:sldMk cId="2851052732" sldId="433"/>
        </pc:sldMkLst>
        <pc:spChg chg="mod">
          <ac:chgData name="Steinar Hjelset" userId="727899f6-15b8-4b65-aaa1-6e1fcb12381b" providerId="ADAL" clId="{3674EE72-599A-4053-8550-0CCB9B106414}" dt="2022-01-05T10:27:59.352" v="1128" actId="20577"/>
          <ac:spMkLst>
            <pc:docMk/>
            <pc:sldMk cId="2851052732" sldId="433"/>
            <ac:spMk id="2" creationId="{33B11F87-EA6E-46EC-9604-43DB32480E7B}"/>
          </ac:spMkLst>
        </pc:spChg>
        <pc:spChg chg="mod">
          <ac:chgData name="Steinar Hjelset" userId="727899f6-15b8-4b65-aaa1-6e1fcb12381b" providerId="ADAL" clId="{3674EE72-599A-4053-8550-0CCB9B106414}" dt="2022-01-05T10:33:53.100" v="1822" actId="20577"/>
          <ac:spMkLst>
            <pc:docMk/>
            <pc:sldMk cId="2851052732" sldId="433"/>
            <ac:spMk id="3" creationId="{673E49F5-6466-4AF5-AC22-B49DFE00513B}"/>
          </ac:spMkLst>
        </pc:spChg>
      </pc:sldChg>
      <pc:sldChg chg="addSp delSp modSp new del mod">
        <pc:chgData name="Steinar Hjelset" userId="727899f6-15b8-4b65-aaa1-6e1fcb12381b" providerId="ADAL" clId="{3674EE72-599A-4053-8550-0CCB9B106414}" dt="2022-01-05T11:41:28.629" v="2673" actId="47"/>
        <pc:sldMkLst>
          <pc:docMk/>
          <pc:sldMk cId="2248331658" sldId="434"/>
        </pc:sldMkLst>
        <pc:spChg chg="mod">
          <ac:chgData name="Steinar Hjelset" userId="727899f6-15b8-4b65-aaa1-6e1fcb12381b" providerId="ADAL" clId="{3674EE72-599A-4053-8550-0CCB9B106414}" dt="2022-01-05T11:33:33.970" v="2519" actId="20577"/>
          <ac:spMkLst>
            <pc:docMk/>
            <pc:sldMk cId="2248331658" sldId="434"/>
            <ac:spMk id="2" creationId="{9C0AD625-8776-4A2B-A5D9-0E3EE286E7C9}"/>
          </ac:spMkLst>
        </pc:spChg>
        <pc:spChg chg="del mod">
          <ac:chgData name="Steinar Hjelset" userId="727899f6-15b8-4b65-aaa1-6e1fcb12381b" providerId="ADAL" clId="{3674EE72-599A-4053-8550-0CCB9B106414}" dt="2022-01-05T11:40:13.367" v="2663" actId="478"/>
          <ac:spMkLst>
            <pc:docMk/>
            <pc:sldMk cId="2248331658" sldId="434"/>
            <ac:spMk id="3" creationId="{020A887E-2C46-4056-9DEE-F6475EBCF3F4}"/>
          </ac:spMkLst>
        </pc:spChg>
        <pc:spChg chg="mod">
          <ac:chgData name="Steinar Hjelset" userId="727899f6-15b8-4b65-aaa1-6e1fcb12381b" providerId="ADAL" clId="{3674EE72-599A-4053-8550-0CCB9B106414}" dt="2022-01-05T11:35:51.444" v="2532" actId="255"/>
          <ac:spMkLst>
            <pc:docMk/>
            <pc:sldMk cId="2248331658" sldId="434"/>
            <ac:spMk id="5" creationId="{03CAD6E4-7A9F-4941-B631-CE8E411B60E0}"/>
          </ac:spMkLst>
        </pc:spChg>
        <pc:spChg chg="mod">
          <ac:chgData name="Steinar Hjelset" userId="727899f6-15b8-4b65-aaa1-6e1fcb12381b" providerId="ADAL" clId="{3674EE72-599A-4053-8550-0CCB9B106414}" dt="2022-01-05T11:35:51.444" v="2532" actId="255"/>
          <ac:spMkLst>
            <pc:docMk/>
            <pc:sldMk cId="2248331658" sldId="434"/>
            <ac:spMk id="6" creationId="{0AB25AA9-9CDF-447B-A600-6B15BB3CEFEA}"/>
          </ac:spMkLst>
        </pc:spChg>
        <pc:spChg chg="mod">
          <ac:chgData name="Steinar Hjelset" userId="727899f6-15b8-4b65-aaa1-6e1fcb12381b" providerId="ADAL" clId="{3674EE72-599A-4053-8550-0CCB9B106414}" dt="2022-01-05T11:35:51.444" v="2532" actId="255"/>
          <ac:spMkLst>
            <pc:docMk/>
            <pc:sldMk cId="2248331658" sldId="434"/>
            <ac:spMk id="7" creationId="{330B2309-02B6-431F-BCDC-002880463E25}"/>
          </ac:spMkLst>
        </pc:spChg>
        <pc:spChg chg="mod">
          <ac:chgData name="Steinar Hjelset" userId="727899f6-15b8-4b65-aaa1-6e1fcb12381b" providerId="ADAL" clId="{3674EE72-599A-4053-8550-0CCB9B106414}" dt="2022-01-05T11:35:51.444" v="2532" actId="255"/>
          <ac:spMkLst>
            <pc:docMk/>
            <pc:sldMk cId="2248331658" sldId="434"/>
            <ac:spMk id="8" creationId="{00A60DDD-DD3C-44A0-9B36-CB5B090D2CFF}"/>
          </ac:spMkLst>
        </pc:spChg>
        <pc:spChg chg="mod">
          <ac:chgData name="Steinar Hjelset" userId="727899f6-15b8-4b65-aaa1-6e1fcb12381b" providerId="ADAL" clId="{3674EE72-599A-4053-8550-0CCB9B106414}" dt="2022-01-05T11:35:51.444" v="2532" actId="255"/>
          <ac:spMkLst>
            <pc:docMk/>
            <pc:sldMk cId="2248331658" sldId="434"/>
            <ac:spMk id="9" creationId="{4C3DAF38-E493-4EA6-85DC-2904321FE78A}"/>
          </ac:spMkLst>
        </pc:spChg>
        <pc:spChg chg="mod">
          <ac:chgData name="Steinar Hjelset" userId="727899f6-15b8-4b65-aaa1-6e1fcb12381b" providerId="ADAL" clId="{3674EE72-599A-4053-8550-0CCB9B106414}" dt="2022-01-05T11:35:51.444" v="2532" actId="255"/>
          <ac:spMkLst>
            <pc:docMk/>
            <pc:sldMk cId="2248331658" sldId="434"/>
            <ac:spMk id="10" creationId="{2E4612AE-EDAE-4D8B-8907-AFCD2358BA35}"/>
          </ac:spMkLst>
        </pc:spChg>
        <pc:spChg chg="mod">
          <ac:chgData name="Steinar Hjelset" userId="727899f6-15b8-4b65-aaa1-6e1fcb12381b" providerId="ADAL" clId="{3674EE72-599A-4053-8550-0CCB9B106414}" dt="2022-01-05T11:35:51.444" v="2532" actId="255"/>
          <ac:spMkLst>
            <pc:docMk/>
            <pc:sldMk cId="2248331658" sldId="434"/>
            <ac:spMk id="11" creationId="{78BACB96-BDF1-49E0-B478-8054849692F8}"/>
          </ac:spMkLst>
        </pc:spChg>
        <pc:spChg chg="mod">
          <ac:chgData name="Steinar Hjelset" userId="727899f6-15b8-4b65-aaa1-6e1fcb12381b" providerId="ADAL" clId="{3674EE72-599A-4053-8550-0CCB9B106414}" dt="2022-01-05T11:35:51.444" v="2532" actId="255"/>
          <ac:spMkLst>
            <pc:docMk/>
            <pc:sldMk cId="2248331658" sldId="434"/>
            <ac:spMk id="12" creationId="{397FF84A-90F3-46A1-9C67-429CE199B9C8}"/>
          </ac:spMkLst>
        </pc:spChg>
        <pc:spChg chg="mod">
          <ac:chgData name="Steinar Hjelset" userId="727899f6-15b8-4b65-aaa1-6e1fcb12381b" providerId="ADAL" clId="{3674EE72-599A-4053-8550-0CCB9B106414}" dt="2022-01-05T11:35:51.444" v="2532" actId="255"/>
          <ac:spMkLst>
            <pc:docMk/>
            <pc:sldMk cId="2248331658" sldId="434"/>
            <ac:spMk id="13" creationId="{23CA5202-6030-4123-A0A4-2304146DA899}"/>
          </ac:spMkLst>
        </pc:spChg>
        <pc:spChg chg="mod">
          <ac:chgData name="Steinar Hjelset" userId="727899f6-15b8-4b65-aaa1-6e1fcb12381b" providerId="ADAL" clId="{3674EE72-599A-4053-8550-0CCB9B106414}" dt="2022-01-05T11:35:51.444" v="2532" actId="255"/>
          <ac:spMkLst>
            <pc:docMk/>
            <pc:sldMk cId="2248331658" sldId="434"/>
            <ac:spMk id="14" creationId="{7090C970-408B-4EC0-B4E1-8FBCD07FC182}"/>
          </ac:spMkLst>
        </pc:spChg>
        <pc:spChg chg="mod">
          <ac:chgData name="Steinar Hjelset" userId="727899f6-15b8-4b65-aaa1-6e1fcb12381b" providerId="ADAL" clId="{3674EE72-599A-4053-8550-0CCB9B106414}" dt="2022-01-05T11:35:51.444" v="2532" actId="255"/>
          <ac:spMkLst>
            <pc:docMk/>
            <pc:sldMk cId="2248331658" sldId="434"/>
            <ac:spMk id="15" creationId="{356113D3-E838-4B4E-90F1-3BEB6A8E9595}"/>
          </ac:spMkLst>
        </pc:spChg>
        <pc:spChg chg="mod">
          <ac:chgData name="Steinar Hjelset" userId="727899f6-15b8-4b65-aaa1-6e1fcb12381b" providerId="ADAL" clId="{3674EE72-599A-4053-8550-0CCB9B106414}" dt="2022-01-05T11:35:51.444" v="2532" actId="255"/>
          <ac:spMkLst>
            <pc:docMk/>
            <pc:sldMk cId="2248331658" sldId="434"/>
            <ac:spMk id="16" creationId="{57F43D5C-F6C3-4B54-956F-89D7AE8E16EE}"/>
          </ac:spMkLst>
        </pc:spChg>
        <pc:spChg chg="mod">
          <ac:chgData name="Steinar Hjelset" userId="727899f6-15b8-4b65-aaa1-6e1fcb12381b" providerId="ADAL" clId="{3674EE72-599A-4053-8550-0CCB9B106414}" dt="2022-01-05T11:35:51.444" v="2532" actId="255"/>
          <ac:spMkLst>
            <pc:docMk/>
            <pc:sldMk cId="2248331658" sldId="434"/>
            <ac:spMk id="17" creationId="{9F840A02-8E1E-469A-B168-1C7E1DE7F500}"/>
          </ac:spMkLst>
        </pc:spChg>
        <pc:spChg chg="mod">
          <ac:chgData name="Steinar Hjelset" userId="727899f6-15b8-4b65-aaa1-6e1fcb12381b" providerId="ADAL" clId="{3674EE72-599A-4053-8550-0CCB9B106414}" dt="2022-01-05T11:35:51.444" v="2532" actId="255"/>
          <ac:spMkLst>
            <pc:docMk/>
            <pc:sldMk cId="2248331658" sldId="434"/>
            <ac:spMk id="18" creationId="{589A06CD-4D53-44AB-B131-57DD1FDB6C67}"/>
          </ac:spMkLst>
        </pc:spChg>
        <pc:spChg chg="add del mod">
          <ac:chgData name="Steinar Hjelset" userId="727899f6-15b8-4b65-aaa1-6e1fcb12381b" providerId="ADAL" clId="{3674EE72-599A-4053-8550-0CCB9B106414}" dt="2022-01-05T11:39:56.861" v="2649" actId="478"/>
          <ac:spMkLst>
            <pc:docMk/>
            <pc:sldMk cId="2248331658" sldId="434"/>
            <ac:spMk id="20" creationId="{760022A6-A246-4D8B-8A46-7850D3639C5B}"/>
          </ac:spMkLst>
        </pc:spChg>
        <pc:spChg chg="add del mod">
          <ac:chgData name="Steinar Hjelset" userId="727899f6-15b8-4b65-aaa1-6e1fcb12381b" providerId="ADAL" clId="{3674EE72-599A-4053-8550-0CCB9B106414}" dt="2022-01-05T11:40:28.214" v="2666" actId="478"/>
          <ac:spMkLst>
            <pc:docMk/>
            <pc:sldMk cId="2248331658" sldId="434"/>
            <ac:spMk id="22" creationId="{FD806AFE-FD5B-4EFE-BF50-E7A4389D840C}"/>
          </ac:spMkLst>
        </pc:spChg>
        <pc:spChg chg="mod">
          <ac:chgData name="Steinar Hjelset" userId="727899f6-15b8-4b65-aaa1-6e1fcb12381b" providerId="ADAL" clId="{3674EE72-599A-4053-8550-0CCB9B106414}" dt="2022-01-05T11:40:22.774" v="2664"/>
          <ac:spMkLst>
            <pc:docMk/>
            <pc:sldMk cId="2248331658" sldId="434"/>
            <ac:spMk id="24" creationId="{F7DF0059-C835-42BC-ADAB-C21F7F90E008}"/>
          </ac:spMkLst>
        </pc:spChg>
        <pc:spChg chg="mod">
          <ac:chgData name="Steinar Hjelset" userId="727899f6-15b8-4b65-aaa1-6e1fcb12381b" providerId="ADAL" clId="{3674EE72-599A-4053-8550-0CCB9B106414}" dt="2022-01-05T11:40:22.774" v="2664"/>
          <ac:spMkLst>
            <pc:docMk/>
            <pc:sldMk cId="2248331658" sldId="434"/>
            <ac:spMk id="25" creationId="{E9416E96-A0BF-4A08-8868-E753AD7A8FCC}"/>
          </ac:spMkLst>
        </pc:spChg>
        <pc:spChg chg="mod">
          <ac:chgData name="Steinar Hjelset" userId="727899f6-15b8-4b65-aaa1-6e1fcb12381b" providerId="ADAL" clId="{3674EE72-599A-4053-8550-0CCB9B106414}" dt="2022-01-05T11:40:22.774" v="2664"/>
          <ac:spMkLst>
            <pc:docMk/>
            <pc:sldMk cId="2248331658" sldId="434"/>
            <ac:spMk id="26" creationId="{B1764539-AB5D-46E1-83B0-30B7A3C5866F}"/>
          </ac:spMkLst>
        </pc:spChg>
        <pc:spChg chg="mod">
          <ac:chgData name="Steinar Hjelset" userId="727899f6-15b8-4b65-aaa1-6e1fcb12381b" providerId="ADAL" clId="{3674EE72-599A-4053-8550-0CCB9B106414}" dt="2022-01-05T11:40:22.774" v="2664"/>
          <ac:spMkLst>
            <pc:docMk/>
            <pc:sldMk cId="2248331658" sldId="434"/>
            <ac:spMk id="27" creationId="{B75296B7-092F-4AD4-A4B4-0CCDD8F07991}"/>
          </ac:spMkLst>
        </pc:spChg>
        <pc:spChg chg="mod">
          <ac:chgData name="Steinar Hjelset" userId="727899f6-15b8-4b65-aaa1-6e1fcb12381b" providerId="ADAL" clId="{3674EE72-599A-4053-8550-0CCB9B106414}" dt="2022-01-05T11:40:22.774" v="2664"/>
          <ac:spMkLst>
            <pc:docMk/>
            <pc:sldMk cId="2248331658" sldId="434"/>
            <ac:spMk id="28" creationId="{17D98A3A-8418-4C97-B4CB-2C1C994DAD36}"/>
          </ac:spMkLst>
        </pc:spChg>
        <pc:spChg chg="mod">
          <ac:chgData name="Steinar Hjelset" userId="727899f6-15b8-4b65-aaa1-6e1fcb12381b" providerId="ADAL" clId="{3674EE72-599A-4053-8550-0CCB9B106414}" dt="2022-01-05T11:40:22.774" v="2664"/>
          <ac:spMkLst>
            <pc:docMk/>
            <pc:sldMk cId="2248331658" sldId="434"/>
            <ac:spMk id="29" creationId="{8F36C64D-C576-4917-BB9A-9A4F240C0AF5}"/>
          </ac:spMkLst>
        </pc:spChg>
        <pc:spChg chg="mod">
          <ac:chgData name="Steinar Hjelset" userId="727899f6-15b8-4b65-aaa1-6e1fcb12381b" providerId="ADAL" clId="{3674EE72-599A-4053-8550-0CCB9B106414}" dt="2022-01-05T11:40:22.774" v="2664"/>
          <ac:spMkLst>
            <pc:docMk/>
            <pc:sldMk cId="2248331658" sldId="434"/>
            <ac:spMk id="30" creationId="{0A2DBABE-5548-4AD6-A32B-25C568E79589}"/>
          </ac:spMkLst>
        </pc:spChg>
        <pc:spChg chg="mod">
          <ac:chgData name="Steinar Hjelset" userId="727899f6-15b8-4b65-aaa1-6e1fcb12381b" providerId="ADAL" clId="{3674EE72-599A-4053-8550-0CCB9B106414}" dt="2022-01-05T11:40:22.774" v="2664"/>
          <ac:spMkLst>
            <pc:docMk/>
            <pc:sldMk cId="2248331658" sldId="434"/>
            <ac:spMk id="31" creationId="{D2FC115D-D61D-4530-A01F-D5AD3B20D22B}"/>
          </ac:spMkLst>
        </pc:spChg>
        <pc:spChg chg="mod">
          <ac:chgData name="Steinar Hjelset" userId="727899f6-15b8-4b65-aaa1-6e1fcb12381b" providerId="ADAL" clId="{3674EE72-599A-4053-8550-0CCB9B106414}" dt="2022-01-05T11:40:22.774" v="2664"/>
          <ac:spMkLst>
            <pc:docMk/>
            <pc:sldMk cId="2248331658" sldId="434"/>
            <ac:spMk id="32" creationId="{CFFDFB70-07F1-44C3-966D-D4DCBE428109}"/>
          </ac:spMkLst>
        </pc:spChg>
        <pc:spChg chg="mod">
          <ac:chgData name="Steinar Hjelset" userId="727899f6-15b8-4b65-aaa1-6e1fcb12381b" providerId="ADAL" clId="{3674EE72-599A-4053-8550-0CCB9B106414}" dt="2022-01-05T11:40:22.774" v="2664"/>
          <ac:spMkLst>
            <pc:docMk/>
            <pc:sldMk cId="2248331658" sldId="434"/>
            <ac:spMk id="33" creationId="{2D6CF794-8603-4E6D-8D63-20AFFC234707}"/>
          </ac:spMkLst>
        </pc:spChg>
        <pc:spChg chg="mod">
          <ac:chgData name="Steinar Hjelset" userId="727899f6-15b8-4b65-aaa1-6e1fcb12381b" providerId="ADAL" clId="{3674EE72-599A-4053-8550-0CCB9B106414}" dt="2022-01-05T11:40:22.774" v="2664"/>
          <ac:spMkLst>
            <pc:docMk/>
            <pc:sldMk cId="2248331658" sldId="434"/>
            <ac:spMk id="34" creationId="{CD5C61B1-AFD2-497D-94AF-03F4F38BA0E5}"/>
          </ac:spMkLst>
        </pc:spChg>
        <pc:spChg chg="mod">
          <ac:chgData name="Steinar Hjelset" userId="727899f6-15b8-4b65-aaa1-6e1fcb12381b" providerId="ADAL" clId="{3674EE72-599A-4053-8550-0CCB9B106414}" dt="2022-01-05T11:40:22.774" v="2664"/>
          <ac:spMkLst>
            <pc:docMk/>
            <pc:sldMk cId="2248331658" sldId="434"/>
            <ac:spMk id="35" creationId="{330A10B8-C7EC-465B-89AE-AB824AD0958F}"/>
          </ac:spMkLst>
        </pc:spChg>
        <pc:spChg chg="mod">
          <ac:chgData name="Steinar Hjelset" userId="727899f6-15b8-4b65-aaa1-6e1fcb12381b" providerId="ADAL" clId="{3674EE72-599A-4053-8550-0CCB9B106414}" dt="2022-01-05T11:40:22.774" v="2664"/>
          <ac:spMkLst>
            <pc:docMk/>
            <pc:sldMk cId="2248331658" sldId="434"/>
            <ac:spMk id="36" creationId="{315F1708-1E5F-453B-BF01-F720016554C3}"/>
          </ac:spMkLst>
        </pc:spChg>
        <pc:spChg chg="mod">
          <ac:chgData name="Steinar Hjelset" userId="727899f6-15b8-4b65-aaa1-6e1fcb12381b" providerId="ADAL" clId="{3674EE72-599A-4053-8550-0CCB9B106414}" dt="2022-01-05T11:40:22.774" v="2664"/>
          <ac:spMkLst>
            <pc:docMk/>
            <pc:sldMk cId="2248331658" sldId="434"/>
            <ac:spMk id="37" creationId="{8133D782-21B9-4146-B952-1884210A571A}"/>
          </ac:spMkLst>
        </pc:spChg>
        <pc:spChg chg="add del mod">
          <ac:chgData name="Steinar Hjelset" userId="727899f6-15b8-4b65-aaa1-6e1fcb12381b" providerId="ADAL" clId="{3674EE72-599A-4053-8550-0CCB9B106414}" dt="2022-01-05T11:40:23.620" v="2665"/>
          <ac:spMkLst>
            <pc:docMk/>
            <pc:sldMk cId="2248331658" sldId="434"/>
            <ac:spMk id="42" creationId="{7AEB10C6-39DF-4B76-9AA8-339DDB635117}"/>
          </ac:spMkLst>
        </pc:spChg>
        <pc:spChg chg="add del mod">
          <ac:chgData name="Steinar Hjelset" userId="727899f6-15b8-4b65-aaa1-6e1fcb12381b" providerId="ADAL" clId="{3674EE72-599A-4053-8550-0CCB9B106414}" dt="2022-01-05T11:40:23.620" v="2665"/>
          <ac:spMkLst>
            <pc:docMk/>
            <pc:sldMk cId="2248331658" sldId="434"/>
            <ac:spMk id="43" creationId="{BCBA2BDD-CD3F-45F8-891F-BE5341F1CBBB}"/>
          </ac:spMkLst>
        </pc:spChg>
        <pc:spChg chg="add del mod">
          <ac:chgData name="Steinar Hjelset" userId="727899f6-15b8-4b65-aaa1-6e1fcb12381b" providerId="ADAL" clId="{3674EE72-599A-4053-8550-0CCB9B106414}" dt="2022-01-05T11:40:23.620" v="2665"/>
          <ac:spMkLst>
            <pc:docMk/>
            <pc:sldMk cId="2248331658" sldId="434"/>
            <ac:spMk id="44" creationId="{53D00083-A309-4931-9E54-588AAF887BAD}"/>
          </ac:spMkLst>
        </pc:spChg>
        <pc:spChg chg="add del mod">
          <ac:chgData name="Steinar Hjelset" userId="727899f6-15b8-4b65-aaa1-6e1fcb12381b" providerId="ADAL" clId="{3674EE72-599A-4053-8550-0CCB9B106414}" dt="2022-01-05T11:40:23.620" v="2665"/>
          <ac:spMkLst>
            <pc:docMk/>
            <pc:sldMk cId="2248331658" sldId="434"/>
            <ac:spMk id="45" creationId="{50198ACE-4060-4CCF-8297-92389B76725F}"/>
          </ac:spMkLst>
        </pc:spChg>
        <pc:spChg chg="add del mod">
          <ac:chgData name="Steinar Hjelset" userId="727899f6-15b8-4b65-aaa1-6e1fcb12381b" providerId="ADAL" clId="{3674EE72-599A-4053-8550-0CCB9B106414}" dt="2022-01-05T11:40:23.620" v="2665"/>
          <ac:spMkLst>
            <pc:docMk/>
            <pc:sldMk cId="2248331658" sldId="434"/>
            <ac:spMk id="46" creationId="{065F3B48-73F8-4AAD-A54F-81855E693A2E}"/>
          </ac:spMkLst>
        </pc:spChg>
        <pc:spChg chg="mod">
          <ac:chgData name="Steinar Hjelset" userId="727899f6-15b8-4b65-aaa1-6e1fcb12381b" providerId="ADAL" clId="{3674EE72-599A-4053-8550-0CCB9B106414}" dt="2022-01-05T11:40:56.585" v="2669" actId="207"/>
          <ac:spMkLst>
            <pc:docMk/>
            <pc:sldMk cId="2248331658" sldId="434"/>
            <ac:spMk id="48" creationId="{E2AC8E9A-BD7A-432B-8F2C-F5DF6FCB0E13}"/>
          </ac:spMkLst>
        </pc:spChg>
        <pc:spChg chg="mod">
          <ac:chgData name="Steinar Hjelset" userId="727899f6-15b8-4b65-aaa1-6e1fcb12381b" providerId="ADAL" clId="{3674EE72-599A-4053-8550-0CCB9B106414}" dt="2022-01-05T11:40:28.623" v="2667"/>
          <ac:spMkLst>
            <pc:docMk/>
            <pc:sldMk cId="2248331658" sldId="434"/>
            <ac:spMk id="49" creationId="{88D5CEFC-F483-4AB6-8104-0C653D93703F}"/>
          </ac:spMkLst>
        </pc:spChg>
        <pc:spChg chg="mod">
          <ac:chgData name="Steinar Hjelset" userId="727899f6-15b8-4b65-aaa1-6e1fcb12381b" providerId="ADAL" clId="{3674EE72-599A-4053-8550-0CCB9B106414}" dt="2022-01-05T11:40:28.623" v="2667"/>
          <ac:spMkLst>
            <pc:docMk/>
            <pc:sldMk cId="2248331658" sldId="434"/>
            <ac:spMk id="50" creationId="{CE746968-1EB3-4CE1-A48A-4FD1775F4B5F}"/>
          </ac:spMkLst>
        </pc:spChg>
        <pc:spChg chg="mod">
          <ac:chgData name="Steinar Hjelset" userId="727899f6-15b8-4b65-aaa1-6e1fcb12381b" providerId="ADAL" clId="{3674EE72-599A-4053-8550-0CCB9B106414}" dt="2022-01-05T11:40:58.990" v="2670" actId="207"/>
          <ac:spMkLst>
            <pc:docMk/>
            <pc:sldMk cId="2248331658" sldId="434"/>
            <ac:spMk id="51" creationId="{E0B88D09-C676-4F6A-A018-85A1F13BEDCC}"/>
          </ac:spMkLst>
        </pc:spChg>
        <pc:spChg chg="mod">
          <ac:chgData name="Steinar Hjelset" userId="727899f6-15b8-4b65-aaa1-6e1fcb12381b" providerId="ADAL" clId="{3674EE72-599A-4053-8550-0CCB9B106414}" dt="2022-01-05T11:40:52.307" v="2668" actId="207"/>
          <ac:spMkLst>
            <pc:docMk/>
            <pc:sldMk cId="2248331658" sldId="434"/>
            <ac:spMk id="52" creationId="{5554E1FF-C826-4F68-AC04-A78D9BD758E7}"/>
          </ac:spMkLst>
        </pc:spChg>
        <pc:spChg chg="mod">
          <ac:chgData name="Steinar Hjelset" userId="727899f6-15b8-4b65-aaa1-6e1fcb12381b" providerId="ADAL" clId="{3674EE72-599A-4053-8550-0CCB9B106414}" dt="2022-01-05T11:40:28.623" v="2667"/>
          <ac:spMkLst>
            <pc:docMk/>
            <pc:sldMk cId="2248331658" sldId="434"/>
            <ac:spMk id="53" creationId="{2E5DE2F9-DDE6-4DBF-A083-8EEBA5E04535}"/>
          </ac:spMkLst>
        </pc:spChg>
        <pc:spChg chg="mod">
          <ac:chgData name="Steinar Hjelset" userId="727899f6-15b8-4b65-aaa1-6e1fcb12381b" providerId="ADAL" clId="{3674EE72-599A-4053-8550-0CCB9B106414}" dt="2022-01-05T11:40:28.623" v="2667"/>
          <ac:spMkLst>
            <pc:docMk/>
            <pc:sldMk cId="2248331658" sldId="434"/>
            <ac:spMk id="54" creationId="{892190A1-F3D2-467F-B835-353A82554E88}"/>
          </ac:spMkLst>
        </pc:spChg>
        <pc:spChg chg="mod">
          <ac:chgData name="Steinar Hjelset" userId="727899f6-15b8-4b65-aaa1-6e1fcb12381b" providerId="ADAL" clId="{3674EE72-599A-4053-8550-0CCB9B106414}" dt="2022-01-05T11:40:28.623" v="2667"/>
          <ac:spMkLst>
            <pc:docMk/>
            <pc:sldMk cId="2248331658" sldId="434"/>
            <ac:spMk id="55" creationId="{1E8179EE-FFAB-44B1-8A87-2600A4ABB9F3}"/>
          </ac:spMkLst>
        </pc:spChg>
        <pc:spChg chg="mod">
          <ac:chgData name="Steinar Hjelset" userId="727899f6-15b8-4b65-aaa1-6e1fcb12381b" providerId="ADAL" clId="{3674EE72-599A-4053-8550-0CCB9B106414}" dt="2022-01-05T11:40:28.623" v="2667"/>
          <ac:spMkLst>
            <pc:docMk/>
            <pc:sldMk cId="2248331658" sldId="434"/>
            <ac:spMk id="56" creationId="{06B88E8D-B293-4BF4-8124-34A33087C38E}"/>
          </ac:spMkLst>
        </pc:spChg>
        <pc:spChg chg="mod">
          <ac:chgData name="Steinar Hjelset" userId="727899f6-15b8-4b65-aaa1-6e1fcb12381b" providerId="ADAL" clId="{3674EE72-599A-4053-8550-0CCB9B106414}" dt="2022-01-05T11:40:28.623" v="2667"/>
          <ac:spMkLst>
            <pc:docMk/>
            <pc:sldMk cId="2248331658" sldId="434"/>
            <ac:spMk id="57" creationId="{2D26C4FE-745D-46EA-A5C2-B621FDF1658A}"/>
          </ac:spMkLst>
        </pc:spChg>
        <pc:spChg chg="mod">
          <ac:chgData name="Steinar Hjelset" userId="727899f6-15b8-4b65-aaa1-6e1fcb12381b" providerId="ADAL" clId="{3674EE72-599A-4053-8550-0CCB9B106414}" dt="2022-01-05T11:40:28.623" v="2667"/>
          <ac:spMkLst>
            <pc:docMk/>
            <pc:sldMk cId="2248331658" sldId="434"/>
            <ac:spMk id="58" creationId="{22A850F2-3519-48F6-94A7-B4C6E3292DB3}"/>
          </ac:spMkLst>
        </pc:spChg>
        <pc:spChg chg="mod">
          <ac:chgData name="Steinar Hjelset" userId="727899f6-15b8-4b65-aaa1-6e1fcb12381b" providerId="ADAL" clId="{3674EE72-599A-4053-8550-0CCB9B106414}" dt="2022-01-05T11:40:28.623" v="2667"/>
          <ac:spMkLst>
            <pc:docMk/>
            <pc:sldMk cId="2248331658" sldId="434"/>
            <ac:spMk id="59" creationId="{157D8CC0-6ED1-481D-9177-2F48CC252316}"/>
          </ac:spMkLst>
        </pc:spChg>
        <pc:spChg chg="mod">
          <ac:chgData name="Steinar Hjelset" userId="727899f6-15b8-4b65-aaa1-6e1fcb12381b" providerId="ADAL" clId="{3674EE72-599A-4053-8550-0CCB9B106414}" dt="2022-01-05T11:40:28.623" v="2667"/>
          <ac:spMkLst>
            <pc:docMk/>
            <pc:sldMk cId="2248331658" sldId="434"/>
            <ac:spMk id="60" creationId="{7D21AFF0-6AF9-47AC-A28F-FAB58CFA9070}"/>
          </ac:spMkLst>
        </pc:spChg>
        <pc:spChg chg="mod">
          <ac:chgData name="Steinar Hjelset" userId="727899f6-15b8-4b65-aaa1-6e1fcb12381b" providerId="ADAL" clId="{3674EE72-599A-4053-8550-0CCB9B106414}" dt="2022-01-05T11:40:28.623" v="2667"/>
          <ac:spMkLst>
            <pc:docMk/>
            <pc:sldMk cId="2248331658" sldId="434"/>
            <ac:spMk id="61" creationId="{60D7B886-5FFE-4859-A1BC-6934D27AC2F4}"/>
          </ac:spMkLst>
        </pc:spChg>
        <pc:spChg chg="add mod">
          <ac:chgData name="Steinar Hjelset" userId="727899f6-15b8-4b65-aaa1-6e1fcb12381b" providerId="ADAL" clId="{3674EE72-599A-4053-8550-0CCB9B106414}" dt="2022-01-05T11:40:28.623" v="2667"/>
          <ac:spMkLst>
            <pc:docMk/>
            <pc:sldMk cId="2248331658" sldId="434"/>
            <ac:spMk id="66" creationId="{A09AD1DB-3837-489C-B1E1-B5493CAB3B1A}"/>
          </ac:spMkLst>
        </pc:spChg>
        <pc:spChg chg="add del mod">
          <ac:chgData name="Steinar Hjelset" userId="727899f6-15b8-4b65-aaa1-6e1fcb12381b" providerId="ADAL" clId="{3674EE72-599A-4053-8550-0CCB9B106414}" dt="2022-01-05T11:41:16.532" v="2672" actId="478"/>
          <ac:spMkLst>
            <pc:docMk/>
            <pc:sldMk cId="2248331658" sldId="434"/>
            <ac:spMk id="67" creationId="{798BFF87-8B32-4A79-87E1-0526D544EBB0}"/>
          </ac:spMkLst>
        </pc:spChg>
        <pc:spChg chg="add del mod">
          <ac:chgData name="Steinar Hjelset" userId="727899f6-15b8-4b65-aaa1-6e1fcb12381b" providerId="ADAL" clId="{3674EE72-599A-4053-8550-0CCB9B106414}" dt="2022-01-05T11:41:11.911" v="2671" actId="478"/>
          <ac:spMkLst>
            <pc:docMk/>
            <pc:sldMk cId="2248331658" sldId="434"/>
            <ac:spMk id="68" creationId="{8C4C9C8C-615E-42BC-88BC-B4052E1DC7DF}"/>
          </ac:spMkLst>
        </pc:spChg>
        <pc:spChg chg="add del mod">
          <ac:chgData name="Steinar Hjelset" userId="727899f6-15b8-4b65-aaa1-6e1fcb12381b" providerId="ADAL" clId="{3674EE72-599A-4053-8550-0CCB9B106414}" dt="2022-01-05T11:41:11.911" v="2671" actId="478"/>
          <ac:spMkLst>
            <pc:docMk/>
            <pc:sldMk cId="2248331658" sldId="434"/>
            <ac:spMk id="69" creationId="{80FA5B73-9767-4E80-AC35-ABF9E035F00B}"/>
          </ac:spMkLst>
        </pc:spChg>
        <pc:spChg chg="add mod">
          <ac:chgData name="Steinar Hjelset" userId="727899f6-15b8-4b65-aaa1-6e1fcb12381b" providerId="ADAL" clId="{3674EE72-599A-4053-8550-0CCB9B106414}" dt="2022-01-05T11:40:28.623" v="2667"/>
          <ac:spMkLst>
            <pc:docMk/>
            <pc:sldMk cId="2248331658" sldId="434"/>
            <ac:spMk id="70" creationId="{CF83B080-C643-462E-8751-3B2E636C3C28}"/>
          </ac:spMkLst>
        </pc:spChg>
        <pc:grpChg chg="add del mod">
          <ac:chgData name="Steinar Hjelset" userId="727899f6-15b8-4b65-aaa1-6e1fcb12381b" providerId="ADAL" clId="{3674EE72-599A-4053-8550-0CCB9B106414}" dt="2022-01-05T11:35:52.410" v="2534"/>
          <ac:grpSpMkLst>
            <pc:docMk/>
            <pc:sldMk cId="2248331658" sldId="434"/>
            <ac:grpSpMk id="4" creationId="{CD8C80DD-2D8C-4B6C-9B27-FF97B973AC6C}"/>
          </ac:grpSpMkLst>
        </pc:grpChg>
        <pc:grpChg chg="add del mod">
          <ac:chgData name="Steinar Hjelset" userId="727899f6-15b8-4b65-aaa1-6e1fcb12381b" providerId="ADAL" clId="{3674EE72-599A-4053-8550-0CCB9B106414}" dt="2022-01-05T11:40:23.620" v="2665"/>
          <ac:grpSpMkLst>
            <pc:docMk/>
            <pc:sldMk cId="2248331658" sldId="434"/>
            <ac:grpSpMk id="23" creationId="{D4F2ABFD-08BC-4621-A0B1-28C9C4692CB1}"/>
          </ac:grpSpMkLst>
        </pc:grpChg>
        <pc:grpChg chg="add mod">
          <ac:chgData name="Steinar Hjelset" userId="727899f6-15b8-4b65-aaa1-6e1fcb12381b" providerId="ADAL" clId="{3674EE72-599A-4053-8550-0CCB9B106414}" dt="2022-01-05T11:40:28.623" v="2667"/>
          <ac:grpSpMkLst>
            <pc:docMk/>
            <pc:sldMk cId="2248331658" sldId="434"/>
            <ac:grpSpMk id="47" creationId="{78A8DB92-27C7-491D-BBC0-7E9C8D5DC65B}"/>
          </ac:grpSpMkLst>
        </pc:grpChg>
        <pc:picChg chg="add del mod">
          <ac:chgData name="Steinar Hjelset" userId="727899f6-15b8-4b65-aaa1-6e1fcb12381b" providerId="ADAL" clId="{3674EE72-599A-4053-8550-0CCB9B106414}" dt="2022-01-05T11:39:56.861" v="2649" actId="478"/>
          <ac:picMkLst>
            <pc:docMk/>
            <pc:sldMk cId="2248331658" sldId="434"/>
            <ac:picMk id="19" creationId="{1EEB5E71-3B69-4E2F-9056-D88109EAB6BC}"/>
          </ac:picMkLst>
        </pc:picChg>
        <pc:picChg chg="add del mod">
          <ac:chgData name="Steinar Hjelset" userId="727899f6-15b8-4b65-aaa1-6e1fcb12381b" providerId="ADAL" clId="{3674EE72-599A-4053-8550-0CCB9B106414}" dt="2022-01-05T11:40:23.620" v="2665"/>
          <ac:picMkLst>
            <pc:docMk/>
            <pc:sldMk cId="2248331658" sldId="434"/>
            <ac:picMk id="38" creationId="{1A4C2019-7B90-41D4-BC7F-33543B525940}"/>
          </ac:picMkLst>
        </pc:picChg>
        <pc:picChg chg="add del mod">
          <ac:chgData name="Steinar Hjelset" userId="727899f6-15b8-4b65-aaa1-6e1fcb12381b" providerId="ADAL" clId="{3674EE72-599A-4053-8550-0CCB9B106414}" dt="2022-01-05T11:40:23.620" v="2665"/>
          <ac:picMkLst>
            <pc:docMk/>
            <pc:sldMk cId="2248331658" sldId="434"/>
            <ac:picMk id="39" creationId="{C24461A6-0D0D-41B8-ACF3-9EB56B16A6C7}"/>
          </ac:picMkLst>
        </pc:picChg>
        <pc:picChg chg="add del mod">
          <ac:chgData name="Steinar Hjelset" userId="727899f6-15b8-4b65-aaa1-6e1fcb12381b" providerId="ADAL" clId="{3674EE72-599A-4053-8550-0CCB9B106414}" dt="2022-01-05T11:40:23.620" v="2665"/>
          <ac:picMkLst>
            <pc:docMk/>
            <pc:sldMk cId="2248331658" sldId="434"/>
            <ac:picMk id="40" creationId="{001E457A-D721-4088-8D76-DDD8A9B2BD1A}"/>
          </ac:picMkLst>
        </pc:picChg>
        <pc:picChg chg="add del mod">
          <ac:chgData name="Steinar Hjelset" userId="727899f6-15b8-4b65-aaa1-6e1fcb12381b" providerId="ADAL" clId="{3674EE72-599A-4053-8550-0CCB9B106414}" dt="2022-01-05T11:40:23.620" v="2665"/>
          <ac:picMkLst>
            <pc:docMk/>
            <pc:sldMk cId="2248331658" sldId="434"/>
            <ac:picMk id="41" creationId="{8CAED7CF-F5B4-456D-B165-6F41A933AD2C}"/>
          </ac:picMkLst>
        </pc:picChg>
        <pc:picChg chg="add del mod">
          <ac:chgData name="Steinar Hjelset" userId="727899f6-15b8-4b65-aaa1-6e1fcb12381b" providerId="ADAL" clId="{3674EE72-599A-4053-8550-0CCB9B106414}" dt="2022-01-05T11:41:11.911" v="2671" actId="478"/>
          <ac:picMkLst>
            <pc:docMk/>
            <pc:sldMk cId="2248331658" sldId="434"/>
            <ac:picMk id="62" creationId="{5DBDB790-6CBA-48EF-8148-A286844ED58E}"/>
          </ac:picMkLst>
        </pc:picChg>
        <pc:picChg chg="add del mod">
          <ac:chgData name="Steinar Hjelset" userId="727899f6-15b8-4b65-aaa1-6e1fcb12381b" providerId="ADAL" clId="{3674EE72-599A-4053-8550-0CCB9B106414}" dt="2022-01-05T11:41:11.911" v="2671" actId="478"/>
          <ac:picMkLst>
            <pc:docMk/>
            <pc:sldMk cId="2248331658" sldId="434"/>
            <ac:picMk id="63" creationId="{A80C2CA8-8CD5-4C62-9AC5-FB85E9EA16E9}"/>
          </ac:picMkLst>
        </pc:picChg>
        <pc:picChg chg="add mod">
          <ac:chgData name="Steinar Hjelset" userId="727899f6-15b8-4b65-aaa1-6e1fcb12381b" providerId="ADAL" clId="{3674EE72-599A-4053-8550-0CCB9B106414}" dt="2022-01-05T11:40:28.623" v="2667"/>
          <ac:picMkLst>
            <pc:docMk/>
            <pc:sldMk cId="2248331658" sldId="434"/>
            <ac:picMk id="64" creationId="{33F574A9-3942-4FC9-A5BF-4C30DDB7775F}"/>
          </ac:picMkLst>
        </pc:picChg>
        <pc:picChg chg="add del mod">
          <ac:chgData name="Steinar Hjelset" userId="727899f6-15b8-4b65-aaa1-6e1fcb12381b" providerId="ADAL" clId="{3674EE72-599A-4053-8550-0CCB9B106414}" dt="2022-01-05T11:41:16.532" v="2672" actId="478"/>
          <ac:picMkLst>
            <pc:docMk/>
            <pc:sldMk cId="2248331658" sldId="434"/>
            <ac:picMk id="65" creationId="{956CA54F-4424-46D4-9246-A062DDF6E013}"/>
          </ac:picMkLst>
        </pc:picChg>
      </pc:sldChg>
      <pc:sldChg chg="new del">
        <pc:chgData name="Steinar Hjelset" userId="727899f6-15b8-4b65-aaa1-6e1fcb12381b" providerId="ADAL" clId="{3674EE72-599A-4053-8550-0CCB9B106414}" dt="2022-01-05T11:33:20.002" v="2462" actId="680"/>
        <pc:sldMkLst>
          <pc:docMk/>
          <pc:sldMk cId="3143070011" sldId="434"/>
        </pc:sldMkLst>
      </pc:sldChg>
      <pc:sldChg chg="addSp delSp modSp add mod modNotesTx">
        <pc:chgData name="Steinar Hjelset" userId="727899f6-15b8-4b65-aaa1-6e1fcb12381b" providerId="ADAL" clId="{3674EE72-599A-4053-8550-0CCB9B106414}" dt="2022-01-06T07:23:59.198" v="8800" actId="20577"/>
        <pc:sldMkLst>
          <pc:docMk/>
          <pc:sldMk cId="3602948319" sldId="434"/>
        </pc:sldMkLst>
        <pc:spChg chg="mod">
          <ac:chgData name="Steinar Hjelset" userId="727899f6-15b8-4b65-aaa1-6e1fcb12381b" providerId="ADAL" clId="{3674EE72-599A-4053-8550-0CCB9B106414}" dt="2022-01-05T11:43:54.411" v="2999" actId="207"/>
          <ac:spMkLst>
            <pc:docMk/>
            <pc:sldMk cId="3602948319" sldId="434"/>
            <ac:spMk id="12" creationId="{6FF765EB-7BA0-4A41-8CB7-CB5A4EAC5C18}"/>
          </ac:spMkLst>
        </pc:spChg>
        <pc:spChg chg="mod">
          <ac:chgData name="Steinar Hjelset" userId="727899f6-15b8-4b65-aaa1-6e1fcb12381b" providerId="ADAL" clId="{3674EE72-599A-4053-8550-0CCB9B106414}" dt="2022-01-06T07:20:19.658" v="7701" actId="6549"/>
          <ac:spMkLst>
            <pc:docMk/>
            <pc:sldMk cId="3602948319" sldId="434"/>
            <ac:spMk id="13" creationId="{354F250F-3B19-49B3-BACE-28C6F7D239BC}"/>
          </ac:spMkLst>
        </pc:spChg>
        <pc:spChg chg="mod">
          <ac:chgData name="Steinar Hjelset" userId="727899f6-15b8-4b65-aaa1-6e1fcb12381b" providerId="ADAL" clId="{3674EE72-599A-4053-8550-0CCB9B106414}" dt="2022-01-05T11:43:46.875" v="2996" actId="207"/>
          <ac:spMkLst>
            <pc:docMk/>
            <pc:sldMk cId="3602948319" sldId="434"/>
            <ac:spMk id="14" creationId="{A03904B1-5067-486A-9B5A-960033E14E39}"/>
          </ac:spMkLst>
        </pc:spChg>
        <pc:spChg chg="mod">
          <ac:chgData name="Steinar Hjelset" userId="727899f6-15b8-4b65-aaa1-6e1fcb12381b" providerId="ADAL" clId="{3674EE72-599A-4053-8550-0CCB9B106414}" dt="2022-01-05T11:43:49.412" v="2997" actId="207"/>
          <ac:spMkLst>
            <pc:docMk/>
            <pc:sldMk cId="3602948319" sldId="434"/>
            <ac:spMk id="15" creationId="{C0090707-94C4-4D52-84D2-3CA042349FF2}"/>
          </ac:spMkLst>
        </pc:spChg>
        <pc:spChg chg="mod">
          <ac:chgData name="Steinar Hjelset" userId="727899f6-15b8-4b65-aaa1-6e1fcb12381b" providerId="ADAL" clId="{3674EE72-599A-4053-8550-0CCB9B106414}" dt="2022-01-05T11:43:51.926" v="2998" actId="207"/>
          <ac:spMkLst>
            <pc:docMk/>
            <pc:sldMk cId="3602948319" sldId="434"/>
            <ac:spMk id="16" creationId="{D2509CA1-E387-492A-9A52-B03E1CB35BDD}"/>
          </ac:spMkLst>
        </pc:spChg>
        <pc:spChg chg="mod">
          <ac:chgData name="Steinar Hjelset" userId="727899f6-15b8-4b65-aaa1-6e1fcb12381b" providerId="ADAL" clId="{3674EE72-599A-4053-8550-0CCB9B106414}" dt="2022-01-05T11:43:30.709" v="2993" actId="1036"/>
          <ac:spMkLst>
            <pc:docMk/>
            <pc:sldMk cId="3602948319" sldId="434"/>
            <ac:spMk id="34" creationId="{5756E410-8301-47D4-9B75-605E495750C9}"/>
          </ac:spMkLst>
        </pc:spChg>
        <pc:spChg chg="del">
          <ac:chgData name="Steinar Hjelset" userId="727899f6-15b8-4b65-aaa1-6e1fcb12381b" providerId="ADAL" clId="{3674EE72-599A-4053-8550-0CCB9B106414}" dt="2022-01-05T11:41:40.323" v="2676" actId="478"/>
          <ac:spMkLst>
            <pc:docMk/>
            <pc:sldMk cId="3602948319" sldId="434"/>
            <ac:spMk id="35" creationId="{D23EAFB2-02B8-4CDB-8C3F-046AA0DA229C}"/>
          </ac:spMkLst>
        </pc:spChg>
        <pc:spChg chg="mod">
          <ac:chgData name="Steinar Hjelset" userId="727899f6-15b8-4b65-aaa1-6e1fcb12381b" providerId="ADAL" clId="{3674EE72-599A-4053-8550-0CCB9B106414}" dt="2022-01-05T11:41:47.807" v="2702" actId="20577"/>
          <ac:spMkLst>
            <pc:docMk/>
            <pc:sldMk cId="3602948319" sldId="434"/>
            <ac:spMk id="39" creationId="{BA321529-856D-43D6-AFA0-5F67C04012C2}"/>
          </ac:spMkLst>
        </pc:spChg>
        <pc:spChg chg="del">
          <ac:chgData name="Steinar Hjelset" userId="727899f6-15b8-4b65-aaa1-6e1fcb12381b" providerId="ADAL" clId="{3674EE72-599A-4053-8550-0CCB9B106414}" dt="2022-01-05T11:41:36.797" v="2675" actId="478"/>
          <ac:spMkLst>
            <pc:docMk/>
            <pc:sldMk cId="3602948319" sldId="434"/>
            <ac:spMk id="40" creationId="{E408D543-D70A-4DA5-9A5A-A8DB3DEEF661}"/>
          </ac:spMkLst>
        </pc:spChg>
        <pc:spChg chg="del">
          <ac:chgData name="Steinar Hjelset" userId="727899f6-15b8-4b65-aaa1-6e1fcb12381b" providerId="ADAL" clId="{3674EE72-599A-4053-8550-0CCB9B106414}" dt="2022-01-05T11:41:36.797" v="2675" actId="478"/>
          <ac:spMkLst>
            <pc:docMk/>
            <pc:sldMk cId="3602948319" sldId="434"/>
            <ac:spMk id="41" creationId="{AEC9BD2B-AB63-4FB0-86EF-05B30CA896B1}"/>
          </ac:spMkLst>
        </pc:spChg>
        <pc:picChg chg="add mod">
          <ac:chgData name="Steinar Hjelset" userId="727899f6-15b8-4b65-aaa1-6e1fcb12381b" providerId="ADAL" clId="{3674EE72-599A-4053-8550-0CCB9B106414}" dt="2022-01-05T11:43:37.687" v="2995" actId="1076"/>
          <ac:picMkLst>
            <pc:docMk/>
            <pc:sldMk cId="3602948319" sldId="434"/>
            <ac:picMk id="27" creationId="{C8224B4E-14BE-4DF1-8D45-2CDEA5CF0EE9}"/>
          </ac:picMkLst>
        </pc:picChg>
        <pc:picChg chg="del">
          <ac:chgData name="Steinar Hjelset" userId="727899f6-15b8-4b65-aaa1-6e1fcb12381b" providerId="ADAL" clId="{3674EE72-599A-4053-8550-0CCB9B106414}" dt="2022-01-05T11:41:36.797" v="2675" actId="478"/>
          <ac:picMkLst>
            <pc:docMk/>
            <pc:sldMk cId="3602948319" sldId="434"/>
            <ac:picMk id="28" creationId="{BA97DF22-BE02-4CEE-9800-98440ADEB5F9}"/>
          </ac:picMkLst>
        </pc:picChg>
        <pc:picChg chg="del">
          <ac:chgData name="Steinar Hjelset" userId="727899f6-15b8-4b65-aaa1-6e1fcb12381b" providerId="ADAL" clId="{3674EE72-599A-4053-8550-0CCB9B106414}" dt="2022-01-05T11:41:36.797" v="2675" actId="478"/>
          <ac:picMkLst>
            <pc:docMk/>
            <pc:sldMk cId="3602948319" sldId="434"/>
            <ac:picMk id="29" creationId="{32EF089F-3B5C-4908-953A-48EE07EF2BA5}"/>
          </ac:picMkLst>
        </pc:picChg>
        <pc:picChg chg="del">
          <ac:chgData name="Steinar Hjelset" userId="727899f6-15b8-4b65-aaa1-6e1fcb12381b" providerId="ADAL" clId="{3674EE72-599A-4053-8550-0CCB9B106414}" dt="2022-01-05T11:41:40.323" v="2676" actId="478"/>
          <ac:picMkLst>
            <pc:docMk/>
            <pc:sldMk cId="3602948319" sldId="434"/>
            <ac:picMk id="33" creationId="{5D2255E9-A860-4247-A1C0-660718620892}"/>
          </ac:picMkLst>
        </pc:picChg>
      </pc:sldChg>
      <pc:sldChg chg="new del">
        <pc:chgData name="Steinar Hjelset" userId="727899f6-15b8-4b65-aaa1-6e1fcb12381b" providerId="ADAL" clId="{3674EE72-599A-4053-8550-0CCB9B106414}" dt="2022-01-05T11:34:05.351" v="2523" actId="47"/>
        <pc:sldMkLst>
          <pc:docMk/>
          <pc:sldMk cId="2357639363" sldId="435"/>
        </pc:sldMkLst>
      </pc:sldChg>
      <pc:sldChg chg="modSp new mod modCm modNotesTx">
        <pc:chgData name="Steinar Hjelset" userId="727899f6-15b8-4b65-aaa1-6e1fcb12381b" providerId="ADAL" clId="{3674EE72-599A-4053-8550-0CCB9B106414}" dt="2022-01-06T12:20:17.383" v="11972"/>
        <pc:sldMkLst>
          <pc:docMk/>
          <pc:sldMk cId="3312035533" sldId="435"/>
        </pc:sldMkLst>
        <pc:spChg chg="mod">
          <ac:chgData name="Steinar Hjelset" userId="727899f6-15b8-4b65-aaa1-6e1fcb12381b" providerId="ADAL" clId="{3674EE72-599A-4053-8550-0CCB9B106414}" dt="2022-01-05T11:44:28.638" v="3016" actId="20577"/>
          <ac:spMkLst>
            <pc:docMk/>
            <pc:sldMk cId="3312035533" sldId="435"/>
            <ac:spMk id="2" creationId="{52DFF2C3-43A0-4129-99D2-7556130D71C6}"/>
          </ac:spMkLst>
        </pc:spChg>
        <pc:spChg chg="mod">
          <ac:chgData name="Steinar Hjelset" userId="727899f6-15b8-4b65-aaa1-6e1fcb12381b" providerId="ADAL" clId="{3674EE72-599A-4053-8550-0CCB9B106414}" dt="2022-01-06T12:19:10.541" v="11968" actId="6549"/>
          <ac:spMkLst>
            <pc:docMk/>
            <pc:sldMk cId="3312035533" sldId="435"/>
            <ac:spMk id="3" creationId="{6E29B19E-0968-49D5-B6E6-C77C9D10B95D}"/>
          </ac:spMkLst>
        </pc:spChg>
      </pc:sldChg>
      <pc:sldChg chg="addSp delSp modSp add mod modNotesTx">
        <pc:chgData name="Steinar Hjelset" userId="727899f6-15b8-4b65-aaa1-6e1fcb12381b" providerId="ADAL" clId="{3674EE72-599A-4053-8550-0CCB9B106414}" dt="2022-01-06T07:30:58.941" v="9438" actId="20577"/>
        <pc:sldMkLst>
          <pc:docMk/>
          <pc:sldMk cId="3706695453" sldId="436"/>
        </pc:sldMkLst>
        <pc:spChg chg="mod">
          <ac:chgData name="Steinar Hjelset" userId="727899f6-15b8-4b65-aaa1-6e1fcb12381b" providerId="ADAL" clId="{3674EE72-599A-4053-8550-0CCB9B106414}" dt="2022-01-05T11:44:43.423" v="3081" actId="20577"/>
          <ac:spMkLst>
            <pc:docMk/>
            <pc:sldMk cId="3706695453" sldId="436"/>
            <ac:spMk id="2" creationId="{52DFF2C3-43A0-4129-99D2-7556130D71C6}"/>
          </ac:spMkLst>
        </pc:spChg>
        <pc:spChg chg="del">
          <ac:chgData name="Steinar Hjelset" userId="727899f6-15b8-4b65-aaa1-6e1fcb12381b" providerId="ADAL" clId="{3674EE72-599A-4053-8550-0CCB9B106414}" dt="2022-01-05T11:52:47.639" v="3178" actId="478"/>
          <ac:spMkLst>
            <pc:docMk/>
            <pc:sldMk cId="3706695453" sldId="436"/>
            <ac:spMk id="3" creationId="{6E29B19E-0968-49D5-B6E6-C77C9D10B95D}"/>
          </ac:spMkLst>
        </pc:spChg>
        <pc:spChg chg="add mod">
          <ac:chgData name="Steinar Hjelset" userId="727899f6-15b8-4b65-aaa1-6e1fcb12381b" providerId="ADAL" clId="{3674EE72-599A-4053-8550-0CCB9B106414}" dt="2022-01-05T12:05:48.229" v="3810" actId="207"/>
          <ac:spMkLst>
            <pc:docMk/>
            <pc:sldMk cId="3706695453" sldId="436"/>
            <ac:spMk id="4" creationId="{2B4FF6DA-B26C-455D-B56A-F676A1AE696F}"/>
          </ac:spMkLst>
        </pc:spChg>
        <pc:spChg chg="add mod">
          <ac:chgData name="Steinar Hjelset" userId="727899f6-15b8-4b65-aaa1-6e1fcb12381b" providerId="ADAL" clId="{3674EE72-599A-4053-8550-0CCB9B106414}" dt="2022-01-05T12:05:48.229" v="3810" actId="207"/>
          <ac:spMkLst>
            <pc:docMk/>
            <pc:sldMk cId="3706695453" sldId="436"/>
            <ac:spMk id="5" creationId="{34BA4510-F2AA-4162-A7AC-18965CDB5EE0}"/>
          </ac:spMkLst>
        </pc:spChg>
        <pc:spChg chg="add mod">
          <ac:chgData name="Steinar Hjelset" userId="727899f6-15b8-4b65-aaa1-6e1fcb12381b" providerId="ADAL" clId="{3674EE72-599A-4053-8550-0CCB9B106414}" dt="2022-01-05T12:05:48.229" v="3810" actId="207"/>
          <ac:spMkLst>
            <pc:docMk/>
            <pc:sldMk cId="3706695453" sldId="436"/>
            <ac:spMk id="6" creationId="{31C7E894-C6DD-4BE5-BC3A-15D19C754C42}"/>
          </ac:spMkLst>
        </pc:spChg>
        <pc:spChg chg="add del mod">
          <ac:chgData name="Steinar Hjelset" userId="727899f6-15b8-4b65-aaa1-6e1fcb12381b" providerId="ADAL" clId="{3674EE72-599A-4053-8550-0CCB9B106414}" dt="2022-01-05T12:02:30.339" v="3768" actId="478"/>
          <ac:spMkLst>
            <pc:docMk/>
            <pc:sldMk cId="3706695453" sldId="436"/>
            <ac:spMk id="7" creationId="{31016B8C-5A23-4977-898A-73847DB79A04}"/>
          </ac:spMkLst>
        </pc:spChg>
        <pc:spChg chg="add del mod">
          <ac:chgData name="Steinar Hjelset" userId="727899f6-15b8-4b65-aaa1-6e1fcb12381b" providerId="ADAL" clId="{3674EE72-599A-4053-8550-0CCB9B106414}" dt="2022-01-05T12:02:28.829" v="3767" actId="478"/>
          <ac:spMkLst>
            <pc:docMk/>
            <pc:sldMk cId="3706695453" sldId="436"/>
            <ac:spMk id="8" creationId="{F404A1E5-D097-489F-84F6-301624C9C37D}"/>
          </ac:spMkLst>
        </pc:spChg>
        <pc:spChg chg="add del mod">
          <ac:chgData name="Steinar Hjelset" userId="727899f6-15b8-4b65-aaa1-6e1fcb12381b" providerId="ADAL" clId="{3674EE72-599A-4053-8550-0CCB9B106414}" dt="2022-01-05T12:02:28.038" v="3766" actId="478"/>
          <ac:spMkLst>
            <pc:docMk/>
            <pc:sldMk cId="3706695453" sldId="436"/>
            <ac:spMk id="9" creationId="{ED720BC1-126E-4A9D-871A-1673DCE251F7}"/>
          </ac:spMkLst>
        </pc:spChg>
        <pc:spChg chg="add mod">
          <ac:chgData name="Steinar Hjelset" userId="727899f6-15b8-4b65-aaa1-6e1fcb12381b" providerId="ADAL" clId="{3674EE72-599A-4053-8550-0CCB9B106414}" dt="2022-01-05T12:04:39.616" v="3798" actId="1076"/>
          <ac:spMkLst>
            <pc:docMk/>
            <pc:sldMk cId="3706695453" sldId="436"/>
            <ac:spMk id="10" creationId="{C6F0F713-4667-4171-9354-09FB29DD831E}"/>
          </ac:spMkLst>
        </pc:spChg>
        <pc:spChg chg="add mod">
          <ac:chgData name="Steinar Hjelset" userId="727899f6-15b8-4b65-aaa1-6e1fcb12381b" providerId="ADAL" clId="{3674EE72-599A-4053-8550-0CCB9B106414}" dt="2022-01-05T12:04:01.386" v="3785" actId="1076"/>
          <ac:spMkLst>
            <pc:docMk/>
            <pc:sldMk cId="3706695453" sldId="436"/>
            <ac:spMk id="11" creationId="{8FBECA61-B40B-4DB2-AAE5-84DA7E4CD1FE}"/>
          </ac:spMkLst>
        </pc:spChg>
        <pc:spChg chg="add mod">
          <ac:chgData name="Steinar Hjelset" userId="727899f6-15b8-4b65-aaa1-6e1fcb12381b" providerId="ADAL" clId="{3674EE72-599A-4053-8550-0CCB9B106414}" dt="2022-01-05T12:04:32.042" v="3797" actId="1076"/>
          <ac:spMkLst>
            <pc:docMk/>
            <pc:sldMk cId="3706695453" sldId="436"/>
            <ac:spMk id="12" creationId="{06A3EA4D-E2B5-4FA2-B396-27935B7C261A}"/>
          </ac:spMkLst>
        </pc:spChg>
        <pc:spChg chg="add mod">
          <ac:chgData name="Steinar Hjelset" userId="727899f6-15b8-4b65-aaa1-6e1fcb12381b" providerId="ADAL" clId="{3674EE72-599A-4053-8550-0CCB9B106414}" dt="2022-01-05T12:05:13.422" v="3803" actId="208"/>
          <ac:spMkLst>
            <pc:docMk/>
            <pc:sldMk cId="3706695453" sldId="436"/>
            <ac:spMk id="18" creationId="{4BD9AF26-37EB-4832-8A54-77002D0C2994}"/>
          </ac:spMkLst>
        </pc:spChg>
        <pc:picChg chg="add mod">
          <ac:chgData name="Steinar Hjelset" userId="727899f6-15b8-4b65-aaa1-6e1fcb12381b" providerId="ADAL" clId="{3674EE72-599A-4053-8550-0CCB9B106414}" dt="2022-01-05T12:04:16.231" v="3790" actId="688"/>
          <ac:picMkLst>
            <pc:docMk/>
            <pc:sldMk cId="3706695453" sldId="436"/>
            <ac:picMk id="13" creationId="{8B52040C-DA30-432A-A0AB-EA6788B90AC0}"/>
          </ac:picMkLst>
        </pc:picChg>
        <pc:picChg chg="add mod">
          <ac:chgData name="Steinar Hjelset" userId="727899f6-15b8-4b65-aaa1-6e1fcb12381b" providerId="ADAL" clId="{3674EE72-599A-4053-8550-0CCB9B106414}" dt="2022-01-05T12:04:12.976" v="3788" actId="1076"/>
          <ac:picMkLst>
            <pc:docMk/>
            <pc:sldMk cId="3706695453" sldId="436"/>
            <ac:picMk id="14" creationId="{42FCE9DB-8074-4F90-B5D6-37C48BF9E737}"/>
          </ac:picMkLst>
        </pc:picChg>
        <pc:picChg chg="add del mod">
          <ac:chgData name="Steinar Hjelset" userId="727899f6-15b8-4b65-aaa1-6e1fcb12381b" providerId="ADAL" clId="{3674EE72-599A-4053-8550-0CCB9B106414}" dt="2022-01-05T12:04:50.394" v="3799" actId="478"/>
          <ac:picMkLst>
            <pc:docMk/>
            <pc:sldMk cId="3706695453" sldId="436"/>
            <ac:picMk id="16" creationId="{08AD5361-9C75-463C-BF1A-476F003962F7}"/>
          </ac:picMkLst>
        </pc:picChg>
        <pc:picChg chg="add mod">
          <ac:chgData name="Steinar Hjelset" userId="727899f6-15b8-4b65-aaa1-6e1fcb12381b" providerId="ADAL" clId="{3674EE72-599A-4053-8550-0CCB9B106414}" dt="2022-01-05T12:03:58.328" v="3784" actId="1076"/>
          <ac:picMkLst>
            <pc:docMk/>
            <pc:sldMk cId="3706695453" sldId="436"/>
            <ac:picMk id="17" creationId="{772ACF86-F7EE-402C-822C-07C9D1218BAF}"/>
          </ac:picMkLst>
        </pc:picChg>
      </pc:sldChg>
      <pc:sldChg chg="addSp modSp new mod modNotesTx">
        <pc:chgData name="Steinar Hjelset" userId="727899f6-15b8-4b65-aaa1-6e1fcb12381b" providerId="ADAL" clId="{3674EE72-599A-4053-8550-0CCB9B106414}" dt="2022-01-06T07:36:17.669" v="9746" actId="20577"/>
        <pc:sldMkLst>
          <pc:docMk/>
          <pc:sldMk cId="421898080" sldId="437"/>
        </pc:sldMkLst>
        <pc:spChg chg="mod">
          <ac:chgData name="Steinar Hjelset" userId="727899f6-15b8-4b65-aaa1-6e1fcb12381b" providerId="ADAL" clId="{3674EE72-599A-4053-8550-0CCB9B106414}" dt="2022-01-05T12:36:02.708" v="4221" actId="6549"/>
          <ac:spMkLst>
            <pc:docMk/>
            <pc:sldMk cId="421898080" sldId="437"/>
            <ac:spMk id="2" creationId="{B9AEF637-8286-45A1-8213-23B8D52B5315}"/>
          </ac:spMkLst>
        </pc:spChg>
        <pc:spChg chg="mod">
          <ac:chgData name="Steinar Hjelset" userId="727899f6-15b8-4b65-aaa1-6e1fcb12381b" providerId="ADAL" clId="{3674EE72-599A-4053-8550-0CCB9B106414}" dt="2022-01-06T06:35:15.469" v="5388" actId="20577"/>
          <ac:spMkLst>
            <pc:docMk/>
            <pc:sldMk cId="421898080" sldId="437"/>
            <ac:spMk id="3" creationId="{EED9DCDD-00FD-426E-91E5-635F641602D7}"/>
          </ac:spMkLst>
        </pc:spChg>
        <pc:spChg chg="add mod">
          <ac:chgData name="Steinar Hjelset" userId="727899f6-15b8-4b65-aaa1-6e1fcb12381b" providerId="ADAL" clId="{3674EE72-599A-4053-8550-0CCB9B106414}" dt="2022-01-06T06:35:24.559" v="5423" actId="1035"/>
          <ac:spMkLst>
            <pc:docMk/>
            <pc:sldMk cId="421898080" sldId="437"/>
            <ac:spMk id="6" creationId="{384DB752-A8EE-4EC8-9BCD-A3D8B51B5077}"/>
          </ac:spMkLst>
        </pc:spChg>
        <pc:spChg chg="add mod">
          <ac:chgData name="Steinar Hjelset" userId="727899f6-15b8-4b65-aaa1-6e1fcb12381b" providerId="ADAL" clId="{3674EE72-599A-4053-8550-0CCB9B106414}" dt="2022-01-06T06:35:24.559" v="5423" actId="1035"/>
          <ac:spMkLst>
            <pc:docMk/>
            <pc:sldMk cId="421898080" sldId="437"/>
            <ac:spMk id="7" creationId="{0034661F-64B9-4FEA-B980-5858D1E9B4C2}"/>
          </ac:spMkLst>
        </pc:spChg>
        <pc:spChg chg="add mod">
          <ac:chgData name="Steinar Hjelset" userId="727899f6-15b8-4b65-aaa1-6e1fcb12381b" providerId="ADAL" clId="{3674EE72-599A-4053-8550-0CCB9B106414}" dt="2022-01-06T06:35:24.559" v="5423" actId="1035"/>
          <ac:spMkLst>
            <pc:docMk/>
            <pc:sldMk cId="421898080" sldId="437"/>
            <ac:spMk id="8" creationId="{32A1214F-06A9-480E-8644-FB7AB18ACE76}"/>
          </ac:spMkLst>
        </pc:spChg>
        <pc:spChg chg="add mod">
          <ac:chgData name="Steinar Hjelset" userId="727899f6-15b8-4b65-aaa1-6e1fcb12381b" providerId="ADAL" clId="{3674EE72-599A-4053-8550-0CCB9B106414}" dt="2022-01-06T06:35:24.559" v="5423" actId="1035"/>
          <ac:spMkLst>
            <pc:docMk/>
            <pc:sldMk cId="421898080" sldId="437"/>
            <ac:spMk id="9" creationId="{4470FA7F-5B62-400A-80B9-6D8E5D950E7F}"/>
          </ac:spMkLst>
        </pc:spChg>
        <pc:spChg chg="add mod">
          <ac:chgData name="Steinar Hjelset" userId="727899f6-15b8-4b65-aaa1-6e1fcb12381b" providerId="ADAL" clId="{3674EE72-599A-4053-8550-0CCB9B106414}" dt="2022-01-06T06:35:24.559" v="5423" actId="1035"/>
          <ac:spMkLst>
            <pc:docMk/>
            <pc:sldMk cId="421898080" sldId="437"/>
            <ac:spMk id="10" creationId="{94BDCFB8-778B-45BF-86A9-4A524A2CFC77}"/>
          </ac:spMkLst>
        </pc:spChg>
        <pc:spChg chg="add mod">
          <ac:chgData name="Steinar Hjelset" userId="727899f6-15b8-4b65-aaa1-6e1fcb12381b" providerId="ADAL" clId="{3674EE72-599A-4053-8550-0CCB9B106414}" dt="2022-01-06T06:35:24.559" v="5423" actId="1035"/>
          <ac:spMkLst>
            <pc:docMk/>
            <pc:sldMk cId="421898080" sldId="437"/>
            <ac:spMk id="11" creationId="{2F1D6A92-EF1A-47A8-9587-744B69D4BD98}"/>
          </ac:spMkLst>
        </pc:spChg>
        <pc:picChg chg="add mod">
          <ac:chgData name="Steinar Hjelset" userId="727899f6-15b8-4b65-aaa1-6e1fcb12381b" providerId="ADAL" clId="{3674EE72-599A-4053-8550-0CCB9B106414}" dt="2022-01-06T06:35:24.559" v="5423" actId="1035"/>
          <ac:picMkLst>
            <pc:docMk/>
            <pc:sldMk cId="421898080" sldId="437"/>
            <ac:picMk id="5" creationId="{8989FFF9-A323-40DC-98CC-856A40A56B06}"/>
          </ac:picMkLst>
        </pc:picChg>
      </pc:sldChg>
      <pc:sldChg chg="addSp modSp new mod modNotesTx">
        <pc:chgData name="Steinar Hjelset" userId="727899f6-15b8-4b65-aaa1-6e1fcb12381b" providerId="ADAL" clId="{3674EE72-599A-4053-8550-0CCB9B106414}" dt="2022-01-06T12:21:43.645" v="12029" actId="6549"/>
        <pc:sldMkLst>
          <pc:docMk/>
          <pc:sldMk cId="1215049884" sldId="438"/>
        </pc:sldMkLst>
        <pc:spChg chg="mod">
          <ac:chgData name="Steinar Hjelset" userId="727899f6-15b8-4b65-aaa1-6e1fcb12381b" providerId="ADAL" clId="{3674EE72-599A-4053-8550-0CCB9B106414}" dt="2022-01-06T12:21:43.645" v="12029" actId="6549"/>
          <ac:spMkLst>
            <pc:docMk/>
            <pc:sldMk cId="1215049884" sldId="438"/>
            <ac:spMk id="2" creationId="{178993C6-8CF2-40F9-8E23-DF494C770049}"/>
          </ac:spMkLst>
        </pc:spChg>
        <pc:spChg chg="mod">
          <ac:chgData name="Steinar Hjelset" userId="727899f6-15b8-4b65-aaa1-6e1fcb12381b" providerId="ADAL" clId="{3674EE72-599A-4053-8550-0CCB9B106414}" dt="2022-01-05T12:41:17.688" v="4369" actId="20577"/>
          <ac:spMkLst>
            <pc:docMk/>
            <pc:sldMk cId="1215049884" sldId="438"/>
            <ac:spMk id="3" creationId="{DF5F6B2A-8615-4B16-863C-C39E9B05A817}"/>
          </ac:spMkLst>
        </pc:spChg>
        <pc:spChg chg="add mod">
          <ac:chgData name="Steinar Hjelset" userId="727899f6-15b8-4b65-aaa1-6e1fcb12381b" providerId="ADAL" clId="{3674EE72-599A-4053-8550-0CCB9B106414}" dt="2022-01-05T12:41:40.759" v="4430" actId="20577"/>
          <ac:spMkLst>
            <pc:docMk/>
            <pc:sldMk cId="1215049884" sldId="438"/>
            <ac:spMk id="4" creationId="{6BC21321-CBD4-427A-A5FB-44F989A0DFFA}"/>
          </ac:spMkLst>
        </pc:spChg>
        <pc:spChg chg="add mod">
          <ac:chgData name="Steinar Hjelset" userId="727899f6-15b8-4b65-aaa1-6e1fcb12381b" providerId="ADAL" clId="{3674EE72-599A-4053-8550-0CCB9B106414}" dt="2022-01-05T12:43:21.876" v="4444" actId="14100"/>
          <ac:spMkLst>
            <pc:docMk/>
            <pc:sldMk cId="1215049884" sldId="438"/>
            <ac:spMk id="7" creationId="{24302EF9-C81E-43D1-AD38-A5DD8BFEE647}"/>
          </ac:spMkLst>
        </pc:spChg>
        <pc:spChg chg="add mod">
          <ac:chgData name="Steinar Hjelset" userId="727899f6-15b8-4b65-aaa1-6e1fcb12381b" providerId="ADAL" clId="{3674EE72-599A-4053-8550-0CCB9B106414}" dt="2022-01-05T12:43:16.077" v="4443" actId="1038"/>
          <ac:spMkLst>
            <pc:docMk/>
            <pc:sldMk cId="1215049884" sldId="438"/>
            <ac:spMk id="8" creationId="{AA9A9013-85CB-4A27-838A-5627202E2199}"/>
          </ac:spMkLst>
        </pc:spChg>
        <pc:spChg chg="add mod">
          <ac:chgData name="Steinar Hjelset" userId="727899f6-15b8-4b65-aaa1-6e1fcb12381b" providerId="ADAL" clId="{3674EE72-599A-4053-8550-0CCB9B106414}" dt="2022-01-05T12:43:42.366" v="4451" actId="1038"/>
          <ac:spMkLst>
            <pc:docMk/>
            <pc:sldMk cId="1215049884" sldId="438"/>
            <ac:spMk id="9" creationId="{0C9BB098-AC25-4EC3-8A5E-C4150DB867EF}"/>
          </ac:spMkLst>
        </pc:spChg>
        <pc:spChg chg="add mod">
          <ac:chgData name="Steinar Hjelset" userId="727899f6-15b8-4b65-aaa1-6e1fcb12381b" providerId="ADAL" clId="{3674EE72-599A-4053-8550-0CCB9B106414}" dt="2022-01-05T12:43:46.389" v="4452" actId="20577"/>
          <ac:spMkLst>
            <pc:docMk/>
            <pc:sldMk cId="1215049884" sldId="438"/>
            <ac:spMk id="10" creationId="{5AA27057-1D2B-49BD-A5C6-D602DE380B10}"/>
          </ac:spMkLst>
        </pc:spChg>
        <pc:spChg chg="add mod">
          <ac:chgData name="Steinar Hjelset" userId="727899f6-15b8-4b65-aaa1-6e1fcb12381b" providerId="ADAL" clId="{3674EE72-599A-4053-8550-0CCB9B106414}" dt="2022-01-05T12:45:08.582" v="4457" actId="14100"/>
          <ac:spMkLst>
            <pc:docMk/>
            <pc:sldMk cId="1215049884" sldId="438"/>
            <ac:spMk id="11" creationId="{F8A61C89-1952-43D3-B0F9-A384D093C642}"/>
          </ac:spMkLst>
        </pc:spChg>
        <pc:spChg chg="add mod">
          <ac:chgData name="Steinar Hjelset" userId="727899f6-15b8-4b65-aaa1-6e1fcb12381b" providerId="ADAL" clId="{3674EE72-599A-4053-8550-0CCB9B106414}" dt="2022-01-05T12:44:59.884" v="4455" actId="20577"/>
          <ac:spMkLst>
            <pc:docMk/>
            <pc:sldMk cId="1215049884" sldId="438"/>
            <ac:spMk id="12" creationId="{2BE6FFD8-FDE7-4C94-91FC-9BE9BD1E8C3F}"/>
          </ac:spMkLst>
        </pc:spChg>
        <pc:picChg chg="add mod">
          <ac:chgData name="Steinar Hjelset" userId="727899f6-15b8-4b65-aaa1-6e1fcb12381b" providerId="ADAL" clId="{3674EE72-599A-4053-8550-0CCB9B106414}" dt="2022-01-06T06:20:19.280" v="4519" actId="1076"/>
          <ac:picMkLst>
            <pc:docMk/>
            <pc:sldMk cId="1215049884" sldId="438"/>
            <ac:picMk id="6" creationId="{1E4B8D6B-BE5F-4FBF-B143-16A46F963905}"/>
          </ac:picMkLst>
        </pc:picChg>
      </pc:sldChg>
      <pc:sldChg chg="addSp modSp add mod modNotesTx">
        <pc:chgData name="Steinar Hjelset" userId="727899f6-15b8-4b65-aaa1-6e1fcb12381b" providerId="ADAL" clId="{3674EE72-599A-4053-8550-0CCB9B106414}" dt="2022-01-06T12:21:48.444" v="12036" actId="20577"/>
        <pc:sldMkLst>
          <pc:docMk/>
          <pc:sldMk cId="3824214931" sldId="439"/>
        </pc:sldMkLst>
        <pc:spChg chg="mod">
          <ac:chgData name="Steinar Hjelset" userId="727899f6-15b8-4b65-aaa1-6e1fcb12381b" providerId="ADAL" clId="{3674EE72-599A-4053-8550-0CCB9B106414}" dt="2022-01-06T12:21:48.444" v="12036" actId="20577"/>
          <ac:spMkLst>
            <pc:docMk/>
            <pc:sldMk cId="3824214931" sldId="439"/>
            <ac:spMk id="2" creationId="{178993C6-8CF2-40F9-8E23-DF494C770049}"/>
          </ac:spMkLst>
        </pc:spChg>
        <pc:spChg chg="mod">
          <ac:chgData name="Steinar Hjelset" userId="727899f6-15b8-4b65-aaa1-6e1fcb12381b" providerId="ADAL" clId="{3674EE72-599A-4053-8550-0CCB9B106414}" dt="2022-01-06T12:20:39.809" v="11975" actId="20577"/>
          <ac:spMkLst>
            <pc:docMk/>
            <pc:sldMk cId="3824214931" sldId="439"/>
            <ac:spMk id="3" creationId="{DF5F6B2A-8615-4B16-863C-C39E9B05A817}"/>
          </ac:spMkLst>
        </pc:spChg>
        <pc:spChg chg="mod">
          <ac:chgData name="Steinar Hjelset" userId="727899f6-15b8-4b65-aaa1-6e1fcb12381b" providerId="ADAL" clId="{3674EE72-599A-4053-8550-0CCB9B106414}" dt="2022-01-05T12:51:56.491" v="4480" actId="20577"/>
          <ac:spMkLst>
            <pc:docMk/>
            <pc:sldMk cId="3824214931" sldId="439"/>
            <ac:spMk id="4" creationId="{6BC21321-CBD4-427A-A5FB-44F989A0DFFA}"/>
          </ac:spMkLst>
        </pc:spChg>
        <pc:spChg chg="mod">
          <ac:chgData name="Steinar Hjelset" userId="727899f6-15b8-4b65-aaa1-6e1fcb12381b" providerId="ADAL" clId="{3674EE72-599A-4053-8550-0CCB9B106414}" dt="2022-01-06T06:24:43.709" v="4976" actId="1038"/>
          <ac:spMkLst>
            <pc:docMk/>
            <pc:sldMk cId="3824214931" sldId="439"/>
            <ac:spMk id="7" creationId="{24302EF9-C81E-43D1-AD38-A5DD8BFEE647}"/>
          </ac:spMkLst>
        </pc:spChg>
        <pc:spChg chg="mod">
          <ac:chgData name="Steinar Hjelset" userId="727899f6-15b8-4b65-aaa1-6e1fcb12381b" providerId="ADAL" clId="{3674EE72-599A-4053-8550-0CCB9B106414}" dt="2022-01-06T06:24:43.709" v="4976" actId="1038"/>
          <ac:spMkLst>
            <pc:docMk/>
            <pc:sldMk cId="3824214931" sldId="439"/>
            <ac:spMk id="8" creationId="{AA9A9013-85CB-4A27-838A-5627202E2199}"/>
          </ac:spMkLst>
        </pc:spChg>
        <pc:spChg chg="mod">
          <ac:chgData name="Steinar Hjelset" userId="727899f6-15b8-4b65-aaa1-6e1fcb12381b" providerId="ADAL" clId="{3674EE72-599A-4053-8550-0CCB9B106414}" dt="2022-01-06T06:28:12.333" v="5048" actId="14100"/>
          <ac:spMkLst>
            <pc:docMk/>
            <pc:sldMk cId="3824214931" sldId="439"/>
            <ac:spMk id="9" creationId="{0C9BB098-AC25-4EC3-8A5E-C4150DB867EF}"/>
          </ac:spMkLst>
        </pc:spChg>
        <pc:spChg chg="mod">
          <ac:chgData name="Steinar Hjelset" userId="727899f6-15b8-4b65-aaa1-6e1fcb12381b" providerId="ADAL" clId="{3674EE72-599A-4053-8550-0CCB9B106414}" dt="2022-01-06T06:27:58.387" v="5047" actId="1076"/>
          <ac:spMkLst>
            <pc:docMk/>
            <pc:sldMk cId="3824214931" sldId="439"/>
            <ac:spMk id="10" creationId="{5AA27057-1D2B-49BD-A5C6-D602DE380B10}"/>
          </ac:spMkLst>
        </pc:spChg>
        <pc:spChg chg="mod">
          <ac:chgData name="Steinar Hjelset" userId="727899f6-15b8-4b65-aaa1-6e1fcb12381b" providerId="ADAL" clId="{3674EE72-599A-4053-8550-0CCB9B106414}" dt="2022-01-06T06:27:32.959" v="5043" actId="14100"/>
          <ac:spMkLst>
            <pc:docMk/>
            <pc:sldMk cId="3824214931" sldId="439"/>
            <ac:spMk id="11" creationId="{F8A61C89-1952-43D3-B0F9-A384D093C642}"/>
          </ac:spMkLst>
        </pc:spChg>
        <pc:spChg chg="mod">
          <ac:chgData name="Steinar Hjelset" userId="727899f6-15b8-4b65-aaa1-6e1fcb12381b" providerId="ADAL" clId="{3674EE72-599A-4053-8550-0CCB9B106414}" dt="2022-01-06T06:26:59.202" v="5030" actId="1076"/>
          <ac:spMkLst>
            <pc:docMk/>
            <pc:sldMk cId="3824214931" sldId="439"/>
            <ac:spMk id="12" creationId="{2BE6FFD8-FDE7-4C94-91FC-9BE9BD1E8C3F}"/>
          </ac:spMkLst>
        </pc:spChg>
        <pc:spChg chg="add mod">
          <ac:chgData name="Steinar Hjelset" userId="727899f6-15b8-4b65-aaa1-6e1fcb12381b" providerId="ADAL" clId="{3674EE72-599A-4053-8550-0CCB9B106414}" dt="2022-01-06T06:27:36.299" v="5044" actId="14100"/>
          <ac:spMkLst>
            <pc:docMk/>
            <pc:sldMk cId="3824214931" sldId="439"/>
            <ac:spMk id="13" creationId="{ABAF1B5D-6910-4A47-A83C-9355097371A4}"/>
          </ac:spMkLst>
        </pc:spChg>
        <pc:spChg chg="add mod">
          <ac:chgData name="Steinar Hjelset" userId="727899f6-15b8-4b65-aaa1-6e1fcb12381b" providerId="ADAL" clId="{3674EE72-599A-4053-8550-0CCB9B106414}" dt="2022-01-06T06:27:41.387" v="5045" actId="1076"/>
          <ac:spMkLst>
            <pc:docMk/>
            <pc:sldMk cId="3824214931" sldId="439"/>
            <ac:spMk id="14" creationId="{157441C0-D07F-4BF9-9CCB-6D83644D2C93}"/>
          </ac:spMkLst>
        </pc:spChg>
        <pc:picChg chg="mod">
          <ac:chgData name="Steinar Hjelset" userId="727899f6-15b8-4b65-aaa1-6e1fcb12381b" providerId="ADAL" clId="{3674EE72-599A-4053-8550-0CCB9B106414}" dt="2022-01-06T06:27:20.753" v="5040" actId="1076"/>
          <ac:picMkLst>
            <pc:docMk/>
            <pc:sldMk cId="3824214931" sldId="439"/>
            <ac:picMk id="6" creationId="{1E4B8D6B-BE5F-4FBF-B143-16A46F963905}"/>
          </ac:picMkLst>
        </pc:picChg>
      </pc:sldChg>
      <pc:sldChg chg="delSp modSp add mod modCm modNotesTx">
        <pc:chgData name="Steinar Hjelset" userId="727899f6-15b8-4b65-aaa1-6e1fcb12381b" providerId="ADAL" clId="{3674EE72-599A-4053-8550-0CCB9B106414}" dt="2022-01-06T12:22:06.343" v="12042"/>
        <pc:sldMkLst>
          <pc:docMk/>
          <pc:sldMk cId="488050027" sldId="440"/>
        </pc:sldMkLst>
        <pc:spChg chg="mod">
          <ac:chgData name="Steinar Hjelset" userId="727899f6-15b8-4b65-aaa1-6e1fcb12381b" providerId="ADAL" clId="{3674EE72-599A-4053-8550-0CCB9B106414}" dt="2022-01-06T12:22:00.447" v="12041" actId="6549"/>
          <ac:spMkLst>
            <pc:docMk/>
            <pc:sldMk cId="488050027" sldId="440"/>
            <ac:spMk id="2" creationId="{178993C6-8CF2-40F9-8E23-DF494C770049}"/>
          </ac:spMkLst>
        </pc:spChg>
        <pc:spChg chg="mod">
          <ac:chgData name="Steinar Hjelset" userId="727899f6-15b8-4b65-aaa1-6e1fcb12381b" providerId="ADAL" clId="{3674EE72-599A-4053-8550-0CCB9B106414}" dt="2022-01-06T06:33:48.159" v="5284" actId="20577"/>
          <ac:spMkLst>
            <pc:docMk/>
            <pc:sldMk cId="488050027" sldId="440"/>
            <ac:spMk id="3" creationId="{DF5F6B2A-8615-4B16-863C-C39E9B05A817}"/>
          </ac:spMkLst>
        </pc:spChg>
        <pc:spChg chg="mod">
          <ac:chgData name="Steinar Hjelset" userId="727899f6-15b8-4b65-aaa1-6e1fcb12381b" providerId="ADAL" clId="{3674EE72-599A-4053-8550-0CCB9B106414}" dt="2022-01-05T12:52:07.976" v="4503" actId="20577"/>
          <ac:spMkLst>
            <pc:docMk/>
            <pc:sldMk cId="488050027" sldId="440"/>
            <ac:spMk id="4" creationId="{6BC21321-CBD4-427A-A5FB-44F989A0DFFA}"/>
          </ac:spMkLst>
        </pc:spChg>
        <pc:spChg chg="mod">
          <ac:chgData name="Steinar Hjelset" userId="727899f6-15b8-4b65-aaa1-6e1fcb12381b" providerId="ADAL" clId="{3674EE72-599A-4053-8550-0CCB9B106414}" dt="2022-01-06T06:29:39.494" v="5115" actId="1035"/>
          <ac:spMkLst>
            <pc:docMk/>
            <pc:sldMk cId="488050027" sldId="440"/>
            <ac:spMk id="7" creationId="{24302EF9-C81E-43D1-AD38-A5DD8BFEE647}"/>
          </ac:spMkLst>
        </pc:spChg>
        <pc:spChg chg="mod">
          <ac:chgData name="Steinar Hjelset" userId="727899f6-15b8-4b65-aaa1-6e1fcb12381b" providerId="ADAL" clId="{3674EE72-599A-4053-8550-0CCB9B106414}" dt="2022-01-06T06:29:39.494" v="5115" actId="1035"/>
          <ac:spMkLst>
            <pc:docMk/>
            <pc:sldMk cId="488050027" sldId="440"/>
            <ac:spMk id="8" creationId="{AA9A9013-85CB-4A27-838A-5627202E2199}"/>
          </ac:spMkLst>
        </pc:spChg>
        <pc:spChg chg="mod">
          <ac:chgData name="Steinar Hjelset" userId="727899f6-15b8-4b65-aaa1-6e1fcb12381b" providerId="ADAL" clId="{3674EE72-599A-4053-8550-0CCB9B106414}" dt="2022-01-06T06:32:56.228" v="5128" actId="14100"/>
          <ac:spMkLst>
            <pc:docMk/>
            <pc:sldMk cId="488050027" sldId="440"/>
            <ac:spMk id="9" creationId="{0C9BB098-AC25-4EC3-8A5E-C4150DB867EF}"/>
          </ac:spMkLst>
        </pc:spChg>
        <pc:spChg chg="mod">
          <ac:chgData name="Steinar Hjelset" userId="727899f6-15b8-4b65-aaa1-6e1fcb12381b" providerId="ADAL" clId="{3674EE72-599A-4053-8550-0CCB9B106414}" dt="2022-01-06T06:32:46.588" v="5125" actId="1038"/>
          <ac:spMkLst>
            <pc:docMk/>
            <pc:sldMk cId="488050027" sldId="440"/>
            <ac:spMk id="10" creationId="{5AA27057-1D2B-49BD-A5C6-D602DE380B10}"/>
          </ac:spMkLst>
        </pc:spChg>
        <pc:spChg chg="del">
          <ac:chgData name="Steinar Hjelset" userId="727899f6-15b8-4b65-aaa1-6e1fcb12381b" providerId="ADAL" clId="{3674EE72-599A-4053-8550-0CCB9B106414}" dt="2022-01-06T06:32:37.007" v="5116" actId="478"/>
          <ac:spMkLst>
            <pc:docMk/>
            <pc:sldMk cId="488050027" sldId="440"/>
            <ac:spMk id="11" creationId="{F8A61C89-1952-43D3-B0F9-A384D093C642}"/>
          </ac:spMkLst>
        </pc:spChg>
        <pc:spChg chg="del">
          <ac:chgData name="Steinar Hjelset" userId="727899f6-15b8-4b65-aaa1-6e1fcb12381b" providerId="ADAL" clId="{3674EE72-599A-4053-8550-0CCB9B106414}" dt="2022-01-06T06:32:37.007" v="5116" actId="478"/>
          <ac:spMkLst>
            <pc:docMk/>
            <pc:sldMk cId="488050027" sldId="440"/>
            <ac:spMk id="12" creationId="{2BE6FFD8-FDE7-4C94-91FC-9BE9BD1E8C3F}"/>
          </ac:spMkLst>
        </pc:spChg>
        <pc:picChg chg="mod">
          <ac:chgData name="Steinar Hjelset" userId="727899f6-15b8-4b65-aaa1-6e1fcb12381b" providerId="ADAL" clId="{3674EE72-599A-4053-8550-0CCB9B106414}" dt="2022-01-06T06:29:15.123" v="5059" actId="14826"/>
          <ac:picMkLst>
            <pc:docMk/>
            <pc:sldMk cId="488050027" sldId="440"/>
            <ac:picMk id="6" creationId="{1E4B8D6B-BE5F-4FBF-B143-16A46F963905}"/>
          </ac:picMkLst>
        </pc:picChg>
      </pc:sldChg>
      <pc:sldChg chg="modSp new mod modCm modNotesTx">
        <pc:chgData name="Steinar Hjelset" userId="727899f6-15b8-4b65-aaa1-6e1fcb12381b" providerId="ADAL" clId="{3674EE72-599A-4053-8550-0CCB9B106414}" dt="2022-01-06T12:30:55.699" v="12184"/>
        <pc:sldMkLst>
          <pc:docMk/>
          <pc:sldMk cId="4013082767" sldId="441"/>
        </pc:sldMkLst>
        <pc:spChg chg="mod">
          <ac:chgData name="Steinar Hjelset" userId="727899f6-15b8-4b65-aaa1-6e1fcb12381b" providerId="ADAL" clId="{3674EE72-599A-4053-8550-0CCB9B106414}" dt="2022-01-06T06:34:00.045" v="5297" actId="20577"/>
          <ac:spMkLst>
            <pc:docMk/>
            <pc:sldMk cId="4013082767" sldId="441"/>
            <ac:spMk id="2" creationId="{02963696-EC69-43F3-B285-350607960814}"/>
          </ac:spMkLst>
        </pc:spChg>
        <pc:spChg chg="mod">
          <ac:chgData name="Steinar Hjelset" userId="727899f6-15b8-4b65-aaa1-6e1fcb12381b" providerId="ADAL" clId="{3674EE72-599A-4053-8550-0CCB9B106414}" dt="2022-01-06T12:23:59.459" v="12183" actId="313"/>
          <ac:spMkLst>
            <pc:docMk/>
            <pc:sldMk cId="4013082767" sldId="441"/>
            <ac:spMk id="3" creationId="{6747F8C4-578E-4450-A5B4-DFFB0B5733FC}"/>
          </ac:spMkLst>
        </pc:spChg>
      </pc:sldChg>
      <pc:sldMasterChg chg="del delSldLayout">
        <pc:chgData name="Steinar Hjelset" userId="727899f6-15b8-4b65-aaa1-6e1fcb12381b" providerId="ADAL" clId="{3674EE72-599A-4053-8550-0CCB9B106414}" dt="2022-01-05T10:21:34.690" v="187" actId="47"/>
        <pc:sldMasterMkLst>
          <pc:docMk/>
          <pc:sldMasterMk cId="1237858872" sldId="2147483686"/>
        </pc:sldMasterMkLst>
        <pc:sldLayoutChg chg="del">
          <pc:chgData name="Steinar Hjelset" userId="727899f6-15b8-4b65-aaa1-6e1fcb12381b" providerId="ADAL" clId="{3674EE72-599A-4053-8550-0CCB9B106414}" dt="2022-01-05T10:21:34.690" v="187" actId="47"/>
          <pc:sldLayoutMkLst>
            <pc:docMk/>
            <pc:sldMasterMk cId="1237858872" sldId="2147483686"/>
            <pc:sldLayoutMk cId="3577002052" sldId="2147483687"/>
          </pc:sldLayoutMkLst>
        </pc:sldLayoutChg>
        <pc:sldLayoutChg chg="del">
          <pc:chgData name="Steinar Hjelset" userId="727899f6-15b8-4b65-aaa1-6e1fcb12381b" providerId="ADAL" clId="{3674EE72-599A-4053-8550-0CCB9B106414}" dt="2022-01-05T10:21:34.690" v="187" actId="47"/>
          <pc:sldLayoutMkLst>
            <pc:docMk/>
            <pc:sldMasterMk cId="1237858872" sldId="2147483686"/>
            <pc:sldLayoutMk cId="3264253460" sldId="2147483688"/>
          </pc:sldLayoutMkLst>
        </pc:sldLayoutChg>
        <pc:sldLayoutChg chg="del">
          <pc:chgData name="Steinar Hjelset" userId="727899f6-15b8-4b65-aaa1-6e1fcb12381b" providerId="ADAL" clId="{3674EE72-599A-4053-8550-0CCB9B106414}" dt="2022-01-05T10:21:34.690" v="187" actId="47"/>
          <pc:sldLayoutMkLst>
            <pc:docMk/>
            <pc:sldMasterMk cId="1237858872" sldId="2147483686"/>
            <pc:sldLayoutMk cId="2004308254" sldId="2147483689"/>
          </pc:sldLayoutMkLst>
        </pc:sldLayoutChg>
        <pc:sldLayoutChg chg="del">
          <pc:chgData name="Steinar Hjelset" userId="727899f6-15b8-4b65-aaa1-6e1fcb12381b" providerId="ADAL" clId="{3674EE72-599A-4053-8550-0CCB9B106414}" dt="2022-01-05T10:21:34.690" v="187" actId="47"/>
          <pc:sldLayoutMkLst>
            <pc:docMk/>
            <pc:sldMasterMk cId="1237858872" sldId="2147483686"/>
            <pc:sldLayoutMk cId="4275547616" sldId="2147483690"/>
          </pc:sldLayoutMkLst>
        </pc:sldLayoutChg>
        <pc:sldLayoutChg chg="del">
          <pc:chgData name="Steinar Hjelset" userId="727899f6-15b8-4b65-aaa1-6e1fcb12381b" providerId="ADAL" clId="{3674EE72-599A-4053-8550-0CCB9B106414}" dt="2022-01-05T10:21:34.690" v="187" actId="47"/>
          <pc:sldLayoutMkLst>
            <pc:docMk/>
            <pc:sldMasterMk cId="1237858872" sldId="2147483686"/>
            <pc:sldLayoutMk cId="3679196335" sldId="2147483691"/>
          </pc:sldLayoutMkLst>
        </pc:sldLayoutChg>
        <pc:sldLayoutChg chg="del">
          <pc:chgData name="Steinar Hjelset" userId="727899f6-15b8-4b65-aaa1-6e1fcb12381b" providerId="ADAL" clId="{3674EE72-599A-4053-8550-0CCB9B106414}" dt="2022-01-05T10:21:34.690" v="187" actId="47"/>
          <pc:sldLayoutMkLst>
            <pc:docMk/>
            <pc:sldMasterMk cId="1237858872" sldId="2147483686"/>
            <pc:sldLayoutMk cId="295350354" sldId="2147483692"/>
          </pc:sldLayoutMkLst>
        </pc:sldLayoutChg>
        <pc:sldLayoutChg chg="del">
          <pc:chgData name="Steinar Hjelset" userId="727899f6-15b8-4b65-aaa1-6e1fcb12381b" providerId="ADAL" clId="{3674EE72-599A-4053-8550-0CCB9B106414}" dt="2022-01-05T10:21:34.690" v="187" actId="47"/>
          <pc:sldLayoutMkLst>
            <pc:docMk/>
            <pc:sldMasterMk cId="1237858872" sldId="2147483686"/>
            <pc:sldLayoutMk cId="682316077" sldId="2147483693"/>
          </pc:sldLayoutMkLst>
        </pc:sldLayoutChg>
        <pc:sldLayoutChg chg="del">
          <pc:chgData name="Steinar Hjelset" userId="727899f6-15b8-4b65-aaa1-6e1fcb12381b" providerId="ADAL" clId="{3674EE72-599A-4053-8550-0CCB9B106414}" dt="2022-01-05T10:21:34.690" v="187" actId="47"/>
          <pc:sldLayoutMkLst>
            <pc:docMk/>
            <pc:sldMasterMk cId="1237858872" sldId="2147483686"/>
            <pc:sldLayoutMk cId="967113261" sldId="2147483694"/>
          </pc:sldLayoutMkLst>
        </pc:sldLayoutChg>
        <pc:sldLayoutChg chg="del">
          <pc:chgData name="Steinar Hjelset" userId="727899f6-15b8-4b65-aaa1-6e1fcb12381b" providerId="ADAL" clId="{3674EE72-599A-4053-8550-0CCB9B106414}" dt="2022-01-05T10:21:34.690" v="187" actId="47"/>
          <pc:sldLayoutMkLst>
            <pc:docMk/>
            <pc:sldMasterMk cId="1237858872" sldId="2147483686"/>
            <pc:sldLayoutMk cId="1889070402" sldId="2147483695"/>
          </pc:sldLayoutMkLst>
        </pc:sldLayoutChg>
        <pc:sldLayoutChg chg="del">
          <pc:chgData name="Steinar Hjelset" userId="727899f6-15b8-4b65-aaa1-6e1fcb12381b" providerId="ADAL" clId="{3674EE72-599A-4053-8550-0CCB9B106414}" dt="2022-01-05T10:21:34.690" v="187" actId="47"/>
          <pc:sldLayoutMkLst>
            <pc:docMk/>
            <pc:sldMasterMk cId="1237858872" sldId="2147483686"/>
            <pc:sldLayoutMk cId="81570426" sldId="2147483696"/>
          </pc:sldLayoutMkLst>
        </pc:sldLayoutChg>
        <pc:sldLayoutChg chg="del">
          <pc:chgData name="Steinar Hjelset" userId="727899f6-15b8-4b65-aaa1-6e1fcb12381b" providerId="ADAL" clId="{3674EE72-599A-4053-8550-0CCB9B106414}" dt="2022-01-05T10:21:34.690" v="187" actId="47"/>
          <pc:sldLayoutMkLst>
            <pc:docMk/>
            <pc:sldMasterMk cId="1237858872" sldId="2147483686"/>
            <pc:sldLayoutMk cId="3086646200" sldId="2147483697"/>
          </pc:sldLayoutMkLst>
        </pc:sldLayoutChg>
        <pc:sldLayoutChg chg="del">
          <pc:chgData name="Steinar Hjelset" userId="727899f6-15b8-4b65-aaa1-6e1fcb12381b" providerId="ADAL" clId="{3674EE72-599A-4053-8550-0CCB9B106414}" dt="2022-01-05T10:21:34.690" v="187" actId="47"/>
          <pc:sldLayoutMkLst>
            <pc:docMk/>
            <pc:sldMasterMk cId="1237858872" sldId="2147483686"/>
            <pc:sldLayoutMk cId="2295165405" sldId="2147483698"/>
          </pc:sldLayoutMkLst>
        </pc:sldLayoutChg>
        <pc:sldLayoutChg chg="del">
          <pc:chgData name="Steinar Hjelset" userId="727899f6-15b8-4b65-aaa1-6e1fcb12381b" providerId="ADAL" clId="{3674EE72-599A-4053-8550-0CCB9B106414}" dt="2022-01-05T10:21:34.690" v="187" actId="47"/>
          <pc:sldLayoutMkLst>
            <pc:docMk/>
            <pc:sldMasterMk cId="1237858872" sldId="2147483686"/>
            <pc:sldLayoutMk cId="2863351249" sldId="2147483699"/>
          </pc:sldLayoutMkLst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DFD9489C-1C46-400F-B294-9DF214C05E05}" type="datetimeFigureOut">
              <a:rPr lang="nb-NO" smtClean="0"/>
              <a:t>07.03.2022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777875" y="1200150"/>
            <a:ext cx="5759450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731520" y="4620577"/>
            <a:ext cx="5852160" cy="3780473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6649011B-5C11-4014-96E5-50558C38F71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7472141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649011B-5C11-4014-96E5-50558C38F719}" type="slidenum">
              <a:rPr lang="nb-NO" smtClean="0"/>
              <a:t>1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3790885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649011B-5C11-4014-96E5-50558C38F719}" type="slidenum">
              <a:rPr lang="nb-NO" smtClean="0"/>
              <a:t>10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4750161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649011B-5C11-4014-96E5-50558C38F719}" type="slidenum">
              <a:rPr lang="nb-NO" smtClean="0"/>
              <a:t>11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46840866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649011B-5C11-4014-96E5-50558C38F719}" type="slidenum">
              <a:rPr lang="nb-NO" smtClean="0"/>
              <a:t>12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9621108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649011B-5C11-4014-96E5-50558C38F719}" type="slidenum">
              <a:rPr lang="nb-NO" smtClean="0"/>
              <a:t>2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462518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649011B-5C11-4014-96E5-50558C38F719}" type="slidenum">
              <a:rPr lang="nb-NO" smtClean="0"/>
              <a:t>3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0500417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649011B-5C11-4014-96E5-50558C38F719}" type="slidenum">
              <a:rPr lang="nb-NO" smtClean="0"/>
              <a:t>4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383018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649011B-5C11-4014-96E5-50558C38F719}" type="slidenum">
              <a:rPr lang="nb-NO" smtClean="0"/>
              <a:t>5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69167168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649011B-5C11-4014-96E5-50558C38F719}" type="slidenum">
              <a:rPr lang="nb-NO" smtClean="0"/>
              <a:t>6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4412336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649011B-5C11-4014-96E5-50558C38F719}" type="slidenum">
              <a:rPr lang="nb-NO" smtClean="0"/>
              <a:t>7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75887576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649011B-5C11-4014-96E5-50558C38F719}" type="slidenum">
              <a:rPr lang="nb-NO" smtClean="0"/>
              <a:t>8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78174984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649011B-5C11-4014-96E5-50558C38F719}" type="slidenum">
              <a:rPr lang="nb-NO" smtClean="0"/>
              <a:t>9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6224319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 userDrawn="1"/>
        </p:nvSpPr>
        <p:spPr>
          <a:xfrm>
            <a:off x="0" y="1244600"/>
            <a:ext cx="12192000" cy="3378200"/>
          </a:xfrm>
          <a:prstGeom prst="rect">
            <a:avLst/>
          </a:prstGeom>
          <a:solidFill>
            <a:srgbClr val="00104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800"/>
          </a:p>
        </p:txBody>
      </p:sp>
      <p:sp>
        <p:nvSpPr>
          <p:cNvPr id="10" name="Rektangel 9"/>
          <p:cNvSpPr/>
          <p:nvPr userDrawn="1"/>
        </p:nvSpPr>
        <p:spPr>
          <a:xfrm>
            <a:off x="10244667" y="5911850"/>
            <a:ext cx="1701800" cy="8191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800"/>
          </a:p>
        </p:txBody>
      </p:sp>
      <p:sp>
        <p:nvSpPr>
          <p:cNvPr id="11" name="Title 19"/>
          <p:cNvSpPr>
            <a:spLocks noGrp="1"/>
          </p:cNvSpPr>
          <p:nvPr>
            <p:ph type="ctrTitle"/>
          </p:nvPr>
        </p:nvSpPr>
        <p:spPr>
          <a:xfrm>
            <a:off x="664227" y="2196036"/>
            <a:ext cx="9915291" cy="466880"/>
          </a:xfrm>
        </p:spPr>
        <p:txBody>
          <a:bodyPr>
            <a:noAutofit/>
          </a:bodyPr>
          <a:lstStyle>
            <a:lvl1pPr algn="l">
              <a:defRPr sz="3000">
                <a:solidFill>
                  <a:srgbClr val="FFFFFF"/>
                </a:solidFill>
              </a:defRPr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12" name="Subtitle 20"/>
          <p:cNvSpPr>
            <a:spLocks noGrp="1"/>
          </p:cNvSpPr>
          <p:nvPr>
            <p:ph type="subTitle" idx="1"/>
          </p:nvPr>
        </p:nvSpPr>
        <p:spPr>
          <a:xfrm>
            <a:off x="664227" y="2822895"/>
            <a:ext cx="8534400" cy="516192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2000">
                <a:solidFill>
                  <a:srgbClr val="FFFFFF"/>
                </a:solidFill>
              </a:defRPr>
            </a:lvl1pPr>
          </a:lstStyle>
          <a:p>
            <a:r>
              <a:rPr lang="nb-NO"/>
              <a:t>Klikk for å redigere undertittelstil i malen</a:t>
            </a:r>
          </a:p>
        </p:txBody>
      </p:sp>
      <p:pic>
        <p:nvPicPr>
          <p:cNvPr id="13" name="Bilde 12" descr="ks_hovedlogo_rgb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138" y="463550"/>
            <a:ext cx="953397" cy="476250"/>
          </a:xfrm>
          <a:prstGeom prst="rect">
            <a:avLst/>
          </a:prstGeom>
        </p:spPr>
      </p:pic>
      <p:pic>
        <p:nvPicPr>
          <p:cNvPr id="14" name="Bilde 13" descr="KS tagline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6438" y="6159500"/>
            <a:ext cx="3137662" cy="2879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39974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 userDrawn="1"/>
        </p:nvSpPr>
        <p:spPr>
          <a:xfrm>
            <a:off x="0" y="1244600"/>
            <a:ext cx="12192000" cy="5613400"/>
          </a:xfrm>
          <a:prstGeom prst="rect">
            <a:avLst/>
          </a:prstGeom>
          <a:solidFill>
            <a:srgbClr val="00104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800"/>
          </a:p>
        </p:txBody>
      </p:sp>
      <p:sp>
        <p:nvSpPr>
          <p:cNvPr id="8" name="Tittel 1"/>
          <p:cNvSpPr>
            <a:spLocks noGrp="1"/>
          </p:cNvSpPr>
          <p:nvPr>
            <p:ph type="ctrTitle"/>
          </p:nvPr>
        </p:nvSpPr>
        <p:spPr>
          <a:xfrm>
            <a:off x="664227" y="2196036"/>
            <a:ext cx="7493466" cy="1066928"/>
          </a:xfrm>
        </p:spPr>
        <p:txBody>
          <a:bodyPr lIns="0" tIns="0" rIns="0" bIns="0" anchor="t">
            <a:noAutofit/>
          </a:bodyPr>
          <a:lstStyle>
            <a:lvl1pPr marL="0" indent="0" algn="l">
              <a:defRPr sz="300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r>
              <a:rPr lang="nb-NO"/>
              <a:t>Klikk for å redigere tittelstil</a:t>
            </a:r>
          </a:p>
        </p:txBody>
      </p:sp>
      <p:pic>
        <p:nvPicPr>
          <p:cNvPr id="6" name="Bilde 5" descr="ks_hovedlogo_rgb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138" y="463550"/>
            <a:ext cx="953397" cy="476250"/>
          </a:xfrm>
          <a:prstGeom prst="rect">
            <a:avLst/>
          </a:prstGeom>
        </p:spPr>
      </p:pic>
      <p:pic>
        <p:nvPicPr>
          <p:cNvPr id="9" name="Bilde 8" descr="kommunelenka.png"/>
          <p:cNvPicPr>
            <a:picLocks noChangeAspect="1"/>
          </p:cNvPicPr>
          <p:nvPr userDrawn="1"/>
        </p:nvPicPr>
        <p:blipFill>
          <a:blip r:embed="rId3">
            <a:alphaModFix amt="27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7693" y="1450325"/>
            <a:ext cx="5117920" cy="5079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49111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Kapit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 userDrawn="1"/>
        </p:nvSpPr>
        <p:spPr>
          <a:xfrm>
            <a:off x="0" y="1244600"/>
            <a:ext cx="12192000" cy="5613400"/>
          </a:xfrm>
          <a:prstGeom prst="rect">
            <a:avLst/>
          </a:prstGeom>
          <a:solidFill>
            <a:srgbClr val="008CD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800"/>
          </a:p>
        </p:txBody>
      </p:sp>
      <p:sp>
        <p:nvSpPr>
          <p:cNvPr id="8" name="Tittel 1"/>
          <p:cNvSpPr>
            <a:spLocks noGrp="1"/>
          </p:cNvSpPr>
          <p:nvPr>
            <p:ph type="ctrTitle"/>
          </p:nvPr>
        </p:nvSpPr>
        <p:spPr>
          <a:xfrm>
            <a:off x="664227" y="2196036"/>
            <a:ext cx="7151487" cy="1230558"/>
          </a:xfrm>
        </p:spPr>
        <p:txBody>
          <a:bodyPr lIns="0" tIns="0" rIns="0" bIns="0" anchor="t">
            <a:noAutofit/>
          </a:bodyPr>
          <a:lstStyle>
            <a:lvl1pPr marL="0" indent="0" algn="l">
              <a:defRPr sz="300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r>
              <a:rPr lang="nb-NO"/>
              <a:t>Klikk for å redigere tittelstil</a:t>
            </a:r>
          </a:p>
        </p:txBody>
      </p:sp>
      <p:pic>
        <p:nvPicPr>
          <p:cNvPr id="6" name="Bilde 5" descr="ks_hovedlogo_rgb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138" y="463550"/>
            <a:ext cx="953397" cy="476250"/>
          </a:xfrm>
          <a:prstGeom prst="rect">
            <a:avLst/>
          </a:prstGeom>
        </p:spPr>
      </p:pic>
      <p:pic>
        <p:nvPicPr>
          <p:cNvPr id="9" name="Bilde 8" descr="kommunelenka.png"/>
          <p:cNvPicPr>
            <a:picLocks noChangeAspect="1"/>
          </p:cNvPicPr>
          <p:nvPr userDrawn="1"/>
        </p:nvPicPr>
        <p:blipFill>
          <a:blip r:embed="rId3">
            <a:alphaModFix amt="27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7693" y="1450325"/>
            <a:ext cx="5117920" cy="5079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27829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Kapit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 userDrawn="1"/>
        </p:nvSpPr>
        <p:spPr>
          <a:xfrm>
            <a:off x="0" y="1244600"/>
            <a:ext cx="12192000" cy="5613400"/>
          </a:xfrm>
          <a:prstGeom prst="rect">
            <a:avLst/>
          </a:prstGeom>
          <a:solidFill>
            <a:srgbClr val="BCCFE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800"/>
          </a:p>
        </p:txBody>
      </p:sp>
      <p:sp>
        <p:nvSpPr>
          <p:cNvPr id="8" name="Tittel 1"/>
          <p:cNvSpPr>
            <a:spLocks noGrp="1"/>
          </p:cNvSpPr>
          <p:nvPr>
            <p:ph type="ctrTitle"/>
          </p:nvPr>
        </p:nvSpPr>
        <p:spPr>
          <a:xfrm>
            <a:off x="664227" y="2196036"/>
            <a:ext cx="6756851" cy="1134305"/>
          </a:xfrm>
        </p:spPr>
        <p:txBody>
          <a:bodyPr lIns="0" tIns="0" rIns="0" bIns="0" anchor="t">
            <a:noAutofit/>
          </a:bodyPr>
          <a:lstStyle>
            <a:lvl1pPr marL="0" indent="0" algn="l">
              <a:defRPr sz="3000">
                <a:solidFill>
                  <a:srgbClr val="001A58"/>
                </a:solidFill>
                <a:latin typeface="Calibri"/>
                <a:cs typeface="Calibri"/>
              </a:defRPr>
            </a:lvl1pPr>
          </a:lstStyle>
          <a:p>
            <a:r>
              <a:rPr lang="nb-NO"/>
              <a:t>Klikk for å redigere tittelstil</a:t>
            </a:r>
          </a:p>
        </p:txBody>
      </p:sp>
      <p:pic>
        <p:nvPicPr>
          <p:cNvPr id="6" name="Bilde 5" descr="ks_hovedlogo_rgb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138" y="463550"/>
            <a:ext cx="953397" cy="476250"/>
          </a:xfrm>
          <a:prstGeom prst="rect">
            <a:avLst/>
          </a:prstGeom>
        </p:spPr>
      </p:pic>
      <p:pic>
        <p:nvPicPr>
          <p:cNvPr id="9" name="Bilde 8" descr="kommunelenka.png"/>
          <p:cNvPicPr>
            <a:picLocks noChangeAspect="1"/>
          </p:cNvPicPr>
          <p:nvPr userDrawn="1"/>
        </p:nvPicPr>
        <p:blipFill>
          <a:blip r:embed="rId3">
            <a:alphaModFix amt="27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7693" y="1450325"/>
            <a:ext cx="5117920" cy="5079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09070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ssholder for tittel 1"/>
          <p:cNvSpPr>
            <a:spLocks noGrp="1"/>
          </p:cNvSpPr>
          <p:nvPr>
            <p:ph type="title"/>
          </p:nvPr>
        </p:nvSpPr>
        <p:spPr>
          <a:xfrm>
            <a:off x="609600" y="732380"/>
            <a:ext cx="10972800" cy="113211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>
                <a:solidFill>
                  <a:srgbClr val="001046"/>
                </a:solidFill>
              </a:defRPr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9" name="Plassholder for dato 3"/>
          <p:cNvSpPr>
            <a:spLocks noGrp="1"/>
          </p:cNvSpPr>
          <p:nvPr>
            <p:ph type="dt" sz="half" idx="2"/>
          </p:nvPr>
        </p:nvSpPr>
        <p:spPr>
          <a:xfrm>
            <a:off x="609600" y="6173788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540C3D-7D2E-B046-9707-68B92A5A8B5C}" type="datetimeFigureOut">
              <a:t>3/7/2022</a:t>
            </a:fld>
            <a:endParaRPr lang="nb-NO"/>
          </a:p>
        </p:txBody>
      </p:sp>
      <p:sp>
        <p:nvSpPr>
          <p:cNvPr id="10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4165600" y="6173788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11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8737601" y="6173788"/>
            <a:ext cx="155905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31872E-8BFC-214A-B7E1-4CF644173512}" type="slidenum">
              <a:t>‹#›</a:t>
            </a:fld>
            <a:endParaRPr lang="nb-NO"/>
          </a:p>
        </p:txBody>
      </p:sp>
      <p:sp>
        <p:nvSpPr>
          <p:cNvPr id="14" name="Plassholder for innhold 13"/>
          <p:cNvSpPr>
            <a:spLocks noGrp="1"/>
          </p:cNvSpPr>
          <p:nvPr>
            <p:ph sz="quarter" idx="10"/>
          </p:nvPr>
        </p:nvSpPr>
        <p:spPr>
          <a:xfrm>
            <a:off x="609601" y="1959429"/>
            <a:ext cx="10972800" cy="3611496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185585514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609600" y="731276"/>
            <a:ext cx="10972800" cy="1143000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609600" y="1967113"/>
            <a:ext cx="5384800" cy="3688336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6197600" y="1967113"/>
            <a:ext cx="5384800" cy="3688336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40C3D-7D2E-B046-9707-68B92A5A8B5C}" type="datetimeFigureOut">
              <a:t>3/7/2022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1872E-8BFC-214A-B7E1-4CF644173512}" type="slidenum"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9517127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609600" y="731276"/>
            <a:ext cx="10972800" cy="1143000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40C3D-7D2E-B046-9707-68B92A5A8B5C}" type="datetimeFigureOut">
              <a:t>3/7/2022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1872E-8BFC-214A-B7E1-4CF644173512}" type="slidenum"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977999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40C3D-7D2E-B046-9707-68B92A5A8B5C}" type="datetimeFigureOut">
              <a:t>3/7/2022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1872E-8BFC-214A-B7E1-4CF644173512}" type="slidenum"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5846248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40C3D-7D2E-B046-9707-68B92A5A8B5C}" type="datetimeFigureOut">
              <a:t>3/7/2022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1872E-8BFC-214A-B7E1-4CF644173512}" type="slidenum"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1661528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/>
              <a:t>Klikk på ikonet for å legge til et bilde</a:t>
            </a:r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40C3D-7D2E-B046-9707-68B92A5A8B5C}" type="datetimeFigureOut">
              <a:t>3/7/2022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1872E-8BFC-214A-B7E1-4CF644173512}" type="slidenum"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2845524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40C3D-7D2E-B046-9707-68B92A5A8B5C}" type="datetimeFigureOut">
              <a:t>3/7/2022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1872E-8BFC-214A-B7E1-4CF644173512}" type="slidenum"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593782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40C3D-7D2E-B046-9707-68B92A5A8B5C}" type="datetimeFigureOut">
              <a:t>3/7/2022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1872E-8BFC-214A-B7E1-4CF644173512}" type="slidenum"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5428696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alphaModFix amt="5000"/>
            <a:lum/>
          </a:blip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609600" y="63906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609600" y="1913324"/>
            <a:ext cx="10972800" cy="35577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609600" y="6173788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540C3D-7D2E-B046-9707-68B92A5A8B5C}" type="datetimeFigureOut">
              <a:t>3/7/2022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4165600" y="6173788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8737601" y="6173788"/>
            <a:ext cx="155905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31872E-8BFC-214A-B7E1-4CF644173512}" type="slidenum">
              <a:t>‹#›</a:t>
            </a:fld>
            <a:endParaRPr lang="nb-NO"/>
          </a:p>
        </p:txBody>
      </p:sp>
      <p:pic>
        <p:nvPicPr>
          <p:cNvPr id="8" name="Bilde 7" descr="ks_hovedlogo_rgb.png"/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28244" y="6173787"/>
            <a:ext cx="730357" cy="364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80766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</p:sldLayoutIdLst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2800" kern="1200">
          <a:solidFill>
            <a:srgbClr val="001A58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rgbClr val="001A58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rgbClr val="001A58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rgbClr val="001A58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rgbClr val="001A58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rgbClr val="001A58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6.sv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sv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B274ABDF-749B-44CB-AC2A-0126F884568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b-NO"/>
              <a:t>Hvordan gjennomføre kartlegging?</a:t>
            </a:r>
            <a:endParaRPr lang="nb-NO" i="1"/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76AEBCD4-FE95-4447-934C-558DA0DEF17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nb-NO"/>
              <a:t>Kartleggingsverktøy personvern og informasjonssikkerhet i Oppvekst</a:t>
            </a:r>
          </a:p>
        </p:txBody>
      </p:sp>
    </p:spTree>
    <p:extLst>
      <p:ext uri="{BB962C8B-B14F-4D97-AF65-F5344CB8AC3E}">
        <p14:creationId xmlns:p14="http://schemas.microsoft.com/office/powerpoint/2010/main" val="6946765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178993C6-8CF2-40F9-8E23-DF494C7700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Hvordan gjennomføre kartleggingen?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DF5F6B2A-8615-4B16-863C-C39E9B05A817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609601" y="1959429"/>
            <a:ext cx="4251157" cy="3611496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nb-NO" sz="1800"/>
              <a:t>Gå til fanen </a:t>
            </a:r>
            <a:r>
              <a:rPr lang="nb-NO" sz="1800" i="1"/>
              <a:t>Prioritering del 1</a:t>
            </a:r>
          </a:p>
          <a:p>
            <a:pPr marL="457200" indent="-457200">
              <a:buFont typeface="+mj-lt"/>
              <a:buAutoNum type="arabicPeriod"/>
            </a:pPr>
            <a:r>
              <a:rPr lang="nb-NO" sz="1800"/>
              <a:t>Les gjennom forslag til prioritering* for hvert område. Velg ut 2-3 områder du ønsker å prioritere.</a:t>
            </a:r>
            <a:br>
              <a:rPr lang="nb-NO" sz="1800"/>
            </a:br>
            <a:br>
              <a:rPr lang="nb-NO" sz="1800"/>
            </a:br>
            <a:r>
              <a:rPr lang="nb-NO" sz="1400" i="1"/>
              <a:t>*Verktøyet regner ut et forslag til prioritering (H) basert på egenvurdering (D) og et hva som er viktigst at er på plass først (G)</a:t>
            </a:r>
            <a:endParaRPr lang="nb-NO" sz="1800" i="1"/>
          </a:p>
        </p:txBody>
      </p:sp>
      <p:sp>
        <p:nvSpPr>
          <p:cNvPr id="4" name="TekstSylinder 3">
            <a:extLst>
              <a:ext uri="{FF2B5EF4-FFF2-40B4-BE49-F238E27FC236}">
                <a16:creationId xmlns:a16="http://schemas.microsoft.com/office/drawing/2014/main" id="{6BC21321-CBD4-427A-A5FB-44F989A0DFFA}"/>
              </a:ext>
            </a:extLst>
          </p:cNvPr>
          <p:cNvSpPr txBox="1"/>
          <p:nvPr/>
        </p:nvSpPr>
        <p:spPr>
          <a:xfrm>
            <a:off x="609599" y="1495162"/>
            <a:ext cx="4117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b="1">
                <a:solidFill>
                  <a:schemeClr val="bg2">
                    <a:lumMod val="50000"/>
                  </a:schemeClr>
                </a:solidFill>
              </a:rPr>
              <a:t>Steg 4: Gå gjennom forslag til prioritering</a:t>
            </a:r>
          </a:p>
        </p:txBody>
      </p:sp>
      <p:pic>
        <p:nvPicPr>
          <p:cNvPr id="6" name="Bilde 5">
            <a:extLst>
              <a:ext uri="{FF2B5EF4-FFF2-40B4-BE49-F238E27FC236}">
                <a16:creationId xmlns:a16="http://schemas.microsoft.com/office/drawing/2014/main" id="{1E4B8D6B-BE5F-4FBF-B143-16A46F96390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210914" y="1864494"/>
            <a:ext cx="6428816" cy="3611495"/>
          </a:xfrm>
          <a:prstGeom prst="rect">
            <a:avLst/>
          </a:prstGeom>
        </p:spPr>
      </p:pic>
      <p:sp>
        <p:nvSpPr>
          <p:cNvPr id="7" name="Rektangel 6">
            <a:extLst>
              <a:ext uri="{FF2B5EF4-FFF2-40B4-BE49-F238E27FC236}">
                <a16:creationId xmlns:a16="http://schemas.microsoft.com/office/drawing/2014/main" id="{24302EF9-C81E-43D1-AD38-A5DD8BFEE647}"/>
              </a:ext>
            </a:extLst>
          </p:cNvPr>
          <p:cNvSpPr/>
          <p:nvPr/>
        </p:nvSpPr>
        <p:spPr>
          <a:xfrm>
            <a:off x="7155323" y="5260552"/>
            <a:ext cx="617078" cy="279133"/>
          </a:xfrm>
          <a:prstGeom prst="rect">
            <a:avLst/>
          </a:prstGeom>
          <a:noFill/>
          <a:ln w="19050">
            <a:solidFill>
              <a:srgbClr val="001A58"/>
            </a:solidFill>
            <a:prstDash val="sys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8" name="Ellipse 7">
            <a:extLst>
              <a:ext uri="{FF2B5EF4-FFF2-40B4-BE49-F238E27FC236}">
                <a16:creationId xmlns:a16="http://schemas.microsoft.com/office/drawing/2014/main" id="{AA9A9013-85CB-4A27-838A-5627202E2199}"/>
              </a:ext>
            </a:extLst>
          </p:cNvPr>
          <p:cNvSpPr/>
          <p:nvPr/>
        </p:nvSpPr>
        <p:spPr>
          <a:xfrm>
            <a:off x="6833678" y="5260551"/>
            <a:ext cx="279133" cy="279133"/>
          </a:xfrm>
          <a:prstGeom prst="ellipse">
            <a:avLst/>
          </a:prstGeom>
          <a:solidFill>
            <a:srgbClr val="001A58"/>
          </a:solidFill>
          <a:ln>
            <a:solidFill>
              <a:srgbClr val="001A58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200"/>
              <a:t>1</a:t>
            </a:r>
            <a:endParaRPr lang="nb-NO"/>
          </a:p>
        </p:txBody>
      </p:sp>
      <p:sp>
        <p:nvSpPr>
          <p:cNvPr id="9" name="Rektangel 8">
            <a:extLst>
              <a:ext uri="{FF2B5EF4-FFF2-40B4-BE49-F238E27FC236}">
                <a16:creationId xmlns:a16="http://schemas.microsoft.com/office/drawing/2014/main" id="{0C9BB098-AC25-4EC3-8A5E-C4150DB867EF}"/>
              </a:ext>
            </a:extLst>
          </p:cNvPr>
          <p:cNvSpPr/>
          <p:nvPr/>
        </p:nvSpPr>
        <p:spPr>
          <a:xfrm>
            <a:off x="11048229" y="2133600"/>
            <a:ext cx="617078" cy="3248966"/>
          </a:xfrm>
          <a:prstGeom prst="rect">
            <a:avLst/>
          </a:prstGeom>
          <a:noFill/>
          <a:ln w="19050">
            <a:solidFill>
              <a:srgbClr val="001A58"/>
            </a:solidFill>
            <a:prstDash val="sys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0" name="Ellipse 9">
            <a:extLst>
              <a:ext uri="{FF2B5EF4-FFF2-40B4-BE49-F238E27FC236}">
                <a16:creationId xmlns:a16="http://schemas.microsoft.com/office/drawing/2014/main" id="{5AA27057-1D2B-49BD-A5C6-D602DE380B10}"/>
              </a:ext>
            </a:extLst>
          </p:cNvPr>
          <p:cNvSpPr/>
          <p:nvPr/>
        </p:nvSpPr>
        <p:spPr>
          <a:xfrm>
            <a:off x="10715007" y="2133600"/>
            <a:ext cx="279133" cy="279133"/>
          </a:xfrm>
          <a:prstGeom prst="ellipse">
            <a:avLst/>
          </a:prstGeom>
          <a:solidFill>
            <a:srgbClr val="001A58"/>
          </a:solidFill>
          <a:ln>
            <a:solidFill>
              <a:srgbClr val="001A58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200"/>
              <a:t>2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3218538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178993C6-8CF2-40F9-8E23-DF494C7700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Hvordan gjennomføre kartleggingen?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DF5F6B2A-8615-4B16-863C-C39E9B05A817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609601" y="1959429"/>
            <a:ext cx="6191249" cy="3611496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nb-NO" sz="1800"/>
              <a:t>Gå til fanen </a:t>
            </a:r>
            <a:r>
              <a:rPr lang="nb-NO" sz="1800" i="1"/>
              <a:t>Prioritering del 2</a:t>
            </a:r>
          </a:p>
          <a:p>
            <a:pPr marL="457200" indent="-457200">
              <a:buFont typeface="+mj-lt"/>
              <a:buAutoNum type="arabicPeriod"/>
            </a:pPr>
            <a:r>
              <a:rPr lang="nb-NO" sz="1800"/>
              <a:t>Trykk på knappen </a:t>
            </a:r>
            <a:r>
              <a:rPr lang="nb-NO" sz="1800" i="1"/>
              <a:t>«Oppdater data»</a:t>
            </a:r>
          </a:p>
          <a:p>
            <a:pPr marL="457200" indent="-457200">
              <a:buFont typeface="+mj-lt"/>
              <a:buAutoNum type="arabicPeriod"/>
            </a:pPr>
            <a:r>
              <a:rPr lang="nb-NO" sz="1800"/>
              <a:t>Grafen gir en oversikt over prioriterte områder innenfor de tre utviklingsområdene</a:t>
            </a:r>
            <a:r>
              <a:rPr lang="nb-NO" sz="1800" i="1"/>
              <a:t>:</a:t>
            </a:r>
          </a:p>
          <a:p>
            <a:pPr marL="857250" lvl="1" indent="-457200"/>
            <a:r>
              <a:rPr lang="nb-NO" sz="1400" i="1"/>
              <a:t>De røde stolpene viser antall områder med høy prioritet</a:t>
            </a:r>
          </a:p>
          <a:p>
            <a:pPr marL="857250" lvl="1" indent="-457200"/>
            <a:r>
              <a:rPr lang="nb-NO" sz="1400" i="1"/>
              <a:t>De gule stolpene viser antall områder med middels prioritet</a:t>
            </a:r>
          </a:p>
          <a:p>
            <a:pPr marL="857250" lvl="1" indent="-457200"/>
            <a:r>
              <a:rPr lang="nb-NO" sz="1400" i="1"/>
              <a:t>De grønne stolpene viser antall områder med lav prioritet</a:t>
            </a:r>
            <a:endParaRPr lang="nb-NO" sz="1400"/>
          </a:p>
        </p:txBody>
      </p:sp>
      <p:sp>
        <p:nvSpPr>
          <p:cNvPr id="4" name="TekstSylinder 3">
            <a:extLst>
              <a:ext uri="{FF2B5EF4-FFF2-40B4-BE49-F238E27FC236}">
                <a16:creationId xmlns:a16="http://schemas.microsoft.com/office/drawing/2014/main" id="{6BC21321-CBD4-427A-A5FB-44F989A0DFFA}"/>
              </a:ext>
            </a:extLst>
          </p:cNvPr>
          <p:cNvSpPr txBox="1"/>
          <p:nvPr/>
        </p:nvSpPr>
        <p:spPr>
          <a:xfrm>
            <a:off x="609599" y="1495162"/>
            <a:ext cx="4117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b="1">
                <a:solidFill>
                  <a:schemeClr val="bg2">
                    <a:lumMod val="50000"/>
                  </a:schemeClr>
                </a:solidFill>
              </a:rPr>
              <a:t>Steg 5: Gå gjennom forslag til prioritering</a:t>
            </a:r>
          </a:p>
        </p:txBody>
      </p:sp>
      <p:pic>
        <p:nvPicPr>
          <p:cNvPr id="6" name="Bilde 5">
            <a:extLst>
              <a:ext uri="{FF2B5EF4-FFF2-40B4-BE49-F238E27FC236}">
                <a16:creationId xmlns:a16="http://schemas.microsoft.com/office/drawing/2014/main" id="{1E4B8D6B-BE5F-4FBF-B143-16A46F96390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069196" y="1596563"/>
            <a:ext cx="4367022" cy="4329609"/>
          </a:xfrm>
          <a:prstGeom prst="rect">
            <a:avLst/>
          </a:prstGeom>
        </p:spPr>
      </p:pic>
      <p:sp>
        <p:nvSpPr>
          <p:cNvPr id="7" name="Rektangel 6">
            <a:extLst>
              <a:ext uri="{FF2B5EF4-FFF2-40B4-BE49-F238E27FC236}">
                <a16:creationId xmlns:a16="http://schemas.microsoft.com/office/drawing/2014/main" id="{24302EF9-C81E-43D1-AD38-A5DD8BFEE647}"/>
              </a:ext>
            </a:extLst>
          </p:cNvPr>
          <p:cNvSpPr/>
          <p:nvPr/>
        </p:nvSpPr>
        <p:spPr>
          <a:xfrm>
            <a:off x="8645986" y="5717018"/>
            <a:ext cx="574222" cy="279133"/>
          </a:xfrm>
          <a:prstGeom prst="rect">
            <a:avLst/>
          </a:prstGeom>
          <a:noFill/>
          <a:ln w="19050">
            <a:solidFill>
              <a:srgbClr val="001A58"/>
            </a:solidFill>
            <a:prstDash val="sys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8" name="Ellipse 7">
            <a:extLst>
              <a:ext uri="{FF2B5EF4-FFF2-40B4-BE49-F238E27FC236}">
                <a16:creationId xmlns:a16="http://schemas.microsoft.com/office/drawing/2014/main" id="{AA9A9013-85CB-4A27-838A-5627202E2199}"/>
              </a:ext>
            </a:extLst>
          </p:cNvPr>
          <p:cNvSpPr/>
          <p:nvPr/>
        </p:nvSpPr>
        <p:spPr>
          <a:xfrm>
            <a:off x="8324341" y="5717017"/>
            <a:ext cx="279133" cy="279133"/>
          </a:xfrm>
          <a:prstGeom prst="ellipse">
            <a:avLst/>
          </a:prstGeom>
          <a:solidFill>
            <a:srgbClr val="001A58"/>
          </a:solidFill>
          <a:ln>
            <a:solidFill>
              <a:srgbClr val="001A58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200"/>
              <a:t>1</a:t>
            </a:r>
            <a:endParaRPr lang="nb-NO"/>
          </a:p>
        </p:txBody>
      </p:sp>
      <p:sp>
        <p:nvSpPr>
          <p:cNvPr id="9" name="Rektangel 8">
            <a:extLst>
              <a:ext uri="{FF2B5EF4-FFF2-40B4-BE49-F238E27FC236}">
                <a16:creationId xmlns:a16="http://schemas.microsoft.com/office/drawing/2014/main" id="{0C9BB098-AC25-4EC3-8A5E-C4150DB867EF}"/>
              </a:ext>
            </a:extLst>
          </p:cNvPr>
          <p:cNvSpPr/>
          <p:nvPr/>
        </p:nvSpPr>
        <p:spPr>
          <a:xfrm>
            <a:off x="7330167" y="1788004"/>
            <a:ext cx="3871234" cy="2496130"/>
          </a:xfrm>
          <a:prstGeom prst="rect">
            <a:avLst/>
          </a:prstGeom>
          <a:noFill/>
          <a:ln w="19050">
            <a:solidFill>
              <a:srgbClr val="001A58"/>
            </a:solidFill>
            <a:prstDash val="sys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0" name="Ellipse 9">
            <a:extLst>
              <a:ext uri="{FF2B5EF4-FFF2-40B4-BE49-F238E27FC236}">
                <a16:creationId xmlns:a16="http://schemas.microsoft.com/office/drawing/2014/main" id="{5AA27057-1D2B-49BD-A5C6-D602DE380B10}"/>
              </a:ext>
            </a:extLst>
          </p:cNvPr>
          <p:cNvSpPr/>
          <p:nvPr/>
        </p:nvSpPr>
        <p:spPr>
          <a:xfrm>
            <a:off x="7008522" y="1788003"/>
            <a:ext cx="279133" cy="279133"/>
          </a:xfrm>
          <a:prstGeom prst="ellipse">
            <a:avLst/>
          </a:prstGeom>
          <a:solidFill>
            <a:srgbClr val="001A58"/>
          </a:solidFill>
          <a:ln>
            <a:solidFill>
              <a:srgbClr val="001A58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200"/>
              <a:t>3</a:t>
            </a:r>
            <a:endParaRPr lang="nb-NO"/>
          </a:p>
        </p:txBody>
      </p:sp>
      <p:sp>
        <p:nvSpPr>
          <p:cNvPr id="11" name="Rektangel 10">
            <a:extLst>
              <a:ext uri="{FF2B5EF4-FFF2-40B4-BE49-F238E27FC236}">
                <a16:creationId xmlns:a16="http://schemas.microsoft.com/office/drawing/2014/main" id="{26635D24-24FA-4998-8D66-81A450F7D871}"/>
              </a:ext>
            </a:extLst>
          </p:cNvPr>
          <p:cNvSpPr/>
          <p:nvPr/>
        </p:nvSpPr>
        <p:spPr>
          <a:xfrm>
            <a:off x="7352749" y="4336008"/>
            <a:ext cx="917332" cy="279133"/>
          </a:xfrm>
          <a:prstGeom prst="rect">
            <a:avLst/>
          </a:prstGeom>
          <a:noFill/>
          <a:ln w="19050">
            <a:solidFill>
              <a:srgbClr val="001A58"/>
            </a:solidFill>
            <a:prstDash val="sys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2" name="Ellipse 11">
            <a:extLst>
              <a:ext uri="{FF2B5EF4-FFF2-40B4-BE49-F238E27FC236}">
                <a16:creationId xmlns:a16="http://schemas.microsoft.com/office/drawing/2014/main" id="{611245AB-9878-4F56-A260-B0431D45C2B4}"/>
              </a:ext>
            </a:extLst>
          </p:cNvPr>
          <p:cNvSpPr/>
          <p:nvPr/>
        </p:nvSpPr>
        <p:spPr>
          <a:xfrm>
            <a:off x="7031104" y="4336007"/>
            <a:ext cx="279133" cy="279133"/>
          </a:xfrm>
          <a:prstGeom prst="ellipse">
            <a:avLst/>
          </a:prstGeom>
          <a:solidFill>
            <a:srgbClr val="001A58"/>
          </a:solidFill>
          <a:ln>
            <a:solidFill>
              <a:srgbClr val="001A58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200"/>
              <a:t>2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8695873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178993C6-8CF2-40F9-8E23-DF494C7700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Hvordan gjennomføre kartleggingen?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DF5F6B2A-8615-4B16-863C-C39E9B05A817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609602" y="1959429"/>
            <a:ext cx="4495816" cy="4166191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nb-NO" sz="1800"/>
              <a:t>Gå til fanen </a:t>
            </a:r>
            <a:r>
              <a:rPr lang="nb-NO" sz="1800" i="1"/>
              <a:t>Handlingsplan</a:t>
            </a:r>
          </a:p>
          <a:p>
            <a:pPr marL="0" indent="0">
              <a:buNone/>
            </a:pPr>
            <a:endParaRPr lang="nb-NO" sz="1800"/>
          </a:p>
          <a:p>
            <a:pPr marL="0" indent="0">
              <a:buNone/>
            </a:pPr>
            <a:r>
              <a:rPr lang="nb-NO" sz="1800"/>
              <a:t>For hvert prioriterte område:</a:t>
            </a:r>
          </a:p>
          <a:p>
            <a:pPr marL="457200" indent="-457200">
              <a:buFont typeface="+mj-lt"/>
              <a:buAutoNum type="arabicPeriod" startAt="2"/>
            </a:pPr>
            <a:r>
              <a:rPr lang="nb-NO" sz="1800"/>
              <a:t>Velg prioritert område fra nedtrekksmenyen (A)</a:t>
            </a:r>
          </a:p>
          <a:p>
            <a:pPr marL="457200" indent="-457200">
              <a:buFont typeface="+mj-lt"/>
              <a:buAutoNum type="arabicPeriod" startAt="2"/>
            </a:pPr>
            <a:r>
              <a:rPr lang="nb-NO" sz="1800"/>
              <a:t>Les dagens kartlagte nivå (B-C)</a:t>
            </a:r>
          </a:p>
          <a:p>
            <a:pPr marL="457200" indent="-457200">
              <a:buFont typeface="+mj-lt"/>
              <a:buAutoNum type="arabicPeriod" startAt="2"/>
            </a:pPr>
            <a:r>
              <a:rPr lang="nb-NO" sz="1800"/>
              <a:t>Definer ønsket målnivå fra nedtrekksmenyen (D). Les beskrivelse for målnivå</a:t>
            </a:r>
          </a:p>
          <a:p>
            <a:pPr marL="457200" indent="-457200">
              <a:buFont typeface="+mj-lt"/>
              <a:buAutoNum type="arabicPeriod" startAt="2"/>
            </a:pPr>
            <a:r>
              <a:rPr lang="nb-NO" sz="1800"/>
              <a:t>Definer tiltak (F), sett frist for tiltak (G) og fordel ansvar (H)</a:t>
            </a:r>
          </a:p>
        </p:txBody>
      </p:sp>
      <p:sp>
        <p:nvSpPr>
          <p:cNvPr id="4" name="TekstSylinder 3">
            <a:extLst>
              <a:ext uri="{FF2B5EF4-FFF2-40B4-BE49-F238E27FC236}">
                <a16:creationId xmlns:a16="http://schemas.microsoft.com/office/drawing/2014/main" id="{6BC21321-CBD4-427A-A5FB-44F989A0DFFA}"/>
              </a:ext>
            </a:extLst>
          </p:cNvPr>
          <p:cNvSpPr txBox="1"/>
          <p:nvPr/>
        </p:nvSpPr>
        <p:spPr>
          <a:xfrm>
            <a:off x="609599" y="1495162"/>
            <a:ext cx="25927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b="1">
                <a:solidFill>
                  <a:schemeClr val="bg2">
                    <a:lumMod val="50000"/>
                  </a:schemeClr>
                </a:solidFill>
              </a:rPr>
              <a:t>Steg 6: Lag handlingsplan</a:t>
            </a:r>
          </a:p>
        </p:txBody>
      </p:sp>
      <p:pic>
        <p:nvPicPr>
          <p:cNvPr id="6" name="Bilde 5">
            <a:extLst>
              <a:ext uri="{FF2B5EF4-FFF2-40B4-BE49-F238E27FC236}">
                <a16:creationId xmlns:a16="http://schemas.microsoft.com/office/drawing/2014/main" id="{1E4B8D6B-BE5F-4FBF-B143-16A46F96390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289671" y="2131914"/>
            <a:ext cx="6280087" cy="2849169"/>
          </a:xfrm>
          <a:prstGeom prst="rect">
            <a:avLst/>
          </a:prstGeom>
        </p:spPr>
      </p:pic>
      <p:sp>
        <p:nvSpPr>
          <p:cNvPr id="7" name="Rektangel 6">
            <a:extLst>
              <a:ext uri="{FF2B5EF4-FFF2-40B4-BE49-F238E27FC236}">
                <a16:creationId xmlns:a16="http://schemas.microsoft.com/office/drawing/2014/main" id="{24302EF9-C81E-43D1-AD38-A5DD8BFEE647}"/>
              </a:ext>
            </a:extLst>
          </p:cNvPr>
          <p:cNvSpPr/>
          <p:nvPr/>
        </p:nvSpPr>
        <p:spPr>
          <a:xfrm>
            <a:off x="7742673" y="4786861"/>
            <a:ext cx="411261" cy="279133"/>
          </a:xfrm>
          <a:prstGeom prst="rect">
            <a:avLst/>
          </a:prstGeom>
          <a:noFill/>
          <a:ln w="19050">
            <a:solidFill>
              <a:srgbClr val="001A58"/>
            </a:solidFill>
            <a:prstDash val="sys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8" name="Ellipse 7">
            <a:extLst>
              <a:ext uri="{FF2B5EF4-FFF2-40B4-BE49-F238E27FC236}">
                <a16:creationId xmlns:a16="http://schemas.microsoft.com/office/drawing/2014/main" id="{AA9A9013-85CB-4A27-838A-5627202E2199}"/>
              </a:ext>
            </a:extLst>
          </p:cNvPr>
          <p:cNvSpPr/>
          <p:nvPr/>
        </p:nvSpPr>
        <p:spPr>
          <a:xfrm>
            <a:off x="7421029" y="4786860"/>
            <a:ext cx="279133" cy="279133"/>
          </a:xfrm>
          <a:prstGeom prst="ellipse">
            <a:avLst/>
          </a:prstGeom>
          <a:solidFill>
            <a:srgbClr val="001A58"/>
          </a:solidFill>
          <a:ln>
            <a:solidFill>
              <a:srgbClr val="001A58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200"/>
              <a:t>1</a:t>
            </a:r>
            <a:endParaRPr lang="nb-NO"/>
          </a:p>
        </p:txBody>
      </p:sp>
      <p:sp>
        <p:nvSpPr>
          <p:cNvPr id="9" name="Rektangel 8">
            <a:extLst>
              <a:ext uri="{FF2B5EF4-FFF2-40B4-BE49-F238E27FC236}">
                <a16:creationId xmlns:a16="http://schemas.microsoft.com/office/drawing/2014/main" id="{0C9BB098-AC25-4EC3-8A5E-C4150DB867EF}"/>
              </a:ext>
            </a:extLst>
          </p:cNvPr>
          <p:cNvSpPr/>
          <p:nvPr/>
        </p:nvSpPr>
        <p:spPr>
          <a:xfrm>
            <a:off x="5341859" y="2356359"/>
            <a:ext cx="1036716" cy="653542"/>
          </a:xfrm>
          <a:prstGeom prst="rect">
            <a:avLst/>
          </a:prstGeom>
          <a:noFill/>
          <a:ln w="19050">
            <a:solidFill>
              <a:srgbClr val="001A58"/>
            </a:solidFill>
            <a:prstDash val="sys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0" name="Ellipse 9">
            <a:extLst>
              <a:ext uri="{FF2B5EF4-FFF2-40B4-BE49-F238E27FC236}">
                <a16:creationId xmlns:a16="http://schemas.microsoft.com/office/drawing/2014/main" id="{5AA27057-1D2B-49BD-A5C6-D602DE380B10}"/>
              </a:ext>
            </a:extLst>
          </p:cNvPr>
          <p:cNvSpPr/>
          <p:nvPr/>
        </p:nvSpPr>
        <p:spPr>
          <a:xfrm>
            <a:off x="5725413" y="2043221"/>
            <a:ext cx="279133" cy="279133"/>
          </a:xfrm>
          <a:prstGeom prst="ellipse">
            <a:avLst/>
          </a:prstGeom>
          <a:solidFill>
            <a:srgbClr val="001A58"/>
          </a:solidFill>
          <a:ln>
            <a:solidFill>
              <a:srgbClr val="001A58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200"/>
              <a:t>2</a:t>
            </a:r>
            <a:endParaRPr lang="nb-NO"/>
          </a:p>
        </p:txBody>
      </p:sp>
      <p:sp>
        <p:nvSpPr>
          <p:cNvPr id="11" name="Rektangel 10">
            <a:extLst>
              <a:ext uri="{FF2B5EF4-FFF2-40B4-BE49-F238E27FC236}">
                <a16:creationId xmlns:a16="http://schemas.microsoft.com/office/drawing/2014/main" id="{F8A61C89-1952-43D3-B0F9-A384D093C642}"/>
              </a:ext>
            </a:extLst>
          </p:cNvPr>
          <p:cNvSpPr/>
          <p:nvPr/>
        </p:nvSpPr>
        <p:spPr>
          <a:xfrm>
            <a:off x="7847013" y="2356360"/>
            <a:ext cx="1439862" cy="653542"/>
          </a:xfrm>
          <a:prstGeom prst="rect">
            <a:avLst/>
          </a:prstGeom>
          <a:noFill/>
          <a:ln w="19050">
            <a:solidFill>
              <a:srgbClr val="001A58"/>
            </a:solidFill>
            <a:prstDash val="sys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2" name="Ellipse 11">
            <a:extLst>
              <a:ext uri="{FF2B5EF4-FFF2-40B4-BE49-F238E27FC236}">
                <a16:creationId xmlns:a16="http://schemas.microsoft.com/office/drawing/2014/main" id="{2BE6FFD8-FDE7-4C94-91FC-9BE9BD1E8C3F}"/>
              </a:ext>
            </a:extLst>
          </p:cNvPr>
          <p:cNvSpPr/>
          <p:nvPr/>
        </p:nvSpPr>
        <p:spPr>
          <a:xfrm>
            <a:off x="6978783" y="2043220"/>
            <a:ext cx="279133" cy="279133"/>
          </a:xfrm>
          <a:prstGeom prst="ellipse">
            <a:avLst/>
          </a:prstGeom>
          <a:solidFill>
            <a:srgbClr val="001A58"/>
          </a:solidFill>
          <a:ln>
            <a:solidFill>
              <a:srgbClr val="001A58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200"/>
              <a:t>3</a:t>
            </a:r>
            <a:endParaRPr lang="nb-NO"/>
          </a:p>
        </p:txBody>
      </p:sp>
      <p:sp>
        <p:nvSpPr>
          <p:cNvPr id="13" name="Rektangel 12">
            <a:extLst>
              <a:ext uri="{FF2B5EF4-FFF2-40B4-BE49-F238E27FC236}">
                <a16:creationId xmlns:a16="http://schemas.microsoft.com/office/drawing/2014/main" id="{ABAF1B5D-6910-4A47-A83C-9355097371A4}"/>
              </a:ext>
            </a:extLst>
          </p:cNvPr>
          <p:cNvSpPr/>
          <p:nvPr/>
        </p:nvSpPr>
        <p:spPr>
          <a:xfrm>
            <a:off x="9316674" y="2356359"/>
            <a:ext cx="2219159" cy="653542"/>
          </a:xfrm>
          <a:prstGeom prst="rect">
            <a:avLst/>
          </a:prstGeom>
          <a:noFill/>
          <a:ln w="19050">
            <a:solidFill>
              <a:srgbClr val="001A58"/>
            </a:solidFill>
            <a:prstDash val="sys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4" name="Ellipse 13">
            <a:extLst>
              <a:ext uri="{FF2B5EF4-FFF2-40B4-BE49-F238E27FC236}">
                <a16:creationId xmlns:a16="http://schemas.microsoft.com/office/drawing/2014/main" id="{157441C0-D07F-4BF9-9CCB-6D83644D2C93}"/>
              </a:ext>
            </a:extLst>
          </p:cNvPr>
          <p:cNvSpPr/>
          <p:nvPr/>
        </p:nvSpPr>
        <p:spPr>
          <a:xfrm>
            <a:off x="10286686" y="2027709"/>
            <a:ext cx="279133" cy="279133"/>
          </a:xfrm>
          <a:prstGeom prst="ellipse">
            <a:avLst/>
          </a:prstGeom>
          <a:solidFill>
            <a:srgbClr val="001A58"/>
          </a:solidFill>
          <a:ln>
            <a:solidFill>
              <a:srgbClr val="001A58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200"/>
              <a:t>5</a:t>
            </a:r>
            <a:endParaRPr lang="nb-NO"/>
          </a:p>
        </p:txBody>
      </p:sp>
      <p:sp>
        <p:nvSpPr>
          <p:cNvPr id="15" name="Rektangel 14">
            <a:extLst>
              <a:ext uri="{FF2B5EF4-FFF2-40B4-BE49-F238E27FC236}">
                <a16:creationId xmlns:a16="http://schemas.microsoft.com/office/drawing/2014/main" id="{4B4E7B7D-B136-429E-93B5-E93EB6CBD571}"/>
              </a:ext>
            </a:extLst>
          </p:cNvPr>
          <p:cNvSpPr/>
          <p:nvPr/>
        </p:nvSpPr>
        <p:spPr>
          <a:xfrm>
            <a:off x="6411913" y="2356359"/>
            <a:ext cx="1412875" cy="653542"/>
          </a:xfrm>
          <a:prstGeom prst="rect">
            <a:avLst/>
          </a:prstGeom>
          <a:noFill/>
          <a:ln w="19050">
            <a:solidFill>
              <a:srgbClr val="001A58"/>
            </a:solidFill>
            <a:prstDash val="sys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6" name="Ellipse 15">
            <a:extLst>
              <a:ext uri="{FF2B5EF4-FFF2-40B4-BE49-F238E27FC236}">
                <a16:creationId xmlns:a16="http://schemas.microsoft.com/office/drawing/2014/main" id="{20B3D238-E70E-487D-9DCE-9DA1FA70017A}"/>
              </a:ext>
            </a:extLst>
          </p:cNvPr>
          <p:cNvSpPr/>
          <p:nvPr/>
        </p:nvSpPr>
        <p:spPr>
          <a:xfrm>
            <a:off x="8425480" y="2032880"/>
            <a:ext cx="279133" cy="279133"/>
          </a:xfrm>
          <a:prstGeom prst="ellipse">
            <a:avLst/>
          </a:prstGeom>
          <a:solidFill>
            <a:srgbClr val="001A58"/>
          </a:solidFill>
          <a:ln>
            <a:solidFill>
              <a:srgbClr val="001A58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200"/>
              <a:t>4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01078961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9411191E-6A8B-432C-9F60-EB67288281F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21353" y="3429000"/>
            <a:ext cx="5574648" cy="1509189"/>
          </a:xfrm>
        </p:spPr>
        <p:txBody>
          <a:bodyPr/>
          <a:lstStyle/>
          <a:p>
            <a:r>
              <a:rPr lang="nb-NO" sz="4400"/>
              <a:t>Kartleggingsverktøyet</a:t>
            </a:r>
          </a:p>
        </p:txBody>
      </p:sp>
    </p:spTree>
    <p:extLst>
      <p:ext uri="{BB962C8B-B14F-4D97-AF65-F5344CB8AC3E}">
        <p14:creationId xmlns:p14="http://schemas.microsoft.com/office/powerpoint/2010/main" val="10993423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uppe 2">
            <a:extLst>
              <a:ext uri="{FF2B5EF4-FFF2-40B4-BE49-F238E27FC236}">
                <a16:creationId xmlns:a16="http://schemas.microsoft.com/office/drawing/2014/main" id="{C96551CD-170D-4762-B158-28CD0FCA8234}"/>
              </a:ext>
            </a:extLst>
          </p:cNvPr>
          <p:cNvGrpSpPr/>
          <p:nvPr/>
        </p:nvGrpSpPr>
        <p:grpSpPr>
          <a:xfrm>
            <a:off x="0" y="1500192"/>
            <a:ext cx="8464499" cy="4762499"/>
            <a:chOff x="1238248" y="1104599"/>
            <a:chExt cx="8464499" cy="4762499"/>
          </a:xfrm>
        </p:grpSpPr>
        <p:sp>
          <p:nvSpPr>
            <p:cNvPr id="12" name="Rektangel 11">
              <a:extLst>
                <a:ext uri="{FF2B5EF4-FFF2-40B4-BE49-F238E27FC236}">
                  <a16:creationId xmlns:a16="http://schemas.microsoft.com/office/drawing/2014/main" id="{6FF765EB-7BA0-4A41-8CB7-CB5A4EAC5C18}"/>
                </a:ext>
              </a:extLst>
            </p:cNvPr>
            <p:cNvSpPr/>
            <p:nvPr/>
          </p:nvSpPr>
          <p:spPr>
            <a:xfrm>
              <a:off x="1238248" y="1443838"/>
              <a:ext cx="6111090" cy="1004658"/>
            </a:xfrm>
            <a:prstGeom prst="rect">
              <a:avLst/>
            </a:prstGeom>
            <a:solidFill>
              <a:srgbClr val="001A58">
                <a:alpha val="42000"/>
              </a:srgbClr>
            </a:solidFill>
            <a:ln w="28575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 sz="2400"/>
            </a:p>
          </p:txBody>
        </p:sp>
        <p:sp>
          <p:nvSpPr>
            <p:cNvPr id="9" name="Bred bue 8">
              <a:extLst>
                <a:ext uri="{FF2B5EF4-FFF2-40B4-BE49-F238E27FC236}">
                  <a16:creationId xmlns:a16="http://schemas.microsoft.com/office/drawing/2014/main" id="{B70CA89A-214E-42CB-81CF-F25AB8D99603}"/>
                </a:ext>
              </a:extLst>
            </p:cNvPr>
            <p:cNvSpPr/>
            <p:nvPr/>
          </p:nvSpPr>
          <p:spPr>
            <a:xfrm rot="5400000">
              <a:off x="5332967" y="1443842"/>
              <a:ext cx="4009293" cy="4009293"/>
            </a:xfrm>
            <a:prstGeom prst="blockArc">
              <a:avLst>
                <a:gd name="adj1" fmla="val 10800000"/>
                <a:gd name="adj2" fmla="val 16218438"/>
                <a:gd name="adj3" fmla="val 25015"/>
              </a:avLst>
            </a:prstGeom>
            <a:solidFill>
              <a:srgbClr val="001A58"/>
            </a:solidFill>
            <a:ln w="28575"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>
                <a:solidFill>
                  <a:schemeClr val="tx1"/>
                </a:solidFill>
              </a:endParaRPr>
            </a:p>
          </p:txBody>
        </p:sp>
        <p:sp>
          <p:nvSpPr>
            <p:cNvPr id="14" name="Bred bue 13">
              <a:extLst>
                <a:ext uri="{FF2B5EF4-FFF2-40B4-BE49-F238E27FC236}">
                  <a16:creationId xmlns:a16="http://schemas.microsoft.com/office/drawing/2014/main" id="{A03904B1-5067-486A-9B5A-960033E14E39}"/>
                </a:ext>
              </a:extLst>
            </p:cNvPr>
            <p:cNvSpPr/>
            <p:nvPr/>
          </p:nvSpPr>
          <p:spPr>
            <a:xfrm rot="10800000">
              <a:off x="5332967" y="1443842"/>
              <a:ext cx="4009293" cy="4009293"/>
            </a:xfrm>
            <a:prstGeom prst="blockArc">
              <a:avLst>
                <a:gd name="adj1" fmla="val 10800000"/>
                <a:gd name="adj2" fmla="val 16218438"/>
                <a:gd name="adj3" fmla="val 25015"/>
              </a:avLst>
            </a:prstGeom>
            <a:solidFill>
              <a:srgbClr val="001A58"/>
            </a:solidFill>
            <a:ln w="28575"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>
                <a:solidFill>
                  <a:schemeClr val="tx1"/>
                </a:solidFill>
              </a:endParaRPr>
            </a:p>
          </p:txBody>
        </p:sp>
        <p:sp>
          <p:nvSpPr>
            <p:cNvPr id="15" name="Bred bue 14">
              <a:extLst>
                <a:ext uri="{FF2B5EF4-FFF2-40B4-BE49-F238E27FC236}">
                  <a16:creationId xmlns:a16="http://schemas.microsoft.com/office/drawing/2014/main" id="{C0090707-94C4-4D52-84D2-3CA042349FF2}"/>
                </a:ext>
              </a:extLst>
            </p:cNvPr>
            <p:cNvSpPr/>
            <p:nvPr/>
          </p:nvSpPr>
          <p:spPr>
            <a:xfrm rot="16200000">
              <a:off x="5329302" y="1443839"/>
              <a:ext cx="4009293" cy="4009293"/>
            </a:xfrm>
            <a:prstGeom prst="blockArc">
              <a:avLst>
                <a:gd name="adj1" fmla="val 10800000"/>
                <a:gd name="adj2" fmla="val 16218438"/>
                <a:gd name="adj3" fmla="val 25015"/>
              </a:avLst>
            </a:prstGeom>
            <a:solidFill>
              <a:srgbClr val="001A58"/>
            </a:solidFill>
            <a:ln w="28575"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>
                <a:solidFill>
                  <a:schemeClr val="tx1"/>
                </a:solidFill>
              </a:endParaRPr>
            </a:p>
          </p:txBody>
        </p:sp>
        <p:sp>
          <p:nvSpPr>
            <p:cNvPr id="16" name="Bred bue 15">
              <a:extLst>
                <a:ext uri="{FF2B5EF4-FFF2-40B4-BE49-F238E27FC236}">
                  <a16:creationId xmlns:a16="http://schemas.microsoft.com/office/drawing/2014/main" id="{D2509CA1-E387-492A-9A52-B03E1CB35BDD}"/>
                </a:ext>
              </a:extLst>
            </p:cNvPr>
            <p:cNvSpPr/>
            <p:nvPr/>
          </p:nvSpPr>
          <p:spPr>
            <a:xfrm>
              <a:off x="5325636" y="1443835"/>
              <a:ext cx="4009293" cy="4009293"/>
            </a:xfrm>
            <a:prstGeom prst="blockArc">
              <a:avLst>
                <a:gd name="adj1" fmla="val 10800000"/>
                <a:gd name="adj2" fmla="val 16218438"/>
                <a:gd name="adj3" fmla="val 25015"/>
              </a:avLst>
            </a:prstGeom>
            <a:solidFill>
              <a:srgbClr val="001A58"/>
            </a:solidFill>
            <a:ln w="28575"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>
                <a:solidFill>
                  <a:schemeClr val="tx1"/>
                </a:solidFill>
              </a:endParaRPr>
            </a:p>
          </p:txBody>
        </p:sp>
        <p:sp>
          <p:nvSpPr>
            <p:cNvPr id="13" name="Rektangel 12">
              <a:extLst>
                <a:ext uri="{FF2B5EF4-FFF2-40B4-BE49-F238E27FC236}">
                  <a16:creationId xmlns:a16="http://schemas.microsoft.com/office/drawing/2014/main" id="{354F250F-3B19-49B3-BACE-28C6F7D239BC}"/>
                </a:ext>
              </a:extLst>
            </p:cNvPr>
            <p:cNvSpPr/>
            <p:nvPr/>
          </p:nvSpPr>
          <p:spPr>
            <a:xfrm>
              <a:off x="2841016" y="1741909"/>
              <a:ext cx="1850251" cy="40011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nb-NO" sz="2000" b="0" cap="none" spc="0">
                  <a:ln w="0"/>
                  <a:solidFill>
                    <a:schemeClr val="bg1"/>
                  </a:solidFill>
                </a:rPr>
                <a:t>Etablere </a:t>
              </a:r>
              <a:r>
                <a:rPr lang="nb-NO" sz="2000">
                  <a:ln w="0"/>
                  <a:solidFill>
                    <a:schemeClr val="bg1"/>
                  </a:solidFill>
                </a:rPr>
                <a:t>gruppe</a:t>
              </a:r>
              <a:endParaRPr lang="nb-NO" sz="2000" b="0" cap="none" spc="0">
                <a:ln w="0"/>
                <a:solidFill>
                  <a:schemeClr val="bg1"/>
                </a:solidFill>
              </a:endParaRPr>
            </a:p>
          </p:txBody>
        </p:sp>
        <p:sp>
          <p:nvSpPr>
            <p:cNvPr id="17" name="Rektangel 16">
              <a:extLst>
                <a:ext uri="{FF2B5EF4-FFF2-40B4-BE49-F238E27FC236}">
                  <a16:creationId xmlns:a16="http://schemas.microsoft.com/office/drawing/2014/main" id="{CE8A9059-45FE-404A-9736-124E6602BF26}"/>
                </a:ext>
              </a:extLst>
            </p:cNvPr>
            <p:cNvSpPr/>
            <p:nvPr/>
          </p:nvSpPr>
          <p:spPr>
            <a:xfrm rot="2700000">
              <a:off x="4923396" y="1861469"/>
              <a:ext cx="4001964" cy="4009294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prstTxWarp prst="textArchUp">
                <a:avLst>
                  <a:gd name="adj" fmla="val 5521334"/>
                </a:avLst>
              </a:prstTxWarp>
              <a:spAutoFit/>
            </a:bodyPr>
            <a:lstStyle/>
            <a:p>
              <a:pPr algn="ctr"/>
              <a:r>
                <a:rPr lang="nb-NO" sz="2000" b="0" cap="none" spc="0">
                  <a:ln w="0"/>
                  <a:solidFill>
                    <a:schemeClr val="bg1"/>
                  </a:solidFill>
                </a:rPr>
                <a:t>Kartlegge</a:t>
              </a:r>
            </a:p>
          </p:txBody>
        </p:sp>
        <p:sp>
          <p:nvSpPr>
            <p:cNvPr id="18" name="Rektangel 17">
              <a:extLst>
                <a:ext uri="{FF2B5EF4-FFF2-40B4-BE49-F238E27FC236}">
                  <a16:creationId xmlns:a16="http://schemas.microsoft.com/office/drawing/2014/main" id="{CFAB4628-83C2-4929-8919-D914DB3F93A3}"/>
                </a:ext>
              </a:extLst>
            </p:cNvPr>
            <p:cNvSpPr/>
            <p:nvPr/>
          </p:nvSpPr>
          <p:spPr>
            <a:xfrm rot="18900000">
              <a:off x="5700783" y="1843883"/>
              <a:ext cx="4001964" cy="4009294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prstTxWarp prst="textArchUp">
                <a:avLst>
                  <a:gd name="adj" fmla="val 5738346"/>
                </a:avLst>
              </a:prstTxWarp>
              <a:spAutoFit/>
            </a:bodyPr>
            <a:lstStyle/>
            <a:p>
              <a:pPr algn="ctr"/>
              <a:r>
                <a:rPr lang="nb-NO" sz="2000" b="0" cap="none" spc="0">
                  <a:ln w="0"/>
                  <a:solidFill>
                    <a:schemeClr val="bg1"/>
                  </a:solidFill>
                </a:rPr>
                <a:t>Evaluere</a:t>
              </a:r>
            </a:p>
          </p:txBody>
        </p:sp>
        <p:sp>
          <p:nvSpPr>
            <p:cNvPr id="19" name="Rektangel 18">
              <a:extLst>
                <a:ext uri="{FF2B5EF4-FFF2-40B4-BE49-F238E27FC236}">
                  <a16:creationId xmlns:a16="http://schemas.microsoft.com/office/drawing/2014/main" id="{31EE7148-C53C-4119-BD7D-AD5D2C74DD58}"/>
                </a:ext>
              </a:extLst>
            </p:cNvPr>
            <p:cNvSpPr/>
            <p:nvPr/>
          </p:nvSpPr>
          <p:spPr>
            <a:xfrm rot="2700000">
              <a:off x="5681732" y="1100934"/>
              <a:ext cx="4001964" cy="4009294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prstTxWarp prst="textArchDown">
                <a:avLst/>
              </a:prstTxWarp>
              <a:spAutoFit/>
            </a:bodyPr>
            <a:lstStyle/>
            <a:p>
              <a:pPr algn="ctr"/>
              <a:r>
                <a:rPr lang="nb-NO" sz="2000">
                  <a:ln w="0"/>
                  <a:solidFill>
                    <a:schemeClr val="bg1"/>
                  </a:solidFill>
                </a:rPr>
                <a:t>Gjennomføre</a:t>
              </a:r>
              <a:endParaRPr lang="nb-NO" sz="2000" b="0" cap="none" spc="0">
                <a:ln w="0"/>
                <a:solidFill>
                  <a:schemeClr val="bg1"/>
                </a:solidFill>
              </a:endParaRPr>
            </a:p>
          </p:txBody>
        </p:sp>
        <p:sp>
          <p:nvSpPr>
            <p:cNvPr id="20" name="Rektangel 19">
              <a:extLst>
                <a:ext uri="{FF2B5EF4-FFF2-40B4-BE49-F238E27FC236}">
                  <a16:creationId xmlns:a16="http://schemas.microsoft.com/office/drawing/2014/main" id="{BF59727D-3FCB-4C1B-891D-6080BEFB7FE1}"/>
                </a:ext>
              </a:extLst>
            </p:cNvPr>
            <p:cNvSpPr/>
            <p:nvPr/>
          </p:nvSpPr>
          <p:spPr>
            <a:xfrm rot="18900000">
              <a:off x="4995932" y="1139542"/>
              <a:ext cx="4001964" cy="4009294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prstTxWarp prst="textArchDown">
                <a:avLst/>
              </a:prstTxWarp>
              <a:spAutoFit/>
            </a:bodyPr>
            <a:lstStyle/>
            <a:p>
              <a:pPr algn="ctr"/>
              <a:r>
                <a:rPr lang="nb-NO" sz="2000">
                  <a:ln w="0"/>
                  <a:solidFill>
                    <a:schemeClr val="bg1"/>
                  </a:solidFill>
                </a:rPr>
                <a:t>Prioritere</a:t>
              </a:r>
              <a:endParaRPr lang="nb-NO" sz="2000" b="0" cap="none" spc="0">
                <a:ln w="0"/>
                <a:solidFill>
                  <a:schemeClr val="bg1"/>
                </a:solidFill>
              </a:endParaRPr>
            </a:p>
          </p:txBody>
        </p:sp>
        <p:sp>
          <p:nvSpPr>
            <p:cNvPr id="21" name="Likebent trekant 20">
              <a:extLst>
                <a:ext uri="{FF2B5EF4-FFF2-40B4-BE49-F238E27FC236}">
                  <a16:creationId xmlns:a16="http://schemas.microsoft.com/office/drawing/2014/main" id="{07DB565B-8904-4D0C-A802-BC653D26E007}"/>
                </a:ext>
              </a:extLst>
            </p:cNvPr>
            <p:cNvSpPr/>
            <p:nvPr/>
          </p:nvSpPr>
          <p:spPr>
            <a:xfrm rot="5400000">
              <a:off x="6914364" y="1864518"/>
              <a:ext cx="1004658" cy="163299"/>
            </a:xfrm>
            <a:prstGeom prst="triangle">
              <a:avLst/>
            </a:prstGeom>
            <a:solidFill>
              <a:schemeClr val="bg1"/>
            </a:solidFill>
            <a:ln w="28575"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 sz="2400"/>
            </a:p>
          </p:txBody>
        </p:sp>
        <p:sp>
          <p:nvSpPr>
            <p:cNvPr id="22" name="Likebent trekant 21">
              <a:extLst>
                <a:ext uri="{FF2B5EF4-FFF2-40B4-BE49-F238E27FC236}">
                  <a16:creationId xmlns:a16="http://schemas.microsoft.com/office/drawing/2014/main" id="{BD524A68-B90B-4B59-87F9-65A12F3D19E6}"/>
                </a:ext>
              </a:extLst>
            </p:cNvPr>
            <p:cNvSpPr/>
            <p:nvPr/>
          </p:nvSpPr>
          <p:spPr>
            <a:xfrm rot="10800000">
              <a:off x="8349461" y="3448478"/>
              <a:ext cx="985467" cy="163299"/>
            </a:xfrm>
            <a:prstGeom prst="triangle">
              <a:avLst/>
            </a:prstGeom>
            <a:solidFill>
              <a:schemeClr val="bg1"/>
            </a:solidFill>
            <a:ln w="28575"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 sz="2400"/>
            </a:p>
          </p:txBody>
        </p:sp>
        <p:sp>
          <p:nvSpPr>
            <p:cNvPr id="23" name="Likebent trekant 22">
              <a:extLst>
                <a:ext uri="{FF2B5EF4-FFF2-40B4-BE49-F238E27FC236}">
                  <a16:creationId xmlns:a16="http://schemas.microsoft.com/office/drawing/2014/main" id="{D72E94E6-742A-4307-99BD-6B7812F0707D}"/>
                </a:ext>
              </a:extLst>
            </p:cNvPr>
            <p:cNvSpPr/>
            <p:nvPr/>
          </p:nvSpPr>
          <p:spPr>
            <a:xfrm rot="16200000">
              <a:off x="6763230" y="4870873"/>
              <a:ext cx="985467" cy="163299"/>
            </a:xfrm>
            <a:prstGeom prst="triangle">
              <a:avLst/>
            </a:prstGeom>
            <a:solidFill>
              <a:schemeClr val="bg1"/>
            </a:solidFill>
            <a:ln w="28575"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 sz="2400"/>
            </a:p>
          </p:txBody>
        </p:sp>
        <p:sp>
          <p:nvSpPr>
            <p:cNvPr id="24" name="Likebent trekant 23">
              <a:extLst>
                <a:ext uri="{FF2B5EF4-FFF2-40B4-BE49-F238E27FC236}">
                  <a16:creationId xmlns:a16="http://schemas.microsoft.com/office/drawing/2014/main" id="{33731FB2-4633-444B-8AC4-0D0C2BD9023B}"/>
                </a:ext>
              </a:extLst>
            </p:cNvPr>
            <p:cNvSpPr/>
            <p:nvPr/>
          </p:nvSpPr>
          <p:spPr>
            <a:xfrm>
              <a:off x="5334062" y="3280690"/>
              <a:ext cx="985467" cy="163299"/>
            </a:xfrm>
            <a:prstGeom prst="triangle">
              <a:avLst/>
            </a:prstGeom>
            <a:solidFill>
              <a:schemeClr val="bg1"/>
            </a:solidFill>
            <a:ln w="28575"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 sz="2400"/>
            </a:p>
          </p:txBody>
        </p:sp>
      </p:grpSp>
      <p:pic>
        <p:nvPicPr>
          <p:cNvPr id="28" name="Grafikk 27" descr="Linjepil: krumming mot klokken kontur">
            <a:extLst>
              <a:ext uri="{FF2B5EF4-FFF2-40B4-BE49-F238E27FC236}">
                <a16:creationId xmlns:a16="http://schemas.microsoft.com/office/drawing/2014/main" id="{BA97DF22-BE02-4CEE-9800-98440ADEB5F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2716027" flipV="1">
            <a:off x="3946958" y="5175192"/>
            <a:ext cx="914400" cy="914400"/>
          </a:xfrm>
          <a:prstGeom prst="rect">
            <a:avLst/>
          </a:prstGeom>
        </p:spPr>
      </p:pic>
      <p:pic>
        <p:nvPicPr>
          <p:cNvPr id="29" name="Grafikk 28" descr="Linjepil: krumming mot klokken kontur">
            <a:extLst>
              <a:ext uri="{FF2B5EF4-FFF2-40B4-BE49-F238E27FC236}">
                <a16:creationId xmlns:a16="http://schemas.microsoft.com/office/drawing/2014/main" id="{32EF089F-3B5C-4908-953A-48EE07EF2BA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16508331">
            <a:off x="3306695" y="2750719"/>
            <a:ext cx="914400" cy="914400"/>
          </a:xfrm>
          <a:prstGeom prst="rect">
            <a:avLst/>
          </a:prstGeom>
        </p:spPr>
      </p:pic>
      <p:pic>
        <p:nvPicPr>
          <p:cNvPr id="31" name="Grafikk 30" descr="Linjepil: krumming mot klokken kontur">
            <a:extLst>
              <a:ext uri="{FF2B5EF4-FFF2-40B4-BE49-F238E27FC236}">
                <a16:creationId xmlns:a16="http://schemas.microsoft.com/office/drawing/2014/main" id="{0649344E-F9C3-4B67-87D9-FF3DC5FC0A5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15696130" flipV="1">
            <a:off x="7623846" y="2090973"/>
            <a:ext cx="914400" cy="914400"/>
          </a:xfrm>
          <a:prstGeom prst="rect">
            <a:avLst/>
          </a:prstGeom>
        </p:spPr>
      </p:pic>
      <p:pic>
        <p:nvPicPr>
          <p:cNvPr id="33" name="Grafikk 32" descr="Linjepil: krumming mot klokken kontur">
            <a:extLst>
              <a:ext uri="{FF2B5EF4-FFF2-40B4-BE49-F238E27FC236}">
                <a16:creationId xmlns:a16="http://schemas.microsoft.com/office/drawing/2014/main" id="{5D2255E9-A860-4247-A1C0-66071862089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17824495" flipH="1" flipV="1">
            <a:off x="7608339" y="4939612"/>
            <a:ext cx="914400" cy="914400"/>
          </a:xfrm>
          <a:prstGeom prst="rect">
            <a:avLst/>
          </a:prstGeom>
        </p:spPr>
      </p:pic>
      <p:sp>
        <p:nvSpPr>
          <p:cNvPr id="34" name="TekstSylinder 33">
            <a:extLst>
              <a:ext uri="{FF2B5EF4-FFF2-40B4-BE49-F238E27FC236}">
                <a16:creationId xmlns:a16="http://schemas.microsoft.com/office/drawing/2014/main" id="{5756E410-8301-47D4-9B75-605E495750C9}"/>
              </a:ext>
            </a:extLst>
          </p:cNvPr>
          <p:cNvSpPr txBox="1"/>
          <p:nvPr/>
        </p:nvSpPr>
        <p:spPr>
          <a:xfrm>
            <a:off x="8591074" y="2182521"/>
            <a:ext cx="307377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/>
              <a:t>Systematisk kartlegging av dagens arbeid med personvern og informasjonssikkerhet</a:t>
            </a:r>
          </a:p>
        </p:txBody>
      </p:sp>
      <p:sp>
        <p:nvSpPr>
          <p:cNvPr id="35" name="TekstSylinder 34">
            <a:extLst>
              <a:ext uri="{FF2B5EF4-FFF2-40B4-BE49-F238E27FC236}">
                <a16:creationId xmlns:a16="http://schemas.microsoft.com/office/drawing/2014/main" id="{D23EAFB2-02B8-4CDB-8C3F-046AA0DA229C}"/>
              </a:ext>
            </a:extLst>
          </p:cNvPr>
          <p:cNvSpPr txBox="1"/>
          <p:nvPr/>
        </p:nvSpPr>
        <p:spPr>
          <a:xfrm>
            <a:off x="8552960" y="4979182"/>
            <a:ext cx="28916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/>
              <a:t>Prioritering av hva som er viktig å få på plass først, på bakgrunn av kartlegging </a:t>
            </a:r>
          </a:p>
        </p:txBody>
      </p:sp>
      <p:sp>
        <p:nvSpPr>
          <p:cNvPr id="39" name="Tittel 1">
            <a:extLst>
              <a:ext uri="{FF2B5EF4-FFF2-40B4-BE49-F238E27FC236}">
                <a16:creationId xmlns:a16="http://schemas.microsoft.com/office/drawing/2014/main" id="{BA321529-856D-43D6-AFA0-5F67C04012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2045" y="359735"/>
            <a:ext cx="10972800" cy="912967"/>
          </a:xfrm>
        </p:spPr>
        <p:txBody>
          <a:bodyPr>
            <a:normAutofit/>
          </a:bodyPr>
          <a:lstStyle/>
          <a:p>
            <a:pPr algn="ctr"/>
            <a:r>
              <a:rPr lang="nb-NO" sz="3600"/>
              <a:t>Overordnet prosess</a:t>
            </a:r>
          </a:p>
        </p:txBody>
      </p:sp>
      <p:sp>
        <p:nvSpPr>
          <p:cNvPr id="40" name="TekstSylinder 39">
            <a:extLst>
              <a:ext uri="{FF2B5EF4-FFF2-40B4-BE49-F238E27FC236}">
                <a16:creationId xmlns:a16="http://schemas.microsoft.com/office/drawing/2014/main" id="{E408D543-D70A-4DA5-9A5A-A8DB3DEEF661}"/>
              </a:ext>
            </a:extLst>
          </p:cNvPr>
          <p:cNvSpPr txBox="1"/>
          <p:nvPr/>
        </p:nvSpPr>
        <p:spPr>
          <a:xfrm>
            <a:off x="1047750" y="5517683"/>
            <a:ext cx="29536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/>
              <a:t>Gjennomføring av prioriterte tiltak med støtte fra veiledere</a:t>
            </a:r>
          </a:p>
        </p:txBody>
      </p:sp>
      <p:sp>
        <p:nvSpPr>
          <p:cNvPr id="41" name="TekstSylinder 40">
            <a:extLst>
              <a:ext uri="{FF2B5EF4-FFF2-40B4-BE49-F238E27FC236}">
                <a16:creationId xmlns:a16="http://schemas.microsoft.com/office/drawing/2014/main" id="{AEC9BD2B-AB63-4FB0-86EF-05B30CA896B1}"/>
              </a:ext>
            </a:extLst>
          </p:cNvPr>
          <p:cNvSpPr txBox="1"/>
          <p:nvPr/>
        </p:nvSpPr>
        <p:spPr>
          <a:xfrm>
            <a:off x="918265" y="3178008"/>
            <a:ext cx="253386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/>
              <a:t>Evaluering av tiltak og hvilken effekt de har hatt</a:t>
            </a:r>
          </a:p>
        </p:txBody>
      </p:sp>
      <p:sp>
        <p:nvSpPr>
          <p:cNvPr id="42" name="TekstSylinder 41">
            <a:extLst>
              <a:ext uri="{FF2B5EF4-FFF2-40B4-BE49-F238E27FC236}">
                <a16:creationId xmlns:a16="http://schemas.microsoft.com/office/drawing/2014/main" id="{FDDD949E-804B-4D62-9838-5B75123CE06B}"/>
              </a:ext>
            </a:extLst>
          </p:cNvPr>
          <p:cNvSpPr txBox="1"/>
          <p:nvPr/>
        </p:nvSpPr>
        <p:spPr>
          <a:xfrm>
            <a:off x="5437316" y="3536615"/>
            <a:ext cx="1347548" cy="646331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nb-NO"/>
              <a:t>LÆRING OG </a:t>
            </a:r>
          </a:p>
          <a:p>
            <a:pPr algn="ctr"/>
            <a:r>
              <a:rPr lang="nb-NO"/>
              <a:t>UTVIKLING</a:t>
            </a:r>
          </a:p>
        </p:txBody>
      </p:sp>
    </p:spTree>
    <p:extLst>
      <p:ext uri="{BB962C8B-B14F-4D97-AF65-F5344CB8AC3E}">
        <p14:creationId xmlns:p14="http://schemas.microsoft.com/office/powerpoint/2010/main" val="23695767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52DFF2C3-43A0-4129-99D2-7556130D71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Hvem kartlegger?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6E29B19E-0968-49D5-B6E6-C77C9D10B95D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nb-NO"/>
              <a:t>Kartleggingsverktøyet fylles ut av rådgiver som har blitt delegert ansvaret for vurdering av personvern og sikkerhet i digitale læringsressurser i skolen. Involver også andre ressurspersoner i egen kommune i diskusjonen på hele eller deler av arbeidet.</a:t>
            </a:r>
          </a:p>
          <a:p>
            <a:r>
              <a:rPr lang="nb-NO"/>
              <a:t>Kartleggingen gjøres basert på egenvurdering av oppvekstområdet i kommunen som helhet. Dette vil ikke gi et eksakt bilde, men skal fungere som et grunnlag for diskusjon og samtale rundt kommunens ståsted og prioritering av videre arbeid. </a:t>
            </a:r>
          </a:p>
        </p:txBody>
      </p:sp>
    </p:spTree>
    <p:extLst>
      <p:ext uri="{BB962C8B-B14F-4D97-AF65-F5344CB8AC3E}">
        <p14:creationId xmlns:p14="http://schemas.microsoft.com/office/powerpoint/2010/main" val="331203553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52DFF2C3-43A0-4129-99D2-7556130D71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Kartleggingen tar utgangspunkt i tre utviklingsområder</a:t>
            </a:r>
          </a:p>
        </p:txBody>
      </p:sp>
      <p:sp>
        <p:nvSpPr>
          <p:cNvPr id="4" name="Ellipse 3">
            <a:extLst>
              <a:ext uri="{FF2B5EF4-FFF2-40B4-BE49-F238E27FC236}">
                <a16:creationId xmlns:a16="http://schemas.microsoft.com/office/drawing/2014/main" id="{2B4FF6DA-B26C-455D-B56A-F676A1AE696F}"/>
              </a:ext>
            </a:extLst>
          </p:cNvPr>
          <p:cNvSpPr/>
          <p:nvPr/>
        </p:nvSpPr>
        <p:spPr>
          <a:xfrm>
            <a:off x="4019553" y="3429000"/>
            <a:ext cx="2540000" cy="2540000"/>
          </a:xfrm>
          <a:prstGeom prst="ellipse">
            <a:avLst/>
          </a:prstGeom>
          <a:solidFill>
            <a:srgbClr val="001A58">
              <a:alpha val="5000"/>
            </a:srgbClr>
          </a:solidFill>
          <a:ln w="19050">
            <a:solidFill>
              <a:srgbClr val="001A58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>
                <a:solidFill>
                  <a:srgbClr val="001A58"/>
                </a:solidFill>
              </a:rPr>
              <a:t>Tools</a:t>
            </a:r>
          </a:p>
        </p:txBody>
      </p:sp>
      <p:sp>
        <p:nvSpPr>
          <p:cNvPr id="5" name="Ellipse 4">
            <a:extLst>
              <a:ext uri="{FF2B5EF4-FFF2-40B4-BE49-F238E27FC236}">
                <a16:creationId xmlns:a16="http://schemas.microsoft.com/office/drawing/2014/main" id="{34BA4510-F2AA-4162-A7AC-18965CDB5EE0}"/>
              </a:ext>
            </a:extLst>
          </p:cNvPr>
          <p:cNvSpPr/>
          <p:nvPr/>
        </p:nvSpPr>
        <p:spPr>
          <a:xfrm>
            <a:off x="5635617" y="3429000"/>
            <a:ext cx="2540000" cy="2540000"/>
          </a:xfrm>
          <a:prstGeom prst="ellipse">
            <a:avLst/>
          </a:prstGeom>
          <a:solidFill>
            <a:srgbClr val="001A58">
              <a:alpha val="5000"/>
            </a:srgbClr>
          </a:solidFill>
          <a:ln w="19050">
            <a:solidFill>
              <a:srgbClr val="001A58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>
                <a:solidFill>
                  <a:srgbClr val="001A58"/>
                </a:solidFill>
              </a:rPr>
              <a:t>Skills</a:t>
            </a:r>
          </a:p>
        </p:txBody>
      </p:sp>
      <p:sp>
        <p:nvSpPr>
          <p:cNvPr id="6" name="Ellipse 5">
            <a:extLst>
              <a:ext uri="{FF2B5EF4-FFF2-40B4-BE49-F238E27FC236}">
                <a16:creationId xmlns:a16="http://schemas.microsoft.com/office/drawing/2014/main" id="{31C7E894-C6DD-4BE5-BC3A-15D19C754C42}"/>
              </a:ext>
            </a:extLst>
          </p:cNvPr>
          <p:cNvSpPr/>
          <p:nvPr/>
        </p:nvSpPr>
        <p:spPr>
          <a:xfrm>
            <a:off x="4826000" y="1954983"/>
            <a:ext cx="2540000" cy="2540000"/>
          </a:xfrm>
          <a:prstGeom prst="ellipse">
            <a:avLst/>
          </a:prstGeom>
          <a:solidFill>
            <a:srgbClr val="001A58">
              <a:alpha val="5000"/>
            </a:srgbClr>
          </a:solidFill>
          <a:ln w="19050">
            <a:solidFill>
              <a:srgbClr val="001A58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>
                <a:solidFill>
                  <a:srgbClr val="001A58"/>
                </a:solidFill>
              </a:rPr>
              <a:t>Mindset</a:t>
            </a:r>
          </a:p>
        </p:txBody>
      </p:sp>
      <p:sp>
        <p:nvSpPr>
          <p:cNvPr id="10" name="TekstSylinder 9">
            <a:extLst>
              <a:ext uri="{FF2B5EF4-FFF2-40B4-BE49-F238E27FC236}">
                <a16:creationId xmlns:a16="http://schemas.microsoft.com/office/drawing/2014/main" id="{C6F0F713-4667-4171-9354-09FB29DD831E}"/>
              </a:ext>
            </a:extLst>
          </p:cNvPr>
          <p:cNvSpPr txBox="1"/>
          <p:nvPr/>
        </p:nvSpPr>
        <p:spPr>
          <a:xfrm>
            <a:off x="8287849" y="2087293"/>
            <a:ext cx="296456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400" b="1"/>
              <a:t>Holdninger og forståelse:</a:t>
            </a:r>
          </a:p>
          <a:p>
            <a:r>
              <a:rPr lang="nb-NO" sz="1400"/>
              <a:t>Hvordan man forstår og oppfatter viktigheten av arbeidet</a:t>
            </a:r>
          </a:p>
        </p:txBody>
      </p:sp>
      <p:sp>
        <p:nvSpPr>
          <p:cNvPr id="11" name="TekstSylinder 10">
            <a:extLst>
              <a:ext uri="{FF2B5EF4-FFF2-40B4-BE49-F238E27FC236}">
                <a16:creationId xmlns:a16="http://schemas.microsoft.com/office/drawing/2014/main" id="{8FBECA61-B40B-4DB2-AAE5-84DA7E4CD1FE}"/>
              </a:ext>
            </a:extLst>
          </p:cNvPr>
          <p:cNvSpPr txBox="1"/>
          <p:nvPr/>
        </p:nvSpPr>
        <p:spPr>
          <a:xfrm>
            <a:off x="8982064" y="4032043"/>
            <a:ext cx="296456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400" b="1"/>
              <a:t>Kunnskap og ferdigheter:</a:t>
            </a:r>
          </a:p>
          <a:p>
            <a:r>
              <a:rPr lang="nb-NO" sz="1400"/>
              <a:t>Hvordan man utfører arbeidet basert på evner, kunnskap og forståelse</a:t>
            </a:r>
          </a:p>
        </p:txBody>
      </p:sp>
      <p:sp>
        <p:nvSpPr>
          <p:cNvPr id="12" name="TekstSylinder 11">
            <a:extLst>
              <a:ext uri="{FF2B5EF4-FFF2-40B4-BE49-F238E27FC236}">
                <a16:creationId xmlns:a16="http://schemas.microsoft.com/office/drawing/2014/main" id="{06A3EA4D-E2B5-4FA2-B396-27935B7C261A}"/>
              </a:ext>
            </a:extLst>
          </p:cNvPr>
          <p:cNvSpPr txBox="1"/>
          <p:nvPr/>
        </p:nvSpPr>
        <p:spPr>
          <a:xfrm>
            <a:off x="1051822" y="3426613"/>
            <a:ext cx="296456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400" b="1"/>
              <a:t>Redskaper:</a:t>
            </a:r>
          </a:p>
          <a:p>
            <a:r>
              <a:rPr lang="nb-NO" sz="1400"/>
              <a:t>Hvilke metoder, teknikker, modeller, tilnærminger og rammeverk som finnes for å nå målene</a:t>
            </a:r>
          </a:p>
        </p:txBody>
      </p:sp>
      <p:pic>
        <p:nvPicPr>
          <p:cNvPr id="13" name="Grafikk 12" descr="Linjepil: krumming mot klokken kontur">
            <a:extLst>
              <a:ext uri="{FF2B5EF4-FFF2-40B4-BE49-F238E27FC236}">
                <a16:creationId xmlns:a16="http://schemas.microsoft.com/office/drawing/2014/main" id="{8B52040C-DA30-432A-A0AB-EA6788B90AC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14426558" flipV="1">
            <a:off x="7313610" y="1971552"/>
            <a:ext cx="914400" cy="914400"/>
          </a:xfrm>
          <a:prstGeom prst="rect">
            <a:avLst/>
          </a:prstGeom>
        </p:spPr>
      </p:pic>
      <p:pic>
        <p:nvPicPr>
          <p:cNvPr id="14" name="Grafikk 13" descr="Linjepil: krumming mot klokken kontur">
            <a:extLst>
              <a:ext uri="{FF2B5EF4-FFF2-40B4-BE49-F238E27FC236}">
                <a16:creationId xmlns:a16="http://schemas.microsoft.com/office/drawing/2014/main" id="{42FCE9DB-8074-4F90-B5D6-37C48BF9E73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17062403" flipH="1">
            <a:off x="3022875" y="4241799"/>
            <a:ext cx="914400" cy="914400"/>
          </a:xfrm>
          <a:prstGeom prst="rect">
            <a:avLst/>
          </a:prstGeom>
        </p:spPr>
      </p:pic>
      <p:pic>
        <p:nvPicPr>
          <p:cNvPr id="17" name="Grafikk 16" descr="Linjepil: krumming mot klokken kontur">
            <a:extLst>
              <a:ext uri="{FF2B5EF4-FFF2-40B4-BE49-F238E27FC236}">
                <a16:creationId xmlns:a16="http://schemas.microsoft.com/office/drawing/2014/main" id="{772ACF86-F7EE-402C-822C-07C9D1218BA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5161941">
            <a:off x="8206156" y="4636290"/>
            <a:ext cx="914400" cy="914400"/>
          </a:xfrm>
          <a:prstGeom prst="rect">
            <a:avLst/>
          </a:prstGeom>
        </p:spPr>
      </p:pic>
      <p:sp>
        <p:nvSpPr>
          <p:cNvPr id="18" name="Stjerne: 5 tagger 17">
            <a:extLst>
              <a:ext uri="{FF2B5EF4-FFF2-40B4-BE49-F238E27FC236}">
                <a16:creationId xmlns:a16="http://schemas.microsoft.com/office/drawing/2014/main" id="{4BD9AF26-37EB-4832-8A54-77002D0C2994}"/>
              </a:ext>
            </a:extLst>
          </p:cNvPr>
          <p:cNvSpPr/>
          <p:nvPr/>
        </p:nvSpPr>
        <p:spPr>
          <a:xfrm>
            <a:off x="5902115" y="3948729"/>
            <a:ext cx="387770" cy="387770"/>
          </a:xfrm>
          <a:prstGeom prst="star5">
            <a:avLst/>
          </a:prstGeom>
          <a:solidFill>
            <a:srgbClr val="001A58"/>
          </a:solidFill>
          <a:ln>
            <a:solidFill>
              <a:srgbClr val="001A58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7066954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9411191E-6A8B-432C-9F60-EB67288281F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21353" y="3429000"/>
            <a:ext cx="5574648" cy="1509189"/>
          </a:xfrm>
        </p:spPr>
        <p:txBody>
          <a:bodyPr/>
          <a:lstStyle/>
          <a:p>
            <a:r>
              <a:rPr lang="nb-NO" sz="4400"/>
              <a:t>Hvordan gjennomføre kartlegging?</a:t>
            </a:r>
          </a:p>
        </p:txBody>
      </p:sp>
    </p:spTree>
    <p:extLst>
      <p:ext uri="{BB962C8B-B14F-4D97-AF65-F5344CB8AC3E}">
        <p14:creationId xmlns:p14="http://schemas.microsoft.com/office/powerpoint/2010/main" val="257458853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178993C6-8CF2-40F9-8E23-DF494C7700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Hvordan gjennomføre kartleggingen?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DF5F6B2A-8615-4B16-863C-C39E9B05A817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609601" y="1959429"/>
            <a:ext cx="6191249" cy="3611496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nb-NO" sz="1800"/>
              <a:t>Gå til fanen </a:t>
            </a:r>
            <a:r>
              <a:rPr lang="nb-NO" sz="1800" i="1"/>
              <a:t>innledning</a:t>
            </a:r>
          </a:p>
          <a:p>
            <a:pPr marL="457200" indent="-457200">
              <a:buFont typeface="+mj-lt"/>
              <a:buAutoNum type="arabicPeriod"/>
            </a:pPr>
            <a:r>
              <a:rPr lang="nb-NO" sz="1800"/>
              <a:t>Fyll ut kommunenavn, kontaktperson og epost til kontaktperson</a:t>
            </a:r>
          </a:p>
          <a:p>
            <a:pPr marL="457200" indent="-457200">
              <a:buFont typeface="+mj-lt"/>
              <a:buAutoNum type="arabicPeriod"/>
            </a:pPr>
            <a:r>
              <a:rPr lang="nb-NO" sz="1800"/>
              <a:t>Les gjennom informasjonen</a:t>
            </a:r>
            <a:endParaRPr lang="nb-NO"/>
          </a:p>
        </p:txBody>
      </p:sp>
      <p:sp>
        <p:nvSpPr>
          <p:cNvPr id="4" name="TekstSylinder 3">
            <a:extLst>
              <a:ext uri="{FF2B5EF4-FFF2-40B4-BE49-F238E27FC236}">
                <a16:creationId xmlns:a16="http://schemas.microsoft.com/office/drawing/2014/main" id="{6BC21321-CBD4-427A-A5FB-44F989A0DFFA}"/>
              </a:ext>
            </a:extLst>
          </p:cNvPr>
          <p:cNvSpPr txBox="1"/>
          <p:nvPr/>
        </p:nvSpPr>
        <p:spPr>
          <a:xfrm>
            <a:off x="609599" y="1495162"/>
            <a:ext cx="44155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b="1">
                <a:solidFill>
                  <a:schemeClr val="bg2">
                    <a:lumMod val="50000"/>
                  </a:schemeClr>
                </a:solidFill>
              </a:rPr>
              <a:t>Steg 1: Les gjennom innledende informasjon</a:t>
            </a:r>
          </a:p>
        </p:txBody>
      </p:sp>
      <p:pic>
        <p:nvPicPr>
          <p:cNvPr id="6" name="Bilde 5">
            <a:extLst>
              <a:ext uri="{FF2B5EF4-FFF2-40B4-BE49-F238E27FC236}">
                <a16:creationId xmlns:a16="http://schemas.microsoft.com/office/drawing/2014/main" id="{1E4B8D6B-BE5F-4FBF-B143-16A46F96390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365164" y="1495162"/>
            <a:ext cx="3868181" cy="4532414"/>
          </a:xfrm>
          <a:prstGeom prst="rect">
            <a:avLst/>
          </a:prstGeom>
        </p:spPr>
      </p:pic>
      <p:sp>
        <p:nvSpPr>
          <p:cNvPr id="7" name="Rektangel 6">
            <a:extLst>
              <a:ext uri="{FF2B5EF4-FFF2-40B4-BE49-F238E27FC236}">
                <a16:creationId xmlns:a16="http://schemas.microsoft.com/office/drawing/2014/main" id="{24302EF9-C81E-43D1-AD38-A5DD8BFEE647}"/>
              </a:ext>
            </a:extLst>
          </p:cNvPr>
          <p:cNvSpPr/>
          <p:nvPr/>
        </p:nvSpPr>
        <p:spPr>
          <a:xfrm>
            <a:off x="7882611" y="5800092"/>
            <a:ext cx="545332" cy="279133"/>
          </a:xfrm>
          <a:prstGeom prst="rect">
            <a:avLst/>
          </a:prstGeom>
          <a:noFill/>
          <a:ln w="19050">
            <a:solidFill>
              <a:srgbClr val="001A58"/>
            </a:solidFill>
            <a:prstDash val="sys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8" name="Ellipse 7">
            <a:extLst>
              <a:ext uri="{FF2B5EF4-FFF2-40B4-BE49-F238E27FC236}">
                <a16:creationId xmlns:a16="http://schemas.microsoft.com/office/drawing/2014/main" id="{AA9A9013-85CB-4A27-838A-5627202E2199}"/>
              </a:ext>
            </a:extLst>
          </p:cNvPr>
          <p:cNvSpPr/>
          <p:nvPr/>
        </p:nvSpPr>
        <p:spPr>
          <a:xfrm>
            <a:off x="7560966" y="5800091"/>
            <a:ext cx="279133" cy="279133"/>
          </a:xfrm>
          <a:prstGeom prst="ellipse">
            <a:avLst/>
          </a:prstGeom>
          <a:solidFill>
            <a:srgbClr val="001A58"/>
          </a:solidFill>
          <a:ln>
            <a:solidFill>
              <a:srgbClr val="001A58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200"/>
              <a:t>1</a:t>
            </a:r>
            <a:endParaRPr lang="nb-NO"/>
          </a:p>
        </p:txBody>
      </p:sp>
      <p:sp>
        <p:nvSpPr>
          <p:cNvPr id="9" name="Rektangel 8">
            <a:extLst>
              <a:ext uri="{FF2B5EF4-FFF2-40B4-BE49-F238E27FC236}">
                <a16:creationId xmlns:a16="http://schemas.microsoft.com/office/drawing/2014/main" id="{0C9BB098-AC25-4EC3-8A5E-C4150DB867EF}"/>
              </a:ext>
            </a:extLst>
          </p:cNvPr>
          <p:cNvSpPr/>
          <p:nvPr/>
        </p:nvSpPr>
        <p:spPr>
          <a:xfrm>
            <a:off x="9353785" y="1851795"/>
            <a:ext cx="1850264" cy="452575"/>
          </a:xfrm>
          <a:prstGeom prst="rect">
            <a:avLst/>
          </a:prstGeom>
          <a:noFill/>
          <a:ln w="19050">
            <a:solidFill>
              <a:srgbClr val="001A58"/>
            </a:solidFill>
            <a:prstDash val="sys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0" name="Ellipse 9">
            <a:extLst>
              <a:ext uri="{FF2B5EF4-FFF2-40B4-BE49-F238E27FC236}">
                <a16:creationId xmlns:a16="http://schemas.microsoft.com/office/drawing/2014/main" id="{5AA27057-1D2B-49BD-A5C6-D602DE380B10}"/>
              </a:ext>
            </a:extLst>
          </p:cNvPr>
          <p:cNvSpPr/>
          <p:nvPr/>
        </p:nvSpPr>
        <p:spPr>
          <a:xfrm>
            <a:off x="9032140" y="1851794"/>
            <a:ext cx="279133" cy="279133"/>
          </a:xfrm>
          <a:prstGeom prst="ellipse">
            <a:avLst/>
          </a:prstGeom>
          <a:solidFill>
            <a:srgbClr val="001A58"/>
          </a:solidFill>
          <a:ln>
            <a:solidFill>
              <a:srgbClr val="001A58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200"/>
              <a:t>2</a:t>
            </a:r>
            <a:endParaRPr lang="nb-NO"/>
          </a:p>
        </p:txBody>
      </p:sp>
      <p:sp>
        <p:nvSpPr>
          <p:cNvPr id="11" name="Rektangel 10">
            <a:extLst>
              <a:ext uri="{FF2B5EF4-FFF2-40B4-BE49-F238E27FC236}">
                <a16:creationId xmlns:a16="http://schemas.microsoft.com/office/drawing/2014/main" id="{F8A61C89-1952-43D3-B0F9-A384D093C642}"/>
              </a:ext>
            </a:extLst>
          </p:cNvPr>
          <p:cNvSpPr/>
          <p:nvPr/>
        </p:nvSpPr>
        <p:spPr>
          <a:xfrm>
            <a:off x="7351175" y="2394542"/>
            <a:ext cx="3852873" cy="3307758"/>
          </a:xfrm>
          <a:prstGeom prst="rect">
            <a:avLst/>
          </a:prstGeom>
          <a:noFill/>
          <a:ln w="19050">
            <a:solidFill>
              <a:srgbClr val="001A58"/>
            </a:solidFill>
            <a:prstDash val="sys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2" name="Ellipse 11">
            <a:extLst>
              <a:ext uri="{FF2B5EF4-FFF2-40B4-BE49-F238E27FC236}">
                <a16:creationId xmlns:a16="http://schemas.microsoft.com/office/drawing/2014/main" id="{2BE6FFD8-FDE7-4C94-91FC-9BE9BD1E8C3F}"/>
              </a:ext>
            </a:extLst>
          </p:cNvPr>
          <p:cNvSpPr/>
          <p:nvPr/>
        </p:nvSpPr>
        <p:spPr>
          <a:xfrm>
            <a:off x="7029532" y="2394541"/>
            <a:ext cx="279133" cy="279133"/>
          </a:xfrm>
          <a:prstGeom prst="ellipse">
            <a:avLst/>
          </a:prstGeom>
          <a:solidFill>
            <a:srgbClr val="001A58"/>
          </a:solidFill>
          <a:ln>
            <a:solidFill>
              <a:srgbClr val="001A58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200"/>
              <a:t>3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2150498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178993C6-8CF2-40F9-8E23-DF494C7700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Hvordan gjennomføre kartleggingen?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DF5F6B2A-8615-4B16-863C-C39E9B05A817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609602" y="1959429"/>
            <a:ext cx="4495816" cy="3611496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nb-NO" sz="1800"/>
              <a:t>Gå til fanen </a:t>
            </a:r>
            <a:r>
              <a:rPr lang="nb-NO" sz="1800" i="1"/>
              <a:t>Kartlegging</a:t>
            </a:r>
          </a:p>
          <a:p>
            <a:pPr marL="0" indent="0">
              <a:buNone/>
            </a:pPr>
            <a:endParaRPr lang="nb-NO" sz="1800"/>
          </a:p>
          <a:p>
            <a:pPr marL="0" indent="0">
              <a:buNone/>
            </a:pPr>
            <a:r>
              <a:rPr lang="nb-NO" sz="1800"/>
              <a:t>For hvert område (A):</a:t>
            </a:r>
          </a:p>
          <a:p>
            <a:pPr marL="457200" indent="-457200">
              <a:buFont typeface="+mj-lt"/>
              <a:buAutoNum type="arabicPeriod" startAt="2"/>
            </a:pPr>
            <a:r>
              <a:rPr lang="nb-NO" sz="1800"/>
              <a:t>Les gjennom nivåbeskrivelsene (B-E)</a:t>
            </a:r>
          </a:p>
          <a:p>
            <a:pPr marL="457200" indent="-457200">
              <a:buFont typeface="+mj-lt"/>
              <a:buAutoNum type="arabicPeriod" startAt="2"/>
            </a:pPr>
            <a:r>
              <a:rPr lang="nb-NO" sz="1800"/>
              <a:t>Gjør egenvurdering ved å velge nivå fra nedtrekkmenyen (F)</a:t>
            </a:r>
          </a:p>
          <a:p>
            <a:pPr marL="457200" indent="-457200">
              <a:buFont typeface="+mj-lt"/>
              <a:buAutoNum type="arabicPeriod" startAt="2"/>
            </a:pPr>
            <a:r>
              <a:rPr lang="nb-NO" sz="1800"/>
              <a:t>Skriv en kort begrunnelse/refleksjon for valgt nivåplassering (G)</a:t>
            </a:r>
          </a:p>
        </p:txBody>
      </p:sp>
      <p:sp>
        <p:nvSpPr>
          <p:cNvPr id="4" name="TekstSylinder 3">
            <a:extLst>
              <a:ext uri="{FF2B5EF4-FFF2-40B4-BE49-F238E27FC236}">
                <a16:creationId xmlns:a16="http://schemas.microsoft.com/office/drawing/2014/main" id="{6BC21321-CBD4-427A-A5FB-44F989A0DFFA}"/>
              </a:ext>
            </a:extLst>
          </p:cNvPr>
          <p:cNvSpPr txBox="1"/>
          <p:nvPr/>
        </p:nvSpPr>
        <p:spPr>
          <a:xfrm>
            <a:off x="609599" y="1495162"/>
            <a:ext cx="25822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b="1">
                <a:solidFill>
                  <a:schemeClr val="bg2">
                    <a:lumMod val="50000"/>
                  </a:schemeClr>
                </a:solidFill>
              </a:rPr>
              <a:t>Steg 2: Fyll ut kartlegging</a:t>
            </a:r>
          </a:p>
        </p:txBody>
      </p:sp>
      <p:pic>
        <p:nvPicPr>
          <p:cNvPr id="6" name="Bilde 5">
            <a:extLst>
              <a:ext uri="{FF2B5EF4-FFF2-40B4-BE49-F238E27FC236}">
                <a16:creationId xmlns:a16="http://schemas.microsoft.com/office/drawing/2014/main" id="{1E4B8D6B-BE5F-4FBF-B143-16A46F96390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277032" y="2131914"/>
            <a:ext cx="6305366" cy="2849169"/>
          </a:xfrm>
          <a:prstGeom prst="rect">
            <a:avLst/>
          </a:prstGeom>
        </p:spPr>
      </p:pic>
      <p:sp>
        <p:nvSpPr>
          <p:cNvPr id="7" name="Rektangel 6">
            <a:extLst>
              <a:ext uri="{FF2B5EF4-FFF2-40B4-BE49-F238E27FC236}">
                <a16:creationId xmlns:a16="http://schemas.microsoft.com/office/drawing/2014/main" id="{24302EF9-C81E-43D1-AD38-A5DD8BFEE647}"/>
              </a:ext>
            </a:extLst>
          </p:cNvPr>
          <p:cNvSpPr/>
          <p:nvPr/>
        </p:nvSpPr>
        <p:spPr>
          <a:xfrm>
            <a:off x="5901154" y="4786861"/>
            <a:ext cx="411261" cy="279133"/>
          </a:xfrm>
          <a:prstGeom prst="rect">
            <a:avLst/>
          </a:prstGeom>
          <a:noFill/>
          <a:ln w="19050">
            <a:solidFill>
              <a:srgbClr val="001A58"/>
            </a:solidFill>
            <a:prstDash val="sys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8" name="Ellipse 7">
            <a:extLst>
              <a:ext uri="{FF2B5EF4-FFF2-40B4-BE49-F238E27FC236}">
                <a16:creationId xmlns:a16="http://schemas.microsoft.com/office/drawing/2014/main" id="{AA9A9013-85CB-4A27-838A-5627202E2199}"/>
              </a:ext>
            </a:extLst>
          </p:cNvPr>
          <p:cNvSpPr/>
          <p:nvPr/>
        </p:nvSpPr>
        <p:spPr>
          <a:xfrm>
            <a:off x="5579510" y="4786860"/>
            <a:ext cx="279133" cy="279133"/>
          </a:xfrm>
          <a:prstGeom prst="ellipse">
            <a:avLst/>
          </a:prstGeom>
          <a:solidFill>
            <a:srgbClr val="001A58"/>
          </a:solidFill>
          <a:ln>
            <a:solidFill>
              <a:srgbClr val="001A58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200"/>
              <a:t>1</a:t>
            </a:r>
            <a:endParaRPr lang="nb-NO"/>
          </a:p>
        </p:txBody>
      </p:sp>
      <p:sp>
        <p:nvSpPr>
          <p:cNvPr id="9" name="Rektangel 8">
            <a:extLst>
              <a:ext uri="{FF2B5EF4-FFF2-40B4-BE49-F238E27FC236}">
                <a16:creationId xmlns:a16="http://schemas.microsoft.com/office/drawing/2014/main" id="{0C9BB098-AC25-4EC3-8A5E-C4150DB867EF}"/>
              </a:ext>
            </a:extLst>
          </p:cNvPr>
          <p:cNvSpPr/>
          <p:nvPr/>
        </p:nvSpPr>
        <p:spPr>
          <a:xfrm>
            <a:off x="5341858" y="2182789"/>
            <a:ext cx="4602241" cy="778851"/>
          </a:xfrm>
          <a:prstGeom prst="rect">
            <a:avLst/>
          </a:prstGeom>
          <a:noFill/>
          <a:ln w="19050">
            <a:solidFill>
              <a:srgbClr val="001A58"/>
            </a:solidFill>
            <a:prstDash val="sys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0" name="Ellipse 9">
            <a:extLst>
              <a:ext uri="{FF2B5EF4-FFF2-40B4-BE49-F238E27FC236}">
                <a16:creationId xmlns:a16="http://schemas.microsoft.com/office/drawing/2014/main" id="{5AA27057-1D2B-49BD-A5C6-D602DE380B10}"/>
              </a:ext>
            </a:extLst>
          </p:cNvPr>
          <p:cNvSpPr/>
          <p:nvPr/>
        </p:nvSpPr>
        <p:spPr>
          <a:xfrm>
            <a:off x="7467429" y="1865768"/>
            <a:ext cx="279133" cy="279133"/>
          </a:xfrm>
          <a:prstGeom prst="ellipse">
            <a:avLst/>
          </a:prstGeom>
          <a:solidFill>
            <a:srgbClr val="001A58"/>
          </a:solidFill>
          <a:ln>
            <a:solidFill>
              <a:srgbClr val="001A58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200"/>
              <a:t>2</a:t>
            </a:r>
            <a:endParaRPr lang="nb-NO"/>
          </a:p>
        </p:txBody>
      </p:sp>
      <p:sp>
        <p:nvSpPr>
          <p:cNvPr id="11" name="Rektangel 10">
            <a:extLst>
              <a:ext uri="{FF2B5EF4-FFF2-40B4-BE49-F238E27FC236}">
                <a16:creationId xmlns:a16="http://schemas.microsoft.com/office/drawing/2014/main" id="{F8A61C89-1952-43D3-B0F9-A384D093C642}"/>
              </a:ext>
            </a:extLst>
          </p:cNvPr>
          <p:cNvSpPr/>
          <p:nvPr/>
        </p:nvSpPr>
        <p:spPr>
          <a:xfrm>
            <a:off x="9980420" y="2182789"/>
            <a:ext cx="427297" cy="778851"/>
          </a:xfrm>
          <a:prstGeom prst="rect">
            <a:avLst/>
          </a:prstGeom>
          <a:noFill/>
          <a:ln w="19050">
            <a:solidFill>
              <a:srgbClr val="001A58"/>
            </a:solidFill>
            <a:prstDash val="sys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2" name="Ellipse 11">
            <a:extLst>
              <a:ext uri="{FF2B5EF4-FFF2-40B4-BE49-F238E27FC236}">
                <a16:creationId xmlns:a16="http://schemas.microsoft.com/office/drawing/2014/main" id="{2BE6FFD8-FDE7-4C94-91FC-9BE9BD1E8C3F}"/>
              </a:ext>
            </a:extLst>
          </p:cNvPr>
          <p:cNvSpPr/>
          <p:nvPr/>
        </p:nvSpPr>
        <p:spPr>
          <a:xfrm>
            <a:off x="10050268" y="1860268"/>
            <a:ext cx="279133" cy="279133"/>
          </a:xfrm>
          <a:prstGeom prst="ellipse">
            <a:avLst/>
          </a:prstGeom>
          <a:solidFill>
            <a:srgbClr val="001A58"/>
          </a:solidFill>
          <a:ln>
            <a:solidFill>
              <a:srgbClr val="001A58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200"/>
              <a:t>3</a:t>
            </a:r>
            <a:endParaRPr lang="nb-NO"/>
          </a:p>
        </p:txBody>
      </p:sp>
      <p:sp>
        <p:nvSpPr>
          <p:cNvPr id="13" name="Rektangel 12">
            <a:extLst>
              <a:ext uri="{FF2B5EF4-FFF2-40B4-BE49-F238E27FC236}">
                <a16:creationId xmlns:a16="http://schemas.microsoft.com/office/drawing/2014/main" id="{ABAF1B5D-6910-4A47-A83C-9355097371A4}"/>
              </a:ext>
            </a:extLst>
          </p:cNvPr>
          <p:cNvSpPr/>
          <p:nvPr/>
        </p:nvSpPr>
        <p:spPr>
          <a:xfrm>
            <a:off x="10436629" y="2182788"/>
            <a:ext cx="1145769" cy="778851"/>
          </a:xfrm>
          <a:prstGeom prst="rect">
            <a:avLst/>
          </a:prstGeom>
          <a:noFill/>
          <a:ln w="19050">
            <a:solidFill>
              <a:srgbClr val="001A58"/>
            </a:solidFill>
            <a:prstDash val="sys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4" name="Ellipse 13">
            <a:extLst>
              <a:ext uri="{FF2B5EF4-FFF2-40B4-BE49-F238E27FC236}">
                <a16:creationId xmlns:a16="http://schemas.microsoft.com/office/drawing/2014/main" id="{157441C0-D07F-4BF9-9CCB-6D83644D2C93}"/>
              </a:ext>
            </a:extLst>
          </p:cNvPr>
          <p:cNvSpPr/>
          <p:nvPr/>
        </p:nvSpPr>
        <p:spPr>
          <a:xfrm>
            <a:off x="10906459" y="1860267"/>
            <a:ext cx="279133" cy="279133"/>
          </a:xfrm>
          <a:prstGeom prst="ellipse">
            <a:avLst/>
          </a:prstGeom>
          <a:solidFill>
            <a:srgbClr val="001A58"/>
          </a:solidFill>
          <a:ln>
            <a:solidFill>
              <a:srgbClr val="001A58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200"/>
              <a:t>4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82421493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178993C6-8CF2-40F9-8E23-DF494C7700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Hvordan gjennomføre kartleggingen?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DF5F6B2A-8615-4B16-863C-C39E9B05A817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609601" y="1959429"/>
            <a:ext cx="6191249" cy="3611496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nb-NO" sz="1800"/>
              <a:t>Gå til fanen </a:t>
            </a:r>
            <a:r>
              <a:rPr lang="nb-NO" sz="1800" i="1"/>
              <a:t>Resultater kartlegging</a:t>
            </a:r>
          </a:p>
          <a:p>
            <a:pPr marL="457200" indent="-457200">
              <a:buFont typeface="+mj-lt"/>
              <a:buAutoNum type="arabicPeriod"/>
            </a:pPr>
            <a:r>
              <a:rPr lang="nb-NO" sz="1800"/>
              <a:t>Resultatene fra kartleggingen av de tre utviklingsområdene er tilgjengelig ved å bla nedover siden</a:t>
            </a:r>
          </a:p>
        </p:txBody>
      </p:sp>
      <p:sp>
        <p:nvSpPr>
          <p:cNvPr id="4" name="TekstSylinder 3">
            <a:extLst>
              <a:ext uri="{FF2B5EF4-FFF2-40B4-BE49-F238E27FC236}">
                <a16:creationId xmlns:a16="http://schemas.microsoft.com/office/drawing/2014/main" id="{6BC21321-CBD4-427A-A5FB-44F989A0DFFA}"/>
              </a:ext>
            </a:extLst>
          </p:cNvPr>
          <p:cNvSpPr txBox="1"/>
          <p:nvPr/>
        </p:nvSpPr>
        <p:spPr>
          <a:xfrm>
            <a:off x="609599" y="1495162"/>
            <a:ext cx="30206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b="1">
                <a:solidFill>
                  <a:schemeClr val="bg2">
                    <a:lumMod val="50000"/>
                  </a:schemeClr>
                </a:solidFill>
              </a:rPr>
              <a:t>Steg 3: Gå gjennom resultater</a:t>
            </a:r>
          </a:p>
        </p:txBody>
      </p:sp>
      <p:pic>
        <p:nvPicPr>
          <p:cNvPr id="6" name="Bilde 5">
            <a:extLst>
              <a:ext uri="{FF2B5EF4-FFF2-40B4-BE49-F238E27FC236}">
                <a16:creationId xmlns:a16="http://schemas.microsoft.com/office/drawing/2014/main" id="{1E4B8D6B-BE5F-4FBF-B143-16A46F96390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958209" y="1551147"/>
            <a:ext cx="4588996" cy="4420443"/>
          </a:xfrm>
          <a:prstGeom prst="rect">
            <a:avLst/>
          </a:prstGeom>
        </p:spPr>
      </p:pic>
      <p:sp>
        <p:nvSpPr>
          <p:cNvPr id="7" name="Rektangel 6">
            <a:extLst>
              <a:ext uri="{FF2B5EF4-FFF2-40B4-BE49-F238E27FC236}">
                <a16:creationId xmlns:a16="http://schemas.microsoft.com/office/drawing/2014/main" id="{24302EF9-C81E-43D1-AD38-A5DD8BFEE647}"/>
              </a:ext>
            </a:extLst>
          </p:cNvPr>
          <p:cNvSpPr/>
          <p:nvPr/>
        </p:nvSpPr>
        <p:spPr>
          <a:xfrm>
            <a:off x="8484587" y="5736376"/>
            <a:ext cx="871077" cy="279133"/>
          </a:xfrm>
          <a:prstGeom prst="rect">
            <a:avLst/>
          </a:prstGeom>
          <a:noFill/>
          <a:ln w="19050">
            <a:solidFill>
              <a:srgbClr val="001A58"/>
            </a:solidFill>
            <a:prstDash val="sys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8" name="Ellipse 7">
            <a:extLst>
              <a:ext uri="{FF2B5EF4-FFF2-40B4-BE49-F238E27FC236}">
                <a16:creationId xmlns:a16="http://schemas.microsoft.com/office/drawing/2014/main" id="{AA9A9013-85CB-4A27-838A-5627202E2199}"/>
              </a:ext>
            </a:extLst>
          </p:cNvPr>
          <p:cNvSpPr/>
          <p:nvPr/>
        </p:nvSpPr>
        <p:spPr>
          <a:xfrm>
            <a:off x="8162943" y="5736375"/>
            <a:ext cx="279133" cy="279133"/>
          </a:xfrm>
          <a:prstGeom prst="ellipse">
            <a:avLst/>
          </a:prstGeom>
          <a:solidFill>
            <a:srgbClr val="001A58"/>
          </a:solidFill>
          <a:ln>
            <a:solidFill>
              <a:srgbClr val="001A58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200"/>
              <a:t>1</a:t>
            </a:r>
            <a:endParaRPr lang="nb-NO"/>
          </a:p>
        </p:txBody>
      </p:sp>
      <p:sp>
        <p:nvSpPr>
          <p:cNvPr id="9" name="Rektangel 8">
            <a:extLst>
              <a:ext uri="{FF2B5EF4-FFF2-40B4-BE49-F238E27FC236}">
                <a16:creationId xmlns:a16="http://schemas.microsoft.com/office/drawing/2014/main" id="{0C9BB098-AC25-4EC3-8A5E-C4150DB867EF}"/>
              </a:ext>
            </a:extLst>
          </p:cNvPr>
          <p:cNvSpPr/>
          <p:nvPr/>
        </p:nvSpPr>
        <p:spPr>
          <a:xfrm>
            <a:off x="7543793" y="1771069"/>
            <a:ext cx="3964369" cy="3867311"/>
          </a:xfrm>
          <a:prstGeom prst="rect">
            <a:avLst/>
          </a:prstGeom>
          <a:noFill/>
          <a:ln w="19050">
            <a:solidFill>
              <a:srgbClr val="001A58"/>
            </a:solidFill>
            <a:prstDash val="sys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0" name="Ellipse 9">
            <a:extLst>
              <a:ext uri="{FF2B5EF4-FFF2-40B4-BE49-F238E27FC236}">
                <a16:creationId xmlns:a16="http://schemas.microsoft.com/office/drawing/2014/main" id="{5AA27057-1D2B-49BD-A5C6-D602DE380B10}"/>
              </a:ext>
            </a:extLst>
          </p:cNvPr>
          <p:cNvSpPr/>
          <p:nvPr/>
        </p:nvSpPr>
        <p:spPr>
          <a:xfrm>
            <a:off x="7222149" y="1771069"/>
            <a:ext cx="279133" cy="279133"/>
          </a:xfrm>
          <a:prstGeom prst="ellipse">
            <a:avLst/>
          </a:prstGeom>
          <a:solidFill>
            <a:srgbClr val="001A58"/>
          </a:solidFill>
          <a:ln>
            <a:solidFill>
              <a:srgbClr val="001A58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200"/>
              <a:t>2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880500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1_KS-profil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KS-ppt mal enkel  -  Skrivebeskyttet" id="{3623209C-AFC7-47B5-9C42-049A96DD7D6B}" vid="{2D5507F4-6FED-4805-A31D-1311BFB9875E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7d88db6c-a4a6-42bb-82c2-7a63f6a238f8" xsi:nil="true"/>
    <lcf76f155ced4ddcb4097134ff3c332f xmlns="44f892ea-d882-4a61-8ec7-e54b8bcb3b7b">
      <Terms xmlns="http://schemas.microsoft.com/office/infopath/2007/PartnerControls"/>
    </lcf76f155ced4ddcb4097134ff3c332f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B2954BC1C6E1B4D8D043CDC6EE2A20F" ma:contentTypeVersion="18" ma:contentTypeDescription="Create a new document." ma:contentTypeScope="" ma:versionID="0ae89ccfb94e4ace996cb10d3dbdeda0">
  <xsd:schema xmlns:xsd="http://www.w3.org/2001/XMLSchema" xmlns:xs="http://www.w3.org/2001/XMLSchema" xmlns:p="http://schemas.microsoft.com/office/2006/metadata/properties" xmlns:ns2="44f892ea-d882-4a61-8ec7-e54b8bcb3b7b" xmlns:ns3="7d88db6c-a4a6-42bb-82c2-7a63f6a238f8" targetNamespace="http://schemas.microsoft.com/office/2006/metadata/properties" ma:root="true" ma:fieldsID="095798a6bff92c02f505ca5076d5a8b2" ns2:_="" ns3:_="">
    <xsd:import namespace="44f892ea-d882-4a61-8ec7-e54b8bcb3b7b"/>
    <xsd:import namespace="7d88db6c-a4a6-42bb-82c2-7a63f6a238f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Location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4f892ea-d882-4a61-8ec7-e54b8bcb3b7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a5af897e-8ee3-44e6-a379-8efb93aa5b2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Location" ma:index="24" nillable="true" ma:displayName="Location" ma:indexed="true" ma:internalName="MediaServiceLocation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d88db6c-a4a6-42bb-82c2-7a63f6a238f8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32f0b246-37a9-413f-af80-fc21dc572e87}" ma:internalName="TaxCatchAll" ma:showField="CatchAllData" ma:web="7d88db6c-a4a6-42bb-82c2-7a63f6a238f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41CC9F4-4639-4758-B523-591649EC189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797C1D3-9B14-489C-B65D-642DD660EF35}">
  <ds:schemaRefs>
    <ds:schemaRef ds:uri="44f892ea-d882-4a61-8ec7-e54b8bcb3b7b"/>
    <ds:schemaRef ds:uri="7d88db6c-a4a6-42bb-82c2-7a63f6a238f8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EB59EA2F-6B0A-46D2-9A60-8B437B46C593}"/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Widescreen</PresentationFormat>
  <Slides>12</Slides>
  <Notes>12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1_KS-profiltema</vt:lpstr>
      <vt:lpstr>Hvordan gjennomføre kartlegging?</vt:lpstr>
      <vt:lpstr>Kartleggingsverktøyet</vt:lpstr>
      <vt:lpstr>Overordnet prosess</vt:lpstr>
      <vt:lpstr>Hvem kartlegger?</vt:lpstr>
      <vt:lpstr>Kartleggingen tar utgangspunkt i tre utviklingsområder</vt:lpstr>
      <vt:lpstr>Hvordan gjennomføre kartlegging?</vt:lpstr>
      <vt:lpstr>Hvordan gjennomføre kartleggingen?</vt:lpstr>
      <vt:lpstr>Hvordan gjennomføre kartleggingen?</vt:lpstr>
      <vt:lpstr>Hvordan gjennomføre kartleggingen?</vt:lpstr>
      <vt:lpstr>Hvordan gjennomføre kartleggingen?</vt:lpstr>
      <vt:lpstr>Hvordan gjennomføre kartleggingen?</vt:lpstr>
      <vt:lpstr>Hvordan gjennomføre kartleggingen?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SkoleSec – Sammen om en tryggere innramming av digitale læringsmiljø</dc:title>
  <dc:creator>Christian Sørbye Larsen</dc:creator>
  <cp:revision>1</cp:revision>
  <cp:lastPrinted>2022-01-06T07:50:34Z</cp:lastPrinted>
  <dcterms:created xsi:type="dcterms:W3CDTF">2020-10-12T15:37:52Z</dcterms:created>
  <dcterms:modified xsi:type="dcterms:W3CDTF">2022-03-07T08:54:14Z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0x0101009B2954BC1C6E1B4D8D043CDC6EE2A20F</vt:lpwstr>
  </property>
</Properties>
</file>