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F1F2"/>
    <a:srgbClr val="EDFCFC"/>
    <a:srgbClr val="09B0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17055D-DE1D-FF46-BC49-730346AEBA4F}" v="26" dt="2023-09-22T10:18:44.5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/>
    <p:restoredTop sz="96327"/>
  </p:normalViewPr>
  <p:slideViewPr>
    <p:cSldViewPr snapToGrid="0">
      <p:cViewPr>
        <p:scale>
          <a:sx n="105" d="100"/>
          <a:sy n="105" d="100"/>
        </p:scale>
        <p:origin x="360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summering_oppgavekartlegging">
    <p:bg>
      <p:bgPr>
        <a:solidFill>
          <a:srgbClr val="ED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Bilde 24">
            <a:extLst>
              <a:ext uri="{FF2B5EF4-FFF2-40B4-BE49-F238E27FC236}">
                <a16:creationId xmlns:a16="http://schemas.microsoft.com/office/drawing/2014/main" id="{146A3283-41FB-5DB7-4369-FC4D5EC9DD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521678" y="408782"/>
            <a:ext cx="1211044" cy="338841"/>
          </a:xfrm>
          <a:prstGeom prst="rect">
            <a:avLst/>
          </a:prstGeom>
        </p:spPr>
      </p:pic>
      <p:sp>
        <p:nvSpPr>
          <p:cNvPr id="3" name="Tittel 5">
            <a:extLst>
              <a:ext uri="{FF2B5EF4-FFF2-40B4-BE49-F238E27FC236}">
                <a16:creationId xmlns:a16="http://schemas.microsoft.com/office/drawing/2014/main" id="{B5640B52-F5AD-75A1-ED82-E80A83CAC33C}"/>
              </a:ext>
            </a:extLst>
          </p:cNvPr>
          <p:cNvSpPr txBox="1">
            <a:spLocks/>
          </p:cNvSpPr>
          <p:nvPr userDrawn="1"/>
        </p:nvSpPr>
        <p:spPr>
          <a:xfrm>
            <a:off x="1551202" y="474525"/>
            <a:ext cx="8560986" cy="6627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nb-NO" b="1" dirty="0"/>
              <a:t>Oppsummering - Oppgavekartlegging</a:t>
            </a:r>
          </a:p>
        </p:txBody>
      </p:sp>
      <p:pic>
        <p:nvPicPr>
          <p:cNvPr id="4" name="Grafikk 3">
            <a:extLst>
              <a:ext uri="{FF2B5EF4-FFF2-40B4-BE49-F238E27FC236}">
                <a16:creationId xmlns:a16="http://schemas.microsoft.com/office/drawing/2014/main" id="{4FE1DBCA-E598-CF24-7BA9-EFC551AEE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786943" y="403852"/>
            <a:ext cx="708223" cy="730355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AD2FBAEE-A716-7B80-1123-4F84B844F956}"/>
              </a:ext>
            </a:extLst>
          </p:cNvPr>
          <p:cNvSpPr/>
          <p:nvPr userDrawn="1"/>
        </p:nvSpPr>
        <p:spPr>
          <a:xfrm>
            <a:off x="397565" y="1352295"/>
            <a:ext cx="11509513" cy="51018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FBAC622C-90D1-4A83-DF6A-7665F20219A4}"/>
              </a:ext>
            </a:extLst>
          </p:cNvPr>
          <p:cNvSpPr txBox="1"/>
          <p:nvPr userDrawn="1"/>
        </p:nvSpPr>
        <p:spPr>
          <a:xfrm>
            <a:off x="982448" y="5991742"/>
            <a:ext cx="15584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Oppgaver/aktiviteter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3946ACE8-1066-56AA-80BC-352843D728E5}"/>
              </a:ext>
            </a:extLst>
          </p:cNvPr>
          <p:cNvSpPr txBox="1"/>
          <p:nvPr userDrawn="1"/>
        </p:nvSpPr>
        <p:spPr>
          <a:xfrm>
            <a:off x="2900921" y="5991742"/>
            <a:ext cx="994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Utfordringer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97EF5BD-A7C4-B69A-50B7-05F3AB6D9694}"/>
              </a:ext>
            </a:extLst>
          </p:cNvPr>
          <p:cNvSpPr/>
          <p:nvPr userDrawn="1"/>
        </p:nvSpPr>
        <p:spPr>
          <a:xfrm>
            <a:off x="2535701" y="6041476"/>
            <a:ext cx="177530" cy="177530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AF6A66BE-B51A-5508-F42A-37C0DE96D0E9}"/>
              </a:ext>
            </a:extLst>
          </p:cNvPr>
          <p:cNvSpPr/>
          <p:nvPr userDrawn="1"/>
        </p:nvSpPr>
        <p:spPr>
          <a:xfrm>
            <a:off x="3885930" y="6041476"/>
            <a:ext cx="177530" cy="177530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Venstre hakeparentes 9">
            <a:extLst>
              <a:ext uri="{FF2B5EF4-FFF2-40B4-BE49-F238E27FC236}">
                <a16:creationId xmlns:a16="http://schemas.microsoft.com/office/drawing/2014/main" id="{C7D88921-179C-61FB-D856-0F7AB6949C22}"/>
              </a:ext>
            </a:extLst>
          </p:cNvPr>
          <p:cNvSpPr/>
          <p:nvPr userDrawn="1"/>
        </p:nvSpPr>
        <p:spPr>
          <a:xfrm rot="16200000">
            <a:off x="6067838" y="-3379753"/>
            <a:ext cx="168966" cy="10654750"/>
          </a:xfrm>
          <a:prstGeom prst="leftBracket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DACB8F66-3B6D-2696-F3D8-EC2E0C19A7E5}"/>
              </a:ext>
            </a:extLst>
          </p:cNvPr>
          <p:cNvSpPr txBox="1"/>
          <p:nvPr userDrawn="1"/>
        </p:nvSpPr>
        <p:spPr>
          <a:xfrm>
            <a:off x="569908" y="1512115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6A206862-8723-4A6B-CE83-7AE5DF696F4C}"/>
              </a:ext>
            </a:extLst>
          </p:cNvPr>
          <p:cNvSpPr txBox="1"/>
          <p:nvPr userDrawn="1"/>
        </p:nvSpPr>
        <p:spPr>
          <a:xfrm>
            <a:off x="11233474" y="151211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>
                <a:latin typeface="Arial" panose="020B0604020202020204" pitchFamily="34" charset="0"/>
                <a:cs typeface="Arial" panose="020B0604020202020204" pitchFamily="34" charset="0"/>
              </a:rPr>
              <a:t>Slutt</a:t>
            </a:r>
          </a:p>
        </p:txBody>
      </p:sp>
    </p:spTree>
    <p:extLst>
      <p:ext uri="{BB962C8B-B14F-4D97-AF65-F5344CB8AC3E}">
        <p14:creationId xmlns:p14="http://schemas.microsoft.com/office/powerpoint/2010/main" val="138585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81758F24-230F-11DB-A6E5-15856A6F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1BDE30A-7D6E-958A-D1DE-D6AA0A6C5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92402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8FE96161-3188-81F1-96ED-4E4AD0CDF9A7}"/>
              </a:ext>
            </a:extLst>
          </p:cNvPr>
          <p:cNvSpPr/>
          <p:nvPr/>
        </p:nvSpPr>
        <p:spPr>
          <a:xfrm>
            <a:off x="1073461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schemeClr val="tx1"/>
                </a:solidFill>
              </a:rPr>
              <a:t>Oppgave 1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863447C2-E8C2-D949-8147-1BE27AB7314B}"/>
              </a:ext>
            </a:extLst>
          </p:cNvPr>
          <p:cNvSpPr/>
          <p:nvPr/>
        </p:nvSpPr>
        <p:spPr>
          <a:xfrm>
            <a:off x="2110220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CEF22A81-C2E0-696B-F2B0-92F911F9E808}"/>
              </a:ext>
            </a:extLst>
          </p:cNvPr>
          <p:cNvSpPr/>
          <p:nvPr/>
        </p:nvSpPr>
        <p:spPr>
          <a:xfrm>
            <a:off x="3146979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EDC45320-D1A8-420E-8C77-7851BF8DEF89}"/>
              </a:ext>
            </a:extLst>
          </p:cNvPr>
          <p:cNvSpPr/>
          <p:nvPr/>
        </p:nvSpPr>
        <p:spPr>
          <a:xfrm>
            <a:off x="4183738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F0F2A910-0362-7011-FFFB-871BF7E75657}"/>
              </a:ext>
            </a:extLst>
          </p:cNvPr>
          <p:cNvSpPr/>
          <p:nvPr/>
        </p:nvSpPr>
        <p:spPr>
          <a:xfrm>
            <a:off x="5220497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83FF5E56-4CC7-337B-A55B-FFF92167C18E}"/>
              </a:ext>
            </a:extLst>
          </p:cNvPr>
          <p:cNvSpPr/>
          <p:nvPr/>
        </p:nvSpPr>
        <p:spPr>
          <a:xfrm>
            <a:off x="6257256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id="{02E4BC8B-A3DD-A77B-5FE7-D8BED813B831}"/>
              </a:ext>
            </a:extLst>
          </p:cNvPr>
          <p:cNvSpPr/>
          <p:nvPr/>
        </p:nvSpPr>
        <p:spPr>
          <a:xfrm>
            <a:off x="7294015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4" name="Rektangel 23">
            <a:extLst>
              <a:ext uri="{FF2B5EF4-FFF2-40B4-BE49-F238E27FC236}">
                <a16:creationId xmlns:a16="http://schemas.microsoft.com/office/drawing/2014/main" id="{5CEB8BCD-708F-0421-6C2A-3CC429FC160B}"/>
              </a:ext>
            </a:extLst>
          </p:cNvPr>
          <p:cNvSpPr/>
          <p:nvPr/>
        </p:nvSpPr>
        <p:spPr>
          <a:xfrm>
            <a:off x="8330774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B466953B-559A-16B9-BD38-D0AAEA04249F}"/>
              </a:ext>
            </a:extLst>
          </p:cNvPr>
          <p:cNvSpPr/>
          <p:nvPr/>
        </p:nvSpPr>
        <p:spPr>
          <a:xfrm>
            <a:off x="9367533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6" name="Rektangel 25">
            <a:extLst>
              <a:ext uri="{FF2B5EF4-FFF2-40B4-BE49-F238E27FC236}">
                <a16:creationId xmlns:a16="http://schemas.microsoft.com/office/drawing/2014/main" id="{5B47D024-BF1A-003F-0893-0DDADB4A9140}"/>
              </a:ext>
            </a:extLst>
          </p:cNvPr>
          <p:cNvSpPr/>
          <p:nvPr/>
        </p:nvSpPr>
        <p:spPr>
          <a:xfrm>
            <a:off x="10404291" y="1781231"/>
            <a:ext cx="889457" cy="528417"/>
          </a:xfrm>
          <a:prstGeom prst="rect">
            <a:avLst/>
          </a:prstGeom>
          <a:solidFill>
            <a:srgbClr val="D3F1F2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F277F10E-7C35-C8E5-D6DE-463C789248D5}"/>
              </a:ext>
            </a:extLst>
          </p:cNvPr>
          <p:cNvSpPr/>
          <p:nvPr/>
        </p:nvSpPr>
        <p:spPr>
          <a:xfrm>
            <a:off x="1073461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schemeClr val="tx1"/>
                </a:solidFill>
              </a:rPr>
              <a:t>Utfordring 1</a:t>
            </a:r>
          </a:p>
        </p:txBody>
      </p:sp>
      <p:sp>
        <p:nvSpPr>
          <p:cNvPr id="28" name="Rektangel 27">
            <a:extLst>
              <a:ext uri="{FF2B5EF4-FFF2-40B4-BE49-F238E27FC236}">
                <a16:creationId xmlns:a16="http://schemas.microsoft.com/office/drawing/2014/main" id="{B50E81F4-94BB-0AB5-2AFE-9B64B8FCD9C7}"/>
              </a:ext>
            </a:extLst>
          </p:cNvPr>
          <p:cNvSpPr/>
          <p:nvPr/>
        </p:nvSpPr>
        <p:spPr>
          <a:xfrm>
            <a:off x="2110220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29" name="Rektangel 28">
            <a:extLst>
              <a:ext uri="{FF2B5EF4-FFF2-40B4-BE49-F238E27FC236}">
                <a16:creationId xmlns:a16="http://schemas.microsoft.com/office/drawing/2014/main" id="{75EBEB77-ADBE-81CB-85AE-CEB5E4157CE2}"/>
              </a:ext>
            </a:extLst>
          </p:cNvPr>
          <p:cNvSpPr/>
          <p:nvPr/>
        </p:nvSpPr>
        <p:spPr>
          <a:xfrm>
            <a:off x="3146979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0" name="Rektangel 29">
            <a:extLst>
              <a:ext uri="{FF2B5EF4-FFF2-40B4-BE49-F238E27FC236}">
                <a16:creationId xmlns:a16="http://schemas.microsoft.com/office/drawing/2014/main" id="{B49494CB-F9B8-CDAE-3D75-E8A89AA3BF9F}"/>
              </a:ext>
            </a:extLst>
          </p:cNvPr>
          <p:cNvSpPr/>
          <p:nvPr/>
        </p:nvSpPr>
        <p:spPr>
          <a:xfrm>
            <a:off x="4183738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1" name="Rektangel 30">
            <a:extLst>
              <a:ext uri="{FF2B5EF4-FFF2-40B4-BE49-F238E27FC236}">
                <a16:creationId xmlns:a16="http://schemas.microsoft.com/office/drawing/2014/main" id="{B74E571A-A6A6-A709-D14C-37E5A6C24A70}"/>
              </a:ext>
            </a:extLst>
          </p:cNvPr>
          <p:cNvSpPr/>
          <p:nvPr/>
        </p:nvSpPr>
        <p:spPr>
          <a:xfrm>
            <a:off x="5220497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2" name="Rektangel 31">
            <a:extLst>
              <a:ext uri="{FF2B5EF4-FFF2-40B4-BE49-F238E27FC236}">
                <a16:creationId xmlns:a16="http://schemas.microsoft.com/office/drawing/2014/main" id="{67680D13-95B5-03AC-6617-A1A44CBF03BE}"/>
              </a:ext>
            </a:extLst>
          </p:cNvPr>
          <p:cNvSpPr/>
          <p:nvPr/>
        </p:nvSpPr>
        <p:spPr>
          <a:xfrm>
            <a:off x="6257256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5E9D384A-BFE5-ECCC-9D2E-CB8D836999ED}"/>
              </a:ext>
            </a:extLst>
          </p:cNvPr>
          <p:cNvSpPr/>
          <p:nvPr/>
        </p:nvSpPr>
        <p:spPr>
          <a:xfrm>
            <a:off x="7294015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5D51E3E9-0A03-1DC8-E1C2-5FA8C4646830}"/>
              </a:ext>
            </a:extLst>
          </p:cNvPr>
          <p:cNvSpPr/>
          <p:nvPr/>
        </p:nvSpPr>
        <p:spPr>
          <a:xfrm>
            <a:off x="8330774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2140B3C4-C021-0B0C-4FFF-63CC5A82911D}"/>
              </a:ext>
            </a:extLst>
          </p:cNvPr>
          <p:cNvSpPr/>
          <p:nvPr/>
        </p:nvSpPr>
        <p:spPr>
          <a:xfrm>
            <a:off x="9367533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1B4104FE-E2FA-B513-336A-A44AC49BD806}"/>
              </a:ext>
            </a:extLst>
          </p:cNvPr>
          <p:cNvSpPr/>
          <p:nvPr/>
        </p:nvSpPr>
        <p:spPr>
          <a:xfrm>
            <a:off x="10404291" y="242469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59542377-9419-C427-EBC7-A38161AB3588}"/>
              </a:ext>
            </a:extLst>
          </p:cNvPr>
          <p:cNvSpPr/>
          <p:nvPr/>
        </p:nvSpPr>
        <p:spPr>
          <a:xfrm>
            <a:off x="1073461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3F8CFE46-6FC1-EDB6-B2F9-65116E7CD8A2}"/>
              </a:ext>
            </a:extLst>
          </p:cNvPr>
          <p:cNvSpPr/>
          <p:nvPr/>
        </p:nvSpPr>
        <p:spPr>
          <a:xfrm>
            <a:off x="2110220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34F7DD4C-069A-38F3-4CAD-5980A6C6D7B9}"/>
              </a:ext>
            </a:extLst>
          </p:cNvPr>
          <p:cNvSpPr/>
          <p:nvPr/>
        </p:nvSpPr>
        <p:spPr>
          <a:xfrm>
            <a:off x="3146979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526DBFCD-59D2-1972-25B5-7B6D4882BFDC}"/>
              </a:ext>
            </a:extLst>
          </p:cNvPr>
          <p:cNvSpPr/>
          <p:nvPr/>
        </p:nvSpPr>
        <p:spPr>
          <a:xfrm>
            <a:off x="4183738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2B832971-503F-4C28-BEA9-74AA2E851404}"/>
              </a:ext>
            </a:extLst>
          </p:cNvPr>
          <p:cNvSpPr/>
          <p:nvPr/>
        </p:nvSpPr>
        <p:spPr>
          <a:xfrm>
            <a:off x="5220497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6496EA7B-4A37-ABA8-8AEC-5388233862DE}"/>
              </a:ext>
            </a:extLst>
          </p:cNvPr>
          <p:cNvSpPr/>
          <p:nvPr/>
        </p:nvSpPr>
        <p:spPr>
          <a:xfrm>
            <a:off x="6257256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921E90E7-7113-3C09-A426-7212895C08FA}"/>
              </a:ext>
            </a:extLst>
          </p:cNvPr>
          <p:cNvSpPr/>
          <p:nvPr/>
        </p:nvSpPr>
        <p:spPr>
          <a:xfrm>
            <a:off x="7294015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2372D3E5-34A0-0CD1-889F-74FBA3E5803E}"/>
              </a:ext>
            </a:extLst>
          </p:cNvPr>
          <p:cNvSpPr/>
          <p:nvPr/>
        </p:nvSpPr>
        <p:spPr>
          <a:xfrm>
            <a:off x="8330774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7C2B5249-870C-F649-249E-7880DCE30EFE}"/>
              </a:ext>
            </a:extLst>
          </p:cNvPr>
          <p:cNvSpPr/>
          <p:nvPr/>
        </p:nvSpPr>
        <p:spPr>
          <a:xfrm>
            <a:off x="9367533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72146611-DFA1-7CAB-1A50-8E97C2B5F2FF}"/>
              </a:ext>
            </a:extLst>
          </p:cNvPr>
          <p:cNvSpPr/>
          <p:nvPr/>
        </p:nvSpPr>
        <p:spPr>
          <a:xfrm>
            <a:off x="10404291" y="293830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EC027921-CF51-06E4-2A8E-E7CFF2990952}"/>
              </a:ext>
            </a:extLst>
          </p:cNvPr>
          <p:cNvSpPr/>
          <p:nvPr/>
        </p:nvSpPr>
        <p:spPr>
          <a:xfrm>
            <a:off x="1073461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3A83B560-5FA8-360B-B741-3C4F2B27B0CA}"/>
              </a:ext>
            </a:extLst>
          </p:cNvPr>
          <p:cNvSpPr/>
          <p:nvPr/>
        </p:nvSpPr>
        <p:spPr>
          <a:xfrm>
            <a:off x="2110220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D8B7F5E8-727D-DC70-EFC8-801A74C2B496}"/>
              </a:ext>
            </a:extLst>
          </p:cNvPr>
          <p:cNvSpPr/>
          <p:nvPr/>
        </p:nvSpPr>
        <p:spPr>
          <a:xfrm>
            <a:off x="3146979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835D1D9C-1595-5619-8987-CCD7020A278E}"/>
              </a:ext>
            </a:extLst>
          </p:cNvPr>
          <p:cNvSpPr/>
          <p:nvPr/>
        </p:nvSpPr>
        <p:spPr>
          <a:xfrm>
            <a:off x="4183738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6166C55D-474D-BF4D-C424-D693B2CF005E}"/>
              </a:ext>
            </a:extLst>
          </p:cNvPr>
          <p:cNvSpPr/>
          <p:nvPr/>
        </p:nvSpPr>
        <p:spPr>
          <a:xfrm>
            <a:off x="5220497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AFDD3A42-F4D7-DEE9-2A2E-AA39B0A3B3D2}"/>
              </a:ext>
            </a:extLst>
          </p:cNvPr>
          <p:cNvSpPr/>
          <p:nvPr/>
        </p:nvSpPr>
        <p:spPr>
          <a:xfrm>
            <a:off x="6257256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18E17D1C-A09D-6496-D3D2-30B4A722A661}"/>
              </a:ext>
            </a:extLst>
          </p:cNvPr>
          <p:cNvSpPr/>
          <p:nvPr/>
        </p:nvSpPr>
        <p:spPr>
          <a:xfrm>
            <a:off x="7294015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4" name="Rektangel 53">
            <a:extLst>
              <a:ext uri="{FF2B5EF4-FFF2-40B4-BE49-F238E27FC236}">
                <a16:creationId xmlns:a16="http://schemas.microsoft.com/office/drawing/2014/main" id="{72B0E563-C345-51C1-3F15-14663071B1FF}"/>
              </a:ext>
            </a:extLst>
          </p:cNvPr>
          <p:cNvSpPr/>
          <p:nvPr/>
        </p:nvSpPr>
        <p:spPr>
          <a:xfrm>
            <a:off x="8330774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5" name="Rektangel 54">
            <a:extLst>
              <a:ext uri="{FF2B5EF4-FFF2-40B4-BE49-F238E27FC236}">
                <a16:creationId xmlns:a16="http://schemas.microsoft.com/office/drawing/2014/main" id="{A986A477-F1E8-AB67-77D5-FBA66A8A3496}"/>
              </a:ext>
            </a:extLst>
          </p:cNvPr>
          <p:cNvSpPr/>
          <p:nvPr/>
        </p:nvSpPr>
        <p:spPr>
          <a:xfrm>
            <a:off x="9367533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6" name="Rektangel 55">
            <a:extLst>
              <a:ext uri="{FF2B5EF4-FFF2-40B4-BE49-F238E27FC236}">
                <a16:creationId xmlns:a16="http://schemas.microsoft.com/office/drawing/2014/main" id="{950B71C8-46C4-9A18-2ED1-567E222067F6}"/>
              </a:ext>
            </a:extLst>
          </p:cNvPr>
          <p:cNvSpPr/>
          <p:nvPr/>
        </p:nvSpPr>
        <p:spPr>
          <a:xfrm>
            <a:off x="10404291" y="3457936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B4760183-1460-FE86-3882-63663B76DAD0}"/>
              </a:ext>
            </a:extLst>
          </p:cNvPr>
          <p:cNvSpPr/>
          <p:nvPr/>
        </p:nvSpPr>
        <p:spPr>
          <a:xfrm>
            <a:off x="1073461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8" name="Rektangel 57">
            <a:extLst>
              <a:ext uri="{FF2B5EF4-FFF2-40B4-BE49-F238E27FC236}">
                <a16:creationId xmlns:a16="http://schemas.microsoft.com/office/drawing/2014/main" id="{23A9E994-2C17-B3B6-CA07-81E8FE4E48F3}"/>
              </a:ext>
            </a:extLst>
          </p:cNvPr>
          <p:cNvSpPr/>
          <p:nvPr/>
        </p:nvSpPr>
        <p:spPr>
          <a:xfrm>
            <a:off x="2110220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59" name="Rektangel 58">
            <a:extLst>
              <a:ext uri="{FF2B5EF4-FFF2-40B4-BE49-F238E27FC236}">
                <a16:creationId xmlns:a16="http://schemas.microsoft.com/office/drawing/2014/main" id="{4D358BA1-20BB-F1F2-704A-17125DDF2037}"/>
              </a:ext>
            </a:extLst>
          </p:cNvPr>
          <p:cNvSpPr/>
          <p:nvPr/>
        </p:nvSpPr>
        <p:spPr>
          <a:xfrm>
            <a:off x="3146979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8CA0C892-1F43-704D-14D0-7F48B716E53C}"/>
              </a:ext>
            </a:extLst>
          </p:cNvPr>
          <p:cNvSpPr/>
          <p:nvPr/>
        </p:nvSpPr>
        <p:spPr>
          <a:xfrm>
            <a:off x="4183738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CE552BF4-C93F-F20F-7BE0-05C5D55CFE39}"/>
              </a:ext>
            </a:extLst>
          </p:cNvPr>
          <p:cNvSpPr/>
          <p:nvPr/>
        </p:nvSpPr>
        <p:spPr>
          <a:xfrm>
            <a:off x="5220497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2" name="Rektangel 61">
            <a:extLst>
              <a:ext uri="{FF2B5EF4-FFF2-40B4-BE49-F238E27FC236}">
                <a16:creationId xmlns:a16="http://schemas.microsoft.com/office/drawing/2014/main" id="{68ACDB0E-2FE2-5C1E-B15F-4FB5C99292C5}"/>
              </a:ext>
            </a:extLst>
          </p:cNvPr>
          <p:cNvSpPr/>
          <p:nvPr/>
        </p:nvSpPr>
        <p:spPr>
          <a:xfrm>
            <a:off x="6257256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3" name="Rektangel 62">
            <a:extLst>
              <a:ext uri="{FF2B5EF4-FFF2-40B4-BE49-F238E27FC236}">
                <a16:creationId xmlns:a16="http://schemas.microsoft.com/office/drawing/2014/main" id="{626AC35F-1E05-F063-0B2B-7AC9E4DE32FC}"/>
              </a:ext>
            </a:extLst>
          </p:cNvPr>
          <p:cNvSpPr/>
          <p:nvPr/>
        </p:nvSpPr>
        <p:spPr>
          <a:xfrm>
            <a:off x="7294015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4" name="Rektangel 63">
            <a:extLst>
              <a:ext uri="{FF2B5EF4-FFF2-40B4-BE49-F238E27FC236}">
                <a16:creationId xmlns:a16="http://schemas.microsoft.com/office/drawing/2014/main" id="{555ACAAA-B4C7-712B-5138-4C8AD8D10B65}"/>
              </a:ext>
            </a:extLst>
          </p:cNvPr>
          <p:cNvSpPr/>
          <p:nvPr/>
        </p:nvSpPr>
        <p:spPr>
          <a:xfrm>
            <a:off x="8330774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5" name="Rektangel 64">
            <a:extLst>
              <a:ext uri="{FF2B5EF4-FFF2-40B4-BE49-F238E27FC236}">
                <a16:creationId xmlns:a16="http://schemas.microsoft.com/office/drawing/2014/main" id="{3C410AE7-75F4-A95D-13AD-C940E5FC550F}"/>
              </a:ext>
            </a:extLst>
          </p:cNvPr>
          <p:cNvSpPr/>
          <p:nvPr/>
        </p:nvSpPr>
        <p:spPr>
          <a:xfrm>
            <a:off x="9367533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6" name="Rektangel 65">
            <a:extLst>
              <a:ext uri="{FF2B5EF4-FFF2-40B4-BE49-F238E27FC236}">
                <a16:creationId xmlns:a16="http://schemas.microsoft.com/office/drawing/2014/main" id="{8F82C75F-684E-8688-04A3-6DCD597215CB}"/>
              </a:ext>
            </a:extLst>
          </p:cNvPr>
          <p:cNvSpPr/>
          <p:nvPr/>
        </p:nvSpPr>
        <p:spPr>
          <a:xfrm>
            <a:off x="10404291" y="3986353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7" name="Rektangel 66">
            <a:extLst>
              <a:ext uri="{FF2B5EF4-FFF2-40B4-BE49-F238E27FC236}">
                <a16:creationId xmlns:a16="http://schemas.microsoft.com/office/drawing/2014/main" id="{B229A63F-8888-5641-B2C0-AEAAD982AE98}"/>
              </a:ext>
            </a:extLst>
          </p:cNvPr>
          <p:cNvSpPr/>
          <p:nvPr/>
        </p:nvSpPr>
        <p:spPr>
          <a:xfrm>
            <a:off x="1073461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8" name="Rektangel 67">
            <a:extLst>
              <a:ext uri="{FF2B5EF4-FFF2-40B4-BE49-F238E27FC236}">
                <a16:creationId xmlns:a16="http://schemas.microsoft.com/office/drawing/2014/main" id="{2922209C-BD21-D2BF-B666-A979F7953EC2}"/>
              </a:ext>
            </a:extLst>
          </p:cNvPr>
          <p:cNvSpPr/>
          <p:nvPr/>
        </p:nvSpPr>
        <p:spPr>
          <a:xfrm>
            <a:off x="2110220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69" name="Rektangel 68">
            <a:extLst>
              <a:ext uri="{FF2B5EF4-FFF2-40B4-BE49-F238E27FC236}">
                <a16:creationId xmlns:a16="http://schemas.microsoft.com/office/drawing/2014/main" id="{EDC1AE68-5A0F-434E-47D4-9DCC995BB995}"/>
              </a:ext>
            </a:extLst>
          </p:cNvPr>
          <p:cNvSpPr/>
          <p:nvPr/>
        </p:nvSpPr>
        <p:spPr>
          <a:xfrm>
            <a:off x="3146979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0" name="Rektangel 69">
            <a:extLst>
              <a:ext uri="{FF2B5EF4-FFF2-40B4-BE49-F238E27FC236}">
                <a16:creationId xmlns:a16="http://schemas.microsoft.com/office/drawing/2014/main" id="{AF7E5AE9-DBE8-BB20-EC15-575CE038B1C6}"/>
              </a:ext>
            </a:extLst>
          </p:cNvPr>
          <p:cNvSpPr/>
          <p:nvPr/>
        </p:nvSpPr>
        <p:spPr>
          <a:xfrm>
            <a:off x="4183738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1" name="Rektangel 70">
            <a:extLst>
              <a:ext uri="{FF2B5EF4-FFF2-40B4-BE49-F238E27FC236}">
                <a16:creationId xmlns:a16="http://schemas.microsoft.com/office/drawing/2014/main" id="{FC1A98DD-FBF7-E436-C7A0-F1FBFCB96E6C}"/>
              </a:ext>
            </a:extLst>
          </p:cNvPr>
          <p:cNvSpPr/>
          <p:nvPr/>
        </p:nvSpPr>
        <p:spPr>
          <a:xfrm>
            <a:off x="5220497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2" name="Rektangel 71">
            <a:extLst>
              <a:ext uri="{FF2B5EF4-FFF2-40B4-BE49-F238E27FC236}">
                <a16:creationId xmlns:a16="http://schemas.microsoft.com/office/drawing/2014/main" id="{499B02CF-AD44-E4CB-E4F0-7BE573E040BA}"/>
              </a:ext>
            </a:extLst>
          </p:cNvPr>
          <p:cNvSpPr/>
          <p:nvPr/>
        </p:nvSpPr>
        <p:spPr>
          <a:xfrm>
            <a:off x="6257256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366774F8-F8C8-039C-B10D-D0B78D914A64}"/>
              </a:ext>
            </a:extLst>
          </p:cNvPr>
          <p:cNvSpPr/>
          <p:nvPr/>
        </p:nvSpPr>
        <p:spPr>
          <a:xfrm>
            <a:off x="7294015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4" name="Rektangel 73">
            <a:extLst>
              <a:ext uri="{FF2B5EF4-FFF2-40B4-BE49-F238E27FC236}">
                <a16:creationId xmlns:a16="http://schemas.microsoft.com/office/drawing/2014/main" id="{6C4723FF-64A6-6973-992F-747B9C6217FF}"/>
              </a:ext>
            </a:extLst>
          </p:cNvPr>
          <p:cNvSpPr/>
          <p:nvPr/>
        </p:nvSpPr>
        <p:spPr>
          <a:xfrm>
            <a:off x="8330774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5" name="Rektangel 74">
            <a:extLst>
              <a:ext uri="{FF2B5EF4-FFF2-40B4-BE49-F238E27FC236}">
                <a16:creationId xmlns:a16="http://schemas.microsoft.com/office/drawing/2014/main" id="{70FE51BF-26C8-9893-5BE1-9CC6895D34CC}"/>
              </a:ext>
            </a:extLst>
          </p:cNvPr>
          <p:cNvSpPr/>
          <p:nvPr/>
        </p:nvSpPr>
        <p:spPr>
          <a:xfrm>
            <a:off x="9367533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6" name="Rektangel 75">
            <a:extLst>
              <a:ext uri="{FF2B5EF4-FFF2-40B4-BE49-F238E27FC236}">
                <a16:creationId xmlns:a16="http://schemas.microsoft.com/office/drawing/2014/main" id="{22358CA7-987B-C68B-D2F5-8B69A29F9237}"/>
              </a:ext>
            </a:extLst>
          </p:cNvPr>
          <p:cNvSpPr/>
          <p:nvPr/>
        </p:nvSpPr>
        <p:spPr>
          <a:xfrm>
            <a:off x="10404291" y="4509388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7" name="Rektangel 76">
            <a:extLst>
              <a:ext uri="{FF2B5EF4-FFF2-40B4-BE49-F238E27FC236}">
                <a16:creationId xmlns:a16="http://schemas.microsoft.com/office/drawing/2014/main" id="{9E7A4B46-5C82-709F-147C-27700945C765}"/>
              </a:ext>
            </a:extLst>
          </p:cNvPr>
          <p:cNvSpPr/>
          <p:nvPr/>
        </p:nvSpPr>
        <p:spPr>
          <a:xfrm>
            <a:off x="1073461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8" name="Rektangel 77">
            <a:extLst>
              <a:ext uri="{FF2B5EF4-FFF2-40B4-BE49-F238E27FC236}">
                <a16:creationId xmlns:a16="http://schemas.microsoft.com/office/drawing/2014/main" id="{A4CAC37C-C07A-B08E-8C92-4F5ED5EC81E3}"/>
              </a:ext>
            </a:extLst>
          </p:cNvPr>
          <p:cNvSpPr/>
          <p:nvPr/>
        </p:nvSpPr>
        <p:spPr>
          <a:xfrm>
            <a:off x="2110220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79" name="Rektangel 78">
            <a:extLst>
              <a:ext uri="{FF2B5EF4-FFF2-40B4-BE49-F238E27FC236}">
                <a16:creationId xmlns:a16="http://schemas.microsoft.com/office/drawing/2014/main" id="{37576E54-64DB-4F2D-2B47-0C3FF5D2550F}"/>
              </a:ext>
            </a:extLst>
          </p:cNvPr>
          <p:cNvSpPr/>
          <p:nvPr/>
        </p:nvSpPr>
        <p:spPr>
          <a:xfrm>
            <a:off x="3146979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0" name="Rektangel 79">
            <a:extLst>
              <a:ext uri="{FF2B5EF4-FFF2-40B4-BE49-F238E27FC236}">
                <a16:creationId xmlns:a16="http://schemas.microsoft.com/office/drawing/2014/main" id="{B24BDF8A-566B-71CF-3ED7-80B17F54F68A}"/>
              </a:ext>
            </a:extLst>
          </p:cNvPr>
          <p:cNvSpPr/>
          <p:nvPr/>
        </p:nvSpPr>
        <p:spPr>
          <a:xfrm>
            <a:off x="4183738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1" name="Rektangel 80">
            <a:extLst>
              <a:ext uri="{FF2B5EF4-FFF2-40B4-BE49-F238E27FC236}">
                <a16:creationId xmlns:a16="http://schemas.microsoft.com/office/drawing/2014/main" id="{DA90E796-36D0-8087-5934-5C7BB18A76D1}"/>
              </a:ext>
            </a:extLst>
          </p:cNvPr>
          <p:cNvSpPr/>
          <p:nvPr/>
        </p:nvSpPr>
        <p:spPr>
          <a:xfrm>
            <a:off x="5220497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2" name="Rektangel 81">
            <a:extLst>
              <a:ext uri="{FF2B5EF4-FFF2-40B4-BE49-F238E27FC236}">
                <a16:creationId xmlns:a16="http://schemas.microsoft.com/office/drawing/2014/main" id="{CAAB67EA-45DA-B4DF-DE82-F512349F79AA}"/>
              </a:ext>
            </a:extLst>
          </p:cNvPr>
          <p:cNvSpPr/>
          <p:nvPr/>
        </p:nvSpPr>
        <p:spPr>
          <a:xfrm>
            <a:off x="6257256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3" name="Rektangel 82">
            <a:extLst>
              <a:ext uri="{FF2B5EF4-FFF2-40B4-BE49-F238E27FC236}">
                <a16:creationId xmlns:a16="http://schemas.microsoft.com/office/drawing/2014/main" id="{9430EB1B-3E3D-6DF3-A1CD-8E849FA94DE0}"/>
              </a:ext>
            </a:extLst>
          </p:cNvPr>
          <p:cNvSpPr/>
          <p:nvPr/>
        </p:nvSpPr>
        <p:spPr>
          <a:xfrm>
            <a:off x="7294015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4" name="Rektangel 83">
            <a:extLst>
              <a:ext uri="{FF2B5EF4-FFF2-40B4-BE49-F238E27FC236}">
                <a16:creationId xmlns:a16="http://schemas.microsoft.com/office/drawing/2014/main" id="{74865CFC-EE0E-5A94-9875-4062F80765D2}"/>
              </a:ext>
            </a:extLst>
          </p:cNvPr>
          <p:cNvSpPr/>
          <p:nvPr/>
        </p:nvSpPr>
        <p:spPr>
          <a:xfrm>
            <a:off x="8330774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5" name="Rektangel 84">
            <a:extLst>
              <a:ext uri="{FF2B5EF4-FFF2-40B4-BE49-F238E27FC236}">
                <a16:creationId xmlns:a16="http://schemas.microsoft.com/office/drawing/2014/main" id="{0A3F8762-F3C2-A0F6-0AFA-7983DAFE63AF}"/>
              </a:ext>
            </a:extLst>
          </p:cNvPr>
          <p:cNvSpPr/>
          <p:nvPr/>
        </p:nvSpPr>
        <p:spPr>
          <a:xfrm>
            <a:off x="9367533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  <p:sp>
        <p:nvSpPr>
          <p:cNvPr id="86" name="Rektangel 85">
            <a:extLst>
              <a:ext uri="{FF2B5EF4-FFF2-40B4-BE49-F238E27FC236}">
                <a16:creationId xmlns:a16="http://schemas.microsoft.com/office/drawing/2014/main" id="{8FF97D64-9AFE-F1C1-948D-CA6AC8F4F1F9}"/>
              </a:ext>
            </a:extLst>
          </p:cNvPr>
          <p:cNvSpPr/>
          <p:nvPr/>
        </p:nvSpPr>
        <p:spPr>
          <a:xfrm>
            <a:off x="10404291" y="5029017"/>
            <a:ext cx="889457" cy="528417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22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øtereferat" id="{817ABA4C-B08D-EB41-A222-D5712B7DC7A1}" vid="{639C724D-F8F3-7E44-937D-A40EC8BF0E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24</TotalTime>
  <Words>4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Kaja Josefine Larsen</dc:creator>
  <cp:lastModifiedBy>Kaja Josefine Larsen</cp:lastModifiedBy>
  <cp:revision>2</cp:revision>
  <dcterms:created xsi:type="dcterms:W3CDTF">2023-09-21T13:48:45Z</dcterms:created>
  <dcterms:modified xsi:type="dcterms:W3CDTF">2023-09-22T10:19:37Z</dcterms:modified>
</cp:coreProperties>
</file>