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DB88F9-B559-4F67-95F2-40D91DDC0F91}" v="2" dt="2023-09-28T06:07:34.421"/>
    <p1510:client id="{E9F10B83-2882-4AA9-9F30-6CBF027AC054}" v="3" dt="2023-10-06T08:18:06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601" autoAdjust="0"/>
  </p:normalViewPr>
  <p:slideViewPr>
    <p:cSldViewPr snapToGrid="0">
      <p:cViewPr varScale="1">
        <p:scale>
          <a:sx n="114" d="100"/>
          <a:sy n="114" d="100"/>
        </p:scale>
        <p:origin x="102" y="10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E9F10B83-2882-4AA9-9F30-6CBF027AC054}"/>
    <pc:docChg chg="delSld sldOrd">
      <pc:chgData name="Steinar Hjelset" userId="S::steinar.hjelset@ks.no::900bcac5-039b-480b-8b37-a8273c2e007f" providerId="AD" clId="Web-{E9F10B83-2882-4AA9-9F30-6CBF027AC054}" dt="2023-10-06T08:18:06.295" v="2"/>
      <pc:docMkLst>
        <pc:docMk/>
      </pc:docMkLst>
      <pc:sldChg chg="ord">
        <pc:chgData name="Steinar Hjelset" userId="S::steinar.hjelset@ks.no::900bcac5-039b-480b-8b37-a8273c2e007f" providerId="AD" clId="Web-{E9F10B83-2882-4AA9-9F30-6CBF027AC054}" dt="2023-10-06T08:17:53.779" v="1"/>
        <pc:sldMkLst>
          <pc:docMk/>
          <pc:sldMk cId="234663613" sldId="257"/>
        </pc:sldMkLst>
      </pc:sldChg>
      <pc:sldChg chg="del">
        <pc:chgData name="Steinar Hjelset" userId="S::steinar.hjelset@ks.no::900bcac5-039b-480b-8b37-a8273c2e007f" providerId="AD" clId="Web-{E9F10B83-2882-4AA9-9F30-6CBF027AC054}" dt="2023-10-06T08:18:06.295" v="2"/>
        <pc:sldMkLst>
          <pc:docMk/>
          <pc:sldMk cId="4037291449" sldId="258"/>
        </pc:sldMkLst>
      </pc:sldChg>
      <pc:sldChg chg="del">
        <pc:chgData name="Steinar Hjelset" userId="S::steinar.hjelset@ks.no::900bcac5-039b-480b-8b37-a8273c2e007f" providerId="AD" clId="Web-{E9F10B83-2882-4AA9-9F30-6CBF027AC054}" dt="2023-10-06T08:17:50.045" v="0"/>
        <pc:sldMkLst>
          <pc:docMk/>
          <pc:sldMk cId="1875705078" sldId="259"/>
        </pc:sldMkLst>
      </pc:sldChg>
    </pc:docChg>
  </pc:docChgLst>
  <pc:docChgLst>
    <pc:chgData name="Steinar Hjelset" userId="S::steinar.hjelset@ks.no::900bcac5-039b-480b-8b37-a8273c2e007f" providerId="AD" clId="Web-{C1DB88F9-B559-4F67-95F2-40D91DDC0F91}"/>
    <pc:docChg chg="modSld">
      <pc:chgData name="Steinar Hjelset" userId="S::steinar.hjelset@ks.no::900bcac5-039b-480b-8b37-a8273c2e007f" providerId="AD" clId="Web-{C1DB88F9-B559-4F67-95F2-40D91DDC0F91}" dt="2023-09-28T06:07:33.328" v="0" actId="20577"/>
      <pc:docMkLst>
        <pc:docMk/>
      </pc:docMkLst>
      <pc:sldChg chg="modSp">
        <pc:chgData name="Steinar Hjelset" userId="S::steinar.hjelset@ks.no::900bcac5-039b-480b-8b37-a8273c2e007f" providerId="AD" clId="Web-{C1DB88F9-B559-4F67-95F2-40D91DDC0F91}" dt="2023-09-28T06:07:33.328" v="0" actId="20577"/>
        <pc:sldMkLst>
          <pc:docMk/>
          <pc:sldMk cId="2350411187" sldId="256"/>
        </pc:sldMkLst>
        <pc:spChg chg="mod">
          <ac:chgData name="Steinar Hjelset" userId="S::steinar.hjelset@ks.no::900bcac5-039b-480b-8b37-a8273c2e007f" providerId="AD" clId="Web-{C1DB88F9-B559-4F67-95F2-40D91DDC0F91}" dt="2023-09-28T06:07:33.328" v="0" actId="20577"/>
          <ac:spMkLst>
            <pc:docMk/>
            <pc:sldMk cId="2350411187" sldId="256"/>
            <ac:spMk id="3" creationId="{EAAE4623-BB01-47D5-850B-B7E71C39922B}"/>
          </ac:spMkLst>
        </pc:spChg>
      </pc:sldChg>
    </pc:docChg>
  </pc:docChgLst>
  <pc:docChgLst>
    <pc:chgData name="Steinar Hjelset" userId="900bcac5-039b-480b-8b37-a8273c2e007f" providerId="ADAL" clId="{852C6571-5FEA-4553-92F0-4C5ABF9B765A}"/>
    <pc:docChg chg="custSel addSld modSld">
      <pc:chgData name="Steinar Hjelset" userId="900bcac5-039b-480b-8b37-a8273c2e007f" providerId="ADAL" clId="{852C6571-5FEA-4553-92F0-4C5ABF9B765A}" dt="2022-05-25T12:06:02.045" v="131" actId="20577"/>
      <pc:docMkLst>
        <pc:docMk/>
      </pc:docMkLst>
      <pc:sldChg chg="modSp mod">
        <pc:chgData name="Steinar Hjelset" userId="900bcac5-039b-480b-8b37-a8273c2e007f" providerId="ADAL" clId="{852C6571-5FEA-4553-92F0-4C5ABF9B765A}" dt="2022-05-25T12:04:52.998" v="51" actId="5793"/>
        <pc:sldMkLst>
          <pc:docMk/>
          <pc:sldMk cId="2350411187" sldId="256"/>
        </pc:sldMkLst>
        <pc:spChg chg="mod">
          <ac:chgData name="Steinar Hjelset" userId="900bcac5-039b-480b-8b37-a8273c2e007f" providerId="ADAL" clId="{852C6571-5FEA-4553-92F0-4C5ABF9B765A}" dt="2022-05-25T12:04:45.781" v="17" actId="20577"/>
          <ac:spMkLst>
            <pc:docMk/>
            <pc:sldMk cId="2350411187" sldId="256"/>
            <ac:spMk id="2" creationId="{2E9EF593-AA82-4714-97F5-8DB112ACDBD0}"/>
          </ac:spMkLst>
        </pc:spChg>
        <pc:spChg chg="mod">
          <ac:chgData name="Steinar Hjelset" userId="900bcac5-039b-480b-8b37-a8273c2e007f" providerId="ADAL" clId="{852C6571-5FEA-4553-92F0-4C5ABF9B765A}" dt="2022-05-25T12:04:52.998" v="51" actId="5793"/>
          <ac:spMkLst>
            <pc:docMk/>
            <pc:sldMk cId="2350411187" sldId="256"/>
            <ac:spMk id="3" creationId="{EAAE4623-BB01-47D5-850B-B7E71C39922B}"/>
          </ac:spMkLst>
        </pc:spChg>
      </pc:sldChg>
      <pc:sldChg chg="modSp new mod">
        <pc:chgData name="Steinar Hjelset" userId="900bcac5-039b-480b-8b37-a8273c2e007f" providerId="ADAL" clId="{852C6571-5FEA-4553-92F0-4C5ABF9B765A}" dt="2022-05-25T12:05:45.195" v="104" actId="20577"/>
        <pc:sldMkLst>
          <pc:docMk/>
          <pc:sldMk cId="234663613" sldId="257"/>
        </pc:sldMkLst>
        <pc:spChg chg="mod">
          <ac:chgData name="Steinar Hjelset" userId="900bcac5-039b-480b-8b37-a8273c2e007f" providerId="ADAL" clId="{852C6571-5FEA-4553-92F0-4C5ABF9B765A}" dt="2022-05-25T12:05:45.195" v="104" actId="20577"/>
          <ac:spMkLst>
            <pc:docMk/>
            <pc:sldMk cId="234663613" sldId="257"/>
            <ac:spMk id="2" creationId="{741ED83E-98E1-4406-8D18-38A0688BEE0D}"/>
          </ac:spMkLst>
        </pc:spChg>
        <pc:spChg chg="mod">
          <ac:chgData name="Steinar Hjelset" userId="900bcac5-039b-480b-8b37-a8273c2e007f" providerId="ADAL" clId="{852C6571-5FEA-4553-92F0-4C5ABF9B765A}" dt="2022-05-25T12:05:16.593" v="79"/>
          <ac:spMkLst>
            <pc:docMk/>
            <pc:sldMk cId="234663613" sldId="257"/>
            <ac:spMk id="3" creationId="{A54FECE4-2B36-43DC-A3CA-D83F0E79AC47}"/>
          </ac:spMkLst>
        </pc:spChg>
      </pc:sldChg>
      <pc:sldChg chg="modSp new mod">
        <pc:chgData name="Steinar Hjelset" userId="900bcac5-039b-480b-8b37-a8273c2e007f" providerId="ADAL" clId="{852C6571-5FEA-4553-92F0-4C5ABF9B765A}" dt="2022-05-25T12:05:33.647" v="102" actId="5793"/>
        <pc:sldMkLst>
          <pc:docMk/>
          <pc:sldMk cId="4037291449" sldId="258"/>
        </pc:sldMkLst>
        <pc:spChg chg="mod">
          <ac:chgData name="Steinar Hjelset" userId="900bcac5-039b-480b-8b37-a8273c2e007f" providerId="ADAL" clId="{852C6571-5FEA-4553-92F0-4C5ABF9B765A}" dt="2022-05-25T12:05:26.684" v="97" actId="20577"/>
          <ac:spMkLst>
            <pc:docMk/>
            <pc:sldMk cId="4037291449" sldId="258"/>
            <ac:spMk id="2" creationId="{8DFC56CA-80C1-4D9B-8DEC-F989A786FB4B}"/>
          </ac:spMkLst>
        </pc:spChg>
        <pc:spChg chg="mod">
          <ac:chgData name="Steinar Hjelset" userId="900bcac5-039b-480b-8b37-a8273c2e007f" providerId="ADAL" clId="{852C6571-5FEA-4553-92F0-4C5ABF9B765A}" dt="2022-05-25T12:05:33.647" v="102" actId="5793"/>
          <ac:spMkLst>
            <pc:docMk/>
            <pc:sldMk cId="4037291449" sldId="258"/>
            <ac:spMk id="3" creationId="{DE9C21E7-8DED-419B-90D4-30D3E10FFA0B}"/>
          </ac:spMkLst>
        </pc:spChg>
      </pc:sldChg>
      <pc:sldChg chg="modSp new mod">
        <pc:chgData name="Steinar Hjelset" userId="900bcac5-039b-480b-8b37-a8273c2e007f" providerId="ADAL" clId="{852C6571-5FEA-4553-92F0-4C5ABF9B765A}" dt="2022-05-25T12:06:02.045" v="131" actId="20577"/>
        <pc:sldMkLst>
          <pc:docMk/>
          <pc:sldMk cId="1875705078" sldId="259"/>
        </pc:sldMkLst>
        <pc:spChg chg="mod">
          <ac:chgData name="Steinar Hjelset" userId="900bcac5-039b-480b-8b37-a8273c2e007f" providerId="ADAL" clId="{852C6571-5FEA-4553-92F0-4C5ABF9B765A}" dt="2022-05-25T12:05:52.276" v="127" actId="20577"/>
          <ac:spMkLst>
            <pc:docMk/>
            <pc:sldMk cId="1875705078" sldId="259"/>
            <ac:spMk id="2" creationId="{AC51B63A-55F3-440A-B157-80B401843EFC}"/>
          </ac:spMkLst>
        </pc:spChg>
        <pc:spChg chg="mod">
          <ac:chgData name="Steinar Hjelset" userId="900bcac5-039b-480b-8b37-a8273c2e007f" providerId="ADAL" clId="{852C6571-5FEA-4553-92F0-4C5ABF9B765A}" dt="2022-05-25T12:06:02.045" v="131" actId="20577"/>
          <ac:spMkLst>
            <pc:docMk/>
            <pc:sldMk cId="1875705078" sldId="259"/>
            <ac:spMk id="3" creationId="{9A429840-EDB3-4EE6-A6F1-EBD33263661F}"/>
          </ac:spMkLst>
        </pc:spChg>
      </pc:sldChg>
    </pc:docChg>
  </pc:docChgLst>
  <pc:docChgLst>
    <pc:chgData name="Steinar Hjelset" userId="900bcac5-039b-480b-8b37-a8273c2e007f" providerId="ADAL" clId="{04667F79-13A1-4E8B-91A3-D1CEA7DF2794}"/>
    <pc:docChg chg="undo custSel addSld modSld">
      <pc:chgData name="Steinar Hjelset" userId="900bcac5-039b-480b-8b37-a8273c2e007f" providerId="ADAL" clId="{04667F79-13A1-4E8B-91A3-D1CEA7DF2794}" dt="2021-10-27T08:31:23.169" v="2074" actId="14734"/>
      <pc:docMkLst>
        <pc:docMk/>
      </pc:docMkLst>
      <pc:sldChg chg="addSp modSp mod">
        <pc:chgData name="Steinar Hjelset" userId="900bcac5-039b-480b-8b37-a8273c2e007f" providerId="ADAL" clId="{04667F79-13A1-4E8B-91A3-D1CEA7DF2794}" dt="2021-10-27T06:09:32.392" v="2044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4667F79-13A1-4E8B-91A3-D1CEA7DF2794}" dt="2021-10-27T06:09:32.392" v="2044" actId="20577"/>
          <ac:spMkLst>
            <pc:docMk/>
            <pc:sldMk cId="694676538" sldId="256"/>
            <ac:spMk id="2" creationId="{B274ABDF-749B-44CB-AC2A-0126F8845685}"/>
          </ac:spMkLst>
        </pc:spChg>
        <pc:spChg chg="add mod">
          <ac:chgData name="Steinar Hjelset" userId="900bcac5-039b-480b-8b37-a8273c2e007f" providerId="ADAL" clId="{04667F79-13A1-4E8B-91A3-D1CEA7DF2794}" dt="2021-10-21T12:19:52.256" v="27" actId="242"/>
          <ac:spMkLst>
            <pc:docMk/>
            <pc:sldMk cId="694676538" sldId="256"/>
            <ac:spMk id="4" creationId="{1947A0C2-09C7-45A2-B480-9D3F3755D281}"/>
          </ac:spMkLst>
        </pc:spChg>
      </pc:sldChg>
      <pc:sldChg chg="modSp mod">
        <pc:chgData name="Steinar Hjelset" userId="900bcac5-039b-480b-8b37-a8273c2e007f" providerId="ADAL" clId="{04667F79-13A1-4E8B-91A3-D1CEA7DF2794}" dt="2021-10-26T12:14:37.444" v="1030" actId="20577"/>
        <pc:sldMkLst>
          <pc:docMk/>
          <pc:sldMk cId="2544406798" sldId="267"/>
        </pc:sldMkLst>
        <pc:spChg chg="mod">
          <ac:chgData name="Steinar Hjelset" userId="900bcac5-039b-480b-8b37-a8273c2e007f" providerId="ADAL" clId="{04667F79-13A1-4E8B-91A3-D1CEA7DF2794}" dt="2021-10-26T12:14:37.444" v="1030" actId="20577"/>
          <ac:spMkLst>
            <pc:docMk/>
            <pc:sldMk cId="2544406798" sldId="267"/>
            <ac:spMk id="3" creationId="{22CF20B5-6BC9-4E92-97D8-D143AD9A9748}"/>
          </ac:spMkLst>
        </pc:spChg>
      </pc:sldChg>
      <pc:sldChg chg="modSp mod">
        <pc:chgData name="Steinar Hjelset" userId="900bcac5-039b-480b-8b37-a8273c2e007f" providerId="ADAL" clId="{04667F79-13A1-4E8B-91A3-D1CEA7DF2794}" dt="2021-10-27T08:31:23.169" v="2074" actId="14734"/>
        <pc:sldMkLst>
          <pc:docMk/>
          <pc:sldMk cId="3608461262" sldId="271"/>
        </pc:sldMkLst>
        <pc:spChg chg="mod">
          <ac:chgData name="Steinar Hjelset" userId="900bcac5-039b-480b-8b37-a8273c2e007f" providerId="ADAL" clId="{04667F79-13A1-4E8B-91A3-D1CEA7DF2794}" dt="2021-10-27T06:09:42.440" v="2054" actId="20577"/>
          <ac:spMkLst>
            <pc:docMk/>
            <pc:sldMk cId="3608461262" sldId="271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7T08:31:23.169" v="2074" actId="14734"/>
          <ac:graphicFrameMkLst>
            <pc:docMk/>
            <pc:sldMk cId="3608461262" sldId="271"/>
            <ac:graphicFrameMk id="4" creationId="{4A5E37EC-0C6B-4E54-831B-B65C62B44AB4}"/>
          </ac:graphicFrameMkLst>
        </pc:graphicFrameChg>
      </pc:sldChg>
      <pc:sldChg chg="modSp mod">
        <pc:chgData name="Steinar Hjelset" userId="900bcac5-039b-480b-8b37-a8273c2e007f" providerId="ADAL" clId="{04667F79-13A1-4E8B-91A3-D1CEA7DF2794}" dt="2021-10-27T06:09:51.613" v="2066" actId="20577"/>
        <pc:sldMkLst>
          <pc:docMk/>
          <pc:sldMk cId="3422015642" sldId="272"/>
        </pc:sldMkLst>
        <pc:spChg chg="mod">
          <ac:chgData name="Steinar Hjelset" userId="900bcac5-039b-480b-8b37-a8273c2e007f" providerId="ADAL" clId="{04667F79-13A1-4E8B-91A3-D1CEA7DF2794}" dt="2021-10-27T06:09:51.613" v="2066" actId="20577"/>
          <ac:spMkLst>
            <pc:docMk/>
            <pc:sldMk cId="3422015642" sldId="272"/>
            <ac:spMk id="2" creationId="{79E1C52F-8213-4527-9B5B-70092E13A61F}"/>
          </ac:spMkLst>
        </pc:spChg>
        <pc:graphicFrameChg chg="modGraphic">
          <ac:chgData name="Steinar Hjelset" userId="900bcac5-039b-480b-8b37-a8273c2e007f" providerId="ADAL" clId="{04667F79-13A1-4E8B-91A3-D1CEA7DF2794}" dt="2021-10-26T12:08:51.665" v="892" actId="6549"/>
          <ac:graphicFrameMkLst>
            <pc:docMk/>
            <pc:sldMk cId="3422015642" sldId="272"/>
            <ac:graphicFrameMk id="4" creationId="{4A5E37EC-0C6B-4E54-831B-B65C62B44AB4}"/>
          </ac:graphicFrameMkLst>
        </pc:graphicFrameChg>
      </pc:sldChg>
      <pc:sldChg chg="modSp new mod">
        <pc:chgData name="Steinar Hjelset" userId="900bcac5-039b-480b-8b37-a8273c2e007f" providerId="ADAL" clId="{04667F79-13A1-4E8B-91A3-D1CEA7DF2794}" dt="2021-10-27T06:10:01.040" v="2068" actId="20577"/>
        <pc:sldMkLst>
          <pc:docMk/>
          <pc:sldMk cId="2497073314" sldId="273"/>
        </pc:sldMkLst>
        <pc:spChg chg="mod">
          <ac:chgData name="Steinar Hjelset" userId="900bcac5-039b-480b-8b37-a8273c2e007f" providerId="ADAL" clId="{04667F79-13A1-4E8B-91A3-D1CEA7DF2794}" dt="2021-10-27T06:10:01.040" v="2068" actId="20577"/>
          <ac:spMkLst>
            <pc:docMk/>
            <pc:sldMk cId="2497073314" sldId="273"/>
            <ac:spMk id="2" creationId="{4F98F400-D69E-47D7-97B8-FE688829BAA5}"/>
          </ac:spMkLst>
        </pc:spChg>
        <pc:spChg chg="mod">
          <ac:chgData name="Steinar Hjelset" userId="900bcac5-039b-480b-8b37-a8273c2e007f" providerId="ADAL" clId="{04667F79-13A1-4E8B-91A3-D1CEA7DF2794}" dt="2021-10-26T12:17:28.880" v="1332" actId="20577"/>
          <ac:spMkLst>
            <pc:docMk/>
            <pc:sldMk cId="2497073314" sldId="273"/>
            <ac:spMk id="3" creationId="{44EDB3E0-DF7C-40DE-A527-24C4DBDF361E}"/>
          </ac:spMkLst>
        </pc:spChg>
      </pc:sldChg>
      <pc:sldChg chg="modSp new mod">
        <pc:chgData name="Steinar Hjelset" userId="900bcac5-039b-480b-8b37-a8273c2e007f" providerId="ADAL" clId="{04667F79-13A1-4E8B-91A3-D1CEA7DF2794}" dt="2021-10-26T12:35:30.464" v="2020" actId="20577"/>
        <pc:sldMkLst>
          <pc:docMk/>
          <pc:sldMk cId="1752599194" sldId="274"/>
        </pc:sldMkLst>
        <pc:spChg chg="mod">
          <ac:chgData name="Steinar Hjelset" userId="900bcac5-039b-480b-8b37-a8273c2e007f" providerId="ADAL" clId="{04667F79-13A1-4E8B-91A3-D1CEA7DF2794}" dt="2021-10-26T12:32:26.536" v="1991" actId="20577"/>
          <ac:spMkLst>
            <pc:docMk/>
            <pc:sldMk cId="1752599194" sldId="274"/>
            <ac:spMk id="2" creationId="{8DE174B5-0A4D-4FAB-B0AA-75FC30B7935C}"/>
          </ac:spMkLst>
        </pc:spChg>
        <pc:spChg chg="mod">
          <ac:chgData name="Steinar Hjelset" userId="900bcac5-039b-480b-8b37-a8273c2e007f" providerId="ADAL" clId="{04667F79-13A1-4E8B-91A3-D1CEA7DF2794}" dt="2021-10-26T12:35:30.464" v="2020" actId="20577"/>
          <ac:spMkLst>
            <pc:docMk/>
            <pc:sldMk cId="1752599194" sldId="274"/>
            <ac:spMk id="3" creationId="{A90C33FE-5E13-4188-AAF2-BA77393905ED}"/>
          </ac:spMkLst>
        </pc:spChg>
      </pc:sldChg>
    </pc:docChg>
  </pc:docChgLst>
  <pc:docChgLst>
    <pc:chgData name="Steinar Hjelset" userId="900bcac5-039b-480b-8b37-a8273c2e007f" providerId="ADAL" clId="{3E85265A-30A1-4D66-88C2-731ACA83930C}"/>
    <pc:docChg chg="addSld delSld">
      <pc:chgData name="Steinar Hjelset" userId="900bcac5-039b-480b-8b37-a8273c2e007f" providerId="ADAL" clId="{3E85265A-30A1-4D66-88C2-731ACA83930C}" dt="2022-05-23T09:36:34.269" v="1" actId="680"/>
      <pc:docMkLst>
        <pc:docMk/>
      </pc:docMkLst>
      <pc:sldChg chg="new">
        <pc:chgData name="Steinar Hjelset" userId="900bcac5-039b-480b-8b37-a8273c2e007f" providerId="ADAL" clId="{3E85265A-30A1-4D66-88C2-731ACA83930C}" dt="2022-05-23T09:36:34.269" v="1" actId="680"/>
        <pc:sldMkLst>
          <pc:docMk/>
          <pc:sldMk cId="2350411187" sldId="25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41648534" sldId="266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1157876418" sldId="279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220915096" sldId="280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2721611454" sldId="281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42040210" sldId="282"/>
        </pc:sldMkLst>
      </pc:sldChg>
      <pc:sldChg chg="del">
        <pc:chgData name="Steinar Hjelset" userId="900bcac5-039b-480b-8b37-a8273c2e007f" providerId="ADAL" clId="{3E85265A-30A1-4D66-88C2-731ACA83930C}" dt="2022-05-23T09:36:32.205" v="0" actId="47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FED0024C-63E1-49AB-8E71-038C13BEA465}"/>
    <pc:docChg chg="undo custSel addSld delSld modSld sldOrd">
      <pc:chgData name="Steinar Hjelset" userId="900bcac5-039b-480b-8b37-a8273c2e007f" providerId="ADAL" clId="{FED0024C-63E1-49AB-8E71-038C13BEA465}" dt="2022-02-14T08:23:47.987" v="2289" actId="20577"/>
      <pc:docMkLst>
        <pc:docMk/>
      </pc:docMkLst>
      <pc:sldChg chg="delSp modSp add mod ord">
        <pc:chgData name="Steinar Hjelset" userId="900bcac5-039b-480b-8b37-a8273c2e007f" providerId="ADAL" clId="{FED0024C-63E1-49AB-8E71-038C13BEA465}" dt="2022-02-14T08:23:47.987" v="2289" actId="20577"/>
        <pc:sldMkLst>
          <pc:docMk/>
          <pc:sldMk cId="4241648534" sldId="266"/>
        </pc:sldMkLst>
        <pc:spChg chg="mod">
          <ac:chgData name="Steinar Hjelset" userId="900bcac5-039b-480b-8b37-a8273c2e007f" providerId="ADAL" clId="{FED0024C-63E1-49AB-8E71-038C13BEA465}" dt="2022-02-14T08:23:32.857" v="2255" actId="20577"/>
          <ac:spMkLst>
            <pc:docMk/>
            <pc:sldMk cId="4241648534" sldId="266"/>
            <ac:spMk id="39" creationId="{B0829B36-1815-4A9E-A8D1-F2E08FCF4A6F}"/>
          </ac:spMkLst>
        </pc:spChg>
        <pc:spChg chg="mod">
          <ac:chgData name="Steinar Hjelset" userId="900bcac5-039b-480b-8b37-a8273c2e007f" providerId="ADAL" clId="{FED0024C-63E1-49AB-8E71-038C13BEA465}" dt="2022-02-14T08:23:23.350" v="2243" actId="20577"/>
          <ac:spMkLst>
            <pc:docMk/>
            <pc:sldMk cId="4241648534" sldId="266"/>
            <ac:spMk id="40" creationId="{97FB6505-B176-4A0C-9DE0-2679924F3BFD}"/>
          </ac:spMkLst>
        </pc:spChg>
        <pc:spChg chg="mod">
          <ac:chgData name="Steinar Hjelset" userId="900bcac5-039b-480b-8b37-a8273c2e007f" providerId="ADAL" clId="{FED0024C-63E1-49AB-8E71-038C13BEA465}" dt="2022-02-14T08:23:43.556" v="2280" actId="20577"/>
          <ac:spMkLst>
            <pc:docMk/>
            <pc:sldMk cId="4241648534" sldId="266"/>
            <ac:spMk id="43" creationId="{D9A4A0EB-62B6-4AC6-A9F9-6DBB25F3831E}"/>
          </ac:spMkLst>
        </pc:spChg>
        <pc:spChg chg="mod">
          <ac:chgData name="Steinar Hjelset" userId="900bcac5-039b-480b-8b37-a8273c2e007f" providerId="ADAL" clId="{FED0024C-63E1-49AB-8E71-038C13BEA465}" dt="2022-02-14T08:23:47.987" v="2289" actId="20577"/>
          <ac:spMkLst>
            <pc:docMk/>
            <pc:sldMk cId="4241648534" sldId="266"/>
            <ac:spMk id="45" creationId="{0E14865D-30B6-42EC-A744-AC16D0603923}"/>
          </ac:spMkLst>
        </pc:spChg>
        <pc:picChg chg="del">
          <ac:chgData name="Steinar Hjelset" userId="900bcac5-039b-480b-8b37-a8273c2e007f" providerId="ADAL" clId="{FED0024C-63E1-49AB-8E71-038C13BEA465}" dt="2022-01-24T09:39:03.287" v="911" actId="478"/>
          <ac:picMkLst>
            <pc:docMk/>
            <pc:sldMk cId="4241648534" sldId="266"/>
            <ac:picMk id="23" creationId="{D9515C86-46BC-4C1E-B098-1B1454CDAF9E}"/>
          </ac:picMkLst>
        </pc:picChg>
      </pc:sldChg>
      <pc:sldChg chg="del">
        <pc:chgData name="Steinar Hjelset" userId="900bcac5-039b-480b-8b37-a8273c2e007f" providerId="ADAL" clId="{FED0024C-63E1-49AB-8E71-038C13BEA465}" dt="2022-01-14T08:42:09.601" v="1" actId="47"/>
        <pc:sldMkLst>
          <pc:docMk/>
          <pc:sldMk cId="2901984840" sldId="277"/>
        </pc:sldMkLst>
      </pc:sldChg>
      <pc:sldChg chg="del">
        <pc:chgData name="Steinar Hjelset" userId="900bcac5-039b-480b-8b37-a8273c2e007f" providerId="ADAL" clId="{FED0024C-63E1-49AB-8E71-038C13BEA465}" dt="2022-01-14T08:42:10.742" v="2" actId="47"/>
        <pc:sldMkLst>
          <pc:docMk/>
          <pc:sldMk cId="959468413" sldId="278"/>
        </pc:sldMkLst>
      </pc:sldChg>
      <pc:sldChg chg="addSp delSp modSp new mod">
        <pc:chgData name="Steinar Hjelset" userId="900bcac5-039b-480b-8b37-a8273c2e007f" providerId="ADAL" clId="{FED0024C-63E1-49AB-8E71-038C13BEA465}" dt="2022-01-28T10:17:28.990" v="1845" actId="20577"/>
        <pc:sldMkLst>
          <pc:docMk/>
          <pc:sldMk cId="1157876418" sldId="279"/>
        </pc:sldMkLst>
        <pc:spChg chg="mod">
          <ac:chgData name="Steinar Hjelset" userId="900bcac5-039b-480b-8b37-a8273c2e007f" providerId="ADAL" clId="{FED0024C-63E1-49AB-8E71-038C13BEA465}" dt="2022-01-24T09:38:56.716" v="910" actId="114"/>
          <ac:spMkLst>
            <pc:docMk/>
            <pc:sldMk cId="1157876418" sldId="279"/>
            <ac:spMk id="2" creationId="{C0437382-1746-4E54-8B41-0DA5D23C6A79}"/>
          </ac:spMkLst>
        </pc:spChg>
        <pc:spChg chg="del">
          <ac:chgData name="Steinar Hjelset" userId="900bcac5-039b-480b-8b37-a8273c2e007f" providerId="ADAL" clId="{FED0024C-63E1-49AB-8E71-038C13BEA465}" dt="2022-01-14T08:42:22.769" v="3" actId="3680"/>
          <ac:spMkLst>
            <pc:docMk/>
            <pc:sldMk cId="1157876418" sldId="279"/>
            <ac:spMk id="3" creationId="{2B201908-3F0B-4072-AC08-30EEFF8C97F0}"/>
          </ac:spMkLst>
        </pc:spChg>
        <pc:graphicFrameChg chg="add mod ord modGraphic">
          <ac:chgData name="Steinar Hjelset" userId="900bcac5-039b-480b-8b37-a8273c2e007f" providerId="ADAL" clId="{FED0024C-63E1-49AB-8E71-038C13BEA465}" dt="2022-01-28T10:17:28.990" v="1845" actId="20577"/>
          <ac:graphicFrameMkLst>
            <pc:docMk/>
            <pc:sldMk cId="1157876418" sldId="279"/>
            <ac:graphicFrameMk id="4" creationId="{F35C4B03-DF44-458C-9D86-32BB374181A9}"/>
          </ac:graphicFrameMkLst>
        </pc:graphicFrameChg>
      </pc:sldChg>
      <pc:sldChg chg="modSp new mod ord">
        <pc:chgData name="Steinar Hjelset" userId="900bcac5-039b-480b-8b37-a8273c2e007f" providerId="ADAL" clId="{FED0024C-63E1-49AB-8E71-038C13BEA465}" dt="2022-01-28T08:58:34.212" v="979" actId="20577"/>
        <pc:sldMkLst>
          <pc:docMk/>
          <pc:sldMk cId="2220915096" sldId="280"/>
        </pc:sldMkLst>
        <pc:spChg chg="mod">
          <ac:chgData name="Steinar Hjelset" userId="900bcac5-039b-480b-8b37-a8273c2e007f" providerId="ADAL" clId="{FED0024C-63E1-49AB-8E71-038C13BEA465}" dt="2022-01-24T09:38:44.319" v="892" actId="114"/>
          <ac:spMkLst>
            <pc:docMk/>
            <pc:sldMk cId="2220915096" sldId="280"/>
            <ac:spMk id="2" creationId="{CA65186A-CE7D-42CC-909D-765D32BAC554}"/>
          </ac:spMkLst>
        </pc:spChg>
        <pc:spChg chg="mod">
          <ac:chgData name="Steinar Hjelset" userId="900bcac5-039b-480b-8b37-a8273c2e007f" providerId="ADAL" clId="{FED0024C-63E1-49AB-8E71-038C13BEA465}" dt="2022-01-28T08:58:34.212" v="979" actId="20577"/>
          <ac:spMkLst>
            <pc:docMk/>
            <pc:sldMk cId="2220915096" sldId="280"/>
            <ac:spMk id="3" creationId="{438C699C-2717-463A-8DC4-6C3294A8BF89}"/>
          </ac:spMkLst>
        </pc:spChg>
      </pc:sldChg>
      <pc:sldChg chg="modSp new mod">
        <pc:chgData name="Steinar Hjelset" userId="900bcac5-039b-480b-8b37-a8273c2e007f" providerId="ADAL" clId="{FED0024C-63E1-49AB-8E71-038C13BEA465}" dt="2022-01-28T10:26:13.397" v="2231" actId="20577"/>
        <pc:sldMkLst>
          <pc:docMk/>
          <pc:sldMk cId="2721611454" sldId="281"/>
        </pc:sldMkLst>
        <pc:spChg chg="mod">
          <ac:chgData name="Steinar Hjelset" userId="900bcac5-039b-480b-8b37-a8273c2e007f" providerId="ADAL" clId="{FED0024C-63E1-49AB-8E71-038C13BEA465}" dt="2022-01-24T08:53:32.327" v="566" actId="20577"/>
          <ac:spMkLst>
            <pc:docMk/>
            <pc:sldMk cId="2721611454" sldId="281"/>
            <ac:spMk id="2" creationId="{DD7CE39D-84F7-4D03-BF67-7D6D6CCE00C6}"/>
          </ac:spMkLst>
        </pc:spChg>
        <pc:spChg chg="mod">
          <ac:chgData name="Steinar Hjelset" userId="900bcac5-039b-480b-8b37-a8273c2e007f" providerId="ADAL" clId="{FED0024C-63E1-49AB-8E71-038C13BEA465}" dt="2022-01-28T10:26:13.397" v="2231" actId="20577"/>
          <ac:spMkLst>
            <pc:docMk/>
            <pc:sldMk cId="2721611454" sldId="281"/>
            <ac:spMk id="3" creationId="{03B1D429-9298-4CB4-8E9E-BCE2B66B106D}"/>
          </ac:spMkLst>
        </pc:spChg>
      </pc:sldChg>
      <pc:sldChg chg="modSp new mod">
        <pc:chgData name="Steinar Hjelset" userId="900bcac5-039b-480b-8b37-a8273c2e007f" providerId="ADAL" clId="{FED0024C-63E1-49AB-8E71-038C13BEA465}" dt="2022-01-28T09:08:01.324" v="1323" actId="13926"/>
        <pc:sldMkLst>
          <pc:docMk/>
          <pc:sldMk cId="42040210" sldId="282"/>
        </pc:sldMkLst>
        <pc:spChg chg="mod">
          <ac:chgData name="Steinar Hjelset" userId="900bcac5-039b-480b-8b37-a8273c2e007f" providerId="ADAL" clId="{FED0024C-63E1-49AB-8E71-038C13BEA465}" dt="2022-01-24T08:53:40.944" v="600" actId="20577"/>
          <ac:spMkLst>
            <pc:docMk/>
            <pc:sldMk cId="42040210" sldId="282"/>
            <ac:spMk id="2" creationId="{9DED2EF8-BFDA-4F2B-B7EB-3605AB3980EE}"/>
          </ac:spMkLst>
        </pc:spChg>
        <pc:spChg chg="mod">
          <ac:chgData name="Steinar Hjelset" userId="900bcac5-039b-480b-8b37-a8273c2e007f" providerId="ADAL" clId="{FED0024C-63E1-49AB-8E71-038C13BEA465}" dt="2022-01-28T09:08:01.324" v="1323" actId="13926"/>
          <ac:spMkLst>
            <pc:docMk/>
            <pc:sldMk cId="42040210" sldId="282"/>
            <ac:spMk id="3" creationId="{5F4B227D-C26E-49C3-9F14-14950C44F0DF}"/>
          </ac:spMkLst>
        </pc:spChg>
      </pc:sldChg>
      <pc:sldChg chg="add del ord">
        <pc:chgData name="Steinar Hjelset" userId="900bcac5-039b-480b-8b37-a8273c2e007f" providerId="ADAL" clId="{FED0024C-63E1-49AB-8E71-038C13BEA465}" dt="2022-01-24T09:35:36.275" v="865"/>
        <pc:sldMkLst>
          <pc:docMk/>
          <pc:sldMk cId="3608461262" sldId="283"/>
        </pc:sldMkLst>
      </pc:sldChg>
    </pc:docChg>
  </pc:docChgLst>
  <pc:docChgLst>
    <pc:chgData name="Steinar Hjelset" userId="900bcac5-039b-480b-8b37-a8273c2e007f" providerId="ADAL" clId="{78276FE2-0CA8-457A-8EC6-230B237050DD}"/>
    <pc:docChg chg="custSel addSld delSld modSld">
      <pc:chgData name="Steinar Hjelset" userId="900bcac5-039b-480b-8b37-a8273c2e007f" providerId="ADAL" clId="{78276FE2-0CA8-457A-8EC6-230B237050DD}" dt="2022-01-14T08:40:40.944" v="754" actId="2165"/>
      <pc:docMkLst>
        <pc:docMk/>
      </pc:docMkLst>
      <pc:sldChg chg="del">
        <pc:chgData name="Steinar Hjelset" userId="900bcac5-039b-480b-8b37-a8273c2e007f" providerId="ADAL" clId="{78276FE2-0CA8-457A-8EC6-230B237050DD}" dt="2022-01-14T07:39:51.604" v="1" actId="47"/>
        <pc:sldMkLst>
          <pc:docMk/>
          <pc:sldMk cId="694676538" sldId="256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44406798" sldId="267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86888048" sldId="268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608461262" sldId="271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3422015642" sldId="272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497073314" sldId="273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752599194" sldId="274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1047557919" sldId="275"/>
        </pc:sldMkLst>
      </pc:sldChg>
      <pc:sldChg chg="del">
        <pc:chgData name="Steinar Hjelset" userId="900bcac5-039b-480b-8b37-a8273c2e007f" providerId="ADAL" clId="{78276FE2-0CA8-457A-8EC6-230B237050DD}" dt="2022-01-14T07:39:54.238" v="2" actId="47"/>
        <pc:sldMkLst>
          <pc:docMk/>
          <pc:sldMk cId="2501802241" sldId="276"/>
        </pc:sldMkLst>
      </pc:sldChg>
      <pc:sldChg chg="addSp delSp modSp new mod">
        <pc:chgData name="Steinar Hjelset" userId="900bcac5-039b-480b-8b37-a8273c2e007f" providerId="ADAL" clId="{78276FE2-0CA8-457A-8EC6-230B237050DD}" dt="2022-01-14T08:39:25.084" v="702" actId="2165"/>
        <pc:sldMkLst>
          <pc:docMk/>
          <pc:sldMk cId="2901984840" sldId="277"/>
        </pc:sldMkLst>
        <pc:spChg chg="mod">
          <ac:chgData name="Steinar Hjelset" userId="900bcac5-039b-480b-8b37-a8273c2e007f" providerId="ADAL" clId="{78276FE2-0CA8-457A-8EC6-230B237050DD}" dt="2022-01-14T07:40:12.112" v="11" actId="20577"/>
          <ac:spMkLst>
            <pc:docMk/>
            <pc:sldMk cId="2901984840" sldId="277"/>
            <ac:spMk id="2" creationId="{5DF5780B-5B50-4139-919D-A11F4376F13A}"/>
          </ac:spMkLst>
        </pc:spChg>
        <pc:spChg chg="del">
          <ac:chgData name="Steinar Hjelset" userId="900bcac5-039b-480b-8b37-a8273c2e007f" providerId="ADAL" clId="{78276FE2-0CA8-457A-8EC6-230B237050DD}" dt="2022-01-14T07:40:07.885" v="3" actId="3680"/>
          <ac:spMkLst>
            <pc:docMk/>
            <pc:sldMk cId="2901984840" sldId="277"/>
            <ac:spMk id="3" creationId="{DD071979-C563-4B3B-A836-066DF0678907}"/>
          </ac:spMkLst>
        </pc:spChg>
        <pc:graphicFrameChg chg="add mod ord modGraphic">
          <ac:chgData name="Steinar Hjelset" userId="900bcac5-039b-480b-8b37-a8273c2e007f" providerId="ADAL" clId="{78276FE2-0CA8-457A-8EC6-230B237050DD}" dt="2022-01-14T08:39:25.084" v="702" actId="2165"/>
          <ac:graphicFrameMkLst>
            <pc:docMk/>
            <pc:sldMk cId="2901984840" sldId="277"/>
            <ac:graphicFrameMk id="4" creationId="{F0E17247-EC8C-4D48-A560-5FA295E27B46}"/>
          </ac:graphicFrameMkLst>
        </pc:graphicFrameChg>
      </pc:sldChg>
      <pc:sldChg chg="modSp add mod">
        <pc:chgData name="Steinar Hjelset" userId="900bcac5-039b-480b-8b37-a8273c2e007f" providerId="ADAL" clId="{78276FE2-0CA8-457A-8EC6-230B237050DD}" dt="2022-01-14T08:40:40.944" v="754" actId="2165"/>
        <pc:sldMkLst>
          <pc:docMk/>
          <pc:sldMk cId="959468413" sldId="278"/>
        </pc:sldMkLst>
        <pc:graphicFrameChg chg="modGraphic">
          <ac:chgData name="Steinar Hjelset" userId="900bcac5-039b-480b-8b37-a8273c2e007f" providerId="ADAL" clId="{78276FE2-0CA8-457A-8EC6-230B237050DD}" dt="2022-01-14T08:40:40.944" v="754" actId="2165"/>
          <ac:graphicFrameMkLst>
            <pc:docMk/>
            <pc:sldMk cId="959468413" sldId="278"/>
            <ac:graphicFrameMk id="4" creationId="{F0E17247-EC8C-4D48-A560-5FA295E27B46}"/>
          </ac:graphicFrameMkLst>
        </pc:graphicFrameChg>
      </pc:sldChg>
    </pc:docChg>
  </pc:docChgLst>
  <pc:docChgLst>
    <pc:chgData name="Steinar Hjelset" userId="900bcac5-039b-480b-8b37-a8273c2e007f" providerId="ADAL" clId="{8A2AD9DE-BC5A-406E-93C6-34DE891000AA}"/>
    <pc:docChg chg="undo custSel addSld delSld modSld">
      <pc:chgData name="Steinar Hjelset" userId="900bcac5-039b-480b-8b37-a8273c2e007f" providerId="ADAL" clId="{8A2AD9DE-BC5A-406E-93C6-34DE891000AA}" dt="2022-01-04T11:27:03.439" v="963" actId="13926"/>
      <pc:docMkLst>
        <pc:docMk/>
      </pc:docMkLst>
      <pc:sldChg chg="del">
        <pc:chgData name="Steinar Hjelset" userId="900bcac5-039b-480b-8b37-a8273c2e007f" providerId="ADAL" clId="{8A2AD9DE-BC5A-406E-93C6-34DE891000AA}" dt="2021-12-14T07:18:13.035" v="2" actId="47"/>
        <pc:sldMkLst>
          <pc:docMk/>
          <pc:sldMk cId="3618597751" sldId="257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73393998" sldId="265"/>
        </pc:sldMkLst>
      </pc:sldChg>
      <pc:sldChg chg="add del">
        <pc:chgData name="Steinar Hjelset" userId="900bcac5-039b-480b-8b37-a8273c2e007f" providerId="ADAL" clId="{8A2AD9DE-BC5A-406E-93C6-34DE891000AA}" dt="2021-12-14T07:18:13.035" v="2" actId="47"/>
        <pc:sldMkLst>
          <pc:docMk/>
          <pc:sldMk cId="3463005662" sldId="266"/>
        </pc:sldMkLst>
      </pc:sldChg>
      <pc:sldChg chg="addSp delSp modSp new mod">
        <pc:chgData name="Steinar Hjelset" userId="900bcac5-039b-480b-8b37-a8273c2e007f" providerId="ADAL" clId="{8A2AD9DE-BC5A-406E-93C6-34DE891000AA}" dt="2022-01-04T11:27:03.439" v="963" actId="13926"/>
        <pc:sldMkLst>
          <pc:docMk/>
          <pc:sldMk cId="1047557919" sldId="275"/>
        </pc:sldMkLst>
        <pc:spChg chg="mod">
          <ac:chgData name="Steinar Hjelset" userId="900bcac5-039b-480b-8b37-a8273c2e007f" providerId="ADAL" clId="{8A2AD9DE-BC5A-406E-93C6-34DE891000AA}" dt="2021-12-14T07:20:35.371" v="131" actId="20577"/>
          <ac:spMkLst>
            <pc:docMk/>
            <pc:sldMk cId="1047557919" sldId="275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56.485" v="95" actId="3680"/>
          <ac:spMkLst>
            <pc:docMk/>
            <pc:sldMk cId="1047557919" sldId="275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2-01-04T11:27:03.439" v="963" actId="13926"/>
          <ac:graphicFrameMkLst>
            <pc:docMk/>
            <pc:sldMk cId="1047557919" sldId="275"/>
            <ac:graphicFrameMk id="4" creationId="{41E3AF84-6BFE-476A-AEEC-94EDBE90F617}"/>
          </ac:graphicFrameMkLst>
        </pc:graphicFrameChg>
      </pc:sldChg>
      <pc:sldChg chg="add del">
        <pc:chgData name="Steinar Hjelset" userId="900bcac5-039b-480b-8b37-a8273c2e007f" providerId="ADAL" clId="{8A2AD9DE-BC5A-406E-93C6-34DE891000AA}" dt="2021-12-14T07:20:43.629" v="133" actId="47"/>
        <pc:sldMkLst>
          <pc:docMk/>
          <pc:sldMk cId="4296934" sldId="276"/>
        </pc:sldMkLst>
      </pc:sldChg>
      <pc:sldChg chg="addSp delSp modSp add del mod">
        <pc:chgData name="Steinar Hjelset" userId="900bcac5-039b-480b-8b37-a8273c2e007f" providerId="ADAL" clId="{8A2AD9DE-BC5A-406E-93C6-34DE891000AA}" dt="2021-12-14T07:20:01.917" v="96" actId="47"/>
        <pc:sldMkLst>
          <pc:docMk/>
          <pc:sldMk cId="2449071863" sldId="276"/>
        </pc:sldMkLst>
        <pc:spChg chg="mod">
          <ac:chgData name="Steinar Hjelset" userId="900bcac5-039b-480b-8b37-a8273c2e007f" providerId="ADAL" clId="{8A2AD9DE-BC5A-406E-93C6-34DE891000AA}" dt="2021-12-14T07:19:29.514" v="93" actId="20577"/>
          <ac:spMkLst>
            <pc:docMk/>
            <pc:sldMk cId="2449071863" sldId="276"/>
            <ac:spMk id="2" creationId="{581FBF51-5396-4CF6-8F55-206A505AB774}"/>
          </ac:spMkLst>
        </pc:spChg>
        <pc:spChg chg="del">
          <ac:chgData name="Steinar Hjelset" userId="900bcac5-039b-480b-8b37-a8273c2e007f" providerId="ADAL" clId="{8A2AD9DE-BC5A-406E-93C6-34DE891000AA}" dt="2021-12-14T07:19:49.619" v="94" actId="3680"/>
          <ac:spMkLst>
            <pc:docMk/>
            <pc:sldMk cId="2449071863" sldId="276"/>
            <ac:spMk id="3" creationId="{249FC8D7-E211-47EA-842B-54561FD4ADA5}"/>
          </ac:spMkLst>
        </pc:spChg>
        <pc:graphicFrameChg chg="add mod ord modGraphic">
          <ac:chgData name="Steinar Hjelset" userId="900bcac5-039b-480b-8b37-a8273c2e007f" providerId="ADAL" clId="{8A2AD9DE-BC5A-406E-93C6-34DE891000AA}" dt="2021-12-14T07:19:49.619" v="94" actId="3680"/>
          <ac:graphicFrameMkLst>
            <pc:docMk/>
            <pc:sldMk cId="2449071863" sldId="276"/>
            <ac:graphicFrameMk id="4" creationId="{8DDB41F7-3B7F-46E7-9DE7-FE7F35120C35}"/>
          </ac:graphicFrameMkLst>
        </pc:graphicFrameChg>
      </pc:sldChg>
      <pc:sldChg chg="modSp add del mod">
        <pc:chgData name="Steinar Hjelset" userId="900bcac5-039b-480b-8b37-a8273c2e007f" providerId="ADAL" clId="{8A2AD9DE-BC5A-406E-93C6-34DE891000AA}" dt="2021-12-14T07:27:55.931" v="230" actId="47"/>
        <pc:sldMkLst>
          <pc:docMk/>
          <pc:sldMk cId="2464293647" sldId="276"/>
        </pc:sldMkLst>
        <pc:spChg chg="mod">
          <ac:chgData name="Steinar Hjelset" userId="900bcac5-039b-480b-8b37-a8273c2e007f" providerId="ADAL" clId="{8A2AD9DE-BC5A-406E-93C6-34DE891000AA}" dt="2021-12-14T07:21:14.061" v="150" actId="20577"/>
          <ac:spMkLst>
            <pc:docMk/>
            <pc:sldMk cId="2464293647" sldId="276"/>
            <ac:spMk id="2" creationId="{581FBF51-5396-4CF6-8F55-206A505AB774}"/>
          </ac:spMkLst>
        </pc:spChg>
      </pc:sldChg>
      <pc:sldChg chg="modSp add mod">
        <pc:chgData name="Steinar Hjelset" userId="900bcac5-039b-480b-8b37-a8273c2e007f" providerId="ADAL" clId="{8A2AD9DE-BC5A-406E-93C6-34DE891000AA}" dt="2022-01-04T08:58:37.250" v="912" actId="20577"/>
        <pc:sldMkLst>
          <pc:docMk/>
          <pc:sldMk cId="2501802241" sldId="276"/>
        </pc:sldMkLst>
        <pc:spChg chg="mod">
          <ac:chgData name="Steinar Hjelset" userId="900bcac5-039b-480b-8b37-a8273c2e007f" providerId="ADAL" clId="{8A2AD9DE-BC5A-406E-93C6-34DE891000AA}" dt="2021-12-14T07:28:41.376" v="294" actId="20577"/>
          <ac:spMkLst>
            <pc:docMk/>
            <pc:sldMk cId="2501802241" sldId="276"/>
            <ac:spMk id="2" creationId="{581FBF51-5396-4CF6-8F55-206A505AB774}"/>
          </ac:spMkLst>
        </pc:spChg>
        <pc:graphicFrameChg chg="mod modGraphic">
          <ac:chgData name="Steinar Hjelset" userId="900bcac5-039b-480b-8b37-a8273c2e007f" providerId="ADAL" clId="{8A2AD9DE-BC5A-406E-93C6-34DE891000AA}" dt="2022-01-04T08:58:37.250" v="912" actId="20577"/>
          <ac:graphicFrameMkLst>
            <pc:docMk/>
            <pc:sldMk cId="2501802241" sldId="276"/>
            <ac:graphicFrameMk id="4" creationId="{41E3AF84-6BFE-476A-AEEC-94EDBE90F61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06.10.2023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10/6/2023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9EF593-AA82-4714-97F5-8DB112ACD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Veiledningsgrupper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AE4623-BB01-47D5-850B-B7E71C3992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Samling 3 – Gjennomføring</a:t>
            </a:r>
          </a:p>
        </p:txBody>
      </p:sp>
    </p:spTree>
    <p:extLst>
      <p:ext uri="{BB962C8B-B14F-4D97-AF65-F5344CB8AC3E}">
        <p14:creationId xmlns:p14="http://schemas.microsoft.com/office/powerpoint/2010/main" val="235041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1ED83E-98E1-4406-8D18-38A0688B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Veiledningsgrupper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4FECE4-2B36-43DC-A3CA-D83F0E79AC4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nb-NO" sz="2000" b="0" i="0" dirty="0"/>
              <a:t>D</a:t>
            </a:r>
            <a:r>
              <a:rPr lang="nb-NO" sz="2000" i="0" dirty="0"/>
              <a:t>ele erfaringer fra arbeidet i pilotkommunene og fra veilederne så langt</a:t>
            </a:r>
          </a:p>
          <a:p>
            <a:pPr marL="285750" indent="-285750">
              <a:buFontTx/>
              <a:buChar char="-"/>
            </a:pPr>
            <a:r>
              <a:rPr lang="nb-NO" sz="2000" i="0" dirty="0"/>
              <a:t>Gi innspill og ferdigstille handlingsplaner</a:t>
            </a:r>
          </a:p>
          <a:p>
            <a:pPr marL="285750" indent="-285750">
              <a:buFontTx/>
              <a:buChar char="-"/>
            </a:pPr>
            <a:r>
              <a:rPr lang="nb-NO" sz="2000" i="0" dirty="0"/>
              <a:t>Formulerer spørsmål/utfordring en ønsker innspill på i plenum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66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954BC1C6E1B4D8D043CDC6EE2A20F" ma:contentTypeVersion="18" ma:contentTypeDescription="Create a new document." ma:contentTypeScope="" ma:versionID="0ae89ccfb94e4ace996cb10d3dbdeda0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095798a6bff92c02f505ca5076d5a8b2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F15AD7-E282-4B77-91EF-B054FB5B03A3}"/>
</file>

<file path=customXml/itemProps3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19806</TotalTime>
  <Words>105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Veiledningsgrupper</vt:lpstr>
      <vt:lpstr>Veiledningsgrupper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6</cp:revision>
  <dcterms:created xsi:type="dcterms:W3CDTF">2020-10-12T15:37:52Z</dcterms:created>
  <dcterms:modified xsi:type="dcterms:W3CDTF">2023-10-06T08:18:09Z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