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1F2"/>
    <a:srgbClr val="EDFCFC"/>
    <a:srgbClr val="09B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94FB07-DC6F-714A-94E1-183652F9E84C}" v="5" dt="2024-04-03T12:24:26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4"/>
    <p:restoredTop sz="96327"/>
  </p:normalViewPr>
  <p:slideViewPr>
    <p:cSldViewPr snapToGrid="0">
      <p:cViewPr>
        <p:scale>
          <a:sx n="112" d="100"/>
          <a:sy n="112" d="100"/>
        </p:scale>
        <p:origin x="113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summering_oppgavekartlegging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  <p:sp>
        <p:nvSpPr>
          <p:cNvPr id="3" name="Tittel 5">
            <a:extLst>
              <a:ext uri="{FF2B5EF4-FFF2-40B4-BE49-F238E27FC236}">
                <a16:creationId xmlns:a16="http://schemas.microsoft.com/office/drawing/2014/main" id="{B5640B52-F5AD-75A1-ED82-E80A83CAC33C}"/>
              </a:ext>
            </a:extLst>
          </p:cNvPr>
          <p:cNvSpPr txBox="1">
            <a:spLocks/>
          </p:cNvSpPr>
          <p:nvPr userDrawn="1"/>
        </p:nvSpPr>
        <p:spPr>
          <a:xfrm>
            <a:off x="1551202" y="474525"/>
            <a:ext cx="8560986" cy="662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nb-NO" b="1" dirty="0"/>
              <a:t>Kategorisering av oppgavekartlegging</a:t>
            </a:r>
          </a:p>
        </p:txBody>
      </p:sp>
      <p:pic>
        <p:nvPicPr>
          <p:cNvPr id="4" name="Grafikk 3">
            <a:extLst>
              <a:ext uri="{FF2B5EF4-FFF2-40B4-BE49-F238E27FC236}">
                <a16:creationId xmlns:a16="http://schemas.microsoft.com/office/drawing/2014/main" id="{4FE1DBCA-E598-CF24-7BA9-EFC551AEE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86943" y="414918"/>
            <a:ext cx="708223" cy="708223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AD2FBAEE-A716-7B80-1123-4F84B844F956}"/>
              </a:ext>
            </a:extLst>
          </p:cNvPr>
          <p:cNvSpPr/>
          <p:nvPr userDrawn="1"/>
        </p:nvSpPr>
        <p:spPr>
          <a:xfrm>
            <a:off x="397565" y="1352295"/>
            <a:ext cx="11509513" cy="5101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BAC622C-90D1-4A83-DF6A-7665F20219A4}"/>
              </a:ext>
            </a:extLst>
          </p:cNvPr>
          <p:cNvSpPr txBox="1"/>
          <p:nvPr userDrawn="1"/>
        </p:nvSpPr>
        <p:spPr>
          <a:xfrm>
            <a:off x="982448" y="5991742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Kategorier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946ACE8-1066-56AA-80BC-352843D728E5}"/>
              </a:ext>
            </a:extLst>
          </p:cNvPr>
          <p:cNvSpPr txBox="1"/>
          <p:nvPr userDrawn="1"/>
        </p:nvSpPr>
        <p:spPr>
          <a:xfrm>
            <a:off x="2233012" y="5991742"/>
            <a:ext cx="1558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Oppgaver/aktiviteter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97EF5BD-A7C4-B69A-50B7-05F3AB6D9694}"/>
              </a:ext>
            </a:extLst>
          </p:cNvPr>
          <p:cNvSpPr/>
          <p:nvPr userDrawn="1"/>
        </p:nvSpPr>
        <p:spPr>
          <a:xfrm>
            <a:off x="1869452" y="6041476"/>
            <a:ext cx="177530" cy="177530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F6A66BE-B51A-5508-F42A-37C0DE96D0E9}"/>
              </a:ext>
            </a:extLst>
          </p:cNvPr>
          <p:cNvSpPr/>
          <p:nvPr userDrawn="1"/>
        </p:nvSpPr>
        <p:spPr>
          <a:xfrm>
            <a:off x="3791452" y="6041476"/>
            <a:ext cx="177530" cy="17753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8FE96161-3188-81F1-96ED-4E4AD0CDF9A7}"/>
              </a:ext>
            </a:extLst>
          </p:cNvPr>
          <p:cNvSpPr/>
          <p:nvPr/>
        </p:nvSpPr>
        <p:spPr>
          <a:xfrm>
            <a:off x="1073461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>
                <a:solidFill>
                  <a:schemeClr val="tx1"/>
                </a:solidFill>
              </a:rPr>
              <a:t>Måltid/</a:t>
            </a:r>
            <a:br>
              <a:rPr lang="nb-NO" sz="1000" b="1" dirty="0">
                <a:solidFill>
                  <a:schemeClr val="tx1"/>
                </a:solidFill>
              </a:rPr>
            </a:br>
            <a:r>
              <a:rPr lang="nb-NO" sz="1000" b="1" dirty="0">
                <a:solidFill>
                  <a:schemeClr val="tx1"/>
                </a:solidFill>
              </a:rPr>
              <a:t>matservering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863447C2-E8C2-D949-8147-1BE27AB7314B}"/>
              </a:ext>
            </a:extLst>
          </p:cNvPr>
          <p:cNvSpPr/>
          <p:nvPr/>
        </p:nvSpPr>
        <p:spPr>
          <a:xfrm>
            <a:off x="2327390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>
                <a:solidFill>
                  <a:schemeClr val="tx1"/>
                </a:solidFill>
              </a:rPr>
              <a:t>Stell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EF22A81-C2E0-696B-F2B0-92F911F9E808}"/>
              </a:ext>
            </a:extLst>
          </p:cNvPr>
          <p:cNvSpPr/>
          <p:nvPr/>
        </p:nvSpPr>
        <p:spPr>
          <a:xfrm>
            <a:off x="3581319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>
                <a:solidFill>
                  <a:schemeClr val="tx1"/>
                </a:solidFill>
              </a:rPr>
              <a:t>Legevisitt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DC45320-D1A8-420E-8C77-7851BF8DEF89}"/>
              </a:ext>
            </a:extLst>
          </p:cNvPr>
          <p:cNvSpPr/>
          <p:nvPr/>
        </p:nvSpPr>
        <p:spPr>
          <a:xfrm>
            <a:off x="4835248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>
                <a:solidFill>
                  <a:schemeClr val="tx1"/>
                </a:solidFill>
              </a:rPr>
              <a:t>Rapport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0F2A910-0362-7011-FFFB-871BF7E75657}"/>
              </a:ext>
            </a:extLst>
          </p:cNvPr>
          <p:cNvSpPr/>
          <p:nvPr/>
        </p:nvSpPr>
        <p:spPr>
          <a:xfrm>
            <a:off x="6089177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b="1" dirty="0">
                <a:solidFill>
                  <a:schemeClr val="tx1"/>
                </a:solidFill>
              </a:rPr>
              <a:t>Dokumentasjon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83FF5E56-4CC7-337B-A55B-FFF92167C18E}"/>
              </a:ext>
            </a:extLst>
          </p:cNvPr>
          <p:cNvSpPr/>
          <p:nvPr/>
        </p:nvSpPr>
        <p:spPr>
          <a:xfrm>
            <a:off x="7343106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>
                <a:solidFill>
                  <a:schemeClr val="tx1"/>
                </a:solidFill>
              </a:rPr>
              <a:t>Annet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02E4BC8B-A3DD-A77B-5FE7-D8BED813B831}"/>
              </a:ext>
            </a:extLst>
          </p:cNvPr>
          <p:cNvSpPr/>
          <p:nvPr/>
        </p:nvSpPr>
        <p:spPr>
          <a:xfrm>
            <a:off x="8597035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00" b="1" dirty="0">
              <a:solidFill>
                <a:schemeClr val="tx1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5CEB8BCD-708F-0421-6C2A-3CC429FC160B}"/>
              </a:ext>
            </a:extLst>
          </p:cNvPr>
          <p:cNvSpPr/>
          <p:nvPr/>
        </p:nvSpPr>
        <p:spPr>
          <a:xfrm>
            <a:off x="9850964" y="1781231"/>
            <a:ext cx="1121836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00" b="1" dirty="0">
              <a:solidFill>
                <a:schemeClr val="tx1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F277F10E-7C35-C8E5-D6DE-463C789248D5}"/>
              </a:ext>
            </a:extLst>
          </p:cNvPr>
          <p:cNvSpPr/>
          <p:nvPr/>
        </p:nvSpPr>
        <p:spPr>
          <a:xfrm>
            <a:off x="1073461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schemeClr val="tx1"/>
                </a:solidFill>
              </a:rPr>
              <a:t>Oppgave/</a:t>
            </a:r>
            <a:br>
              <a:rPr lang="nb-NO" sz="900" dirty="0">
                <a:solidFill>
                  <a:schemeClr val="tx1"/>
                </a:solidFill>
              </a:rPr>
            </a:br>
            <a:r>
              <a:rPr lang="nb-NO" sz="900" dirty="0">
                <a:solidFill>
                  <a:schemeClr val="tx1"/>
                </a:solidFill>
              </a:rPr>
              <a:t>aktiviteter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B50E81F4-94BB-0AB5-2AFE-9B64B8FCD9C7}"/>
              </a:ext>
            </a:extLst>
          </p:cNvPr>
          <p:cNvSpPr/>
          <p:nvPr/>
        </p:nvSpPr>
        <p:spPr>
          <a:xfrm>
            <a:off x="2327390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75EBEB77-ADBE-81CB-85AE-CEB5E4157CE2}"/>
              </a:ext>
            </a:extLst>
          </p:cNvPr>
          <p:cNvSpPr/>
          <p:nvPr/>
        </p:nvSpPr>
        <p:spPr>
          <a:xfrm>
            <a:off x="3581319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B49494CB-F9B8-CDAE-3D75-E8A89AA3BF9F}"/>
              </a:ext>
            </a:extLst>
          </p:cNvPr>
          <p:cNvSpPr/>
          <p:nvPr/>
        </p:nvSpPr>
        <p:spPr>
          <a:xfrm>
            <a:off x="4835248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B74E571A-A6A6-A709-D14C-37E5A6C24A70}"/>
              </a:ext>
            </a:extLst>
          </p:cNvPr>
          <p:cNvSpPr/>
          <p:nvPr/>
        </p:nvSpPr>
        <p:spPr>
          <a:xfrm>
            <a:off x="6089177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67680D13-95B5-03AC-6617-A1A44CBF03BE}"/>
              </a:ext>
            </a:extLst>
          </p:cNvPr>
          <p:cNvSpPr/>
          <p:nvPr/>
        </p:nvSpPr>
        <p:spPr>
          <a:xfrm>
            <a:off x="7343106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5E9D384A-BFE5-ECCC-9D2E-CB8D836999ED}"/>
              </a:ext>
            </a:extLst>
          </p:cNvPr>
          <p:cNvSpPr/>
          <p:nvPr/>
        </p:nvSpPr>
        <p:spPr>
          <a:xfrm>
            <a:off x="8597035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5D51E3E9-0A03-1DC8-E1C2-5FA8C4646830}"/>
              </a:ext>
            </a:extLst>
          </p:cNvPr>
          <p:cNvSpPr/>
          <p:nvPr/>
        </p:nvSpPr>
        <p:spPr>
          <a:xfrm>
            <a:off x="9850964" y="242469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59542377-9419-C427-EBC7-A38161AB3588}"/>
              </a:ext>
            </a:extLst>
          </p:cNvPr>
          <p:cNvSpPr/>
          <p:nvPr/>
        </p:nvSpPr>
        <p:spPr>
          <a:xfrm>
            <a:off x="1073461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3F8CFE46-6FC1-EDB6-B2F9-65116E7CD8A2}"/>
              </a:ext>
            </a:extLst>
          </p:cNvPr>
          <p:cNvSpPr/>
          <p:nvPr/>
        </p:nvSpPr>
        <p:spPr>
          <a:xfrm>
            <a:off x="2327390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34F7DD4C-069A-38F3-4CAD-5980A6C6D7B9}"/>
              </a:ext>
            </a:extLst>
          </p:cNvPr>
          <p:cNvSpPr/>
          <p:nvPr/>
        </p:nvSpPr>
        <p:spPr>
          <a:xfrm>
            <a:off x="3581319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526DBFCD-59D2-1972-25B5-7B6D4882BFDC}"/>
              </a:ext>
            </a:extLst>
          </p:cNvPr>
          <p:cNvSpPr/>
          <p:nvPr/>
        </p:nvSpPr>
        <p:spPr>
          <a:xfrm>
            <a:off x="4835248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2B832971-503F-4C28-BEA9-74AA2E851404}"/>
              </a:ext>
            </a:extLst>
          </p:cNvPr>
          <p:cNvSpPr/>
          <p:nvPr/>
        </p:nvSpPr>
        <p:spPr>
          <a:xfrm>
            <a:off x="6089177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6496EA7B-4A37-ABA8-8AEC-5388233862DE}"/>
              </a:ext>
            </a:extLst>
          </p:cNvPr>
          <p:cNvSpPr/>
          <p:nvPr/>
        </p:nvSpPr>
        <p:spPr>
          <a:xfrm>
            <a:off x="7343106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921E90E7-7113-3C09-A426-7212895C08FA}"/>
              </a:ext>
            </a:extLst>
          </p:cNvPr>
          <p:cNvSpPr/>
          <p:nvPr/>
        </p:nvSpPr>
        <p:spPr>
          <a:xfrm>
            <a:off x="8597035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2372D3E5-34A0-0CD1-889F-74FBA3E5803E}"/>
              </a:ext>
            </a:extLst>
          </p:cNvPr>
          <p:cNvSpPr/>
          <p:nvPr/>
        </p:nvSpPr>
        <p:spPr>
          <a:xfrm>
            <a:off x="9850964" y="293830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EC027921-CF51-06E4-2A8E-E7CFF2990952}"/>
              </a:ext>
            </a:extLst>
          </p:cNvPr>
          <p:cNvSpPr/>
          <p:nvPr/>
        </p:nvSpPr>
        <p:spPr>
          <a:xfrm>
            <a:off x="1073461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3A83B560-5FA8-360B-B741-3C4F2B27B0CA}"/>
              </a:ext>
            </a:extLst>
          </p:cNvPr>
          <p:cNvSpPr/>
          <p:nvPr/>
        </p:nvSpPr>
        <p:spPr>
          <a:xfrm>
            <a:off x="2327390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D8B7F5E8-727D-DC70-EFC8-801A74C2B496}"/>
              </a:ext>
            </a:extLst>
          </p:cNvPr>
          <p:cNvSpPr/>
          <p:nvPr/>
        </p:nvSpPr>
        <p:spPr>
          <a:xfrm>
            <a:off x="3581319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835D1D9C-1595-5619-8987-CCD7020A278E}"/>
              </a:ext>
            </a:extLst>
          </p:cNvPr>
          <p:cNvSpPr/>
          <p:nvPr/>
        </p:nvSpPr>
        <p:spPr>
          <a:xfrm>
            <a:off x="4835248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6166C55D-474D-BF4D-C424-D693B2CF005E}"/>
              </a:ext>
            </a:extLst>
          </p:cNvPr>
          <p:cNvSpPr/>
          <p:nvPr/>
        </p:nvSpPr>
        <p:spPr>
          <a:xfrm>
            <a:off x="6089177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AFDD3A42-F4D7-DEE9-2A2E-AA39B0A3B3D2}"/>
              </a:ext>
            </a:extLst>
          </p:cNvPr>
          <p:cNvSpPr/>
          <p:nvPr/>
        </p:nvSpPr>
        <p:spPr>
          <a:xfrm>
            <a:off x="7343106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18E17D1C-A09D-6496-D3D2-30B4A722A661}"/>
              </a:ext>
            </a:extLst>
          </p:cNvPr>
          <p:cNvSpPr/>
          <p:nvPr/>
        </p:nvSpPr>
        <p:spPr>
          <a:xfrm>
            <a:off x="8597035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72B0E563-C345-51C1-3F15-14663071B1FF}"/>
              </a:ext>
            </a:extLst>
          </p:cNvPr>
          <p:cNvSpPr/>
          <p:nvPr/>
        </p:nvSpPr>
        <p:spPr>
          <a:xfrm>
            <a:off x="9850964" y="3457936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B4760183-1460-FE86-3882-63663B76DAD0}"/>
              </a:ext>
            </a:extLst>
          </p:cNvPr>
          <p:cNvSpPr/>
          <p:nvPr/>
        </p:nvSpPr>
        <p:spPr>
          <a:xfrm>
            <a:off x="1073461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23A9E994-2C17-B3B6-CA07-81E8FE4E48F3}"/>
              </a:ext>
            </a:extLst>
          </p:cNvPr>
          <p:cNvSpPr/>
          <p:nvPr/>
        </p:nvSpPr>
        <p:spPr>
          <a:xfrm>
            <a:off x="2327390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4D358BA1-20BB-F1F2-704A-17125DDF2037}"/>
              </a:ext>
            </a:extLst>
          </p:cNvPr>
          <p:cNvSpPr/>
          <p:nvPr/>
        </p:nvSpPr>
        <p:spPr>
          <a:xfrm>
            <a:off x="3581319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8CA0C892-1F43-704D-14D0-7F48B716E53C}"/>
              </a:ext>
            </a:extLst>
          </p:cNvPr>
          <p:cNvSpPr/>
          <p:nvPr/>
        </p:nvSpPr>
        <p:spPr>
          <a:xfrm>
            <a:off x="4835248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CE552BF4-C93F-F20F-7BE0-05C5D55CFE39}"/>
              </a:ext>
            </a:extLst>
          </p:cNvPr>
          <p:cNvSpPr/>
          <p:nvPr/>
        </p:nvSpPr>
        <p:spPr>
          <a:xfrm>
            <a:off x="6089177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2" name="Rektangel 61">
            <a:extLst>
              <a:ext uri="{FF2B5EF4-FFF2-40B4-BE49-F238E27FC236}">
                <a16:creationId xmlns:a16="http://schemas.microsoft.com/office/drawing/2014/main" id="{68ACDB0E-2FE2-5C1E-B15F-4FB5C99292C5}"/>
              </a:ext>
            </a:extLst>
          </p:cNvPr>
          <p:cNvSpPr/>
          <p:nvPr/>
        </p:nvSpPr>
        <p:spPr>
          <a:xfrm>
            <a:off x="7343106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626AC35F-1E05-F063-0B2B-7AC9E4DE32FC}"/>
              </a:ext>
            </a:extLst>
          </p:cNvPr>
          <p:cNvSpPr/>
          <p:nvPr/>
        </p:nvSpPr>
        <p:spPr>
          <a:xfrm>
            <a:off x="8597035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4" name="Rektangel 63">
            <a:extLst>
              <a:ext uri="{FF2B5EF4-FFF2-40B4-BE49-F238E27FC236}">
                <a16:creationId xmlns:a16="http://schemas.microsoft.com/office/drawing/2014/main" id="{555ACAAA-B4C7-712B-5138-4C8AD8D10B65}"/>
              </a:ext>
            </a:extLst>
          </p:cNvPr>
          <p:cNvSpPr/>
          <p:nvPr/>
        </p:nvSpPr>
        <p:spPr>
          <a:xfrm>
            <a:off x="9850964" y="3986353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B229A63F-8888-5641-B2C0-AEAAD982AE98}"/>
              </a:ext>
            </a:extLst>
          </p:cNvPr>
          <p:cNvSpPr/>
          <p:nvPr/>
        </p:nvSpPr>
        <p:spPr>
          <a:xfrm>
            <a:off x="1073461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8" name="Rektangel 67">
            <a:extLst>
              <a:ext uri="{FF2B5EF4-FFF2-40B4-BE49-F238E27FC236}">
                <a16:creationId xmlns:a16="http://schemas.microsoft.com/office/drawing/2014/main" id="{2922209C-BD21-D2BF-B666-A979F7953EC2}"/>
              </a:ext>
            </a:extLst>
          </p:cNvPr>
          <p:cNvSpPr/>
          <p:nvPr/>
        </p:nvSpPr>
        <p:spPr>
          <a:xfrm>
            <a:off x="2327390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EDC1AE68-5A0F-434E-47D4-9DCC995BB995}"/>
              </a:ext>
            </a:extLst>
          </p:cNvPr>
          <p:cNvSpPr/>
          <p:nvPr/>
        </p:nvSpPr>
        <p:spPr>
          <a:xfrm>
            <a:off x="3581319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0" name="Rektangel 69">
            <a:extLst>
              <a:ext uri="{FF2B5EF4-FFF2-40B4-BE49-F238E27FC236}">
                <a16:creationId xmlns:a16="http://schemas.microsoft.com/office/drawing/2014/main" id="{AF7E5AE9-DBE8-BB20-EC15-575CE038B1C6}"/>
              </a:ext>
            </a:extLst>
          </p:cNvPr>
          <p:cNvSpPr/>
          <p:nvPr/>
        </p:nvSpPr>
        <p:spPr>
          <a:xfrm>
            <a:off x="4835248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FC1A98DD-FBF7-E436-C7A0-F1FBFCB96E6C}"/>
              </a:ext>
            </a:extLst>
          </p:cNvPr>
          <p:cNvSpPr/>
          <p:nvPr/>
        </p:nvSpPr>
        <p:spPr>
          <a:xfrm>
            <a:off x="6089177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499B02CF-AD44-E4CB-E4F0-7BE573E040BA}"/>
              </a:ext>
            </a:extLst>
          </p:cNvPr>
          <p:cNvSpPr/>
          <p:nvPr/>
        </p:nvSpPr>
        <p:spPr>
          <a:xfrm>
            <a:off x="7343106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366774F8-F8C8-039C-B10D-D0B78D914A64}"/>
              </a:ext>
            </a:extLst>
          </p:cNvPr>
          <p:cNvSpPr/>
          <p:nvPr/>
        </p:nvSpPr>
        <p:spPr>
          <a:xfrm>
            <a:off x="8597035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4" name="Rektangel 73">
            <a:extLst>
              <a:ext uri="{FF2B5EF4-FFF2-40B4-BE49-F238E27FC236}">
                <a16:creationId xmlns:a16="http://schemas.microsoft.com/office/drawing/2014/main" id="{6C4723FF-64A6-6973-992F-747B9C6217FF}"/>
              </a:ext>
            </a:extLst>
          </p:cNvPr>
          <p:cNvSpPr/>
          <p:nvPr/>
        </p:nvSpPr>
        <p:spPr>
          <a:xfrm>
            <a:off x="9850964" y="4509388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9E7A4B46-5C82-709F-147C-27700945C765}"/>
              </a:ext>
            </a:extLst>
          </p:cNvPr>
          <p:cNvSpPr/>
          <p:nvPr/>
        </p:nvSpPr>
        <p:spPr>
          <a:xfrm>
            <a:off x="1073461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A4CAC37C-C07A-B08E-8C92-4F5ED5EC81E3}"/>
              </a:ext>
            </a:extLst>
          </p:cNvPr>
          <p:cNvSpPr/>
          <p:nvPr/>
        </p:nvSpPr>
        <p:spPr>
          <a:xfrm>
            <a:off x="2327390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37576E54-64DB-4F2D-2B47-0C3FF5D2550F}"/>
              </a:ext>
            </a:extLst>
          </p:cNvPr>
          <p:cNvSpPr/>
          <p:nvPr/>
        </p:nvSpPr>
        <p:spPr>
          <a:xfrm>
            <a:off x="3581319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0" name="Rektangel 79">
            <a:extLst>
              <a:ext uri="{FF2B5EF4-FFF2-40B4-BE49-F238E27FC236}">
                <a16:creationId xmlns:a16="http://schemas.microsoft.com/office/drawing/2014/main" id="{B24BDF8A-566B-71CF-3ED7-80B17F54F68A}"/>
              </a:ext>
            </a:extLst>
          </p:cNvPr>
          <p:cNvSpPr/>
          <p:nvPr/>
        </p:nvSpPr>
        <p:spPr>
          <a:xfrm>
            <a:off x="4835248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DA90E796-36D0-8087-5934-5C7BB18A76D1}"/>
              </a:ext>
            </a:extLst>
          </p:cNvPr>
          <p:cNvSpPr/>
          <p:nvPr/>
        </p:nvSpPr>
        <p:spPr>
          <a:xfrm>
            <a:off x="6089177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CAAB67EA-45DA-B4DF-DE82-F512349F79AA}"/>
              </a:ext>
            </a:extLst>
          </p:cNvPr>
          <p:cNvSpPr/>
          <p:nvPr/>
        </p:nvSpPr>
        <p:spPr>
          <a:xfrm>
            <a:off x="7343106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9430EB1B-3E3D-6DF3-A1CD-8E849FA94DE0}"/>
              </a:ext>
            </a:extLst>
          </p:cNvPr>
          <p:cNvSpPr/>
          <p:nvPr/>
        </p:nvSpPr>
        <p:spPr>
          <a:xfrm>
            <a:off x="8597035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4" name="Rektangel 83">
            <a:extLst>
              <a:ext uri="{FF2B5EF4-FFF2-40B4-BE49-F238E27FC236}">
                <a16:creationId xmlns:a16="http://schemas.microsoft.com/office/drawing/2014/main" id="{74865CFC-EE0E-5A94-9875-4062F80765D2}"/>
              </a:ext>
            </a:extLst>
          </p:cNvPr>
          <p:cNvSpPr/>
          <p:nvPr/>
        </p:nvSpPr>
        <p:spPr>
          <a:xfrm>
            <a:off x="9850964" y="5029017"/>
            <a:ext cx="1121836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6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42</TotalTime>
  <Words>13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2024-04-03T12:26:09Z</dcterms:modified>
</cp:coreProperties>
</file>