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29"/>
  </p:notesMasterIdLst>
  <p:sldIdLst>
    <p:sldId id="324" r:id="rId5"/>
    <p:sldId id="295" r:id="rId6"/>
    <p:sldId id="296" r:id="rId7"/>
    <p:sldId id="297" r:id="rId8"/>
    <p:sldId id="298" r:id="rId9"/>
    <p:sldId id="299" r:id="rId10"/>
    <p:sldId id="300" r:id="rId11"/>
    <p:sldId id="301" r:id="rId12"/>
    <p:sldId id="302" r:id="rId13"/>
    <p:sldId id="303" r:id="rId14"/>
    <p:sldId id="325" r:id="rId15"/>
    <p:sldId id="306" r:id="rId16"/>
    <p:sldId id="319" r:id="rId17"/>
    <p:sldId id="320" r:id="rId18"/>
    <p:sldId id="321" r:id="rId19"/>
    <p:sldId id="322" r:id="rId20"/>
    <p:sldId id="323" r:id="rId21"/>
    <p:sldId id="310" r:id="rId22"/>
    <p:sldId id="311" r:id="rId23"/>
    <p:sldId id="313" r:id="rId24"/>
    <p:sldId id="314" r:id="rId25"/>
    <p:sldId id="315" r:id="rId26"/>
    <p:sldId id="316" r:id="rId27"/>
    <p:sldId id="318"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349C62-A6CA-69B3-FF46-F8BCCF8E8B44}" name="Alexander Joyce" initials="" userId="S::alexander.joyce@ks.no::3e4c4f42-1ed6-4f69-8c97-ac61265cebe5" providerId="AD"/>
  <p188:author id="{5A67D3B2-AC3D-9DB0-728C-F3B62E942972}" name="May Bartlett" initials="MB" userId="S::may.bartlett@azetsconsulting.no::9c752ce3-c503-436a-8cf0-fac4b285ee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8F7"/>
    <a:srgbClr val="17375E"/>
    <a:srgbClr val="001A58"/>
    <a:srgbClr val="141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p:scale>
          <a:sx n="100" d="100"/>
          <a:sy n="100" d="100"/>
        </p:scale>
        <p:origin x="444" y="13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Joyce" userId="S::alexander.joyce@ks.no::3e4c4f42-1ed6-4f69-8c97-ac61265cebe5" providerId="AD" clId="Web-{0A1313AE-7163-EA97-309B-66119E99526E}"/>
    <pc:docChg chg="modSld">
      <pc:chgData name="Alexander Joyce" userId="S::alexander.joyce@ks.no::3e4c4f42-1ed6-4f69-8c97-ac61265cebe5" providerId="AD" clId="Web-{0A1313AE-7163-EA97-309B-66119E99526E}" dt="2023-10-17T06:56:00.839" v="191"/>
      <pc:docMkLst>
        <pc:docMk/>
      </pc:docMkLst>
      <pc:sldChg chg="modSp">
        <pc:chgData name="Alexander Joyce" userId="S::alexander.joyce@ks.no::3e4c4f42-1ed6-4f69-8c97-ac61265cebe5" providerId="AD" clId="Web-{0A1313AE-7163-EA97-309B-66119E99526E}" dt="2023-10-17T06:56:00.839" v="191"/>
        <pc:sldMkLst>
          <pc:docMk/>
          <pc:sldMk cId="4121687967" sldId="281"/>
        </pc:sldMkLst>
        <pc:graphicFrameChg chg="mod modGraphic">
          <ac:chgData name="Alexander Joyce" userId="S::alexander.joyce@ks.no::3e4c4f42-1ed6-4f69-8c97-ac61265cebe5" providerId="AD" clId="Web-{0A1313AE-7163-EA97-309B-66119E99526E}" dt="2023-10-17T06:56:00.839" v="191"/>
          <ac:graphicFrameMkLst>
            <pc:docMk/>
            <pc:sldMk cId="4121687967" sldId="281"/>
            <ac:graphicFrameMk id="4" creationId="{37FED8F3-6A23-DBCD-BC74-C8F3C0045C1C}"/>
          </ac:graphicFrameMkLst>
        </pc:graphicFrameChg>
      </pc:sldChg>
    </pc:docChg>
  </pc:docChgLst>
  <pc:docChgLst>
    <pc:chgData name="Steinar Hjelset" userId="900bcac5-039b-480b-8b37-a8273c2e007f" providerId="ADAL" clId="{D87A34DA-6437-4629-830B-77AFCE091E15}"/>
    <pc:docChg chg="undo custSel delSld modSld">
      <pc:chgData name="Steinar Hjelset" userId="900bcac5-039b-480b-8b37-a8273c2e007f" providerId="ADAL" clId="{D87A34DA-6437-4629-830B-77AFCE091E15}" dt="2025-01-14T08:54:47.955" v="63" actId="478"/>
      <pc:docMkLst>
        <pc:docMk/>
      </pc:docMkLst>
      <pc:sldChg chg="delSp modSp mod">
        <pc:chgData name="Steinar Hjelset" userId="900bcac5-039b-480b-8b37-a8273c2e007f" providerId="ADAL" clId="{D87A34DA-6437-4629-830B-77AFCE091E15}" dt="2025-01-14T08:50:59.500" v="16" actId="408"/>
        <pc:sldMkLst>
          <pc:docMk/>
          <pc:sldMk cId="2899647610" sldId="295"/>
        </pc:sldMkLst>
        <pc:spChg chg="del">
          <ac:chgData name="Steinar Hjelset" userId="900bcac5-039b-480b-8b37-a8273c2e007f" providerId="ADAL" clId="{D87A34DA-6437-4629-830B-77AFCE091E15}" dt="2025-01-14T08:49:12.550" v="4" actId="478"/>
          <ac:spMkLst>
            <pc:docMk/>
            <pc:sldMk cId="2899647610" sldId="295"/>
            <ac:spMk id="2" creationId="{49CAB643-FCEB-983F-AC29-CABE6983BD3E}"/>
          </ac:spMkLst>
        </pc:spChg>
        <pc:spChg chg="mod">
          <ac:chgData name="Steinar Hjelset" userId="900bcac5-039b-480b-8b37-a8273c2e007f" providerId="ADAL" clId="{D87A34DA-6437-4629-830B-77AFCE091E15}" dt="2025-01-14T08:50:59.500" v="16" actId="408"/>
          <ac:spMkLst>
            <pc:docMk/>
            <pc:sldMk cId="2899647610" sldId="295"/>
            <ac:spMk id="7" creationId="{899638F5-57E0-9DC3-8505-17F9230F0396}"/>
          </ac:spMkLst>
        </pc:spChg>
        <pc:spChg chg="mod">
          <ac:chgData name="Steinar Hjelset" userId="900bcac5-039b-480b-8b37-a8273c2e007f" providerId="ADAL" clId="{D87A34DA-6437-4629-830B-77AFCE091E15}" dt="2025-01-14T08:50:59.500" v="16" actId="408"/>
          <ac:spMkLst>
            <pc:docMk/>
            <pc:sldMk cId="2899647610" sldId="295"/>
            <ac:spMk id="8" creationId="{00F892A3-3EF7-AD97-5A79-388397F3D86F}"/>
          </ac:spMkLst>
        </pc:spChg>
        <pc:spChg chg="mod">
          <ac:chgData name="Steinar Hjelset" userId="900bcac5-039b-480b-8b37-a8273c2e007f" providerId="ADAL" clId="{D87A34DA-6437-4629-830B-77AFCE091E15}" dt="2025-01-14T08:50:59.500" v="16" actId="408"/>
          <ac:spMkLst>
            <pc:docMk/>
            <pc:sldMk cId="2899647610" sldId="295"/>
            <ac:spMk id="9" creationId="{5799D665-4EE4-7C3C-BC1E-C5D3E60C1AB3}"/>
          </ac:spMkLst>
        </pc:spChg>
        <pc:spChg chg="mod">
          <ac:chgData name="Steinar Hjelset" userId="900bcac5-039b-480b-8b37-a8273c2e007f" providerId="ADAL" clId="{D87A34DA-6437-4629-830B-77AFCE091E15}" dt="2025-01-14T08:50:59.500" v="16" actId="408"/>
          <ac:spMkLst>
            <pc:docMk/>
            <pc:sldMk cId="2899647610" sldId="295"/>
            <ac:spMk id="10" creationId="{F546AEDF-B45B-A1C8-C12A-E173DCC0C2C7}"/>
          </ac:spMkLst>
        </pc:spChg>
        <pc:spChg chg="mod">
          <ac:chgData name="Steinar Hjelset" userId="900bcac5-039b-480b-8b37-a8273c2e007f" providerId="ADAL" clId="{D87A34DA-6437-4629-830B-77AFCE091E15}" dt="2025-01-14T08:50:59.500" v="16" actId="408"/>
          <ac:spMkLst>
            <pc:docMk/>
            <pc:sldMk cId="2899647610" sldId="295"/>
            <ac:spMk id="11" creationId="{268DBEB4-60BF-0F93-5435-B5495A619FCF}"/>
          </ac:spMkLst>
        </pc:spChg>
        <pc:spChg chg="mod">
          <ac:chgData name="Steinar Hjelset" userId="900bcac5-039b-480b-8b37-a8273c2e007f" providerId="ADAL" clId="{D87A34DA-6437-4629-830B-77AFCE091E15}" dt="2025-01-14T08:50:45.113" v="13" actId="1076"/>
          <ac:spMkLst>
            <pc:docMk/>
            <pc:sldMk cId="2899647610" sldId="295"/>
            <ac:spMk id="12" creationId="{FDE98353-05A5-7DE3-4F8F-2EA04D75EC53}"/>
          </ac:spMkLst>
        </pc:spChg>
        <pc:spChg chg="mod">
          <ac:chgData name="Steinar Hjelset" userId="900bcac5-039b-480b-8b37-a8273c2e007f" providerId="ADAL" clId="{D87A34DA-6437-4629-830B-77AFCE091E15}" dt="2025-01-14T08:50:59.500" v="16" actId="408"/>
          <ac:spMkLst>
            <pc:docMk/>
            <pc:sldMk cId="2899647610" sldId="295"/>
            <ac:spMk id="13" creationId="{2FC07AF3-9EBB-0AFE-9D11-4FE7D3BE1012}"/>
          </ac:spMkLst>
        </pc:spChg>
        <pc:spChg chg="mod">
          <ac:chgData name="Steinar Hjelset" userId="900bcac5-039b-480b-8b37-a8273c2e007f" providerId="ADAL" clId="{D87A34DA-6437-4629-830B-77AFCE091E15}" dt="2025-01-14T08:50:59.500" v="16" actId="408"/>
          <ac:spMkLst>
            <pc:docMk/>
            <pc:sldMk cId="2899647610" sldId="295"/>
            <ac:spMk id="25" creationId="{93E4405C-96A8-4FAA-D357-5483D8AC3392}"/>
          </ac:spMkLst>
        </pc:spChg>
        <pc:spChg chg="mod">
          <ac:chgData name="Steinar Hjelset" userId="900bcac5-039b-480b-8b37-a8273c2e007f" providerId="ADAL" clId="{D87A34DA-6437-4629-830B-77AFCE091E15}" dt="2025-01-14T08:50:49.945" v="15" actId="1076"/>
          <ac:spMkLst>
            <pc:docMk/>
            <pc:sldMk cId="2899647610" sldId="295"/>
            <ac:spMk id="26" creationId="{4235B025-8922-D2E0-B062-B7F900BAB5A7}"/>
          </ac:spMkLst>
        </pc:spChg>
        <pc:spChg chg="del">
          <ac:chgData name="Steinar Hjelset" userId="900bcac5-039b-480b-8b37-a8273c2e007f" providerId="ADAL" clId="{D87A34DA-6437-4629-830B-77AFCE091E15}" dt="2025-01-14T08:50:47.035" v="14" actId="478"/>
          <ac:spMkLst>
            <pc:docMk/>
            <pc:sldMk cId="2899647610" sldId="295"/>
            <ac:spMk id="27" creationId="{D1FED8D1-F1F6-14E8-DA56-E9E372CEDF3E}"/>
          </ac:spMkLst>
        </pc:spChg>
      </pc:sldChg>
      <pc:sldChg chg="delSp modSp mod">
        <pc:chgData name="Steinar Hjelset" userId="900bcac5-039b-480b-8b37-a8273c2e007f" providerId="ADAL" clId="{D87A34DA-6437-4629-830B-77AFCE091E15}" dt="2025-01-14T08:51:24.117" v="20" actId="408"/>
        <pc:sldMkLst>
          <pc:docMk/>
          <pc:sldMk cId="1567583828" sldId="296"/>
        </pc:sldMkLst>
        <pc:spChg chg="del">
          <ac:chgData name="Steinar Hjelset" userId="900bcac5-039b-480b-8b37-a8273c2e007f" providerId="ADAL" clId="{D87A34DA-6437-4629-830B-77AFCE091E15}" dt="2025-01-14T08:49:16.214" v="5" actId="478"/>
          <ac:spMkLst>
            <pc:docMk/>
            <pc:sldMk cId="1567583828" sldId="296"/>
            <ac:spMk id="4" creationId="{BBA128F7-6027-E6B5-C8A0-BFFC51446E50}"/>
          </ac:spMkLst>
        </pc:spChg>
        <pc:spChg chg="mod">
          <ac:chgData name="Steinar Hjelset" userId="900bcac5-039b-480b-8b37-a8273c2e007f" providerId="ADAL" clId="{D87A34DA-6437-4629-830B-77AFCE091E15}" dt="2025-01-14T08:51:24.117" v="20" actId="408"/>
          <ac:spMkLst>
            <pc:docMk/>
            <pc:sldMk cId="1567583828" sldId="296"/>
            <ac:spMk id="7" creationId="{899638F5-57E0-9DC3-8505-17F9230F0396}"/>
          </ac:spMkLst>
        </pc:spChg>
        <pc:spChg chg="mod">
          <ac:chgData name="Steinar Hjelset" userId="900bcac5-039b-480b-8b37-a8273c2e007f" providerId="ADAL" clId="{D87A34DA-6437-4629-830B-77AFCE091E15}" dt="2025-01-14T08:51:24.117" v="20" actId="408"/>
          <ac:spMkLst>
            <pc:docMk/>
            <pc:sldMk cId="1567583828" sldId="296"/>
            <ac:spMk id="8" creationId="{00F892A3-3EF7-AD97-5A79-388397F3D86F}"/>
          </ac:spMkLst>
        </pc:spChg>
        <pc:spChg chg="mod">
          <ac:chgData name="Steinar Hjelset" userId="900bcac5-039b-480b-8b37-a8273c2e007f" providerId="ADAL" clId="{D87A34DA-6437-4629-830B-77AFCE091E15}" dt="2025-01-14T08:51:24.117" v="20" actId="408"/>
          <ac:spMkLst>
            <pc:docMk/>
            <pc:sldMk cId="1567583828" sldId="296"/>
            <ac:spMk id="9" creationId="{5799D665-4EE4-7C3C-BC1E-C5D3E60C1AB3}"/>
          </ac:spMkLst>
        </pc:spChg>
        <pc:spChg chg="mod">
          <ac:chgData name="Steinar Hjelset" userId="900bcac5-039b-480b-8b37-a8273c2e007f" providerId="ADAL" clId="{D87A34DA-6437-4629-830B-77AFCE091E15}" dt="2025-01-14T08:51:24.117" v="20" actId="408"/>
          <ac:spMkLst>
            <pc:docMk/>
            <pc:sldMk cId="1567583828" sldId="296"/>
            <ac:spMk id="10" creationId="{F546AEDF-B45B-A1C8-C12A-E173DCC0C2C7}"/>
          </ac:spMkLst>
        </pc:spChg>
        <pc:spChg chg="mod">
          <ac:chgData name="Steinar Hjelset" userId="900bcac5-039b-480b-8b37-a8273c2e007f" providerId="ADAL" clId="{D87A34DA-6437-4629-830B-77AFCE091E15}" dt="2025-01-14T08:51:24.117" v="20" actId="408"/>
          <ac:spMkLst>
            <pc:docMk/>
            <pc:sldMk cId="1567583828" sldId="296"/>
            <ac:spMk id="11" creationId="{268DBEB4-60BF-0F93-5435-B5495A619FCF}"/>
          </ac:spMkLst>
        </pc:spChg>
        <pc:spChg chg="mod">
          <ac:chgData name="Steinar Hjelset" userId="900bcac5-039b-480b-8b37-a8273c2e007f" providerId="ADAL" clId="{D87A34DA-6437-4629-830B-77AFCE091E15}" dt="2025-01-14T08:51:24.117" v="20" actId="408"/>
          <ac:spMkLst>
            <pc:docMk/>
            <pc:sldMk cId="1567583828" sldId="296"/>
            <ac:spMk id="12" creationId="{FDE98353-05A5-7DE3-4F8F-2EA04D75EC53}"/>
          </ac:spMkLst>
        </pc:spChg>
        <pc:spChg chg="mod">
          <ac:chgData name="Steinar Hjelset" userId="900bcac5-039b-480b-8b37-a8273c2e007f" providerId="ADAL" clId="{D87A34DA-6437-4629-830B-77AFCE091E15}" dt="2025-01-14T08:51:06.068" v="17" actId="1076"/>
          <ac:spMkLst>
            <pc:docMk/>
            <pc:sldMk cId="1567583828" sldId="296"/>
            <ac:spMk id="13" creationId="{2FC07AF3-9EBB-0AFE-9D11-4FE7D3BE1012}"/>
          </ac:spMkLst>
        </pc:spChg>
        <pc:spChg chg="mod">
          <ac:chgData name="Steinar Hjelset" userId="900bcac5-039b-480b-8b37-a8273c2e007f" providerId="ADAL" clId="{D87A34DA-6437-4629-830B-77AFCE091E15}" dt="2025-01-14T08:51:24.117" v="20" actId="408"/>
          <ac:spMkLst>
            <pc:docMk/>
            <pc:sldMk cId="1567583828" sldId="296"/>
            <ac:spMk id="25" creationId="{93E4405C-96A8-4FAA-D357-5483D8AC3392}"/>
          </ac:spMkLst>
        </pc:spChg>
        <pc:spChg chg="mod">
          <ac:chgData name="Steinar Hjelset" userId="900bcac5-039b-480b-8b37-a8273c2e007f" providerId="ADAL" clId="{D87A34DA-6437-4629-830B-77AFCE091E15}" dt="2025-01-14T08:51:16.911" v="19" actId="1076"/>
          <ac:spMkLst>
            <pc:docMk/>
            <pc:sldMk cId="1567583828" sldId="296"/>
            <ac:spMk id="26" creationId="{4235B025-8922-D2E0-B062-B7F900BAB5A7}"/>
          </ac:spMkLst>
        </pc:spChg>
        <pc:spChg chg="del">
          <ac:chgData name="Steinar Hjelset" userId="900bcac5-039b-480b-8b37-a8273c2e007f" providerId="ADAL" clId="{D87A34DA-6437-4629-830B-77AFCE091E15}" dt="2025-01-14T08:51:09.549" v="18" actId="478"/>
          <ac:spMkLst>
            <pc:docMk/>
            <pc:sldMk cId="1567583828" sldId="296"/>
            <ac:spMk id="27" creationId="{D1FED8D1-F1F6-14E8-DA56-E9E372CEDF3E}"/>
          </ac:spMkLst>
        </pc:spChg>
      </pc:sldChg>
      <pc:sldChg chg="delSp modSp mod">
        <pc:chgData name="Steinar Hjelset" userId="900bcac5-039b-480b-8b37-a8273c2e007f" providerId="ADAL" clId="{D87A34DA-6437-4629-830B-77AFCE091E15}" dt="2025-01-14T08:51:52.340" v="24" actId="408"/>
        <pc:sldMkLst>
          <pc:docMk/>
          <pc:sldMk cId="266900691" sldId="297"/>
        </pc:sldMkLst>
        <pc:spChg chg="del">
          <ac:chgData name="Steinar Hjelset" userId="900bcac5-039b-480b-8b37-a8273c2e007f" providerId="ADAL" clId="{D87A34DA-6437-4629-830B-77AFCE091E15}" dt="2025-01-14T08:49:18.606" v="6" actId="478"/>
          <ac:spMkLst>
            <pc:docMk/>
            <pc:sldMk cId="266900691" sldId="297"/>
            <ac:spMk id="2" creationId="{26ACEA74-BAB6-A4F8-66DA-4BBF6B711AEE}"/>
          </ac:spMkLst>
        </pc:spChg>
        <pc:spChg chg="mod">
          <ac:chgData name="Steinar Hjelset" userId="900bcac5-039b-480b-8b37-a8273c2e007f" providerId="ADAL" clId="{D87A34DA-6437-4629-830B-77AFCE091E15}" dt="2025-01-14T08:51:52.340" v="24" actId="408"/>
          <ac:spMkLst>
            <pc:docMk/>
            <pc:sldMk cId="266900691" sldId="297"/>
            <ac:spMk id="7" creationId="{899638F5-57E0-9DC3-8505-17F9230F0396}"/>
          </ac:spMkLst>
        </pc:spChg>
        <pc:spChg chg="mod">
          <ac:chgData name="Steinar Hjelset" userId="900bcac5-039b-480b-8b37-a8273c2e007f" providerId="ADAL" clId="{D87A34DA-6437-4629-830B-77AFCE091E15}" dt="2025-01-14T08:51:52.340" v="24" actId="408"/>
          <ac:spMkLst>
            <pc:docMk/>
            <pc:sldMk cId="266900691" sldId="297"/>
            <ac:spMk id="8" creationId="{00F892A3-3EF7-AD97-5A79-388397F3D86F}"/>
          </ac:spMkLst>
        </pc:spChg>
        <pc:spChg chg="mod">
          <ac:chgData name="Steinar Hjelset" userId="900bcac5-039b-480b-8b37-a8273c2e007f" providerId="ADAL" clId="{D87A34DA-6437-4629-830B-77AFCE091E15}" dt="2025-01-14T08:51:52.340" v="24" actId="408"/>
          <ac:spMkLst>
            <pc:docMk/>
            <pc:sldMk cId="266900691" sldId="297"/>
            <ac:spMk id="9" creationId="{5799D665-4EE4-7C3C-BC1E-C5D3E60C1AB3}"/>
          </ac:spMkLst>
        </pc:spChg>
        <pc:spChg chg="mod">
          <ac:chgData name="Steinar Hjelset" userId="900bcac5-039b-480b-8b37-a8273c2e007f" providerId="ADAL" clId="{D87A34DA-6437-4629-830B-77AFCE091E15}" dt="2025-01-14T08:51:52.340" v="24" actId="408"/>
          <ac:spMkLst>
            <pc:docMk/>
            <pc:sldMk cId="266900691" sldId="297"/>
            <ac:spMk id="10" creationId="{F546AEDF-B45B-A1C8-C12A-E173DCC0C2C7}"/>
          </ac:spMkLst>
        </pc:spChg>
        <pc:spChg chg="mod">
          <ac:chgData name="Steinar Hjelset" userId="900bcac5-039b-480b-8b37-a8273c2e007f" providerId="ADAL" clId="{D87A34DA-6437-4629-830B-77AFCE091E15}" dt="2025-01-14T08:51:52.340" v="24" actId="408"/>
          <ac:spMkLst>
            <pc:docMk/>
            <pc:sldMk cId="266900691" sldId="297"/>
            <ac:spMk id="11" creationId="{268DBEB4-60BF-0F93-5435-B5495A619FCF}"/>
          </ac:spMkLst>
        </pc:spChg>
        <pc:spChg chg="mod">
          <ac:chgData name="Steinar Hjelset" userId="900bcac5-039b-480b-8b37-a8273c2e007f" providerId="ADAL" clId="{D87A34DA-6437-4629-830B-77AFCE091E15}" dt="2025-01-14T08:51:52.340" v="24" actId="408"/>
          <ac:spMkLst>
            <pc:docMk/>
            <pc:sldMk cId="266900691" sldId="297"/>
            <ac:spMk id="12" creationId="{FDE98353-05A5-7DE3-4F8F-2EA04D75EC53}"/>
          </ac:spMkLst>
        </pc:spChg>
        <pc:spChg chg="mod">
          <ac:chgData name="Steinar Hjelset" userId="900bcac5-039b-480b-8b37-a8273c2e007f" providerId="ADAL" clId="{D87A34DA-6437-4629-830B-77AFCE091E15}" dt="2025-01-14T08:51:39.780" v="21" actId="1076"/>
          <ac:spMkLst>
            <pc:docMk/>
            <pc:sldMk cId="266900691" sldId="297"/>
            <ac:spMk id="13" creationId="{2FC07AF3-9EBB-0AFE-9D11-4FE7D3BE1012}"/>
          </ac:spMkLst>
        </pc:spChg>
        <pc:spChg chg="mod">
          <ac:chgData name="Steinar Hjelset" userId="900bcac5-039b-480b-8b37-a8273c2e007f" providerId="ADAL" clId="{D87A34DA-6437-4629-830B-77AFCE091E15}" dt="2025-01-14T08:51:52.340" v="24" actId="408"/>
          <ac:spMkLst>
            <pc:docMk/>
            <pc:sldMk cId="266900691" sldId="297"/>
            <ac:spMk id="25" creationId="{93E4405C-96A8-4FAA-D357-5483D8AC3392}"/>
          </ac:spMkLst>
        </pc:spChg>
        <pc:spChg chg="mod">
          <ac:chgData name="Steinar Hjelset" userId="900bcac5-039b-480b-8b37-a8273c2e007f" providerId="ADAL" clId="{D87A34DA-6437-4629-830B-77AFCE091E15}" dt="2025-01-14T08:51:46.999" v="23" actId="1076"/>
          <ac:spMkLst>
            <pc:docMk/>
            <pc:sldMk cId="266900691" sldId="297"/>
            <ac:spMk id="26" creationId="{4235B025-8922-D2E0-B062-B7F900BAB5A7}"/>
          </ac:spMkLst>
        </pc:spChg>
        <pc:spChg chg="del">
          <ac:chgData name="Steinar Hjelset" userId="900bcac5-039b-480b-8b37-a8273c2e007f" providerId="ADAL" clId="{D87A34DA-6437-4629-830B-77AFCE091E15}" dt="2025-01-14T08:51:43.174" v="22" actId="478"/>
          <ac:spMkLst>
            <pc:docMk/>
            <pc:sldMk cId="266900691" sldId="297"/>
            <ac:spMk id="27" creationId="{D1FED8D1-F1F6-14E8-DA56-E9E372CEDF3E}"/>
          </ac:spMkLst>
        </pc:spChg>
      </pc:sldChg>
      <pc:sldChg chg="delSp modSp mod">
        <pc:chgData name="Steinar Hjelset" userId="900bcac5-039b-480b-8b37-a8273c2e007f" providerId="ADAL" clId="{D87A34DA-6437-4629-830B-77AFCE091E15}" dt="2025-01-14T08:52:22.527" v="28" actId="408"/>
        <pc:sldMkLst>
          <pc:docMk/>
          <pc:sldMk cId="2720246459" sldId="298"/>
        </pc:sldMkLst>
        <pc:spChg chg="del">
          <ac:chgData name="Steinar Hjelset" userId="900bcac5-039b-480b-8b37-a8273c2e007f" providerId="ADAL" clId="{D87A34DA-6437-4629-830B-77AFCE091E15}" dt="2025-01-14T08:49:21.970" v="7" actId="478"/>
          <ac:spMkLst>
            <pc:docMk/>
            <pc:sldMk cId="2720246459" sldId="298"/>
            <ac:spMk id="2" creationId="{C1D8B8A3-E53F-0A95-AC82-EF568DE05F96}"/>
          </ac:spMkLst>
        </pc:spChg>
        <pc:spChg chg="mod">
          <ac:chgData name="Steinar Hjelset" userId="900bcac5-039b-480b-8b37-a8273c2e007f" providerId="ADAL" clId="{D87A34DA-6437-4629-830B-77AFCE091E15}" dt="2025-01-14T08:52:22.527" v="28" actId="408"/>
          <ac:spMkLst>
            <pc:docMk/>
            <pc:sldMk cId="2720246459" sldId="298"/>
            <ac:spMk id="7" creationId="{899638F5-57E0-9DC3-8505-17F9230F0396}"/>
          </ac:spMkLst>
        </pc:spChg>
        <pc:spChg chg="mod">
          <ac:chgData name="Steinar Hjelset" userId="900bcac5-039b-480b-8b37-a8273c2e007f" providerId="ADAL" clId="{D87A34DA-6437-4629-830B-77AFCE091E15}" dt="2025-01-14T08:52:22.527" v="28" actId="408"/>
          <ac:spMkLst>
            <pc:docMk/>
            <pc:sldMk cId="2720246459" sldId="298"/>
            <ac:spMk id="8" creationId="{00F892A3-3EF7-AD97-5A79-388397F3D86F}"/>
          </ac:spMkLst>
        </pc:spChg>
        <pc:spChg chg="mod">
          <ac:chgData name="Steinar Hjelset" userId="900bcac5-039b-480b-8b37-a8273c2e007f" providerId="ADAL" clId="{D87A34DA-6437-4629-830B-77AFCE091E15}" dt="2025-01-14T08:52:22.527" v="28" actId="408"/>
          <ac:spMkLst>
            <pc:docMk/>
            <pc:sldMk cId="2720246459" sldId="298"/>
            <ac:spMk id="9" creationId="{5799D665-4EE4-7C3C-BC1E-C5D3E60C1AB3}"/>
          </ac:spMkLst>
        </pc:spChg>
        <pc:spChg chg="mod">
          <ac:chgData name="Steinar Hjelset" userId="900bcac5-039b-480b-8b37-a8273c2e007f" providerId="ADAL" clId="{D87A34DA-6437-4629-830B-77AFCE091E15}" dt="2025-01-14T08:52:22.527" v="28" actId="408"/>
          <ac:spMkLst>
            <pc:docMk/>
            <pc:sldMk cId="2720246459" sldId="298"/>
            <ac:spMk id="10" creationId="{F546AEDF-B45B-A1C8-C12A-E173DCC0C2C7}"/>
          </ac:spMkLst>
        </pc:spChg>
        <pc:spChg chg="mod">
          <ac:chgData name="Steinar Hjelset" userId="900bcac5-039b-480b-8b37-a8273c2e007f" providerId="ADAL" clId="{D87A34DA-6437-4629-830B-77AFCE091E15}" dt="2025-01-14T08:52:22.527" v="28" actId="408"/>
          <ac:spMkLst>
            <pc:docMk/>
            <pc:sldMk cId="2720246459" sldId="298"/>
            <ac:spMk id="11" creationId="{268DBEB4-60BF-0F93-5435-B5495A619FCF}"/>
          </ac:spMkLst>
        </pc:spChg>
        <pc:spChg chg="mod">
          <ac:chgData name="Steinar Hjelset" userId="900bcac5-039b-480b-8b37-a8273c2e007f" providerId="ADAL" clId="{D87A34DA-6437-4629-830B-77AFCE091E15}" dt="2025-01-14T08:52:22.527" v="28" actId="408"/>
          <ac:spMkLst>
            <pc:docMk/>
            <pc:sldMk cId="2720246459" sldId="298"/>
            <ac:spMk id="12" creationId="{FDE98353-05A5-7DE3-4F8F-2EA04D75EC53}"/>
          </ac:spMkLst>
        </pc:spChg>
        <pc:spChg chg="mod">
          <ac:chgData name="Steinar Hjelset" userId="900bcac5-039b-480b-8b37-a8273c2e007f" providerId="ADAL" clId="{D87A34DA-6437-4629-830B-77AFCE091E15}" dt="2025-01-14T08:52:12.193" v="27" actId="1076"/>
          <ac:spMkLst>
            <pc:docMk/>
            <pc:sldMk cId="2720246459" sldId="298"/>
            <ac:spMk id="13" creationId="{2FC07AF3-9EBB-0AFE-9D11-4FE7D3BE1012}"/>
          </ac:spMkLst>
        </pc:spChg>
        <pc:spChg chg="mod">
          <ac:chgData name="Steinar Hjelset" userId="900bcac5-039b-480b-8b37-a8273c2e007f" providerId="ADAL" clId="{D87A34DA-6437-4629-830B-77AFCE091E15}" dt="2025-01-14T08:52:22.527" v="28" actId="408"/>
          <ac:spMkLst>
            <pc:docMk/>
            <pc:sldMk cId="2720246459" sldId="298"/>
            <ac:spMk id="25" creationId="{93E4405C-96A8-4FAA-D357-5483D8AC3392}"/>
          </ac:spMkLst>
        </pc:spChg>
        <pc:spChg chg="mod">
          <ac:chgData name="Steinar Hjelset" userId="900bcac5-039b-480b-8b37-a8273c2e007f" providerId="ADAL" clId="{D87A34DA-6437-4629-830B-77AFCE091E15}" dt="2025-01-14T08:52:03.569" v="26" actId="1076"/>
          <ac:spMkLst>
            <pc:docMk/>
            <pc:sldMk cId="2720246459" sldId="298"/>
            <ac:spMk id="26" creationId="{4235B025-8922-D2E0-B062-B7F900BAB5A7}"/>
          </ac:spMkLst>
        </pc:spChg>
        <pc:spChg chg="del">
          <ac:chgData name="Steinar Hjelset" userId="900bcac5-039b-480b-8b37-a8273c2e007f" providerId="ADAL" clId="{D87A34DA-6437-4629-830B-77AFCE091E15}" dt="2025-01-14T08:51:58.013" v="25" actId="478"/>
          <ac:spMkLst>
            <pc:docMk/>
            <pc:sldMk cId="2720246459" sldId="298"/>
            <ac:spMk id="27" creationId="{D1FED8D1-F1F6-14E8-DA56-E9E372CEDF3E}"/>
          </ac:spMkLst>
        </pc:spChg>
      </pc:sldChg>
      <pc:sldChg chg="delSp modSp mod">
        <pc:chgData name="Steinar Hjelset" userId="900bcac5-039b-480b-8b37-a8273c2e007f" providerId="ADAL" clId="{D87A34DA-6437-4629-830B-77AFCE091E15}" dt="2025-01-14T08:52:51.046" v="32" actId="408"/>
        <pc:sldMkLst>
          <pc:docMk/>
          <pc:sldMk cId="3046414174" sldId="299"/>
        </pc:sldMkLst>
        <pc:spChg chg="del">
          <ac:chgData name="Steinar Hjelset" userId="900bcac5-039b-480b-8b37-a8273c2e007f" providerId="ADAL" clId="{D87A34DA-6437-4629-830B-77AFCE091E15}" dt="2025-01-14T08:49:24.550" v="8" actId="478"/>
          <ac:spMkLst>
            <pc:docMk/>
            <pc:sldMk cId="3046414174" sldId="299"/>
            <ac:spMk id="2" creationId="{80B721E6-5BAA-ABA2-16B6-65508A94930E}"/>
          </ac:spMkLst>
        </pc:spChg>
        <pc:spChg chg="mod">
          <ac:chgData name="Steinar Hjelset" userId="900bcac5-039b-480b-8b37-a8273c2e007f" providerId="ADAL" clId="{D87A34DA-6437-4629-830B-77AFCE091E15}" dt="2025-01-14T08:52:51.046" v="32" actId="408"/>
          <ac:spMkLst>
            <pc:docMk/>
            <pc:sldMk cId="3046414174" sldId="299"/>
            <ac:spMk id="7" creationId="{899638F5-57E0-9DC3-8505-17F9230F0396}"/>
          </ac:spMkLst>
        </pc:spChg>
        <pc:spChg chg="mod">
          <ac:chgData name="Steinar Hjelset" userId="900bcac5-039b-480b-8b37-a8273c2e007f" providerId="ADAL" clId="{D87A34DA-6437-4629-830B-77AFCE091E15}" dt="2025-01-14T08:52:51.046" v="32" actId="408"/>
          <ac:spMkLst>
            <pc:docMk/>
            <pc:sldMk cId="3046414174" sldId="299"/>
            <ac:spMk id="8" creationId="{00F892A3-3EF7-AD97-5A79-388397F3D86F}"/>
          </ac:spMkLst>
        </pc:spChg>
        <pc:spChg chg="mod">
          <ac:chgData name="Steinar Hjelset" userId="900bcac5-039b-480b-8b37-a8273c2e007f" providerId="ADAL" clId="{D87A34DA-6437-4629-830B-77AFCE091E15}" dt="2025-01-14T08:52:51.046" v="32" actId="408"/>
          <ac:spMkLst>
            <pc:docMk/>
            <pc:sldMk cId="3046414174" sldId="299"/>
            <ac:spMk id="9" creationId="{5799D665-4EE4-7C3C-BC1E-C5D3E60C1AB3}"/>
          </ac:spMkLst>
        </pc:spChg>
        <pc:spChg chg="mod">
          <ac:chgData name="Steinar Hjelset" userId="900bcac5-039b-480b-8b37-a8273c2e007f" providerId="ADAL" clId="{D87A34DA-6437-4629-830B-77AFCE091E15}" dt="2025-01-14T08:52:51.046" v="32" actId="408"/>
          <ac:spMkLst>
            <pc:docMk/>
            <pc:sldMk cId="3046414174" sldId="299"/>
            <ac:spMk id="10" creationId="{F546AEDF-B45B-A1C8-C12A-E173DCC0C2C7}"/>
          </ac:spMkLst>
        </pc:spChg>
        <pc:spChg chg="mod">
          <ac:chgData name="Steinar Hjelset" userId="900bcac5-039b-480b-8b37-a8273c2e007f" providerId="ADAL" clId="{D87A34DA-6437-4629-830B-77AFCE091E15}" dt="2025-01-14T08:52:51.046" v="32" actId="408"/>
          <ac:spMkLst>
            <pc:docMk/>
            <pc:sldMk cId="3046414174" sldId="299"/>
            <ac:spMk id="11" creationId="{268DBEB4-60BF-0F93-5435-B5495A619FCF}"/>
          </ac:spMkLst>
        </pc:spChg>
        <pc:spChg chg="mod">
          <ac:chgData name="Steinar Hjelset" userId="900bcac5-039b-480b-8b37-a8273c2e007f" providerId="ADAL" clId="{D87A34DA-6437-4629-830B-77AFCE091E15}" dt="2025-01-14T08:52:51.046" v="32" actId="408"/>
          <ac:spMkLst>
            <pc:docMk/>
            <pc:sldMk cId="3046414174" sldId="299"/>
            <ac:spMk id="12" creationId="{FDE98353-05A5-7DE3-4F8F-2EA04D75EC53}"/>
          </ac:spMkLst>
        </pc:spChg>
        <pc:spChg chg="mod">
          <ac:chgData name="Steinar Hjelset" userId="900bcac5-039b-480b-8b37-a8273c2e007f" providerId="ADAL" clId="{D87A34DA-6437-4629-830B-77AFCE091E15}" dt="2025-01-14T08:52:35.395" v="29" actId="1076"/>
          <ac:spMkLst>
            <pc:docMk/>
            <pc:sldMk cId="3046414174" sldId="299"/>
            <ac:spMk id="13" creationId="{2FC07AF3-9EBB-0AFE-9D11-4FE7D3BE1012}"/>
          </ac:spMkLst>
        </pc:spChg>
        <pc:spChg chg="mod">
          <ac:chgData name="Steinar Hjelset" userId="900bcac5-039b-480b-8b37-a8273c2e007f" providerId="ADAL" clId="{D87A34DA-6437-4629-830B-77AFCE091E15}" dt="2025-01-14T08:52:51.046" v="32" actId="408"/>
          <ac:spMkLst>
            <pc:docMk/>
            <pc:sldMk cId="3046414174" sldId="299"/>
            <ac:spMk id="25" creationId="{93E4405C-96A8-4FAA-D357-5483D8AC3392}"/>
          </ac:spMkLst>
        </pc:spChg>
        <pc:spChg chg="mod">
          <ac:chgData name="Steinar Hjelset" userId="900bcac5-039b-480b-8b37-a8273c2e007f" providerId="ADAL" clId="{D87A34DA-6437-4629-830B-77AFCE091E15}" dt="2025-01-14T08:52:44.293" v="31" actId="1076"/>
          <ac:spMkLst>
            <pc:docMk/>
            <pc:sldMk cId="3046414174" sldId="299"/>
            <ac:spMk id="26" creationId="{4235B025-8922-D2E0-B062-B7F900BAB5A7}"/>
          </ac:spMkLst>
        </pc:spChg>
        <pc:spChg chg="del">
          <ac:chgData name="Steinar Hjelset" userId="900bcac5-039b-480b-8b37-a8273c2e007f" providerId="ADAL" clId="{D87A34DA-6437-4629-830B-77AFCE091E15}" dt="2025-01-14T08:52:37.557" v="30" actId="478"/>
          <ac:spMkLst>
            <pc:docMk/>
            <pc:sldMk cId="3046414174" sldId="299"/>
            <ac:spMk id="27" creationId="{D1FED8D1-F1F6-14E8-DA56-E9E372CEDF3E}"/>
          </ac:spMkLst>
        </pc:spChg>
      </pc:sldChg>
      <pc:sldChg chg="delSp modSp mod">
        <pc:chgData name="Steinar Hjelset" userId="900bcac5-039b-480b-8b37-a8273c2e007f" providerId="ADAL" clId="{D87A34DA-6437-4629-830B-77AFCE091E15}" dt="2025-01-14T08:53:07.964" v="36" actId="408"/>
        <pc:sldMkLst>
          <pc:docMk/>
          <pc:sldMk cId="307199157" sldId="300"/>
        </pc:sldMkLst>
        <pc:spChg chg="del">
          <ac:chgData name="Steinar Hjelset" userId="900bcac5-039b-480b-8b37-a8273c2e007f" providerId="ADAL" clId="{D87A34DA-6437-4629-830B-77AFCE091E15}" dt="2025-01-14T08:49:26.726" v="9" actId="478"/>
          <ac:spMkLst>
            <pc:docMk/>
            <pc:sldMk cId="307199157" sldId="300"/>
            <ac:spMk id="2" creationId="{D8738C6F-F633-711D-2402-C2947F5764AE}"/>
          </ac:spMkLst>
        </pc:spChg>
        <pc:spChg chg="mod">
          <ac:chgData name="Steinar Hjelset" userId="900bcac5-039b-480b-8b37-a8273c2e007f" providerId="ADAL" clId="{D87A34DA-6437-4629-830B-77AFCE091E15}" dt="2025-01-14T08:53:07.964" v="36" actId="408"/>
          <ac:spMkLst>
            <pc:docMk/>
            <pc:sldMk cId="307199157" sldId="300"/>
            <ac:spMk id="7" creationId="{899638F5-57E0-9DC3-8505-17F9230F0396}"/>
          </ac:spMkLst>
        </pc:spChg>
        <pc:spChg chg="mod">
          <ac:chgData name="Steinar Hjelset" userId="900bcac5-039b-480b-8b37-a8273c2e007f" providerId="ADAL" clId="{D87A34DA-6437-4629-830B-77AFCE091E15}" dt="2025-01-14T08:53:07.964" v="36" actId="408"/>
          <ac:spMkLst>
            <pc:docMk/>
            <pc:sldMk cId="307199157" sldId="300"/>
            <ac:spMk id="8" creationId="{00F892A3-3EF7-AD97-5A79-388397F3D86F}"/>
          </ac:spMkLst>
        </pc:spChg>
        <pc:spChg chg="mod">
          <ac:chgData name="Steinar Hjelset" userId="900bcac5-039b-480b-8b37-a8273c2e007f" providerId="ADAL" clId="{D87A34DA-6437-4629-830B-77AFCE091E15}" dt="2025-01-14T08:53:07.964" v="36" actId="408"/>
          <ac:spMkLst>
            <pc:docMk/>
            <pc:sldMk cId="307199157" sldId="300"/>
            <ac:spMk id="9" creationId="{5799D665-4EE4-7C3C-BC1E-C5D3E60C1AB3}"/>
          </ac:spMkLst>
        </pc:spChg>
        <pc:spChg chg="mod">
          <ac:chgData name="Steinar Hjelset" userId="900bcac5-039b-480b-8b37-a8273c2e007f" providerId="ADAL" clId="{D87A34DA-6437-4629-830B-77AFCE091E15}" dt="2025-01-14T08:53:07.964" v="36" actId="408"/>
          <ac:spMkLst>
            <pc:docMk/>
            <pc:sldMk cId="307199157" sldId="300"/>
            <ac:spMk id="10" creationId="{F546AEDF-B45B-A1C8-C12A-E173DCC0C2C7}"/>
          </ac:spMkLst>
        </pc:spChg>
        <pc:spChg chg="mod">
          <ac:chgData name="Steinar Hjelset" userId="900bcac5-039b-480b-8b37-a8273c2e007f" providerId="ADAL" clId="{D87A34DA-6437-4629-830B-77AFCE091E15}" dt="2025-01-14T08:53:07.964" v="36" actId="408"/>
          <ac:spMkLst>
            <pc:docMk/>
            <pc:sldMk cId="307199157" sldId="300"/>
            <ac:spMk id="11" creationId="{268DBEB4-60BF-0F93-5435-B5495A619FCF}"/>
          </ac:spMkLst>
        </pc:spChg>
        <pc:spChg chg="mod">
          <ac:chgData name="Steinar Hjelset" userId="900bcac5-039b-480b-8b37-a8273c2e007f" providerId="ADAL" clId="{D87A34DA-6437-4629-830B-77AFCE091E15}" dt="2025-01-14T08:53:07.964" v="36" actId="408"/>
          <ac:spMkLst>
            <pc:docMk/>
            <pc:sldMk cId="307199157" sldId="300"/>
            <ac:spMk id="12" creationId="{FDE98353-05A5-7DE3-4F8F-2EA04D75EC53}"/>
          </ac:spMkLst>
        </pc:spChg>
        <pc:spChg chg="mod">
          <ac:chgData name="Steinar Hjelset" userId="900bcac5-039b-480b-8b37-a8273c2e007f" providerId="ADAL" clId="{D87A34DA-6437-4629-830B-77AFCE091E15}" dt="2025-01-14T08:52:55.246" v="33" actId="1076"/>
          <ac:spMkLst>
            <pc:docMk/>
            <pc:sldMk cId="307199157" sldId="300"/>
            <ac:spMk id="13" creationId="{2FC07AF3-9EBB-0AFE-9D11-4FE7D3BE1012}"/>
          </ac:spMkLst>
        </pc:spChg>
        <pc:spChg chg="mod">
          <ac:chgData name="Steinar Hjelset" userId="900bcac5-039b-480b-8b37-a8273c2e007f" providerId="ADAL" clId="{D87A34DA-6437-4629-830B-77AFCE091E15}" dt="2025-01-14T08:53:07.964" v="36" actId="408"/>
          <ac:spMkLst>
            <pc:docMk/>
            <pc:sldMk cId="307199157" sldId="300"/>
            <ac:spMk id="25" creationId="{93E4405C-96A8-4FAA-D357-5483D8AC3392}"/>
          </ac:spMkLst>
        </pc:spChg>
        <pc:spChg chg="mod">
          <ac:chgData name="Steinar Hjelset" userId="900bcac5-039b-480b-8b37-a8273c2e007f" providerId="ADAL" clId="{D87A34DA-6437-4629-830B-77AFCE091E15}" dt="2025-01-14T08:53:01.129" v="35" actId="1076"/>
          <ac:spMkLst>
            <pc:docMk/>
            <pc:sldMk cId="307199157" sldId="300"/>
            <ac:spMk id="26" creationId="{4235B025-8922-D2E0-B062-B7F900BAB5A7}"/>
          </ac:spMkLst>
        </pc:spChg>
        <pc:spChg chg="del">
          <ac:chgData name="Steinar Hjelset" userId="900bcac5-039b-480b-8b37-a8273c2e007f" providerId="ADAL" clId="{D87A34DA-6437-4629-830B-77AFCE091E15}" dt="2025-01-14T08:52:57.077" v="34" actId="478"/>
          <ac:spMkLst>
            <pc:docMk/>
            <pc:sldMk cId="307199157" sldId="300"/>
            <ac:spMk id="27" creationId="{D1FED8D1-F1F6-14E8-DA56-E9E372CEDF3E}"/>
          </ac:spMkLst>
        </pc:spChg>
      </pc:sldChg>
      <pc:sldChg chg="delSp modSp mod">
        <pc:chgData name="Steinar Hjelset" userId="900bcac5-039b-480b-8b37-a8273c2e007f" providerId="ADAL" clId="{D87A34DA-6437-4629-830B-77AFCE091E15}" dt="2025-01-14T08:53:35.898" v="41" actId="408"/>
        <pc:sldMkLst>
          <pc:docMk/>
          <pc:sldMk cId="2035693006" sldId="301"/>
        </pc:sldMkLst>
        <pc:spChg chg="del">
          <ac:chgData name="Steinar Hjelset" userId="900bcac5-039b-480b-8b37-a8273c2e007f" providerId="ADAL" clId="{D87A34DA-6437-4629-830B-77AFCE091E15}" dt="2025-01-14T08:49:31.218" v="10" actId="478"/>
          <ac:spMkLst>
            <pc:docMk/>
            <pc:sldMk cId="2035693006" sldId="301"/>
            <ac:spMk id="2" creationId="{0A21F3D8-DDFF-349C-B987-D2A007E463C5}"/>
          </ac:spMkLst>
        </pc:spChg>
        <pc:spChg chg="mod">
          <ac:chgData name="Steinar Hjelset" userId="900bcac5-039b-480b-8b37-a8273c2e007f" providerId="ADAL" clId="{D87A34DA-6437-4629-830B-77AFCE091E15}" dt="2025-01-14T08:53:35.898" v="41" actId="408"/>
          <ac:spMkLst>
            <pc:docMk/>
            <pc:sldMk cId="2035693006" sldId="301"/>
            <ac:spMk id="7" creationId="{899638F5-57E0-9DC3-8505-17F9230F0396}"/>
          </ac:spMkLst>
        </pc:spChg>
        <pc:spChg chg="mod">
          <ac:chgData name="Steinar Hjelset" userId="900bcac5-039b-480b-8b37-a8273c2e007f" providerId="ADAL" clId="{D87A34DA-6437-4629-830B-77AFCE091E15}" dt="2025-01-14T08:53:35.898" v="41" actId="408"/>
          <ac:spMkLst>
            <pc:docMk/>
            <pc:sldMk cId="2035693006" sldId="301"/>
            <ac:spMk id="8" creationId="{00F892A3-3EF7-AD97-5A79-388397F3D86F}"/>
          </ac:spMkLst>
        </pc:spChg>
        <pc:spChg chg="mod">
          <ac:chgData name="Steinar Hjelset" userId="900bcac5-039b-480b-8b37-a8273c2e007f" providerId="ADAL" clId="{D87A34DA-6437-4629-830B-77AFCE091E15}" dt="2025-01-14T08:53:35.898" v="41" actId="408"/>
          <ac:spMkLst>
            <pc:docMk/>
            <pc:sldMk cId="2035693006" sldId="301"/>
            <ac:spMk id="9" creationId="{5799D665-4EE4-7C3C-BC1E-C5D3E60C1AB3}"/>
          </ac:spMkLst>
        </pc:spChg>
        <pc:spChg chg="mod">
          <ac:chgData name="Steinar Hjelset" userId="900bcac5-039b-480b-8b37-a8273c2e007f" providerId="ADAL" clId="{D87A34DA-6437-4629-830B-77AFCE091E15}" dt="2025-01-14T08:53:35.898" v="41" actId="408"/>
          <ac:spMkLst>
            <pc:docMk/>
            <pc:sldMk cId="2035693006" sldId="301"/>
            <ac:spMk id="10" creationId="{F546AEDF-B45B-A1C8-C12A-E173DCC0C2C7}"/>
          </ac:spMkLst>
        </pc:spChg>
        <pc:spChg chg="mod">
          <ac:chgData name="Steinar Hjelset" userId="900bcac5-039b-480b-8b37-a8273c2e007f" providerId="ADAL" clId="{D87A34DA-6437-4629-830B-77AFCE091E15}" dt="2025-01-14T08:53:35.898" v="41" actId="408"/>
          <ac:spMkLst>
            <pc:docMk/>
            <pc:sldMk cId="2035693006" sldId="301"/>
            <ac:spMk id="11" creationId="{268DBEB4-60BF-0F93-5435-B5495A619FCF}"/>
          </ac:spMkLst>
        </pc:spChg>
        <pc:spChg chg="mod">
          <ac:chgData name="Steinar Hjelset" userId="900bcac5-039b-480b-8b37-a8273c2e007f" providerId="ADAL" clId="{D87A34DA-6437-4629-830B-77AFCE091E15}" dt="2025-01-14T08:53:35.898" v="41" actId="408"/>
          <ac:spMkLst>
            <pc:docMk/>
            <pc:sldMk cId="2035693006" sldId="301"/>
            <ac:spMk id="12" creationId="{FDE98353-05A5-7DE3-4F8F-2EA04D75EC53}"/>
          </ac:spMkLst>
        </pc:spChg>
        <pc:spChg chg="mod">
          <ac:chgData name="Steinar Hjelset" userId="900bcac5-039b-480b-8b37-a8273c2e007f" providerId="ADAL" clId="{D87A34DA-6437-4629-830B-77AFCE091E15}" dt="2025-01-14T08:53:28.980" v="40" actId="1076"/>
          <ac:spMkLst>
            <pc:docMk/>
            <pc:sldMk cId="2035693006" sldId="301"/>
            <ac:spMk id="13" creationId="{2FC07AF3-9EBB-0AFE-9D11-4FE7D3BE1012}"/>
          </ac:spMkLst>
        </pc:spChg>
        <pc:spChg chg="mod">
          <ac:chgData name="Steinar Hjelset" userId="900bcac5-039b-480b-8b37-a8273c2e007f" providerId="ADAL" clId="{D87A34DA-6437-4629-830B-77AFCE091E15}" dt="2025-01-14T08:53:35.898" v="41" actId="408"/>
          <ac:spMkLst>
            <pc:docMk/>
            <pc:sldMk cId="2035693006" sldId="301"/>
            <ac:spMk id="25" creationId="{93E4405C-96A8-4FAA-D357-5483D8AC3392}"/>
          </ac:spMkLst>
        </pc:spChg>
        <pc:spChg chg="mod">
          <ac:chgData name="Steinar Hjelset" userId="900bcac5-039b-480b-8b37-a8273c2e007f" providerId="ADAL" clId="{D87A34DA-6437-4629-830B-77AFCE091E15}" dt="2025-01-14T08:53:17.495" v="38" actId="1076"/>
          <ac:spMkLst>
            <pc:docMk/>
            <pc:sldMk cId="2035693006" sldId="301"/>
            <ac:spMk id="26" creationId="{4235B025-8922-D2E0-B062-B7F900BAB5A7}"/>
          </ac:spMkLst>
        </pc:spChg>
        <pc:spChg chg="del">
          <ac:chgData name="Steinar Hjelset" userId="900bcac5-039b-480b-8b37-a8273c2e007f" providerId="ADAL" clId="{D87A34DA-6437-4629-830B-77AFCE091E15}" dt="2025-01-14T08:53:13.853" v="37" actId="478"/>
          <ac:spMkLst>
            <pc:docMk/>
            <pc:sldMk cId="2035693006" sldId="301"/>
            <ac:spMk id="27" creationId="{D1FED8D1-F1F6-14E8-DA56-E9E372CEDF3E}"/>
          </ac:spMkLst>
        </pc:spChg>
      </pc:sldChg>
      <pc:sldChg chg="delSp modSp mod">
        <pc:chgData name="Steinar Hjelset" userId="900bcac5-039b-480b-8b37-a8273c2e007f" providerId="ADAL" clId="{D87A34DA-6437-4629-830B-77AFCE091E15}" dt="2025-01-14T08:53:53.384" v="45" actId="408"/>
        <pc:sldMkLst>
          <pc:docMk/>
          <pc:sldMk cId="278081511" sldId="302"/>
        </pc:sldMkLst>
        <pc:spChg chg="del">
          <ac:chgData name="Steinar Hjelset" userId="900bcac5-039b-480b-8b37-a8273c2e007f" providerId="ADAL" clId="{D87A34DA-6437-4629-830B-77AFCE091E15}" dt="2025-01-14T08:49:40.141" v="11" actId="478"/>
          <ac:spMkLst>
            <pc:docMk/>
            <pc:sldMk cId="278081511" sldId="302"/>
            <ac:spMk id="2" creationId="{7EB1B488-FBDF-3C8F-E30D-FE231A89F136}"/>
          </ac:spMkLst>
        </pc:spChg>
        <pc:spChg chg="mod">
          <ac:chgData name="Steinar Hjelset" userId="900bcac5-039b-480b-8b37-a8273c2e007f" providerId="ADAL" clId="{D87A34DA-6437-4629-830B-77AFCE091E15}" dt="2025-01-14T08:53:53.384" v="45" actId="408"/>
          <ac:spMkLst>
            <pc:docMk/>
            <pc:sldMk cId="278081511" sldId="302"/>
            <ac:spMk id="7" creationId="{899638F5-57E0-9DC3-8505-17F9230F0396}"/>
          </ac:spMkLst>
        </pc:spChg>
        <pc:spChg chg="mod">
          <ac:chgData name="Steinar Hjelset" userId="900bcac5-039b-480b-8b37-a8273c2e007f" providerId="ADAL" clId="{D87A34DA-6437-4629-830B-77AFCE091E15}" dt="2025-01-14T08:53:53.384" v="45" actId="408"/>
          <ac:spMkLst>
            <pc:docMk/>
            <pc:sldMk cId="278081511" sldId="302"/>
            <ac:spMk id="8" creationId="{00F892A3-3EF7-AD97-5A79-388397F3D86F}"/>
          </ac:spMkLst>
        </pc:spChg>
        <pc:spChg chg="mod">
          <ac:chgData name="Steinar Hjelset" userId="900bcac5-039b-480b-8b37-a8273c2e007f" providerId="ADAL" clId="{D87A34DA-6437-4629-830B-77AFCE091E15}" dt="2025-01-14T08:53:53.384" v="45" actId="408"/>
          <ac:spMkLst>
            <pc:docMk/>
            <pc:sldMk cId="278081511" sldId="302"/>
            <ac:spMk id="9" creationId="{5799D665-4EE4-7C3C-BC1E-C5D3E60C1AB3}"/>
          </ac:spMkLst>
        </pc:spChg>
        <pc:spChg chg="mod">
          <ac:chgData name="Steinar Hjelset" userId="900bcac5-039b-480b-8b37-a8273c2e007f" providerId="ADAL" clId="{D87A34DA-6437-4629-830B-77AFCE091E15}" dt="2025-01-14T08:53:53.384" v="45" actId="408"/>
          <ac:spMkLst>
            <pc:docMk/>
            <pc:sldMk cId="278081511" sldId="302"/>
            <ac:spMk id="10" creationId="{F546AEDF-B45B-A1C8-C12A-E173DCC0C2C7}"/>
          </ac:spMkLst>
        </pc:spChg>
        <pc:spChg chg="mod">
          <ac:chgData name="Steinar Hjelset" userId="900bcac5-039b-480b-8b37-a8273c2e007f" providerId="ADAL" clId="{D87A34DA-6437-4629-830B-77AFCE091E15}" dt="2025-01-14T08:53:53.384" v="45" actId="408"/>
          <ac:spMkLst>
            <pc:docMk/>
            <pc:sldMk cId="278081511" sldId="302"/>
            <ac:spMk id="11" creationId="{268DBEB4-60BF-0F93-5435-B5495A619FCF}"/>
          </ac:spMkLst>
        </pc:spChg>
        <pc:spChg chg="mod">
          <ac:chgData name="Steinar Hjelset" userId="900bcac5-039b-480b-8b37-a8273c2e007f" providerId="ADAL" clId="{D87A34DA-6437-4629-830B-77AFCE091E15}" dt="2025-01-14T08:53:53.384" v="45" actId="408"/>
          <ac:spMkLst>
            <pc:docMk/>
            <pc:sldMk cId="278081511" sldId="302"/>
            <ac:spMk id="12" creationId="{FDE98353-05A5-7DE3-4F8F-2EA04D75EC53}"/>
          </ac:spMkLst>
        </pc:spChg>
        <pc:spChg chg="mod">
          <ac:chgData name="Steinar Hjelset" userId="900bcac5-039b-480b-8b37-a8273c2e007f" providerId="ADAL" clId="{D87A34DA-6437-4629-830B-77AFCE091E15}" dt="2025-01-14T08:53:47.930" v="44" actId="1076"/>
          <ac:spMkLst>
            <pc:docMk/>
            <pc:sldMk cId="278081511" sldId="302"/>
            <ac:spMk id="13" creationId="{2FC07AF3-9EBB-0AFE-9D11-4FE7D3BE1012}"/>
          </ac:spMkLst>
        </pc:spChg>
        <pc:spChg chg="mod">
          <ac:chgData name="Steinar Hjelset" userId="900bcac5-039b-480b-8b37-a8273c2e007f" providerId="ADAL" clId="{D87A34DA-6437-4629-830B-77AFCE091E15}" dt="2025-01-14T08:53:53.384" v="45" actId="408"/>
          <ac:spMkLst>
            <pc:docMk/>
            <pc:sldMk cId="278081511" sldId="302"/>
            <ac:spMk id="25" creationId="{93E4405C-96A8-4FAA-D357-5483D8AC3392}"/>
          </ac:spMkLst>
        </pc:spChg>
        <pc:spChg chg="mod">
          <ac:chgData name="Steinar Hjelset" userId="900bcac5-039b-480b-8b37-a8273c2e007f" providerId="ADAL" clId="{D87A34DA-6437-4629-830B-77AFCE091E15}" dt="2025-01-14T08:53:44.707" v="43" actId="1076"/>
          <ac:spMkLst>
            <pc:docMk/>
            <pc:sldMk cId="278081511" sldId="302"/>
            <ac:spMk id="26" creationId="{4235B025-8922-D2E0-B062-B7F900BAB5A7}"/>
          </ac:spMkLst>
        </pc:spChg>
        <pc:spChg chg="del">
          <ac:chgData name="Steinar Hjelset" userId="900bcac5-039b-480b-8b37-a8273c2e007f" providerId="ADAL" clId="{D87A34DA-6437-4629-830B-77AFCE091E15}" dt="2025-01-14T08:53:40.821" v="42" actId="478"/>
          <ac:spMkLst>
            <pc:docMk/>
            <pc:sldMk cId="278081511" sldId="302"/>
            <ac:spMk id="27" creationId="{D1FED8D1-F1F6-14E8-DA56-E9E372CEDF3E}"/>
          </ac:spMkLst>
        </pc:spChg>
      </pc:sldChg>
      <pc:sldChg chg="delSp modSp mod">
        <pc:chgData name="Steinar Hjelset" userId="900bcac5-039b-480b-8b37-a8273c2e007f" providerId="ADAL" clId="{D87A34DA-6437-4629-830B-77AFCE091E15}" dt="2025-01-14T08:54:15.982" v="49" actId="408"/>
        <pc:sldMkLst>
          <pc:docMk/>
          <pc:sldMk cId="1101534510" sldId="303"/>
        </pc:sldMkLst>
        <pc:spChg chg="del">
          <ac:chgData name="Steinar Hjelset" userId="900bcac5-039b-480b-8b37-a8273c2e007f" providerId="ADAL" clId="{D87A34DA-6437-4629-830B-77AFCE091E15}" dt="2025-01-14T08:49:42.397" v="12" actId="478"/>
          <ac:spMkLst>
            <pc:docMk/>
            <pc:sldMk cId="1101534510" sldId="303"/>
            <ac:spMk id="2" creationId="{DB46361F-1FAF-3117-E9E8-5F963ADC567B}"/>
          </ac:spMkLst>
        </pc:spChg>
        <pc:spChg chg="mod">
          <ac:chgData name="Steinar Hjelset" userId="900bcac5-039b-480b-8b37-a8273c2e007f" providerId="ADAL" clId="{D87A34DA-6437-4629-830B-77AFCE091E15}" dt="2025-01-14T08:54:15.982" v="49" actId="408"/>
          <ac:spMkLst>
            <pc:docMk/>
            <pc:sldMk cId="1101534510" sldId="303"/>
            <ac:spMk id="7" creationId="{899638F5-57E0-9DC3-8505-17F9230F0396}"/>
          </ac:spMkLst>
        </pc:spChg>
        <pc:spChg chg="mod">
          <ac:chgData name="Steinar Hjelset" userId="900bcac5-039b-480b-8b37-a8273c2e007f" providerId="ADAL" clId="{D87A34DA-6437-4629-830B-77AFCE091E15}" dt="2025-01-14T08:54:15.982" v="49" actId="408"/>
          <ac:spMkLst>
            <pc:docMk/>
            <pc:sldMk cId="1101534510" sldId="303"/>
            <ac:spMk id="8" creationId="{00F892A3-3EF7-AD97-5A79-388397F3D86F}"/>
          </ac:spMkLst>
        </pc:spChg>
        <pc:spChg chg="mod">
          <ac:chgData name="Steinar Hjelset" userId="900bcac5-039b-480b-8b37-a8273c2e007f" providerId="ADAL" clId="{D87A34DA-6437-4629-830B-77AFCE091E15}" dt="2025-01-14T08:54:15.982" v="49" actId="408"/>
          <ac:spMkLst>
            <pc:docMk/>
            <pc:sldMk cId="1101534510" sldId="303"/>
            <ac:spMk id="9" creationId="{5799D665-4EE4-7C3C-BC1E-C5D3E60C1AB3}"/>
          </ac:spMkLst>
        </pc:spChg>
        <pc:spChg chg="mod">
          <ac:chgData name="Steinar Hjelset" userId="900bcac5-039b-480b-8b37-a8273c2e007f" providerId="ADAL" clId="{D87A34DA-6437-4629-830B-77AFCE091E15}" dt="2025-01-14T08:54:15.982" v="49" actId="408"/>
          <ac:spMkLst>
            <pc:docMk/>
            <pc:sldMk cId="1101534510" sldId="303"/>
            <ac:spMk id="10" creationId="{F546AEDF-B45B-A1C8-C12A-E173DCC0C2C7}"/>
          </ac:spMkLst>
        </pc:spChg>
        <pc:spChg chg="mod">
          <ac:chgData name="Steinar Hjelset" userId="900bcac5-039b-480b-8b37-a8273c2e007f" providerId="ADAL" clId="{D87A34DA-6437-4629-830B-77AFCE091E15}" dt="2025-01-14T08:54:15.982" v="49" actId="408"/>
          <ac:spMkLst>
            <pc:docMk/>
            <pc:sldMk cId="1101534510" sldId="303"/>
            <ac:spMk id="11" creationId="{268DBEB4-60BF-0F93-5435-B5495A619FCF}"/>
          </ac:spMkLst>
        </pc:spChg>
        <pc:spChg chg="mod">
          <ac:chgData name="Steinar Hjelset" userId="900bcac5-039b-480b-8b37-a8273c2e007f" providerId="ADAL" clId="{D87A34DA-6437-4629-830B-77AFCE091E15}" dt="2025-01-14T08:54:01.547" v="47" actId="1076"/>
          <ac:spMkLst>
            <pc:docMk/>
            <pc:sldMk cId="1101534510" sldId="303"/>
            <ac:spMk id="12" creationId="{FDE98353-05A5-7DE3-4F8F-2EA04D75EC53}"/>
          </ac:spMkLst>
        </pc:spChg>
        <pc:spChg chg="mod">
          <ac:chgData name="Steinar Hjelset" userId="900bcac5-039b-480b-8b37-a8273c2e007f" providerId="ADAL" clId="{D87A34DA-6437-4629-830B-77AFCE091E15}" dt="2025-01-14T08:54:09.902" v="48" actId="1076"/>
          <ac:spMkLst>
            <pc:docMk/>
            <pc:sldMk cId="1101534510" sldId="303"/>
            <ac:spMk id="13" creationId="{2FC07AF3-9EBB-0AFE-9D11-4FE7D3BE1012}"/>
          </ac:spMkLst>
        </pc:spChg>
        <pc:spChg chg="mod">
          <ac:chgData name="Steinar Hjelset" userId="900bcac5-039b-480b-8b37-a8273c2e007f" providerId="ADAL" clId="{D87A34DA-6437-4629-830B-77AFCE091E15}" dt="2025-01-14T08:54:15.982" v="49" actId="408"/>
          <ac:spMkLst>
            <pc:docMk/>
            <pc:sldMk cId="1101534510" sldId="303"/>
            <ac:spMk id="25" creationId="{93E4405C-96A8-4FAA-D357-5483D8AC3392}"/>
          </ac:spMkLst>
        </pc:spChg>
        <pc:spChg chg="mod">
          <ac:chgData name="Steinar Hjelset" userId="900bcac5-039b-480b-8b37-a8273c2e007f" providerId="ADAL" clId="{D87A34DA-6437-4629-830B-77AFCE091E15}" dt="2025-01-14T08:54:15.982" v="49" actId="408"/>
          <ac:spMkLst>
            <pc:docMk/>
            <pc:sldMk cId="1101534510" sldId="303"/>
            <ac:spMk id="26" creationId="{4235B025-8922-D2E0-B062-B7F900BAB5A7}"/>
          </ac:spMkLst>
        </pc:spChg>
        <pc:spChg chg="del">
          <ac:chgData name="Steinar Hjelset" userId="900bcac5-039b-480b-8b37-a8273c2e007f" providerId="ADAL" clId="{D87A34DA-6437-4629-830B-77AFCE091E15}" dt="2025-01-14T08:53:58.892" v="46" actId="478"/>
          <ac:spMkLst>
            <pc:docMk/>
            <pc:sldMk cId="1101534510" sldId="303"/>
            <ac:spMk id="27" creationId="{D1FED8D1-F1F6-14E8-DA56-E9E372CEDF3E}"/>
          </ac:spMkLst>
        </pc:spChg>
      </pc:sldChg>
      <pc:sldChg chg="del">
        <pc:chgData name="Steinar Hjelset" userId="900bcac5-039b-480b-8b37-a8273c2e007f" providerId="ADAL" clId="{D87A34DA-6437-4629-830B-77AFCE091E15}" dt="2025-01-14T08:54:23.321" v="50" actId="47"/>
        <pc:sldMkLst>
          <pc:docMk/>
          <pc:sldMk cId="3073844157" sldId="304"/>
        </pc:sldMkLst>
      </pc:sldChg>
      <pc:sldChg chg="delSp mod">
        <pc:chgData name="Steinar Hjelset" userId="900bcac5-039b-480b-8b37-a8273c2e007f" providerId="ADAL" clId="{D87A34DA-6437-4629-830B-77AFCE091E15}" dt="2025-01-14T08:54:30.758" v="51" actId="478"/>
        <pc:sldMkLst>
          <pc:docMk/>
          <pc:sldMk cId="4009291880" sldId="306"/>
        </pc:sldMkLst>
        <pc:spChg chg="del">
          <ac:chgData name="Steinar Hjelset" userId="900bcac5-039b-480b-8b37-a8273c2e007f" providerId="ADAL" clId="{D87A34DA-6437-4629-830B-77AFCE091E15}" dt="2025-01-14T08:54:30.758" v="51" actId="478"/>
          <ac:spMkLst>
            <pc:docMk/>
            <pc:sldMk cId="4009291880" sldId="306"/>
            <ac:spMk id="2" creationId="{ED6888C5-0E3E-8AF2-DF81-9712A1786812}"/>
          </ac:spMkLst>
        </pc:spChg>
      </pc:sldChg>
      <pc:sldChg chg="delSp mod">
        <pc:chgData name="Steinar Hjelset" userId="900bcac5-039b-480b-8b37-a8273c2e007f" providerId="ADAL" clId="{D87A34DA-6437-4629-830B-77AFCE091E15}" dt="2025-01-14T08:54:40.341" v="57" actId="478"/>
        <pc:sldMkLst>
          <pc:docMk/>
          <pc:sldMk cId="3849384590" sldId="310"/>
        </pc:sldMkLst>
        <pc:spChg chg="del">
          <ac:chgData name="Steinar Hjelset" userId="900bcac5-039b-480b-8b37-a8273c2e007f" providerId="ADAL" clId="{D87A34DA-6437-4629-830B-77AFCE091E15}" dt="2025-01-14T08:54:40.341" v="57" actId="478"/>
          <ac:spMkLst>
            <pc:docMk/>
            <pc:sldMk cId="3849384590" sldId="310"/>
            <ac:spMk id="3" creationId="{4E2B2024-6602-700E-C99B-6376BE254566}"/>
          </ac:spMkLst>
        </pc:spChg>
      </pc:sldChg>
      <pc:sldChg chg="delSp mod">
        <pc:chgData name="Steinar Hjelset" userId="900bcac5-039b-480b-8b37-a8273c2e007f" providerId="ADAL" clId="{D87A34DA-6437-4629-830B-77AFCE091E15}" dt="2025-01-14T08:54:41.469" v="58" actId="478"/>
        <pc:sldMkLst>
          <pc:docMk/>
          <pc:sldMk cId="4237713414" sldId="311"/>
        </pc:sldMkLst>
        <pc:spChg chg="del">
          <ac:chgData name="Steinar Hjelset" userId="900bcac5-039b-480b-8b37-a8273c2e007f" providerId="ADAL" clId="{D87A34DA-6437-4629-830B-77AFCE091E15}" dt="2025-01-14T08:54:41.469" v="58" actId="478"/>
          <ac:spMkLst>
            <pc:docMk/>
            <pc:sldMk cId="4237713414" sldId="311"/>
            <ac:spMk id="3" creationId="{BE4B7790-59C1-83DA-8FBB-2AFFFD8A9DBB}"/>
          </ac:spMkLst>
        </pc:spChg>
      </pc:sldChg>
      <pc:sldChg chg="delSp mod">
        <pc:chgData name="Steinar Hjelset" userId="900bcac5-039b-480b-8b37-a8273c2e007f" providerId="ADAL" clId="{D87A34DA-6437-4629-830B-77AFCE091E15}" dt="2025-01-14T08:54:43.020" v="59" actId="478"/>
        <pc:sldMkLst>
          <pc:docMk/>
          <pc:sldMk cId="2052428931" sldId="313"/>
        </pc:sldMkLst>
        <pc:spChg chg="del">
          <ac:chgData name="Steinar Hjelset" userId="900bcac5-039b-480b-8b37-a8273c2e007f" providerId="ADAL" clId="{D87A34DA-6437-4629-830B-77AFCE091E15}" dt="2025-01-14T08:54:43.020" v="59" actId="478"/>
          <ac:spMkLst>
            <pc:docMk/>
            <pc:sldMk cId="2052428931" sldId="313"/>
            <ac:spMk id="2" creationId="{66D3F62D-0B86-F360-A832-11A0B6D193C1}"/>
          </ac:spMkLst>
        </pc:spChg>
      </pc:sldChg>
      <pc:sldChg chg="delSp mod">
        <pc:chgData name="Steinar Hjelset" userId="900bcac5-039b-480b-8b37-a8273c2e007f" providerId="ADAL" clId="{D87A34DA-6437-4629-830B-77AFCE091E15}" dt="2025-01-14T08:54:44.190" v="60" actId="478"/>
        <pc:sldMkLst>
          <pc:docMk/>
          <pc:sldMk cId="1318835842" sldId="314"/>
        </pc:sldMkLst>
        <pc:spChg chg="del">
          <ac:chgData name="Steinar Hjelset" userId="900bcac5-039b-480b-8b37-a8273c2e007f" providerId="ADAL" clId="{D87A34DA-6437-4629-830B-77AFCE091E15}" dt="2025-01-14T08:54:44.190" v="60" actId="478"/>
          <ac:spMkLst>
            <pc:docMk/>
            <pc:sldMk cId="1318835842" sldId="314"/>
            <ac:spMk id="2" creationId="{804B5EBF-AFD4-6DD3-40A8-85F5511E3B22}"/>
          </ac:spMkLst>
        </pc:spChg>
      </pc:sldChg>
      <pc:sldChg chg="delSp mod">
        <pc:chgData name="Steinar Hjelset" userId="900bcac5-039b-480b-8b37-a8273c2e007f" providerId="ADAL" clId="{D87A34DA-6437-4629-830B-77AFCE091E15}" dt="2025-01-14T08:54:45.461" v="61" actId="478"/>
        <pc:sldMkLst>
          <pc:docMk/>
          <pc:sldMk cId="845544966" sldId="315"/>
        </pc:sldMkLst>
        <pc:spChg chg="del">
          <ac:chgData name="Steinar Hjelset" userId="900bcac5-039b-480b-8b37-a8273c2e007f" providerId="ADAL" clId="{D87A34DA-6437-4629-830B-77AFCE091E15}" dt="2025-01-14T08:54:45.461" v="61" actId="478"/>
          <ac:spMkLst>
            <pc:docMk/>
            <pc:sldMk cId="845544966" sldId="315"/>
            <ac:spMk id="2" creationId="{E05E20FB-E1FF-D210-8437-E9F0AE2915E7}"/>
          </ac:spMkLst>
        </pc:spChg>
      </pc:sldChg>
      <pc:sldChg chg="delSp mod">
        <pc:chgData name="Steinar Hjelset" userId="900bcac5-039b-480b-8b37-a8273c2e007f" providerId="ADAL" clId="{D87A34DA-6437-4629-830B-77AFCE091E15}" dt="2025-01-14T08:54:46.811" v="62" actId="478"/>
        <pc:sldMkLst>
          <pc:docMk/>
          <pc:sldMk cId="75640167" sldId="316"/>
        </pc:sldMkLst>
        <pc:spChg chg="del">
          <ac:chgData name="Steinar Hjelset" userId="900bcac5-039b-480b-8b37-a8273c2e007f" providerId="ADAL" clId="{D87A34DA-6437-4629-830B-77AFCE091E15}" dt="2025-01-14T08:54:46.811" v="62" actId="478"/>
          <ac:spMkLst>
            <pc:docMk/>
            <pc:sldMk cId="75640167" sldId="316"/>
            <ac:spMk id="2" creationId="{95BD43AD-C54A-B2CB-7F08-518F3955EC30}"/>
          </ac:spMkLst>
        </pc:spChg>
      </pc:sldChg>
      <pc:sldChg chg="delSp mod">
        <pc:chgData name="Steinar Hjelset" userId="900bcac5-039b-480b-8b37-a8273c2e007f" providerId="ADAL" clId="{D87A34DA-6437-4629-830B-77AFCE091E15}" dt="2025-01-14T08:54:47.955" v="63" actId="478"/>
        <pc:sldMkLst>
          <pc:docMk/>
          <pc:sldMk cId="4143040710" sldId="318"/>
        </pc:sldMkLst>
        <pc:spChg chg="del">
          <ac:chgData name="Steinar Hjelset" userId="900bcac5-039b-480b-8b37-a8273c2e007f" providerId="ADAL" clId="{D87A34DA-6437-4629-830B-77AFCE091E15}" dt="2025-01-14T08:54:47.955" v="63" actId="478"/>
          <ac:spMkLst>
            <pc:docMk/>
            <pc:sldMk cId="4143040710" sldId="318"/>
            <ac:spMk id="2" creationId="{D382F321-904B-FEAA-A507-95C5598D64C8}"/>
          </ac:spMkLst>
        </pc:spChg>
      </pc:sldChg>
      <pc:sldChg chg="delSp mod">
        <pc:chgData name="Steinar Hjelset" userId="900bcac5-039b-480b-8b37-a8273c2e007f" providerId="ADAL" clId="{D87A34DA-6437-4629-830B-77AFCE091E15}" dt="2025-01-14T08:54:32.932" v="52" actId="478"/>
        <pc:sldMkLst>
          <pc:docMk/>
          <pc:sldMk cId="3547346337" sldId="319"/>
        </pc:sldMkLst>
        <pc:spChg chg="del">
          <ac:chgData name="Steinar Hjelset" userId="900bcac5-039b-480b-8b37-a8273c2e007f" providerId="ADAL" clId="{D87A34DA-6437-4629-830B-77AFCE091E15}" dt="2025-01-14T08:54:32.932" v="52" actId="478"/>
          <ac:spMkLst>
            <pc:docMk/>
            <pc:sldMk cId="3547346337" sldId="319"/>
            <ac:spMk id="9" creationId="{19069F87-0136-33EC-FBDC-498E893AAF0D}"/>
          </ac:spMkLst>
        </pc:spChg>
      </pc:sldChg>
      <pc:sldChg chg="delSp mod">
        <pc:chgData name="Steinar Hjelset" userId="900bcac5-039b-480b-8b37-a8273c2e007f" providerId="ADAL" clId="{D87A34DA-6437-4629-830B-77AFCE091E15}" dt="2025-01-14T08:54:34.869" v="53" actId="478"/>
        <pc:sldMkLst>
          <pc:docMk/>
          <pc:sldMk cId="21935492" sldId="320"/>
        </pc:sldMkLst>
        <pc:spChg chg="del">
          <ac:chgData name="Steinar Hjelset" userId="900bcac5-039b-480b-8b37-a8273c2e007f" providerId="ADAL" clId="{D87A34DA-6437-4629-830B-77AFCE091E15}" dt="2025-01-14T08:54:34.869" v="53" actId="478"/>
          <ac:spMkLst>
            <pc:docMk/>
            <pc:sldMk cId="21935492" sldId="320"/>
            <ac:spMk id="9" creationId="{FBF9E9D1-591D-2F60-5FBE-BDD8007778F7}"/>
          </ac:spMkLst>
        </pc:spChg>
      </pc:sldChg>
      <pc:sldChg chg="delSp mod">
        <pc:chgData name="Steinar Hjelset" userId="900bcac5-039b-480b-8b37-a8273c2e007f" providerId="ADAL" clId="{D87A34DA-6437-4629-830B-77AFCE091E15}" dt="2025-01-14T08:54:36.212" v="54" actId="478"/>
        <pc:sldMkLst>
          <pc:docMk/>
          <pc:sldMk cId="3260928008" sldId="321"/>
        </pc:sldMkLst>
        <pc:spChg chg="del">
          <ac:chgData name="Steinar Hjelset" userId="900bcac5-039b-480b-8b37-a8273c2e007f" providerId="ADAL" clId="{D87A34DA-6437-4629-830B-77AFCE091E15}" dt="2025-01-14T08:54:36.212" v="54" actId="478"/>
          <ac:spMkLst>
            <pc:docMk/>
            <pc:sldMk cId="3260928008" sldId="321"/>
            <ac:spMk id="9" creationId="{5277C1E1-608F-3C24-4450-33A0B83FCC1D}"/>
          </ac:spMkLst>
        </pc:spChg>
      </pc:sldChg>
      <pc:sldChg chg="delSp mod">
        <pc:chgData name="Steinar Hjelset" userId="900bcac5-039b-480b-8b37-a8273c2e007f" providerId="ADAL" clId="{D87A34DA-6437-4629-830B-77AFCE091E15}" dt="2025-01-14T08:54:37.565" v="55" actId="478"/>
        <pc:sldMkLst>
          <pc:docMk/>
          <pc:sldMk cId="784807332" sldId="322"/>
        </pc:sldMkLst>
        <pc:spChg chg="del">
          <ac:chgData name="Steinar Hjelset" userId="900bcac5-039b-480b-8b37-a8273c2e007f" providerId="ADAL" clId="{D87A34DA-6437-4629-830B-77AFCE091E15}" dt="2025-01-14T08:54:37.565" v="55" actId="478"/>
          <ac:spMkLst>
            <pc:docMk/>
            <pc:sldMk cId="784807332" sldId="322"/>
            <ac:spMk id="9" creationId="{26048A74-6497-DB8D-61FE-D06100BC1683}"/>
          </ac:spMkLst>
        </pc:spChg>
      </pc:sldChg>
      <pc:sldChg chg="delSp mod">
        <pc:chgData name="Steinar Hjelset" userId="900bcac5-039b-480b-8b37-a8273c2e007f" providerId="ADAL" clId="{D87A34DA-6437-4629-830B-77AFCE091E15}" dt="2025-01-14T08:54:38.894" v="56" actId="478"/>
        <pc:sldMkLst>
          <pc:docMk/>
          <pc:sldMk cId="3231486932" sldId="323"/>
        </pc:sldMkLst>
        <pc:spChg chg="del">
          <ac:chgData name="Steinar Hjelset" userId="900bcac5-039b-480b-8b37-a8273c2e007f" providerId="ADAL" clId="{D87A34DA-6437-4629-830B-77AFCE091E15}" dt="2025-01-14T08:54:38.894" v="56" actId="478"/>
          <ac:spMkLst>
            <pc:docMk/>
            <pc:sldMk cId="3231486932" sldId="323"/>
            <ac:spMk id="9" creationId="{41BABA32-A506-E5CA-699A-B2292A5894EB}"/>
          </ac:spMkLst>
        </pc:spChg>
      </pc:sldChg>
      <pc:sldChg chg="modSp mod">
        <pc:chgData name="Steinar Hjelset" userId="900bcac5-039b-480b-8b37-a8273c2e007f" providerId="ADAL" clId="{D87A34DA-6437-4629-830B-77AFCE091E15}" dt="2025-01-14T08:48:47.367" v="3" actId="14826"/>
        <pc:sldMkLst>
          <pc:docMk/>
          <pc:sldMk cId="1495549870" sldId="324"/>
        </pc:sldMkLst>
        <pc:picChg chg="mod">
          <ac:chgData name="Steinar Hjelset" userId="900bcac5-039b-480b-8b37-a8273c2e007f" providerId="ADAL" clId="{D87A34DA-6437-4629-830B-77AFCE091E15}" dt="2025-01-14T08:48:47.367" v="3" actId="14826"/>
          <ac:picMkLst>
            <pc:docMk/>
            <pc:sldMk cId="1495549870" sldId="324"/>
            <ac:picMk id="2" creationId="{BE1ECCCC-7517-1660-B3AE-78C0B8AACE00}"/>
          </ac:picMkLst>
        </pc:picChg>
      </pc:sldChg>
    </pc:docChg>
  </pc:docChgLst>
  <pc:docChgLst>
    <pc:chgData name="Steinar Hjelset" userId="900bcac5-039b-480b-8b37-a8273c2e007f" providerId="ADAL" clId="{43ACB08B-2442-4F4C-9DC4-4F7BB121B77F}"/>
    <pc:docChg chg="undo custSel addSld delSld modSld">
      <pc:chgData name="Steinar Hjelset" userId="900bcac5-039b-480b-8b37-a8273c2e007f" providerId="ADAL" clId="{43ACB08B-2442-4F4C-9DC4-4F7BB121B77F}" dt="2023-10-31T07:05:01.285" v="2470" actId="6549"/>
      <pc:docMkLst>
        <pc:docMk/>
      </pc:docMkLst>
      <pc:sldChg chg="modSp mod">
        <pc:chgData name="Steinar Hjelset" userId="900bcac5-039b-480b-8b37-a8273c2e007f" providerId="ADAL" clId="{43ACB08B-2442-4F4C-9DC4-4F7BB121B77F}" dt="2023-10-19T06:11:33.463" v="1838" actId="2165"/>
        <pc:sldMkLst>
          <pc:docMk/>
          <pc:sldMk cId="2892918817" sldId="273"/>
        </pc:sldMkLst>
        <pc:graphicFrameChg chg="mod modGraphic">
          <ac:chgData name="Steinar Hjelset" userId="900bcac5-039b-480b-8b37-a8273c2e007f" providerId="ADAL" clId="{43ACB08B-2442-4F4C-9DC4-4F7BB121B77F}" dt="2023-10-19T06:11:33.463" v="1838" actId="2165"/>
          <ac:graphicFrameMkLst>
            <pc:docMk/>
            <pc:sldMk cId="2892918817" sldId="273"/>
            <ac:graphicFrameMk id="4" creationId="{37FED8F3-6A23-DBCD-BC74-C8F3C0045C1C}"/>
          </ac:graphicFrameMkLst>
        </pc:graphicFrameChg>
      </pc:sldChg>
      <pc:sldChg chg="modSp mod">
        <pc:chgData name="Steinar Hjelset" userId="900bcac5-039b-480b-8b37-a8273c2e007f" providerId="ADAL" clId="{43ACB08B-2442-4F4C-9DC4-4F7BB121B77F}" dt="2023-10-31T07:00:42.683" v="2463" actId="20577"/>
        <pc:sldMkLst>
          <pc:docMk/>
          <pc:sldMk cId="130341059" sldId="274"/>
        </pc:sldMkLst>
        <pc:graphicFrameChg chg="mod modGraphic">
          <ac:chgData name="Steinar Hjelset" userId="900bcac5-039b-480b-8b37-a8273c2e007f" providerId="ADAL" clId="{43ACB08B-2442-4F4C-9DC4-4F7BB121B77F}" dt="2023-10-31T07:00:42.683" v="2463" actId="20577"/>
          <ac:graphicFrameMkLst>
            <pc:docMk/>
            <pc:sldMk cId="130341059" sldId="274"/>
            <ac:graphicFrameMk id="4" creationId="{8144A3A8-D09A-E19C-FB40-C372C955F7BA}"/>
          </ac:graphicFrameMkLst>
        </pc:graphicFrameChg>
      </pc:sldChg>
      <pc:sldChg chg="modSp mod">
        <pc:chgData name="Steinar Hjelset" userId="900bcac5-039b-480b-8b37-a8273c2e007f" providerId="ADAL" clId="{43ACB08B-2442-4F4C-9DC4-4F7BB121B77F}" dt="2023-10-19T06:09:37.245" v="1752" actId="14100"/>
        <pc:sldMkLst>
          <pc:docMk/>
          <pc:sldMk cId="764082143" sldId="277"/>
        </pc:sldMkLst>
        <pc:graphicFrameChg chg="modGraphic">
          <ac:chgData name="Steinar Hjelset" userId="900bcac5-039b-480b-8b37-a8273c2e007f" providerId="ADAL" clId="{43ACB08B-2442-4F4C-9DC4-4F7BB121B77F}" dt="2023-10-19T06:09:37.245" v="1752" actId="14100"/>
          <ac:graphicFrameMkLst>
            <pc:docMk/>
            <pc:sldMk cId="764082143" sldId="277"/>
            <ac:graphicFrameMk id="6" creationId="{542F2505-9795-C44C-ADFA-A03BE40DD168}"/>
          </ac:graphicFrameMkLst>
        </pc:graphicFrameChg>
      </pc:sldChg>
      <pc:sldChg chg="modSp mod delCm modCm">
        <pc:chgData name="Steinar Hjelset" userId="900bcac5-039b-480b-8b37-a8273c2e007f" providerId="ADAL" clId="{43ACB08B-2442-4F4C-9DC4-4F7BB121B77F}" dt="2023-10-31T07:01:36.322" v="2467"/>
        <pc:sldMkLst>
          <pc:docMk/>
          <pc:sldMk cId="2521831134" sldId="279"/>
        </pc:sldMkLst>
        <pc:spChg chg="mod">
          <ac:chgData name="Steinar Hjelset" userId="900bcac5-039b-480b-8b37-a8273c2e007f" providerId="ADAL" clId="{43ACB08B-2442-4F4C-9DC4-4F7BB121B77F}" dt="2023-10-19T05:45:00.490" v="341" actId="20577"/>
          <ac:spMkLst>
            <pc:docMk/>
            <pc:sldMk cId="2521831134" sldId="279"/>
            <ac:spMk id="17" creationId="{0AC45167-4B05-18CE-0550-D3455CB61089}"/>
          </ac:spMkLst>
        </pc:spChg>
        <pc:extLst>
          <p:ext xmlns:p="http://schemas.openxmlformats.org/presentationml/2006/main" uri="{D6D511B9-2390-475A-947B-AFAB55BFBCF1}">
            <pc226:cmChg xmlns:pc226="http://schemas.microsoft.com/office/powerpoint/2022/06/main/command" chg="del mod">
              <pc226:chgData name="Steinar Hjelset" userId="900bcac5-039b-480b-8b37-a8273c2e007f" providerId="ADAL" clId="{43ACB08B-2442-4F4C-9DC4-4F7BB121B77F}" dt="2023-10-31T07:01:36.322" v="2467"/>
              <pc2:cmMkLst xmlns:pc2="http://schemas.microsoft.com/office/powerpoint/2019/9/main/command">
                <pc:docMk/>
                <pc:sldMk cId="2521831134" sldId="279"/>
                <pc2:cmMk id="{65F12E2D-86E2-5D42-A1D7-C0E158A4CBDE}"/>
              </pc2:cmMkLst>
            </pc226:cmChg>
          </p:ext>
        </pc:extLst>
      </pc:sldChg>
      <pc:sldChg chg="modSp mod">
        <pc:chgData name="Steinar Hjelset" userId="900bcac5-039b-480b-8b37-a8273c2e007f" providerId="ADAL" clId="{43ACB08B-2442-4F4C-9DC4-4F7BB121B77F}" dt="2023-10-19T06:11:52.434" v="1841" actId="14100"/>
        <pc:sldMkLst>
          <pc:docMk/>
          <pc:sldMk cId="1032946927" sldId="280"/>
        </pc:sldMkLst>
        <pc:graphicFrameChg chg="modGraphic">
          <ac:chgData name="Steinar Hjelset" userId="900bcac5-039b-480b-8b37-a8273c2e007f" providerId="ADAL" clId="{43ACB08B-2442-4F4C-9DC4-4F7BB121B77F}" dt="2023-10-19T06:11:52.434" v="1841" actId="14100"/>
          <ac:graphicFrameMkLst>
            <pc:docMk/>
            <pc:sldMk cId="1032946927" sldId="280"/>
            <ac:graphicFrameMk id="6" creationId="{600EB243-304C-03AC-3AB5-E07A4AC0B1CE}"/>
          </ac:graphicFrameMkLst>
        </pc:graphicFrameChg>
      </pc:sldChg>
      <pc:sldChg chg="modSp mod">
        <pc:chgData name="Steinar Hjelset" userId="900bcac5-039b-480b-8b37-a8273c2e007f" providerId="ADAL" clId="{43ACB08B-2442-4F4C-9DC4-4F7BB121B77F}" dt="2023-10-19T06:08:22.067" v="1700" actId="14100"/>
        <pc:sldMkLst>
          <pc:docMk/>
          <pc:sldMk cId="4121687967" sldId="281"/>
        </pc:sldMkLst>
        <pc:graphicFrameChg chg="modGraphic">
          <ac:chgData name="Steinar Hjelset" userId="900bcac5-039b-480b-8b37-a8273c2e007f" providerId="ADAL" clId="{43ACB08B-2442-4F4C-9DC4-4F7BB121B77F}" dt="2023-10-19T06:08:22.067" v="1700" actId="14100"/>
          <ac:graphicFrameMkLst>
            <pc:docMk/>
            <pc:sldMk cId="4121687967" sldId="281"/>
            <ac:graphicFrameMk id="4" creationId="{37FED8F3-6A23-DBCD-BC74-C8F3C0045C1C}"/>
          </ac:graphicFrameMkLst>
        </pc:graphicFrameChg>
      </pc:sldChg>
      <pc:sldChg chg="modSp mod">
        <pc:chgData name="Steinar Hjelset" userId="900bcac5-039b-480b-8b37-a8273c2e007f" providerId="ADAL" clId="{43ACB08B-2442-4F4C-9DC4-4F7BB121B77F}" dt="2023-10-19T06:08:34.840" v="1725" actId="20577"/>
        <pc:sldMkLst>
          <pc:docMk/>
          <pc:sldMk cId="2522815944" sldId="282"/>
        </pc:sldMkLst>
        <pc:graphicFrameChg chg="modGraphic">
          <ac:chgData name="Steinar Hjelset" userId="900bcac5-039b-480b-8b37-a8273c2e007f" providerId="ADAL" clId="{43ACB08B-2442-4F4C-9DC4-4F7BB121B77F}" dt="2023-10-19T06:08:34.840" v="1725" actId="20577"/>
          <ac:graphicFrameMkLst>
            <pc:docMk/>
            <pc:sldMk cId="2522815944" sldId="282"/>
            <ac:graphicFrameMk id="4" creationId="{37FED8F3-6A23-DBCD-BC74-C8F3C0045C1C}"/>
          </ac:graphicFrameMkLst>
        </pc:graphicFrameChg>
      </pc:sldChg>
      <pc:sldChg chg="modSp mod">
        <pc:chgData name="Steinar Hjelset" userId="900bcac5-039b-480b-8b37-a8273c2e007f" providerId="ADAL" clId="{43ACB08B-2442-4F4C-9DC4-4F7BB121B77F}" dt="2023-10-31T07:00:50.562" v="2464" actId="20577"/>
        <pc:sldMkLst>
          <pc:docMk/>
          <pc:sldMk cId="1306161375" sldId="283"/>
        </pc:sldMkLst>
        <pc:graphicFrameChg chg="modGraphic">
          <ac:chgData name="Steinar Hjelset" userId="900bcac5-039b-480b-8b37-a8273c2e007f" providerId="ADAL" clId="{43ACB08B-2442-4F4C-9DC4-4F7BB121B77F}" dt="2023-10-31T07:00:50.562" v="2464" actId="20577"/>
          <ac:graphicFrameMkLst>
            <pc:docMk/>
            <pc:sldMk cId="1306161375" sldId="283"/>
            <ac:graphicFrameMk id="5" creationId="{C8EBCD7F-DAFE-6514-5731-3E37B884C372}"/>
          </ac:graphicFrameMkLst>
        </pc:graphicFrameChg>
      </pc:sldChg>
      <pc:sldChg chg="modSp mod">
        <pc:chgData name="Steinar Hjelset" userId="900bcac5-039b-480b-8b37-a8273c2e007f" providerId="ADAL" clId="{43ACB08B-2442-4F4C-9DC4-4F7BB121B77F}" dt="2023-10-19T06:09:02.259" v="1738" actId="6549"/>
        <pc:sldMkLst>
          <pc:docMk/>
          <pc:sldMk cId="2638643117" sldId="284"/>
        </pc:sldMkLst>
        <pc:graphicFrameChg chg="modGraphic">
          <ac:chgData name="Steinar Hjelset" userId="900bcac5-039b-480b-8b37-a8273c2e007f" providerId="ADAL" clId="{43ACB08B-2442-4F4C-9DC4-4F7BB121B77F}" dt="2023-10-19T06:09:02.259" v="1738" actId="6549"/>
          <ac:graphicFrameMkLst>
            <pc:docMk/>
            <pc:sldMk cId="2638643117" sldId="284"/>
            <ac:graphicFrameMk id="4" creationId="{FF5BD19C-F8ED-8ADA-CE7E-8047A29277A1}"/>
          </ac:graphicFrameMkLst>
        </pc:graphicFrameChg>
      </pc:sldChg>
      <pc:sldChg chg="addSp delSp modSp new mod">
        <pc:chgData name="Steinar Hjelset" userId="900bcac5-039b-480b-8b37-a8273c2e007f" providerId="ADAL" clId="{43ACB08B-2442-4F4C-9DC4-4F7BB121B77F}" dt="2023-10-31T07:04:54.982" v="2468" actId="6549"/>
        <pc:sldMkLst>
          <pc:docMk/>
          <pc:sldMk cId="3481750190" sldId="286"/>
        </pc:sldMkLst>
        <pc:spChg chg="mod">
          <ac:chgData name="Steinar Hjelset" userId="900bcac5-039b-480b-8b37-a8273c2e007f" providerId="ADAL" clId="{43ACB08B-2442-4F4C-9DC4-4F7BB121B77F}" dt="2023-10-31T07:04:54.982" v="2468" actId="6549"/>
          <ac:spMkLst>
            <pc:docMk/>
            <pc:sldMk cId="3481750190" sldId="286"/>
            <ac:spMk id="2" creationId="{6A7793F9-427D-CE1D-BE75-F5D14A1E25BA}"/>
          </ac:spMkLst>
        </pc:spChg>
        <pc:spChg chg="del">
          <ac:chgData name="Steinar Hjelset" userId="900bcac5-039b-480b-8b37-a8273c2e007f" providerId="ADAL" clId="{43ACB08B-2442-4F4C-9DC4-4F7BB121B77F}" dt="2023-10-19T05:39:47.829" v="124" actId="3680"/>
          <ac:spMkLst>
            <pc:docMk/>
            <pc:sldMk cId="3481750190" sldId="286"/>
            <ac:spMk id="3" creationId="{FC4A764A-7F3C-97C1-9DDE-C618051D99EE}"/>
          </ac:spMkLst>
        </pc:spChg>
        <pc:graphicFrameChg chg="add mod ord modGraphic">
          <ac:chgData name="Steinar Hjelset" userId="900bcac5-039b-480b-8b37-a8273c2e007f" providerId="ADAL" clId="{43ACB08B-2442-4F4C-9DC4-4F7BB121B77F}" dt="2023-10-31T07:00:19.163" v="2456" actId="6549"/>
          <ac:graphicFrameMkLst>
            <pc:docMk/>
            <pc:sldMk cId="3481750190" sldId="286"/>
            <ac:graphicFrameMk id="4" creationId="{12BAAE22-DC2D-026C-72D9-0BE3D49539D1}"/>
          </ac:graphicFrameMkLst>
        </pc:graphicFrameChg>
      </pc:sldChg>
      <pc:sldChg chg="modSp add del mod">
        <pc:chgData name="Steinar Hjelset" userId="900bcac5-039b-480b-8b37-a8273c2e007f" providerId="ADAL" clId="{43ACB08B-2442-4F4C-9DC4-4F7BB121B77F}" dt="2023-10-19T05:56:07.968" v="1213" actId="47"/>
        <pc:sldMkLst>
          <pc:docMk/>
          <pc:sldMk cId="572269782" sldId="287"/>
        </pc:sldMkLst>
        <pc:graphicFrameChg chg="modGraphic">
          <ac:chgData name="Steinar Hjelset" userId="900bcac5-039b-480b-8b37-a8273c2e007f" providerId="ADAL" clId="{43ACB08B-2442-4F4C-9DC4-4F7BB121B77F}" dt="2023-10-19T05:54:42.843" v="1040" actId="20577"/>
          <ac:graphicFrameMkLst>
            <pc:docMk/>
            <pc:sldMk cId="572269782" sldId="287"/>
            <ac:graphicFrameMk id="4" creationId="{12BAAE22-DC2D-026C-72D9-0BE3D49539D1}"/>
          </ac:graphicFrameMkLst>
        </pc:graphicFrameChg>
      </pc:sldChg>
      <pc:sldChg chg="addSp modSp add del mod">
        <pc:chgData name="Steinar Hjelset" userId="900bcac5-039b-480b-8b37-a8273c2e007f" providerId="ADAL" clId="{43ACB08B-2442-4F4C-9DC4-4F7BB121B77F}" dt="2023-10-31T07:00:28.442" v="2457" actId="47"/>
        <pc:sldMkLst>
          <pc:docMk/>
          <pc:sldMk cId="3945541431" sldId="287"/>
        </pc:sldMkLst>
        <pc:spChg chg="add mod">
          <ac:chgData name="Steinar Hjelset" userId="900bcac5-039b-480b-8b37-a8273c2e007f" providerId="ADAL" clId="{43ACB08B-2442-4F4C-9DC4-4F7BB121B77F}" dt="2023-10-24T09:31:51.598" v="2287" actId="6549"/>
          <ac:spMkLst>
            <pc:docMk/>
            <pc:sldMk cId="3945541431" sldId="287"/>
            <ac:spMk id="3" creationId="{2116917E-C187-38B4-DEA8-DD33EA4E6989}"/>
          </ac:spMkLst>
        </pc:spChg>
        <pc:graphicFrameChg chg="mod modGraphic">
          <ac:chgData name="Steinar Hjelset" userId="900bcac5-039b-480b-8b37-a8273c2e007f" providerId="ADAL" clId="{43ACB08B-2442-4F4C-9DC4-4F7BB121B77F}" dt="2023-10-25T10:59:35.954" v="2388" actId="21"/>
          <ac:graphicFrameMkLst>
            <pc:docMk/>
            <pc:sldMk cId="3945541431" sldId="287"/>
            <ac:graphicFrameMk id="4" creationId="{12BAAE22-DC2D-026C-72D9-0BE3D49539D1}"/>
          </ac:graphicFrameMkLst>
        </pc:graphicFrameChg>
      </pc:sldChg>
      <pc:sldChg chg="add del">
        <pc:chgData name="Steinar Hjelset" userId="900bcac5-039b-480b-8b37-a8273c2e007f" providerId="ADAL" clId="{43ACB08B-2442-4F4C-9DC4-4F7BB121B77F}" dt="2023-10-19T05:56:07.968" v="1213" actId="47"/>
        <pc:sldMkLst>
          <pc:docMk/>
          <pc:sldMk cId="420492454" sldId="288"/>
        </pc:sldMkLst>
      </pc:sldChg>
      <pc:sldChg chg="modSp add mod">
        <pc:chgData name="Steinar Hjelset" userId="900bcac5-039b-480b-8b37-a8273c2e007f" providerId="ADAL" clId="{43ACB08B-2442-4F4C-9DC4-4F7BB121B77F}" dt="2023-10-31T07:04:58.404" v="2469" actId="6549"/>
        <pc:sldMkLst>
          <pc:docMk/>
          <pc:sldMk cId="3180027897" sldId="288"/>
        </pc:sldMkLst>
        <pc:spChg chg="mod">
          <ac:chgData name="Steinar Hjelset" userId="900bcac5-039b-480b-8b37-a8273c2e007f" providerId="ADAL" clId="{43ACB08B-2442-4F4C-9DC4-4F7BB121B77F}" dt="2023-10-31T07:04:58.404" v="2469" actId="6549"/>
          <ac:spMkLst>
            <pc:docMk/>
            <pc:sldMk cId="3180027897" sldId="288"/>
            <ac:spMk id="2" creationId="{6A7793F9-427D-CE1D-BE75-F5D14A1E25BA}"/>
          </ac:spMkLst>
        </pc:spChg>
        <pc:graphicFrameChg chg="mod modGraphic">
          <ac:chgData name="Steinar Hjelset" userId="900bcac5-039b-480b-8b37-a8273c2e007f" providerId="ADAL" clId="{43ACB08B-2442-4F4C-9DC4-4F7BB121B77F}" dt="2023-10-31T07:01:28.881" v="2465" actId="20577"/>
          <ac:graphicFrameMkLst>
            <pc:docMk/>
            <pc:sldMk cId="3180027897" sldId="288"/>
            <ac:graphicFrameMk id="4" creationId="{12BAAE22-DC2D-026C-72D9-0BE3D49539D1}"/>
          </ac:graphicFrameMkLst>
        </pc:graphicFrameChg>
      </pc:sldChg>
      <pc:sldChg chg="add del">
        <pc:chgData name="Steinar Hjelset" userId="900bcac5-039b-480b-8b37-a8273c2e007f" providerId="ADAL" clId="{43ACB08B-2442-4F4C-9DC4-4F7BB121B77F}" dt="2023-10-19T05:56:09.873" v="1214" actId="47"/>
        <pc:sldMkLst>
          <pc:docMk/>
          <pc:sldMk cId="362197651" sldId="289"/>
        </pc:sldMkLst>
      </pc:sldChg>
      <pc:sldChg chg="addSp delSp modSp add mod">
        <pc:chgData name="Steinar Hjelset" userId="900bcac5-039b-480b-8b37-a8273c2e007f" providerId="ADAL" clId="{43ACB08B-2442-4F4C-9DC4-4F7BB121B77F}" dt="2023-10-31T07:05:01.285" v="2470" actId="6549"/>
        <pc:sldMkLst>
          <pc:docMk/>
          <pc:sldMk cId="3037201913" sldId="289"/>
        </pc:sldMkLst>
        <pc:spChg chg="mod">
          <ac:chgData name="Steinar Hjelset" userId="900bcac5-039b-480b-8b37-a8273c2e007f" providerId="ADAL" clId="{43ACB08B-2442-4F4C-9DC4-4F7BB121B77F}" dt="2023-10-31T07:05:01.285" v="2470" actId="6549"/>
          <ac:spMkLst>
            <pc:docMk/>
            <pc:sldMk cId="3037201913" sldId="289"/>
            <ac:spMk id="2" creationId="{6A7793F9-427D-CE1D-BE75-F5D14A1E25BA}"/>
          </ac:spMkLst>
        </pc:spChg>
        <pc:spChg chg="add del mod">
          <ac:chgData name="Steinar Hjelset" userId="900bcac5-039b-480b-8b37-a8273c2e007f" providerId="ADAL" clId="{43ACB08B-2442-4F4C-9DC4-4F7BB121B77F}" dt="2023-10-19T06:00:03.563" v="1421" actId="478"/>
          <ac:spMkLst>
            <pc:docMk/>
            <pc:sldMk cId="3037201913" sldId="289"/>
            <ac:spMk id="5" creationId="{6F932BDA-3870-C42D-E192-C47DBCE9E62C}"/>
          </ac:spMkLst>
        </pc:spChg>
        <pc:graphicFrameChg chg="add del mod modGraphic">
          <ac:chgData name="Steinar Hjelset" userId="900bcac5-039b-480b-8b37-a8273c2e007f" providerId="ADAL" clId="{43ACB08B-2442-4F4C-9DC4-4F7BB121B77F}" dt="2023-10-31T07:01:32.188" v="2466" actId="20577"/>
          <ac:graphicFrameMkLst>
            <pc:docMk/>
            <pc:sldMk cId="3037201913" sldId="289"/>
            <ac:graphicFrameMk id="4" creationId="{12BAAE22-DC2D-026C-72D9-0BE3D49539D1}"/>
          </ac:graphicFrameMkLst>
        </pc:graphicFrameChg>
      </pc:sldChg>
    </pc:docChg>
  </pc:docChgLst>
  <pc:docChgLst>
    <pc:chgData name="May-Linn Haugen Thorsen" userId="eeed4f01-0a9c-4dc1-a482-aa3c753cc029" providerId="ADAL" clId="{981A1DD5-D7FB-EF4E-80DC-9BDC5CE6621E}"/>
    <pc:docChg chg="undo custSel addSld delSld modSld sldOrd">
      <pc:chgData name="May-Linn Haugen Thorsen" userId="eeed4f01-0a9c-4dc1-a482-aa3c753cc029" providerId="ADAL" clId="{981A1DD5-D7FB-EF4E-80DC-9BDC5CE6621E}" dt="2024-05-28T10:13:56.652" v="1815" actId="2696"/>
      <pc:docMkLst>
        <pc:docMk/>
      </pc:docMkLst>
      <pc:sldChg chg="add">
        <pc:chgData name="May-Linn Haugen Thorsen" userId="eeed4f01-0a9c-4dc1-a482-aa3c753cc029" providerId="ADAL" clId="{981A1DD5-D7FB-EF4E-80DC-9BDC5CE6621E}" dt="2024-05-28T10:13:55.069" v="1814"/>
        <pc:sldMkLst>
          <pc:docMk/>
          <pc:sldMk cId="856269876" sldId="257"/>
        </pc:sldMkLst>
      </pc:sldChg>
      <pc:sldChg chg="delSp del mod modShow">
        <pc:chgData name="May-Linn Haugen Thorsen" userId="eeed4f01-0a9c-4dc1-a482-aa3c753cc029" providerId="ADAL" clId="{981A1DD5-D7FB-EF4E-80DC-9BDC5CE6621E}" dt="2024-05-28T10:13:50.703" v="1812" actId="2696"/>
        <pc:sldMkLst>
          <pc:docMk/>
          <pc:sldMk cId="3439142807" sldId="257"/>
        </pc:sldMkLst>
        <pc:spChg chg="del">
          <ac:chgData name="May-Linn Haugen Thorsen" userId="eeed4f01-0a9c-4dc1-a482-aa3c753cc029" providerId="ADAL" clId="{981A1DD5-D7FB-EF4E-80DC-9BDC5CE6621E}" dt="2024-05-27T11:29:22.390" v="271" actId="478"/>
          <ac:spMkLst>
            <pc:docMk/>
            <pc:sldMk cId="3439142807" sldId="257"/>
            <ac:spMk id="5" creationId="{475EA72F-7689-3767-2BF3-E9BB92A7BBE8}"/>
          </ac:spMkLst>
        </pc:spChg>
      </pc:sldChg>
      <pc:sldChg chg="del">
        <pc:chgData name="May-Linn Haugen Thorsen" userId="eeed4f01-0a9c-4dc1-a482-aa3c753cc029" providerId="ADAL" clId="{981A1DD5-D7FB-EF4E-80DC-9BDC5CE6621E}" dt="2024-05-27T11:13:53.983" v="227" actId="2696"/>
        <pc:sldMkLst>
          <pc:docMk/>
          <pc:sldMk cId="842745166" sldId="258"/>
        </pc:sldMkLst>
      </pc:sldChg>
      <pc:sldChg chg="addSp delSp modSp del mod">
        <pc:chgData name="May-Linn Haugen Thorsen" userId="eeed4f01-0a9c-4dc1-a482-aa3c753cc029" providerId="ADAL" clId="{981A1DD5-D7FB-EF4E-80DC-9BDC5CE6621E}" dt="2024-05-27T10:27:56.105" v="19" actId="2696"/>
        <pc:sldMkLst>
          <pc:docMk/>
          <pc:sldMk cId="3896477071" sldId="259"/>
        </pc:sldMkLst>
        <pc:spChg chg="add del mod">
          <ac:chgData name="May-Linn Haugen Thorsen" userId="eeed4f01-0a9c-4dc1-a482-aa3c753cc029" providerId="ADAL" clId="{981A1DD5-D7FB-EF4E-80DC-9BDC5CE6621E}" dt="2024-05-27T10:25:48.261" v="3" actId="22"/>
          <ac:spMkLst>
            <pc:docMk/>
            <pc:sldMk cId="3896477071" sldId="259"/>
            <ac:spMk id="5" creationId="{3DA68D7B-0B54-6DDA-64E7-6F14A1FD4CD7}"/>
          </ac:spMkLst>
        </pc:spChg>
        <pc:spChg chg="add del mod">
          <ac:chgData name="May-Linn Haugen Thorsen" userId="eeed4f01-0a9c-4dc1-a482-aa3c753cc029" providerId="ADAL" clId="{981A1DD5-D7FB-EF4E-80DC-9BDC5CE6621E}" dt="2024-05-27T10:26:38.943" v="6" actId="478"/>
          <ac:spMkLst>
            <pc:docMk/>
            <pc:sldMk cId="3896477071" sldId="259"/>
            <ac:spMk id="7" creationId="{5AFAA8A1-076C-D35B-8EE3-9B4700747E01}"/>
          </ac:spMkLst>
        </pc:spChg>
        <pc:spChg chg="add del mod">
          <ac:chgData name="May-Linn Haugen Thorsen" userId="eeed4f01-0a9c-4dc1-a482-aa3c753cc029" providerId="ADAL" clId="{981A1DD5-D7FB-EF4E-80DC-9BDC5CE6621E}" dt="2024-05-27T10:26:59.162" v="11" actId="478"/>
          <ac:spMkLst>
            <pc:docMk/>
            <pc:sldMk cId="3896477071" sldId="259"/>
            <ac:spMk id="9" creationId="{BBD30A09-8016-3A10-4DE0-BB1D396B2320}"/>
          </ac:spMkLst>
        </pc:spChg>
        <pc:spChg chg="add del">
          <ac:chgData name="May-Linn Haugen Thorsen" userId="eeed4f01-0a9c-4dc1-a482-aa3c753cc029" providerId="ADAL" clId="{981A1DD5-D7FB-EF4E-80DC-9BDC5CE6621E}" dt="2024-05-27T10:27:27.605" v="13" actId="11529"/>
          <ac:spMkLst>
            <pc:docMk/>
            <pc:sldMk cId="3896477071" sldId="259"/>
            <ac:spMk id="10" creationId="{BEE1FC4D-CE28-ED89-3390-1AAB43567C73}"/>
          </ac:spMkLst>
        </pc:spChg>
        <pc:spChg chg="add del mod">
          <ac:chgData name="May-Linn Haugen Thorsen" userId="eeed4f01-0a9c-4dc1-a482-aa3c753cc029" providerId="ADAL" clId="{981A1DD5-D7FB-EF4E-80DC-9BDC5CE6621E}" dt="2024-05-27T10:27:46.566" v="17" actId="478"/>
          <ac:spMkLst>
            <pc:docMk/>
            <pc:sldMk cId="3896477071" sldId="259"/>
            <ac:spMk id="12" creationId="{A38CA54E-533C-37E2-26BB-C93F6DB57A12}"/>
          </ac:spMkLst>
        </pc:spChg>
        <pc:spChg chg="add">
          <ac:chgData name="May-Linn Haugen Thorsen" userId="eeed4f01-0a9c-4dc1-a482-aa3c753cc029" providerId="ADAL" clId="{981A1DD5-D7FB-EF4E-80DC-9BDC5CE6621E}" dt="2024-05-27T10:27:54.216" v="18" actId="22"/>
          <ac:spMkLst>
            <pc:docMk/>
            <pc:sldMk cId="3896477071" sldId="259"/>
            <ac:spMk id="14" creationId="{B3BDCC45-DCB6-4D87-1B08-26C4D0A152E8}"/>
          </ac:spMkLst>
        </pc:spChg>
      </pc:sldChg>
      <pc:sldChg chg="addSp delSp modSp del mod">
        <pc:chgData name="May-Linn Haugen Thorsen" userId="eeed4f01-0a9c-4dc1-a482-aa3c753cc029" providerId="ADAL" clId="{981A1DD5-D7FB-EF4E-80DC-9BDC5CE6621E}" dt="2024-05-27T11:26:39.393" v="270" actId="2696"/>
        <pc:sldMkLst>
          <pc:docMk/>
          <pc:sldMk cId="1896331486" sldId="260"/>
        </pc:sldMkLst>
        <pc:spChg chg="mod">
          <ac:chgData name="May-Linn Haugen Thorsen" userId="eeed4f01-0a9c-4dc1-a482-aa3c753cc029" providerId="ADAL" clId="{981A1DD5-D7FB-EF4E-80DC-9BDC5CE6621E}" dt="2024-05-27T11:12:14.238" v="218" actId="20577"/>
          <ac:spMkLst>
            <pc:docMk/>
            <pc:sldMk cId="1896331486" sldId="260"/>
            <ac:spMk id="2" creationId="{30FF0688-538F-72EF-14F4-56A8158E0E14}"/>
          </ac:spMkLst>
        </pc:spChg>
        <pc:spChg chg="mod">
          <ac:chgData name="May-Linn Haugen Thorsen" userId="eeed4f01-0a9c-4dc1-a482-aa3c753cc029" providerId="ADAL" clId="{981A1DD5-D7FB-EF4E-80DC-9BDC5CE6621E}" dt="2024-05-27T11:12:02.631" v="194" actId="14100"/>
          <ac:spMkLst>
            <pc:docMk/>
            <pc:sldMk cId="1896331486" sldId="260"/>
            <ac:spMk id="3" creationId="{3C5C44B7-DDFE-6438-1A1D-1F9900950578}"/>
          </ac:spMkLst>
        </pc:spChg>
        <pc:spChg chg="add mod">
          <ac:chgData name="May-Linn Haugen Thorsen" userId="eeed4f01-0a9c-4dc1-a482-aa3c753cc029" providerId="ADAL" clId="{981A1DD5-D7FB-EF4E-80DC-9BDC5CE6621E}" dt="2024-05-27T11:07:55.553" v="89" actId="20577"/>
          <ac:spMkLst>
            <pc:docMk/>
            <pc:sldMk cId="1896331486" sldId="260"/>
            <ac:spMk id="4" creationId="{38BACB7B-EA00-5DB9-0DEE-58F79F51E31E}"/>
          </ac:spMkLst>
        </pc:spChg>
        <pc:spChg chg="add del mod">
          <ac:chgData name="May-Linn Haugen Thorsen" userId="eeed4f01-0a9c-4dc1-a482-aa3c753cc029" providerId="ADAL" clId="{981A1DD5-D7FB-EF4E-80DC-9BDC5CE6621E}" dt="2024-05-27T11:03:39.874" v="47" actId="478"/>
          <ac:spMkLst>
            <pc:docMk/>
            <pc:sldMk cId="1896331486" sldId="260"/>
            <ac:spMk id="5" creationId="{F5347148-F0FF-975F-16A2-E407966BC8A1}"/>
          </ac:spMkLst>
        </pc:spChg>
        <pc:spChg chg="del mod">
          <ac:chgData name="May-Linn Haugen Thorsen" userId="eeed4f01-0a9c-4dc1-a482-aa3c753cc029" providerId="ADAL" clId="{981A1DD5-D7FB-EF4E-80DC-9BDC5CE6621E}" dt="2024-05-27T11:00:53.799" v="24" actId="478"/>
          <ac:spMkLst>
            <pc:docMk/>
            <pc:sldMk cId="1896331486" sldId="260"/>
            <ac:spMk id="7" creationId="{9E2E767C-FA8C-04B8-21FE-870A88483C5F}"/>
          </ac:spMkLst>
        </pc:spChg>
        <pc:spChg chg="del mod">
          <ac:chgData name="May-Linn Haugen Thorsen" userId="eeed4f01-0a9c-4dc1-a482-aa3c753cc029" providerId="ADAL" clId="{981A1DD5-D7FB-EF4E-80DC-9BDC5CE6621E}" dt="2024-05-27T11:00:54.929" v="25" actId="478"/>
          <ac:spMkLst>
            <pc:docMk/>
            <pc:sldMk cId="1896331486" sldId="260"/>
            <ac:spMk id="8" creationId="{E39FEE03-4E89-F169-05D3-7BA22AA0A9D0}"/>
          </ac:spMkLst>
        </pc:spChg>
        <pc:spChg chg="del mod">
          <ac:chgData name="May-Linn Haugen Thorsen" userId="eeed4f01-0a9c-4dc1-a482-aa3c753cc029" providerId="ADAL" clId="{981A1DD5-D7FB-EF4E-80DC-9BDC5CE6621E}" dt="2024-05-27T11:00:55.829" v="26" actId="478"/>
          <ac:spMkLst>
            <pc:docMk/>
            <pc:sldMk cId="1896331486" sldId="260"/>
            <ac:spMk id="9" creationId="{4FE9D36A-842B-FCD0-5AD1-9C1FF775674E}"/>
          </ac:spMkLst>
        </pc:spChg>
        <pc:spChg chg="del mod">
          <ac:chgData name="May-Linn Haugen Thorsen" userId="eeed4f01-0a9c-4dc1-a482-aa3c753cc029" providerId="ADAL" clId="{981A1DD5-D7FB-EF4E-80DC-9BDC5CE6621E}" dt="2024-05-27T11:00:56.505" v="27" actId="478"/>
          <ac:spMkLst>
            <pc:docMk/>
            <pc:sldMk cId="1896331486" sldId="260"/>
            <ac:spMk id="10" creationId="{3707ACDB-867A-58DB-D65C-2E7430A08EFC}"/>
          </ac:spMkLst>
        </pc:spChg>
        <pc:spChg chg="del mod">
          <ac:chgData name="May-Linn Haugen Thorsen" userId="eeed4f01-0a9c-4dc1-a482-aa3c753cc029" providerId="ADAL" clId="{981A1DD5-D7FB-EF4E-80DC-9BDC5CE6621E}" dt="2024-05-27T11:01:01.026" v="33" actId="478"/>
          <ac:spMkLst>
            <pc:docMk/>
            <pc:sldMk cId="1896331486" sldId="260"/>
            <ac:spMk id="11" creationId="{3E4648A8-CD5E-A93D-A069-7A72BAD01DD9}"/>
          </ac:spMkLst>
        </pc:spChg>
        <pc:spChg chg="del mod">
          <ac:chgData name="May-Linn Haugen Thorsen" userId="eeed4f01-0a9c-4dc1-a482-aa3c753cc029" providerId="ADAL" clId="{981A1DD5-D7FB-EF4E-80DC-9BDC5CE6621E}" dt="2024-05-27T11:00:58.559" v="30" actId="478"/>
          <ac:spMkLst>
            <pc:docMk/>
            <pc:sldMk cId="1896331486" sldId="260"/>
            <ac:spMk id="12" creationId="{C3FEC41E-EAE2-90F1-258E-502AC42BB330}"/>
          </ac:spMkLst>
        </pc:spChg>
        <pc:spChg chg="del">
          <ac:chgData name="May-Linn Haugen Thorsen" userId="eeed4f01-0a9c-4dc1-a482-aa3c753cc029" providerId="ADAL" clId="{981A1DD5-D7FB-EF4E-80DC-9BDC5CE6621E}" dt="2024-05-27T11:00:59.597" v="31" actId="478"/>
          <ac:spMkLst>
            <pc:docMk/>
            <pc:sldMk cId="1896331486" sldId="260"/>
            <ac:spMk id="13" creationId="{AA6B2CE8-1C23-CB54-68E1-25653266D59E}"/>
          </ac:spMkLst>
        </pc:spChg>
        <pc:spChg chg="del">
          <ac:chgData name="May-Linn Haugen Thorsen" userId="eeed4f01-0a9c-4dc1-a482-aa3c753cc029" providerId="ADAL" clId="{981A1DD5-D7FB-EF4E-80DC-9BDC5CE6621E}" dt="2024-05-27T11:01:00.290" v="32" actId="478"/>
          <ac:spMkLst>
            <pc:docMk/>
            <pc:sldMk cId="1896331486" sldId="260"/>
            <ac:spMk id="14" creationId="{117BC44C-4633-E35C-2519-1EB00564E071}"/>
          </ac:spMkLst>
        </pc:spChg>
        <pc:spChg chg="add del mod">
          <ac:chgData name="May-Linn Haugen Thorsen" userId="eeed4f01-0a9c-4dc1-a482-aa3c753cc029" providerId="ADAL" clId="{981A1DD5-D7FB-EF4E-80DC-9BDC5CE6621E}" dt="2024-05-27T11:03:36.547" v="45" actId="478"/>
          <ac:spMkLst>
            <pc:docMk/>
            <pc:sldMk cId="1896331486" sldId="260"/>
            <ac:spMk id="15" creationId="{DD615AC8-BFEB-0E83-6A9E-19CEF10AFF0A}"/>
          </ac:spMkLst>
        </pc:spChg>
        <pc:spChg chg="add mod">
          <ac:chgData name="May-Linn Haugen Thorsen" userId="eeed4f01-0a9c-4dc1-a482-aa3c753cc029" providerId="ADAL" clId="{981A1DD5-D7FB-EF4E-80DC-9BDC5CE6621E}" dt="2024-05-27T11:10:52.492" v="133" actId="20577"/>
          <ac:spMkLst>
            <pc:docMk/>
            <pc:sldMk cId="1896331486" sldId="260"/>
            <ac:spMk id="16" creationId="{AA78393A-859B-B21C-0F69-AC1B6D13D124}"/>
          </ac:spMkLst>
        </pc:spChg>
        <pc:spChg chg="add mod">
          <ac:chgData name="May-Linn Haugen Thorsen" userId="eeed4f01-0a9c-4dc1-a482-aa3c753cc029" providerId="ADAL" clId="{981A1DD5-D7FB-EF4E-80DC-9BDC5CE6621E}" dt="2024-05-27T11:11:01.219" v="146" actId="20577"/>
          <ac:spMkLst>
            <pc:docMk/>
            <pc:sldMk cId="1896331486" sldId="260"/>
            <ac:spMk id="17" creationId="{2F8987DA-F8C0-41E2-4AFF-34876EF7E144}"/>
          </ac:spMkLst>
        </pc:spChg>
        <pc:spChg chg="add mod">
          <ac:chgData name="May-Linn Haugen Thorsen" userId="eeed4f01-0a9c-4dc1-a482-aa3c753cc029" providerId="ADAL" clId="{981A1DD5-D7FB-EF4E-80DC-9BDC5CE6621E}" dt="2024-05-27T11:11:41.243" v="192" actId="20577"/>
          <ac:spMkLst>
            <pc:docMk/>
            <pc:sldMk cId="1896331486" sldId="260"/>
            <ac:spMk id="18" creationId="{07B64358-D024-6685-0D36-C32211C5F601}"/>
          </ac:spMkLst>
        </pc:spChg>
        <pc:spChg chg="add mod">
          <ac:chgData name="May-Linn Haugen Thorsen" userId="eeed4f01-0a9c-4dc1-a482-aa3c753cc029" providerId="ADAL" clId="{981A1DD5-D7FB-EF4E-80DC-9BDC5CE6621E}" dt="2024-05-27T11:11:15.156" v="168" actId="20577"/>
          <ac:spMkLst>
            <pc:docMk/>
            <pc:sldMk cId="1896331486" sldId="260"/>
            <ac:spMk id="19" creationId="{02A975CE-E9D1-06C9-915D-60A2C2ABF9DE}"/>
          </ac:spMkLst>
        </pc:spChg>
        <pc:spChg chg="add mod">
          <ac:chgData name="May-Linn Haugen Thorsen" userId="eeed4f01-0a9c-4dc1-a482-aa3c753cc029" providerId="ADAL" clId="{981A1DD5-D7FB-EF4E-80DC-9BDC5CE6621E}" dt="2024-05-27T11:11:23.440" v="177" actId="20577"/>
          <ac:spMkLst>
            <pc:docMk/>
            <pc:sldMk cId="1896331486" sldId="260"/>
            <ac:spMk id="20" creationId="{728612C0-C3EA-28B0-E871-14F8E3A04EF5}"/>
          </ac:spMkLst>
        </pc:spChg>
        <pc:spChg chg="add mod">
          <ac:chgData name="May-Linn Haugen Thorsen" userId="eeed4f01-0a9c-4dc1-a482-aa3c753cc029" providerId="ADAL" clId="{981A1DD5-D7FB-EF4E-80DC-9BDC5CE6621E}" dt="2024-05-27T11:11:32.803" v="190" actId="20577"/>
          <ac:spMkLst>
            <pc:docMk/>
            <pc:sldMk cId="1896331486" sldId="260"/>
            <ac:spMk id="21" creationId="{E92EBFC0-033B-2CE8-E2AB-CFCA4429043B}"/>
          </ac:spMkLst>
        </pc:spChg>
        <pc:spChg chg="add del mod">
          <ac:chgData name="May-Linn Haugen Thorsen" userId="eeed4f01-0a9c-4dc1-a482-aa3c753cc029" providerId="ADAL" clId="{981A1DD5-D7FB-EF4E-80DC-9BDC5CE6621E}" dt="2024-05-27T11:04:36.029" v="57" actId="478"/>
          <ac:spMkLst>
            <pc:docMk/>
            <pc:sldMk cId="1896331486" sldId="260"/>
            <ac:spMk id="22" creationId="{AC765E91-E4FB-9964-7D78-E3A76F1D8298}"/>
          </ac:spMkLst>
        </pc:spChg>
        <pc:spChg chg="add mod">
          <ac:chgData name="May-Linn Haugen Thorsen" userId="eeed4f01-0a9c-4dc1-a482-aa3c753cc029" providerId="ADAL" clId="{981A1DD5-D7FB-EF4E-80DC-9BDC5CE6621E}" dt="2024-05-27T11:12:23.659" v="220"/>
          <ac:spMkLst>
            <pc:docMk/>
            <pc:sldMk cId="1896331486" sldId="260"/>
            <ac:spMk id="23" creationId="{918B8CB2-56C0-3849-C383-77962D9A0C1A}"/>
          </ac:spMkLst>
        </pc:spChg>
        <pc:cxnChg chg="del mod">
          <ac:chgData name="May-Linn Haugen Thorsen" userId="eeed4f01-0a9c-4dc1-a482-aa3c753cc029" providerId="ADAL" clId="{981A1DD5-D7FB-EF4E-80DC-9BDC5CE6621E}" dt="2024-05-27T11:00:57.834" v="29" actId="478"/>
          <ac:cxnSpMkLst>
            <pc:docMk/>
            <pc:sldMk cId="1896331486" sldId="260"/>
            <ac:cxnSpMk id="6" creationId="{88382430-8C93-3F99-013B-876BDD3A4373}"/>
          </ac:cxnSpMkLst>
        </pc:cxnChg>
      </pc:sldChg>
      <pc:sldChg chg="del">
        <pc:chgData name="May-Linn Haugen Thorsen" userId="eeed4f01-0a9c-4dc1-a482-aa3c753cc029" providerId="ADAL" clId="{981A1DD5-D7FB-EF4E-80DC-9BDC5CE6621E}" dt="2024-05-27T11:13:53.242" v="226" actId="2696"/>
        <pc:sldMkLst>
          <pc:docMk/>
          <pc:sldMk cId="1043633331" sldId="261"/>
        </pc:sldMkLst>
      </pc:sldChg>
      <pc:sldChg chg="del">
        <pc:chgData name="May-Linn Haugen Thorsen" userId="eeed4f01-0a9c-4dc1-a482-aa3c753cc029" providerId="ADAL" clId="{981A1DD5-D7FB-EF4E-80DC-9BDC5CE6621E}" dt="2024-05-27T11:13:52.234" v="225" actId="2696"/>
        <pc:sldMkLst>
          <pc:docMk/>
          <pc:sldMk cId="2070152206" sldId="262"/>
        </pc:sldMkLst>
      </pc:sldChg>
      <pc:sldChg chg="add del ord">
        <pc:chgData name="May-Linn Haugen Thorsen" userId="eeed4f01-0a9c-4dc1-a482-aa3c753cc029" providerId="ADAL" clId="{981A1DD5-D7FB-EF4E-80DC-9BDC5CE6621E}" dt="2024-05-28T10:13:05.465" v="1774" actId="2696"/>
        <pc:sldMkLst>
          <pc:docMk/>
          <pc:sldMk cId="2037607305" sldId="263"/>
        </pc:sldMkLst>
      </pc:sldChg>
      <pc:sldChg chg="modSp add del mod">
        <pc:chgData name="May-Linn Haugen Thorsen" userId="eeed4f01-0a9c-4dc1-a482-aa3c753cc029" providerId="ADAL" clId="{981A1DD5-D7FB-EF4E-80DC-9BDC5CE6621E}" dt="2024-05-28T09:57:39.653" v="734" actId="2696"/>
        <pc:sldMkLst>
          <pc:docMk/>
          <pc:sldMk cId="1407732895" sldId="264"/>
        </pc:sldMkLst>
        <pc:spChg chg="mod">
          <ac:chgData name="May-Linn Haugen Thorsen" userId="eeed4f01-0a9c-4dc1-a482-aa3c753cc029" providerId="ADAL" clId="{981A1DD5-D7FB-EF4E-80DC-9BDC5CE6621E}" dt="2024-05-27T11:14:04.463" v="232" actId="20577"/>
          <ac:spMkLst>
            <pc:docMk/>
            <pc:sldMk cId="1407732895" sldId="264"/>
            <ac:spMk id="2" creationId="{30FF0688-538F-72EF-14F4-56A8158E0E14}"/>
          </ac:spMkLst>
        </pc:spChg>
        <pc:spChg chg="mod">
          <ac:chgData name="May-Linn Haugen Thorsen" userId="eeed4f01-0a9c-4dc1-a482-aa3c753cc029" providerId="ADAL" clId="{981A1DD5-D7FB-EF4E-80DC-9BDC5CE6621E}" dt="2024-05-27T11:14:28.147" v="240" actId="208"/>
          <ac:spMkLst>
            <pc:docMk/>
            <pc:sldMk cId="1407732895" sldId="264"/>
            <ac:spMk id="4" creationId="{38BACB7B-EA00-5DB9-0DEE-58F79F51E31E}"/>
          </ac:spMkLst>
        </pc:spChg>
        <pc:spChg chg="mod">
          <ac:chgData name="May-Linn Haugen Thorsen" userId="eeed4f01-0a9c-4dc1-a482-aa3c753cc029" providerId="ADAL" clId="{981A1DD5-D7FB-EF4E-80DC-9BDC5CE6621E}" dt="2024-05-27T11:14:46.975" v="244" actId="208"/>
          <ac:spMkLst>
            <pc:docMk/>
            <pc:sldMk cId="1407732895" sldId="264"/>
            <ac:spMk id="16" creationId="{AA78393A-859B-B21C-0F69-AC1B6D13D124}"/>
          </ac:spMkLst>
        </pc:spChg>
        <pc:spChg chg="mod">
          <ac:chgData name="May-Linn Haugen Thorsen" userId="eeed4f01-0a9c-4dc1-a482-aa3c753cc029" providerId="ADAL" clId="{981A1DD5-D7FB-EF4E-80DC-9BDC5CE6621E}" dt="2024-05-27T11:13:10.688" v="224" actId="208"/>
          <ac:spMkLst>
            <pc:docMk/>
            <pc:sldMk cId="1407732895" sldId="264"/>
            <ac:spMk id="17" creationId="{2F8987DA-F8C0-41E2-4AFF-34876EF7E144}"/>
          </ac:spMkLst>
        </pc:spChg>
        <pc:spChg chg="mod">
          <ac:chgData name="May-Linn Haugen Thorsen" userId="eeed4f01-0a9c-4dc1-a482-aa3c753cc029" providerId="ADAL" clId="{981A1DD5-D7FB-EF4E-80DC-9BDC5CE6621E}" dt="2024-05-27T11:13:10.688" v="224" actId="208"/>
          <ac:spMkLst>
            <pc:docMk/>
            <pc:sldMk cId="1407732895" sldId="264"/>
            <ac:spMk id="18" creationId="{07B64358-D024-6685-0D36-C32211C5F601}"/>
          </ac:spMkLst>
        </pc:spChg>
        <pc:spChg chg="mod">
          <ac:chgData name="May-Linn Haugen Thorsen" userId="eeed4f01-0a9c-4dc1-a482-aa3c753cc029" providerId="ADAL" clId="{981A1DD5-D7FB-EF4E-80DC-9BDC5CE6621E}" dt="2024-05-27T11:13:10.688" v="224" actId="208"/>
          <ac:spMkLst>
            <pc:docMk/>
            <pc:sldMk cId="1407732895" sldId="264"/>
            <ac:spMk id="19" creationId="{02A975CE-E9D1-06C9-915D-60A2C2ABF9DE}"/>
          </ac:spMkLst>
        </pc:spChg>
        <pc:spChg chg="mod">
          <ac:chgData name="May-Linn Haugen Thorsen" userId="eeed4f01-0a9c-4dc1-a482-aa3c753cc029" providerId="ADAL" clId="{981A1DD5-D7FB-EF4E-80DC-9BDC5CE6621E}" dt="2024-05-27T11:13:10.688" v="224" actId="208"/>
          <ac:spMkLst>
            <pc:docMk/>
            <pc:sldMk cId="1407732895" sldId="264"/>
            <ac:spMk id="20" creationId="{728612C0-C3EA-28B0-E871-14F8E3A04EF5}"/>
          </ac:spMkLst>
        </pc:spChg>
        <pc:spChg chg="mod">
          <ac:chgData name="May-Linn Haugen Thorsen" userId="eeed4f01-0a9c-4dc1-a482-aa3c753cc029" providerId="ADAL" clId="{981A1DD5-D7FB-EF4E-80DC-9BDC5CE6621E}" dt="2024-05-27T11:13:10.688" v="224" actId="208"/>
          <ac:spMkLst>
            <pc:docMk/>
            <pc:sldMk cId="1407732895" sldId="264"/>
            <ac:spMk id="21" creationId="{E92EBFC0-033B-2CE8-E2AB-CFCA4429043B}"/>
          </ac:spMkLst>
        </pc:spChg>
      </pc:sldChg>
      <pc:sldChg chg="addSp modSp add mod ord">
        <pc:chgData name="May-Linn Haugen Thorsen" userId="eeed4f01-0a9c-4dc1-a482-aa3c753cc029" providerId="ADAL" clId="{981A1DD5-D7FB-EF4E-80DC-9BDC5CE6621E}" dt="2024-05-28T10:02:15.634" v="893" actId="20577"/>
        <pc:sldMkLst>
          <pc:docMk/>
          <pc:sldMk cId="1900859935" sldId="265"/>
        </pc:sldMkLst>
        <pc:spChg chg="mod">
          <ac:chgData name="May-Linn Haugen Thorsen" userId="eeed4f01-0a9c-4dc1-a482-aa3c753cc029" providerId="ADAL" clId="{981A1DD5-D7FB-EF4E-80DC-9BDC5CE6621E}" dt="2024-05-28T10:02:15.634" v="893" actId="20577"/>
          <ac:spMkLst>
            <pc:docMk/>
            <pc:sldMk cId="1900859935" sldId="265"/>
            <ac:spMk id="2" creationId="{30FF0688-538F-72EF-14F4-56A8158E0E14}"/>
          </ac:spMkLst>
        </pc:spChg>
        <pc:spChg chg="mod">
          <ac:chgData name="May-Linn Haugen Thorsen" userId="eeed4f01-0a9c-4dc1-a482-aa3c753cc029" providerId="ADAL" clId="{981A1DD5-D7FB-EF4E-80DC-9BDC5CE6621E}" dt="2024-05-27T11:31:02.224" v="419" actId="20577"/>
          <ac:spMkLst>
            <pc:docMk/>
            <pc:sldMk cId="1900859935" sldId="265"/>
            <ac:spMk id="3" creationId="{3C5C44B7-DDFE-6438-1A1D-1F9900950578}"/>
          </ac:spMkLst>
        </pc:spChg>
        <pc:spChg chg="add mod">
          <ac:chgData name="May-Linn Haugen Thorsen" userId="eeed4f01-0a9c-4dc1-a482-aa3c753cc029" providerId="ADAL" clId="{981A1DD5-D7FB-EF4E-80DC-9BDC5CE6621E}" dt="2024-05-28T09:57:22.351" v="733" actId="1076"/>
          <ac:spMkLst>
            <pc:docMk/>
            <pc:sldMk cId="1900859935" sldId="265"/>
            <ac:spMk id="5" creationId="{745A5FDE-D527-71FC-C286-1DF7FAFCEFC6}"/>
          </ac:spMkLst>
        </pc:spChg>
        <pc:spChg chg="add mod">
          <ac:chgData name="May-Linn Haugen Thorsen" userId="eeed4f01-0a9c-4dc1-a482-aa3c753cc029" providerId="ADAL" clId="{981A1DD5-D7FB-EF4E-80DC-9BDC5CE6621E}" dt="2024-05-28T09:57:22.351" v="733" actId="1076"/>
          <ac:spMkLst>
            <pc:docMk/>
            <pc:sldMk cId="1900859935" sldId="265"/>
            <ac:spMk id="6" creationId="{93EC4382-88E7-B639-6D12-CA4F9A5AA219}"/>
          </ac:spMkLst>
        </pc:spChg>
        <pc:spChg chg="add mod">
          <ac:chgData name="May-Linn Haugen Thorsen" userId="eeed4f01-0a9c-4dc1-a482-aa3c753cc029" providerId="ADAL" clId="{981A1DD5-D7FB-EF4E-80DC-9BDC5CE6621E}" dt="2024-05-28T09:57:22.351" v="733" actId="1076"/>
          <ac:spMkLst>
            <pc:docMk/>
            <pc:sldMk cId="1900859935" sldId="265"/>
            <ac:spMk id="7" creationId="{E80BAC20-CC29-AD4B-317B-48F1135A4401}"/>
          </ac:spMkLst>
        </pc:spChg>
        <pc:spChg chg="add mod">
          <ac:chgData name="May-Linn Haugen Thorsen" userId="eeed4f01-0a9c-4dc1-a482-aa3c753cc029" providerId="ADAL" clId="{981A1DD5-D7FB-EF4E-80DC-9BDC5CE6621E}" dt="2024-05-28T09:57:22.351" v="733" actId="1076"/>
          <ac:spMkLst>
            <pc:docMk/>
            <pc:sldMk cId="1900859935" sldId="265"/>
            <ac:spMk id="8" creationId="{BC660A9F-367E-F66A-0737-25676ECAD604}"/>
          </ac:spMkLst>
        </pc:spChg>
        <pc:spChg chg="add mod">
          <ac:chgData name="May-Linn Haugen Thorsen" userId="eeed4f01-0a9c-4dc1-a482-aa3c753cc029" providerId="ADAL" clId="{981A1DD5-D7FB-EF4E-80DC-9BDC5CE6621E}" dt="2024-05-28T09:57:22.351" v="733" actId="1076"/>
          <ac:spMkLst>
            <pc:docMk/>
            <pc:sldMk cId="1900859935" sldId="265"/>
            <ac:spMk id="9" creationId="{8189C325-4C14-BC7E-4EA5-DA56D66CA7A1}"/>
          </ac:spMkLst>
        </pc:spChg>
        <pc:spChg chg="add mod">
          <ac:chgData name="May-Linn Haugen Thorsen" userId="eeed4f01-0a9c-4dc1-a482-aa3c753cc029" providerId="ADAL" clId="{981A1DD5-D7FB-EF4E-80DC-9BDC5CE6621E}" dt="2024-05-28T09:57:22.351" v="733" actId="1076"/>
          <ac:spMkLst>
            <pc:docMk/>
            <pc:sldMk cId="1900859935" sldId="265"/>
            <ac:spMk id="10" creationId="{32334980-ABD8-6DBB-D12D-55D19ED95F42}"/>
          </ac:spMkLst>
        </pc:spChg>
        <pc:spChg chg="add mod">
          <ac:chgData name="May-Linn Haugen Thorsen" userId="eeed4f01-0a9c-4dc1-a482-aa3c753cc029" providerId="ADAL" clId="{981A1DD5-D7FB-EF4E-80DC-9BDC5CE6621E}" dt="2024-05-28T09:57:22.351" v="733" actId="1076"/>
          <ac:spMkLst>
            <pc:docMk/>
            <pc:sldMk cId="1900859935" sldId="265"/>
            <ac:spMk id="11" creationId="{52B18314-9535-7D0A-7376-415CA91B4C17}"/>
          </ac:spMkLst>
        </pc:spChg>
      </pc:sldChg>
      <pc:sldChg chg="modSp add del mod">
        <pc:chgData name="May-Linn Haugen Thorsen" userId="eeed4f01-0a9c-4dc1-a482-aa3c753cc029" providerId="ADAL" clId="{981A1DD5-D7FB-EF4E-80DC-9BDC5CE6621E}" dt="2024-05-28T09:57:39.995" v="735" actId="2696"/>
        <pc:sldMkLst>
          <pc:docMk/>
          <pc:sldMk cId="3353947465" sldId="266"/>
        </pc:sldMkLst>
        <pc:spChg chg="mod">
          <ac:chgData name="May-Linn Haugen Thorsen" userId="eeed4f01-0a9c-4dc1-a482-aa3c753cc029" providerId="ADAL" clId="{981A1DD5-D7FB-EF4E-80DC-9BDC5CE6621E}" dt="2024-05-27T11:15:11.359" v="247" actId="208"/>
          <ac:spMkLst>
            <pc:docMk/>
            <pc:sldMk cId="3353947465" sldId="266"/>
            <ac:spMk id="4" creationId="{38BACB7B-EA00-5DB9-0DEE-58F79F51E31E}"/>
          </ac:spMkLst>
        </pc:spChg>
        <pc:spChg chg="mod">
          <ac:chgData name="May-Linn Haugen Thorsen" userId="eeed4f01-0a9c-4dc1-a482-aa3c753cc029" providerId="ADAL" clId="{981A1DD5-D7FB-EF4E-80DC-9BDC5CE6621E}" dt="2024-05-27T11:15:21.476" v="249" actId="208"/>
          <ac:spMkLst>
            <pc:docMk/>
            <pc:sldMk cId="3353947465" sldId="266"/>
            <ac:spMk id="17" creationId="{2F8987DA-F8C0-41E2-4AFF-34876EF7E144}"/>
          </ac:spMkLst>
        </pc:spChg>
      </pc:sldChg>
      <pc:sldChg chg="modSp add del mod">
        <pc:chgData name="May-Linn Haugen Thorsen" userId="eeed4f01-0a9c-4dc1-a482-aa3c753cc029" providerId="ADAL" clId="{981A1DD5-D7FB-EF4E-80DC-9BDC5CE6621E}" dt="2024-05-28T09:57:40.293" v="736" actId="2696"/>
        <pc:sldMkLst>
          <pc:docMk/>
          <pc:sldMk cId="361555914" sldId="267"/>
        </pc:sldMkLst>
        <pc:spChg chg="mod">
          <ac:chgData name="May-Linn Haugen Thorsen" userId="eeed4f01-0a9c-4dc1-a482-aa3c753cc029" providerId="ADAL" clId="{981A1DD5-D7FB-EF4E-80DC-9BDC5CE6621E}" dt="2024-05-27T11:15:39.274" v="253" actId="208"/>
          <ac:spMkLst>
            <pc:docMk/>
            <pc:sldMk cId="361555914" sldId="267"/>
            <ac:spMk id="4" creationId="{38BACB7B-EA00-5DB9-0DEE-58F79F51E31E}"/>
          </ac:spMkLst>
        </pc:spChg>
        <pc:spChg chg="mod">
          <ac:chgData name="May-Linn Haugen Thorsen" userId="eeed4f01-0a9c-4dc1-a482-aa3c753cc029" providerId="ADAL" clId="{981A1DD5-D7FB-EF4E-80DC-9BDC5CE6621E}" dt="2024-05-27T11:15:49.893" v="255" actId="207"/>
          <ac:spMkLst>
            <pc:docMk/>
            <pc:sldMk cId="361555914" sldId="267"/>
            <ac:spMk id="18" creationId="{07B64358-D024-6685-0D36-C32211C5F601}"/>
          </ac:spMkLst>
        </pc:spChg>
      </pc:sldChg>
      <pc:sldChg chg="modSp add del mod">
        <pc:chgData name="May-Linn Haugen Thorsen" userId="eeed4f01-0a9c-4dc1-a482-aa3c753cc029" providerId="ADAL" clId="{981A1DD5-D7FB-EF4E-80DC-9BDC5CE6621E}" dt="2024-05-28T09:57:40.615" v="737" actId="2696"/>
        <pc:sldMkLst>
          <pc:docMk/>
          <pc:sldMk cId="2222736009" sldId="268"/>
        </pc:sldMkLst>
        <pc:spChg chg="mod">
          <ac:chgData name="May-Linn Haugen Thorsen" userId="eeed4f01-0a9c-4dc1-a482-aa3c753cc029" providerId="ADAL" clId="{981A1DD5-D7FB-EF4E-80DC-9BDC5CE6621E}" dt="2024-05-27T11:16:40.300" v="258" actId="208"/>
          <ac:spMkLst>
            <pc:docMk/>
            <pc:sldMk cId="2222736009" sldId="268"/>
            <ac:spMk id="4" creationId="{38BACB7B-EA00-5DB9-0DEE-58F79F51E31E}"/>
          </ac:spMkLst>
        </pc:spChg>
        <pc:spChg chg="mod">
          <ac:chgData name="May-Linn Haugen Thorsen" userId="eeed4f01-0a9c-4dc1-a482-aa3c753cc029" providerId="ADAL" clId="{981A1DD5-D7FB-EF4E-80DC-9BDC5CE6621E}" dt="2024-05-27T11:16:52.428" v="260" actId="207"/>
          <ac:spMkLst>
            <pc:docMk/>
            <pc:sldMk cId="2222736009" sldId="268"/>
            <ac:spMk id="19" creationId="{02A975CE-E9D1-06C9-915D-60A2C2ABF9DE}"/>
          </ac:spMkLst>
        </pc:spChg>
      </pc:sldChg>
      <pc:sldChg chg="modSp add del mod">
        <pc:chgData name="May-Linn Haugen Thorsen" userId="eeed4f01-0a9c-4dc1-a482-aa3c753cc029" providerId="ADAL" clId="{981A1DD5-D7FB-EF4E-80DC-9BDC5CE6621E}" dt="2024-05-28T09:57:41.484" v="738" actId="2696"/>
        <pc:sldMkLst>
          <pc:docMk/>
          <pc:sldMk cId="3250947591" sldId="269"/>
        </pc:sldMkLst>
        <pc:spChg chg="mod">
          <ac:chgData name="May-Linn Haugen Thorsen" userId="eeed4f01-0a9c-4dc1-a482-aa3c753cc029" providerId="ADAL" clId="{981A1DD5-D7FB-EF4E-80DC-9BDC5CE6621E}" dt="2024-05-27T11:17:59.712" v="262" actId="208"/>
          <ac:spMkLst>
            <pc:docMk/>
            <pc:sldMk cId="3250947591" sldId="269"/>
            <ac:spMk id="4" creationId="{38BACB7B-EA00-5DB9-0DEE-58F79F51E31E}"/>
          </ac:spMkLst>
        </pc:spChg>
        <pc:spChg chg="mod">
          <ac:chgData name="May-Linn Haugen Thorsen" userId="eeed4f01-0a9c-4dc1-a482-aa3c753cc029" providerId="ADAL" clId="{981A1DD5-D7FB-EF4E-80DC-9BDC5CE6621E}" dt="2024-05-27T11:18:10.544" v="264" actId="207"/>
          <ac:spMkLst>
            <pc:docMk/>
            <pc:sldMk cId="3250947591" sldId="269"/>
            <ac:spMk id="20" creationId="{728612C0-C3EA-28B0-E871-14F8E3A04EF5}"/>
          </ac:spMkLst>
        </pc:spChg>
      </pc:sldChg>
      <pc:sldChg chg="modSp add del mod">
        <pc:chgData name="May-Linn Haugen Thorsen" userId="eeed4f01-0a9c-4dc1-a482-aa3c753cc029" providerId="ADAL" clId="{981A1DD5-D7FB-EF4E-80DC-9BDC5CE6621E}" dt="2024-05-28T09:57:41.895" v="739" actId="2696"/>
        <pc:sldMkLst>
          <pc:docMk/>
          <pc:sldMk cId="1803010569" sldId="270"/>
        </pc:sldMkLst>
        <pc:spChg chg="mod">
          <ac:chgData name="May-Linn Haugen Thorsen" userId="eeed4f01-0a9c-4dc1-a482-aa3c753cc029" providerId="ADAL" clId="{981A1DD5-D7FB-EF4E-80DC-9BDC5CE6621E}" dt="2024-05-27T11:18:25.593" v="267" actId="208"/>
          <ac:spMkLst>
            <pc:docMk/>
            <pc:sldMk cId="1803010569" sldId="270"/>
            <ac:spMk id="20" creationId="{728612C0-C3EA-28B0-E871-14F8E3A04EF5}"/>
          </ac:spMkLst>
        </pc:spChg>
        <pc:spChg chg="mod">
          <ac:chgData name="May-Linn Haugen Thorsen" userId="eeed4f01-0a9c-4dc1-a482-aa3c753cc029" providerId="ADAL" clId="{981A1DD5-D7FB-EF4E-80DC-9BDC5CE6621E}" dt="2024-05-27T11:18:32.428" v="269" actId="208"/>
          <ac:spMkLst>
            <pc:docMk/>
            <pc:sldMk cId="1803010569" sldId="270"/>
            <ac:spMk id="21" creationId="{E92EBFC0-033B-2CE8-E2AB-CFCA4429043B}"/>
          </ac:spMkLst>
        </pc:spChg>
      </pc:sldChg>
      <pc:sldChg chg="addSp modSp add mod">
        <pc:chgData name="May-Linn Haugen Thorsen" userId="eeed4f01-0a9c-4dc1-a482-aa3c753cc029" providerId="ADAL" clId="{981A1DD5-D7FB-EF4E-80DC-9BDC5CE6621E}" dt="2024-05-28T09:57:16.766" v="731" actId="1076"/>
        <pc:sldMkLst>
          <pc:docMk/>
          <pc:sldMk cId="2034513981" sldId="271"/>
        </pc:sldMkLst>
        <pc:spChg chg="mod">
          <ac:chgData name="May-Linn Haugen Thorsen" userId="eeed4f01-0a9c-4dc1-a482-aa3c753cc029" providerId="ADAL" clId="{981A1DD5-D7FB-EF4E-80DC-9BDC5CE6621E}" dt="2024-05-27T11:32:05.292" v="438" actId="20577"/>
          <ac:spMkLst>
            <pc:docMk/>
            <pc:sldMk cId="2034513981" sldId="271"/>
            <ac:spMk id="2" creationId="{30FF0688-538F-72EF-14F4-56A8158E0E14}"/>
          </ac:spMkLst>
        </pc:spChg>
        <pc:spChg chg="add mod">
          <ac:chgData name="May-Linn Haugen Thorsen" userId="eeed4f01-0a9c-4dc1-a482-aa3c753cc029" providerId="ADAL" clId="{981A1DD5-D7FB-EF4E-80DC-9BDC5CE6621E}" dt="2024-05-28T09:56:55.112" v="729" actId="1076"/>
          <ac:spMkLst>
            <pc:docMk/>
            <pc:sldMk cId="2034513981" sldId="271"/>
            <ac:spMk id="5" creationId="{29117839-A8B2-CE61-4A00-9422CB469406}"/>
          </ac:spMkLst>
        </pc:spChg>
        <pc:spChg chg="add mod">
          <ac:chgData name="May-Linn Haugen Thorsen" userId="eeed4f01-0a9c-4dc1-a482-aa3c753cc029" providerId="ADAL" clId="{981A1DD5-D7FB-EF4E-80DC-9BDC5CE6621E}" dt="2024-05-28T09:56:55.112" v="729" actId="1076"/>
          <ac:spMkLst>
            <pc:docMk/>
            <pc:sldMk cId="2034513981" sldId="271"/>
            <ac:spMk id="6" creationId="{5ED123CB-FCEB-6AA5-FFFD-37092F823E6A}"/>
          </ac:spMkLst>
        </pc:spChg>
        <pc:spChg chg="add mod">
          <ac:chgData name="May-Linn Haugen Thorsen" userId="eeed4f01-0a9c-4dc1-a482-aa3c753cc029" providerId="ADAL" clId="{981A1DD5-D7FB-EF4E-80DC-9BDC5CE6621E}" dt="2024-05-28T09:56:55.112" v="729" actId="1076"/>
          <ac:spMkLst>
            <pc:docMk/>
            <pc:sldMk cId="2034513981" sldId="271"/>
            <ac:spMk id="7" creationId="{975E95AC-0987-6F0A-CA86-DA648011825E}"/>
          </ac:spMkLst>
        </pc:spChg>
        <pc:spChg chg="add mod">
          <ac:chgData name="May-Linn Haugen Thorsen" userId="eeed4f01-0a9c-4dc1-a482-aa3c753cc029" providerId="ADAL" clId="{981A1DD5-D7FB-EF4E-80DC-9BDC5CE6621E}" dt="2024-05-28T09:56:55.112" v="729" actId="1076"/>
          <ac:spMkLst>
            <pc:docMk/>
            <pc:sldMk cId="2034513981" sldId="271"/>
            <ac:spMk id="8" creationId="{0A78F83A-B4AA-D0BC-2385-854B75DC85DB}"/>
          </ac:spMkLst>
        </pc:spChg>
        <pc:spChg chg="add mod">
          <ac:chgData name="May-Linn Haugen Thorsen" userId="eeed4f01-0a9c-4dc1-a482-aa3c753cc029" providerId="ADAL" clId="{981A1DD5-D7FB-EF4E-80DC-9BDC5CE6621E}" dt="2024-05-28T09:56:55.112" v="729" actId="1076"/>
          <ac:spMkLst>
            <pc:docMk/>
            <pc:sldMk cId="2034513981" sldId="271"/>
            <ac:spMk id="9" creationId="{43D6DF35-46A9-6097-C736-99FC2B5B8620}"/>
          </ac:spMkLst>
        </pc:spChg>
        <pc:spChg chg="add mod">
          <ac:chgData name="May-Linn Haugen Thorsen" userId="eeed4f01-0a9c-4dc1-a482-aa3c753cc029" providerId="ADAL" clId="{981A1DD5-D7FB-EF4E-80DC-9BDC5CE6621E}" dt="2024-05-28T09:56:55.112" v="729" actId="1076"/>
          <ac:spMkLst>
            <pc:docMk/>
            <pc:sldMk cId="2034513981" sldId="271"/>
            <ac:spMk id="10" creationId="{F5748C45-3494-BA31-3809-CA54BA5845BC}"/>
          </ac:spMkLst>
        </pc:spChg>
        <pc:spChg chg="add mod">
          <ac:chgData name="May-Linn Haugen Thorsen" userId="eeed4f01-0a9c-4dc1-a482-aa3c753cc029" providerId="ADAL" clId="{981A1DD5-D7FB-EF4E-80DC-9BDC5CE6621E}" dt="2024-05-28T09:56:55.112" v="729" actId="1076"/>
          <ac:spMkLst>
            <pc:docMk/>
            <pc:sldMk cId="2034513981" sldId="271"/>
            <ac:spMk id="11" creationId="{95EC0342-BE1D-9331-7387-9F5D07EB359F}"/>
          </ac:spMkLst>
        </pc:spChg>
        <pc:spChg chg="add mod">
          <ac:chgData name="May-Linn Haugen Thorsen" userId="eeed4f01-0a9c-4dc1-a482-aa3c753cc029" providerId="ADAL" clId="{981A1DD5-D7FB-EF4E-80DC-9BDC5CE6621E}" dt="2024-05-28T09:57:16.766" v="731" actId="1076"/>
          <ac:spMkLst>
            <pc:docMk/>
            <pc:sldMk cId="2034513981" sldId="271"/>
            <ac:spMk id="12" creationId="{FDE98353-05A5-7DE3-4F8F-2EA04D75EC53}"/>
          </ac:spMkLst>
        </pc:spChg>
        <pc:spChg chg="add mod">
          <ac:chgData name="May-Linn Haugen Thorsen" userId="eeed4f01-0a9c-4dc1-a482-aa3c753cc029" providerId="ADAL" clId="{981A1DD5-D7FB-EF4E-80DC-9BDC5CE6621E}" dt="2024-05-28T09:57:16.766" v="731" actId="1076"/>
          <ac:spMkLst>
            <pc:docMk/>
            <pc:sldMk cId="2034513981" sldId="271"/>
            <ac:spMk id="13" creationId="{2FC07AF3-9EBB-0AFE-9D11-4FE7D3BE1012}"/>
          </ac:spMkLst>
        </pc:spChg>
        <pc:spChg chg="add mod">
          <ac:chgData name="May-Linn Haugen Thorsen" userId="eeed4f01-0a9c-4dc1-a482-aa3c753cc029" providerId="ADAL" clId="{981A1DD5-D7FB-EF4E-80DC-9BDC5CE6621E}" dt="2024-05-28T09:57:16.766" v="731" actId="1076"/>
          <ac:spMkLst>
            <pc:docMk/>
            <pc:sldMk cId="2034513981" sldId="271"/>
            <ac:spMk id="14" creationId="{D426CF5A-2CBD-2180-05C1-F8B1AF8414D1}"/>
          </ac:spMkLst>
        </pc:spChg>
        <pc:spChg chg="add mod">
          <ac:chgData name="May-Linn Haugen Thorsen" userId="eeed4f01-0a9c-4dc1-a482-aa3c753cc029" providerId="ADAL" clId="{981A1DD5-D7FB-EF4E-80DC-9BDC5CE6621E}" dt="2024-05-28T09:57:16.766" v="731" actId="1076"/>
          <ac:spMkLst>
            <pc:docMk/>
            <pc:sldMk cId="2034513981" sldId="271"/>
            <ac:spMk id="15" creationId="{6D50C588-DE7E-896D-D1C6-F333A660C22F}"/>
          </ac:spMkLst>
        </pc:spChg>
        <pc:spChg chg="add mod">
          <ac:chgData name="May-Linn Haugen Thorsen" userId="eeed4f01-0a9c-4dc1-a482-aa3c753cc029" providerId="ADAL" clId="{981A1DD5-D7FB-EF4E-80DC-9BDC5CE6621E}" dt="2024-05-28T09:57:16.766" v="731" actId="1076"/>
          <ac:spMkLst>
            <pc:docMk/>
            <pc:sldMk cId="2034513981" sldId="271"/>
            <ac:spMk id="22" creationId="{CCCF51D2-0800-3A37-5556-71BB9987D34F}"/>
          </ac:spMkLst>
        </pc:spChg>
        <pc:spChg chg="add mod">
          <ac:chgData name="May-Linn Haugen Thorsen" userId="eeed4f01-0a9c-4dc1-a482-aa3c753cc029" providerId="ADAL" clId="{981A1DD5-D7FB-EF4E-80DC-9BDC5CE6621E}" dt="2024-05-28T09:57:16.766" v="731" actId="1076"/>
          <ac:spMkLst>
            <pc:docMk/>
            <pc:sldMk cId="2034513981" sldId="271"/>
            <ac:spMk id="23" creationId="{31C76DFF-2067-E345-6C14-5745A2D67077}"/>
          </ac:spMkLst>
        </pc:spChg>
        <pc:spChg chg="add mod">
          <ac:chgData name="May-Linn Haugen Thorsen" userId="eeed4f01-0a9c-4dc1-a482-aa3c753cc029" providerId="ADAL" clId="{981A1DD5-D7FB-EF4E-80DC-9BDC5CE6621E}" dt="2024-05-28T09:57:16.766" v="731" actId="1076"/>
          <ac:spMkLst>
            <pc:docMk/>
            <pc:sldMk cId="2034513981" sldId="271"/>
            <ac:spMk id="24" creationId="{8A2B9649-E7AB-47FD-E1F3-2183DDA61F24}"/>
          </ac:spMkLst>
        </pc:spChg>
      </pc:sldChg>
      <pc:sldChg chg="modSp add del mod">
        <pc:chgData name="May-Linn Haugen Thorsen" userId="eeed4f01-0a9c-4dc1-a482-aa3c753cc029" providerId="ADAL" clId="{981A1DD5-D7FB-EF4E-80DC-9BDC5CE6621E}" dt="2024-05-28T10:00:58.880" v="776" actId="2696"/>
        <pc:sldMkLst>
          <pc:docMk/>
          <pc:sldMk cId="1785225538" sldId="272"/>
        </pc:sldMkLst>
        <pc:spChg chg="mod">
          <ac:chgData name="May-Linn Haugen Thorsen" userId="eeed4f01-0a9c-4dc1-a482-aa3c753cc029" providerId="ADAL" clId="{981A1DD5-D7FB-EF4E-80DC-9BDC5CE6621E}" dt="2024-05-27T11:34:34.626" v="444" actId="20577"/>
          <ac:spMkLst>
            <pc:docMk/>
            <pc:sldMk cId="1785225538" sldId="272"/>
            <ac:spMk id="2" creationId="{30FF0688-538F-72EF-14F4-56A8158E0E14}"/>
          </ac:spMkLst>
        </pc:spChg>
        <pc:spChg chg="mod">
          <ac:chgData name="May-Linn Haugen Thorsen" userId="eeed4f01-0a9c-4dc1-a482-aa3c753cc029" providerId="ADAL" clId="{981A1DD5-D7FB-EF4E-80DC-9BDC5CE6621E}" dt="2024-05-28T09:54:27.843" v="619" actId="255"/>
          <ac:spMkLst>
            <pc:docMk/>
            <pc:sldMk cId="1785225538" sldId="272"/>
            <ac:spMk id="4" creationId="{38BACB7B-EA00-5DB9-0DEE-58F79F51E31E}"/>
          </ac:spMkLst>
        </pc:spChg>
        <pc:spChg chg="mod">
          <ac:chgData name="May-Linn Haugen Thorsen" userId="eeed4f01-0a9c-4dc1-a482-aa3c753cc029" providerId="ADAL" clId="{981A1DD5-D7FB-EF4E-80DC-9BDC5CE6621E}" dt="2024-05-28T09:54:32.860" v="620" actId="255"/>
          <ac:spMkLst>
            <pc:docMk/>
            <pc:sldMk cId="1785225538" sldId="272"/>
            <ac:spMk id="16" creationId="{AA78393A-859B-B21C-0F69-AC1B6D13D124}"/>
          </ac:spMkLst>
        </pc:spChg>
        <pc:spChg chg="mod">
          <ac:chgData name="May-Linn Haugen Thorsen" userId="eeed4f01-0a9c-4dc1-a482-aa3c753cc029" providerId="ADAL" clId="{981A1DD5-D7FB-EF4E-80DC-9BDC5CE6621E}" dt="2024-05-28T09:54:35.936" v="621" actId="255"/>
          <ac:spMkLst>
            <pc:docMk/>
            <pc:sldMk cId="1785225538" sldId="272"/>
            <ac:spMk id="17" creationId="{2F8987DA-F8C0-41E2-4AFF-34876EF7E144}"/>
          </ac:spMkLst>
        </pc:spChg>
        <pc:spChg chg="mod">
          <ac:chgData name="May-Linn Haugen Thorsen" userId="eeed4f01-0a9c-4dc1-a482-aa3c753cc029" providerId="ADAL" clId="{981A1DD5-D7FB-EF4E-80DC-9BDC5CE6621E}" dt="2024-05-28T09:54:39.279" v="622" actId="255"/>
          <ac:spMkLst>
            <pc:docMk/>
            <pc:sldMk cId="1785225538" sldId="272"/>
            <ac:spMk id="18" creationId="{07B64358-D024-6685-0D36-C32211C5F601}"/>
          </ac:spMkLst>
        </pc:spChg>
        <pc:spChg chg="mod">
          <ac:chgData name="May-Linn Haugen Thorsen" userId="eeed4f01-0a9c-4dc1-a482-aa3c753cc029" providerId="ADAL" clId="{981A1DD5-D7FB-EF4E-80DC-9BDC5CE6621E}" dt="2024-05-28T09:54:18.453" v="618" actId="404"/>
          <ac:spMkLst>
            <pc:docMk/>
            <pc:sldMk cId="1785225538" sldId="272"/>
            <ac:spMk id="19" creationId="{02A975CE-E9D1-06C9-915D-60A2C2ABF9DE}"/>
          </ac:spMkLst>
        </pc:spChg>
        <pc:spChg chg="mod">
          <ac:chgData name="May-Linn Haugen Thorsen" userId="eeed4f01-0a9c-4dc1-a482-aa3c753cc029" providerId="ADAL" clId="{981A1DD5-D7FB-EF4E-80DC-9BDC5CE6621E}" dt="2024-05-28T09:55:39.161" v="689" actId="20577"/>
          <ac:spMkLst>
            <pc:docMk/>
            <pc:sldMk cId="1785225538" sldId="272"/>
            <ac:spMk id="20" creationId="{728612C0-C3EA-28B0-E871-14F8E3A04EF5}"/>
          </ac:spMkLst>
        </pc:spChg>
        <pc:spChg chg="mod">
          <ac:chgData name="May-Linn Haugen Thorsen" userId="eeed4f01-0a9c-4dc1-a482-aa3c753cc029" providerId="ADAL" clId="{981A1DD5-D7FB-EF4E-80DC-9BDC5CE6621E}" dt="2024-05-28T09:56:02.001" v="724" actId="255"/>
          <ac:spMkLst>
            <pc:docMk/>
            <pc:sldMk cId="1785225538" sldId="272"/>
            <ac:spMk id="21" creationId="{E92EBFC0-033B-2CE8-E2AB-CFCA4429043B}"/>
          </ac:spMkLst>
        </pc:spChg>
      </pc:sldChg>
      <pc:sldChg chg="delSp modSp add mod ord">
        <pc:chgData name="May-Linn Haugen Thorsen" userId="eeed4f01-0a9c-4dc1-a482-aa3c753cc029" providerId="ADAL" clId="{981A1DD5-D7FB-EF4E-80DC-9BDC5CE6621E}" dt="2024-05-28T10:01:07.758" v="796" actId="20577"/>
        <pc:sldMkLst>
          <pc:docMk/>
          <pc:sldMk cId="25859753" sldId="273"/>
        </pc:sldMkLst>
        <pc:spChg chg="mod">
          <ac:chgData name="May-Linn Haugen Thorsen" userId="eeed4f01-0a9c-4dc1-a482-aa3c753cc029" providerId="ADAL" clId="{981A1DD5-D7FB-EF4E-80DC-9BDC5CE6621E}" dt="2024-05-28T10:01:07.758" v="796" actId="20577"/>
          <ac:spMkLst>
            <pc:docMk/>
            <pc:sldMk cId="25859753" sldId="273"/>
            <ac:spMk id="2" creationId="{30FF0688-538F-72EF-14F4-56A8158E0E14}"/>
          </ac:spMkLst>
        </pc:spChg>
        <pc:spChg chg="del mod">
          <ac:chgData name="May-Linn Haugen Thorsen" userId="eeed4f01-0a9c-4dc1-a482-aa3c753cc029" providerId="ADAL" clId="{981A1DD5-D7FB-EF4E-80DC-9BDC5CE6621E}" dt="2024-05-28T09:58:34.521" v="754" actId="478"/>
          <ac:spMkLst>
            <pc:docMk/>
            <pc:sldMk cId="25859753" sldId="273"/>
            <ac:spMk id="4" creationId="{38BACB7B-EA00-5DB9-0DEE-58F79F51E31E}"/>
          </ac:spMkLst>
        </pc:spChg>
        <pc:spChg chg="mod">
          <ac:chgData name="May-Linn Haugen Thorsen" userId="eeed4f01-0a9c-4dc1-a482-aa3c753cc029" providerId="ADAL" clId="{981A1DD5-D7FB-EF4E-80DC-9BDC5CE6621E}" dt="2024-05-28T09:58:41.833" v="756" actId="1076"/>
          <ac:spMkLst>
            <pc:docMk/>
            <pc:sldMk cId="25859753" sldId="273"/>
            <ac:spMk id="5" creationId="{745A5FDE-D527-71FC-C286-1DF7FAFCEFC6}"/>
          </ac:spMkLst>
        </pc:spChg>
        <pc:spChg chg="mod">
          <ac:chgData name="May-Linn Haugen Thorsen" userId="eeed4f01-0a9c-4dc1-a482-aa3c753cc029" providerId="ADAL" clId="{981A1DD5-D7FB-EF4E-80DC-9BDC5CE6621E}" dt="2024-05-28T09:59:05.394" v="764" actId="208"/>
          <ac:spMkLst>
            <pc:docMk/>
            <pc:sldMk cId="25859753" sldId="273"/>
            <ac:spMk id="6" creationId="{93EC4382-88E7-B639-6D12-CA4F9A5AA219}"/>
          </ac:spMkLst>
        </pc:spChg>
      </pc:sldChg>
      <pc:sldChg chg="modSp add mod">
        <pc:chgData name="May-Linn Haugen Thorsen" userId="eeed4f01-0a9c-4dc1-a482-aa3c753cc029" providerId="ADAL" clId="{981A1DD5-D7FB-EF4E-80DC-9BDC5CE6621E}" dt="2024-05-28T10:04:33.519" v="966" actId="20577"/>
        <pc:sldMkLst>
          <pc:docMk/>
          <pc:sldMk cId="2133605531" sldId="274"/>
        </pc:sldMkLst>
        <pc:spChg chg="mod">
          <ac:chgData name="May-Linn Haugen Thorsen" userId="eeed4f01-0a9c-4dc1-a482-aa3c753cc029" providerId="ADAL" clId="{981A1DD5-D7FB-EF4E-80DC-9BDC5CE6621E}" dt="2024-05-28T10:04:33.519" v="966" actId="20577"/>
          <ac:spMkLst>
            <pc:docMk/>
            <pc:sldMk cId="2133605531" sldId="274"/>
            <ac:spMk id="2" creationId="{30FF0688-538F-72EF-14F4-56A8158E0E14}"/>
          </ac:spMkLst>
        </pc:spChg>
        <pc:spChg chg="mod">
          <ac:chgData name="May-Linn Haugen Thorsen" userId="eeed4f01-0a9c-4dc1-a482-aa3c753cc029" providerId="ADAL" clId="{981A1DD5-D7FB-EF4E-80DC-9BDC5CE6621E}" dt="2024-05-28T09:59:10.647" v="766" actId="208"/>
          <ac:spMkLst>
            <pc:docMk/>
            <pc:sldMk cId="2133605531" sldId="274"/>
            <ac:spMk id="7" creationId="{E80BAC20-CC29-AD4B-317B-48F1135A4401}"/>
          </ac:spMkLst>
        </pc:spChg>
      </pc:sldChg>
      <pc:sldChg chg="modSp add mod">
        <pc:chgData name="May-Linn Haugen Thorsen" userId="eeed4f01-0a9c-4dc1-a482-aa3c753cc029" providerId="ADAL" clId="{981A1DD5-D7FB-EF4E-80DC-9BDC5CE6621E}" dt="2024-05-28T10:05:06.286" v="1024" actId="20577"/>
        <pc:sldMkLst>
          <pc:docMk/>
          <pc:sldMk cId="3803877063" sldId="275"/>
        </pc:sldMkLst>
        <pc:spChg chg="mod">
          <ac:chgData name="May-Linn Haugen Thorsen" userId="eeed4f01-0a9c-4dc1-a482-aa3c753cc029" providerId="ADAL" clId="{981A1DD5-D7FB-EF4E-80DC-9BDC5CE6621E}" dt="2024-05-28T10:05:06.286" v="1024" actId="20577"/>
          <ac:spMkLst>
            <pc:docMk/>
            <pc:sldMk cId="3803877063" sldId="275"/>
            <ac:spMk id="2" creationId="{30FF0688-538F-72EF-14F4-56A8158E0E14}"/>
          </ac:spMkLst>
        </pc:spChg>
        <pc:spChg chg="mod">
          <ac:chgData name="May-Linn Haugen Thorsen" userId="eeed4f01-0a9c-4dc1-a482-aa3c753cc029" providerId="ADAL" clId="{981A1DD5-D7FB-EF4E-80DC-9BDC5CE6621E}" dt="2024-05-28T09:59:15.082" v="768" actId="208"/>
          <ac:spMkLst>
            <pc:docMk/>
            <pc:sldMk cId="3803877063" sldId="275"/>
            <ac:spMk id="8" creationId="{BC660A9F-367E-F66A-0737-25676ECAD604}"/>
          </ac:spMkLst>
        </pc:spChg>
      </pc:sldChg>
      <pc:sldChg chg="modSp add mod">
        <pc:chgData name="May-Linn Haugen Thorsen" userId="eeed4f01-0a9c-4dc1-a482-aa3c753cc029" providerId="ADAL" clId="{981A1DD5-D7FB-EF4E-80DC-9BDC5CE6621E}" dt="2024-05-28T10:07:54.149" v="1224" actId="20577"/>
        <pc:sldMkLst>
          <pc:docMk/>
          <pc:sldMk cId="3565546707" sldId="276"/>
        </pc:sldMkLst>
        <pc:spChg chg="mod">
          <ac:chgData name="May-Linn Haugen Thorsen" userId="eeed4f01-0a9c-4dc1-a482-aa3c753cc029" providerId="ADAL" clId="{981A1DD5-D7FB-EF4E-80DC-9BDC5CE6621E}" dt="2024-05-28T10:07:54.149" v="1224" actId="20577"/>
          <ac:spMkLst>
            <pc:docMk/>
            <pc:sldMk cId="3565546707" sldId="276"/>
            <ac:spMk id="2" creationId="{30FF0688-538F-72EF-14F4-56A8158E0E14}"/>
          </ac:spMkLst>
        </pc:spChg>
        <pc:spChg chg="mod">
          <ac:chgData name="May-Linn Haugen Thorsen" userId="eeed4f01-0a9c-4dc1-a482-aa3c753cc029" providerId="ADAL" clId="{981A1DD5-D7FB-EF4E-80DC-9BDC5CE6621E}" dt="2024-05-28T09:59:20.016" v="770" actId="208"/>
          <ac:spMkLst>
            <pc:docMk/>
            <pc:sldMk cId="3565546707" sldId="276"/>
            <ac:spMk id="9" creationId="{8189C325-4C14-BC7E-4EA5-DA56D66CA7A1}"/>
          </ac:spMkLst>
        </pc:spChg>
      </pc:sldChg>
      <pc:sldChg chg="modSp add mod">
        <pc:chgData name="May-Linn Haugen Thorsen" userId="eeed4f01-0a9c-4dc1-a482-aa3c753cc029" providerId="ADAL" clId="{981A1DD5-D7FB-EF4E-80DC-9BDC5CE6621E}" dt="2024-05-28T10:08:14.868" v="1249" actId="20577"/>
        <pc:sldMkLst>
          <pc:docMk/>
          <pc:sldMk cId="517542386" sldId="277"/>
        </pc:sldMkLst>
        <pc:spChg chg="mod">
          <ac:chgData name="May-Linn Haugen Thorsen" userId="eeed4f01-0a9c-4dc1-a482-aa3c753cc029" providerId="ADAL" clId="{981A1DD5-D7FB-EF4E-80DC-9BDC5CE6621E}" dt="2024-05-28T10:08:14.868" v="1249" actId="20577"/>
          <ac:spMkLst>
            <pc:docMk/>
            <pc:sldMk cId="517542386" sldId="277"/>
            <ac:spMk id="2" creationId="{30FF0688-538F-72EF-14F4-56A8158E0E14}"/>
          </ac:spMkLst>
        </pc:spChg>
        <pc:spChg chg="mod">
          <ac:chgData name="May-Linn Haugen Thorsen" userId="eeed4f01-0a9c-4dc1-a482-aa3c753cc029" providerId="ADAL" clId="{981A1DD5-D7FB-EF4E-80DC-9BDC5CE6621E}" dt="2024-05-28T09:59:28.915" v="772" actId="208"/>
          <ac:spMkLst>
            <pc:docMk/>
            <pc:sldMk cId="517542386" sldId="277"/>
            <ac:spMk id="10" creationId="{32334980-ABD8-6DBB-D12D-55D19ED95F42}"/>
          </ac:spMkLst>
        </pc:spChg>
      </pc:sldChg>
      <pc:sldChg chg="modSp add mod">
        <pc:chgData name="May-Linn Haugen Thorsen" userId="eeed4f01-0a9c-4dc1-a482-aa3c753cc029" providerId="ADAL" clId="{981A1DD5-D7FB-EF4E-80DC-9BDC5CE6621E}" dt="2024-05-28T10:11:02.647" v="1549" actId="20577"/>
        <pc:sldMkLst>
          <pc:docMk/>
          <pc:sldMk cId="2182069475" sldId="278"/>
        </pc:sldMkLst>
        <pc:spChg chg="mod">
          <ac:chgData name="May-Linn Haugen Thorsen" userId="eeed4f01-0a9c-4dc1-a482-aa3c753cc029" providerId="ADAL" clId="{981A1DD5-D7FB-EF4E-80DC-9BDC5CE6621E}" dt="2024-05-28T10:11:02.647" v="1549" actId="20577"/>
          <ac:spMkLst>
            <pc:docMk/>
            <pc:sldMk cId="2182069475" sldId="278"/>
            <ac:spMk id="2" creationId="{30FF0688-538F-72EF-14F4-56A8158E0E14}"/>
          </ac:spMkLst>
        </pc:spChg>
        <pc:spChg chg="mod">
          <ac:chgData name="May-Linn Haugen Thorsen" userId="eeed4f01-0a9c-4dc1-a482-aa3c753cc029" providerId="ADAL" clId="{981A1DD5-D7FB-EF4E-80DC-9BDC5CE6621E}" dt="2024-05-28T09:59:33.733" v="774" actId="208"/>
          <ac:spMkLst>
            <pc:docMk/>
            <pc:sldMk cId="2182069475" sldId="278"/>
            <ac:spMk id="11" creationId="{52B18314-9535-7D0A-7376-415CA91B4C17}"/>
          </ac:spMkLst>
        </pc:spChg>
      </pc:sldChg>
      <pc:sldChg chg="add del">
        <pc:chgData name="May-Linn Haugen Thorsen" userId="eeed4f01-0a9c-4dc1-a482-aa3c753cc029" providerId="ADAL" clId="{981A1DD5-D7FB-EF4E-80DC-9BDC5CE6621E}" dt="2024-05-28T09:59:37.731" v="775" actId="2696"/>
        <pc:sldMkLst>
          <pc:docMk/>
          <pc:sldMk cId="535092341" sldId="279"/>
        </pc:sldMkLst>
      </pc:sldChg>
      <pc:sldChg chg="modSp add mod">
        <pc:chgData name="May-Linn Haugen Thorsen" userId="eeed4f01-0a9c-4dc1-a482-aa3c753cc029" providerId="ADAL" clId="{981A1DD5-D7FB-EF4E-80DC-9BDC5CE6621E}" dt="2024-05-28T10:04:46.911" v="999" actId="20577"/>
        <pc:sldMkLst>
          <pc:docMk/>
          <pc:sldMk cId="1031057199" sldId="279"/>
        </pc:sldMkLst>
        <pc:spChg chg="mod">
          <ac:chgData name="May-Linn Haugen Thorsen" userId="eeed4f01-0a9c-4dc1-a482-aa3c753cc029" providerId="ADAL" clId="{981A1DD5-D7FB-EF4E-80DC-9BDC5CE6621E}" dt="2024-05-28T10:04:46.911" v="999" actId="20577"/>
          <ac:spMkLst>
            <pc:docMk/>
            <pc:sldMk cId="1031057199" sldId="279"/>
            <ac:spMk id="2" creationId="{30FF0688-538F-72EF-14F4-56A8158E0E14}"/>
          </ac:spMkLst>
        </pc:spChg>
      </pc:sldChg>
      <pc:sldChg chg="modSp add del mod">
        <pc:chgData name="May-Linn Haugen Thorsen" userId="eeed4f01-0a9c-4dc1-a482-aa3c753cc029" providerId="ADAL" clId="{981A1DD5-D7FB-EF4E-80DC-9BDC5CE6621E}" dt="2024-05-28T10:03:25.277" v="894" actId="2696"/>
        <pc:sldMkLst>
          <pc:docMk/>
          <pc:sldMk cId="2302352289" sldId="279"/>
        </pc:sldMkLst>
        <pc:spChg chg="mod">
          <ac:chgData name="May-Linn Haugen Thorsen" userId="eeed4f01-0a9c-4dc1-a482-aa3c753cc029" providerId="ADAL" clId="{981A1DD5-D7FB-EF4E-80DC-9BDC5CE6621E}" dt="2024-05-28T10:01:22.346" v="807" actId="20577"/>
          <ac:spMkLst>
            <pc:docMk/>
            <pc:sldMk cId="2302352289" sldId="279"/>
            <ac:spMk id="2" creationId="{30FF0688-538F-72EF-14F4-56A8158E0E14}"/>
          </ac:spMkLst>
        </pc:spChg>
      </pc:sldChg>
      <pc:sldChg chg="modSp add mod">
        <pc:chgData name="May-Linn Haugen Thorsen" userId="eeed4f01-0a9c-4dc1-a482-aa3c753cc029" providerId="ADAL" clId="{981A1DD5-D7FB-EF4E-80DC-9BDC5CE6621E}" dt="2024-05-28T10:06:12.363" v="1098" actId="20577"/>
        <pc:sldMkLst>
          <pc:docMk/>
          <pc:sldMk cId="2544723639" sldId="280"/>
        </pc:sldMkLst>
        <pc:spChg chg="mod">
          <ac:chgData name="May-Linn Haugen Thorsen" userId="eeed4f01-0a9c-4dc1-a482-aa3c753cc029" providerId="ADAL" clId="{981A1DD5-D7FB-EF4E-80DC-9BDC5CE6621E}" dt="2024-05-28T10:06:12.363" v="1098" actId="20577"/>
          <ac:spMkLst>
            <pc:docMk/>
            <pc:sldMk cId="2544723639" sldId="280"/>
            <ac:spMk id="2" creationId="{30FF0688-538F-72EF-14F4-56A8158E0E14}"/>
          </ac:spMkLst>
        </pc:spChg>
      </pc:sldChg>
      <pc:sldChg chg="modSp add mod">
        <pc:chgData name="May-Linn Haugen Thorsen" userId="eeed4f01-0a9c-4dc1-a482-aa3c753cc029" providerId="ADAL" clId="{981A1DD5-D7FB-EF4E-80DC-9BDC5CE6621E}" dt="2024-05-28T10:08:46.432" v="1302" actId="20577"/>
        <pc:sldMkLst>
          <pc:docMk/>
          <pc:sldMk cId="205223555" sldId="281"/>
        </pc:sldMkLst>
        <pc:spChg chg="mod">
          <ac:chgData name="May-Linn Haugen Thorsen" userId="eeed4f01-0a9c-4dc1-a482-aa3c753cc029" providerId="ADAL" clId="{981A1DD5-D7FB-EF4E-80DC-9BDC5CE6621E}" dt="2024-05-28T10:08:46.432" v="1302" actId="20577"/>
          <ac:spMkLst>
            <pc:docMk/>
            <pc:sldMk cId="205223555" sldId="281"/>
            <ac:spMk id="2" creationId="{30FF0688-538F-72EF-14F4-56A8158E0E14}"/>
          </ac:spMkLst>
        </pc:spChg>
      </pc:sldChg>
      <pc:sldChg chg="modSp add mod">
        <pc:chgData name="May-Linn Haugen Thorsen" userId="eeed4f01-0a9c-4dc1-a482-aa3c753cc029" providerId="ADAL" clId="{981A1DD5-D7FB-EF4E-80DC-9BDC5CE6621E}" dt="2024-05-28T10:09:18.634" v="1384" actId="27636"/>
        <pc:sldMkLst>
          <pc:docMk/>
          <pc:sldMk cId="3151101730" sldId="282"/>
        </pc:sldMkLst>
        <pc:spChg chg="mod">
          <ac:chgData name="May-Linn Haugen Thorsen" userId="eeed4f01-0a9c-4dc1-a482-aa3c753cc029" providerId="ADAL" clId="{981A1DD5-D7FB-EF4E-80DC-9BDC5CE6621E}" dt="2024-05-28T10:09:18.634" v="1384" actId="27636"/>
          <ac:spMkLst>
            <pc:docMk/>
            <pc:sldMk cId="3151101730" sldId="282"/>
            <ac:spMk id="2" creationId="{30FF0688-538F-72EF-14F4-56A8158E0E14}"/>
          </ac:spMkLst>
        </pc:spChg>
      </pc:sldChg>
      <pc:sldChg chg="modSp add mod">
        <pc:chgData name="May-Linn Haugen Thorsen" userId="eeed4f01-0a9c-4dc1-a482-aa3c753cc029" providerId="ADAL" clId="{981A1DD5-D7FB-EF4E-80DC-9BDC5CE6621E}" dt="2024-05-28T10:09:38.123" v="1442" actId="20577"/>
        <pc:sldMkLst>
          <pc:docMk/>
          <pc:sldMk cId="76343649" sldId="283"/>
        </pc:sldMkLst>
        <pc:spChg chg="mod">
          <ac:chgData name="May-Linn Haugen Thorsen" userId="eeed4f01-0a9c-4dc1-a482-aa3c753cc029" providerId="ADAL" clId="{981A1DD5-D7FB-EF4E-80DC-9BDC5CE6621E}" dt="2024-05-28T10:09:38.123" v="1442" actId="20577"/>
          <ac:spMkLst>
            <pc:docMk/>
            <pc:sldMk cId="76343649" sldId="283"/>
            <ac:spMk id="2" creationId="{30FF0688-538F-72EF-14F4-56A8158E0E14}"/>
          </ac:spMkLst>
        </pc:spChg>
      </pc:sldChg>
      <pc:sldChg chg="modSp add mod">
        <pc:chgData name="May-Linn Haugen Thorsen" userId="eeed4f01-0a9c-4dc1-a482-aa3c753cc029" providerId="ADAL" clId="{981A1DD5-D7FB-EF4E-80DC-9BDC5CE6621E}" dt="2024-05-28T10:10:24.555" v="1487" actId="790"/>
        <pc:sldMkLst>
          <pc:docMk/>
          <pc:sldMk cId="2915136852" sldId="284"/>
        </pc:sldMkLst>
        <pc:spChg chg="mod">
          <ac:chgData name="May-Linn Haugen Thorsen" userId="eeed4f01-0a9c-4dc1-a482-aa3c753cc029" providerId="ADAL" clId="{981A1DD5-D7FB-EF4E-80DC-9BDC5CE6621E}" dt="2024-05-28T10:10:24.555" v="1487" actId="790"/>
          <ac:spMkLst>
            <pc:docMk/>
            <pc:sldMk cId="2915136852" sldId="284"/>
            <ac:spMk id="2" creationId="{30FF0688-538F-72EF-14F4-56A8158E0E14}"/>
          </ac:spMkLst>
        </pc:spChg>
      </pc:sldChg>
      <pc:sldChg chg="modSp add mod">
        <pc:chgData name="May-Linn Haugen Thorsen" userId="eeed4f01-0a9c-4dc1-a482-aa3c753cc029" providerId="ADAL" clId="{981A1DD5-D7FB-EF4E-80DC-9BDC5CE6621E}" dt="2024-05-28T10:10:49.500" v="1538" actId="20577"/>
        <pc:sldMkLst>
          <pc:docMk/>
          <pc:sldMk cId="240799226" sldId="285"/>
        </pc:sldMkLst>
        <pc:spChg chg="mod">
          <ac:chgData name="May-Linn Haugen Thorsen" userId="eeed4f01-0a9c-4dc1-a482-aa3c753cc029" providerId="ADAL" clId="{981A1DD5-D7FB-EF4E-80DC-9BDC5CE6621E}" dt="2024-05-28T10:10:49.500" v="1538" actId="20577"/>
          <ac:spMkLst>
            <pc:docMk/>
            <pc:sldMk cId="240799226" sldId="285"/>
            <ac:spMk id="2" creationId="{30FF0688-538F-72EF-14F4-56A8158E0E14}"/>
          </ac:spMkLst>
        </pc:spChg>
      </pc:sldChg>
      <pc:sldChg chg="modSp add mod">
        <pc:chgData name="May-Linn Haugen Thorsen" userId="eeed4f01-0a9c-4dc1-a482-aa3c753cc029" providerId="ADAL" clId="{981A1DD5-D7FB-EF4E-80DC-9BDC5CE6621E}" dt="2024-05-28T10:11:15.804" v="1568" actId="20577"/>
        <pc:sldMkLst>
          <pc:docMk/>
          <pc:sldMk cId="647361596" sldId="286"/>
        </pc:sldMkLst>
        <pc:spChg chg="mod">
          <ac:chgData name="May-Linn Haugen Thorsen" userId="eeed4f01-0a9c-4dc1-a482-aa3c753cc029" providerId="ADAL" clId="{981A1DD5-D7FB-EF4E-80DC-9BDC5CE6621E}" dt="2024-05-28T10:11:15.804" v="1568" actId="20577"/>
          <ac:spMkLst>
            <pc:docMk/>
            <pc:sldMk cId="647361596" sldId="286"/>
            <ac:spMk id="2" creationId="{30FF0688-538F-72EF-14F4-56A8158E0E14}"/>
          </ac:spMkLst>
        </pc:spChg>
      </pc:sldChg>
      <pc:sldChg chg="modSp add mod">
        <pc:chgData name="May-Linn Haugen Thorsen" userId="eeed4f01-0a9c-4dc1-a482-aa3c753cc029" providerId="ADAL" clId="{981A1DD5-D7FB-EF4E-80DC-9BDC5CE6621E}" dt="2024-05-28T10:11:22.634" v="1579" actId="20577"/>
        <pc:sldMkLst>
          <pc:docMk/>
          <pc:sldMk cId="2987874613" sldId="287"/>
        </pc:sldMkLst>
        <pc:spChg chg="mod">
          <ac:chgData name="May-Linn Haugen Thorsen" userId="eeed4f01-0a9c-4dc1-a482-aa3c753cc029" providerId="ADAL" clId="{981A1DD5-D7FB-EF4E-80DC-9BDC5CE6621E}" dt="2024-05-28T10:11:22.634" v="1579" actId="20577"/>
          <ac:spMkLst>
            <pc:docMk/>
            <pc:sldMk cId="2987874613" sldId="287"/>
            <ac:spMk id="2" creationId="{30FF0688-538F-72EF-14F4-56A8158E0E14}"/>
          </ac:spMkLst>
        </pc:spChg>
      </pc:sldChg>
      <pc:sldChg chg="modSp add mod">
        <pc:chgData name="May-Linn Haugen Thorsen" userId="eeed4f01-0a9c-4dc1-a482-aa3c753cc029" providerId="ADAL" clId="{981A1DD5-D7FB-EF4E-80DC-9BDC5CE6621E}" dt="2024-05-28T10:11:33.395" v="1604" actId="20577"/>
        <pc:sldMkLst>
          <pc:docMk/>
          <pc:sldMk cId="298905211" sldId="288"/>
        </pc:sldMkLst>
        <pc:spChg chg="mod">
          <ac:chgData name="May-Linn Haugen Thorsen" userId="eeed4f01-0a9c-4dc1-a482-aa3c753cc029" providerId="ADAL" clId="{981A1DD5-D7FB-EF4E-80DC-9BDC5CE6621E}" dt="2024-05-28T10:11:33.395" v="1604" actId="20577"/>
          <ac:spMkLst>
            <pc:docMk/>
            <pc:sldMk cId="298905211" sldId="288"/>
            <ac:spMk id="2" creationId="{30FF0688-538F-72EF-14F4-56A8158E0E14}"/>
          </ac:spMkLst>
        </pc:spChg>
      </pc:sldChg>
      <pc:sldChg chg="modSp add mod">
        <pc:chgData name="May-Linn Haugen Thorsen" userId="eeed4f01-0a9c-4dc1-a482-aa3c753cc029" providerId="ADAL" clId="{981A1DD5-D7FB-EF4E-80DC-9BDC5CE6621E}" dt="2024-05-28T10:11:45.091" v="1624" actId="20577"/>
        <pc:sldMkLst>
          <pc:docMk/>
          <pc:sldMk cId="1590372233" sldId="289"/>
        </pc:sldMkLst>
        <pc:spChg chg="mod">
          <ac:chgData name="May-Linn Haugen Thorsen" userId="eeed4f01-0a9c-4dc1-a482-aa3c753cc029" providerId="ADAL" clId="{981A1DD5-D7FB-EF4E-80DC-9BDC5CE6621E}" dt="2024-05-28T10:11:45.091" v="1624" actId="20577"/>
          <ac:spMkLst>
            <pc:docMk/>
            <pc:sldMk cId="1590372233" sldId="289"/>
            <ac:spMk id="2" creationId="{30FF0688-538F-72EF-14F4-56A8158E0E14}"/>
          </ac:spMkLst>
        </pc:spChg>
      </pc:sldChg>
      <pc:sldChg chg="modSp add mod">
        <pc:chgData name="May-Linn Haugen Thorsen" userId="eeed4f01-0a9c-4dc1-a482-aa3c753cc029" providerId="ADAL" clId="{981A1DD5-D7FB-EF4E-80DC-9BDC5CE6621E}" dt="2024-05-28T10:11:53.485" v="1638" actId="20577"/>
        <pc:sldMkLst>
          <pc:docMk/>
          <pc:sldMk cId="3399346674" sldId="290"/>
        </pc:sldMkLst>
        <pc:spChg chg="mod">
          <ac:chgData name="May-Linn Haugen Thorsen" userId="eeed4f01-0a9c-4dc1-a482-aa3c753cc029" providerId="ADAL" clId="{981A1DD5-D7FB-EF4E-80DC-9BDC5CE6621E}" dt="2024-05-28T10:11:53.485" v="1638" actId="20577"/>
          <ac:spMkLst>
            <pc:docMk/>
            <pc:sldMk cId="3399346674" sldId="290"/>
            <ac:spMk id="2" creationId="{30FF0688-538F-72EF-14F4-56A8158E0E14}"/>
          </ac:spMkLst>
        </pc:spChg>
      </pc:sldChg>
      <pc:sldChg chg="modSp add mod">
        <pc:chgData name="May-Linn Haugen Thorsen" userId="eeed4f01-0a9c-4dc1-a482-aa3c753cc029" providerId="ADAL" clId="{981A1DD5-D7FB-EF4E-80DC-9BDC5CE6621E}" dt="2024-05-28T10:12:06.062" v="1662" actId="20577"/>
        <pc:sldMkLst>
          <pc:docMk/>
          <pc:sldMk cId="2948790944" sldId="291"/>
        </pc:sldMkLst>
        <pc:spChg chg="mod">
          <ac:chgData name="May-Linn Haugen Thorsen" userId="eeed4f01-0a9c-4dc1-a482-aa3c753cc029" providerId="ADAL" clId="{981A1DD5-D7FB-EF4E-80DC-9BDC5CE6621E}" dt="2024-05-28T10:12:06.062" v="1662" actId="20577"/>
          <ac:spMkLst>
            <pc:docMk/>
            <pc:sldMk cId="2948790944" sldId="291"/>
            <ac:spMk id="2" creationId="{30FF0688-538F-72EF-14F4-56A8158E0E14}"/>
          </ac:spMkLst>
        </pc:spChg>
      </pc:sldChg>
      <pc:sldChg chg="modSp add mod">
        <pc:chgData name="May-Linn Haugen Thorsen" userId="eeed4f01-0a9c-4dc1-a482-aa3c753cc029" providerId="ADAL" clId="{981A1DD5-D7FB-EF4E-80DC-9BDC5CE6621E}" dt="2024-05-28T10:12:17.907" v="1697" actId="20577"/>
        <pc:sldMkLst>
          <pc:docMk/>
          <pc:sldMk cId="384334861" sldId="292"/>
        </pc:sldMkLst>
        <pc:spChg chg="mod">
          <ac:chgData name="May-Linn Haugen Thorsen" userId="eeed4f01-0a9c-4dc1-a482-aa3c753cc029" providerId="ADAL" clId="{981A1DD5-D7FB-EF4E-80DC-9BDC5CE6621E}" dt="2024-05-28T10:12:17.907" v="1697" actId="20577"/>
          <ac:spMkLst>
            <pc:docMk/>
            <pc:sldMk cId="384334861" sldId="292"/>
            <ac:spMk id="2" creationId="{30FF0688-538F-72EF-14F4-56A8158E0E14}"/>
          </ac:spMkLst>
        </pc:spChg>
      </pc:sldChg>
      <pc:sldChg chg="modSp add mod">
        <pc:chgData name="May-Linn Haugen Thorsen" userId="eeed4f01-0a9c-4dc1-a482-aa3c753cc029" providerId="ADAL" clId="{981A1DD5-D7FB-EF4E-80DC-9BDC5CE6621E}" dt="2024-05-28T10:12:41.526" v="1773" actId="20577"/>
        <pc:sldMkLst>
          <pc:docMk/>
          <pc:sldMk cId="4019085095" sldId="293"/>
        </pc:sldMkLst>
        <pc:spChg chg="mod">
          <ac:chgData name="May-Linn Haugen Thorsen" userId="eeed4f01-0a9c-4dc1-a482-aa3c753cc029" providerId="ADAL" clId="{981A1DD5-D7FB-EF4E-80DC-9BDC5CE6621E}" dt="2024-05-28T10:12:41.526" v="1773" actId="20577"/>
          <ac:spMkLst>
            <pc:docMk/>
            <pc:sldMk cId="4019085095" sldId="293"/>
            <ac:spMk id="2" creationId="{30FF0688-538F-72EF-14F4-56A8158E0E14}"/>
          </ac:spMkLst>
        </pc:spChg>
      </pc:sldChg>
      <pc:sldChg chg="modSp new mod">
        <pc:chgData name="May-Linn Haugen Thorsen" userId="eeed4f01-0a9c-4dc1-a482-aa3c753cc029" providerId="ADAL" clId="{981A1DD5-D7FB-EF4E-80DC-9BDC5CE6621E}" dt="2024-05-28T10:13:34.190" v="1810" actId="20577"/>
        <pc:sldMkLst>
          <pc:docMk/>
          <pc:sldMk cId="686228191" sldId="294"/>
        </pc:sldMkLst>
        <pc:spChg chg="mod">
          <ac:chgData name="May-Linn Haugen Thorsen" userId="eeed4f01-0a9c-4dc1-a482-aa3c753cc029" providerId="ADAL" clId="{981A1DD5-D7FB-EF4E-80DC-9BDC5CE6621E}" dt="2024-05-28T10:13:34.190" v="1810" actId="20577"/>
          <ac:spMkLst>
            <pc:docMk/>
            <pc:sldMk cId="686228191" sldId="294"/>
            <ac:spMk id="2" creationId="{7135B349-76D7-4828-5B46-9CC8C6CEFC7D}"/>
          </ac:spMkLst>
        </pc:spChg>
      </pc:sldChg>
      <pc:sldChg chg="new del">
        <pc:chgData name="May-Linn Haugen Thorsen" userId="eeed4f01-0a9c-4dc1-a482-aa3c753cc029" providerId="ADAL" clId="{981A1DD5-D7FB-EF4E-80DC-9BDC5CE6621E}" dt="2024-05-28T10:13:56.652" v="1815" actId="2696"/>
        <pc:sldMkLst>
          <pc:docMk/>
          <pc:sldMk cId="1211858466" sldId="295"/>
        </pc:sldMkLst>
      </pc:sldChg>
    </pc:docChg>
  </pc:docChgLst>
  <pc:docChgLst>
    <pc:chgData name="Marie Skarstad" userId="S::marie.skarstad_kongsvinger.kommune.no#ext#@ksiskyen.onmicrosoft.com::b1d05abc-8473-44c8-bcad-8bd20d859c34" providerId="AD" clId="Web-{E07B3027-F86B-C4FE-7CB3-F6EDD92188B2}"/>
    <pc:docChg chg="modSld">
      <pc:chgData name="Marie Skarstad" userId="S::marie.skarstad_kongsvinger.kommune.no#ext#@ksiskyen.onmicrosoft.com::b1d05abc-8473-44c8-bcad-8bd20d859c34" providerId="AD" clId="Web-{E07B3027-F86B-C4FE-7CB3-F6EDD92188B2}" dt="2023-10-16T09:21:53.941" v="0" actId="1076"/>
      <pc:docMkLst>
        <pc:docMk/>
      </pc:docMkLst>
      <pc:sldChg chg="modSp">
        <pc:chgData name="Marie Skarstad" userId="S::marie.skarstad_kongsvinger.kommune.no#ext#@ksiskyen.onmicrosoft.com::b1d05abc-8473-44c8-bcad-8bd20d859c34" providerId="AD" clId="Web-{E07B3027-F86B-C4FE-7CB3-F6EDD92188B2}" dt="2023-10-16T09:21:53.941" v="0" actId="1076"/>
        <pc:sldMkLst>
          <pc:docMk/>
          <pc:sldMk cId="2638643117" sldId="284"/>
        </pc:sldMkLst>
        <pc:spChg chg="mod">
          <ac:chgData name="Marie Skarstad" userId="S::marie.skarstad_kongsvinger.kommune.no#ext#@ksiskyen.onmicrosoft.com::b1d05abc-8473-44c8-bcad-8bd20d859c34" providerId="AD" clId="Web-{E07B3027-F86B-C4FE-7CB3-F6EDD92188B2}" dt="2023-10-16T09:21:53.941" v="0" actId="1076"/>
          <ac:spMkLst>
            <pc:docMk/>
            <pc:sldMk cId="2638643117" sldId="284"/>
            <ac:spMk id="2" creationId="{058A43DF-8262-EB2B-31F4-090200557EFF}"/>
          </ac:spMkLst>
        </pc:spChg>
      </pc:sldChg>
    </pc:docChg>
  </pc:docChgLst>
  <pc:docChgLst>
    <pc:chgData name="Steinar Hjelset" userId="900bcac5-039b-480b-8b37-a8273c2e007f" providerId="ADAL" clId="{20CBCC1F-8032-434F-9ACB-E5518B52E244}"/>
    <pc:docChg chg="undo custSel addSld delSld modSld sldOrd">
      <pc:chgData name="Steinar Hjelset" userId="900bcac5-039b-480b-8b37-a8273c2e007f" providerId="ADAL" clId="{20CBCC1F-8032-434F-9ACB-E5518B52E244}" dt="2023-10-12T12:12:22.330" v="10195" actId="13926"/>
      <pc:docMkLst>
        <pc:docMk/>
      </pc:docMkLst>
      <pc:sldChg chg="del">
        <pc:chgData name="Steinar Hjelset" userId="900bcac5-039b-480b-8b37-a8273c2e007f" providerId="ADAL" clId="{20CBCC1F-8032-434F-9ACB-E5518B52E244}" dt="2023-10-03T08:32:35.297" v="1" actId="47"/>
        <pc:sldMkLst>
          <pc:docMk/>
          <pc:sldMk cId="594958712" sldId="269"/>
        </pc:sldMkLst>
      </pc:sldChg>
      <pc:sldChg chg="modSp new mod">
        <pc:chgData name="Steinar Hjelset" userId="900bcac5-039b-480b-8b37-a8273c2e007f" providerId="ADAL" clId="{20CBCC1F-8032-434F-9ACB-E5518B52E244}" dt="2023-10-03T12:22:16.875" v="2802" actId="20577"/>
        <pc:sldMkLst>
          <pc:docMk/>
          <pc:sldMk cId="2270052002" sldId="270"/>
        </pc:sldMkLst>
        <pc:spChg chg="mod">
          <ac:chgData name="Steinar Hjelset" userId="900bcac5-039b-480b-8b37-a8273c2e007f" providerId="ADAL" clId="{20CBCC1F-8032-434F-9ACB-E5518B52E244}" dt="2023-10-03T08:46:04.289" v="1803" actId="6549"/>
          <ac:spMkLst>
            <pc:docMk/>
            <pc:sldMk cId="2270052002" sldId="270"/>
            <ac:spMk id="2" creationId="{DD584486-EAD4-78DE-7F28-4D0457D270A5}"/>
          </ac:spMkLst>
        </pc:spChg>
        <pc:spChg chg="mod">
          <ac:chgData name="Steinar Hjelset" userId="900bcac5-039b-480b-8b37-a8273c2e007f" providerId="ADAL" clId="{20CBCC1F-8032-434F-9ACB-E5518B52E244}" dt="2023-10-03T12:22:16.875" v="2802" actId="20577"/>
          <ac:spMkLst>
            <pc:docMk/>
            <pc:sldMk cId="2270052002" sldId="270"/>
            <ac:spMk id="3" creationId="{67D67A1A-6794-BD4A-56A1-1898C57452DE}"/>
          </ac:spMkLst>
        </pc:spChg>
      </pc:sldChg>
      <pc:sldChg chg="addSp delSp modSp new del mod">
        <pc:chgData name="Steinar Hjelset" userId="900bcac5-039b-480b-8b37-a8273c2e007f" providerId="ADAL" clId="{20CBCC1F-8032-434F-9ACB-E5518B52E244}" dt="2023-10-04T12:53:46.458" v="7671" actId="47"/>
        <pc:sldMkLst>
          <pc:docMk/>
          <pc:sldMk cId="1920026461" sldId="271"/>
        </pc:sldMkLst>
        <pc:spChg chg="mod">
          <ac:chgData name="Steinar Hjelset" userId="900bcac5-039b-480b-8b37-a8273c2e007f" providerId="ADAL" clId="{20CBCC1F-8032-434F-9ACB-E5518B52E244}" dt="2023-10-03T12:35:58.533" v="3834" actId="20577"/>
          <ac:spMkLst>
            <pc:docMk/>
            <pc:sldMk cId="1920026461" sldId="271"/>
            <ac:spMk id="2" creationId="{E390D6C4-339E-7E9C-20F6-0812EEDE6FFA}"/>
          </ac:spMkLst>
        </pc:spChg>
        <pc:spChg chg="add del">
          <ac:chgData name="Steinar Hjelset" userId="900bcac5-039b-480b-8b37-a8273c2e007f" providerId="ADAL" clId="{20CBCC1F-8032-434F-9ACB-E5518B52E244}" dt="2023-10-03T08:49:42.480" v="2434" actId="3680"/>
          <ac:spMkLst>
            <pc:docMk/>
            <pc:sldMk cId="1920026461" sldId="271"/>
            <ac:spMk id="3" creationId="{41517298-70EB-2D77-8D12-3C80A0E4D919}"/>
          </ac:spMkLst>
        </pc:spChg>
        <pc:graphicFrameChg chg="add del mod">
          <ac:chgData name="Steinar Hjelset" userId="900bcac5-039b-480b-8b37-a8273c2e007f" providerId="ADAL" clId="{20CBCC1F-8032-434F-9ACB-E5518B52E244}" dt="2023-10-03T08:49:12.834" v="2425"/>
          <ac:graphicFrameMkLst>
            <pc:docMk/>
            <pc:sldMk cId="1920026461" sldId="271"/>
            <ac:graphicFrameMk id="4" creationId="{74BCFAEE-4B75-1D7D-CBF1-F74EE251166F}"/>
          </ac:graphicFrameMkLst>
        </pc:graphicFrameChg>
        <pc:graphicFrameChg chg="add del mod modGraphic">
          <ac:chgData name="Steinar Hjelset" userId="900bcac5-039b-480b-8b37-a8273c2e007f" providerId="ADAL" clId="{20CBCC1F-8032-434F-9ACB-E5518B52E244}" dt="2023-10-03T08:49:30.153" v="2433"/>
          <ac:graphicFrameMkLst>
            <pc:docMk/>
            <pc:sldMk cId="1920026461" sldId="271"/>
            <ac:graphicFrameMk id="5" creationId="{9FE6B1B7-1762-10B8-19A9-0AB1177CE92D}"/>
          </ac:graphicFrameMkLst>
        </pc:graphicFrameChg>
        <pc:graphicFrameChg chg="add mod ord modGraphic">
          <ac:chgData name="Steinar Hjelset" userId="900bcac5-039b-480b-8b37-a8273c2e007f" providerId="ADAL" clId="{20CBCC1F-8032-434F-9ACB-E5518B52E244}" dt="2023-10-04T12:35:38.379" v="7091" actId="2165"/>
          <ac:graphicFrameMkLst>
            <pc:docMk/>
            <pc:sldMk cId="1920026461" sldId="271"/>
            <ac:graphicFrameMk id="6" creationId="{35E29C4A-A2F3-CC8C-A696-36235C510B4F}"/>
          </ac:graphicFrameMkLst>
        </pc:graphicFrameChg>
        <pc:graphicFrameChg chg="add del mod">
          <ac:chgData name="Steinar Hjelset" userId="900bcac5-039b-480b-8b37-a8273c2e007f" providerId="ADAL" clId="{20CBCC1F-8032-434F-9ACB-E5518B52E244}" dt="2023-10-04T12:14:59.797" v="6153" actId="478"/>
          <ac:graphicFrameMkLst>
            <pc:docMk/>
            <pc:sldMk cId="1920026461" sldId="271"/>
            <ac:graphicFrameMk id="7" creationId="{9666BE24-C985-2727-6D8F-CCA1CBCABAB5}"/>
          </ac:graphicFrameMkLst>
        </pc:graphicFrameChg>
      </pc:sldChg>
      <pc:sldChg chg="modSp new del mod">
        <pc:chgData name="Steinar Hjelset" userId="900bcac5-039b-480b-8b37-a8273c2e007f" providerId="ADAL" clId="{20CBCC1F-8032-434F-9ACB-E5518B52E244}" dt="2023-10-03T13:04:49.190" v="4044" actId="47"/>
        <pc:sldMkLst>
          <pc:docMk/>
          <pc:sldMk cId="3339442218" sldId="272"/>
        </pc:sldMkLst>
        <pc:spChg chg="mod">
          <ac:chgData name="Steinar Hjelset" userId="900bcac5-039b-480b-8b37-a8273c2e007f" providerId="ADAL" clId="{20CBCC1F-8032-434F-9ACB-E5518B52E244}" dt="2023-10-03T12:36:08.121" v="3853" actId="20577"/>
          <ac:spMkLst>
            <pc:docMk/>
            <pc:sldMk cId="3339442218" sldId="272"/>
            <ac:spMk id="2" creationId="{109D6C65-A86E-4D31-5B53-F03E0510A3B4}"/>
          </ac:spMkLst>
        </pc:spChg>
      </pc:sldChg>
      <pc:sldChg chg="addSp delSp modSp new mod ord">
        <pc:chgData name="Steinar Hjelset" userId="900bcac5-039b-480b-8b37-a8273c2e007f" providerId="ADAL" clId="{20CBCC1F-8032-434F-9ACB-E5518B52E244}" dt="2023-10-12T12:12:22.330" v="10195" actId="13926"/>
        <pc:sldMkLst>
          <pc:docMk/>
          <pc:sldMk cId="2892918817" sldId="273"/>
        </pc:sldMkLst>
        <pc:spChg chg="mod">
          <ac:chgData name="Steinar Hjelset" userId="900bcac5-039b-480b-8b37-a8273c2e007f" providerId="ADAL" clId="{20CBCC1F-8032-434F-9ACB-E5518B52E244}" dt="2023-10-04T11:49:25.592" v="4923" actId="20577"/>
          <ac:spMkLst>
            <pc:docMk/>
            <pc:sldMk cId="2892918817" sldId="273"/>
            <ac:spMk id="2" creationId="{DFC63CAC-8EE8-7FED-A689-8118988FB30C}"/>
          </ac:spMkLst>
        </pc:spChg>
        <pc:spChg chg="del mod">
          <ac:chgData name="Steinar Hjelset" userId="900bcac5-039b-480b-8b37-a8273c2e007f" providerId="ADAL" clId="{20CBCC1F-8032-434F-9ACB-E5518B52E244}" dt="2023-10-03T08:52:22.337" v="2756" actId="3680"/>
          <ac:spMkLst>
            <pc:docMk/>
            <pc:sldMk cId="2892918817" sldId="273"/>
            <ac:spMk id="3" creationId="{D2AF9C1A-0E3A-F6A7-C2EC-FE03CFE44E11}"/>
          </ac:spMkLst>
        </pc:spChg>
        <pc:graphicFrameChg chg="add mod ord modGraphic">
          <ac:chgData name="Steinar Hjelset" userId="900bcac5-039b-480b-8b37-a8273c2e007f" providerId="ADAL" clId="{20CBCC1F-8032-434F-9ACB-E5518B52E244}" dt="2023-10-12T12:12:22.330" v="10195" actId="13926"/>
          <ac:graphicFrameMkLst>
            <pc:docMk/>
            <pc:sldMk cId="2892918817" sldId="273"/>
            <ac:graphicFrameMk id="4" creationId="{37FED8F3-6A23-DBCD-BC74-C8F3C0045C1C}"/>
          </ac:graphicFrameMkLst>
        </pc:graphicFrameChg>
      </pc:sldChg>
      <pc:sldChg chg="addSp delSp modSp add mod">
        <pc:chgData name="Steinar Hjelset" userId="900bcac5-039b-480b-8b37-a8273c2e007f" providerId="ADAL" clId="{20CBCC1F-8032-434F-9ACB-E5518B52E244}" dt="2023-10-12T10:59:10.495" v="10104" actId="20577"/>
        <pc:sldMkLst>
          <pc:docMk/>
          <pc:sldMk cId="130341059" sldId="274"/>
        </pc:sldMkLst>
        <pc:spChg chg="mod">
          <ac:chgData name="Steinar Hjelset" userId="900bcac5-039b-480b-8b37-a8273c2e007f" providerId="ADAL" clId="{20CBCC1F-8032-434F-9ACB-E5518B52E244}" dt="2023-10-03T12:35:49.478" v="3825" actId="20577"/>
          <ac:spMkLst>
            <pc:docMk/>
            <pc:sldMk cId="130341059" sldId="274"/>
            <ac:spMk id="2" creationId="{DD584486-EAD4-78DE-7F28-4D0457D270A5}"/>
          </ac:spMkLst>
        </pc:spChg>
        <pc:spChg chg="del">
          <ac:chgData name="Steinar Hjelset" userId="900bcac5-039b-480b-8b37-a8273c2e007f" providerId="ADAL" clId="{20CBCC1F-8032-434F-9ACB-E5518B52E244}" dt="2023-10-03T08:51:39.208" v="2727" actId="3680"/>
          <ac:spMkLst>
            <pc:docMk/>
            <pc:sldMk cId="130341059" sldId="274"/>
            <ac:spMk id="3" creationId="{67D67A1A-6794-BD4A-56A1-1898C57452DE}"/>
          </ac:spMkLst>
        </pc:spChg>
        <pc:graphicFrameChg chg="add mod ord modGraphic">
          <ac:chgData name="Steinar Hjelset" userId="900bcac5-039b-480b-8b37-a8273c2e007f" providerId="ADAL" clId="{20CBCC1F-8032-434F-9ACB-E5518B52E244}" dt="2023-10-12T10:59:10.495" v="10104" actId="20577"/>
          <ac:graphicFrameMkLst>
            <pc:docMk/>
            <pc:sldMk cId="130341059" sldId="274"/>
            <ac:graphicFrameMk id="4" creationId="{8144A3A8-D09A-E19C-FB40-C372C955F7BA}"/>
          </ac:graphicFrameMkLst>
        </pc:graphicFrameChg>
      </pc:sldChg>
      <pc:sldChg chg="addSp delSp modSp new mod ord modClrScheme chgLayout">
        <pc:chgData name="Steinar Hjelset" userId="900bcac5-039b-480b-8b37-a8273c2e007f" providerId="ADAL" clId="{20CBCC1F-8032-434F-9ACB-E5518B52E244}" dt="2023-10-05T08:34:57.551" v="8520" actId="20577"/>
        <pc:sldMkLst>
          <pc:docMk/>
          <pc:sldMk cId="2802539627" sldId="275"/>
        </pc:sldMkLst>
        <pc:spChg chg="del mod ord">
          <ac:chgData name="Steinar Hjelset" userId="900bcac5-039b-480b-8b37-a8273c2e007f" providerId="ADAL" clId="{20CBCC1F-8032-434F-9ACB-E5518B52E244}" dt="2023-10-03T08:36:55.841" v="85" actId="700"/>
          <ac:spMkLst>
            <pc:docMk/>
            <pc:sldMk cId="2802539627" sldId="275"/>
            <ac:spMk id="2" creationId="{94835106-AAAA-F142-667C-A4A0359990BD}"/>
          </ac:spMkLst>
        </pc:spChg>
        <pc:spChg chg="del mod ord">
          <ac:chgData name="Steinar Hjelset" userId="900bcac5-039b-480b-8b37-a8273c2e007f" providerId="ADAL" clId="{20CBCC1F-8032-434F-9ACB-E5518B52E244}" dt="2023-10-03T08:36:55.841" v="85" actId="700"/>
          <ac:spMkLst>
            <pc:docMk/>
            <pc:sldMk cId="2802539627" sldId="275"/>
            <ac:spMk id="3" creationId="{C6C0BC48-5B68-9899-08EB-F49FEC09B80F}"/>
          </ac:spMkLst>
        </pc:spChg>
        <pc:spChg chg="add mod ord">
          <ac:chgData name="Steinar Hjelset" userId="900bcac5-039b-480b-8b37-a8273c2e007f" providerId="ADAL" clId="{20CBCC1F-8032-434F-9ACB-E5518B52E244}" dt="2023-10-05T08:34:09.336" v="8429" actId="20577"/>
          <ac:spMkLst>
            <pc:docMk/>
            <pc:sldMk cId="2802539627" sldId="275"/>
            <ac:spMk id="4" creationId="{ACA505EF-C0E1-12BB-D81D-E95EB45A3A59}"/>
          </ac:spMkLst>
        </pc:spChg>
        <pc:spChg chg="add mod ord">
          <ac:chgData name="Steinar Hjelset" userId="900bcac5-039b-480b-8b37-a8273c2e007f" providerId="ADAL" clId="{20CBCC1F-8032-434F-9ACB-E5518B52E244}" dt="2023-10-05T08:34:57.551" v="8520" actId="20577"/>
          <ac:spMkLst>
            <pc:docMk/>
            <pc:sldMk cId="2802539627" sldId="275"/>
            <ac:spMk id="5" creationId="{74088F15-90FD-29E7-4492-8D61C0438934}"/>
          </ac:spMkLst>
        </pc:spChg>
      </pc:sldChg>
      <pc:sldChg chg="modSp add mod">
        <pc:chgData name="Steinar Hjelset" userId="900bcac5-039b-480b-8b37-a8273c2e007f" providerId="ADAL" clId="{20CBCC1F-8032-434F-9ACB-E5518B52E244}" dt="2023-10-03T08:48:58.809" v="2423" actId="20577"/>
        <pc:sldMkLst>
          <pc:docMk/>
          <pc:sldMk cId="2035191555" sldId="276"/>
        </pc:sldMkLst>
        <pc:spChg chg="mod">
          <ac:chgData name="Steinar Hjelset" userId="900bcac5-039b-480b-8b37-a8273c2e007f" providerId="ADAL" clId="{20CBCC1F-8032-434F-9ACB-E5518B52E244}" dt="2023-10-03T08:45:59.585" v="1796" actId="6549"/>
          <ac:spMkLst>
            <pc:docMk/>
            <pc:sldMk cId="2035191555" sldId="276"/>
            <ac:spMk id="2" creationId="{DD584486-EAD4-78DE-7F28-4D0457D270A5}"/>
          </ac:spMkLst>
        </pc:spChg>
        <pc:spChg chg="mod">
          <ac:chgData name="Steinar Hjelset" userId="900bcac5-039b-480b-8b37-a8273c2e007f" providerId="ADAL" clId="{20CBCC1F-8032-434F-9ACB-E5518B52E244}" dt="2023-10-03T08:48:58.809" v="2423" actId="20577"/>
          <ac:spMkLst>
            <pc:docMk/>
            <pc:sldMk cId="2035191555" sldId="276"/>
            <ac:spMk id="3" creationId="{67D67A1A-6794-BD4A-56A1-1898C57452DE}"/>
          </ac:spMkLst>
        </pc:spChg>
      </pc:sldChg>
      <pc:sldChg chg="addSp delSp modSp new mod">
        <pc:chgData name="Steinar Hjelset" userId="900bcac5-039b-480b-8b37-a8273c2e007f" providerId="ADAL" clId="{20CBCC1F-8032-434F-9ACB-E5518B52E244}" dt="2023-10-12T10:56:59.006" v="10082" actId="20577"/>
        <pc:sldMkLst>
          <pc:docMk/>
          <pc:sldMk cId="764082143" sldId="277"/>
        </pc:sldMkLst>
        <pc:spChg chg="mod">
          <ac:chgData name="Steinar Hjelset" userId="900bcac5-039b-480b-8b37-a8273c2e007f" providerId="ADAL" clId="{20CBCC1F-8032-434F-9ACB-E5518B52E244}" dt="2023-10-03T08:46:11.509" v="1832" actId="20577"/>
          <ac:spMkLst>
            <pc:docMk/>
            <pc:sldMk cId="764082143" sldId="277"/>
            <ac:spMk id="2" creationId="{0BD2E8AF-58EE-0BAB-E388-2E78824594C2}"/>
          </ac:spMkLst>
        </pc:spChg>
        <pc:spChg chg="add del mod">
          <ac:chgData name="Steinar Hjelset" userId="900bcac5-039b-480b-8b37-a8273c2e007f" providerId="ADAL" clId="{20CBCC1F-8032-434F-9ACB-E5518B52E244}" dt="2023-10-09T05:22:41.936" v="8791" actId="3680"/>
          <ac:spMkLst>
            <pc:docMk/>
            <pc:sldMk cId="764082143" sldId="277"/>
            <ac:spMk id="3" creationId="{4E4771F3-20A6-57E6-A2BD-85B5C681707F}"/>
          </ac:spMkLst>
        </pc:spChg>
        <pc:graphicFrameChg chg="add del">
          <ac:chgData name="Steinar Hjelset" userId="900bcac5-039b-480b-8b37-a8273c2e007f" providerId="ADAL" clId="{20CBCC1F-8032-434F-9ACB-E5518B52E244}" dt="2023-10-09T05:21:24.835" v="8683" actId="3680"/>
          <ac:graphicFrameMkLst>
            <pc:docMk/>
            <pc:sldMk cId="764082143" sldId="277"/>
            <ac:graphicFrameMk id="4" creationId="{945098B2-EDEE-3CE7-E690-715D7D79889C}"/>
          </ac:graphicFrameMkLst>
        </pc:graphicFrameChg>
        <pc:graphicFrameChg chg="add del mod ord modGraphic">
          <ac:chgData name="Steinar Hjelset" userId="900bcac5-039b-480b-8b37-a8273c2e007f" providerId="ADAL" clId="{20CBCC1F-8032-434F-9ACB-E5518B52E244}" dt="2023-10-09T05:22:23.982" v="8790" actId="3680"/>
          <ac:graphicFrameMkLst>
            <pc:docMk/>
            <pc:sldMk cId="764082143" sldId="277"/>
            <ac:graphicFrameMk id="5" creationId="{8ACE83E8-FC18-C42E-AABB-3C1A7D406243}"/>
          </ac:graphicFrameMkLst>
        </pc:graphicFrameChg>
        <pc:graphicFrameChg chg="add mod ord modGraphic">
          <ac:chgData name="Steinar Hjelset" userId="900bcac5-039b-480b-8b37-a8273c2e007f" providerId="ADAL" clId="{20CBCC1F-8032-434F-9ACB-E5518B52E244}" dt="2023-10-12T10:56:59.006" v="10082" actId="20577"/>
          <ac:graphicFrameMkLst>
            <pc:docMk/>
            <pc:sldMk cId="764082143" sldId="277"/>
            <ac:graphicFrameMk id="6" creationId="{542F2505-9795-C44C-ADFA-A03BE40DD168}"/>
          </ac:graphicFrameMkLst>
        </pc:graphicFrameChg>
      </pc:sldChg>
      <pc:sldChg chg="addSp delSp modSp new del mod">
        <pc:chgData name="Steinar Hjelset" userId="900bcac5-039b-480b-8b37-a8273c2e007f" providerId="ADAL" clId="{20CBCC1F-8032-434F-9ACB-E5518B52E244}" dt="2023-10-04T11:41:42.638" v="4589" actId="47"/>
        <pc:sldMkLst>
          <pc:docMk/>
          <pc:sldMk cId="1765945043" sldId="278"/>
        </pc:sldMkLst>
        <pc:spChg chg="mod">
          <ac:chgData name="Steinar Hjelset" userId="900bcac5-039b-480b-8b37-a8273c2e007f" providerId="ADAL" clId="{20CBCC1F-8032-434F-9ACB-E5518B52E244}" dt="2023-10-03T13:11:43.851" v="4388" actId="20577"/>
          <ac:spMkLst>
            <pc:docMk/>
            <pc:sldMk cId="1765945043" sldId="278"/>
            <ac:spMk id="2" creationId="{A01411EC-A819-600E-4CE2-0CBB5D77A690}"/>
          </ac:spMkLst>
        </pc:spChg>
        <pc:spChg chg="add del mod">
          <ac:chgData name="Steinar Hjelset" userId="900bcac5-039b-480b-8b37-a8273c2e007f" providerId="ADAL" clId="{20CBCC1F-8032-434F-9ACB-E5518B52E244}" dt="2023-10-03T12:54:37.375" v="4017"/>
          <ac:spMkLst>
            <pc:docMk/>
            <pc:sldMk cId="1765945043" sldId="278"/>
            <ac:spMk id="3" creationId="{3F5A5E2B-19DB-6049-8626-ED38B2DFACC7}"/>
          </ac:spMkLst>
        </pc:spChg>
        <pc:spChg chg="add del mod">
          <ac:chgData name="Steinar Hjelset" userId="900bcac5-039b-480b-8b37-a8273c2e007f" providerId="ADAL" clId="{20CBCC1F-8032-434F-9ACB-E5518B52E244}" dt="2023-10-03T12:55:16.703" v="4023" actId="478"/>
          <ac:spMkLst>
            <pc:docMk/>
            <pc:sldMk cId="1765945043" sldId="278"/>
            <ac:spMk id="6" creationId="{DBDA3153-A314-F843-8761-AFEB24BAB482}"/>
          </ac:spMkLst>
        </pc:spChg>
        <pc:graphicFrameChg chg="add del mod modGraphic">
          <ac:chgData name="Steinar Hjelset" userId="900bcac5-039b-480b-8b37-a8273c2e007f" providerId="ADAL" clId="{20CBCC1F-8032-434F-9ACB-E5518B52E244}" dt="2023-10-03T12:56:43.195" v="4041" actId="113"/>
          <ac:graphicFrameMkLst>
            <pc:docMk/>
            <pc:sldMk cId="1765945043" sldId="278"/>
            <ac:graphicFrameMk id="4" creationId="{83D3E343-D670-6308-7C9A-48309F468B97}"/>
          </ac:graphicFrameMkLst>
        </pc:graphicFrameChg>
      </pc:sldChg>
      <pc:sldChg chg="addSp delSp modSp add del mod">
        <pc:chgData name="Steinar Hjelset" userId="900bcac5-039b-480b-8b37-a8273c2e007f" providerId="ADAL" clId="{20CBCC1F-8032-434F-9ACB-E5518B52E244}" dt="2023-10-04T11:49:30.776" v="4924" actId="20577"/>
        <pc:sldMkLst>
          <pc:docMk/>
          <pc:sldMk cId="2521831134" sldId="279"/>
        </pc:sldMkLst>
        <pc:spChg chg="mod">
          <ac:chgData name="Steinar Hjelset" userId="900bcac5-039b-480b-8b37-a8273c2e007f" providerId="ADAL" clId="{20CBCC1F-8032-434F-9ACB-E5518B52E244}" dt="2023-10-03T13:04:56.551" v="4065" actId="20577"/>
          <ac:spMkLst>
            <pc:docMk/>
            <pc:sldMk cId="2521831134" sldId="279"/>
            <ac:spMk id="2" creationId="{055A3730-12EB-A5CA-C012-06734423D3AD}"/>
          </ac:spMkLst>
        </pc:spChg>
        <pc:spChg chg="mod">
          <ac:chgData name="Steinar Hjelset" userId="900bcac5-039b-480b-8b37-a8273c2e007f" providerId="ADAL" clId="{20CBCC1F-8032-434F-9ACB-E5518B52E244}" dt="2023-10-03T13:09:56.019" v="4363" actId="1076"/>
          <ac:spMkLst>
            <pc:docMk/>
            <pc:sldMk cId="2521831134" sldId="279"/>
            <ac:spMk id="8" creationId="{F2BCEFF2-2297-7766-417B-94516B299B27}"/>
          </ac:spMkLst>
        </pc:spChg>
        <pc:spChg chg="add del mod">
          <ac:chgData name="Steinar Hjelset" userId="900bcac5-039b-480b-8b37-a8273c2e007f" providerId="ADAL" clId="{20CBCC1F-8032-434F-9ACB-E5518B52E244}" dt="2023-10-03T13:10:06.470" v="4370" actId="20577"/>
          <ac:spMkLst>
            <pc:docMk/>
            <pc:sldMk cId="2521831134" sldId="279"/>
            <ac:spMk id="9" creationId="{14B071B7-0367-9256-3E9C-C9F230B0FF18}"/>
          </ac:spMkLst>
        </pc:spChg>
        <pc:spChg chg="mod">
          <ac:chgData name="Steinar Hjelset" userId="900bcac5-039b-480b-8b37-a8273c2e007f" providerId="ADAL" clId="{20CBCC1F-8032-434F-9ACB-E5518B52E244}" dt="2023-10-04T11:49:30.776" v="4924" actId="20577"/>
          <ac:spMkLst>
            <pc:docMk/>
            <pc:sldMk cId="2521831134" sldId="279"/>
            <ac:spMk id="11" creationId="{BD172354-5C48-3E06-4CC0-5F76087D4435}"/>
          </ac:spMkLst>
        </pc:spChg>
        <pc:spChg chg="mod">
          <ac:chgData name="Steinar Hjelset" userId="900bcac5-039b-480b-8b37-a8273c2e007f" providerId="ADAL" clId="{20CBCC1F-8032-434F-9ACB-E5518B52E244}" dt="2023-10-03T13:09:59.587" v="4366" actId="20577"/>
          <ac:spMkLst>
            <pc:docMk/>
            <pc:sldMk cId="2521831134" sldId="279"/>
            <ac:spMk id="12" creationId="{7322B54E-578F-AAE2-E09B-EF5FB3FE78CF}"/>
          </ac:spMkLst>
        </pc:spChg>
        <pc:spChg chg="mod">
          <ac:chgData name="Steinar Hjelset" userId="900bcac5-039b-480b-8b37-a8273c2e007f" providerId="ADAL" clId="{20CBCC1F-8032-434F-9ACB-E5518B52E244}" dt="2023-10-03T13:08:38.719" v="4339" actId="6549"/>
          <ac:spMkLst>
            <pc:docMk/>
            <pc:sldMk cId="2521831134" sldId="279"/>
            <ac:spMk id="17" creationId="{0AC45167-4B05-18CE-0550-D3455CB61089}"/>
          </ac:spMkLst>
        </pc:spChg>
        <pc:spChg chg="mod">
          <ac:chgData name="Steinar Hjelset" userId="900bcac5-039b-480b-8b37-a8273c2e007f" providerId="ADAL" clId="{20CBCC1F-8032-434F-9ACB-E5518B52E244}" dt="2023-10-03T13:08:28.376" v="4336" actId="20577"/>
          <ac:spMkLst>
            <pc:docMk/>
            <pc:sldMk cId="2521831134" sldId="279"/>
            <ac:spMk id="18" creationId="{A02B8F35-924E-8048-4C47-081CC2849891}"/>
          </ac:spMkLst>
        </pc:spChg>
        <pc:spChg chg="del">
          <ac:chgData name="Steinar Hjelset" userId="900bcac5-039b-480b-8b37-a8273c2e007f" providerId="ADAL" clId="{20CBCC1F-8032-434F-9ACB-E5518B52E244}" dt="2023-10-03T13:07:55.149" v="4228" actId="478"/>
          <ac:spMkLst>
            <pc:docMk/>
            <pc:sldMk cId="2521831134" sldId="279"/>
            <ac:spMk id="19" creationId="{A6FB57A9-D3FC-D274-4E12-0A757DF0AD4C}"/>
          </ac:spMkLst>
        </pc:spChg>
        <pc:spChg chg="del">
          <ac:chgData name="Steinar Hjelset" userId="900bcac5-039b-480b-8b37-a8273c2e007f" providerId="ADAL" clId="{20CBCC1F-8032-434F-9ACB-E5518B52E244}" dt="2023-10-03T13:07:55.149" v="4228" actId="478"/>
          <ac:spMkLst>
            <pc:docMk/>
            <pc:sldMk cId="2521831134" sldId="279"/>
            <ac:spMk id="20" creationId="{76225744-7947-6C82-BEAC-EA2C931808E8}"/>
          </ac:spMkLst>
        </pc:spChg>
        <pc:spChg chg="del">
          <ac:chgData name="Steinar Hjelset" userId="900bcac5-039b-480b-8b37-a8273c2e007f" providerId="ADAL" clId="{20CBCC1F-8032-434F-9ACB-E5518B52E244}" dt="2023-10-03T13:07:55.149" v="4228" actId="478"/>
          <ac:spMkLst>
            <pc:docMk/>
            <pc:sldMk cId="2521831134" sldId="279"/>
            <ac:spMk id="21" creationId="{0BB1EE22-D695-C71F-2D12-C45088B9CB9A}"/>
          </ac:spMkLst>
        </pc:spChg>
        <pc:grpChg chg="del">
          <ac:chgData name="Steinar Hjelset" userId="900bcac5-039b-480b-8b37-a8273c2e007f" providerId="ADAL" clId="{20CBCC1F-8032-434F-9ACB-E5518B52E244}" dt="2023-10-03T13:07:55.149" v="4228" actId="478"/>
          <ac:grpSpMkLst>
            <pc:docMk/>
            <pc:sldMk cId="2521831134" sldId="279"/>
            <ac:grpSpMk id="10" creationId="{1DBDB95B-A2E8-EEE9-4727-5B79A63E01AB}"/>
          </ac:grpSpMkLst>
        </pc:grpChg>
        <pc:cxnChg chg="mod">
          <ac:chgData name="Steinar Hjelset" userId="900bcac5-039b-480b-8b37-a8273c2e007f" providerId="ADAL" clId="{20CBCC1F-8032-434F-9ACB-E5518B52E244}" dt="2023-10-03T13:09:56.019" v="4363" actId="1076"/>
          <ac:cxnSpMkLst>
            <pc:docMk/>
            <pc:sldMk cId="2521831134" sldId="279"/>
            <ac:cxnSpMk id="13" creationId="{2D75340B-2FF7-4B06-AAB9-6FACAD5C8D23}"/>
          </ac:cxnSpMkLst>
        </pc:cxnChg>
        <pc:cxnChg chg="add del mod">
          <ac:chgData name="Steinar Hjelset" userId="900bcac5-039b-480b-8b37-a8273c2e007f" providerId="ADAL" clId="{20CBCC1F-8032-434F-9ACB-E5518B52E244}" dt="2023-10-03T13:09:57.115" v="4365" actId="478"/>
          <ac:cxnSpMkLst>
            <pc:docMk/>
            <pc:sldMk cId="2521831134" sldId="279"/>
            <ac:cxnSpMk id="14" creationId="{B3DB78CE-67D7-CB6B-03F5-9F05712B7363}"/>
          </ac:cxnSpMkLst>
        </pc:cxnChg>
        <pc:cxnChg chg="mod">
          <ac:chgData name="Steinar Hjelset" userId="900bcac5-039b-480b-8b37-a8273c2e007f" providerId="ADAL" clId="{20CBCC1F-8032-434F-9ACB-E5518B52E244}" dt="2023-10-03T13:09:56.019" v="4363" actId="1076"/>
          <ac:cxnSpMkLst>
            <pc:docMk/>
            <pc:sldMk cId="2521831134" sldId="279"/>
            <ac:cxnSpMk id="15" creationId="{AF54769A-27A5-AFDE-3E93-FA2F27A5D966}"/>
          </ac:cxnSpMkLst>
        </pc:cxnChg>
        <pc:cxnChg chg="mod">
          <ac:chgData name="Steinar Hjelset" userId="900bcac5-039b-480b-8b37-a8273c2e007f" providerId="ADAL" clId="{20CBCC1F-8032-434F-9ACB-E5518B52E244}" dt="2023-10-03T13:07:48.771" v="4227" actId="14100"/>
          <ac:cxnSpMkLst>
            <pc:docMk/>
            <pc:sldMk cId="2521831134" sldId="279"/>
            <ac:cxnSpMk id="16" creationId="{43F6ED2B-02BD-1D74-99DC-E9F710266203}"/>
          </ac:cxnSpMkLst>
        </pc:cxnChg>
      </pc:sldChg>
      <pc:sldChg chg="addSp delSp modSp add mod">
        <pc:chgData name="Steinar Hjelset" userId="900bcac5-039b-480b-8b37-a8273c2e007f" providerId="ADAL" clId="{20CBCC1F-8032-434F-9ACB-E5518B52E244}" dt="2023-10-04T11:41:32.061" v="4588" actId="120"/>
        <pc:sldMkLst>
          <pc:docMk/>
          <pc:sldMk cId="1032946927" sldId="280"/>
        </pc:sldMkLst>
        <pc:spChg chg="mod">
          <ac:chgData name="Steinar Hjelset" userId="900bcac5-039b-480b-8b37-a8273c2e007f" providerId="ADAL" clId="{20CBCC1F-8032-434F-9ACB-E5518B52E244}" dt="2023-10-04T11:39:26.481" v="4421" actId="20577"/>
          <ac:spMkLst>
            <pc:docMk/>
            <pc:sldMk cId="1032946927" sldId="280"/>
            <ac:spMk id="2" creationId="{DFC63CAC-8EE8-7FED-A689-8118988FB30C}"/>
          </ac:spMkLst>
        </pc:spChg>
        <pc:spChg chg="add del mod">
          <ac:chgData name="Steinar Hjelset" userId="900bcac5-039b-480b-8b37-a8273c2e007f" providerId="ADAL" clId="{20CBCC1F-8032-434F-9ACB-E5518B52E244}" dt="2023-10-04T11:39:38.791" v="4423" actId="3680"/>
          <ac:spMkLst>
            <pc:docMk/>
            <pc:sldMk cId="1032946927" sldId="280"/>
            <ac:spMk id="5" creationId="{3933F6F3-A407-4E1D-4580-4C2EF582E39C}"/>
          </ac:spMkLst>
        </pc:spChg>
        <pc:graphicFrameChg chg="del">
          <ac:chgData name="Steinar Hjelset" userId="900bcac5-039b-480b-8b37-a8273c2e007f" providerId="ADAL" clId="{20CBCC1F-8032-434F-9ACB-E5518B52E244}" dt="2023-10-04T11:39:30.230" v="4422" actId="478"/>
          <ac:graphicFrameMkLst>
            <pc:docMk/>
            <pc:sldMk cId="1032946927" sldId="280"/>
            <ac:graphicFrameMk id="4" creationId="{37FED8F3-6A23-DBCD-BC74-C8F3C0045C1C}"/>
          </ac:graphicFrameMkLst>
        </pc:graphicFrameChg>
        <pc:graphicFrameChg chg="add mod ord modGraphic">
          <ac:chgData name="Steinar Hjelset" userId="900bcac5-039b-480b-8b37-a8273c2e007f" providerId="ADAL" clId="{20CBCC1F-8032-434F-9ACB-E5518B52E244}" dt="2023-10-04T11:41:32.061" v="4588" actId="120"/>
          <ac:graphicFrameMkLst>
            <pc:docMk/>
            <pc:sldMk cId="1032946927" sldId="280"/>
            <ac:graphicFrameMk id="6" creationId="{600EB243-304C-03AC-3AB5-E07A4AC0B1CE}"/>
          </ac:graphicFrameMkLst>
        </pc:graphicFrameChg>
      </pc:sldChg>
      <pc:sldChg chg="new del">
        <pc:chgData name="Steinar Hjelset" userId="900bcac5-039b-480b-8b37-a8273c2e007f" providerId="ADAL" clId="{20CBCC1F-8032-434F-9ACB-E5518B52E244}" dt="2023-10-04T11:48:53.393" v="4866" actId="47"/>
        <pc:sldMkLst>
          <pc:docMk/>
          <pc:sldMk cId="3673568657" sldId="281"/>
        </pc:sldMkLst>
      </pc:sldChg>
      <pc:sldChg chg="modSp add mod">
        <pc:chgData name="Steinar Hjelset" userId="900bcac5-039b-480b-8b37-a8273c2e007f" providerId="ADAL" clId="{20CBCC1F-8032-434F-9ACB-E5518B52E244}" dt="2023-10-04T12:04:13.089" v="5369" actId="2165"/>
        <pc:sldMkLst>
          <pc:docMk/>
          <pc:sldMk cId="4121687967" sldId="281"/>
        </pc:sldMkLst>
        <pc:spChg chg="mod">
          <ac:chgData name="Steinar Hjelset" userId="900bcac5-039b-480b-8b37-a8273c2e007f" providerId="ADAL" clId="{20CBCC1F-8032-434F-9ACB-E5518B52E244}" dt="2023-10-04T12:03:30.396" v="5367" actId="20577"/>
          <ac:spMkLst>
            <pc:docMk/>
            <pc:sldMk cId="4121687967" sldId="281"/>
            <ac:spMk id="2" creationId="{DFC63CAC-8EE8-7FED-A689-8118988FB30C}"/>
          </ac:spMkLst>
        </pc:spChg>
        <pc:graphicFrameChg chg="modGraphic">
          <ac:chgData name="Steinar Hjelset" userId="900bcac5-039b-480b-8b37-a8273c2e007f" providerId="ADAL" clId="{20CBCC1F-8032-434F-9ACB-E5518B52E244}" dt="2023-10-04T12:04:13.089" v="5369" actId="2165"/>
          <ac:graphicFrameMkLst>
            <pc:docMk/>
            <pc:sldMk cId="4121687967" sldId="281"/>
            <ac:graphicFrameMk id="4" creationId="{37FED8F3-6A23-DBCD-BC74-C8F3C0045C1C}"/>
          </ac:graphicFrameMkLst>
        </pc:graphicFrameChg>
      </pc:sldChg>
      <pc:sldChg chg="modSp add mod">
        <pc:chgData name="Steinar Hjelset" userId="900bcac5-039b-480b-8b37-a8273c2e007f" providerId="ADAL" clId="{20CBCC1F-8032-434F-9ACB-E5518B52E244}" dt="2023-10-12T11:05:09.934" v="10162" actId="20577"/>
        <pc:sldMkLst>
          <pc:docMk/>
          <pc:sldMk cId="2522815944" sldId="282"/>
        </pc:sldMkLst>
        <pc:spChg chg="mod">
          <ac:chgData name="Steinar Hjelset" userId="900bcac5-039b-480b-8b37-a8273c2e007f" providerId="ADAL" clId="{20CBCC1F-8032-434F-9ACB-E5518B52E244}" dt="2023-10-04T12:04:25.085" v="5372" actId="20577"/>
          <ac:spMkLst>
            <pc:docMk/>
            <pc:sldMk cId="2522815944" sldId="282"/>
            <ac:spMk id="2" creationId="{DFC63CAC-8EE8-7FED-A689-8118988FB30C}"/>
          </ac:spMkLst>
        </pc:spChg>
        <pc:graphicFrameChg chg="modGraphic">
          <ac:chgData name="Steinar Hjelset" userId="900bcac5-039b-480b-8b37-a8273c2e007f" providerId="ADAL" clId="{20CBCC1F-8032-434F-9ACB-E5518B52E244}" dt="2023-10-12T11:05:09.934" v="10162" actId="20577"/>
          <ac:graphicFrameMkLst>
            <pc:docMk/>
            <pc:sldMk cId="2522815944" sldId="282"/>
            <ac:graphicFrameMk id="4" creationId="{37FED8F3-6A23-DBCD-BC74-C8F3C0045C1C}"/>
          </ac:graphicFrameMkLst>
        </pc:graphicFrameChg>
      </pc:sldChg>
      <pc:sldChg chg="addSp delSp modSp add mod">
        <pc:chgData name="Steinar Hjelset" userId="900bcac5-039b-480b-8b37-a8273c2e007f" providerId="ADAL" clId="{20CBCC1F-8032-434F-9ACB-E5518B52E244}" dt="2023-10-05T08:19:30.160" v="8333" actId="403"/>
        <pc:sldMkLst>
          <pc:docMk/>
          <pc:sldMk cId="1306161375" sldId="283"/>
        </pc:sldMkLst>
        <pc:spChg chg="add del mod">
          <ac:chgData name="Steinar Hjelset" userId="900bcac5-039b-480b-8b37-a8273c2e007f" providerId="ADAL" clId="{20CBCC1F-8032-434F-9ACB-E5518B52E244}" dt="2023-10-04T12:15:18.448" v="6158" actId="3680"/>
          <ac:spMkLst>
            <pc:docMk/>
            <pc:sldMk cId="1306161375" sldId="283"/>
            <ac:spMk id="4" creationId="{EAA48B7B-9EEB-4158-11C9-5D76FAAEC476}"/>
          </ac:spMkLst>
        </pc:spChg>
        <pc:spChg chg="add del mod">
          <ac:chgData name="Steinar Hjelset" userId="900bcac5-039b-480b-8b37-a8273c2e007f" providerId="ADAL" clId="{20CBCC1F-8032-434F-9ACB-E5518B52E244}" dt="2023-10-04T12:21:05.684" v="6456" actId="478"/>
          <ac:spMkLst>
            <pc:docMk/>
            <pc:sldMk cId="1306161375" sldId="283"/>
            <ac:spMk id="9" creationId="{AE74DA3F-D00B-76DC-CB82-EB1E2A672B42}"/>
          </ac:spMkLst>
        </pc:spChg>
        <pc:spChg chg="add del mod">
          <ac:chgData name="Steinar Hjelset" userId="900bcac5-039b-480b-8b37-a8273c2e007f" providerId="ADAL" clId="{20CBCC1F-8032-434F-9ACB-E5518B52E244}" dt="2023-10-04T12:42:32.005" v="7397" actId="478"/>
          <ac:spMkLst>
            <pc:docMk/>
            <pc:sldMk cId="1306161375" sldId="283"/>
            <ac:spMk id="12" creationId="{0394704D-E149-C3F2-91A0-5B8820C306F5}"/>
          </ac:spMkLst>
        </pc:spChg>
        <pc:spChg chg="add del mod">
          <ac:chgData name="Steinar Hjelset" userId="900bcac5-039b-480b-8b37-a8273c2e007f" providerId="ADAL" clId="{20CBCC1F-8032-434F-9ACB-E5518B52E244}" dt="2023-10-04T12:42:32.005" v="7397" actId="478"/>
          <ac:spMkLst>
            <pc:docMk/>
            <pc:sldMk cId="1306161375" sldId="283"/>
            <ac:spMk id="13" creationId="{3AD57C67-2C75-83CA-01BD-781FCD3D0D9D}"/>
          </ac:spMkLst>
        </pc:spChg>
        <pc:spChg chg="add del mod">
          <ac:chgData name="Steinar Hjelset" userId="900bcac5-039b-480b-8b37-a8273c2e007f" providerId="ADAL" clId="{20CBCC1F-8032-434F-9ACB-E5518B52E244}" dt="2023-10-04T12:42:32.005" v="7397" actId="478"/>
          <ac:spMkLst>
            <pc:docMk/>
            <pc:sldMk cId="1306161375" sldId="283"/>
            <ac:spMk id="14" creationId="{023CADC3-700F-87E1-52CB-B8F3512DC4D1}"/>
          </ac:spMkLst>
        </pc:spChg>
        <pc:spChg chg="add del mod">
          <ac:chgData name="Steinar Hjelset" userId="900bcac5-039b-480b-8b37-a8273c2e007f" providerId="ADAL" clId="{20CBCC1F-8032-434F-9ACB-E5518B52E244}" dt="2023-10-04T12:42:32.005" v="7397" actId="478"/>
          <ac:spMkLst>
            <pc:docMk/>
            <pc:sldMk cId="1306161375" sldId="283"/>
            <ac:spMk id="15" creationId="{601AEA6E-465D-3AA3-7505-F6D7A3676EC8}"/>
          </ac:spMkLst>
        </pc:spChg>
        <pc:graphicFrameChg chg="add del mod ord modGraphic">
          <ac:chgData name="Steinar Hjelset" userId="900bcac5-039b-480b-8b37-a8273c2e007f" providerId="ADAL" clId="{20CBCC1F-8032-434F-9ACB-E5518B52E244}" dt="2023-10-05T08:19:30.160" v="8333" actId="403"/>
          <ac:graphicFrameMkLst>
            <pc:docMk/>
            <pc:sldMk cId="1306161375" sldId="283"/>
            <ac:graphicFrameMk id="5" creationId="{C8EBCD7F-DAFE-6514-5731-3E37B884C372}"/>
          </ac:graphicFrameMkLst>
        </pc:graphicFrameChg>
        <pc:graphicFrameChg chg="del mod">
          <ac:chgData name="Steinar Hjelset" userId="900bcac5-039b-480b-8b37-a8273c2e007f" providerId="ADAL" clId="{20CBCC1F-8032-434F-9ACB-E5518B52E244}" dt="2023-10-04T12:15:14.007" v="6157" actId="21"/>
          <ac:graphicFrameMkLst>
            <pc:docMk/>
            <pc:sldMk cId="1306161375" sldId="283"/>
            <ac:graphicFrameMk id="6" creationId="{35E29C4A-A2F3-CC8C-A696-36235C510B4F}"/>
          </ac:graphicFrameMkLst>
        </pc:graphicFrameChg>
        <pc:graphicFrameChg chg="add del mod modGraphic">
          <ac:chgData name="Steinar Hjelset" userId="900bcac5-039b-480b-8b37-a8273c2e007f" providerId="ADAL" clId="{20CBCC1F-8032-434F-9ACB-E5518B52E244}" dt="2023-10-04T12:22:22.083" v="6616" actId="478"/>
          <ac:graphicFrameMkLst>
            <pc:docMk/>
            <pc:sldMk cId="1306161375" sldId="283"/>
            <ac:graphicFrameMk id="7" creationId="{D9124A5A-8D16-E520-BF92-2AF7A44B6FF4}"/>
          </ac:graphicFrameMkLst>
        </pc:graphicFrameChg>
        <pc:graphicFrameChg chg="add del mod modGraphic">
          <ac:chgData name="Steinar Hjelset" userId="900bcac5-039b-480b-8b37-a8273c2e007f" providerId="ADAL" clId="{20CBCC1F-8032-434F-9ACB-E5518B52E244}" dt="2023-10-04T12:37:29.103" v="7118" actId="478"/>
          <ac:graphicFrameMkLst>
            <pc:docMk/>
            <pc:sldMk cId="1306161375" sldId="283"/>
            <ac:graphicFrameMk id="10" creationId="{6F001098-575E-B57E-0433-C654ABE929B7}"/>
          </ac:graphicFrameMkLst>
        </pc:graphicFrameChg>
        <pc:graphicFrameChg chg="add del mod">
          <ac:chgData name="Steinar Hjelset" userId="900bcac5-039b-480b-8b37-a8273c2e007f" providerId="ADAL" clId="{20CBCC1F-8032-434F-9ACB-E5518B52E244}" dt="2023-10-04T12:32:53.942" v="6977"/>
          <ac:graphicFrameMkLst>
            <pc:docMk/>
            <pc:sldMk cId="1306161375" sldId="283"/>
            <ac:graphicFrameMk id="11" creationId="{B661C0F5-36DA-BF77-2961-190EB671C0CE}"/>
          </ac:graphicFrameMkLst>
        </pc:graphicFrameChg>
        <pc:graphicFrameChg chg="add del mod modGraphic">
          <ac:chgData name="Steinar Hjelset" userId="900bcac5-039b-480b-8b37-a8273c2e007f" providerId="ADAL" clId="{20CBCC1F-8032-434F-9ACB-E5518B52E244}" dt="2023-10-04T12:48:46.176" v="7549" actId="478"/>
          <ac:graphicFrameMkLst>
            <pc:docMk/>
            <pc:sldMk cId="1306161375" sldId="283"/>
            <ac:graphicFrameMk id="16" creationId="{625E7091-61C5-A2F7-8116-D3AF5472C184}"/>
          </ac:graphicFrameMkLst>
        </pc:graphicFrameChg>
      </pc:sldChg>
      <pc:sldChg chg="add del">
        <pc:chgData name="Steinar Hjelset" userId="900bcac5-039b-480b-8b37-a8273c2e007f" providerId="ADAL" clId="{20CBCC1F-8032-434F-9ACB-E5518B52E244}" dt="2023-10-04T12:22:28.559" v="6618" actId="47"/>
        <pc:sldMkLst>
          <pc:docMk/>
          <pc:sldMk cId="1434953666" sldId="284"/>
        </pc:sldMkLst>
      </pc:sldChg>
      <pc:sldChg chg="addSp delSp modSp new mod">
        <pc:chgData name="Steinar Hjelset" userId="900bcac5-039b-480b-8b37-a8273c2e007f" providerId="ADAL" clId="{20CBCC1F-8032-434F-9ACB-E5518B52E244}" dt="2023-10-12T10:39:54.611" v="9602" actId="20577"/>
        <pc:sldMkLst>
          <pc:docMk/>
          <pc:sldMk cId="2638643117" sldId="284"/>
        </pc:sldMkLst>
        <pc:spChg chg="mod">
          <ac:chgData name="Steinar Hjelset" userId="900bcac5-039b-480b-8b37-a8273c2e007f" providerId="ADAL" clId="{20CBCC1F-8032-434F-9ACB-E5518B52E244}" dt="2023-10-12T10:33:01.386" v="9388" actId="20577"/>
          <ac:spMkLst>
            <pc:docMk/>
            <pc:sldMk cId="2638643117" sldId="284"/>
            <ac:spMk id="2" creationId="{058A43DF-8262-EB2B-31F4-090200557EFF}"/>
          </ac:spMkLst>
        </pc:spChg>
        <pc:spChg chg="del">
          <ac:chgData name="Steinar Hjelset" userId="900bcac5-039b-480b-8b37-a8273c2e007f" providerId="ADAL" clId="{20CBCC1F-8032-434F-9ACB-E5518B52E244}" dt="2023-10-05T04:41:44.321" v="7685" actId="3680"/>
          <ac:spMkLst>
            <pc:docMk/>
            <pc:sldMk cId="2638643117" sldId="284"/>
            <ac:spMk id="3" creationId="{972006EF-651E-EC22-E1C9-D5DFD6B4C037}"/>
          </ac:spMkLst>
        </pc:spChg>
        <pc:graphicFrameChg chg="add mod ord modGraphic">
          <ac:chgData name="Steinar Hjelset" userId="900bcac5-039b-480b-8b37-a8273c2e007f" providerId="ADAL" clId="{20CBCC1F-8032-434F-9ACB-E5518B52E244}" dt="2023-10-12T10:39:54.611" v="9602" actId="20577"/>
          <ac:graphicFrameMkLst>
            <pc:docMk/>
            <pc:sldMk cId="2638643117" sldId="284"/>
            <ac:graphicFrameMk id="4" creationId="{FF5BD19C-F8ED-8ADA-CE7E-8047A29277A1}"/>
          </ac:graphicFrameMkLst>
        </pc:graphicFrameChg>
      </pc:sldChg>
      <pc:sldChg chg="modSp new mod">
        <pc:chgData name="Steinar Hjelset" userId="900bcac5-039b-480b-8b37-a8273c2e007f" providerId="ADAL" clId="{20CBCC1F-8032-434F-9ACB-E5518B52E244}" dt="2023-10-12T10:44:34.856" v="10075" actId="20577"/>
        <pc:sldMkLst>
          <pc:docMk/>
          <pc:sldMk cId="3854319742" sldId="285"/>
        </pc:sldMkLst>
        <pc:spChg chg="mod">
          <ac:chgData name="Steinar Hjelset" userId="900bcac5-039b-480b-8b37-a8273c2e007f" providerId="ADAL" clId="{20CBCC1F-8032-434F-9ACB-E5518B52E244}" dt="2023-10-12T10:43:17.112" v="9960" actId="20577"/>
          <ac:spMkLst>
            <pc:docMk/>
            <pc:sldMk cId="3854319742" sldId="285"/>
            <ac:spMk id="2" creationId="{E950A511-ED5F-12F4-B481-1A9EAA9DA79F}"/>
          </ac:spMkLst>
        </pc:spChg>
        <pc:spChg chg="mod">
          <ac:chgData name="Steinar Hjelset" userId="900bcac5-039b-480b-8b37-a8273c2e007f" providerId="ADAL" clId="{20CBCC1F-8032-434F-9ACB-E5518B52E244}" dt="2023-10-12T10:44:34.856" v="10075" actId="20577"/>
          <ac:spMkLst>
            <pc:docMk/>
            <pc:sldMk cId="3854319742" sldId="285"/>
            <ac:spMk id="3" creationId="{A9FFD65B-3DE1-A2CE-8B06-05872346F5E0}"/>
          </ac:spMkLst>
        </pc:spChg>
      </pc:sldChg>
    </pc:docChg>
  </pc:docChgLst>
  <pc:docChgLst>
    <pc:chgData name="May Bartlett" userId="9c752ce3-c503-436a-8cf0-fac4b285ee9e" providerId="ADAL" clId="{A0E4B675-7EA3-4BCE-8B10-B65614C96B58}"/>
    <pc:docChg chg="custSel addSld delSld modSld delMainMaster">
      <pc:chgData name="May Bartlett" userId="9c752ce3-c503-436a-8cf0-fac4b285ee9e" providerId="ADAL" clId="{A0E4B675-7EA3-4BCE-8B10-B65614C96B58}" dt="2024-12-13T11:44:53.558" v="779" actId="20577"/>
      <pc:docMkLst>
        <pc:docMk/>
      </pc:docMkLst>
      <pc:sldChg chg="modSp add del mod">
        <pc:chgData name="May Bartlett" userId="9c752ce3-c503-436a-8cf0-fac4b285ee9e" providerId="ADAL" clId="{A0E4B675-7EA3-4BCE-8B10-B65614C96B58}" dt="2024-12-13T11:37:19.674" v="514" actId="47"/>
        <pc:sldMkLst>
          <pc:docMk/>
          <pc:sldMk cId="2899647610" sldId="295"/>
        </pc:sldMkLst>
        <pc:spChg chg="mod">
          <ac:chgData name="May Bartlett" userId="9c752ce3-c503-436a-8cf0-fac4b285ee9e" providerId="ADAL" clId="{A0E4B675-7EA3-4BCE-8B10-B65614C96B58}" dt="2024-12-13T11:09:11.896" v="2" actId="27636"/>
          <ac:spMkLst>
            <pc:docMk/>
            <pc:sldMk cId="2899647610" sldId="295"/>
            <ac:spMk id="30" creationId="{227C9A91-A7C4-C50A-925E-2E8A58810E1D}"/>
          </ac:spMkLst>
        </pc:spChg>
        <pc:spChg chg="mod">
          <ac:chgData name="May Bartlett" userId="9c752ce3-c503-436a-8cf0-fac4b285ee9e" providerId="ADAL" clId="{A0E4B675-7EA3-4BCE-8B10-B65614C96B58}" dt="2024-12-13T11:09:11.899" v="3" actId="27636"/>
          <ac:spMkLst>
            <pc:docMk/>
            <pc:sldMk cId="2899647610" sldId="295"/>
            <ac:spMk id="31" creationId="{F8773846-FA3A-283F-D8BE-40D56EFDF044}"/>
          </ac:spMkLst>
        </pc:spChg>
      </pc:sldChg>
      <pc:sldChg chg="add del">
        <pc:chgData name="May Bartlett" userId="9c752ce3-c503-436a-8cf0-fac4b285ee9e" providerId="ADAL" clId="{A0E4B675-7EA3-4BCE-8B10-B65614C96B58}" dt="2024-12-13T11:37:19.674" v="514" actId="47"/>
        <pc:sldMkLst>
          <pc:docMk/>
          <pc:sldMk cId="1567583828" sldId="296"/>
        </pc:sldMkLst>
      </pc:sldChg>
      <pc:sldChg chg="add del">
        <pc:chgData name="May Bartlett" userId="9c752ce3-c503-436a-8cf0-fac4b285ee9e" providerId="ADAL" clId="{A0E4B675-7EA3-4BCE-8B10-B65614C96B58}" dt="2024-12-13T11:37:19.674" v="514" actId="47"/>
        <pc:sldMkLst>
          <pc:docMk/>
          <pc:sldMk cId="266900691" sldId="297"/>
        </pc:sldMkLst>
      </pc:sldChg>
      <pc:sldChg chg="modSp add del mod">
        <pc:chgData name="May Bartlett" userId="9c752ce3-c503-436a-8cf0-fac4b285ee9e" providerId="ADAL" clId="{A0E4B675-7EA3-4BCE-8B10-B65614C96B58}" dt="2024-12-13T11:37:19.674" v="514" actId="47"/>
        <pc:sldMkLst>
          <pc:docMk/>
          <pc:sldMk cId="2720246459" sldId="298"/>
        </pc:sldMkLst>
        <pc:spChg chg="mod">
          <ac:chgData name="May Bartlett" userId="9c752ce3-c503-436a-8cf0-fac4b285ee9e" providerId="ADAL" clId="{A0E4B675-7EA3-4BCE-8B10-B65614C96B58}" dt="2024-12-13T11:09:11.956" v="4" actId="27636"/>
          <ac:spMkLst>
            <pc:docMk/>
            <pc:sldMk cId="2720246459" sldId="298"/>
            <ac:spMk id="30" creationId="{8EC0439B-9500-1889-E666-48D58D220E55}"/>
          </ac:spMkLst>
        </pc:spChg>
        <pc:spChg chg="mod">
          <ac:chgData name="May Bartlett" userId="9c752ce3-c503-436a-8cf0-fac4b285ee9e" providerId="ADAL" clId="{A0E4B675-7EA3-4BCE-8B10-B65614C96B58}" dt="2024-12-13T11:09:11.961" v="5" actId="27636"/>
          <ac:spMkLst>
            <pc:docMk/>
            <pc:sldMk cId="2720246459" sldId="298"/>
            <ac:spMk id="31" creationId="{C90F9ADA-256D-02FC-7578-5DBA7E3D4245}"/>
          </ac:spMkLst>
        </pc:spChg>
      </pc:sldChg>
      <pc:sldChg chg="add del">
        <pc:chgData name="May Bartlett" userId="9c752ce3-c503-436a-8cf0-fac4b285ee9e" providerId="ADAL" clId="{A0E4B675-7EA3-4BCE-8B10-B65614C96B58}" dt="2024-12-13T11:38:18.472" v="532" actId="47"/>
        <pc:sldMkLst>
          <pc:docMk/>
          <pc:sldMk cId="3046414174" sldId="299"/>
        </pc:sldMkLst>
      </pc:sldChg>
      <pc:sldChg chg="add del">
        <pc:chgData name="May Bartlett" userId="9c752ce3-c503-436a-8cf0-fac4b285ee9e" providerId="ADAL" clId="{A0E4B675-7EA3-4BCE-8B10-B65614C96B58}" dt="2024-12-13T11:38:18.472" v="532" actId="47"/>
        <pc:sldMkLst>
          <pc:docMk/>
          <pc:sldMk cId="307199157" sldId="300"/>
        </pc:sldMkLst>
      </pc:sldChg>
      <pc:sldChg chg="modSp add del mod">
        <pc:chgData name="May Bartlett" userId="9c752ce3-c503-436a-8cf0-fac4b285ee9e" providerId="ADAL" clId="{A0E4B675-7EA3-4BCE-8B10-B65614C96B58}" dt="2024-12-13T11:38:18.472" v="532" actId="47"/>
        <pc:sldMkLst>
          <pc:docMk/>
          <pc:sldMk cId="2035693006" sldId="301"/>
        </pc:sldMkLst>
        <pc:spChg chg="mod">
          <ac:chgData name="May Bartlett" userId="9c752ce3-c503-436a-8cf0-fac4b285ee9e" providerId="ADAL" clId="{A0E4B675-7EA3-4BCE-8B10-B65614C96B58}" dt="2024-12-13T11:37:33.088" v="515" actId="27636"/>
          <ac:spMkLst>
            <pc:docMk/>
            <pc:sldMk cId="2035693006" sldId="301"/>
            <ac:spMk id="30" creationId="{AB3D33F7-AF48-DDBE-E997-3C92FCD8029A}"/>
          </ac:spMkLst>
        </pc:spChg>
        <pc:spChg chg="mod">
          <ac:chgData name="May Bartlett" userId="9c752ce3-c503-436a-8cf0-fac4b285ee9e" providerId="ADAL" clId="{A0E4B675-7EA3-4BCE-8B10-B65614C96B58}" dt="2024-12-13T11:37:33.088" v="516" actId="27636"/>
          <ac:spMkLst>
            <pc:docMk/>
            <pc:sldMk cId="2035693006" sldId="301"/>
            <ac:spMk id="31" creationId="{7CB74B16-D417-F5EF-833D-34EBB3EA40E8}"/>
          </ac:spMkLst>
        </pc:spChg>
      </pc:sldChg>
      <pc:sldChg chg="add del">
        <pc:chgData name="May Bartlett" userId="9c752ce3-c503-436a-8cf0-fac4b285ee9e" providerId="ADAL" clId="{A0E4B675-7EA3-4BCE-8B10-B65614C96B58}" dt="2024-12-13T11:38:18.472" v="532" actId="47"/>
        <pc:sldMkLst>
          <pc:docMk/>
          <pc:sldMk cId="278081511" sldId="302"/>
        </pc:sldMkLst>
      </pc:sldChg>
      <pc:sldChg chg="modSp add del mod">
        <pc:chgData name="May Bartlett" userId="9c752ce3-c503-436a-8cf0-fac4b285ee9e" providerId="ADAL" clId="{A0E4B675-7EA3-4BCE-8B10-B65614C96B58}" dt="2024-12-13T11:38:18.472" v="532" actId="47"/>
        <pc:sldMkLst>
          <pc:docMk/>
          <pc:sldMk cId="1101534510" sldId="303"/>
        </pc:sldMkLst>
        <pc:spChg chg="mod">
          <ac:chgData name="May Bartlett" userId="9c752ce3-c503-436a-8cf0-fac4b285ee9e" providerId="ADAL" clId="{A0E4B675-7EA3-4BCE-8B10-B65614C96B58}" dt="2024-12-13T11:37:33.108" v="517" actId="27636"/>
          <ac:spMkLst>
            <pc:docMk/>
            <pc:sldMk cId="1101534510" sldId="303"/>
            <ac:spMk id="30" creationId="{47379707-E100-DDD1-847E-25C0301D644D}"/>
          </ac:spMkLst>
        </pc:spChg>
        <pc:spChg chg="mod">
          <ac:chgData name="May Bartlett" userId="9c752ce3-c503-436a-8cf0-fac4b285ee9e" providerId="ADAL" clId="{A0E4B675-7EA3-4BCE-8B10-B65614C96B58}" dt="2024-12-13T11:37:33.108" v="518" actId="27636"/>
          <ac:spMkLst>
            <pc:docMk/>
            <pc:sldMk cId="1101534510" sldId="303"/>
            <ac:spMk id="31" creationId="{73BE01BE-B72E-6BD9-1618-A18D96CC09A0}"/>
          </ac:spMkLst>
        </pc:spChg>
      </pc:sldChg>
      <pc:sldChg chg="add del">
        <pc:chgData name="May Bartlett" userId="9c752ce3-c503-436a-8cf0-fac4b285ee9e" providerId="ADAL" clId="{A0E4B675-7EA3-4BCE-8B10-B65614C96B58}" dt="2024-12-13T11:38:18.472" v="532" actId="47"/>
        <pc:sldMkLst>
          <pc:docMk/>
          <pc:sldMk cId="3073844157" sldId="304"/>
        </pc:sldMkLst>
      </pc:sldChg>
      <pc:sldChg chg="modSp add del mod">
        <pc:chgData name="May Bartlett" userId="9c752ce3-c503-436a-8cf0-fac4b285ee9e" providerId="ADAL" clId="{A0E4B675-7EA3-4BCE-8B10-B65614C96B58}" dt="2024-12-13T11:38:18.472" v="532" actId="47"/>
        <pc:sldMkLst>
          <pc:docMk/>
          <pc:sldMk cId="4009291880" sldId="306"/>
        </pc:sldMkLst>
        <pc:spChg chg="mod">
          <ac:chgData name="May Bartlett" userId="9c752ce3-c503-436a-8cf0-fac4b285ee9e" providerId="ADAL" clId="{A0E4B675-7EA3-4BCE-8B10-B65614C96B58}" dt="2024-12-13T11:37:33.126" v="520" actId="27636"/>
          <ac:spMkLst>
            <pc:docMk/>
            <pc:sldMk cId="4009291880" sldId="306"/>
            <ac:spMk id="9" creationId="{586E721E-342B-BEA3-65DE-D91706230AEF}"/>
          </ac:spMkLst>
        </pc:spChg>
        <pc:spChg chg="mod">
          <ac:chgData name="May Bartlett" userId="9c752ce3-c503-436a-8cf0-fac4b285ee9e" providerId="ADAL" clId="{A0E4B675-7EA3-4BCE-8B10-B65614C96B58}" dt="2024-12-13T11:37:33.127" v="521" actId="27636"/>
          <ac:spMkLst>
            <pc:docMk/>
            <pc:sldMk cId="4009291880" sldId="306"/>
            <ac:spMk id="10" creationId="{41ADC1AC-8673-47DA-20E4-D1009EBF0863}"/>
          </ac:spMkLst>
        </pc:spChg>
      </pc:sldChg>
      <pc:sldChg chg="modSp add del mod">
        <pc:chgData name="May Bartlett" userId="9c752ce3-c503-436a-8cf0-fac4b285ee9e" providerId="ADAL" clId="{A0E4B675-7EA3-4BCE-8B10-B65614C96B58}" dt="2024-12-13T11:38:18.472" v="532" actId="47"/>
        <pc:sldMkLst>
          <pc:docMk/>
          <pc:sldMk cId="3849384590" sldId="310"/>
        </pc:sldMkLst>
        <pc:spChg chg="mod">
          <ac:chgData name="May Bartlett" userId="9c752ce3-c503-436a-8cf0-fac4b285ee9e" providerId="ADAL" clId="{A0E4B675-7EA3-4BCE-8B10-B65614C96B58}" dt="2024-12-13T11:37:33.171" v="526" actId="27636"/>
          <ac:spMkLst>
            <pc:docMk/>
            <pc:sldMk cId="3849384590" sldId="310"/>
            <ac:spMk id="46" creationId="{1F69352A-96CA-9AF6-7E9A-50A4C2555247}"/>
          </ac:spMkLst>
        </pc:spChg>
        <pc:spChg chg="mod">
          <ac:chgData name="May Bartlett" userId="9c752ce3-c503-436a-8cf0-fac4b285ee9e" providerId="ADAL" clId="{A0E4B675-7EA3-4BCE-8B10-B65614C96B58}" dt="2024-12-13T11:37:33.171" v="525" actId="27636"/>
          <ac:spMkLst>
            <pc:docMk/>
            <pc:sldMk cId="3849384590" sldId="310"/>
            <ac:spMk id="47" creationId="{68E8B6CD-3480-7B7E-00BF-E2D13E32DF9C}"/>
          </ac:spMkLst>
        </pc:spChg>
      </pc:sldChg>
      <pc:sldChg chg="modSp add del mod">
        <pc:chgData name="May Bartlett" userId="9c752ce3-c503-436a-8cf0-fac4b285ee9e" providerId="ADAL" clId="{A0E4B675-7EA3-4BCE-8B10-B65614C96B58}" dt="2024-12-13T11:38:18.472" v="532" actId="47"/>
        <pc:sldMkLst>
          <pc:docMk/>
          <pc:sldMk cId="4237713414" sldId="311"/>
        </pc:sldMkLst>
        <pc:spChg chg="mod">
          <ac:chgData name="May Bartlett" userId="9c752ce3-c503-436a-8cf0-fac4b285ee9e" providerId="ADAL" clId="{A0E4B675-7EA3-4BCE-8B10-B65614C96B58}" dt="2024-12-13T11:37:33.190" v="528" actId="27636"/>
          <ac:spMkLst>
            <pc:docMk/>
            <pc:sldMk cId="4237713414" sldId="311"/>
            <ac:spMk id="45" creationId="{97133093-C3BF-92F0-37F4-9DE166EA37A9}"/>
          </ac:spMkLst>
        </pc:spChg>
        <pc:spChg chg="mod">
          <ac:chgData name="May Bartlett" userId="9c752ce3-c503-436a-8cf0-fac4b285ee9e" providerId="ADAL" clId="{A0E4B675-7EA3-4BCE-8B10-B65614C96B58}" dt="2024-12-13T11:37:33.189" v="527" actId="27636"/>
          <ac:spMkLst>
            <pc:docMk/>
            <pc:sldMk cId="4237713414" sldId="311"/>
            <ac:spMk id="46" creationId="{A46F8391-1A3B-8F04-CB13-61AE6B87DAA1}"/>
          </ac:spMkLst>
        </pc:spChg>
      </pc:sldChg>
      <pc:sldChg chg="modSp add del mod">
        <pc:chgData name="May Bartlett" userId="9c752ce3-c503-436a-8cf0-fac4b285ee9e" providerId="ADAL" clId="{A0E4B675-7EA3-4BCE-8B10-B65614C96B58}" dt="2024-12-13T11:44:53.558" v="779" actId="20577"/>
        <pc:sldMkLst>
          <pc:docMk/>
          <pc:sldMk cId="2052428931" sldId="313"/>
        </pc:sldMkLst>
        <pc:spChg chg="mod">
          <ac:chgData name="May Bartlett" userId="9c752ce3-c503-436a-8cf0-fac4b285ee9e" providerId="ADAL" clId="{A0E4B675-7EA3-4BCE-8B10-B65614C96B58}" dt="2024-12-13T11:44:53.558" v="779" actId="20577"/>
          <ac:spMkLst>
            <pc:docMk/>
            <pc:sldMk cId="2052428931" sldId="313"/>
            <ac:spMk id="46" creationId="{AAE1BBE6-737A-406E-355A-F564F6F49407}"/>
          </ac:spMkLst>
        </pc:spChg>
      </pc:sldChg>
      <pc:sldChg chg="modSp add del mod">
        <pc:chgData name="May Bartlett" userId="9c752ce3-c503-436a-8cf0-fac4b285ee9e" providerId="ADAL" clId="{A0E4B675-7EA3-4BCE-8B10-B65614C96B58}" dt="2024-12-13T11:38:18.472" v="532" actId="47"/>
        <pc:sldMkLst>
          <pc:docMk/>
          <pc:sldMk cId="1318835842" sldId="314"/>
        </pc:sldMkLst>
        <pc:spChg chg="mod">
          <ac:chgData name="May Bartlett" userId="9c752ce3-c503-436a-8cf0-fac4b285ee9e" providerId="ADAL" clId="{A0E4B675-7EA3-4BCE-8B10-B65614C96B58}" dt="2024-12-13T11:37:33.219" v="529" actId="27636"/>
          <ac:spMkLst>
            <pc:docMk/>
            <pc:sldMk cId="1318835842" sldId="314"/>
            <ac:spMk id="46" creationId="{C8C62829-AF92-6671-831E-98FB90EEC432}"/>
          </ac:spMkLst>
        </pc:spChg>
        <pc:spChg chg="mod">
          <ac:chgData name="May Bartlett" userId="9c752ce3-c503-436a-8cf0-fac4b285ee9e" providerId="ADAL" clId="{A0E4B675-7EA3-4BCE-8B10-B65614C96B58}" dt="2024-12-13T11:37:33.221" v="530" actId="27636"/>
          <ac:spMkLst>
            <pc:docMk/>
            <pc:sldMk cId="1318835842" sldId="314"/>
            <ac:spMk id="47" creationId="{C8B03A32-1F34-6322-A8C7-42A63607F06E}"/>
          </ac:spMkLst>
        </pc:spChg>
      </pc:sldChg>
      <pc:sldChg chg="add del">
        <pc:chgData name="May Bartlett" userId="9c752ce3-c503-436a-8cf0-fac4b285ee9e" providerId="ADAL" clId="{A0E4B675-7EA3-4BCE-8B10-B65614C96B58}" dt="2024-12-13T11:38:18.472" v="532" actId="47"/>
        <pc:sldMkLst>
          <pc:docMk/>
          <pc:sldMk cId="845544966" sldId="315"/>
        </pc:sldMkLst>
      </pc:sldChg>
      <pc:sldChg chg="add del">
        <pc:chgData name="May Bartlett" userId="9c752ce3-c503-436a-8cf0-fac4b285ee9e" providerId="ADAL" clId="{A0E4B675-7EA3-4BCE-8B10-B65614C96B58}" dt="2024-12-13T11:38:18.472" v="532" actId="47"/>
        <pc:sldMkLst>
          <pc:docMk/>
          <pc:sldMk cId="75640167" sldId="316"/>
        </pc:sldMkLst>
      </pc:sldChg>
      <pc:sldChg chg="add del">
        <pc:chgData name="May Bartlett" userId="9c752ce3-c503-436a-8cf0-fac4b285ee9e" providerId="ADAL" clId="{A0E4B675-7EA3-4BCE-8B10-B65614C96B58}" dt="2024-12-13T11:38:18.472" v="532" actId="47"/>
        <pc:sldMkLst>
          <pc:docMk/>
          <pc:sldMk cId="2714477809" sldId="317"/>
        </pc:sldMkLst>
      </pc:sldChg>
      <pc:sldChg chg="add del">
        <pc:chgData name="May Bartlett" userId="9c752ce3-c503-436a-8cf0-fac4b285ee9e" providerId="ADAL" clId="{A0E4B675-7EA3-4BCE-8B10-B65614C96B58}" dt="2024-12-13T11:38:18.472" v="532" actId="47"/>
        <pc:sldMkLst>
          <pc:docMk/>
          <pc:sldMk cId="4143040710" sldId="318"/>
        </pc:sldMkLst>
      </pc:sldChg>
      <pc:sldChg chg="modSp add del mod">
        <pc:chgData name="May Bartlett" userId="9c752ce3-c503-436a-8cf0-fac4b285ee9e" providerId="ADAL" clId="{A0E4B675-7EA3-4BCE-8B10-B65614C96B58}" dt="2024-12-13T11:38:18.472" v="532" actId="47"/>
        <pc:sldMkLst>
          <pc:docMk/>
          <pc:sldMk cId="3547346337" sldId="319"/>
        </pc:sldMkLst>
        <pc:spChg chg="mod">
          <ac:chgData name="May Bartlett" userId="9c752ce3-c503-436a-8cf0-fac4b285ee9e" providerId="ADAL" clId="{A0E4B675-7EA3-4BCE-8B10-B65614C96B58}" dt="2024-12-13T11:26:27.443" v="66" actId="5793"/>
          <ac:spMkLst>
            <pc:docMk/>
            <pc:sldMk cId="3547346337" sldId="319"/>
            <ac:spMk id="25" creationId="{8B2DEFB6-A95B-CA56-AF12-47D723AB8B5C}"/>
          </ac:spMkLst>
        </pc:spChg>
        <pc:spChg chg="mod">
          <ac:chgData name="May Bartlett" userId="9c752ce3-c503-436a-8cf0-fac4b285ee9e" providerId="ADAL" clId="{A0E4B675-7EA3-4BCE-8B10-B65614C96B58}" dt="2024-12-13T11:26:23.150" v="64" actId="20577"/>
          <ac:spMkLst>
            <pc:docMk/>
            <pc:sldMk cId="3547346337" sldId="319"/>
            <ac:spMk id="26" creationId="{6FD6E251-BB58-9838-1130-8F482BAA56AD}"/>
          </ac:spMkLst>
        </pc:spChg>
      </pc:sldChg>
      <pc:sldChg chg="modSp add del mod">
        <pc:chgData name="May Bartlett" userId="9c752ce3-c503-436a-8cf0-fac4b285ee9e" providerId="ADAL" clId="{A0E4B675-7EA3-4BCE-8B10-B65614C96B58}" dt="2024-12-13T11:40:32.931" v="755" actId="20577"/>
        <pc:sldMkLst>
          <pc:docMk/>
          <pc:sldMk cId="21935492" sldId="320"/>
        </pc:sldMkLst>
        <pc:spChg chg="mod">
          <ac:chgData name="May Bartlett" userId="9c752ce3-c503-436a-8cf0-fac4b285ee9e" providerId="ADAL" clId="{A0E4B675-7EA3-4BCE-8B10-B65614C96B58}" dt="2024-12-13T11:28:16.353" v="261" actId="20577"/>
          <ac:spMkLst>
            <pc:docMk/>
            <pc:sldMk cId="21935492" sldId="320"/>
            <ac:spMk id="25" creationId="{8B2DEFB6-A95B-CA56-AF12-47D723AB8B5C}"/>
          </ac:spMkLst>
        </pc:spChg>
        <pc:spChg chg="mod">
          <ac:chgData name="May Bartlett" userId="9c752ce3-c503-436a-8cf0-fac4b285ee9e" providerId="ADAL" clId="{A0E4B675-7EA3-4BCE-8B10-B65614C96B58}" dt="2024-12-13T11:40:32.931" v="755" actId="20577"/>
          <ac:spMkLst>
            <pc:docMk/>
            <pc:sldMk cId="21935492" sldId="320"/>
            <ac:spMk id="26" creationId="{6FD6E251-BB58-9838-1130-8F482BAA56AD}"/>
          </ac:spMkLst>
        </pc:spChg>
      </pc:sldChg>
      <pc:sldChg chg="modSp add del mod">
        <pc:chgData name="May Bartlett" userId="9c752ce3-c503-436a-8cf0-fac4b285ee9e" providerId="ADAL" clId="{A0E4B675-7EA3-4BCE-8B10-B65614C96B58}" dt="2024-12-13T11:40:51.823" v="776" actId="20577"/>
        <pc:sldMkLst>
          <pc:docMk/>
          <pc:sldMk cId="3260928008" sldId="321"/>
        </pc:sldMkLst>
        <pc:spChg chg="mod">
          <ac:chgData name="May Bartlett" userId="9c752ce3-c503-436a-8cf0-fac4b285ee9e" providerId="ADAL" clId="{A0E4B675-7EA3-4BCE-8B10-B65614C96B58}" dt="2024-12-13T11:40:51.823" v="776" actId="20577"/>
          <ac:spMkLst>
            <pc:docMk/>
            <pc:sldMk cId="3260928008" sldId="321"/>
            <ac:spMk id="26" creationId="{6FD6E251-BB58-9838-1130-8F482BAA56AD}"/>
          </ac:spMkLst>
        </pc:spChg>
      </pc:sldChg>
      <pc:sldChg chg="add del">
        <pc:chgData name="May Bartlett" userId="9c752ce3-c503-436a-8cf0-fac4b285ee9e" providerId="ADAL" clId="{A0E4B675-7EA3-4BCE-8B10-B65614C96B58}" dt="2024-12-13T11:38:18.472" v="532" actId="47"/>
        <pc:sldMkLst>
          <pc:docMk/>
          <pc:sldMk cId="784807332" sldId="322"/>
        </pc:sldMkLst>
      </pc:sldChg>
      <pc:sldChg chg="modSp add del mod">
        <pc:chgData name="May Bartlett" userId="9c752ce3-c503-436a-8cf0-fac4b285ee9e" providerId="ADAL" clId="{A0E4B675-7EA3-4BCE-8B10-B65614C96B58}" dt="2024-12-13T11:38:18.472" v="532" actId="47"/>
        <pc:sldMkLst>
          <pc:docMk/>
          <pc:sldMk cId="3231486932" sldId="323"/>
        </pc:sldMkLst>
        <pc:spChg chg="mod">
          <ac:chgData name="May Bartlett" userId="9c752ce3-c503-436a-8cf0-fac4b285ee9e" providerId="ADAL" clId="{A0E4B675-7EA3-4BCE-8B10-B65614C96B58}" dt="2024-12-13T11:37:33.150" v="522" actId="27636"/>
          <ac:spMkLst>
            <pc:docMk/>
            <pc:sldMk cId="3231486932" sldId="323"/>
            <ac:spMk id="25" creationId="{8B2DEFB6-A95B-CA56-AF12-47D723AB8B5C}"/>
          </ac:spMkLst>
        </pc:spChg>
        <pc:spChg chg="mod">
          <ac:chgData name="May Bartlett" userId="9c752ce3-c503-436a-8cf0-fac4b285ee9e" providerId="ADAL" clId="{A0E4B675-7EA3-4BCE-8B10-B65614C96B58}" dt="2024-12-13T11:37:33.151" v="523" actId="27636"/>
          <ac:spMkLst>
            <pc:docMk/>
            <pc:sldMk cId="3231486932" sldId="323"/>
            <ac:spMk id="26" creationId="{6FD6E251-BB58-9838-1130-8F482BAA56AD}"/>
          </ac:spMkLst>
        </pc:spChg>
      </pc:sldChg>
      <pc:sldChg chg="add del setBg">
        <pc:chgData name="May Bartlett" userId="9c752ce3-c503-436a-8cf0-fac4b285ee9e" providerId="ADAL" clId="{A0E4B675-7EA3-4BCE-8B10-B65614C96B58}" dt="2024-12-13T11:37:19.674" v="514" actId="47"/>
        <pc:sldMkLst>
          <pc:docMk/>
          <pc:sldMk cId="1495549870" sldId="324"/>
        </pc:sldMkLst>
      </pc:sldChg>
      <pc:sldChg chg="add del">
        <pc:chgData name="May Bartlett" userId="9c752ce3-c503-436a-8cf0-fac4b285ee9e" providerId="ADAL" clId="{A0E4B675-7EA3-4BCE-8B10-B65614C96B58}" dt="2024-12-13T11:38:18.472" v="532" actId="47"/>
        <pc:sldMkLst>
          <pc:docMk/>
          <pc:sldMk cId="2192708010" sldId="325"/>
        </pc:sldMkLst>
      </pc:sldChg>
      <pc:sldChg chg="del">
        <pc:chgData name="May Bartlett" userId="9c752ce3-c503-436a-8cf0-fac4b285ee9e" providerId="ADAL" clId="{A0E4B675-7EA3-4BCE-8B10-B65614C96B58}" dt="2024-12-13T11:37:19.674" v="514" actId="47"/>
        <pc:sldMkLst>
          <pc:docMk/>
          <pc:sldMk cId="3354718688" sldId="326"/>
        </pc:sldMkLst>
      </pc:sldChg>
      <pc:sldChg chg="new del">
        <pc:chgData name="May Bartlett" userId="9c752ce3-c503-436a-8cf0-fac4b285ee9e" providerId="ADAL" clId="{A0E4B675-7EA3-4BCE-8B10-B65614C96B58}" dt="2024-12-13T11:41:10.998" v="778" actId="47"/>
        <pc:sldMkLst>
          <pc:docMk/>
          <pc:sldMk cId="4089728016" sldId="326"/>
        </pc:sldMkLst>
      </pc:sldChg>
      <pc:sldMasterChg chg="delSldLayout">
        <pc:chgData name="May Bartlett" userId="9c752ce3-c503-436a-8cf0-fac4b285ee9e" providerId="ADAL" clId="{A0E4B675-7EA3-4BCE-8B10-B65614C96B58}" dt="2024-12-13T11:37:50.159" v="531" actId="47"/>
        <pc:sldMasterMkLst>
          <pc:docMk/>
          <pc:sldMasterMk cId="753998112" sldId="2147483686"/>
        </pc:sldMasterMkLst>
        <pc:sldLayoutChg chg="del">
          <pc:chgData name="May Bartlett" userId="9c752ce3-c503-436a-8cf0-fac4b285ee9e" providerId="ADAL" clId="{A0E4B675-7EA3-4BCE-8B10-B65614C96B58}" dt="2024-12-13T11:37:19.674" v="514" actId="47"/>
          <pc:sldLayoutMkLst>
            <pc:docMk/>
            <pc:sldMasterMk cId="753998112" sldId="2147483686"/>
            <pc:sldLayoutMk cId="12409244" sldId="2147483697"/>
          </pc:sldLayoutMkLst>
        </pc:sldLayoutChg>
        <pc:sldLayoutChg chg="del">
          <pc:chgData name="May Bartlett" userId="9c752ce3-c503-436a-8cf0-fac4b285ee9e" providerId="ADAL" clId="{A0E4B675-7EA3-4BCE-8B10-B65614C96B58}" dt="2024-12-13T11:37:50.159" v="531" actId="47"/>
          <pc:sldLayoutMkLst>
            <pc:docMk/>
            <pc:sldMasterMk cId="753998112" sldId="2147483686"/>
            <pc:sldLayoutMk cId="2303262034" sldId="2147483697"/>
          </pc:sldLayoutMkLst>
        </pc:sldLayoutChg>
        <pc:sldLayoutChg chg="del">
          <pc:chgData name="May Bartlett" userId="9c752ce3-c503-436a-8cf0-fac4b285ee9e" providerId="ADAL" clId="{A0E4B675-7EA3-4BCE-8B10-B65614C96B58}" dt="2024-12-13T11:37:50.159" v="531" actId="47"/>
          <pc:sldLayoutMkLst>
            <pc:docMk/>
            <pc:sldMasterMk cId="753998112" sldId="2147483686"/>
            <pc:sldLayoutMk cId="2405370299" sldId="2147483698"/>
          </pc:sldLayoutMkLst>
        </pc:sldLayoutChg>
        <pc:sldLayoutChg chg="del">
          <pc:chgData name="May Bartlett" userId="9c752ce3-c503-436a-8cf0-fac4b285ee9e" providerId="ADAL" clId="{A0E4B675-7EA3-4BCE-8B10-B65614C96B58}" dt="2024-12-13T11:37:19.674" v="514" actId="47"/>
          <pc:sldLayoutMkLst>
            <pc:docMk/>
            <pc:sldMasterMk cId="753998112" sldId="2147483686"/>
            <pc:sldLayoutMk cId="3018987189" sldId="2147483698"/>
          </pc:sldLayoutMkLst>
        </pc:sldLayoutChg>
      </pc:sldMasterChg>
      <pc:sldMasterChg chg="del delSldLayout">
        <pc:chgData name="May Bartlett" userId="9c752ce3-c503-436a-8cf0-fac4b285ee9e" providerId="ADAL" clId="{A0E4B675-7EA3-4BCE-8B10-B65614C96B58}" dt="2024-12-13T11:38:18.472" v="532" actId="47"/>
        <pc:sldMasterMkLst>
          <pc:docMk/>
          <pc:sldMasterMk cId="213613676" sldId="2147483697"/>
        </pc:sldMasterMkLst>
        <pc:sldLayoutChg chg="del">
          <pc:chgData name="May Bartlett" userId="9c752ce3-c503-436a-8cf0-fac4b285ee9e" providerId="ADAL" clId="{A0E4B675-7EA3-4BCE-8B10-B65614C96B58}" dt="2024-12-13T11:38:18.472" v="532" actId="47"/>
          <pc:sldLayoutMkLst>
            <pc:docMk/>
            <pc:sldMasterMk cId="213613676" sldId="2147483697"/>
            <pc:sldLayoutMk cId="1028401855" sldId="2147483698"/>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969903008" sldId="2147483699"/>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3307037391" sldId="2147483700"/>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1809755482" sldId="2147483701"/>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4096523871" sldId="2147483702"/>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3194385172" sldId="2147483703"/>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2772505373" sldId="2147483704"/>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3463639016" sldId="2147483705"/>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1004352661" sldId="2147483706"/>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25636435" sldId="2147483707"/>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1714044786" sldId="2147483708"/>
          </pc:sldLayoutMkLst>
        </pc:sldLayoutChg>
        <pc:sldLayoutChg chg="del">
          <pc:chgData name="May Bartlett" userId="9c752ce3-c503-436a-8cf0-fac4b285ee9e" providerId="ADAL" clId="{A0E4B675-7EA3-4BCE-8B10-B65614C96B58}" dt="2024-12-13T11:38:18.472" v="532" actId="47"/>
          <pc:sldLayoutMkLst>
            <pc:docMk/>
            <pc:sldMasterMk cId="213613676" sldId="2147483697"/>
            <pc:sldLayoutMk cId="4162318296" sldId="2147483709"/>
          </pc:sldLayoutMkLst>
        </pc:sldLayoutChg>
      </pc:sldMasterChg>
    </pc:docChg>
  </pc:docChgLst>
  <pc:docChgLst>
    <pc:chgData name="Steinar Hjelset" userId="900bcac5-039b-480b-8b37-a8273c2e007f" providerId="ADAL" clId="{F83A25C7-8752-4513-B8B1-1A40F4EC6182}"/>
    <pc:docChg chg="undo custSel addSld delSld modSld sldOrd">
      <pc:chgData name="Steinar Hjelset" userId="900bcac5-039b-480b-8b37-a8273c2e007f" providerId="ADAL" clId="{F83A25C7-8752-4513-B8B1-1A40F4EC6182}" dt="2022-04-04T08:44:46.598" v="1339" actId="113"/>
      <pc:docMkLst>
        <pc:docMk/>
      </pc:docMkLst>
      <pc:sldChg chg="del">
        <pc:chgData name="Steinar Hjelset" userId="900bcac5-039b-480b-8b37-a8273c2e007f" providerId="ADAL" clId="{F83A25C7-8752-4513-B8B1-1A40F4EC6182}" dt="2022-04-04T05:55:09.231" v="0" actId="47"/>
        <pc:sldMkLst>
          <pc:docMk/>
          <pc:sldMk cId="303804640" sldId="260"/>
        </pc:sldMkLst>
      </pc:sldChg>
      <pc:sldChg chg="del">
        <pc:chgData name="Steinar Hjelset" userId="900bcac5-039b-480b-8b37-a8273c2e007f" providerId="ADAL" clId="{F83A25C7-8752-4513-B8B1-1A40F4EC6182}" dt="2022-04-04T05:55:09.231" v="0" actId="47"/>
        <pc:sldMkLst>
          <pc:docMk/>
          <pc:sldMk cId="2171250702" sldId="261"/>
        </pc:sldMkLst>
      </pc:sldChg>
      <pc:sldChg chg="del">
        <pc:chgData name="Steinar Hjelset" userId="900bcac5-039b-480b-8b37-a8273c2e007f" providerId="ADAL" clId="{F83A25C7-8752-4513-B8B1-1A40F4EC6182}" dt="2022-04-04T05:55:09.231" v="0" actId="47"/>
        <pc:sldMkLst>
          <pc:docMk/>
          <pc:sldMk cId="4070238125" sldId="262"/>
        </pc:sldMkLst>
      </pc:sldChg>
      <pc:sldChg chg="del">
        <pc:chgData name="Steinar Hjelset" userId="900bcac5-039b-480b-8b37-a8273c2e007f" providerId="ADAL" clId="{F83A25C7-8752-4513-B8B1-1A40F4EC6182}" dt="2022-04-04T05:55:09.231" v="0" actId="47"/>
        <pc:sldMkLst>
          <pc:docMk/>
          <pc:sldMk cId="1245997819" sldId="263"/>
        </pc:sldMkLst>
      </pc:sldChg>
      <pc:sldChg chg="del">
        <pc:chgData name="Steinar Hjelset" userId="900bcac5-039b-480b-8b37-a8273c2e007f" providerId="ADAL" clId="{F83A25C7-8752-4513-B8B1-1A40F4EC6182}" dt="2022-04-04T05:55:09.231" v="0" actId="47"/>
        <pc:sldMkLst>
          <pc:docMk/>
          <pc:sldMk cId="1186459404" sldId="264"/>
        </pc:sldMkLst>
      </pc:sldChg>
      <pc:sldChg chg="del">
        <pc:chgData name="Steinar Hjelset" userId="900bcac5-039b-480b-8b37-a8273c2e007f" providerId="ADAL" clId="{F83A25C7-8752-4513-B8B1-1A40F4EC6182}" dt="2022-04-04T05:55:09.231" v="0" actId="47"/>
        <pc:sldMkLst>
          <pc:docMk/>
          <pc:sldMk cId="3034628982" sldId="265"/>
        </pc:sldMkLst>
      </pc:sldChg>
      <pc:sldChg chg="addSp delSp modSp mod">
        <pc:chgData name="Steinar Hjelset" userId="900bcac5-039b-480b-8b37-a8273c2e007f" providerId="ADAL" clId="{F83A25C7-8752-4513-B8B1-1A40F4EC6182}" dt="2022-04-04T08:44:46.598" v="1339" actId="113"/>
        <pc:sldMkLst>
          <pc:docMk/>
          <pc:sldMk cId="2428217301" sldId="266"/>
        </pc:sldMkLst>
        <pc:spChg chg="mod">
          <ac:chgData name="Steinar Hjelset" userId="900bcac5-039b-480b-8b37-a8273c2e007f" providerId="ADAL" clId="{F83A25C7-8752-4513-B8B1-1A40F4EC6182}" dt="2022-04-04T05:55:13.729" v="6" actId="20577"/>
          <ac:spMkLst>
            <pc:docMk/>
            <pc:sldMk cId="2428217301" sldId="266"/>
            <ac:spMk id="2" creationId="{2FCE1B34-F7E1-4C1A-9DC4-BDC6A2BCED20}"/>
          </ac:spMkLst>
        </pc:spChg>
        <pc:spChg chg="del mod">
          <ac:chgData name="Steinar Hjelset" userId="900bcac5-039b-480b-8b37-a8273c2e007f" providerId="ADAL" clId="{F83A25C7-8752-4513-B8B1-1A40F4EC6182}" dt="2022-04-04T05:55:25.191" v="9" actId="3680"/>
          <ac:spMkLst>
            <pc:docMk/>
            <pc:sldMk cId="2428217301" sldId="266"/>
            <ac:spMk id="3" creationId="{7389AC9F-3ED1-44B2-BCCD-FA38CC406B67}"/>
          </ac:spMkLst>
        </pc:spChg>
        <pc:graphicFrameChg chg="add mod ord modGraphic">
          <ac:chgData name="Steinar Hjelset" userId="900bcac5-039b-480b-8b37-a8273c2e007f" providerId="ADAL" clId="{F83A25C7-8752-4513-B8B1-1A40F4EC6182}" dt="2022-04-04T08:44:46.598" v="1339" actId="113"/>
          <ac:graphicFrameMkLst>
            <pc:docMk/>
            <pc:sldMk cId="2428217301" sldId="266"/>
            <ac:graphicFrameMk id="4" creationId="{D52C431E-4A6F-46D3-9415-14632B4DE0B4}"/>
          </ac:graphicFrameMkLst>
        </pc:graphicFrameChg>
      </pc:sldChg>
      <pc:sldChg chg="modSp new mod ord">
        <pc:chgData name="Steinar Hjelset" userId="900bcac5-039b-480b-8b37-a8273c2e007f" providerId="ADAL" clId="{F83A25C7-8752-4513-B8B1-1A40F4EC6182}" dt="2022-04-04T06:12:57.495" v="322" actId="20577"/>
        <pc:sldMkLst>
          <pc:docMk/>
          <pc:sldMk cId="2925255564" sldId="267"/>
        </pc:sldMkLst>
        <pc:spChg chg="mod">
          <ac:chgData name="Steinar Hjelset" userId="900bcac5-039b-480b-8b37-a8273c2e007f" providerId="ADAL" clId="{F83A25C7-8752-4513-B8B1-1A40F4EC6182}" dt="2022-04-04T06:11:35.899" v="287" actId="20577"/>
          <ac:spMkLst>
            <pc:docMk/>
            <pc:sldMk cId="2925255564" sldId="267"/>
            <ac:spMk id="2" creationId="{84FB82AE-1323-4757-9A88-4B2425BD0666}"/>
          </ac:spMkLst>
        </pc:spChg>
        <pc:spChg chg="mod">
          <ac:chgData name="Steinar Hjelset" userId="900bcac5-039b-480b-8b37-a8273c2e007f" providerId="ADAL" clId="{F83A25C7-8752-4513-B8B1-1A40F4EC6182}" dt="2022-04-04T06:12:57.495" v="322" actId="20577"/>
          <ac:spMkLst>
            <pc:docMk/>
            <pc:sldMk cId="2925255564" sldId="267"/>
            <ac:spMk id="3" creationId="{BD94215D-8A59-444D-B4E3-8DFD6814116E}"/>
          </ac:spMkLst>
        </pc:spChg>
      </pc:sldChg>
    </pc:docChg>
  </pc:docChgLst>
  <pc:docChgLst>
    <pc:chgData name="Steinar Hjelset" userId="900bcac5-039b-480b-8b37-a8273c2e007f" providerId="ADAL" clId="{277501FF-1B99-4CF6-B2D5-F803558C95ED}"/>
    <pc:docChg chg="undo custSel addSld delSld modSld">
      <pc:chgData name="Steinar Hjelset" userId="900bcac5-039b-480b-8b37-a8273c2e007f" providerId="ADAL" clId="{277501FF-1B99-4CF6-B2D5-F803558C95ED}" dt="2023-02-06T10:17:00.722" v="1489" actId="207"/>
      <pc:docMkLst>
        <pc:docMk/>
      </pc:docMkLst>
      <pc:sldChg chg="del">
        <pc:chgData name="Steinar Hjelset" userId="900bcac5-039b-480b-8b37-a8273c2e007f" providerId="ADAL" clId="{277501FF-1B99-4CF6-B2D5-F803558C95ED}" dt="2023-02-03T12:39:51.637" v="2" actId="47"/>
        <pc:sldMkLst>
          <pc:docMk/>
          <pc:sldMk cId="2428217301" sldId="266"/>
        </pc:sldMkLst>
      </pc:sldChg>
      <pc:sldChg chg="del">
        <pc:chgData name="Steinar Hjelset" userId="900bcac5-039b-480b-8b37-a8273c2e007f" providerId="ADAL" clId="{277501FF-1B99-4CF6-B2D5-F803558C95ED}" dt="2023-02-03T12:39:49.837" v="1" actId="47"/>
        <pc:sldMkLst>
          <pc:docMk/>
          <pc:sldMk cId="2925255564" sldId="267"/>
        </pc:sldMkLst>
      </pc:sldChg>
      <pc:sldChg chg="addSp delSp modSp new del mod">
        <pc:chgData name="Steinar Hjelset" userId="900bcac5-039b-480b-8b37-a8273c2e007f" providerId="ADAL" clId="{277501FF-1B99-4CF6-B2D5-F803558C95ED}" dt="2023-02-06T10:03:30.727" v="1116" actId="47"/>
        <pc:sldMkLst>
          <pc:docMk/>
          <pc:sldMk cId="403604641" sldId="268"/>
        </pc:sldMkLst>
        <pc:spChg chg="mod">
          <ac:chgData name="Steinar Hjelset" userId="900bcac5-039b-480b-8b37-a8273c2e007f" providerId="ADAL" clId="{277501FF-1B99-4CF6-B2D5-F803558C95ED}" dt="2023-02-03T12:51:01.947" v="618" actId="20577"/>
          <ac:spMkLst>
            <pc:docMk/>
            <pc:sldMk cId="403604641" sldId="268"/>
            <ac:spMk id="2" creationId="{85FB22ED-6AD7-2529-4E89-7F94AACC82CF}"/>
          </ac:spMkLst>
        </pc:spChg>
        <pc:spChg chg="del">
          <ac:chgData name="Steinar Hjelset" userId="900bcac5-039b-480b-8b37-a8273c2e007f" providerId="ADAL" clId="{277501FF-1B99-4CF6-B2D5-F803558C95ED}" dt="2023-02-03T12:40:12.630" v="10" actId="3680"/>
          <ac:spMkLst>
            <pc:docMk/>
            <pc:sldMk cId="403604641" sldId="268"/>
            <ac:spMk id="3" creationId="{FC68C7D5-FBBC-F20B-7425-AB46CD382583}"/>
          </ac:spMkLst>
        </pc:spChg>
        <pc:spChg chg="del">
          <ac:chgData name="Steinar Hjelset" userId="900bcac5-039b-480b-8b37-a8273c2e007f" providerId="ADAL" clId="{277501FF-1B99-4CF6-B2D5-F803558C95ED}" dt="2023-02-03T12:40:20.440" v="11" actId="3680"/>
          <ac:spMkLst>
            <pc:docMk/>
            <pc:sldMk cId="403604641" sldId="268"/>
            <ac:spMk id="4" creationId="{761F1B0D-5258-92A5-FB70-6FD1E3360C8D}"/>
          </ac:spMkLst>
        </pc:spChg>
        <pc:spChg chg="add del mod">
          <ac:chgData name="Steinar Hjelset" userId="900bcac5-039b-480b-8b37-a8273c2e007f" providerId="ADAL" clId="{277501FF-1B99-4CF6-B2D5-F803558C95ED}" dt="2023-02-04T17:18:20.731" v="625" actId="478"/>
          <ac:spMkLst>
            <pc:docMk/>
            <pc:sldMk cId="403604641" sldId="268"/>
            <ac:spMk id="9" creationId="{85ADF4CE-82C5-C4CD-A6B2-F65B1E52FDB3}"/>
          </ac:spMkLst>
        </pc:spChg>
        <pc:graphicFrameChg chg="add mod ord modGraphic">
          <ac:chgData name="Steinar Hjelset" userId="900bcac5-039b-480b-8b37-a8273c2e007f" providerId="ADAL" clId="{277501FF-1B99-4CF6-B2D5-F803558C95ED}" dt="2023-02-06T09:56:50.067" v="635" actId="404"/>
          <ac:graphicFrameMkLst>
            <pc:docMk/>
            <pc:sldMk cId="403604641" sldId="268"/>
            <ac:graphicFrameMk id="5" creationId="{7069FCBB-837A-305C-832C-32846B6D7F46}"/>
          </ac:graphicFrameMkLst>
        </pc:graphicFrameChg>
        <pc:graphicFrameChg chg="add mod ord modGraphic">
          <ac:chgData name="Steinar Hjelset" userId="900bcac5-039b-480b-8b37-a8273c2e007f" providerId="ADAL" clId="{277501FF-1B99-4CF6-B2D5-F803558C95ED}" dt="2023-02-03T12:49:51.736" v="588" actId="20577"/>
          <ac:graphicFrameMkLst>
            <pc:docMk/>
            <pc:sldMk cId="403604641" sldId="268"/>
            <ac:graphicFrameMk id="6" creationId="{A4B83802-F632-9D57-FD2D-A6C08C811F0F}"/>
          </ac:graphicFrameMkLst>
        </pc:graphicFrameChg>
        <pc:picChg chg="add del mod">
          <ac:chgData name="Steinar Hjelset" userId="900bcac5-039b-480b-8b37-a8273c2e007f" providerId="ADAL" clId="{277501FF-1B99-4CF6-B2D5-F803558C95ED}" dt="2023-02-04T17:18:18.565" v="624" actId="478"/>
          <ac:picMkLst>
            <pc:docMk/>
            <pc:sldMk cId="403604641" sldId="268"/>
            <ac:picMk id="8" creationId="{A4426985-7F81-C205-64FA-6CB49AF5B7D1}"/>
          </ac:picMkLst>
        </pc:picChg>
      </pc:sldChg>
      <pc:sldChg chg="addSp delSp modSp new mod">
        <pc:chgData name="Steinar Hjelset" userId="900bcac5-039b-480b-8b37-a8273c2e007f" providerId="ADAL" clId="{277501FF-1B99-4CF6-B2D5-F803558C95ED}" dt="2023-02-06T10:17:00.722" v="1489" actId="207"/>
        <pc:sldMkLst>
          <pc:docMk/>
          <pc:sldMk cId="594958712" sldId="269"/>
        </pc:sldMkLst>
        <pc:spChg chg="mod">
          <ac:chgData name="Steinar Hjelset" userId="900bcac5-039b-480b-8b37-a8273c2e007f" providerId="ADAL" clId="{277501FF-1B99-4CF6-B2D5-F803558C95ED}" dt="2023-02-06T09:59:01.678" v="685" actId="20577"/>
          <ac:spMkLst>
            <pc:docMk/>
            <pc:sldMk cId="594958712" sldId="269"/>
            <ac:spMk id="2" creationId="{303C9033-C1B5-2229-E719-09C15F027C27}"/>
          </ac:spMkLst>
        </pc:spChg>
        <pc:spChg chg="del">
          <ac:chgData name="Steinar Hjelset" userId="900bcac5-039b-480b-8b37-a8273c2e007f" providerId="ADAL" clId="{277501FF-1B99-4CF6-B2D5-F803558C95ED}" dt="2023-02-06T09:57:45.176" v="639"/>
          <ac:spMkLst>
            <pc:docMk/>
            <pc:sldMk cId="594958712" sldId="269"/>
            <ac:spMk id="3" creationId="{D54D900C-E3B3-5ABF-9FFC-DDFE4E5EE9B0}"/>
          </ac:spMkLst>
        </pc:spChg>
        <pc:graphicFrameChg chg="add mod modGraphic">
          <ac:chgData name="Steinar Hjelset" userId="900bcac5-039b-480b-8b37-a8273c2e007f" providerId="ADAL" clId="{277501FF-1B99-4CF6-B2D5-F803558C95ED}" dt="2023-02-06T10:16:46.635" v="1485" actId="207"/>
          <ac:graphicFrameMkLst>
            <pc:docMk/>
            <pc:sldMk cId="594958712" sldId="269"/>
            <ac:graphicFrameMk id="4" creationId="{A6C180B6-7EE5-E6A6-1FD1-DEFFFBDD4E6D}"/>
          </ac:graphicFrameMkLst>
        </pc:graphicFrameChg>
        <pc:graphicFrameChg chg="add mod modGraphic">
          <ac:chgData name="Steinar Hjelset" userId="900bcac5-039b-480b-8b37-a8273c2e007f" providerId="ADAL" clId="{277501FF-1B99-4CF6-B2D5-F803558C95ED}" dt="2023-02-06T10:02:00.325" v="960" actId="114"/>
          <ac:graphicFrameMkLst>
            <pc:docMk/>
            <pc:sldMk cId="594958712" sldId="269"/>
            <ac:graphicFrameMk id="5" creationId="{DD81E20A-0017-9249-0517-4CFCFF8773EB}"/>
          </ac:graphicFrameMkLst>
        </pc:graphicFrameChg>
        <pc:graphicFrameChg chg="add mod modGraphic">
          <ac:chgData name="Steinar Hjelset" userId="900bcac5-039b-480b-8b37-a8273c2e007f" providerId="ADAL" clId="{277501FF-1B99-4CF6-B2D5-F803558C95ED}" dt="2023-02-06T10:16:57.881" v="1488" actId="207"/>
          <ac:graphicFrameMkLst>
            <pc:docMk/>
            <pc:sldMk cId="594958712" sldId="269"/>
            <ac:graphicFrameMk id="6" creationId="{6E7C2A0D-22F3-6CAA-98DA-56A5D5EA6F2A}"/>
          </ac:graphicFrameMkLst>
        </pc:graphicFrameChg>
        <pc:graphicFrameChg chg="add mod modGraphic">
          <ac:chgData name="Steinar Hjelset" userId="900bcac5-039b-480b-8b37-a8273c2e007f" providerId="ADAL" clId="{277501FF-1B99-4CF6-B2D5-F803558C95ED}" dt="2023-02-06T10:17:00.722" v="1489" actId="207"/>
          <ac:graphicFrameMkLst>
            <pc:docMk/>
            <pc:sldMk cId="594958712" sldId="269"/>
            <ac:graphicFrameMk id="7" creationId="{DC241B9B-EA30-F427-56F3-D724E770036B}"/>
          </ac:graphicFrameMkLst>
        </pc:graphicFrameChg>
        <pc:graphicFrameChg chg="add del mod">
          <ac:chgData name="Steinar Hjelset" userId="900bcac5-039b-480b-8b37-a8273c2e007f" providerId="ADAL" clId="{277501FF-1B99-4CF6-B2D5-F803558C95ED}" dt="2023-02-06T10:03:07.633" v="1114" actId="478"/>
          <ac:graphicFrameMkLst>
            <pc:docMk/>
            <pc:sldMk cId="594958712" sldId="269"/>
            <ac:graphicFrameMk id="8" creationId="{FD57D921-53AE-DCE9-AF61-E4E20555B0B1}"/>
          </ac:graphicFrameMkLst>
        </pc:graphicFrameChg>
        <pc:graphicFrameChg chg="add del mod">
          <ac:chgData name="Steinar Hjelset" userId="900bcac5-039b-480b-8b37-a8273c2e007f" providerId="ADAL" clId="{277501FF-1B99-4CF6-B2D5-F803558C95ED}" dt="2023-02-06T10:03:07.633" v="1114" actId="478"/>
          <ac:graphicFrameMkLst>
            <pc:docMk/>
            <pc:sldMk cId="594958712" sldId="269"/>
            <ac:graphicFrameMk id="9" creationId="{1834FED0-B171-1C36-C72A-A42D787BF265}"/>
          </ac:graphicFrameMkLst>
        </pc:graphicFrameChg>
      </pc:sldChg>
      <pc:sldChg chg="new del">
        <pc:chgData name="Steinar Hjelset" userId="900bcac5-039b-480b-8b37-a8273c2e007f" providerId="ADAL" clId="{277501FF-1B99-4CF6-B2D5-F803558C95ED}" dt="2023-02-06T09:57:14.167" v="637" actId="47"/>
        <pc:sldMkLst>
          <pc:docMk/>
          <pc:sldMk cId="609416977" sldId="269"/>
        </pc:sldMkLst>
      </pc:sldChg>
    </pc:docChg>
  </pc:docChgLst>
  <pc:docChgLst>
    <pc:chgData name="Steinar Hjelset" userId="900bcac5-039b-480b-8b37-a8273c2e007f" providerId="ADAL" clId="{10A43A5A-7F21-42B9-AEDE-C2A4A002785A}"/>
    <pc:docChg chg="modSld">
      <pc:chgData name="Steinar Hjelset" userId="900bcac5-039b-480b-8b37-a8273c2e007f" providerId="ADAL" clId="{10A43A5A-7F21-42B9-AEDE-C2A4A002785A}" dt="2024-10-24T07:54:28.176" v="13" actId="20577"/>
      <pc:docMkLst>
        <pc:docMk/>
      </pc:docMkLst>
      <pc:sldChg chg="modSp mod">
        <pc:chgData name="Steinar Hjelset" userId="900bcac5-039b-480b-8b37-a8273c2e007f" providerId="ADAL" clId="{10A43A5A-7F21-42B9-AEDE-C2A4A002785A}" dt="2024-10-24T07:54:04.260" v="8" actId="20577"/>
        <pc:sldMkLst>
          <pc:docMk/>
          <pc:sldMk cId="4009291880" sldId="306"/>
        </pc:sldMkLst>
        <pc:spChg chg="mod">
          <ac:chgData name="Steinar Hjelset" userId="900bcac5-039b-480b-8b37-a8273c2e007f" providerId="ADAL" clId="{10A43A5A-7F21-42B9-AEDE-C2A4A002785A}" dt="2024-10-24T07:54:04.260" v="8" actId="20577"/>
          <ac:spMkLst>
            <pc:docMk/>
            <pc:sldMk cId="4009291880" sldId="306"/>
            <ac:spMk id="16" creationId="{01E588E5-7AF4-1674-8DF1-E57B614A8AB4}"/>
          </ac:spMkLst>
        </pc:spChg>
      </pc:sldChg>
      <pc:sldChg chg="modSp mod">
        <pc:chgData name="Steinar Hjelset" userId="900bcac5-039b-480b-8b37-a8273c2e007f" providerId="ADAL" clId="{10A43A5A-7F21-42B9-AEDE-C2A4A002785A}" dt="2024-10-24T07:54:20.298" v="10" actId="20577"/>
        <pc:sldMkLst>
          <pc:docMk/>
          <pc:sldMk cId="776287703" sldId="307"/>
        </pc:sldMkLst>
        <pc:spChg chg="mod">
          <ac:chgData name="Steinar Hjelset" userId="900bcac5-039b-480b-8b37-a8273c2e007f" providerId="ADAL" clId="{10A43A5A-7F21-42B9-AEDE-C2A4A002785A}" dt="2024-10-24T07:54:20.298" v="10" actId="20577"/>
          <ac:spMkLst>
            <pc:docMk/>
            <pc:sldMk cId="776287703" sldId="307"/>
            <ac:spMk id="30" creationId="{869EEF9E-A3FA-D6EF-3B55-FBC0A51D7FFF}"/>
          </ac:spMkLst>
        </pc:spChg>
      </pc:sldChg>
      <pc:sldChg chg="modSp mod">
        <pc:chgData name="Steinar Hjelset" userId="900bcac5-039b-480b-8b37-a8273c2e007f" providerId="ADAL" clId="{10A43A5A-7F21-42B9-AEDE-C2A4A002785A}" dt="2024-10-24T07:54:22.633" v="11" actId="20577"/>
        <pc:sldMkLst>
          <pc:docMk/>
          <pc:sldMk cId="950566800" sldId="308"/>
        </pc:sldMkLst>
        <pc:spChg chg="mod">
          <ac:chgData name="Steinar Hjelset" userId="900bcac5-039b-480b-8b37-a8273c2e007f" providerId="ADAL" clId="{10A43A5A-7F21-42B9-AEDE-C2A4A002785A}" dt="2024-10-24T07:54:22.633" v="11" actId="20577"/>
          <ac:spMkLst>
            <pc:docMk/>
            <pc:sldMk cId="950566800" sldId="308"/>
            <ac:spMk id="30" creationId="{7FD5E014-F4D3-66F5-77B8-91D9797A075D}"/>
          </ac:spMkLst>
        </pc:spChg>
      </pc:sldChg>
      <pc:sldChg chg="modSp mod">
        <pc:chgData name="Steinar Hjelset" userId="900bcac5-039b-480b-8b37-a8273c2e007f" providerId="ADAL" clId="{10A43A5A-7F21-42B9-AEDE-C2A4A002785A}" dt="2024-10-24T07:54:24.761" v="12" actId="20577"/>
        <pc:sldMkLst>
          <pc:docMk/>
          <pc:sldMk cId="2522975954" sldId="309"/>
        </pc:sldMkLst>
        <pc:spChg chg="mod">
          <ac:chgData name="Steinar Hjelset" userId="900bcac5-039b-480b-8b37-a8273c2e007f" providerId="ADAL" clId="{10A43A5A-7F21-42B9-AEDE-C2A4A002785A}" dt="2024-10-24T07:54:24.761" v="12" actId="20577"/>
          <ac:spMkLst>
            <pc:docMk/>
            <pc:sldMk cId="2522975954" sldId="309"/>
            <ac:spMk id="30" creationId="{9FE207D4-EF83-9B2D-68B3-A40C2C610A8A}"/>
          </ac:spMkLst>
        </pc:spChg>
      </pc:sldChg>
      <pc:sldChg chg="modSp mod">
        <pc:chgData name="Steinar Hjelset" userId="900bcac5-039b-480b-8b37-a8273c2e007f" providerId="ADAL" clId="{10A43A5A-7F21-42B9-AEDE-C2A4A002785A}" dt="2024-10-24T07:54:28.176" v="13" actId="20577"/>
        <pc:sldMkLst>
          <pc:docMk/>
          <pc:sldMk cId="3849384590" sldId="310"/>
        </pc:sldMkLst>
        <pc:spChg chg="mod">
          <ac:chgData name="Steinar Hjelset" userId="900bcac5-039b-480b-8b37-a8273c2e007f" providerId="ADAL" clId="{10A43A5A-7F21-42B9-AEDE-C2A4A002785A}" dt="2024-10-24T07:54:28.176" v="13" actId="20577"/>
          <ac:spMkLst>
            <pc:docMk/>
            <pc:sldMk cId="3849384590" sldId="310"/>
            <ac:spMk id="27" creationId="{B4DA4C81-B463-8449-7BAD-F8F2F2896C7A}"/>
          </ac:spMkLst>
        </pc:spChg>
      </pc:sldChg>
      <pc:sldChg chg="modSp mod">
        <pc:chgData name="Steinar Hjelset" userId="900bcac5-039b-480b-8b37-a8273c2e007f" providerId="ADAL" clId="{10A43A5A-7F21-42B9-AEDE-C2A4A002785A}" dt="2024-10-24T07:53:36.925" v="0" actId="20577"/>
        <pc:sldMkLst>
          <pc:docMk/>
          <pc:sldMk cId="4237713414" sldId="311"/>
        </pc:sldMkLst>
        <pc:spChg chg="mod">
          <ac:chgData name="Steinar Hjelset" userId="900bcac5-039b-480b-8b37-a8273c2e007f" providerId="ADAL" clId="{10A43A5A-7F21-42B9-AEDE-C2A4A002785A}" dt="2024-10-24T07:53:36.925" v="0" actId="20577"/>
          <ac:spMkLst>
            <pc:docMk/>
            <pc:sldMk cId="4237713414" sldId="311"/>
            <ac:spMk id="26" creationId="{ACD62A7E-1A4C-49A0-3FEC-177D903EB7E9}"/>
          </ac:spMkLst>
        </pc:spChg>
      </pc:sldChg>
      <pc:sldChg chg="modSp mod">
        <pc:chgData name="Steinar Hjelset" userId="900bcac5-039b-480b-8b37-a8273c2e007f" providerId="ADAL" clId="{10A43A5A-7F21-42B9-AEDE-C2A4A002785A}" dt="2024-10-24T07:53:39.888" v="1" actId="20577"/>
        <pc:sldMkLst>
          <pc:docMk/>
          <pc:sldMk cId="1699765315" sldId="312"/>
        </pc:sldMkLst>
        <pc:spChg chg="mod">
          <ac:chgData name="Steinar Hjelset" userId="900bcac5-039b-480b-8b37-a8273c2e007f" providerId="ADAL" clId="{10A43A5A-7F21-42B9-AEDE-C2A4A002785A}" dt="2024-10-24T07:53:39.888" v="1" actId="20577"/>
          <ac:spMkLst>
            <pc:docMk/>
            <pc:sldMk cId="1699765315" sldId="312"/>
            <ac:spMk id="28" creationId="{DE509C3A-38C4-92BE-E1F9-4653E110A6A3}"/>
          </ac:spMkLst>
        </pc:spChg>
      </pc:sldChg>
      <pc:sldChg chg="modSp mod">
        <pc:chgData name="Steinar Hjelset" userId="900bcac5-039b-480b-8b37-a8273c2e007f" providerId="ADAL" clId="{10A43A5A-7F21-42B9-AEDE-C2A4A002785A}" dt="2024-10-24T07:53:42.657" v="2" actId="20577"/>
        <pc:sldMkLst>
          <pc:docMk/>
          <pc:sldMk cId="2052428931" sldId="313"/>
        </pc:sldMkLst>
        <pc:spChg chg="mod">
          <ac:chgData name="Steinar Hjelset" userId="900bcac5-039b-480b-8b37-a8273c2e007f" providerId="ADAL" clId="{10A43A5A-7F21-42B9-AEDE-C2A4A002785A}" dt="2024-10-24T07:53:42.657" v="2" actId="20577"/>
          <ac:spMkLst>
            <pc:docMk/>
            <pc:sldMk cId="2052428931" sldId="313"/>
            <ac:spMk id="26" creationId="{50157B22-BD25-9C85-5F73-3DAFC60E7896}"/>
          </ac:spMkLst>
        </pc:spChg>
      </pc:sldChg>
      <pc:sldChg chg="modSp mod">
        <pc:chgData name="Steinar Hjelset" userId="900bcac5-039b-480b-8b37-a8273c2e007f" providerId="ADAL" clId="{10A43A5A-7F21-42B9-AEDE-C2A4A002785A}" dt="2024-10-24T07:53:46.346" v="3" actId="20577"/>
        <pc:sldMkLst>
          <pc:docMk/>
          <pc:sldMk cId="1318835842" sldId="314"/>
        </pc:sldMkLst>
        <pc:spChg chg="mod">
          <ac:chgData name="Steinar Hjelset" userId="900bcac5-039b-480b-8b37-a8273c2e007f" providerId="ADAL" clId="{10A43A5A-7F21-42B9-AEDE-C2A4A002785A}" dt="2024-10-24T07:53:46.346" v="3" actId="20577"/>
          <ac:spMkLst>
            <pc:docMk/>
            <pc:sldMk cId="1318835842" sldId="314"/>
            <ac:spMk id="29" creationId="{CEC44BE8-FFCC-A31F-DCEC-0AC595190F4C}"/>
          </ac:spMkLst>
        </pc:spChg>
      </pc:sldChg>
      <pc:sldChg chg="modSp mod">
        <pc:chgData name="Steinar Hjelset" userId="900bcac5-039b-480b-8b37-a8273c2e007f" providerId="ADAL" clId="{10A43A5A-7F21-42B9-AEDE-C2A4A002785A}" dt="2024-10-24T07:53:48.424" v="4" actId="20577"/>
        <pc:sldMkLst>
          <pc:docMk/>
          <pc:sldMk cId="845544966" sldId="315"/>
        </pc:sldMkLst>
        <pc:spChg chg="mod">
          <ac:chgData name="Steinar Hjelset" userId="900bcac5-039b-480b-8b37-a8273c2e007f" providerId="ADAL" clId="{10A43A5A-7F21-42B9-AEDE-C2A4A002785A}" dt="2024-10-24T07:53:48.424" v="4" actId="20577"/>
          <ac:spMkLst>
            <pc:docMk/>
            <pc:sldMk cId="845544966" sldId="315"/>
            <ac:spMk id="29" creationId="{662D74BE-6D5E-02FF-CCD0-21AA9213B459}"/>
          </ac:spMkLst>
        </pc:spChg>
      </pc:sldChg>
      <pc:sldChg chg="modSp mod">
        <pc:chgData name="Steinar Hjelset" userId="900bcac5-039b-480b-8b37-a8273c2e007f" providerId="ADAL" clId="{10A43A5A-7F21-42B9-AEDE-C2A4A002785A}" dt="2024-10-24T07:53:51.325" v="5" actId="6549"/>
        <pc:sldMkLst>
          <pc:docMk/>
          <pc:sldMk cId="75640167" sldId="316"/>
        </pc:sldMkLst>
        <pc:spChg chg="mod">
          <ac:chgData name="Steinar Hjelset" userId="900bcac5-039b-480b-8b37-a8273c2e007f" providerId="ADAL" clId="{10A43A5A-7F21-42B9-AEDE-C2A4A002785A}" dt="2024-10-24T07:53:51.325" v="5" actId="6549"/>
          <ac:spMkLst>
            <pc:docMk/>
            <pc:sldMk cId="75640167" sldId="316"/>
            <ac:spMk id="32" creationId="{E133FB08-6FF3-3B09-FF18-9A64E8CEECAC}"/>
          </ac:spMkLst>
        </pc:spChg>
      </pc:sldChg>
      <pc:sldChg chg="modSp mod">
        <pc:chgData name="Steinar Hjelset" userId="900bcac5-039b-480b-8b37-a8273c2e007f" providerId="ADAL" clId="{10A43A5A-7F21-42B9-AEDE-C2A4A002785A}" dt="2024-10-24T07:53:53.872" v="6" actId="20577"/>
        <pc:sldMkLst>
          <pc:docMk/>
          <pc:sldMk cId="2714477809" sldId="317"/>
        </pc:sldMkLst>
        <pc:spChg chg="mod">
          <ac:chgData name="Steinar Hjelset" userId="900bcac5-039b-480b-8b37-a8273c2e007f" providerId="ADAL" clId="{10A43A5A-7F21-42B9-AEDE-C2A4A002785A}" dt="2024-10-24T07:53:53.872" v="6" actId="20577"/>
          <ac:spMkLst>
            <pc:docMk/>
            <pc:sldMk cId="2714477809" sldId="317"/>
            <ac:spMk id="29" creationId="{41385BF8-1AEF-C74A-65FF-99DCE0FC73EE}"/>
          </ac:spMkLst>
        </pc:spChg>
      </pc:sldChg>
      <pc:sldChg chg="modSp mod">
        <pc:chgData name="Steinar Hjelset" userId="900bcac5-039b-480b-8b37-a8273c2e007f" providerId="ADAL" clId="{10A43A5A-7F21-42B9-AEDE-C2A4A002785A}" dt="2024-10-24T07:53:56.667" v="7" actId="6549"/>
        <pc:sldMkLst>
          <pc:docMk/>
          <pc:sldMk cId="4143040710" sldId="318"/>
        </pc:sldMkLst>
        <pc:spChg chg="mod">
          <ac:chgData name="Steinar Hjelset" userId="900bcac5-039b-480b-8b37-a8273c2e007f" providerId="ADAL" clId="{10A43A5A-7F21-42B9-AEDE-C2A4A002785A}" dt="2024-10-24T07:53:56.667" v="7" actId="6549"/>
          <ac:spMkLst>
            <pc:docMk/>
            <pc:sldMk cId="4143040710" sldId="318"/>
            <ac:spMk id="33" creationId="{7F6A619B-4191-2512-57A1-A4072A6CE578}"/>
          </ac:spMkLst>
        </pc:spChg>
      </pc:sldChg>
      <pc:sldChg chg="modSp mod">
        <pc:chgData name="Steinar Hjelset" userId="900bcac5-039b-480b-8b37-a8273c2e007f" providerId="ADAL" clId="{10A43A5A-7F21-42B9-AEDE-C2A4A002785A}" dt="2024-10-24T07:54:17.110" v="9" actId="20577"/>
        <pc:sldMkLst>
          <pc:docMk/>
          <pc:sldMk cId="3547346337" sldId="319"/>
        </pc:sldMkLst>
        <pc:spChg chg="mod">
          <ac:chgData name="Steinar Hjelset" userId="900bcac5-039b-480b-8b37-a8273c2e007f" providerId="ADAL" clId="{10A43A5A-7F21-42B9-AEDE-C2A4A002785A}" dt="2024-10-24T07:54:17.110" v="9" actId="20577"/>
          <ac:spMkLst>
            <pc:docMk/>
            <pc:sldMk cId="3547346337" sldId="319"/>
            <ac:spMk id="4" creationId="{EEBF4455-AE7C-F43A-1C6F-69DBF4975A40}"/>
          </ac:spMkLst>
        </pc:spChg>
      </pc:sldChg>
    </pc:docChg>
  </pc:docChgLst>
  <pc:docChgLst>
    <pc:chgData name="Steinar Hjelset" userId="900bcac5-039b-480b-8b37-a8273c2e007f" providerId="ADAL" clId="{91FCB9A1-10A7-4120-BB6E-056EAB1DFF50}"/>
    <pc:docChg chg="undo custSel addSld delSld modSld sldOrd delMainMaster">
      <pc:chgData name="Steinar Hjelset" userId="900bcac5-039b-480b-8b37-a8273c2e007f" providerId="ADAL" clId="{91FCB9A1-10A7-4120-BB6E-056EAB1DFF50}" dt="2024-12-19T07:43:05.025" v="8858"/>
      <pc:docMkLst>
        <pc:docMk/>
      </pc:docMkLst>
      <pc:sldChg chg="addSp delSp modSp del mod">
        <pc:chgData name="Steinar Hjelset" userId="900bcac5-039b-480b-8b37-a8273c2e007f" providerId="ADAL" clId="{91FCB9A1-10A7-4120-BB6E-056EAB1DFF50}" dt="2024-11-30T10:57:15.014" v="1353" actId="47"/>
        <pc:sldMkLst>
          <pc:docMk/>
          <pc:sldMk cId="686228191" sldId="294"/>
        </pc:sldMkLst>
        <pc:spChg chg="mod">
          <ac:chgData name="Steinar Hjelset" userId="900bcac5-039b-480b-8b37-a8273c2e007f" providerId="ADAL" clId="{91FCB9A1-10A7-4120-BB6E-056EAB1DFF50}" dt="2024-11-30T10:27:55.425" v="439" actId="20577"/>
          <ac:spMkLst>
            <pc:docMk/>
            <pc:sldMk cId="686228191" sldId="294"/>
            <ac:spMk id="2" creationId="{7135B349-76D7-4828-5B46-9CC8C6CEFC7D}"/>
          </ac:spMkLst>
        </pc:spChg>
        <pc:picChg chg="add del mod">
          <ac:chgData name="Steinar Hjelset" userId="900bcac5-039b-480b-8b37-a8273c2e007f" providerId="ADAL" clId="{91FCB9A1-10A7-4120-BB6E-056EAB1DFF50}" dt="2024-11-30T10:27:02.969" v="355" actId="478"/>
          <ac:picMkLst>
            <pc:docMk/>
            <pc:sldMk cId="686228191" sldId="294"/>
            <ac:picMk id="3" creationId="{298E0552-45A6-BA94-9E82-7774F5C2B2DD}"/>
          </ac:picMkLst>
        </pc:picChg>
      </pc:sldChg>
      <pc:sldChg chg="addSp modSp mod">
        <pc:chgData name="Steinar Hjelset" userId="900bcac5-039b-480b-8b37-a8273c2e007f" providerId="ADAL" clId="{91FCB9A1-10A7-4120-BB6E-056EAB1DFF50}" dt="2024-12-18T09:31:06.906" v="5606"/>
        <pc:sldMkLst>
          <pc:docMk/>
          <pc:sldMk cId="2899647610" sldId="295"/>
        </pc:sldMkLst>
        <pc:spChg chg="add mod">
          <ac:chgData name="Steinar Hjelset" userId="900bcac5-039b-480b-8b37-a8273c2e007f" providerId="ADAL" clId="{91FCB9A1-10A7-4120-BB6E-056EAB1DFF50}" dt="2024-12-18T09:31:06.906" v="5606"/>
          <ac:spMkLst>
            <pc:docMk/>
            <pc:sldMk cId="2899647610" sldId="295"/>
            <ac:spMk id="2" creationId="{49CAB643-FCEB-983F-AC29-CABE6983BD3E}"/>
          </ac:spMkLst>
        </pc:spChg>
        <pc:spChg chg="mod">
          <ac:chgData name="Steinar Hjelset" userId="900bcac5-039b-480b-8b37-a8273c2e007f" providerId="ADAL" clId="{91FCB9A1-10A7-4120-BB6E-056EAB1DFF50}" dt="2024-11-30T11:00:02.055" v="1369" actId="2711"/>
          <ac:spMkLst>
            <pc:docMk/>
            <pc:sldMk cId="2899647610" sldId="295"/>
            <ac:spMk id="7" creationId="{899638F5-57E0-9DC3-8505-17F9230F0396}"/>
          </ac:spMkLst>
        </pc:spChg>
        <pc:spChg chg="mod">
          <ac:chgData name="Steinar Hjelset" userId="900bcac5-039b-480b-8b37-a8273c2e007f" providerId="ADAL" clId="{91FCB9A1-10A7-4120-BB6E-056EAB1DFF50}" dt="2024-11-30T11:00:02.055" v="1369" actId="2711"/>
          <ac:spMkLst>
            <pc:docMk/>
            <pc:sldMk cId="2899647610" sldId="295"/>
            <ac:spMk id="8" creationId="{00F892A3-3EF7-AD97-5A79-388397F3D86F}"/>
          </ac:spMkLst>
        </pc:spChg>
        <pc:spChg chg="mod">
          <ac:chgData name="Steinar Hjelset" userId="900bcac5-039b-480b-8b37-a8273c2e007f" providerId="ADAL" clId="{91FCB9A1-10A7-4120-BB6E-056EAB1DFF50}" dt="2024-11-30T11:00:02.055" v="1369" actId="2711"/>
          <ac:spMkLst>
            <pc:docMk/>
            <pc:sldMk cId="2899647610" sldId="295"/>
            <ac:spMk id="9" creationId="{5799D665-4EE4-7C3C-BC1E-C5D3E60C1AB3}"/>
          </ac:spMkLst>
        </pc:spChg>
        <pc:spChg chg="mod">
          <ac:chgData name="Steinar Hjelset" userId="900bcac5-039b-480b-8b37-a8273c2e007f" providerId="ADAL" clId="{91FCB9A1-10A7-4120-BB6E-056EAB1DFF50}" dt="2024-11-30T11:00:02.055" v="1369" actId="2711"/>
          <ac:spMkLst>
            <pc:docMk/>
            <pc:sldMk cId="2899647610" sldId="295"/>
            <ac:spMk id="10" creationId="{F546AEDF-B45B-A1C8-C12A-E173DCC0C2C7}"/>
          </ac:spMkLst>
        </pc:spChg>
        <pc:spChg chg="mod">
          <ac:chgData name="Steinar Hjelset" userId="900bcac5-039b-480b-8b37-a8273c2e007f" providerId="ADAL" clId="{91FCB9A1-10A7-4120-BB6E-056EAB1DFF50}" dt="2024-11-30T11:00:02.055" v="1369" actId="2711"/>
          <ac:spMkLst>
            <pc:docMk/>
            <pc:sldMk cId="2899647610" sldId="295"/>
            <ac:spMk id="11" creationId="{268DBEB4-60BF-0F93-5435-B5495A619FCF}"/>
          </ac:spMkLst>
        </pc:spChg>
        <pc:spChg chg="mod">
          <ac:chgData name="Steinar Hjelset" userId="900bcac5-039b-480b-8b37-a8273c2e007f" providerId="ADAL" clId="{91FCB9A1-10A7-4120-BB6E-056EAB1DFF50}" dt="2024-11-30T11:00:02.055" v="1369" actId="2711"/>
          <ac:spMkLst>
            <pc:docMk/>
            <pc:sldMk cId="2899647610" sldId="295"/>
            <ac:spMk id="12" creationId="{FDE98353-05A5-7DE3-4F8F-2EA04D75EC53}"/>
          </ac:spMkLst>
        </pc:spChg>
        <pc:spChg chg="mod">
          <ac:chgData name="Steinar Hjelset" userId="900bcac5-039b-480b-8b37-a8273c2e007f" providerId="ADAL" clId="{91FCB9A1-10A7-4120-BB6E-056EAB1DFF50}" dt="2024-11-30T11:00:02.055" v="1369" actId="2711"/>
          <ac:spMkLst>
            <pc:docMk/>
            <pc:sldMk cId="2899647610" sldId="295"/>
            <ac:spMk id="13" creationId="{2FC07AF3-9EBB-0AFE-9D11-4FE7D3BE1012}"/>
          </ac:spMkLst>
        </pc:spChg>
        <pc:spChg chg="mod">
          <ac:chgData name="Steinar Hjelset" userId="900bcac5-039b-480b-8b37-a8273c2e007f" providerId="ADAL" clId="{91FCB9A1-10A7-4120-BB6E-056EAB1DFF50}" dt="2024-11-30T11:00:02.055" v="1369" actId="2711"/>
          <ac:spMkLst>
            <pc:docMk/>
            <pc:sldMk cId="2899647610" sldId="295"/>
            <ac:spMk id="19" creationId="{AD3A8304-E5D8-242E-F1A4-854227A75E3C}"/>
          </ac:spMkLst>
        </pc:spChg>
        <pc:spChg chg="mod">
          <ac:chgData name="Steinar Hjelset" userId="900bcac5-039b-480b-8b37-a8273c2e007f" providerId="ADAL" clId="{91FCB9A1-10A7-4120-BB6E-056EAB1DFF50}" dt="2024-11-30T11:00:02.055" v="1369" actId="2711"/>
          <ac:spMkLst>
            <pc:docMk/>
            <pc:sldMk cId="2899647610" sldId="295"/>
            <ac:spMk id="22" creationId="{093BEA9D-160C-2292-1128-72045F21BCAB}"/>
          </ac:spMkLst>
        </pc:spChg>
        <pc:spChg chg="mod">
          <ac:chgData name="Steinar Hjelset" userId="900bcac5-039b-480b-8b37-a8273c2e007f" providerId="ADAL" clId="{91FCB9A1-10A7-4120-BB6E-056EAB1DFF50}" dt="2024-11-30T11:00:02.055" v="1369" actId="2711"/>
          <ac:spMkLst>
            <pc:docMk/>
            <pc:sldMk cId="2899647610" sldId="295"/>
            <ac:spMk id="25" creationId="{93E4405C-96A8-4FAA-D357-5483D8AC3392}"/>
          </ac:spMkLst>
        </pc:spChg>
        <pc:spChg chg="mod">
          <ac:chgData name="Steinar Hjelset" userId="900bcac5-039b-480b-8b37-a8273c2e007f" providerId="ADAL" clId="{91FCB9A1-10A7-4120-BB6E-056EAB1DFF50}" dt="2024-11-30T11:00:02.055" v="1369" actId="2711"/>
          <ac:spMkLst>
            <pc:docMk/>
            <pc:sldMk cId="2899647610" sldId="295"/>
            <ac:spMk id="26" creationId="{4235B025-8922-D2E0-B062-B7F900BAB5A7}"/>
          </ac:spMkLst>
        </pc:spChg>
        <pc:spChg chg="mod">
          <ac:chgData name="Steinar Hjelset" userId="900bcac5-039b-480b-8b37-a8273c2e007f" providerId="ADAL" clId="{91FCB9A1-10A7-4120-BB6E-056EAB1DFF50}" dt="2024-11-30T11:00:02.055" v="1369" actId="2711"/>
          <ac:spMkLst>
            <pc:docMk/>
            <pc:sldMk cId="2899647610" sldId="295"/>
            <ac:spMk id="27" creationId="{D1FED8D1-F1F6-14E8-DA56-E9E372CEDF3E}"/>
          </ac:spMkLst>
        </pc:spChg>
        <pc:spChg chg="mod">
          <ac:chgData name="Steinar Hjelset" userId="900bcac5-039b-480b-8b37-a8273c2e007f" providerId="ADAL" clId="{91FCB9A1-10A7-4120-BB6E-056EAB1DFF50}" dt="2024-12-13T11:44:11.656" v="1522" actId="27636"/>
          <ac:spMkLst>
            <pc:docMk/>
            <pc:sldMk cId="2899647610" sldId="295"/>
            <ac:spMk id="30" creationId="{227C9A91-A7C4-C50A-925E-2E8A58810E1D}"/>
          </ac:spMkLst>
        </pc:spChg>
        <pc:spChg chg="mod">
          <ac:chgData name="Steinar Hjelset" userId="900bcac5-039b-480b-8b37-a8273c2e007f" providerId="ADAL" clId="{91FCB9A1-10A7-4120-BB6E-056EAB1DFF50}" dt="2024-12-13T11:44:33.330" v="1584" actId="20577"/>
          <ac:spMkLst>
            <pc:docMk/>
            <pc:sldMk cId="2899647610" sldId="295"/>
            <ac:spMk id="31" creationId="{F8773846-FA3A-283F-D8BE-40D56EFDF044}"/>
          </ac:spMkLst>
        </pc:spChg>
      </pc:sldChg>
      <pc:sldChg chg="addSp modSp mod">
        <pc:chgData name="Steinar Hjelset" userId="900bcac5-039b-480b-8b37-a8273c2e007f" providerId="ADAL" clId="{91FCB9A1-10A7-4120-BB6E-056EAB1DFF50}" dt="2024-12-18T09:31:07.765" v="5607"/>
        <pc:sldMkLst>
          <pc:docMk/>
          <pc:sldMk cId="1567583828" sldId="296"/>
        </pc:sldMkLst>
        <pc:spChg chg="mod">
          <ac:chgData name="Steinar Hjelset" userId="900bcac5-039b-480b-8b37-a8273c2e007f" providerId="ADAL" clId="{91FCB9A1-10A7-4120-BB6E-056EAB1DFF50}" dt="2024-11-30T11:00:09.153" v="1372" actId="2711"/>
          <ac:spMkLst>
            <pc:docMk/>
            <pc:sldMk cId="1567583828" sldId="296"/>
            <ac:spMk id="2" creationId="{30FF0688-538F-72EF-14F4-56A8158E0E14}"/>
          </ac:spMkLst>
        </pc:spChg>
        <pc:spChg chg="mod">
          <ac:chgData name="Steinar Hjelset" userId="900bcac5-039b-480b-8b37-a8273c2e007f" providerId="ADAL" clId="{91FCB9A1-10A7-4120-BB6E-056EAB1DFF50}" dt="2024-11-30T11:00:09.153" v="1372" actId="2711"/>
          <ac:spMkLst>
            <pc:docMk/>
            <pc:sldMk cId="1567583828" sldId="296"/>
            <ac:spMk id="3" creationId="{3C5C44B7-DDFE-6438-1A1D-1F9900950578}"/>
          </ac:spMkLst>
        </pc:spChg>
        <pc:spChg chg="add mod">
          <ac:chgData name="Steinar Hjelset" userId="900bcac5-039b-480b-8b37-a8273c2e007f" providerId="ADAL" clId="{91FCB9A1-10A7-4120-BB6E-056EAB1DFF50}" dt="2024-12-18T09:31:07.765" v="5607"/>
          <ac:spMkLst>
            <pc:docMk/>
            <pc:sldMk cId="1567583828" sldId="296"/>
            <ac:spMk id="4" creationId="{BBA128F7-6027-E6B5-C8A0-BFFC51446E50}"/>
          </ac:spMkLst>
        </pc:spChg>
        <pc:spChg chg="mod">
          <ac:chgData name="Steinar Hjelset" userId="900bcac5-039b-480b-8b37-a8273c2e007f" providerId="ADAL" clId="{91FCB9A1-10A7-4120-BB6E-056EAB1DFF50}" dt="2024-11-30T11:00:09.153" v="1372" actId="2711"/>
          <ac:spMkLst>
            <pc:docMk/>
            <pc:sldMk cId="1567583828" sldId="296"/>
            <ac:spMk id="5" creationId="{463D2F31-8C54-CC96-1762-E33F62294A17}"/>
          </ac:spMkLst>
        </pc:spChg>
        <pc:spChg chg="mod">
          <ac:chgData name="Steinar Hjelset" userId="900bcac5-039b-480b-8b37-a8273c2e007f" providerId="ADAL" clId="{91FCB9A1-10A7-4120-BB6E-056EAB1DFF50}" dt="2024-11-30T11:00:09.153" v="1372" actId="2711"/>
          <ac:spMkLst>
            <pc:docMk/>
            <pc:sldMk cId="1567583828" sldId="296"/>
            <ac:spMk id="6" creationId="{790F5167-02DE-CA5C-56C3-51771F274946}"/>
          </ac:spMkLst>
        </pc:spChg>
        <pc:spChg chg="mod">
          <ac:chgData name="Steinar Hjelset" userId="900bcac5-039b-480b-8b37-a8273c2e007f" providerId="ADAL" clId="{91FCB9A1-10A7-4120-BB6E-056EAB1DFF50}" dt="2024-11-30T11:00:09.153" v="1372" actId="2711"/>
          <ac:spMkLst>
            <pc:docMk/>
            <pc:sldMk cId="1567583828" sldId="296"/>
            <ac:spMk id="7" creationId="{899638F5-57E0-9DC3-8505-17F9230F0396}"/>
          </ac:spMkLst>
        </pc:spChg>
        <pc:spChg chg="mod">
          <ac:chgData name="Steinar Hjelset" userId="900bcac5-039b-480b-8b37-a8273c2e007f" providerId="ADAL" clId="{91FCB9A1-10A7-4120-BB6E-056EAB1DFF50}" dt="2024-11-30T11:00:09.153" v="1372" actId="2711"/>
          <ac:spMkLst>
            <pc:docMk/>
            <pc:sldMk cId="1567583828" sldId="296"/>
            <ac:spMk id="8" creationId="{00F892A3-3EF7-AD97-5A79-388397F3D86F}"/>
          </ac:spMkLst>
        </pc:spChg>
        <pc:spChg chg="mod">
          <ac:chgData name="Steinar Hjelset" userId="900bcac5-039b-480b-8b37-a8273c2e007f" providerId="ADAL" clId="{91FCB9A1-10A7-4120-BB6E-056EAB1DFF50}" dt="2024-11-30T11:00:09.153" v="1372" actId="2711"/>
          <ac:spMkLst>
            <pc:docMk/>
            <pc:sldMk cId="1567583828" sldId="296"/>
            <ac:spMk id="9" creationId="{5799D665-4EE4-7C3C-BC1E-C5D3E60C1AB3}"/>
          </ac:spMkLst>
        </pc:spChg>
        <pc:spChg chg="mod">
          <ac:chgData name="Steinar Hjelset" userId="900bcac5-039b-480b-8b37-a8273c2e007f" providerId="ADAL" clId="{91FCB9A1-10A7-4120-BB6E-056EAB1DFF50}" dt="2024-11-30T11:00:09.153" v="1372" actId="2711"/>
          <ac:spMkLst>
            <pc:docMk/>
            <pc:sldMk cId="1567583828" sldId="296"/>
            <ac:spMk id="10" creationId="{F546AEDF-B45B-A1C8-C12A-E173DCC0C2C7}"/>
          </ac:spMkLst>
        </pc:spChg>
        <pc:spChg chg="mod">
          <ac:chgData name="Steinar Hjelset" userId="900bcac5-039b-480b-8b37-a8273c2e007f" providerId="ADAL" clId="{91FCB9A1-10A7-4120-BB6E-056EAB1DFF50}" dt="2024-11-30T11:00:09.153" v="1372" actId="2711"/>
          <ac:spMkLst>
            <pc:docMk/>
            <pc:sldMk cId="1567583828" sldId="296"/>
            <ac:spMk id="11" creationId="{268DBEB4-60BF-0F93-5435-B5495A619FCF}"/>
          </ac:spMkLst>
        </pc:spChg>
        <pc:spChg chg="mod">
          <ac:chgData name="Steinar Hjelset" userId="900bcac5-039b-480b-8b37-a8273c2e007f" providerId="ADAL" clId="{91FCB9A1-10A7-4120-BB6E-056EAB1DFF50}" dt="2024-11-30T11:00:09.153" v="1372" actId="2711"/>
          <ac:spMkLst>
            <pc:docMk/>
            <pc:sldMk cId="1567583828" sldId="296"/>
            <ac:spMk id="12" creationId="{FDE98353-05A5-7DE3-4F8F-2EA04D75EC53}"/>
          </ac:spMkLst>
        </pc:spChg>
        <pc:spChg chg="mod">
          <ac:chgData name="Steinar Hjelset" userId="900bcac5-039b-480b-8b37-a8273c2e007f" providerId="ADAL" clId="{91FCB9A1-10A7-4120-BB6E-056EAB1DFF50}" dt="2024-11-30T11:00:09.153" v="1372" actId="2711"/>
          <ac:spMkLst>
            <pc:docMk/>
            <pc:sldMk cId="1567583828" sldId="296"/>
            <ac:spMk id="13" creationId="{2FC07AF3-9EBB-0AFE-9D11-4FE7D3BE1012}"/>
          </ac:spMkLst>
        </pc:spChg>
        <pc:spChg chg="mod">
          <ac:chgData name="Steinar Hjelset" userId="900bcac5-039b-480b-8b37-a8273c2e007f" providerId="ADAL" clId="{91FCB9A1-10A7-4120-BB6E-056EAB1DFF50}" dt="2024-11-30T11:00:09.153" v="1372" actId="2711"/>
          <ac:spMkLst>
            <pc:docMk/>
            <pc:sldMk cId="1567583828" sldId="296"/>
            <ac:spMk id="25" creationId="{93E4405C-96A8-4FAA-D357-5483D8AC3392}"/>
          </ac:spMkLst>
        </pc:spChg>
        <pc:spChg chg="mod">
          <ac:chgData name="Steinar Hjelset" userId="900bcac5-039b-480b-8b37-a8273c2e007f" providerId="ADAL" clId="{91FCB9A1-10A7-4120-BB6E-056EAB1DFF50}" dt="2024-11-30T11:00:09.153" v="1372" actId="2711"/>
          <ac:spMkLst>
            <pc:docMk/>
            <pc:sldMk cId="1567583828" sldId="296"/>
            <ac:spMk id="26" creationId="{4235B025-8922-D2E0-B062-B7F900BAB5A7}"/>
          </ac:spMkLst>
        </pc:spChg>
        <pc:spChg chg="mod">
          <ac:chgData name="Steinar Hjelset" userId="900bcac5-039b-480b-8b37-a8273c2e007f" providerId="ADAL" clId="{91FCB9A1-10A7-4120-BB6E-056EAB1DFF50}" dt="2024-11-30T11:00:09.153" v="1372" actId="2711"/>
          <ac:spMkLst>
            <pc:docMk/>
            <pc:sldMk cId="1567583828" sldId="296"/>
            <ac:spMk id="27" creationId="{D1FED8D1-F1F6-14E8-DA56-E9E372CEDF3E}"/>
          </ac:spMkLst>
        </pc:spChg>
      </pc:sldChg>
      <pc:sldChg chg="addSp modSp mod">
        <pc:chgData name="Steinar Hjelset" userId="900bcac5-039b-480b-8b37-a8273c2e007f" providerId="ADAL" clId="{91FCB9A1-10A7-4120-BB6E-056EAB1DFF50}" dt="2024-12-18T09:31:08.568" v="5608"/>
        <pc:sldMkLst>
          <pc:docMk/>
          <pc:sldMk cId="266900691" sldId="297"/>
        </pc:sldMkLst>
        <pc:spChg chg="add mod">
          <ac:chgData name="Steinar Hjelset" userId="900bcac5-039b-480b-8b37-a8273c2e007f" providerId="ADAL" clId="{91FCB9A1-10A7-4120-BB6E-056EAB1DFF50}" dt="2024-12-18T09:31:08.568" v="5608"/>
          <ac:spMkLst>
            <pc:docMk/>
            <pc:sldMk cId="266900691" sldId="297"/>
            <ac:spMk id="2" creationId="{26ACEA74-BAB6-A4F8-66DA-4BBF6B711AEE}"/>
          </ac:spMkLst>
        </pc:spChg>
        <pc:spChg chg="mod">
          <ac:chgData name="Steinar Hjelset" userId="900bcac5-039b-480b-8b37-a8273c2e007f" providerId="ADAL" clId="{91FCB9A1-10A7-4120-BB6E-056EAB1DFF50}" dt="2024-11-30T11:00:13.787" v="1373" actId="2711"/>
          <ac:spMkLst>
            <pc:docMk/>
            <pc:sldMk cId="266900691" sldId="297"/>
            <ac:spMk id="7" creationId="{899638F5-57E0-9DC3-8505-17F9230F0396}"/>
          </ac:spMkLst>
        </pc:spChg>
        <pc:spChg chg="mod">
          <ac:chgData name="Steinar Hjelset" userId="900bcac5-039b-480b-8b37-a8273c2e007f" providerId="ADAL" clId="{91FCB9A1-10A7-4120-BB6E-056EAB1DFF50}" dt="2024-11-30T11:00:13.787" v="1373" actId="2711"/>
          <ac:spMkLst>
            <pc:docMk/>
            <pc:sldMk cId="266900691" sldId="297"/>
            <ac:spMk id="8" creationId="{00F892A3-3EF7-AD97-5A79-388397F3D86F}"/>
          </ac:spMkLst>
        </pc:spChg>
        <pc:spChg chg="mod">
          <ac:chgData name="Steinar Hjelset" userId="900bcac5-039b-480b-8b37-a8273c2e007f" providerId="ADAL" clId="{91FCB9A1-10A7-4120-BB6E-056EAB1DFF50}" dt="2024-11-30T11:00:13.787" v="1373" actId="2711"/>
          <ac:spMkLst>
            <pc:docMk/>
            <pc:sldMk cId="266900691" sldId="297"/>
            <ac:spMk id="9" creationId="{5799D665-4EE4-7C3C-BC1E-C5D3E60C1AB3}"/>
          </ac:spMkLst>
        </pc:spChg>
        <pc:spChg chg="mod">
          <ac:chgData name="Steinar Hjelset" userId="900bcac5-039b-480b-8b37-a8273c2e007f" providerId="ADAL" clId="{91FCB9A1-10A7-4120-BB6E-056EAB1DFF50}" dt="2024-11-30T11:00:13.787" v="1373" actId="2711"/>
          <ac:spMkLst>
            <pc:docMk/>
            <pc:sldMk cId="266900691" sldId="297"/>
            <ac:spMk id="10" creationId="{F546AEDF-B45B-A1C8-C12A-E173DCC0C2C7}"/>
          </ac:spMkLst>
        </pc:spChg>
        <pc:spChg chg="mod">
          <ac:chgData name="Steinar Hjelset" userId="900bcac5-039b-480b-8b37-a8273c2e007f" providerId="ADAL" clId="{91FCB9A1-10A7-4120-BB6E-056EAB1DFF50}" dt="2024-11-30T11:00:13.787" v="1373" actId="2711"/>
          <ac:spMkLst>
            <pc:docMk/>
            <pc:sldMk cId="266900691" sldId="297"/>
            <ac:spMk id="11" creationId="{268DBEB4-60BF-0F93-5435-B5495A619FCF}"/>
          </ac:spMkLst>
        </pc:spChg>
        <pc:spChg chg="mod">
          <ac:chgData name="Steinar Hjelset" userId="900bcac5-039b-480b-8b37-a8273c2e007f" providerId="ADAL" clId="{91FCB9A1-10A7-4120-BB6E-056EAB1DFF50}" dt="2024-11-30T11:00:13.787" v="1373" actId="2711"/>
          <ac:spMkLst>
            <pc:docMk/>
            <pc:sldMk cId="266900691" sldId="297"/>
            <ac:spMk id="12" creationId="{FDE98353-05A5-7DE3-4F8F-2EA04D75EC53}"/>
          </ac:spMkLst>
        </pc:spChg>
        <pc:spChg chg="mod">
          <ac:chgData name="Steinar Hjelset" userId="900bcac5-039b-480b-8b37-a8273c2e007f" providerId="ADAL" clId="{91FCB9A1-10A7-4120-BB6E-056EAB1DFF50}" dt="2024-11-30T11:00:13.787" v="1373" actId="2711"/>
          <ac:spMkLst>
            <pc:docMk/>
            <pc:sldMk cId="266900691" sldId="297"/>
            <ac:spMk id="13" creationId="{2FC07AF3-9EBB-0AFE-9D11-4FE7D3BE1012}"/>
          </ac:spMkLst>
        </pc:spChg>
        <pc:spChg chg="mod">
          <ac:chgData name="Steinar Hjelset" userId="900bcac5-039b-480b-8b37-a8273c2e007f" providerId="ADAL" clId="{91FCB9A1-10A7-4120-BB6E-056EAB1DFF50}" dt="2024-11-30T11:00:13.787" v="1373" actId="2711"/>
          <ac:spMkLst>
            <pc:docMk/>
            <pc:sldMk cId="266900691" sldId="297"/>
            <ac:spMk id="19" creationId="{E8DFA682-FC6D-9F42-E733-B1D3B06A1460}"/>
          </ac:spMkLst>
        </pc:spChg>
        <pc:spChg chg="mod">
          <ac:chgData name="Steinar Hjelset" userId="900bcac5-039b-480b-8b37-a8273c2e007f" providerId="ADAL" clId="{91FCB9A1-10A7-4120-BB6E-056EAB1DFF50}" dt="2024-12-13T11:45:16.239" v="1585" actId="20577"/>
          <ac:spMkLst>
            <pc:docMk/>
            <pc:sldMk cId="266900691" sldId="297"/>
            <ac:spMk id="20" creationId="{AC8095C0-8F22-4B4A-7E35-998ADC68C8F8}"/>
          </ac:spMkLst>
        </pc:spChg>
        <pc:spChg chg="mod">
          <ac:chgData name="Steinar Hjelset" userId="900bcac5-039b-480b-8b37-a8273c2e007f" providerId="ADAL" clId="{91FCB9A1-10A7-4120-BB6E-056EAB1DFF50}" dt="2024-12-13T11:45:28.505" v="1589" actId="20577"/>
          <ac:spMkLst>
            <pc:docMk/>
            <pc:sldMk cId="266900691" sldId="297"/>
            <ac:spMk id="21" creationId="{B593EECA-6809-18CC-D591-0528647F6E98}"/>
          </ac:spMkLst>
        </pc:spChg>
        <pc:spChg chg="mod">
          <ac:chgData name="Steinar Hjelset" userId="900bcac5-039b-480b-8b37-a8273c2e007f" providerId="ADAL" clId="{91FCB9A1-10A7-4120-BB6E-056EAB1DFF50}" dt="2024-11-30T11:00:13.787" v="1373" actId="2711"/>
          <ac:spMkLst>
            <pc:docMk/>
            <pc:sldMk cId="266900691" sldId="297"/>
            <ac:spMk id="22" creationId="{9BFF9C8C-70EF-F2C1-85C2-A84594E07225}"/>
          </ac:spMkLst>
        </pc:spChg>
        <pc:spChg chg="mod">
          <ac:chgData name="Steinar Hjelset" userId="900bcac5-039b-480b-8b37-a8273c2e007f" providerId="ADAL" clId="{91FCB9A1-10A7-4120-BB6E-056EAB1DFF50}" dt="2024-11-30T11:00:13.787" v="1373" actId="2711"/>
          <ac:spMkLst>
            <pc:docMk/>
            <pc:sldMk cId="266900691" sldId="297"/>
            <ac:spMk id="25" creationId="{93E4405C-96A8-4FAA-D357-5483D8AC3392}"/>
          </ac:spMkLst>
        </pc:spChg>
        <pc:spChg chg="mod">
          <ac:chgData name="Steinar Hjelset" userId="900bcac5-039b-480b-8b37-a8273c2e007f" providerId="ADAL" clId="{91FCB9A1-10A7-4120-BB6E-056EAB1DFF50}" dt="2024-11-30T11:00:13.787" v="1373" actId="2711"/>
          <ac:spMkLst>
            <pc:docMk/>
            <pc:sldMk cId="266900691" sldId="297"/>
            <ac:spMk id="26" creationId="{4235B025-8922-D2E0-B062-B7F900BAB5A7}"/>
          </ac:spMkLst>
        </pc:spChg>
        <pc:spChg chg="mod">
          <ac:chgData name="Steinar Hjelset" userId="900bcac5-039b-480b-8b37-a8273c2e007f" providerId="ADAL" clId="{91FCB9A1-10A7-4120-BB6E-056EAB1DFF50}" dt="2024-11-30T11:00:13.787" v="1373" actId="2711"/>
          <ac:spMkLst>
            <pc:docMk/>
            <pc:sldMk cId="266900691" sldId="297"/>
            <ac:spMk id="27" creationId="{D1FED8D1-F1F6-14E8-DA56-E9E372CEDF3E}"/>
          </ac:spMkLst>
        </pc:spChg>
      </pc:sldChg>
      <pc:sldChg chg="addSp modSp mod">
        <pc:chgData name="Steinar Hjelset" userId="900bcac5-039b-480b-8b37-a8273c2e007f" providerId="ADAL" clId="{91FCB9A1-10A7-4120-BB6E-056EAB1DFF50}" dt="2024-12-18T09:31:09.320" v="5609"/>
        <pc:sldMkLst>
          <pc:docMk/>
          <pc:sldMk cId="2720246459" sldId="298"/>
        </pc:sldMkLst>
        <pc:spChg chg="add mod">
          <ac:chgData name="Steinar Hjelset" userId="900bcac5-039b-480b-8b37-a8273c2e007f" providerId="ADAL" clId="{91FCB9A1-10A7-4120-BB6E-056EAB1DFF50}" dt="2024-12-18T09:31:09.320" v="5609"/>
          <ac:spMkLst>
            <pc:docMk/>
            <pc:sldMk cId="2720246459" sldId="298"/>
            <ac:spMk id="2" creationId="{C1D8B8A3-E53F-0A95-AC82-EF568DE05F96}"/>
          </ac:spMkLst>
        </pc:spChg>
        <pc:spChg chg="mod">
          <ac:chgData name="Steinar Hjelset" userId="900bcac5-039b-480b-8b37-a8273c2e007f" providerId="ADAL" clId="{91FCB9A1-10A7-4120-BB6E-056EAB1DFF50}" dt="2024-11-30T11:00:18.103" v="1374" actId="2711"/>
          <ac:spMkLst>
            <pc:docMk/>
            <pc:sldMk cId="2720246459" sldId="298"/>
            <ac:spMk id="7" creationId="{899638F5-57E0-9DC3-8505-17F9230F0396}"/>
          </ac:spMkLst>
        </pc:spChg>
        <pc:spChg chg="mod">
          <ac:chgData name="Steinar Hjelset" userId="900bcac5-039b-480b-8b37-a8273c2e007f" providerId="ADAL" clId="{91FCB9A1-10A7-4120-BB6E-056EAB1DFF50}" dt="2024-11-30T11:00:18.103" v="1374" actId="2711"/>
          <ac:spMkLst>
            <pc:docMk/>
            <pc:sldMk cId="2720246459" sldId="298"/>
            <ac:spMk id="8" creationId="{00F892A3-3EF7-AD97-5A79-388397F3D86F}"/>
          </ac:spMkLst>
        </pc:spChg>
        <pc:spChg chg="mod">
          <ac:chgData name="Steinar Hjelset" userId="900bcac5-039b-480b-8b37-a8273c2e007f" providerId="ADAL" clId="{91FCB9A1-10A7-4120-BB6E-056EAB1DFF50}" dt="2024-11-30T11:00:18.103" v="1374" actId="2711"/>
          <ac:spMkLst>
            <pc:docMk/>
            <pc:sldMk cId="2720246459" sldId="298"/>
            <ac:spMk id="9" creationId="{5799D665-4EE4-7C3C-BC1E-C5D3E60C1AB3}"/>
          </ac:spMkLst>
        </pc:spChg>
        <pc:spChg chg="mod">
          <ac:chgData name="Steinar Hjelset" userId="900bcac5-039b-480b-8b37-a8273c2e007f" providerId="ADAL" clId="{91FCB9A1-10A7-4120-BB6E-056EAB1DFF50}" dt="2024-11-30T11:00:18.103" v="1374" actId="2711"/>
          <ac:spMkLst>
            <pc:docMk/>
            <pc:sldMk cId="2720246459" sldId="298"/>
            <ac:spMk id="10" creationId="{F546AEDF-B45B-A1C8-C12A-E173DCC0C2C7}"/>
          </ac:spMkLst>
        </pc:spChg>
        <pc:spChg chg="mod">
          <ac:chgData name="Steinar Hjelset" userId="900bcac5-039b-480b-8b37-a8273c2e007f" providerId="ADAL" clId="{91FCB9A1-10A7-4120-BB6E-056EAB1DFF50}" dt="2024-11-30T11:00:18.103" v="1374" actId="2711"/>
          <ac:spMkLst>
            <pc:docMk/>
            <pc:sldMk cId="2720246459" sldId="298"/>
            <ac:spMk id="11" creationId="{268DBEB4-60BF-0F93-5435-B5495A619FCF}"/>
          </ac:spMkLst>
        </pc:spChg>
        <pc:spChg chg="mod">
          <ac:chgData name="Steinar Hjelset" userId="900bcac5-039b-480b-8b37-a8273c2e007f" providerId="ADAL" clId="{91FCB9A1-10A7-4120-BB6E-056EAB1DFF50}" dt="2024-11-30T11:00:18.103" v="1374" actId="2711"/>
          <ac:spMkLst>
            <pc:docMk/>
            <pc:sldMk cId="2720246459" sldId="298"/>
            <ac:spMk id="12" creationId="{FDE98353-05A5-7DE3-4F8F-2EA04D75EC53}"/>
          </ac:spMkLst>
        </pc:spChg>
        <pc:spChg chg="mod">
          <ac:chgData name="Steinar Hjelset" userId="900bcac5-039b-480b-8b37-a8273c2e007f" providerId="ADAL" clId="{91FCB9A1-10A7-4120-BB6E-056EAB1DFF50}" dt="2024-11-30T11:00:18.103" v="1374" actId="2711"/>
          <ac:spMkLst>
            <pc:docMk/>
            <pc:sldMk cId="2720246459" sldId="298"/>
            <ac:spMk id="13" creationId="{2FC07AF3-9EBB-0AFE-9D11-4FE7D3BE1012}"/>
          </ac:spMkLst>
        </pc:spChg>
        <pc:spChg chg="mod">
          <ac:chgData name="Steinar Hjelset" userId="900bcac5-039b-480b-8b37-a8273c2e007f" providerId="ADAL" clId="{91FCB9A1-10A7-4120-BB6E-056EAB1DFF50}" dt="2024-11-30T11:00:18.103" v="1374" actId="2711"/>
          <ac:spMkLst>
            <pc:docMk/>
            <pc:sldMk cId="2720246459" sldId="298"/>
            <ac:spMk id="19" creationId="{2362B36A-C69E-21D4-C10A-BD53AC46BDE1}"/>
          </ac:spMkLst>
        </pc:spChg>
        <pc:spChg chg="mod">
          <ac:chgData name="Steinar Hjelset" userId="900bcac5-039b-480b-8b37-a8273c2e007f" providerId="ADAL" clId="{91FCB9A1-10A7-4120-BB6E-056EAB1DFF50}" dt="2024-11-30T11:00:18.103" v="1374" actId="2711"/>
          <ac:spMkLst>
            <pc:docMk/>
            <pc:sldMk cId="2720246459" sldId="298"/>
            <ac:spMk id="22" creationId="{495C3771-9B59-3F89-D364-D71F698AEFDD}"/>
          </ac:spMkLst>
        </pc:spChg>
        <pc:spChg chg="mod">
          <ac:chgData name="Steinar Hjelset" userId="900bcac5-039b-480b-8b37-a8273c2e007f" providerId="ADAL" clId="{91FCB9A1-10A7-4120-BB6E-056EAB1DFF50}" dt="2024-11-30T11:00:18.103" v="1374" actId="2711"/>
          <ac:spMkLst>
            <pc:docMk/>
            <pc:sldMk cId="2720246459" sldId="298"/>
            <ac:spMk id="25" creationId="{93E4405C-96A8-4FAA-D357-5483D8AC3392}"/>
          </ac:spMkLst>
        </pc:spChg>
        <pc:spChg chg="mod">
          <ac:chgData name="Steinar Hjelset" userId="900bcac5-039b-480b-8b37-a8273c2e007f" providerId="ADAL" clId="{91FCB9A1-10A7-4120-BB6E-056EAB1DFF50}" dt="2024-11-30T11:00:18.103" v="1374" actId="2711"/>
          <ac:spMkLst>
            <pc:docMk/>
            <pc:sldMk cId="2720246459" sldId="298"/>
            <ac:spMk id="26" creationId="{4235B025-8922-D2E0-B062-B7F900BAB5A7}"/>
          </ac:spMkLst>
        </pc:spChg>
        <pc:spChg chg="mod">
          <ac:chgData name="Steinar Hjelset" userId="900bcac5-039b-480b-8b37-a8273c2e007f" providerId="ADAL" clId="{91FCB9A1-10A7-4120-BB6E-056EAB1DFF50}" dt="2024-11-30T11:00:18.103" v="1374" actId="2711"/>
          <ac:spMkLst>
            <pc:docMk/>
            <pc:sldMk cId="2720246459" sldId="298"/>
            <ac:spMk id="27" creationId="{D1FED8D1-F1F6-14E8-DA56-E9E372CEDF3E}"/>
          </ac:spMkLst>
        </pc:spChg>
        <pc:spChg chg="mod">
          <ac:chgData name="Steinar Hjelset" userId="900bcac5-039b-480b-8b37-a8273c2e007f" providerId="ADAL" clId="{91FCB9A1-10A7-4120-BB6E-056EAB1DFF50}" dt="2024-12-13T11:47:05.906" v="1725" actId="6549"/>
          <ac:spMkLst>
            <pc:docMk/>
            <pc:sldMk cId="2720246459" sldId="298"/>
            <ac:spMk id="30" creationId="{8EC0439B-9500-1889-E666-48D58D220E55}"/>
          </ac:spMkLst>
        </pc:spChg>
        <pc:spChg chg="mod">
          <ac:chgData name="Steinar Hjelset" userId="900bcac5-039b-480b-8b37-a8273c2e007f" providerId="ADAL" clId="{91FCB9A1-10A7-4120-BB6E-056EAB1DFF50}" dt="2024-11-30T11:00:18.103" v="1374" actId="2711"/>
          <ac:spMkLst>
            <pc:docMk/>
            <pc:sldMk cId="2720246459" sldId="298"/>
            <ac:spMk id="31" creationId="{C90F9ADA-256D-02FC-7578-5DBA7E3D4245}"/>
          </ac:spMkLst>
        </pc:spChg>
      </pc:sldChg>
      <pc:sldChg chg="addSp modSp mod">
        <pc:chgData name="Steinar Hjelset" userId="900bcac5-039b-480b-8b37-a8273c2e007f" providerId="ADAL" clId="{91FCB9A1-10A7-4120-BB6E-056EAB1DFF50}" dt="2024-12-18T09:31:10.552" v="5610"/>
        <pc:sldMkLst>
          <pc:docMk/>
          <pc:sldMk cId="3046414174" sldId="299"/>
        </pc:sldMkLst>
        <pc:spChg chg="add mod">
          <ac:chgData name="Steinar Hjelset" userId="900bcac5-039b-480b-8b37-a8273c2e007f" providerId="ADAL" clId="{91FCB9A1-10A7-4120-BB6E-056EAB1DFF50}" dt="2024-12-18T09:31:10.552" v="5610"/>
          <ac:spMkLst>
            <pc:docMk/>
            <pc:sldMk cId="3046414174" sldId="299"/>
            <ac:spMk id="2" creationId="{80B721E6-5BAA-ABA2-16B6-65508A94930E}"/>
          </ac:spMkLst>
        </pc:spChg>
        <pc:spChg chg="mod">
          <ac:chgData name="Steinar Hjelset" userId="900bcac5-039b-480b-8b37-a8273c2e007f" providerId="ADAL" clId="{91FCB9A1-10A7-4120-BB6E-056EAB1DFF50}" dt="2024-11-30T11:00:24.170" v="1375" actId="2711"/>
          <ac:spMkLst>
            <pc:docMk/>
            <pc:sldMk cId="3046414174" sldId="299"/>
            <ac:spMk id="7" creationId="{899638F5-57E0-9DC3-8505-17F9230F0396}"/>
          </ac:spMkLst>
        </pc:spChg>
        <pc:spChg chg="mod">
          <ac:chgData name="Steinar Hjelset" userId="900bcac5-039b-480b-8b37-a8273c2e007f" providerId="ADAL" clId="{91FCB9A1-10A7-4120-BB6E-056EAB1DFF50}" dt="2024-11-30T11:00:24.170" v="1375" actId="2711"/>
          <ac:spMkLst>
            <pc:docMk/>
            <pc:sldMk cId="3046414174" sldId="299"/>
            <ac:spMk id="8" creationId="{00F892A3-3EF7-AD97-5A79-388397F3D86F}"/>
          </ac:spMkLst>
        </pc:spChg>
        <pc:spChg chg="mod">
          <ac:chgData name="Steinar Hjelset" userId="900bcac5-039b-480b-8b37-a8273c2e007f" providerId="ADAL" clId="{91FCB9A1-10A7-4120-BB6E-056EAB1DFF50}" dt="2024-11-30T11:00:24.170" v="1375" actId="2711"/>
          <ac:spMkLst>
            <pc:docMk/>
            <pc:sldMk cId="3046414174" sldId="299"/>
            <ac:spMk id="9" creationId="{5799D665-4EE4-7C3C-BC1E-C5D3E60C1AB3}"/>
          </ac:spMkLst>
        </pc:spChg>
        <pc:spChg chg="mod">
          <ac:chgData name="Steinar Hjelset" userId="900bcac5-039b-480b-8b37-a8273c2e007f" providerId="ADAL" clId="{91FCB9A1-10A7-4120-BB6E-056EAB1DFF50}" dt="2024-11-30T11:00:24.170" v="1375" actId="2711"/>
          <ac:spMkLst>
            <pc:docMk/>
            <pc:sldMk cId="3046414174" sldId="299"/>
            <ac:spMk id="10" creationId="{F546AEDF-B45B-A1C8-C12A-E173DCC0C2C7}"/>
          </ac:spMkLst>
        </pc:spChg>
        <pc:spChg chg="mod">
          <ac:chgData name="Steinar Hjelset" userId="900bcac5-039b-480b-8b37-a8273c2e007f" providerId="ADAL" clId="{91FCB9A1-10A7-4120-BB6E-056EAB1DFF50}" dt="2024-11-30T11:00:24.170" v="1375" actId="2711"/>
          <ac:spMkLst>
            <pc:docMk/>
            <pc:sldMk cId="3046414174" sldId="299"/>
            <ac:spMk id="11" creationId="{268DBEB4-60BF-0F93-5435-B5495A619FCF}"/>
          </ac:spMkLst>
        </pc:spChg>
        <pc:spChg chg="mod">
          <ac:chgData name="Steinar Hjelset" userId="900bcac5-039b-480b-8b37-a8273c2e007f" providerId="ADAL" clId="{91FCB9A1-10A7-4120-BB6E-056EAB1DFF50}" dt="2024-11-30T11:00:24.170" v="1375" actId="2711"/>
          <ac:spMkLst>
            <pc:docMk/>
            <pc:sldMk cId="3046414174" sldId="299"/>
            <ac:spMk id="12" creationId="{FDE98353-05A5-7DE3-4F8F-2EA04D75EC53}"/>
          </ac:spMkLst>
        </pc:spChg>
        <pc:spChg chg="mod">
          <ac:chgData name="Steinar Hjelset" userId="900bcac5-039b-480b-8b37-a8273c2e007f" providerId="ADAL" clId="{91FCB9A1-10A7-4120-BB6E-056EAB1DFF50}" dt="2024-11-30T11:00:24.170" v="1375" actId="2711"/>
          <ac:spMkLst>
            <pc:docMk/>
            <pc:sldMk cId="3046414174" sldId="299"/>
            <ac:spMk id="13" creationId="{2FC07AF3-9EBB-0AFE-9D11-4FE7D3BE1012}"/>
          </ac:spMkLst>
        </pc:spChg>
        <pc:spChg chg="mod">
          <ac:chgData name="Steinar Hjelset" userId="900bcac5-039b-480b-8b37-a8273c2e007f" providerId="ADAL" clId="{91FCB9A1-10A7-4120-BB6E-056EAB1DFF50}" dt="2024-11-30T11:00:24.170" v="1375" actId="2711"/>
          <ac:spMkLst>
            <pc:docMk/>
            <pc:sldMk cId="3046414174" sldId="299"/>
            <ac:spMk id="19" creationId="{20B90B07-0F29-5297-6B4C-71E4E2C14027}"/>
          </ac:spMkLst>
        </pc:spChg>
        <pc:spChg chg="mod">
          <ac:chgData name="Steinar Hjelset" userId="900bcac5-039b-480b-8b37-a8273c2e007f" providerId="ADAL" clId="{91FCB9A1-10A7-4120-BB6E-056EAB1DFF50}" dt="2024-11-30T11:00:24.170" v="1375" actId="2711"/>
          <ac:spMkLst>
            <pc:docMk/>
            <pc:sldMk cId="3046414174" sldId="299"/>
            <ac:spMk id="22" creationId="{3A88490D-2B51-996E-8DB5-B3FEE9E73469}"/>
          </ac:spMkLst>
        </pc:spChg>
        <pc:spChg chg="mod">
          <ac:chgData name="Steinar Hjelset" userId="900bcac5-039b-480b-8b37-a8273c2e007f" providerId="ADAL" clId="{91FCB9A1-10A7-4120-BB6E-056EAB1DFF50}" dt="2024-11-30T11:00:24.170" v="1375" actId="2711"/>
          <ac:spMkLst>
            <pc:docMk/>
            <pc:sldMk cId="3046414174" sldId="299"/>
            <ac:spMk id="25" creationId="{93E4405C-96A8-4FAA-D357-5483D8AC3392}"/>
          </ac:spMkLst>
        </pc:spChg>
        <pc:spChg chg="mod">
          <ac:chgData name="Steinar Hjelset" userId="900bcac5-039b-480b-8b37-a8273c2e007f" providerId="ADAL" clId="{91FCB9A1-10A7-4120-BB6E-056EAB1DFF50}" dt="2024-11-30T11:00:24.170" v="1375" actId="2711"/>
          <ac:spMkLst>
            <pc:docMk/>
            <pc:sldMk cId="3046414174" sldId="299"/>
            <ac:spMk id="26" creationId="{4235B025-8922-D2E0-B062-B7F900BAB5A7}"/>
          </ac:spMkLst>
        </pc:spChg>
        <pc:spChg chg="mod">
          <ac:chgData name="Steinar Hjelset" userId="900bcac5-039b-480b-8b37-a8273c2e007f" providerId="ADAL" clId="{91FCB9A1-10A7-4120-BB6E-056EAB1DFF50}" dt="2024-11-30T11:00:24.170" v="1375" actId="2711"/>
          <ac:spMkLst>
            <pc:docMk/>
            <pc:sldMk cId="3046414174" sldId="299"/>
            <ac:spMk id="27" creationId="{D1FED8D1-F1F6-14E8-DA56-E9E372CEDF3E}"/>
          </ac:spMkLst>
        </pc:spChg>
        <pc:spChg chg="mod">
          <ac:chgData name="Steinar Hjelset" userId="900bcac5-039b-480b-8b37-a8273c2e007f" providerId="ADAL" clId="{91FCB9A1-10A7-4120-BB6E-056EAB1DFF50}" dt="2024-11-30T11:00:24.170" v="1375" actId="2711"/>
          <ac:spMkLst>
            <pc:docMk/>
            <pc:sldMk cId="3046414174" sldId="299"/>
            <ac:spMk id="30" creationId="{58115155-1265-CE94-9E63-B015A7E99DB6}"/>
          </ac:spMkLst>
        </pc:spChg>
        <pc:spChg chg="mod">
          <ac:chgData name="Steinar Hjelset" userId="900bcac5-039b-480b-8b37-a8273c2e007f" providerId="ADAL" clId="{91FCB9A1-10A7-4120-BB6E-056EAB1DFF50}" dt="2024-11-30T11:00:24.170" v="1375" actId="2711"/>
          <ac:spMkLst>
            <pc:docMk/>
            <pc:sldMk cId="3046414174" sldId="299"/>
            <ac:spMk id="31" creationId="{8FA0C606-3CE6-2A1F-ED35-839A108D20AF}"/>
          </ac:spMkLst>
        </pc:spChg>
      </pc:sldChg>
      <pc:sldChg chg="addSp modSp mod">
        <pc:chgData name="Steinar Hjelset" userId="900bcac5-039b-480b-8b37-a8273c2e007f" providerId="ADAL" clId="{91FCB9A1-10A7-4120-BB6E-056EAB1DFF50}" dt="2024-12-18T09:31:11.706" v="5611"/>
        <pc:sldMkLst>
          <pc:docMk/>
          <pc:sldMk cId="307199157" sldId="300"/>
        </pc:sldMkLst>
        <pc:spChg chg="add mod">
          <ac:chgData name="Steinar Hjelset" userId="900bcac5-039b-480b-8b37-a8273c2e007f" providerId="ADAL" clId="{91FCB9A1-10A7-4120-BB6E-056EAB1DFF50}" dt="2024-12-18T09:31:11.706" v="5611"/>
          <ac:spMkLst>
            <pc:docMk/>
            <pc:sldMk cId="307199157" sldId="300"/>
            <ac:spMk id="2" creationId="{D8738C6F-F633-711D-2402-C2947F5764AE}"/>
          </ac:spMkLst>
        </pc:spChg>
        <pc:spChg chg="mod">
          <ac:chgData name="Steinar Hjelset" userId="900bcac5-039b-480b-8b37-a8273c2e007f" providerId="ADAL" clId="{91FCB9A1-10A7-4120-BB6E-056EAB1DFF50}" dt="2024-11-30T11:00:28.901" v="1376" actId="2711"/>
          <ac:spMkLst>
            <pc:docMk/>
            <pc:sldMk cId="307199157" sldId="300"/>
            <ac:spMk id="7" creationId="{899638F5-57E0-9DC3-8505-17F9230F0396}"/>
          </ac:spMkLst>
        </pc:spChg>
        <pc:spChg chg="mod">
          <ac:chgData name="Steinar Hjelset" userId="900bcac5-039b-480b-8b37-a8273c2e007f" providerId="ADAL" clId="{91FCB9A1-10A7-4120-BB6E-056EAB1DFF50}" dt="2024-11-30T11:00:28.901" v="1376" actId="2711"/>
          <ac:spMkLst>
            <pc:docMk/>
            <pc:sldMk cId="307199157" sldId="300"/>
            <ac:spMk id="8" creationId="{00F892A3-3EF7-AD97-5A79-388397F3D86F}"/>
          </ac:spMkLst>
        </pc:spChg>
        <pc:spChg chg="mod">
          <ac:chgData name="Steinar Hjelset" userId="900bcac5-039b-480b-8b37-a8273c2e007f" providerId="ADAL" clId="{91FCB9A1-10A7-4120-BB6E-056EAB1DFF50}" dt="2024-11-30T11:00:28.901" v="1376" actId="2711"/>
          <ac:spMkLst>
            <pc:docMk/>
            <pc:sldMk cId="307199157" sldId="300"/>
            <ac:spMk id="9" creationId="{5799D665-4EE4-7C3C-BC1E-C5D3E60C1AB3}"/>
          </ac:spMkLst>
        </pc:spChg>
        <pc:spChg chg="mod">
          <ac:chgData name="Steinar Hjelset" userId="900bcac5-039b-480b-8b37-a8273c2e007f" providerId="ADAL" clId="{91FCB9A1-10A7-4120-BB6E-056EAB1DFF50}" dt="2024-11-30T11:00:28.901" v="1376" actId="2711"/>
          <ac:spMkLst>
            <pc:docMk/>
            <pc:sldMk cId="307199157" sldId="300"/>
            <ac:spMk id="10" creationId="{F546AEDF-B45B-A1C8-C12A-E173DCC0C2C7}"/>
          </ac:spMkLst>
        </pc:spChg>
        <pc:spChg chg="mod">
          <ac:chgData name="Steinar Hjelset" userId="900bcac5-039b-480b-8b37-a8273c2e007f" providerId="ADAL" clId="{91FCB9A1-10A7-4120-BB6E-056EAB1DFF50}" dt="2024-11-30T11:00:28.901" v="1376" actId="2711"/>
          <ac:spMkLst>
            <pc:docMk/>
            <pc:sldMk cId="307199157" sldId="300"/>
            <ac:spMk id="11" creationId="{268DBEB4-60BF-0F93-5435-B5495A619FCF}"/>
          </ac:spMkLst>
        </pc:spChg>
        <pc:spChg chg="mod">
          <ac:chgData name="Steinar Hjelset" userId="900bcac5-039b-480b-8b37-a8273c2e007f" providerId="ADAL" clId="{91FCB9A1-10A7-4120-BB6E-056EAB1DFF50}" dt="2024-11-30T11:00:28.901" v="1376" actId="2711"/>
          <ac:spMkLst>
            <pc:docMk/>
            <pc:sldMk cId="307199157" sldId="300"/>
            <ac:spMk id="12" creationId="{FDE98353-05A5-7DE3-4F8F-2EA04D75EC53}"/>
          </ac:spMkLst>
        </pc:spChg>
        <pc:spChg chg="mod">
          <ac:chgData name="Steinar Hjelset" userId="900bcac5-039b-480b-8b37-a8273c2e007f" providerId="ADAL" clId="{91FCB9A1-10A7-4120-BB6E-056EAB1DFF50}" dt="2024-11-30T11:00:28.901" v="1376" actId="2711"/>
          <ac:spMkLst>
            <pc:docMk/>
            <pc:sldMk cId="307199157" sldId="300"/>
            <ac:spMk id="13" creationId="{2FC07AF3-9EBB-0AFE-9D11-4FE7D3BE1012}"/>
          </ac:spMkLst>
        </pc:spChg>
        <pc:spChg chg="mod">
          <ac:chgData name="Steinar Hjelset" userId="900bcac5-039b-480b-8b37-a8273c2e007f" providerId="ADAL" clId="{91FCB9A1-10A7-4120-BB6E-056EAB1DFF50}" dt="2024-11-30T11:00:28.901" v="1376" actId="2711"/>
          <ac:spMkLst>
            <pc:docMk/>
            <pc:sldMk cId="307199157" sldId="300"/>
            <ac:spMk id="23" creationId="{C2216CCC-6DAC-A963-4F01-60EB5A0E577D}"/>
          </ac:spMkLst>
        </pc:spChg>
        <pc:spChg chg="mod">
          <ac:chgData name="Steinar Hjelset" userId="900bcac5-039b-480b-8b37-a8273c2e007f" providerId="ADAL" clId="{91FCB9A1-10A7-4120-BB6E-056EAB1DFF50}" dt="2024-11-30T11:00:28.901" v="1376" actId="2711"/>
          <ac:spMkLst>
            <pc:docMk/>
            <pc:sldMk cId="307199157" sldId="300"/>
            <ac:spMk id="25" creationId="{93E4405C-96A8-4FAA-D357-5483D8AC3392}"/>
          </ac:spMkLst>
        </pc:spChg>
        <pc:spChg chg="mod">
          <ac:chgData name="Steinar Hjelset" userId="900bcac5-039b-480b-8b37-a8273c2e007f" providerId="ADAL" clId="{91FCB9A1-10A7-4120-BB6E-056EAB1DFF50}" dt="2024-11-30T11:00:28.901" v="1376" actId="2711"/>
          <ac:spMkLst>
            <pc:docMk/>
            <pc:sldMk cId="307199157" sldId="300"/>
            <ac:spMk id="26" creationId="{4235B025-8922-D2E0-B062-B7F900BAB5A7}"/>
          </ac:spMkLst>
        </pc:spChg>
        <pc:spChg chg="mod">
          <ac:chgData name="Steinar Hjelset" userId="900bcac5-039b-480b-8b37-a8273c2e007f" providerId="ADAL" clId="{91FCB9A1-10A7-4120-BB6E-056EAB1DFF50}" dt="2024-11-30T11:00:28.901" v="1376" actId="2711"/>
          <ac:spMkLst>
            <pc:docMk/>
            <pc:sldMk cId="307199157" sldId="300"/>
            <ac:spMk id="27" creationId="{D1FED8D1-F1F6-14E8-DA56-E9E372CEDF3E}"/>
          </ac:spMkLst>
        </pc:spChg>
        <pc:spChg chg="mod">
          <ac:chgData name="Steinar Hjelset" userId="900bcac5-039b-480b-8b37-a8273c2e007f" providerId="ADAL" clId="{91FCB9A1-10A7-4120-BB6E-056EAB1DFF50}" dt="2024-11-30T11:00:28.901" v="1376" actId="2711"/>
          <ac:spMkLst>
            <pc:docMk/>
            <pc:sldMk cId="307199157" sldId="300"/>
            <ac:spMk id="29" creationId="{26F7A3B9-34FB-777F-13A3-C398DD751B76}"/>
          </ac:spMkLst>
        </pc:spChg>
        <pc:spChg chg="mod">
          <ac:chgData name="Steinar Hjelset" userId="900bcac5-039b-480b-8b37-a8273c2e007f" providerId="ADAL" clId="{91FCB9A1-10A7-4120-BB6E-056EAB1DFF50}" dt="2024-11-30T11:00:28.901" v="1376" actId="2711"/>
          <ac:spMkLst>
            <pc:docMk/>
            <pc:sldMk cId="307199157" sldId="300"/>
            <ac:spMk id="34" creationId="{7A6818E9-A36F-87BE-8B2A-8DA0A1F3801E}"/>
          </ac:spMkLst>
        </pc:spChg>
        <pc:spChg chg="mod">
          <ac:chgData name="Steinar Hjelset" userId="900bcac5-039b-480b-8b37-a8273c2e007f" providerId="ADAL" clId="{91FCB9A1-10A7-4120-BB6E-056EAB1DFF50}" dt="2024-11-30T11:00:28.901" v="1376" actId="2711"/>
          <ac:spMkLst>
            <pc:docMk/>
            <pc:sldMk cId="307199157" sldId="300"/>
            <ac:spMk id="35" creationId="{EEE12B39-A891-8590-1A69-2FF4E6ED16A0}"/>
          </ac:spMkLst>
        </pc:spChg>
      </pc:sldChg>
      <pc:sldChg chg="addSp modSp mod">
        <pc:chgData name="Steinar Hjelset" userId="900bcac5-039b-480b-8b37-a8273c2e007f" providerId="ADAL" clId="{91FCB9A1-10A7-4120-BB6E-056EAB1DFF50}" dt="2024-12-18T09:31:12.673" v="5612"/>
        <pc:sldMkLst>
          <pc:docMk/>
          <pc:sldMk cId="2035693006" sldId="301"/>
        </pc:sldMkLst>
        <pc:spChg chg="add mod">
          <ac:chgData name="Steinar Hjelset" userId="900bcac5-039b-480b-8b37-a8273c2e007f" providerId="ADAL" clId="{91FCB9A1-10A7-4120-BB6E-056EAB1DFF50}" dt="2024-12-18T09:31:12.673" v="5612"/>
          <ac:spMkLst>
            <pc:docMk/>
            <pc:sldMk cId="2035693006" sldId="301"/>
            <ac:spMk id="2" creationId="{0A21F3D8-DDFF-349C-B987-D2A007E463C5}"/>
          </ac:spMkLst>
        </pc:spChg>
        <pc:spChg chg="mod">
          <ac:chgData name="Steinar Hjelset" userId="900bcac5-039b-480b-8b37-a8273c2e007f" providerId="ADAL" clId="{91FCB9A1-10A7-4120-BB6E-056EAB1DFF50}" dt="2024-11-30T11:00:33.006" v="1377" actId="2711"/>
          <ac:spMkLst>
            <pc:docMk/>
            <pc:sldMk cId="2035693006" sldId="301"/>
            <ac:spMk id="7" creationId="{899638F5-57E0-9DC3-8505-17F9230F0396}"/>
          </ac:spMkLst>
        </pc:spChg>
        <pc:spChg chg="mod">
          <ac:chgData name="Steinar Hjelset" userId="900bcac5-039b-480b-8b37-a8273c2e007f" providerId="ADAL" clId="{91FCB9A1-10A7-4120-BB6E-056EAB1DFF50}" dt="2024-11-30T11:00:33.006" v="1377" actId="2711"/>
          <ac:spMkLst>
            <pc:docMk/>
            <pc:sldMk cId="2035693006" sldId="301"/>
            <ac:spMk id="8" creationId="{00F892A3-3EF7-AD97-5A79-388397F3D86F}"/>
          </ac:spMkLst>
        </pc:spChg>
        <pc:spChg chg="mod">
          <ac:chgData name="Steinar Hjelset" userId="900bcac5-039b-480b-8b37-a8273c2e007f" providerId="ADAL" clId="{91FCB9A1-10A7-4120-BB6E-056EAB1DFF50}" dt="2024-11-30T11:00:33.006" v="1377" actId="2711"/>
          <ac:spMkLst>
            <pc:docMk/>
            <pc:sldMk cId="2035693006" sldId="301"/>
            <ac:spMk id="9" creationId="{5799D665-4EE4-7C3C-BC1E-C5D3E60C1AB3}"/>
          </ac:spMkLst>
        </pc:spChg>
        <pc:spChg chg="mod">
          <ac:chgData name="Steinar Hjelset" userId="900bcac5-039b-480b-8b37-a8273c2e007f" providerId="ADAL" clId="{91FCB9A1-10A7-4120-BB6E-056EAB1DFF50}" dt="2024-11-30T11:00:33.006" v="1377" actId="2711"/>
          <ac:spMkLst>
            <pc:docMk/>
            <pc:sldMk cId="2035693006" sldId="301"/>
            <ac:spMk id="10" creationId="{F546AEDF-B45B-A1C8-C12A-E173DCC0C2C7}"/>
          </ac:spMkLst>
        </pc:spChg>
        <pc:spChg chg="mod">
          <ac:chgData name="Steinar Hjelset" userId="900bcac5-039b-480b-8b37-a8273c2e007f" providerId="ADAL" clId="{91FCB9A1-10A7-4120-BB6E-056EAB1DFF50}" dt="2024-11-30T11:00:33.006" v="1377" actId="2711"/>
          <ac:spMkLst>
            <pc:docMk/>
            <pc:sldMk cId="2035693006" sldId="301"/>
            <ac:spMk id="11" creationId="{268DBEB4-60BF-0F93-5435-B5495A619FCF}"/>
          </ac:spMkLst>
        </pc:spChg>
        <pc:spChg chg="mod">
          <ac:chgData name="Steinar Hjelset" userId="900bcac5-039b-480b-8b37-a8273c2e007f" providerId="ADAL" clId="{91FCB9A1-10A7-4120-BB6E-056EAB1DFF50}" dt="2024-11-30T11:00:33.006" v="1377" actId="2711"/>
          <ac:spMkLst>
            <pc:docMk/>
            <pc:sldMk cId="2035693006" sldId="301"/>
            <ac:spMk id="12" creationId="{FDE98353-05A5-7DE3-4F8F-2EA04D75EC53}"/>
          </ac:spMkLst>
        </pc:spChg>
        <pc:spChg chg="mod">
          <ac:chgData name="Steinar Hjelset" userId="900bcac5-039b-480b-8b37-a8273c2e007f" providerId="ADAL" clId="{91FCB9A1-10A7-4120-BB6E-056EAB1DFF50}" dt="2024-11-30T11:00:33.006" v="1377" actId="2711"/>
          <ac:spMkLst>
            <pc:docMk/>
            <pc:sldMk cId="2035693006" sldId="301"/>
            <ac:spMk id="13" creationId="{2FC07AF3-9EBB-0AFE-9D11-4FE7D3BE1012}"/>
          </ac:spMkLst>
        </pc:spChg>
        <pc:spChg chg="mod">
          <ac:chgData name="Steinar Hjelset" userId="900bcac5-039b-480b-8b37-a8273c2e007f" providerId="ADAL" clId="{91FCB9A1-10A7-4120-BB6E-056EAB1DFF50}" dt="2024-11-30T11:00:33.006" v="1377" actId="2711"/>
          <ac:spMkLst>
            <pc:docMk/>
            <pc:sldMk cId="2035693006" sldId="301"/>
            <ac:spMk id="19" creationId="{1C079503-A9A6-287B-5595-7BB544E718CE}"/>
          </ac:spMkLst>
        </pc:spChg>
        <pc:spChg chg="mod">
          <ac:chgData name="Steinar Hjelset" userId="900bcac5-039b-480b-8b37-a8273c2e007f" providerId="ADAL" clId="{91FCB9A1-10A7-4120-BB6E-056EAB1DFF50}" dt="2024-11-30T11:00:33.006" v="1377" actId="2711"/>
          <ac:spMkLst>
            <pc:docMk/>
            <pc:sldMk cId="2035693006" sldId="301"/>
            <ac:spMk id="22" creationId="{5CA075AC-1748-2B5C-1661-B068F79671BB}"/>
          </ac:spMkLst>
        </pc:spChg>
        <pc:spChg chg="mod">
          <ac:chgData name="Steinar Hjelset" userId="900bcac5-039b-480b-8b37-a8273c2e007f" providerId="ADAL" clId="{91FCB9A1-10A7-4120-BB6E-056EAB1DFF50}" dt="2024-11-30T11:00:33.006" v="1377" actId="2711"/>
          <ac:spMkLst>
            <pc:docMk/>
            <pc:sldMk cId="2035693006" sldId="301"/>
            <ac:spMk id="25" creationId="{93E4405C-96A8-4FAA-D357-5483D8AC3392}"/>
          </ac:spMkLst>
        </pc:spChg>
        <pc:spChg chg="mod">
          <ac:chgData name="Steinar Hjelset" userId="900bcac5-039b-480b-8b37-a8273c2e007f" providerId="ADAL" clId="{91FCB9A1-10A7-4120-BB6E-056EAB1DFF50}" dt="2024-11-30T11:00:33.006" v="1377" actId="2711"/>
          <ac:spMkLst>
            <pc:docMk/>
            <pc:sldMk cId="2035693006" sldId="301"/>
            <ac:spMk id="26" creationId="{4235B025-8922-D2E0-B062-B7F900BAB5A7}"/>
          </ac:spMkLst>
        </pc:spChg>
        <pc:spChg chg="mod">
          <ac:chgData name="Steinar Hjelset" userId="900bcac5-039b-480b-8b37-a8273c2e007f" providerId="ADAL" clId="{91FCB9A1-10A7-4120-BB6E-056EAB1DFF50}" dt="2024-11-30T11:00:33.006" v="1377" actId="2711"/>
          <ac:spMkLst>
            <pc:docMk/>
            <pc:sldMk cId="2035693006" sldId="301"/>
            <ac:spMk id="27" creationId="{D1FED8D1-F1F6-14E8-DA56-E9E372CEDF3E}"/>
          </ac:spMkLst>
        </pc:spChg>
        <pc:spChg chg="mod">
          <ac:chgData name="Steinar Hjelset" userId="900bcac5-039b-480b-8b37-a8273c2e007f" providerId="ADAL" clId="{91FCB9A1-10A7-4120-BB6E-056EAB1DFF50}" dt="2024-12-13T11:49:30.044" v="1729" actId="20577"/>
          <ac:spMkLst>
            <pc:docMk/>
            <pc:sldMk cId="2035693006" sldId="301"/>
            <ac:spMk id="30" creationId="{AB3D33F7-AF48-DDBE-E997-3C92FCD8029A}"/>
          </ac:spMkLst>
        </pc:spChg>
        <pc:spChg chg="mod">
          <ac:chgData name="Steinar Hjelset" userId="900bcac5-039b-480b-8b37-a8273c2e007f" providerId="ADAL" clId="{91FCB9A1-10A7-4120-BB6E-056EAB1DFF50}" dt="2024-12-13T11:48:22.468" v="1726" actId="20577"/>
          <ac:spMkLst>
            <pc:docMk/>
            <pc:sldMk cId="2035693006" sldId="301"/>
            <ac:spMk id="31" creationId="{7CB74B16-D417-F5EF-833D-34EBB3EA40E8}"/>
          </ac:spMkLst>
        </pc:spChg>
      </pc:sldChg>
      <pc:sldChg chg="addSp modSp mod">
        <pc:chgData name="Steinar Hjelset" userId="900bcac5-039b-480b-8b37-a8273c2e007f" providerId="ADAL" clId="{91FCB9A1-10A7-4120-BB6E-056EAB1DFF50}" dt="2024-12-18T09:31:14.761" v="5613"/>
        <pc:sldMkLst>
          <pc:docMk/>
          <pc:sldMk cId="278081511" sldId="302"/>
        </pc:sldMkLst>
        <pc:spChg chg="add mod">
          <ac:chgData name="Steinar Hjelset" userId="900bcac5-039b-480b-8b37-a8273c2e007f" providerId="ADAL" clId="{91FCB9A1-10A7-4120-BB6E-056EAB1DFF50}" dt="2024-12-18T09:31:14.761" v="5613"/>
          <ac:spMkLst>
            <pc:docMk/>
            <pc:sldMk cId="278081511" sldId="302"/>
            <ac:spMk id="2" creationId="{7EB1B488-FBDF-3C8F-E30D-FE231A89F136}"/>
          </ac:spMkLst>
        </pc:spChg>
        <pc:spChg chg="mod">
          <ac:chgData name="Steinar Hjelset" userId="900bcac5-039b-480b-8b37-a8273c2e007f" providerId="ADAL" clId="{91FCB9A1-10A7-4120-BB6E-056EAB1DFF50}" dt="2024-11-30T11:00:38.258" v="1378" actId="2711"/>
          <ac:spMkLst>
            <pc:docMk/>
            <pc:sldMk cId="278081511" sldId="302"/>
            <ac:spMk id="7" creationId="{899638F5-57E0-9DC3-8505-17F9230F0396}"/>
          </ac:spMkLst>
        </pc:spChg>
        <pc:spChg chg="mod">
          <ac:chgData name="Steinar Hjelset" userId="900bcac5-039b-480b-8b37-a8273c2e007f" providerId="ADAL" clId="{91FCB9A1-10A7-4120-BB6E-056EAB1DFF50}" dt="2024-11-30T11:00:38.258" v="1378" actId="2711"/>
          <ac:spMkLst>
            <pc:docMk/>
            <pc:sldMk cId="278081511" sldId="302"/>
            <ac:spMk id="8" creationId="{00F892A3-3EF7-AD97-5A79-388397F3D86F}"/>
          </ac:spMkLst>
        </pc:spChg>
        <pc:spChg chg="mod">
          <ac:chgData name="Steinar Hjelset" userId="900bcac5-039b-480b-8b37-a8273c2e007f" providerId="ADAL" clId="{91FCB9A1-10A7-4120-BB6E-056EAB1DFF50}" dt="2024-11-30T11:00:38.258" v="1378" actId="2711"/>
          <ac:spMkLst>
            <pc:docMk/>
            <pc:sldMk cId="278081511" sldId="302"/>
            <ac:spMk id="9" creationId="{5799D665-4EE4-7C3C-BC1E-C5D3E60C1AB3}"/>
          </ac:spMkLst>
        </pc:spChg>
        <pc:spChg chg="mod">
          <ac:chgData name="Steinar Hjelset" userId="900bcac5-039b-480b-8b37-a8273c2e007f" providerId="ADAL" clId="{91FCB9A1-10A7-4120-BB6E-056EAB1DFF50}" dt="2024-11-30T11:00:38.258" v="1378" actId="2711"/>
          <ac:spMkLst>
            <pc:docMk/>
            <pc:sldMk cId="278081511" sldId="302"/>
            <ac:spMk id="10" creationId="{F546AEDF-B45B-A1C8-C12A-E173DCC0C2C7}"/>
          </ac:spMkLst>
        </pc:spChg>
        <pc:spChg chg="mod">
          <ac:chgData name="Steinar Hjelset" userId="900bcac5-039b-480b-8b37-a8273c2e007f" providerId="ADAL" clId="{91FCB9A1-10A7-4120-BB6E-056EAB1DFF50}" dt="2024-11-30T11:00:38.258" v="1378" actId="2711"/>
          <ac:spMkLst>
            <pc:docMk/>
            <pc:sldMk cId="278081511" sldId="302"/>
            <ac:spMk id="11" creationId="{268DBEB4-60BF-0F93-5435-B5495A619FCF}"/>
          </ac:spMkLst>
        </pc:spChg>
        <pc:spChg chg="mod">
          <ac:chgData name="Steinar Hjelset" userId="900bcac5-039b-480b-8b37-a8273c2e007f" providerId="ADAL" clId="{91FCB9A1-10A7-4120-BB6E-056EAB1DFF50}" dt="2024-11-30T11:00:38.258" v="1378" actId="2711"/>
          <ac:spMkLst>
            <pc:docMk/>
            <pc:sldMk cId="278081511" sldId="302"/>
            <ac:spMk id="12" creationId="{FDE98353-05A5-7DE3-4F8F-2EA04D75EC53}"/>
          </ac:spMkLst>
        </pc:spChg>
        <pc:spChg chg="mod">
          <ac:chgData name="Steinar Hjelset" userId="900bcac5-039b-480b-8b37-a8273c2e007f" providerId="ADAL" clId="{91FCB9A1-10A7-4120-BB6E-056EAB1DFF50}" dt="2024-11-30T11:00:38.258" v="1378" actId="2711"/>
          <ac:spMkLst>
            <pc:docMk/>
            <pc:sldMk cId="278081511" sldId="302"/>
            <ac:spMk id="13" creationId="{2FC07AF3-9EBB-0AFE-9D11-4FE7D3BE1012}"/>
          </ac:spMkLst>
        </pc:spChg>
        <pc:spChg chg="mod">
          <ac:chgData name="Steinar Hjelset" userId="900bcac5-039b-480b-8b37-a8273c2e007f" providerId="ADAL" clId="{91FCB9A1-10A7-4120-BB6E-056EAB1DFF50}" dt="2024-11-30T11:00:38.258" v="1378" actId="2711"/>
          <ac:spMkLst>
            <pc:docMk/>
            <pc:sldMk cId="278081511" sldId="302"/>
            <ac:spMk id="19" creationId="{A7720620-D5DF-04EE-848C-E56A7905ABC8}"/>
          </ac:spMkLst>
        </pc:spChg>
        <pc:spChg chg="mod">
          <ac:chgData name="Steinar Hjelset" userId="900bcac5-039b-480b-8b37-a8273c2e007f" providerId="ADAL" clId="{91FCB9A1-10A7-4120-BB6E-056EAB1DFF50}" dt="2024-11-30T11:00:38.258" v="1378" actId="2711"/>
          <ac:spMkLst>
            <pc:docMk/>
            <pc:sldMk cId="278081511" sldId="302"/>
            <ac:spMk id="22" creationId="{52CCD624-C8D8-6C61-66B4-9A5CFFA7A137}"/>
          </ac:spMkLst>
        </pc:spChg>
        <pc:spChg chg="mod">
          <ac:chgData name="Steinar Hjelset" userId="900bcac5-039b-480b-8b37-a8273c2e007f" providerId="ADAL" clId="{91FCB9A1-10A7-4120-BB6E-056EAB1DFF50}" dt="2024-11-30T11:00:38.258" v="1378" actId="2711"/>
          <ac:spMkLst>
            <pc:docMk/>
            <pc:sldMk cId="278081511" sldId="302"/>
            <ac:spMk id="25" creationId="{93E4405C-96A8-4FAA-D357-5483D8AC3392}"/>
          </ac:spMkLst>
        </pc:spChg>
        <pc:spChg chg="mod">
          <ac:chgData name="Steinar Hjelset" userId="900bcac5-039b-480b-8b37-a8273c2e007f" providerId="ADAL" clId="{91FCB9A1-10A7-4120-BB6E-056EAB1DFF50}" dt="2024-11-30T11:00:38.258" v="1378" actId="2711"/>
          <ac:spMkLst>
            <pc:docMk/>
            <pc:sldMk cId="278081511" sldId="302"/>
            <ac:spMk id="26" creationId="{4235B025-8922-D2E0-B062-B7F900BAB5A7}"/>
          </ac:spMkLst>
        </pc:spChg>
        <pc:spChg chg="mod">
          <ac:chgData name="Steinar Hjelset" userId="900bcac5-039b-480b-8b37-a8273c2e007f" providerId="ADAL" clId="{91FCB9A1-10A7-4120-BB6E-056EAB1DFF50}" dt="2024-11-30T11:00:38.258" v="1378" actId="2711"/>
          <ac:spMkLst>
            <pc:docMk/>
            <pc:sldMk cId="278081511" sldId="302"/>
            <ac:spMk id="27" creationId="{D1FED8D1-F1F6-14E8-DA56-E9E372CEDF3E}"/>
          </ac:spMkLst>
        </pc:spChg>
        <pc:spChg chg="mod">
          <ac:chgData name="Steinar Hjelset" userId="900bcac5-039b-480b-8b37-a8273c2e007f" providerId="ADAL" clId="{91FCB9A1-10A7-4120-BB6E-056EAB1DFF50}" dt="2024-12-13T11:49:42.740" v="1730" actId="20577"/>
          <ac:spMkLst>
            <pc:docMk/>
            <pc:sldMk cId="278081511" sldId="302"/>
            <ac:spMk id="30" creationId="{A834A1DA-9210-8A15-89F9-DF123BE15491}"/>
          </ac:spMkLst>
        </pc:spChg>
        <pc:spChg chg="mod">
          <ac:chgData name="Steinar Hjelset" userId="900bcac5-039b-480b-8b37-a8273c2e007f" providerId="ADAL" clId="{91FCB9A1-10A7-4120-BB6E-056EAB1DFF50}" dt="2024-12-13T11:50:09.521" v="1778" actId="20577"/>
          <ac:spMkLst>
            <pc:docMk/>
            <pc:sldMk cId="278081511" sldId="302"/>
            <ac:spMk id="31" creationId="{19EA2D3E-0499-62D0-6BE5-68C2E1AA7B6B}"/>
          </ac:spMkLst>
        </pc:spChg>
      </pc:sldChg>
      <pc:sldChg chg="addSp modSp mod">
        <pc:chgData name="Steinar Hjelset" userId="900bcac5-039b-480b-8b37-a8273c2e007f" providerId="ADAL" clId="{91FCB9A1-10A7-4120-BB6E-056EAB1DFF50}" dt="2024-12-18T09:31:15.543" v="5614"/>
        <pc:sldMkLst>
          <pc:docMk/>
          <pc:sldMk cId="1101534510" sldId="303"/>
        </pc:sldMkLst>
        <pc:spChg chg="add mod">
          <ac:chgData name="Steinar Hjelset" userId="900bcac5-039b-480b-8b37-a8273c2e007f" providerId="ADAL" clId="{91FCB9A1-10A7-4120-BB6E-056EAB1DFF50}" dt="2024-12-18T09:31:15.543" v="5614"/>
          <ac:spMkLst>
            <pc:docMk/>
            <pc:sldMk cId="1101534510" sldId="303"/>
            <ac:spMk id="2" creationId="{DB46361F-1FAF-3117-E9E8-5F963ADC567B}"/>
          </ac:spMkLst>
        </pc:spChg>
        <pc:spChg chg="mod">
          <ac:chgData name="Steinar Hjelset" userId="900bcac5-039b-480b-8b37-a8273c2e007f" providerId="ADAL" clId="{91FCB9A1-10A7-4120-BB6E-056EAB1DFF50}" dt="2024-11-30T11:00:44.177" v="1379" actId="2711"/>
          <ac:spMkLst>
            <pc:docMk/>
            <pc:sldMk cId="1101534510" sldId="303"/>
            <ac:spMk id="7" creationId="{899638F5-57E0-9DC3-8505-17F9230F0396}"/>
          </ac:spMkLst>
        </pc:spChg>
        <pc:spChg chg="mod">
          <ac:chgData name="Steinar Hjelset" userId="900bcac5-039b-480b-8b37-a8273c2e007f" providerId="ADAL" clId="{91FCB9A1-10A7-4120-BB6E-056EAB1DFF50}" dt="2024-11-30T11:00:44.177" v="1379" actId="2711"/>
          <ac:spMkLst>
            <pc:docMk/>
            <pc:sldMk cId="1101534510" sldId="303"/>
            <ac:spMk id="8" creationId="{00F892A3-3EF7-AD97-5A79-388397F3D86F}"/>
          </ac:spMkLst>
        </pc:spChg>
        <pc:spChg chg="mod">
          <ac:chgData name="Steinar Hjelset" userId="900bcac5-039b-480b-8b37-a8273c2e007f" providerId="ADAL" clId="{91FCB9A1-10A7-4120-BB6E-056EAB1DFF50}" dt="2024-11-30T11:00:44.177" v="1379" actId="2711"/>
          <ac:spMkLst>
            <pc:docMk/>
            <pc:sldMk cId="1101534510" sldId="303"/>
            <ac:spMk id="9" creationId="{5799D665-4EE4-7C3C-BC1E-C5D3E60C1AB3}"/>
          </ac:spMkLst>
        </pc:spChg>
        <pc:spChg chg="mod">
          <ac:chgData name="Steinar Hjelset" userId="900bcac5-039b-480b-8b37-a8273c2e007f" providerId="ADAL" clId="{91FCB9A1-10A7-4120-BB6E-056EAB1DFF50}" dt="2024-11-30T11:00:44.177" v="1379" actId="2711"/>
          <ac:spMkLst>
            <pc:docMk/>
            <pc:sldMk cId="1101534510" sldId="303"/>
            <ac:spMk id="10" creationId="{F546AEDF-B45B-A1C8-C12A-E173DCC0C2C7}"/>
          </ac:spMkLst>
        </pc:spChg>
        <pc:spChg chg="mod">
          <ac:chgData name="Steinar Hjelset" userId="900bcac5-039b-480b-8b37-a8273c2e007f" providerId="ADAL" clId="{91FCB9A1-10A7-4120-BB6E-056EAB1DFF50}" dt="2024-11-30T11:00:44.177" v="1379" actId="2711"/>
          <ac:spMkLst>
            <pc:docMk/>
            <pc:sldMk cId="1101534510" sldId="303"/>
            <ac:spMk id="11" creationId="{268DBEB4-60BF-0F93-5435-B5495A619FCF}"/>
          </ac:spMkLst>
        </pc:spChg>
        <pc:spChg chg="mod">
          <ac:chgData name="Steinar Hjelset" userId="900bcac5-039b-480b-8b37-a8273c2e007f" providerId="ADAL" clId="{91FCB9A1-10A7-4120-BB6E-056EAB1DFF50}" dt="2024-11-30T11:00:44.177" v="1379" actId="2711"/>
          <ac:spMkLst>
            <pc:docMk/>
            <pc:sldMk cId="1101534510" sldId="303"/>
            <ac:spMk id="12" creationId="{FDE98353-05A5-7DE3-4F8F-2EA04D75EC53}"/>
          </ac:spMkLst>
        </pc:spChg>
        <pc:spChg chg="mod">
          <ac:chgData name="Steinar Hjelset" userId="900bcac5-039b-480b-8b37-a8273c2e007f" providerId="ADAL" clId="{91FCB9A1-10A7-4120-BB6E-056EAB1DFF50}" dt="2024-11-30T11:00:44.177" v="1379" actId="2711"/>
          <ac:spMkLst>
            <pc:docMk/>
            <pc:sldMk cId="1101534510" sldId="303"/>
            <ac:spMk id="13" creationId="{2FC07AF3-9EBB-0AFE-9D11-4FE7D3BE1012}"/>
          </ac:spMkLst>
        </pc:spChg>
        <pc:spChg chg="mod">
          <ac:chgData name="Steinar Hjelset" userId="900bcac5-039b-480b-8b37-a8273c2e007f" providerId="ADAL" clId="{91FCB9A1-10A7-4120-BB6E-056EAB1DFF50}" dt="2024-11-30T11:00:44.177" v="1379" actId="2711"/>
          <ac:spMkLst>
            <pc:docMk/>
            <pc:sldMk cId="1101534510" sldId="303"/>
            <ac:spMk id="19" creationId="{926A5458-9DFE-44E4-713F-7349D66E9700}"/>
          </ac:spMkLst>
        </pc:spChg>
        <pc:spChg chg="mod">
          <ac:chgData name="Steinar Hjelset" userId="900bcac5-039b-480b-8b37-a8273c2e007f" providerId="ADAL" clId="{91FCB9A1-10A7-4120-BB6E-056EAB1DFF50}" dt="2024-11-30T11:00:44.177" v="1379" actId="2711"/>
          <ac:spMkLst>
            <pc:docMk/>
            <pc:sldMk cId="1101534510" sldId="303"/>
            <ac:spMk id="22" creationId="{4451A2CF-D40A-B977-7C2F-39CCE250E031}"/>
          </ac:spMkLst>
        </pc:spChg>
        <pc:spChg chg="mod">
          <ac:chgData name="Steinar Hjelset" userId="900bcac5-039b-480b-8b37-a8273c2e007f" providerId="ADAL" clId="{91FCB9A1-10A7-4120-BB6E-056EAB1DFF50}" dt="2024-11-30T11:00:44.177" v="1379" actId="2711"/>
          <ac:spMkLst>
            <pc:docMk/>
            <pc:sldMk cId="1101534510" sldId="303"/>
            <ac:spMk id="25" creationId="{93E4405C-96A8-4FAA-D357-5483D8AC3392}"/>
          </ac:spMkLst>
        </pc:spChg>
        <pc:spChg chg="mod">
          <ac:chgData name="Steinar Hjelset" userId="900bcac5-039b-480b-8b37-a8273c2e007f" providerId="ADAL" clId="{91FCB9A1-10A7-4120-BB6E-056EAB1DFF50}" dt="2024-11-30T11:00:44.177" v="1379" actId="2711"/>
          <ac:spMkLst>
            <pc:docMk/>
            <pc:sldMk cId="1101534510" sldId="303"/>
            <ac:spMk id="26" creationId="{4235B025-8922-D2E0-B062-B7F900BAB5A7}"/>
          </ac:spMkLst>
        </pc:spChg>
        <pc:spChg chg="mod">
          <ac:chgData name="Steinar Hjelset" userId="900bcac5-039b-480b-8b37-a8273c2e007f" providerId="ADAL" clId="{91FCB9A1-10A7-4120-BB6E-056EAB1DFF50}" dt="2024-11-30T11:00:44.177" v="1379" actId="2711"/>
          <ac:spMkLst>
            <pc:docMk/>
            <pc:sldMk cId="1101534510" sldId="303"/>
            <ac:spMk id="27" creationId="{D1FED8D1-F1F6-14E8-DA56-E9E372CEDF3E}"/>
          </ac:spMkLst>
        </pc:spChg>
        <pc:spChg chg="mod">
          <ac:chgData name="Steinar Hjelset" userId="900bcac5-039b-480b-8b37-a8273c2e007f" providerId="ADAL" clId="{91FCB9A1-10A7-4120-BB6E-056EAB1DFF50}" dt="2024-12-13T11:50:24.694" v="1781" actId="20577"/>
          <ac:spMkLst>
            <pc:docMk/>
            <pc:sldMk cId="1101534510" sldId="303"/>
            <ac:spMk id="30" creationId="{47379707-E100-DDD1-847E-25C0301D644D}"/>
          </ac:spMkLst>
        </pc:spChg>
        <pc:spChg chg="mod">
          <ac:chgData name="Steinar Hjelset" userId="900bcac5-039b-480b-8b37-a8273c2e007f" providerId="ADAL" clId="{91FCB9A1-10A7-4120-BB6E-056EAB1DFF50}" dt="2024-12-13T11:51:11.538" v="1857" actId="20577"/>
          <ac:spMkLst>
            <pc:docMk/>
            <pc:sldMk cId="1101534510" sldId="303"/>
            <ac:spMk id="31" creationId="{73BE01BE-B72E-6BD9-1618-A18D96CC09A0}"/>
          </ac:spMkLst>
        </pc:spChg>
      </pc:sldChg>
      <pc:sldChg chg="addSp modSp mod">
        <pc:chgData name="Steinar Hjelset" userId="900bcac5-039b-480b-8b37-a8273c2e007f" providerId="ADAL" clId="{91FCB9A1-10A7-4120-BB6E-056EAB1DFF50}" dt="2024-12-18T09:31:23.603" v="5623" actId="207"/>
        <pc:sldMkLst>
          <pc:docMk/>
          <pc:sldMk cId="3073844157" sldId="304"/>
        </pc:sldMkLst>
        <pc:spChg chg="add mod">
          <ac:chgData name="Steinar Hjelset" userId="900bcac5-039b-480b-8b37-a8273c2e007f" providerId="ADAL" clId="{91FCB9A1-10A7-4120-BB6E-056EAB1DFF50}" dt="2024-12-18T09:31:23.603" v="5623" actId="207"/>
          <ac:spMkLst>
            <pc:docMk/>
            <pc:sldMk cId="3073844157" sldId="304"/>
            <ac:spMk id="2" creationId="{54C3F510-79E2-7C5D-54C6-BD4734B6F49E}"/>
          </ac:spMkLst>
        </pc:spChg>
        <pc:spChg chg="mod">
          <ac:chgData name="Steinar Hjelset" userId="900bcac5-039b-480b-8b37-a8273c2e007f" providerId="ADAL" clId="{91FCB9A1-10A7-4120-BB6E-056EAB1DFF50}" dt="2024-11-30T11:00:50.438" v="1380" actId="2711"/>
          <ac:spMkLst>
            <pc:docMk/>
            <pc:sldMk cId="3073844157" sldId="304"/>
            <ac:spMk id="7" creationId="{899638F5-57E0-9DC3-8505-17F9230F0396}"/>
          </ac:spMkLst>
        </pc:spChg>
        <pc:spChg chg="mod">
          <ac:chgData name="Steinar Hjelset" userId="900bcac5-039b-480b-8b37-a8273c2e007f" providerId="ADAL" clId="{91FCB9A1-10A7-4120-BB6E-056EAB1DFF50}" dt="2024-11-30T11:00:50.438" v="1380" actId="2711"/>
          <ac:spMkLst>
            <pc:docMk/>
            <pc:sldMk cId="3073844157" sldId="304"/>
            <ac:spMk id="8" creationId="{00F892A3-3EF7-AD97-5A79-388397F3D86F}"/>
          </ac:spMkLst>
        </pc:spChg>
        <pc:spChg chg="mod">
          <ac:chgData name="Steinar Hjelset" userId="900bcac5-039b-480b-8b37-a8273c2e007f" providerId="ADAL" clId="{91FCB9A1-10A7-4120-BB6E-056EAB1DFF50}" dt="2024-11-30T11:00:50.438" v="1380" actId="2711"/>
          <ac:spMkLst>
            <pc:docMk/>
            <pc:sldMk cId="3073844157" sldId="304"/>
            <ac:spMk id="9" creationId="{5799D665-4EE4-7C3C-BC1E-C5D3E60C1AB3}"/>
          </ac:spMkLst>
        </pc:spChg>
        <pc:spChg chg="mod">
          <ac:chgData name="Steinar Hjelset" userId="900bcac5-039b-480b-8b37-a8273c2e007f" providerId="ADAL" clId="{91FCB9A1-10A7-4120-BB6E-056EAB1DFF50}" dt="2024-11-30T11:00:50.438" v="1380" actId="2711"/>
          <ac:spMkLst>
            <pc:docMk/>
            <pc:sldMk cId="3073844157" sldId="304"/>
            <ac:spMk id="10" creationId="{F546AEDF-B45B-A1C8-C12A-E173DCC0C2C7}"/>
          </ac:spMkLst>
        </pc:spChg>
        <pc:spChg chg="mod">
          <ac:chgData name="Steinar Hjelset" userId="900bcac5-039b-480b-8b37-a8273c2e007f" providerId="ADAL" clId="{91FCB9A1-10A7-4120-BB6E-056EAB1DFF50}" dt="2024-11-30T11:00:50.438" v="1380" actId="2711"/>
          <ac:spMkLst>
            <pc:docMk/>
            <pc:sldMk cId="3073844157" sldId="304"/>
            <ac:spMk id="11" creationId="{268DBEB4-60BF-0F93-5435-B5495A619FCF}"/>
          </ac:spMkLst>
        </pc:spChg>
        <pc:spChg chg="mod">
          <ac:chgData name="Steinar Hjelset" userId="900bcac5-039b-480b-8b37-a8273c2e007f" providerId="ADAL" clId="{91FCB9A1-10A7-4120-BB6E-056EAB1DFF50}" dt="2024-11-30T11:00:50.438" v="1380" actId="2711"/>
          <ac:spMkLst>
            <pc:docMk/>
            <pc:sldMk cId="3073844157" sldId="304"/>
            <ac:spMk id="12" creationId="{FDE98353-05A5-7DE3-4F8F-2EA04D75EC53}"/>
          </ac:spMkLst>
        </pc:spChg>
        <pc:spChg chg="mod">
          <ac:chgData name="Steinar Hjelset" userId="900bcac5-039b-480b-8b37-a8273c2e007f" providerId="ADAL" clId="{91FCB9A1-10A7-4120-BB6E-056EAB1DFF50}" dt="2024-11-30T11:00:50.438" v="1380" actId="2711"/>
          <ac:spMkLst>
            <pc:docMk/>
            <pc:sldMk cId="3073844157" sldId="304"/>
            <ac:spMk id="13" creationId="{2FC07AF3-9EBB-0AFE-9D11-4FE7D3BE1012}"/>
          </ac:spMkLst>
        </pc:spChg>
        <pc:spChg chg="mod">
          <ac:chgData name="Steinar Hjelset" userId="900bcac5-039b-480b-8b37-a8273c2e007f" providerId="ADAL" clId="{91FCB9A1-10A7-4120-BB6E-056EAB1DFF50}" dt="2024-11-30T11:00:50.438" v="1380" actId="2711"/>
          <ac:spMkLst>
            <pc:docMk/>
            <pc:sldMk cId="3073844157" sldId="304"/>
            <ac:spMk id="19" creationId="{8C80E898-DAFE-F1BA-7BF4-472751156E36}"/>
          </ac:spMkLst>
        </pc:spChg>
        <pc:spChg chg="mod">
          <ac:chgData name="Steinar Hjelset" userId="900bcac5-039b-480b-8b37-a8273c2e007f" providerId="ADAL" clId="{91FCB9A1-10A7-4120-BB6E-056EAB1DFF50}" dt="2024-11-30T11:00:50.438" v="1380" actId="2711"/>
          <ac:spMkLst>
            <pc:docMk/>
            <pc:sldMk cId="3073844157" sldId="304"/>
            <ac:spMk id="22" creationId="{85DA987C-CD1F-CA64-C4BB-BF24E887EE93}"/>
          </ac:spMkLst>
        </pc:spChg>
        <pc:spChg chg="mod">
          <ac:chgData name="Steinar Hjelset" userId="900bcac5-039b-480b-8b37-a8273c2e007f" providerId="ADAL" clId="{91FCB9A1-10A7-4120-BB6E-056EAB1DFF50}" dt="2024-11-30T11:00:50.438" v="1380" actId="2711"/>
          <ac:spMkLst>
            <pc:docMk/>
            <pc:sldMk cId="3073844157" sldId="304"/>
            <ac:spMk id="25" creationId="{93E4405C-96A8-4FAA-D357-5483D8AC3392}"/>
          </ac:spMkLst>
        </pc:spChg>
        <pc:spChg chg="mod">
          <ac:chgData name="Steinar Hjelset" userId="900bcac5-039b-480b-8b37-a8273c2e007f" providerId="ADAL" clId="{91FCB9A1-10A7-4120-BB6E-056EAB1DFF50}" dt="2024-11-30T11:00:50.438" v="1380" actId="2711"/>
          <ac:spMkLst>
            <pc:docMk/>
            <pc:sldMk cId="3073844157" sldId="304"/>
            <ac:spMk id="26" creationId="{4235B025-8922-D2E0-B062-B7F900BAB5A7}"/>
          </ac:spMkLst>
        </pc:spChg>
        <pc:spChg chg="mod">
          <ac:chgData name="Steinar Hjelset" userId="900bcac5-039b-480b-8b37-a8273c2e007f" providerId="ADAL" clId="{91FCB9A1-10A7-4120-BB6E-056EAB1DFF50}" dt="2024-11-30T11:00:50.438" v="1380" actId="2711"/>
          <ac:spMkLst>
            <pc:docMk/>
            <pc:sldMk cId="3073844157" sldId="304"/>
            <ac:spMk id="27" creationId="{D1FED8D1-F1F6-14E8-DA56-E9E372CEDF3E}"/>
          </ac:spMkLst>
        </pc:spChg>
        <pc:spChg chg="mod">
          <ac:chgData name="Steinar Hjelset" userId="900bcac5-039b-480b-8b37-a8273c2e007f" providerId="ADAL" clId="{91FCB9A1-10A7-4120-BB6E-056EAB1DFF50}" dt="2024-11-30T11:00:50.438" v="1380" actId="2711"/>
          <ac:spMkLst>
            <pc:docMk/>
            <pc:sldMk cId="3073844157" sldId="304"/>
            <ac:spMk id="30" creationId="{EB8DA6A2-4E52-6CE0-2C0C-8710EE36336E}"/>
          </ac:spMkLst>
        </pc:spChg>
        <pc:spChg chg="mod">
          <ac:chgData name="Steinar Hjelset" userId="900bcac5-039b-480b-8b37-a8273c2e007f" providerId="ADAL" clId="{91FCB9A1-10A7-4120-BB6E-056EAB1DFF50}" dt="2024-12-18T09:09:01.332" v="2719" actId="6549"/>
          <ac:spMkLst>
            <pc:docMk/>
            <pc:sldMk cId="3073844157" sldId="304"/>
            <ac:spMk id="31" creationId="{280EB856-8150-C6C9-0316-1E5C7E0ADAFB}"/>
          </ac:spMkLst>
        </pc:spChg>
      </pc:sldChg>
      <pc:sldChg chg="modSp del mod">
        <pc:chgData name="Steinar Hjelset" userId="900bcac5-039b-480b-8b37-a8273c2e007f" providerId="ADAL" clId="{91FCB9A1-10A7-4120-BB6E-056EAB1DFF50}" dt="2024-11-30T10:56:41.290" v="1289" actId="47"/>
        <pc:sldMkLst>
          <pc:docMk/>
          <pc:sldMk cId="3432422535" sldId="305"/>
        </pc:sldMkLst>
        <pc:spChg chg="mod">
          <ac:chgData name="Steinar Hjelset" userId="900bcac5-039b-480b-8b37-a8273c2e007f" providerId="ADAL" clId="{91FCB9A1-10A7-4120-BB6E-056EAB1DFF50}" dt="2024-11-30T10:28:20.224" v="465" actId="20577"/>
          <ac:spMkLst>
            <pc:docMk/>
            <pc:sldMk cId="3432422535" sldId="305"/>
            <ac:spMk id="2" creationId="{7135B349-76D7-4828-5B46-9CC8C6CEFC7D}"/>
          </ac:spMkLst>
        </pc:spChg>
      </pc:sldChg>
      <pc:sldChg chg="addSp modSp mod">
        <pc:chgData name="Steinar Hjelset" userId="900bcac5-039b-480b-8b37-a8273c2e007f" providerId="ADAL" clId="{91FCB9A1-10A7-4120-BB6E-056EAB1DFF50}" dt="2024-12-18T09:30:47.840" v="5598"/>
        <pc:sldMkLst>
          <pc:docMk/>
          <pc:sldMk cId="4009291880" sldId="306"/>
        </pc:sldMkLst>
        <pc:spChg chg="add mod">
          <ac:chgData name="Steinar Hjelset" userId="900bcac5-039b-480b-8b37-a8273c2e007f" providerId="ADAL" clId="{91FCB9A1-10A7-4120-BB6E-056EAB1DFF50}" dt="2024-12-18T09:30:47.840" v="5598"/>
          <ac:spMkLst>
            <pc:docMk/>
            <pc:sldMk cId="4009291880" sldId="306"/>
            <ac:spMk id="2" creationId="{ED6888C5-0E3E-8AF2-DF81-9712A1786812}"/>
          </ac:spMkLst>
        </pc:spChg>
        <pc:spChg chg="mod">
          <ac:chgData name="Steinar Hjelset" userId="900bcac5-039b-480b-8b37-a8273c2e007f" providerId="ADAL" clId="{91FCB9A1-10A7-4120-BB6E-056EAB1DFF50}" dt="2024-11-30T11:00:55.677" v="1381" actId="2711"/>
          <ac:spMkLst>
            <pc:docMk/>
            <pc:sldMk cId="4009291880" sldId="306"/>
            <ac:spMk id="8" creationId="{90388D07-86E0-5075-AA6A-BC399934B666}"/>
          </ac:spMkLst>
        </pc:spChg>
        <pc:spChg chg="mod">
          <ac:chgData name="Steinar Hjelset" userId="900bcac5-039b-480b-8b37-a8273c2e007f" providerId="ADAL" clId="{91FCB9A1-10A7-4120-BB6E-056EAB1DFF50}" dt="2024-11-30T11:00:55.677" v="1381" actId="2711"/>
          <ac:spMkLst>
            <pc:docMk/>
            <pc:sldMk cId="4009291880" sldId="306"/>
            <ac:spMk id="9" creationId="{586E721E-342B-BEA3-65DE-D91706230AEF}"/>
          </ac:spMkLst>
        </pc:spChg>
        <pc:spChg chg="mod">
          <ac:chgData name="Steinar Hjelset" userId="900bcac5-039b-480b-8b37-a8273c2e007f" providerId="ADAL" clId="{91FCB9A1-10A7-4120-BB6E-056EAB1DFF50}" dt="2024-11-30T11:00:55.677" v="1381" actId="2711"/>
          <ac:spMkLst>
            <pc:docMk/>
            <pc:sldMk cId="4009291880" sldId="306"/>
            <ac:spMk id="10" creationId="{41ADC1AC-8673-47DA-20E4-D1009EBF0863}"/>
          </ac:spMkLst>
        </pc:spChg>
        <pc:spChg chg="mod">
          <ac:chgData name="Steinar Hjelset" userId="900bcac5-039b-480b-8b37-a8273c2e007f" providerId="ADAL" clId="{91FCB9A1-10A7-4120-BB6E-056EAB1DFF50}" dt="2024-11-30T11:00:55.677" v="1381" actId="2711"/>
          <ac:spMkLst>
            <pc:docMk/>
            <pc:sldMk cId="4009291880" sldId="306"/>
            <ac:spMk id="11" creationId="{F14881E5-3DE4-D63A-5BB2-3B47953953D0}"/>
          </ac:spMkLst>
        </pc:spChg>
        <pc:spChg chg="mod">
          <ac:chgData name="Steinar Hjelset" userId="900bcac5-039b-480b-8b37-a8273c2e007f" providerId="ADAL" clId="{91FCB9A1-10A7-4120-BB6E-056EAB1DFF50}" dt="2024-11-30T11:00:55.677" v="1381" actId="2711"/>
          <ac:spMkLst>
            <pc:docMk/>
            <pc:sldMk cId="4009291880" sldId="306"/>
            <ac:spMk id="14" creationId="{3AF5F10E-C20A-C922-6322-6BF1B07E9779}"/>
          </ac:spMkLst>
        </pc:spChg>
        <pc:spChg chg="mod">
          <ac:chgData name="Steinar Hjelset" userId="900bcac5-039b-480b-8b37-a8273c2e007f" providerId="ADAL" clId="{91FCB9A1-10A7-4120-BB6E-056EAB1DFF50}" dt="2024-11-30T11:00:55.677" v="1381" actId="2711"/>
          <ac:spMkLst>
            <pc:docMk/>
            <pc:sldMk cId="4009291880" sldId="306"/>
            <ac:spMk id="15" creationId="{DC98378C-1DA2-3C0F-E4EE-59D78CB72717}"/>
          </ac:spMkLst>
        </pc:spChg>
        <pc:spChg chg="mod">
          <ac:chgData name="Steinar Hjelset" userId="900bcac5-039b-480b-8b37-a8273c2e007f" providerId="ADAL" clId="{91FCB9A1-10A7-4120-BB6E-056EAB1DFF50}" dt="2024-11-30T11:00:58.235" v="1382" actId="20577"/>
          <ac:spMkLst>
            <pc:docMk/>
            <pc:sldMk cId="4009291880" sldId="306"/>
            <ac:spMk id="16" creationId="{01E588E5-7AF4-1674-8DF1-E57B614A8AB4}"/>
          </ac:spMkLst>
        </pc:spChg>
        <pc:spChg chg="mod">
          <ac:chgData name="Steinar Hjelset" userId="900bcac5-039b-480b-8b37-a8273c2e007f" providerId="ADAL" clId="{91FCB9A1-10A7-4120-BB6E-056EAB1DFF50}" dt="2024-11-30T11:00:55.677" v="1381" actId="2711"/>
          <ac:spMkLst>
            <pc:docMk/>
            <pc:sldMk cId="4009291880" sldId="306"/>
            <ac:spMk id="17" creationId="{D26293D6-194F-A497-C049-D10C7E78AE3C}"/>
          </ac:spMkLst>
        </pc:spChg>
        <pc:spChg chg="mod">
          <ac:chgData name="Steinar Hjelset" userId="900bcac5-039b-480b-8b37-a8273c2e007f" providerId="ADAL" clId="{91FCB9A1-10A7-4120-BB6E-056EAB1DFF50}" dt="2024-11-30T11:00:55.677" v="1381" actId="2711"/>
          <ac:spMkLst>
            <pc:docMk/>
            <pc:sldMk cId="4009291880" sldId="306"/>
            <ac:spMk id="18" creationId="{A172FB1E-4AB6-E4AB-C942-22AF758206EF}"/>
          </ac:spMkLst>
        </pc:spChg>
        <pc:spChg chg="mod">
          <ac:chgData name="Steinar Hjelset" userId="900bcac5-039b-480b-8b37-a8273c2e007f" providerId="ADAL" clId="{91FCB9A1-10A7-4120-BB6E-056EAB1DFF50}" dt="2024-11-30T11:00:55.677" v="1381" actId="2711"/>
          <ac:spMkLst>
            <pc:docMk/>
            <pc:sldMk cId="4009291880" sldId="306"/>
            <ac:spMk id="20" creationId="{803D0858-0EF2-BBBE-DFDA-DE8CB209AD8F}"/>
          </ac:spMkLst>
        </pc:spChg>
        <pc:spChg chg="mod">
          <ac:chgData name="Steinar Hjelset" userId="900bcac5-039b-480b-8b37-a8273c2e007f" providerId="ADAL" clId="{91FCB9A1-10A7-4120-BB6E-056EAB1DFF50}" dt="2024-11-30T11:00:55.677" v="1381" actId="2711"/>
          <ac:spMkLst>
            <pc:docMk/>
            <pc:sldMk cId="4009291880" sldId="306"/>
            <ac:spMk id="26" creationId="{5440D229-8714-B324-F28A-DBC90521784B}"/>
          </ac:spMkLst>
        </pc:spChg>
      </pc:sldChg>
      <pc:sldChg chg="del">
        <pc:chgData name="Steinar Hjelset" userId="900bcac5-039b-480b-8b37-a8273c2e007f" providerId="ADAL" clId="{91FCB9A1-10A7-4120-BB6E-056EAB1DFF50}" dt="2024-11-30T10:32:42.780" v="498" actId="47"/>
        <pc:sldMkLst>
          <pc:docMk/>
          <pc:sldMk cId="776287703" sldId="307"/>
        </pc:sldMkLst>
      </pc:sldChg>
      <pc:sldChg chg="del">
        <pc:chgData name="Steinar Hjelset" userId="900bcac5-039b-480b-8b37-a8273c2e007f" providerId="ADAL" clId="{91FCB9A1-10A7-4120-BB6E-056EAB1DFF50}" dt="2024-11-30T10:32:42.780" v="498" actId="47"/>
        <pc:sldMkLst>
          <pc:docMk/>
          <pc:sldMk cId="950566800" sldId="308"/>
        </pc:sldMkLst>
      </pc:sldChg>
      <pc:sldChg chg="del">
        <pc:chgData name="Steinar Hjelset" userId="900bcac5-039b-480b-8b37-a8273c2e007f" providerId="ADAL" clId="{91FCB9A1-10A7-4120-BB6E-056EAB1DFF50}" dt="2024-11-30T10:32:42.780" v="498" actId="47"/>
        <pc:sldMkLst>
          <pc:docMk/>
          <pc:sldMk cId="2522975954" sldId="309"/>
        </pc:sldMkLst>
      </pc:sldChg>
      <pc:sldChg chg="addSp modSp mod">
        <pc:chgData name="Steinar Hjelset" userId="900bcac5-039b-480b-8b37-a8273c2e007f" providerId="ADAL" clId="{91FCB9A1-10A7-4120-BB6E-056EAB1DFF50}" dt="2024-12-19T07:17:14.035" v="7267" actId="20577"/>
        <pc:sldMkLst>
          <pc:docMk/>
          <pc:sldMk cId="3849384590" sldId="310"/>
        </pc:sldMkLst>
        <pc:spChg chg="mod">
          <ac:chgData name="Steinar Hjelset" userId="900bcac5-039b-480b-8b37-a8273c2e007f" providerId="ADAL" clId="{91FCB9A1-10A7-4120-BB6E-056EAB1DFF50}" dt="2024-11-30T11:01:42.634" v="1393" actId="2711"/>
          <ac:spMkLst>
            <pc:docMk/>
            <pc:sldMk cId="3849384590" sldId="310"/>
            <ac:spMk id="2" creationId="{7962C9ED-CE12-DB2D-9CD6-D127C92FBE41}"/>
          </ac:spMkLst>
        </pc:spChg>
        <pc:spChg chg="add mod">
          <ac:chgData name="Steinar Hjelset" userId="900bcac5-039b-480b-8b37-a8273c2e007f" providerId="ADAL" clId="{91FCB9A1-10A7-4120-BB6E-056EAB1DFF50}" dt="2024-12-18T09:30:58.244" v="5604"/>
          <ac:spMkLst>
            <pc:docMk/>
            <pc:sldMk cId="3849384590" sldId="310"/>
            <ac:spMk id="3" creationId="{4E2B2024-6602-700E-C99B-6376BE254566}"/>
          </ac:spMkLst>
        </pc:spChg>
        <pc:spChg chg="mod">
          <ac:chgData name="Steinar Hjelset" userId="900bcac5-039b-480b-8b37-a8273c2e007f" providerId="ADAL" clId="{91FCB9A1-10A7-4120-BB6E-056EAB1DFF50}" dt="2024-11-30T11:01:42.634" v="1393" actId="2711"/>
          <ac:spMkLst>
            <pc:docMk/>
            <pc:sldMk cId="3849384590" sldId="310"/>
            <ac:spMk id="25" creationId="{E0EE2B69-C28F-5BE9-4C4A-1FE86BE6D9FA}"/>
          </ac:spMkLst>
        </pc:spChg>
        <pc:spChg chg="mod">
          <ac:chgData name="Steinar Hjelset" userId="900bcac5-039b-480b-8b37-a8273c2e007f" providerId="ADAL" clId="{91FCB9A1-10A7-4120-BB6E-056EAB1DFF50}" dt="2024-11-30T11:01:42.634" v="1393" actId="2711"/>
          <ac:spMkLst>
            <pc:docMk/>
            <pc:sldMk cId="3849384590" sldId="310"/>
            <ac:spMk id="26" creationId="{74A33DE5-6FA4-B0F5-DE9F-32CEEB1BDC65}"/>
          </ac:spMkLst>
        </pc:spChg>
        <pc:spChg chg="mod">
          <ac:chgData name="Steinar Hjelset" userId="900bcac5-039b-480b-8b37-a8273c2e007f" providerId="ADAL" clId="{91FCB9A1-10A7-4120-BB6E-056EAB1DFF50}" dt="2024-11-30T11:01:45.186" v="1394" actId="20577"/>
          <ac:spMkLst>
            <pc:docMk/>
            <pc:sldMk cId="3849384590" sldId="310"/>
            <ac:spMk id="27" creationId="{B4DA4C81-B463-8449-7BAD-F8F2F2896C7A}"/>
          </ac:spMkLst>
        </pc:spChg>
        <pc:spChg chg="mod">
          <ac:chgData name="Steinar Hjelset" userId="900bcac5-039b-480b-8b37-a8273c2e007f" providerId="ADAL" clId="{91FCB9A1-10A7-4120-BB6E-056EAB1DFF50}" dt="2024-11-30T11:01:42.634" v="1393" actId="2711"/>
          <ac:spMkLst>
            <pc:docMk/>
            <pc:sldMk cId="3849384590" sldId="310"/>
            <ac:spMk id="28" creationId="{E554FB55-95DF-58F1-889C-D0B7B5FA4A6A}"/>
          </ac:spMkLst>
        </pc:spChg>
        <pc:spChg chg="mod">
          <ac:chgData name="Steinar Hjelset" userId="900bcac5-039b-480b-8b37-a8273c2e007f" providerId="ADAL" clId="{91FCB9A1-10A7-4120-BB6E-056EAB1DFF50}" dt="2024-11-30T11:01:42.634" v="1393" actId="2711"/>
          <ac:spMkLst>
            <pc:docMk/>
            <pc:sldMk cId="3849384590" sldId="310"/>
            <ac:spMk id="29" creationId="{34BBA687-12F7-63B4-3FC2-6258EAB58266}"/>
          </ac:spMkLst>
        </pc:spChg>
        <pc:spChg chg="mod">
          <ac:chgData name="Steinar Hjelset" userId="900bcac5-039b-480b-8b37-a8273c2e007f" providerId="ADAL" clId="{91FCB9A1-10A7-4120-BB6E-056EAB1DFF50}" dt="2024-11-30T11:01:42.634" v="1393" actId="2711"/>
          <ac:spMkLst>
            <pc:docMk/>
            <pc:sldMk cId="3849384590" sldId="310"/>
            <ac:spMk id="30" creationId="{E1137937-432A-CF7B-D204-1CDAAEC11A24}"/>
          </ac:spMkLst>
        </pc:spChg>
        <pc:spChg chg="mod">
          <ac:chgData name="Steinar Hjelset" userId="900bcac5-039b-480b-8b37-a8273c2e007f" providerId="ADAL" clId="{91FCB9A1-10A7-4120-BB6E-056EAB1DFF50}" dt="2024-11-30T11:01:42.634" v="1393" actId="2711"/>
          <ac:spMkLst>
            <pc:docMk/>
            <pc:sldMk cId="3849384590" sldId="310"/>
            <ac:spMk id="45" creationId="{CAFC66A4-DEEF-F0AC-1016-A2190E08734A}"/>
          </ac:spMkLst>
        </pc:spChg>
        <pc:spChg chg="mod">
          <ac:chgData name="Steinar Hjelset" userId="900bcac5-039b-480b-8b37-a8273c2e007f" providerId="ADAL" clId="{91FCB9A1-10A7-4120-BB6E-056EAB1DFF50}" dt="2024-12-18T09:45:34.500" v="6875" actId="27636"/>
          <ac:spMkLst>
            <pc:docMk/>
            <pc:sldMk cId="3849384590" sldId="310"/>
            <ac:spMk id="46" creationId="{1F69352A-96CA-9AF6-7E9A-50A4C2555247}"/>
          </ac:spMkLst>
        </pc:spChg>
        <pc:spChg chg="mod">
          <ac:chgData name="Steinar Hjelset" userId="900bcac5-039b-480b-8b37-a8273c2e007f" providerId="ADAL" clId="{91FCB9A1-10A7-4120-BB6E-056EAB1DFF50}" dt="2024-12-19T07:17:14.035" v="7267" actId="20577"/>
          <ac:spMkLst>
            <pc:docMk/>
            <pc:sldMk cId="3849384590" sldId="310"/>
            <ac:spMk id="47" creationId="{68E8B6CD-3480-7B7E-00BF-E2D13E32DF9C}"/>
          </ac:spMkLst>
        </pc:spChg>
        <pc:spChg chg="mod">
          <ac:chgData name="Steinar Hjelset" userId="900bcac5-039b-480b-8b37-a8273c2e007f" providerId="ADAL" clId="{91FCB9A1-10A7-4120-BB6E-056EAB1DFF50}" dt="2024-11-30T11:01:42.634" v="1393" actId="2711"/>
          <ac:spMkLst>
            <pc:docMk/>
            <pc:sldMk cId="3849384590" sldId="310"/>
            <ac:spMk id="48" creationId="{C88FF31C-77F5-1F22-4BBD-0EA9995F2A18}"/>
          </ac:spMkLst>
        </pc:spChg>
      </pc:sldChg>
      <pc:sldChg chg="addSp delSp modSp mod">
        <pc:chgData name="Steinar Hjelset" userId="900bcac5-039b-480b-8b37-a8273c2e007f" providerId="ADAL" clId="{91FCB9A1-10A7-4120-BB6E-056EAB1DFF50}" dt="2024-12-18T09:48:46.532" v="7108"/>
        <pc:sldMkLst>
          <pc:docMk/>
          <pc:sldMk cId="4237713414" sldId="311"/>
        </pc:sldMkLst>
        <pc:spChg chg="add del mod">
          <ac:chgData name="Steinar Hjelset" userId="900bcac5-039b-480b-8b37-a8273c2e007f" providerId="ADAL" clId="{91FCB9A1-10A7-4120-BB6E-056EAB1DFF50}" dt="2024-12-18T09:31:03.109" v="5605" actId="478"/>
          <ac:spMkLst>
            <pc:docMk/>
            <pc:sldMk cId="4237713414" sldId="311"/>
            <ac:spMk id="2" creationId="{64C4E4E7-D7B2-057F-8CC8-C038B51BD6CF}"/>
          </ac:spMkLst>
        </pc:spChg>
        <pc:spChg chg="add mod">
          <ac:chgData name="Steinar Hjelset" userId="900bcac5-039b-480b-8b37-a8273c2e007f" providerId="ADAL" clId="{91FCB9A1-10A7-4120-BB6E-056EAB1DFF50}" dt="2024-12-18T09:48:46.532" v="7108"/>
          <ac:spMkLst>
            <pc:docMk/>
            <pc:sldMk cId="4237713414" sldId="311"/>
            <ac:spMk id="3" creationId="{BE4B7790-59C1-83DA-8FBB-2AFFFD8A9DBB}"/>
          </ac:spMkLst>
        </pc:spChg>
        <pc:spChg chg="mod">
          <ac:chgData name="Steinar Hjelset" userId="900bcac5-039b-480b-8b37-a8273c2e007f" providerId="ADAL" clId="{91FCB9A1-10A7-4120-BB6E-056EAB1DFF50}" dt="2024-11-30T11:01:50.718" v="1395" actId="2711"/>
          <ac:spMkLst>
            <pc:docMk/>
            <pc:sldMk cId="4237713414" sldId="311"/>
            <ac:spMk id="20" creationId="{803D0858-0EF2-BBBE-DFDA-DE8CB209AD8F}"/>
          </ac:spMkLst>
        </pc:spChg>
        <pc:spChg chg="mod">
          <ac:chgData name="Steinar Hjelset" userId="900bcac5-039b-480b-8b37-a8273c2e007f" providerId="ADAL" clId="{91FCB9A1-10A7-4120-BB6E-056EAB1DFF50}" dt="2024-11-30T11:01:50.718" v="1395" actId="2711"/>
          <ac:spMkLst>
            <pc:docMk/>
            <pc:sldMk cId="4237713414" sldId="311"/>
            <ac:spMk id="24" creationId="{20E0DACF-01DC-B35A-209E-A38BA13BC75F}"/>
          </ac:spMkLst>
        </pc:spChg>
        <pc:spChg chg="mod">
          <ac:chgData name="Steinar Hjelset" userId="900bcac5-039b-480b-8b37-a8273c2e007f" providerId="ADAL" clId="{91FCB9A1-10A7-4120-BB6E-056EAB1DFF50}" dt="2024-11-30T11:01:50.718" v="1395" actId="2711"/>
          <ac:spMkLst>
            <pc:docMk/>
            <pc:sldMk cId="4237713414" sldId="311"/>
            <ac:spMk id="25" creationId="{092A3095-CF20-CE64-BFF5-EED911FF1681}"/>
          </ac:spMkLst>
        </pc:spChg>
        <pc:spChg chg="mod">
          <ac:chgData name="Steinar Hjelset" userId="900bcac5-039b-480b-8b37-a8273c2e007f" providerId="ADAL" clId="{91FCB9A1-10A7-4120-BB6E-056EAB1DFF50}" dt="2024-11-30T11:01:53.694" v="1398" actId="20577"/>
          <ac:spMkLst>
            <pc:docMk/>
            <pc:sldMk cId="4237713414" sldId="311"/>
            <ac:spMk id="26" creationId="{ACD62A7E-1A4C-49A0-3FEC-177D903EB7E9}"/>
          </ac:spMkLst>
        </pc:spChg>
        <pc:spChg chg="mod">
          <ac:chgData name="Steinar Hjelset" userId="900bcac5-039b-480b-8b37-a8273c2e007f" providerId="ADAL" clId="{91FCB9A1-10A7-4120-BB6E-056EAB1DFF50}" dt="2024-11-30T11:01:50.718" v="1395" actId="2711"/>
          <ac:spMkLst>
            <pc:docMk/>
            <pc:sldMk cId="4237713414" sldId="311"/>
            <ac:spMk id="27" creationId="{DAA53845-FF82-7F43-82E0-8FBA8AEC67AA}"/>
          </ac:spMkLst>
        </pc:spChg>
        <pc:spChg chg="mod">
          <ac:chgData name="Steinar Hjelset" userId="900bcac5-039b-480b-8b37-a8273c2e007f" providerId="ADAL" clId="{91FCB9A1-10A7-4120-BB6E-056EAB1DFF50}" dt="2024-11-30T11:01:50.718" v="1395" actId="2711"/>
          <ac:spMkLst>
            <pc:docMk/>
            <pc:sldMk cId="4237713414" sldId="311"/>
            <ac:spMk id="28" creationId="{B237B316-1BD5-CBE7-0145-7E94D00D357B}"/>
          </ac:spMkLst>
        </pc:spChg>
        <pc:spChg chg="mod">
          <ac:chgData name="Steinar Hjelset" userId="900bcac5-039b-480b-8b37-a8273c2e007f" providerId="ADAL" clId="{91FCB9A1-10A7-4120-BB6E-056EAB1DFF50}" dt="2024-11-30T11:01:50.718" v="1395" actId="2711"/>
          <ac:spMkLst>
            <pc:docMk/>
            <pc:sldMk cId="4237713414" sldId="311"/>
            <ac:spMk id="29" creationId="{11649D93-A094-FFA9-E868-53604C14FADE}"/>
          </ac:spMkLst>
        </pc:spChg>
        <pc:spChg chg="mod">
          <ac:chgData name="Steinar Hjelset" userId="900bcac5-039b-480b-8b37-a8273c2e007f" providerId="ADAL" clId="{91FCB9A1-10A7-4120-BB6E-056EAB1DFF50}" dt="2024-11-30T11:01:50.718" v="1395" actId="2711"/>
          <ac:spMkLst>
            <pc:docMk/>
            <pc:sldMk cId="4237713414" sldId="311"/>
            <ac:spMk id="41" creationId="{6A5A36D8-2802-22AF-1661-A123DE68078E}"/>
          </ac:spMkLst>
        </pc:spChg>
        <pc:spChg chg="del">
          <ac:chgData name="Steinar Hjelset" userId="900bcac5-039b-480b-8b37-a8273c2e007f" providerId="ADAL" clId="{91FCB9A1-10A7-4120-BB6E-056EAB1DFF50}" dt="2024-11-30T10:38:22.829" v="679" actId="478"/>
          <ac:spMkLst>
            <pc:docMk/>
            <pc:sldMk cId="4237713414" sldId="311"/>
            <ac:spMk id="42" creationId="{0627801D-76F7-38A7-9E86-573A251216BB}"/>
          </ac:spMkLst>
        </pc:spChg>
        <pc:spChg chg="mod">
          <ac:chgData name="Steinar Hjelset" userId="900bcac5-039b-480b-8b37-a8273c2e007f" providerId="ADAL" clId="{91FCB9A1-10A7-4120-BB6E-056EAB1DFF50}" dt="2024-12-18T09:42:06.433" v="6482" actId="27636"/>
          <ac:spMkLst>
            <pc:docMk/>
            <pc:sldMk cId="4237713414" sldId="311"/>
            <ac:spMk id="45" creationId="{97133093-C3BF-92F0-37F4-9DE166EA37A9}"/>
          </ac:spMkLst>
        </pc:spChg>
        <pc:spChg chg="mod">
          <ac:chgData name="Steinar Hjelset" userId="900bcac5-039b-480b-8b37-a8273c2e007f" providerId="ADAL" clId="{91FCB9A1-10A7-4120-BB6E-056EAB1DFF50}" dt="2024-12-18T09:48:42.547" v="7107" actId="114"/>
          <ac:spMkLst>
            <pc:docMk/>
            <pc:sldMk cId="4237713414" sldId="311"/>
            <ac:spMk id="46" creationId="{A46F8391-1A3B-8F04-CB13-61AE6B87DAA1}"/>
          </ac:spMkLst>
        </pc:spChg>
        <pc:spChg chg="mod">
          <ac:chgData name="Steinar Hjelset" userId="900bcac5-039b-480b-8b37-a8273c2e007f" providerId="ADAL" clId="{91FCB9A1-10A7-4120-BB6E-056EAB1DFF50}" dt="2024-11-30T11:01:50.718" v="1395" actId="2711"/>
          <ac:spMkLst>
            <pc:docMk/>
            <pc:sldMk cId="4237713414" sldId="311"/>
            <ac:spMk id="47" creationId="{AD3A6E6D-E260-EB86-3D68-D0D9128A00A4}"/>
          </ac:spMkLst>
        </pc:spChg>
      </pc:sldChg>
      <pc:sldChg chg="del">
        <pc:chgData name="Steinar Hjelset" userId="900bcac5-039b-480b-8b37-a8273c2e007f" providerId="ADAL" clId="{91FCB9A1-10A7-4120-BB6E-056EAB1DFF50}" dt="2024-11-30T10:38:52.162" v="683" actId="47"/>
        <pc:sldMkLst>
          <pc:docMk/>
          <pc:sldMk cId="1699765315" sldId="312"/>
        </pc:sldMkLst>
      </pc:sldChg>
      <pc:sldChg chg="addSp modSp mod">
        <pc:chgData name="Steinar Hjelset" userId="900bcac5-039b-480b-8b37-a8273c2e007f" providerId="ADAL" clId="{91FCB9A1-10A7-4120-BB6E-056EAB1DFF50}" dt="2024-12-19T07:19:14.607" v="7393"/>
        <pc:sldMkLst>
          <pc:docMk/>
          <pc:sldMk cId="2052428931" sldId="313"/>
        </pc:sldMkLst>
        <pc:spChg chg="add mod">
          <ac:chgData name="Steinar Hjelset" userId="900bcac5-039b-480b-8b37-a8273c2e007f" providerId="ADAL" clId="{91FCB9A1-10A7-4120-BB6E-056EAB1DFF50}" dt="2024-12-19T07:18:49.461" v="7392"/>
          <ac:spMkLst>
            <pc:docMk/>
            <pc:sldMk cId="2052428931" sldId="313"/>
            <ac:spMk id="2" creationId="{66D3F62D-0B86-F360-A832-11A0B6D193C1}"/>
          </ac:spMkLst>
        </pc:spChg>
        <pc:spChg chg="mod">
          <ac:chgData name="Steinar Hjelset" userId="900bcac5-039b-480b-8b37-a8273c2e007f" providerId="ADAL" clId="{91FCB9A1-10A7-4120-BB6E-056EAB1DFF50}" dt="2024-11-30T11:01:57.839" v="1399" actId="2711"/>
          <ac:spMkLst>
            <pc:docMk/>
            <pc:sldMk cId="2052428931" sldId="313"/>
            <ac:spMk id="20" creationId="{803D0858-0EF2-BBBE-DFDA-DE8CB209AD8F}"/>
          </ac:spMkLst>
        </pc:spChg>
        <pc:spChg chg="mod">
          <ac:chgData name="Steinar Hjelset" userId="900bcac5-039b-480b-8b37-a8273c2e007f" providerId="ADAL" clId="{91FCB9A1-10A7-4120-BB6E-056EAB1DFF50}" dt="2024-11-30T11:01:57.839" v="1399" actId="2711"/>
          <ac:spMkLst>
            <pc:docMk/>
            <pc:sldMk cId="2052428931" sldId="313"/>
            <ac:spMk id="24" creationId="{E398A101-8B8A-E2FF-0B76-63CC03D8460A}"/>
          </ac:spMkLst>
        </pc:spChg>
        <pc:spChg chg="mod">
          <ac:chgData name="Steinar Hjelset" userId="900bcac5-039b-480b-8b37-a8273c2e007f" providerId="ADAL" clId="{91FCB9A1-10A7-4120-BB6E-056EAB1DFF50}" dt="2024-11-30T11:01:57.839" v="1399" actId="2711"/>
          <ac:spMkLst>
            <pc:docMk/>
            <pc:sldMk cId="2052428931" sldId="313"/>
            <ac:spMk id="25" creationId="{B999C9E5-EB99-E038-058C-2FEBA81FBCA3}"/>
          </ac:spMkLst>
        </pc:spChg>
        <pc:spChg chg="mod">
          <ac:chgData name="Steinar Hjelset" userId="900bcac5-039b-480b-8b37-a8273c2e007f" providerId="ADAL" clId="{91FCB9A1-10A7-4120-BB6E-056EAB1DFF50}" dt="2024-11-30T11:02:02.059" v="1400" actId="20577"/>
          <ac:spMkLst>
            <pc:docMk/>
            <pc:sldMk cId="2052428931" sldId="313"/>
            <ac:spMk id="26" creationId="{50157B22-BD25-9C85-5F73-3DAFC60E7896}"/>
          </ac:spMkLst>
        </pc:spChg>
        <pc:spChg chg="mod">
          <ac:chgData name="Steinar Hjelset" userId="900bcac5-039b-480b-8b37-a8273c2e007f" providerId="ADAL" clId="{91FCB9A1-10A7-4120-BB6E-056EAB1DFF50}" dt="2024-11-30T11:01:57.839" v="1399" actId="2711"/>
          <ac:spMkLst>
            <pc:docMk/>
            <pc:sldMk cId="2052428931" sldId="313"/>
            <ac:spMk id="27" creationId="{BE61781D-E219-2127-F3B1-A0B648C52A6F}"/>
          </ac:spMkLst>
        </pc:spChg>
        <pc:spChg chg="mod">
          <ac:chgData name="Steinar Hjelset" userId="900bcac5-039b-480b-8b37-a8273c2e007f" providerId="ADAL" clId="{91FCB9A1-10A7-4120-BB6E-056EAB1DFF50}" dt="2024-11-30T11:01:57.839" v="1399" actId="2711"/>
          <ac:spMkLst>
            <pc:docMk/>
            <pc:sldMk cId="2052428931" sldId="313"/>
            <ac:spMk id="28" creationId="{4493C4AB-A8CA-0E0A-C3BA-AC249E99FB09}"/>
          </ac:spMkLst>
        </pc:spChg>
        <pc:spChg chg="mod">
          <ac:chgData name="Steinar Hjelset" userId="900bcac5-039b-480b-8b37-a8273c2e007f" providerId="ADAL" clId="{91FCB9A1-10A7-4120-BB6E-056EAB1DFF50}" dt="2024-11-30T11:01:57.839" v="1399" actId="2711"/>
          <ac:spMkLst>
            <pc:docMk/>
            <pc:sldMk cId="2052428931" sldId="313"/>
            <ac:spMk id="29" creationId="{F6BEDF1C-5317-C477-9BE3-4DAF21A96918}"/>
          </ac:spMkLst>
        </pc:spChg>
        <pc:spChg chg="mod">
          <ac:chgData name="Steinar Hjelset" userId="900bcac5-039b-480b-8b37-a8273c2e007f" providerId="ADAL" clId="{91FCB9A1-10A7-4120-BB6E-056EAB1DFF50}" dt="2024-11-30T11:01:57.839" v="1399" actId="2711"/>
          <ac:spMkLst>
            <pc:docMk/>
            <pc:sldMk cId="2052428931" sldId="313"/>
            <ac:spMk id="41" creationId="{B03269AC-6EDC-0217-0B49-7F226375A07A}"/>
          </ac:spMkLst>
        </pc:spChg>
        <pc:spChg chg="mod">
          <ac:chgData name="Steinar Hjelset" userId="900bcac5-039b-480b-8b37-a8273c2e007f" providerId="ADAL" clId="{91FCB9A1-10A7-4120-BB6E-056EAB1DFF50}" dt="2024-11-30T11:01:57.839" v="1399" actId="2711"/>
          <ac:spMkLst>
            <pc:docMk/>
            <pc:sldMk cId="2052428931" sldId="313"/>
            <ac:spMk id="42" creationId="{0627801D-76F7-38A7-9E86-573A251216BB}"/>
          </ac:spMkLst>
        </pc:spChg>
        <pc:spChg chg="mod">
          <ac:chgData name="Steinar Hjelset" userId="900bcac5-039b-480b-8b37-a8273c2e007f" providerId="ADAL" clId="{91FCB9A1-10A7-4120-BB6E-056EAB1DFF50}" dt="2024-11-30T11:01:57.839" v="1399" actId="2711"/>
          <ac:spMkLst>
            <pc:docMk/>
            <pc:sldMk cId="2052428931" sldId="313"/>
            <ac:spMk id="43" creationId="{8DF751D9-8BCC-5075-6872-B11F9A556086}"/>
          </ac:spMkLst>
        </pc:spChg>
        <pc:spChg chg="mod">
          <ac:chgData name="Steinar Hjelset" userId="900bcac5-039b-480b-8b37-a8273c2e007f" providerId="ADAL" clId="{91FCB9A1-10A7-4120-BB6E-056EAB1DFF50}" dt="2024-12-19T07:16:38.074" v="7239" actId="6549"/>
          <ac:spMkLst>
            <pc:docMk/>
            <pc:sldMk cId="2052428931" sldId="313"/>
            <ac:spMk id="45" creationId="{6871AC8F-057B-9D90-5C56-9E0F18B6384B}"/>
          </ac:spMkLst>
        </pc:spChg>
        <pc:spChg chg="mod">
          <ac:chgData name="Steinar Hjelset" userId="900bcac5-039b-480b-8b37-a8273c2e007f" providerId="ADAL" clId="{91FCB9A1-10A7-4120-BB6E-056EAB1DFF50}" dt="2024-12-19T07:19:14.607" v="7393"/>
          <ac:spMkLst>
            <pc:docMk/>
            <pc:sldMk cId="2052428931" sldId="313"/>
            <ac:spMk id="46" creationId="{AAE1BBE6-737A-406E-355A-F564F6F49407}"/>
          </ac:spMkLst>
        </pc:spChg>
        <pc:spChg chg="mod">
          <ac:chgData name="Steinar Hjelset" userId="900bcac5-039b-480b-8b37-a8273c2e007f" providerId="ADAL" clId="{91FCB9A1-10A7-4120-BB6E-056EAB1DFF50}" dt="2024-11-30T11:01:57.839" v="1399" actId="2711"/>
          <ac:spMkLst>
            <pc:docMk/>
            <pc:sldMk cId="2052428931" sldId="313"/>
            <ac:spMk id="47" creationId="{98D7FE56-C6DA-8320-8C92-4CEBB70824CB}"/>
          </ac:spMkLst>
        </pc:spChg>
      </pc:sldChg>
      <pc:sldChg chg="addSp modSp mod">
        <pc:chgData name="Steinar Hjelset" userId="900bcac5-039b-480b-8b37-a8273c2e007f" providerId="ADAL" clId="{91FCB9A1-10A7-4120-BB6E-056EAB1DFF50}" dt="2024-12-19T07:32:36.981" v="8052" actId="20577"/>
        <pc:sldMkLst>
          <pc:docMk/>
          <pc:sldMk cId="1318835842" sldId="314"/>
        </pc:sldMkLst>
        <pc:spChg chg="add mod">
          <ac:chgData name="Steinar Hjelset" userId="900bcac5-039b-480b-8b37-a8273c2e007f" providerId="ADAL" clId="{91FCB9A1-10A7-4120-BB6E-056EAB1DFF50}" dt="2024-12-19T07:23:21.394" v="7749"/>
          <ac:spMkLst>
            <pc:docMk/>
            <pc:sldMk cId="1318835842" sldId="314"/>
            <ac:spMk id="2" creationId="{804B5EBF-AFD4-6DD3-40A8-85F5511E3B22}"/>
          </ac:spMkLst>
        </pc:spChg>
        <pc:spChg chg="mod">
          <ac:chgData name="Steinar Hjelset" userId="900bcac5-039b-480b-8b37-a8273c2e007f" providerId="ADAL" clId="{91FCB9A1-10A7-4120-BB6E-056EAB1DFF50}" dt="2024-11-30T11:02:06.705" v="1401" actId="2711"/>
          <ac:spMkLst>
            <pc:docMk/>
            <pc:sldMk cId="1318835842" sldId="314"/>
            <ac:spMk id="24" creationId="{DA1C99E4-3D05-5FAC-2641-B0D53B4C5308}"/>
          </ac:spMkLst>
        </pc:spChg>
        <pc:spChg chg="mod">
          <ac:chgData name="Steinar Hjelset" userId="900bcac5-039b-480b-8b37-a8273c2e007f" providerId="ADAL" clId="{91FCB9A1-10A7-4120-BB6E-056EAB1DFF50}" dt="2024-11-30T11:02:06.705" v="1401" actId="2711"/>
          <ac:spMkLst>
            <pc:docMk/>
            <pc:sldMk cId="1318835842" sldId="314"/>
            <ac:spMk id="25" creationId="{E5E1F158-E9C2-99D9-F934-277168C41251}"/>
          </ac:spMkLst>
        </pc:spChg>
        <pc:spChg chg="mod">
          <ac:chgData name="Steinar Hjelset" userId="900bcac5-039b-480b-8b37-a8273c2e007f" providerId="ADAL" clId="{91FCB9A1-10A7-4120-BB6E-056EAB1DFF50}" dt="2024-11-30T11:02:06.705" v="1401" actId="2711"/>
          <ac:spMkLst>
            <pc:docMk/>
            <pc:sldMk cId="1318835842" sldId="314"/>
            <ac:spMk id="26" creationId="{A615727B-DFD4-840C-9D6F-0602E6EBE3F0}"/>
          </ac:spMkLst>
        </pc:spChg>
        <pc:spChg chg="mod">
          <ac:chgData name="Steinar Hjelset" userId="900bcac5-039b-480b-8b37-a8273c2e007f" providerId="ADAL" clId="{91FCB9A1-10A7-4120-BB6E-056EAB1DFF50}" dt="2024-11-30T11:02:06.705" v="1401" actId="2711"/>
          <ac:spMkLst>
            <pc:docMk/>
            <pc:sldMk cId="1318835842" sldId="314"/>
            <ac:spMk id="27" creationId="{76A41CBE-0D71-BB69-951F-027173DD113E}"/>
          </ac:spMkLst>
        </pc:spChg>
        <pc:spChg chg="mod">
          <ac:chgData name="Steinar Hjelset" userId="900bcac5-039b-480b-8b37-a8273c2e007f" providerId="ADAL" clId="{91FCB9A1-10A7-4120-BB6E-056EAB1DFF50}" dt="2024-11-30T11:02:06.705" v="1401" actId="2711"/>
          <ac:spMkLst>
            <pc:docMk/>
            <pc:sldMk cId="1318835842" sldId="314"/>
            <ac:spMk id="28" creationId="{6FBA264A-C445-A6EB-F6DD-FFA3B98F4387}"/>
          </ac:spMkLst>
        </pc:spChg>
        <pc:spChg chg="mod">
          <ac:chgData name="Steinar Hjelset" userId="900bcac5-039b-480b-8b37-a8273c2e007f" providerId="ADAL" clId="{91FCB9A1-10A7-4120-BB6E-056EAB1DFF50}" dt="2024-11-30T11:02:09.381" v="1402" actId="20577"/>
          <ac:spMkLst>
            <pc:docMk/>
            <pc:sldMk cId="1318835842" sldId="314"/>
            <ac:spMk id="29" creationId="{CEC44BE8-FFCC-A31F-DCEC-0AC595190F4C}"/>
          </ac:spMkLst>
        </pc:spChg>
        <pc:spChg chg="mod">
          <ac:chgData name="Steinar Hjelset" userId="900bcac5-039b-480b-8b37-a8273c2e007f" providerId="ADAL" clId="{91FCB9A1-10A7-4120-BB6E-056EAB1DFF50}" dt="2024-11-30T11:02:06.705" v="1401" actId="2711"/>
          <ac:spMkLst>
            <pc:docMk/>
            <pc:sldMk cId="1318835842" sldId="314"/>
            <ac:spMk id="30" creationId="{40F471D3-69BF-CE38-831D-9167331E0993}"/>
          </ac:spMkLst>
        </pc:spChg>
        <pc:spChg chg="mod">
          <ac:chgData name="Steinar Hjelset" userId="900bcac5-039b-480b-8b37-a8273c2e007f" providerId="ADAL" clId="{91FCB9A1-10A7-4120-BB6E-056EAB1DFF50}" dt="2024-11-30T11:02:06.705" v="1401" actId="2711"/>
          <ac:spMkLst>
            <pc:docMk/>
            <pc:sldMk cId="1318835842" sldId="314"/>
            <ac:spMk id="31" creationId="{319619D6-45EE-572B-4AB8-2E5C30668AFC}"/>
          </ac:spMkLst>
        </pc:spChg>
        <pc:spChg chg="mod">
          <ac:chgData name="Steinar Hjelset" userId="900bcac5-039b-480b-8b37-a8273c2e007f" providerId="ADAL" clId="{91FCB9A1-10A7-4120-BB6E-056EAB1DFF50}" dt="2024-11-30T11:02:06.705" v="1401" actId="2711"/>
          <ac:spMkLst>
            <pc:docMk/>
            <pc:sldMk cId="1318835842" sldId="314"/>
            <ac:spMk id="32" creationId="{36D5E44F-5C99-8A04-0661-4DF51345325C}"/>
          </ac:spMkLst>
        </pc:spChg>
        <pc:spChg chg="mod">
          <ac:chgData name="Steinar Hjelset" userId="900bcac5-039b-480b-8b37-a8273c2e007f" providerId="ADAL" clId="{91FCB9A1-10A7-4120-BB6E-056EAB1DFF50}" dt="2024-11-30T11:02:06.705" v="1401" actId="2711"/>
          <ac:spMkLst>
            <pc:docMk/>
            <pc:sldMk cId="1318835842" sldId="314"/>
            <ac:spMk id="45" creationId="{8A7D8938-B30D-3715-045D-FD0D1462B24D}"/>
          </ac:spMkLst>
        </pc:spChg>
        <pc:spChg chg="mod">
          <ac:chgData name="Steinar Hjelset" userId="900bcac5-039b-480b-8b37-a8273c2e007f" providerId="ADAL" clId="{91FCB9A1-10A7-4120-BB6E-056EAB1DFF50}" dt="2024-12-19T07:23:15.210" v="7747" actId="27636"/>
          <ac:spMkLst>
            <pc:docMk/>
            <pc:sldMk cId="1318835842" sldId="314"/>
            <ac:spMk id="46" creationId="{C8C62829-AF92-6671-831E-98FB90EEC432}"/>
          </ac:spMkLst>
        </pc:spChg>
        <pc:spChg chg="mod">
          <ac:chgData name="Steinar Hjelset" userId="900bcac5-039b-480b-8b37-a8273c2e007f" providerId="ADAL" clId="{91FCB9A1-10A7-4120-BB6E-056EAB1DFF50}" dt="2024-12-19T07:32:36.981" v="8052" actId="20577"/>
          <ac:spMkLst>
            <pc:docMk/>
            <pc:sldMk cId="1318835842" sldId="314"/>
            <ac:spMk id="47" creationId="{C8B03A32-1F34-6322-A8C7-42A63607F06E}"/>
          </ac:spMkLst>
        </pc:spChg>
        <pc:spChg chg="mod">
          <ac:chgData name="Steinar Hjelset" userId="900bcac5-039b-480b-8b37-a8273c2e007f" providerId="ADAL" clId="{91FCB9A1-10A7-4120-BB6E-056EAB1DFF50}" dt="2024-11-30T11:02:06.705" v="1401" actId="2711"/>
          <ac:spMkLst>
            <pc:docMk/>
            <pc:sldMk cId="1318835842" sldId="314"/>
            <ac:spMk id="48" creationId="{9BFC8149-0E21-69F2-A01E-999833D3F93F}"/>
          </ac:spMkLst>
        </pc:spChg>
      </pc:sldChg>
      <pc:sldChg chg="addSp modSp mod">
        <pc:chgData name="Steinar Hjelset" userId="900bcac5-039b-480b-8b37-a8273c2e007f" providerId="ADAL" clId="{91FCB9A1-10A7-4120-BB6E-056EAB1DFF50}" dt="2024-12-19T07:32:52.708" v="8092"/>
        <pc:sldMkLst>
          <pc:docMk/>
          <pc:sldMk cId="845544966" sldId="315"/>
        </pc:sldMkLst>
        <pc:spChg chg="add mod">
          <ac:chgData name="Steinar Hjelset" userId="900bcac5-039b-480b-8b37-a8273c2e007f" providerId="ADAL" clId="{91FCB9A1-10A7-4120-BB6E-056EAB1DFF50}" dt="2024-12-19T07:32:52.708" v="8092"/>
          <ac:spMkLst>
            <pc:docMk/>
            <pc:sldMk cId="845544966" sldId="315"/>
            <ac:spMk id="2" creationId="{E05E20FB-E1FF-D210-8437-E9F0AE2915E7}"/>
          </ac:spMkLst>
        </pc:spChg>
        <pc:spChg chg="mod">
          <ac:chgData name="Steinar Hjelset" userId="900bcac5-039b-480b-8b37-a8273c2e007f" providerId="ADAL" clId="{91FCB9A1-10A7-4120-BB6E-056EAB1DFF50}" dt="2024-11-30T11:02:14.078" v="1403" actId="2711"/>
          <ac:spMkLst>
            <pc:docMk/>
            <pc:sldMk cId="845544966" sldId="315"/>
            <ac:spMk id="24" creationId="{73F9C2F5-9AAF-FB9D-9956-D217F9C532B9}"/>
          </ac:spMkLst>
        </pc:spChg>
        <pc:spChg chg="mod">
          <ac:chgData name="Steinar Hjelset" userId="900bcac5-039b-480b-8b37-a8273c2e007f" providerId="ADAL" clId="{91FCB9A1-10A7-4120-BB6E-056EAB1DFF50}" dt="2024-11-30T11:02:14.078" v="1403" actId="2711"/>
          <ac:spMkLst>
            <pc:docMk/>
            <pc:sldMk cId="845544966" sldId="315"/>
            <ac:spMk id="25" creationId="{F6ACF5EE-0CF9-5FA9-6B86-983E0E23DF5C}"/>
          </ac:spMkLst>
        </pc:spChg>
        <pc:spChg chg="mod">
          <ac:chgData name="Steinar Hjelset" userId="900bcac5-039b-480b-8b37-a8273c2e007f" providerId="ADAL" clId="{91FCB9A1-10A7-4120-BB6E-056EAB1DFF50}" dt="2024-11-30T11:02:14.078" v="1403" actId="2711"/>
          <ac:spMkLst>
            <pc:docMk/>
            <pc:sldMk cId="845544966" sldId="315"/>
            <ac:spMk id="26" creationId="{1F09BB90-78DA-EF1C-7AD7-6D8003B543C5}"/>
          </ac:spMkLst>
        </pc:spChg>
        <pc:spChg chg="mod">
          <ac:chgData name="Steinar Hjelset" userId="900bcac5-039b-480b-8b37-a8273c2e007f" providerId="ADAL" clId="{91FCB9A1-10A7-4120-BB6E-056EAB1DFF50}" dt="2024-11-30T11:02:14.078" v="1403" actId="2711"/>
          <ac:spMkLst>
            <pc:docMk/>
            <pc:sldMk cId="845544966" sldId="315"/>
            <ac:spMk id="27" creationId="{278BB56C-E855-B6E3-8D29-6D7582C3FDAD}"/>
          </ac:spMkLst>
        </pc:spChg>
        <pc:spChg chg="mod">
          <ac:chgData name="Steinar Hjelset" userId="900bcac5-039b-480b-8b37-a8273c2e007f" providerId="ADAL" clId="{91FCB9A1-10A7-4120-BB6E-056EAB1DFF50}" dt="2024-11-30T11:02:14.078" v="1403" actId="2711"/>
          <ac:spMkLst>
            <pc:docMk/>
            <pc:sldMk cId="845544966" sldId="315"/>
            <ac:spMk id="28" creationId="{7FAC353E-69F4-81CB-B077-24A97899894F}"/>
          </ac:spMkLst>
        </pc:spChg>
        <pc:spChg chg="mod">
          <ac:chgData name="Steinar Hjelset" userId="900bcac5-039b-480b-8b37-a8273c2e007f" providerId="ADAL" clId="{91FCB9A1-10A7-4120-BB6E-056EAB1DFF50}" dt="2024-11-30T11:02:16.416" v="1404" actId="20577"/>
          <ac:spMkLst>
            <pc:docMk/>
            <pc:sldMk cId="845544966" sldId="315"/>
            <ac:spMk id="29" creationId="{662D74BE-6D5E-02FF-CCD0-21AA9213B459}"/>
          </ac:spMkLst>
        </pc:spChg>
        <pc:spChg chg="mod">
          <ac:chgData name="Steinar Hjelset" userId="900bcac5-039b-480b-8b37-a8273c2e007f" providerId="ADAL" clId="{91FCB9A1-10A7-4120-BB6E-056EAB1DFF50}" dt="2024-11-30T11:02:14.078" v="1403" actId="2711"/>
          <ac:spMkLst>
            <pc:docMk/>
            <pc:sldMk cId="845544966" sldId="315"/>
            <ac:spMk id="30" creationId="{679A240A-6108-8DC0-73C9-6DFE353CFB76}"/>
          </ac:spMkLst>
        </pc:spChg>
        <pc:spChg chg="mod">
          <ac:chgData name="Steinar Hjelset" userId="900bcac5-039b-480b-8b37-a8273c2e007f" providerId="ADAL" clId="{91FCB9A1-10A7-4120-BB6E-056EAB1DFF50}" dt="2024-11-30T11:02:14.078" v="1403" actId="2711"/>
          <ac:spMkLst>
            <pc:docMk/>
            <pc:sldMk cId="845544966" sldId="315"/>
            <ac:spMk id="31" creationId="{9D9993B9-5AF7-9CF7-D9A0-70F15140B998}"/>
          </ac:spMkLst>
        </pc:spChg>
        <pc:spChg chg="mod">
          <ac:chgData name="Steinar Hjelset" userId="900bcac5-039b-480b-8b37-a8273c2e007f" providerId="ADAL" clId="{91FCB9A1-10A7-4120-BB6E-056EAB1DFF50}" dt="2024-11-30T11:02:14.078" v="1403" actId="2711"/>
          <ac:spMkLst>
            <pc:docMk/>
            <pc:sldMk cId="845544966" sldId="315"/>
            <ac:spMk id="32" creationId="{D2B92D8A-65AA-3FB0-1BFC-A6119EEB06A5}"/>
          </ac:spMkLst>
        </pc:spChg>
        <pc:spChg chg="mod">
          <ac:chgData name="Steinar Hjelset" userId="900bcac5-039b-480b-8b37-a8273c2e007f" providerId="ADAL" clId="{91FCB9A1-10A7-4120-BB6E-056EAB1DFF50}" dt="2024-11-30T11:02:14.078" v="1403" actId="2711"/>
          <ac:spMkLst>
            <pc:docMk/>
            <pc:sldMk cId="845544966" sldId="315"/>
            <ac:spMk id="45" creationId="{9CCF799F-F474-65AE-6BE7-A5103E5A77FF}"/>
          </ac:spMkLst>
        </pc:spChg>
        <pc:spChg chg="mod">
          <ac:chgData name="Steinar Hjelset" userId="900bcac5-039b-480b-8b37-a8273c2e007f" providerId="ADAL" clId="{91FCB9A1-10A7-4120-BB6E-056EAB1DFF50}" dt="2024-12-19T07:31:37.064" v="8002" actId="20577"/>
          <ac:spMkLst>
            <pc:docMk/>
            <pc:sldMk cId="845544966" sldId="315"/>
            <ac:spMk id="46" creationId="{6CA91289-CBD3-E700-7934-6BD067BAF99D}"/>
          </ac:spMkLst>
        </pc:spChg>
        <pc:spChg chg="mod">
          <ac:chgData name="Steinar Hjelset" userId="900bcac5-039b-480b-8b37-a8273c2e007f" providerId="ADAL" clId="{91FCB9A1-10A7-4120-BB6E-056EAB1DFF50}" dt="2024-12-19T07:32:46.552" v="8091" actId="20577"/>
          <ac:spMkLst>
            <pc:docMk/>
            <pc:sldMk cId="845544966" sldId="315"/>
            <ac:spMk id="47" creationId="{0736D021-1D93-691C-56DB-EEBC24B27604}"/>
          </ac:spMkLst>
        </pc:spChg>
        <pc:spChg chg="mod">
          <ac:chgData name="Steinar Hjelset" userId="900bcac5-039b-480b-8b37-a8273c2e007f" providerId="ADAL" clId="{91FCB9A1-10A7-4120-BB6E-056EAB1DFF50}" dt="2024-11-30T11:02:14.078" v="1403" actId="2711"/>
          <ac:spMkLst>
            <pc:docMk/>
            <pc:sldMk cId="845544966" sldId="315"/>
            <ac:spMk id="48" creationId="{092188A7-A486-16DF-82A0-D68BD75265AB}"/>
          </ac:spMkLst>
        </pc:spChg>
      </pc:sldChg>
      <pc:sldChg chg="addSp delSp modSp mod">
        <pc:chgData name="Steinar Hjelset" userId="900bcac5-039b-480b-8b37-a8273c2e007f" providerId="ADAL" clId="{91FCB9A1-10A7-4120-BB6E-056EAB1DFF50}" dt="2024-12-19T07:39:27.724" v="8555" actId="108"/>
        <pc:sldMkLst>
          <pc:docMk/>
          <pc:sldMk cId="75640167" sldId="316"/>
        </pc:sldMkLst>
        <pc:spChg chg="add mod">
          <ac:chgData name="Steinar Hjelset" userId="900bcac5-039b-480b-8b37-a8273c2e007f" providerId="ADAL" clId="{91FCB9A1-10A7-4120-BB6E-056EAB1DFF50}" dt="2024-12-19T07:37:26.807" v="8547"/>
          <ac:spMkLst>
            <pc:docMk/>
            <pc:sldMk cId="75640167" sldId="316"/>
            <ac:spMk id="2" creationId="{95BD43AD-C54A-B2CB-7F08-518F3955EC30}"/>
          </ac:spMkLst>
        </pc:spChg>
        <pc:spChg chg="add mod">
          <ac:chgData name="Steinar Hjelset" userId="900bcac5-039b-480b-8b37-a8273c2e007f" providerId="ADAL" clId="{91FCB9A1-10A7-4120-BB6E-056EAB1DFF50}" dt="2024-12-19T07:39:25.140" v="8554" actId="108"/>
          <ac:spMkLst>
            <pc:docMk/>
            <pc:sldMk cId="75640167" sldId="316"/>
            <ac:spMk id="3" creationId="{A3D91C92-DB44-E3A0-6331-E9284A925A35}"/>
          </ac:spMkLst>
        </pc:spChg>
        <pc:spChg chg="add mod">
          <ac:chgData name="Steinar Hjelset" userId="900bcac5-039b-480b-8b37-a8273c2e007f" providerId="ADAL" clId="{91FCB9A1-10A7-4120-BB6E-056EAB1DFF50}" dt="2024-12-19T07:39:27.724" v="8555" actId="108"/>
          <ac:spMkLst>
            <pc:docMk/>
            <pc:sldMk cId="75640167" sldId="316"/>
            <ac:spMk id="4" creationId="{C4612162-ED86-9C7E-4A0D-046970EE683D}"/>
          </ac:spMkLst>
        </pc:spChg>
        <pc:spChg chg="del mod">
          <ac:chgData name="Steinar Hjelset" userId="900bcac5-039b-480b-8b37-a8273c2e007f" providerId="ADAL" clId="{91FCB9A1-10A7-4120-BB6E-056EAB1DFF50}" dt="2024-12-19T07:39:18.523" v="8552" actId="478"/>
          <ac:spMkLst>
            <pc:docMk/>
            <pc:sldMk cId="75640167" sldId="316"/>
            <ac:spMk id="20" creationId="{803D0858-0EF2-BBBE-DFDA-DE8CB209AD8F}"/>
          </ac:spMkLst>
        </pc:spChg>
        <pc:spChg chg="mod">
          <ac:chgData name="Steinar Hjelset" userId="900bcac5-039b-480b-8b37-a8273c2e007f" providerId="ADAL" clId="{91FCB9A1-10A7-4120-BB6E-056EAB1DFF50}" dt="2024-11-30T11:02:20.402" v="1405" actId="2711"/>
          <ac:spMkLst>
            <pc:docMk/>
            <pc:sldMk cId="75640167" sldId="316"/>
            <ac:spMk id="30" creationId="{43138990-3332-5A3C-04D0-FCCDD40A1AA9}"/>
          </ac:spMkLst>
        </pc:spChg>
        <pc:spChg chg="mod">
          <ac:chgData name="Steinar Hjelset" userId="900bcac5-039b-480b-8b37-a8273c2e007f" providerId="ADAL" clId="{91FCB9A1-10A7-4120-BB6E-056EAB1DFF50}" dt="2024-11-30T11:02:20.402" v="1405" actId="2711"/>
          <ac:spMkLst>
            <pc:docMk/>
            <pc:sldMk cId="75640167" sldId="316"/>
            <ac:spMk id="31" creationId="{E463F2DE-600D-962C-9938-ABA965BBB852}"/>
          </ac:spMkLst>
        </pc:spChg>
        <pc:spChg chg="mod">
          <ac:chgData name="Steinar Hjelset" userId="900bcac5-039b-480b-8b37-a8273c2e007f" providerId="ADAL" clId="{91FCB9A1-10A7-4120-BB6E-056EAB1DFF50}" dt="2024-11-30T11:02:22.495" v="1406" actId="20577"/>
          <ac:spMkLst>
            <pc:docMk/>
            <pc:sldMk cId="75640167" sldId="316"/>
            <ac:spMk id="32" creationId="{E133FB08-6FF3-3B09-FF18-9A64E8CEECAC}"/>
          </ac:spMkLst>
        </pc:spChg>
        <pc:spChg chg="mod">
          <ac:chgData name="Steinar Hjelset" userId="900bcac5-039b-480b-8b37-a8273c2e007f" providerId="ADAL" clId="{91FCB9A1-10A7-4120-BB6E-056EAB1DFF50}" dt="2024-11-30T11:02:20.402" v="1405" actId="2711"/>
          <ac:spMkLst>
            <pc:docMk/>
            <pc:sldMk cId="75640167" sldId="316"/>
            <ac:spMk id="33" creationId="{52BB719D-5069-E4EB-B49E-7F3E637242E0}"/>
          </ac:spMkLst>
        </pc:spChg>
        <pc:spChg chg="mod">
          <ac:chgData name="Steinar Hjelset" userId="900bcac5-039b-480b-8b37-a8273c2e007f" providerId="ADAL" clId="{91FCB9A1-10A7-4120-BB6E-056EAB1DFF50}" dt="2024-11-30T11:02:20.402" v="1405" actId="2711"/>
          <ac:spMkLst>
            <pc:docMk/>
            <pc:sldMk cId="75640167" sldId="316"/>
            <ac:spMk id="34" creationId="{8ACEEDFB-E8FD-9175-FB52-800FB8E3DF83}"/>
          </ac:spMkLst>
        </pc:spChg>
        <pc:spChg chg="mod">
          <ac:chgData name="Steinar Hjelset" userId="900bcac5-039b-480b-8b37-a8273c2e007f" providerId="ADAL" clId="{91FCB9A1-10A7-4120-BB6E-056EAB1DFF50}" dt="2024-11-30T11:02:20.402" v="1405" actId="2711"/>
          <ac:spMkLst>
            <pc:docMk/>
            <pc:sldMk cId="75640167" sldId="316"/>
            <ac:spMk id="35" creationId="{D4A34E39-8D59-2951-D726-F22E2AA22345}"/>
          </ac:spMkLst>
        </pc:spChg>
        <pc:spChg chg="del mod">
          <ac:chgData name="Steinar Hjelset" userId="900bcac5-039b-480b-8b37-a8273c2e007f" providerId="ADAL" clId="{91FCB9A1-10A7-4120-BB6E-056EAB1DFF50}" dt="2024-12-19T07:39:18.523" v="8552" actId="478"/>
          <ac:spMkLst>
            <pc:docMk/>
            <pc:sldMk cId="75640167" sldId="316"/>
            <ac:spMk id="42" creationId="{0627801D-76F7-38A7-9E86-573A251216BB}"/>
          </ac:spMkLst>
        </pc:spChg>
        <pc:spChg chg="del mod">
          <ac:chgData name="Steinar Hjelset" userId="900bcac5-039b-480b-8b37-a8273c2e007f" providerId="ADAL" clId="{91FCB9A1-10A7-4120-BB6E-056EAB1DFF50}" dt="2024-12-19T07:39:18.523" v="8552" actId="478"/>
          <ac:spMkLst>
            <pc:docMk/>
            <pc:sldMk cId="75640167" sldId="316"/>
            <ac:spMk id="43" creationId="{8DF751D9-8BCC-5075-6872-B11F9A556086}"/>
          </ac:spMkLst>
        </pc:spChg>
        <pc:spChg chg="mod">
          <ac:chgData name="Steinar Hjelset" userId="900bcac5-039b-480b-8b37-a8273c2e007f" providerId="ADAL" clId="{91FCB9A1-10A7-4120-BB6E-056EAB1DFF50}" dt="2024-11-30T11:02:20.402" v="1405" actId="2711"/>
          <ac:spMkLst>
            <pc:docMk/>
            <pc:sldMk cId="75640167" sldId="316"/>
            <ac:spMk id="49" creationId="{DEB3214C-6541-E54A-460C-F2F48F8A53B8}"/>
          </ac:spMkLst>
        </pc:spChg>
        <pc:spChg chg="mod">
          <ac:chgData name="Steinar Hjelset" userId="900bcac5-039b-480b-8b37-a8273c2e007f" providerId="ADAL" clId="{91FCB9A1-10A7-4120-BB6E-056EAB1DFF50}" dt="2024-12-19T07:36:33.978" v="8400" actId="27636"/>
          <ac:spMkLst>
            <pc:docMk/>
            <pc:sldMk cId="75640167" sldId="316"/>
            <ac:spMk id="50" creationId="{0F2FBDD4-E94F-9780-131B-2EB8CDA9F351}"/>
          </ac:spMkLst>
        </pc:spChg>
        <pc:spChg chg="mod">
          <ac:chgData name="Steinar Hjelset" userId="900bcac5-039b-480b-8b37-a8273c2e007f" providerId="ADAL" clId="{91FCB9A1-10A7-4120-BB6E-056EAB1DFF50}" dt="2024-12-19T07:37:21.944" v="8546" actId="20577"/>
          <ac:spMkLst>
            <pc:docMk/>
            <pc:sldMk cId="75640167" sldId="316"/>
            <ac:spMk id="51" creationId="{18F0D8DE-83AF-1FF7-AA0B-AB9A108FA7A3}"/>
          </ac:spMkLst>
        </pc:spChg>
        <pc:spChg chg="mod">
          <ac:chgData name="Steinar Hjelset" userId="900bcac5-039b-480b-8b37-a8273c2e007f" providerId="ADAL" clId="{91FCB9A1-10A7-4120-BB6E-056EAB1DFF50}" dt="2024-11-30T11:02:20.402" v="1405" actId="2711"/>
          <ac:spMkLst>
            <pc:docMk/>
            <pc:sldMk cId="75640167" sldId="316"/>
            <ac:spMk id="52" creationId="{CB5130A5-7AF0-0D22-42BA-8FD06E51690E}"/>
          </ac:spMkLst>
        </pc:spChg>
      </pc:sldChg>
      <pc:sldChg chg="modSp del mod">
        <pc:chgData name="Steinar Hjelset" userId="900bcac5-039b-480b-8b37-a8273c2e007f" providerId="ADAL" clId="{91FCB9A1-10A7-4120-BB6E-056EAB1DFF50}" dt="2024-12-19T07:38:53.938" v="8548" actId="47"/>
        <pc:sldMkLst>
          <pc:docMk/>
          <pc:sldMk cId="2714477809" sldId="317"/>
        </pc:sldMkLst>
        <pc:spChg chg="mod">
          <ac:chgData name="Steinar Hjelset" userId="900bcac5-039b-480b-8b37-a8273c2e007f" providerId="ADAL" clId="{91FCB9A1-10A7-4120-BB6E-056EAB1DFF50}" dt="2024-11-30T11:02:26.438" v="1407" actId="2711"/>
          <ac:spMkLst>
            <pc:docMk/>
            <pc:sldMk cId="2714477809" sldId="317"/>
            <ac:spMk id="24" creationId="{825C3C67-F48A-1BC7-80EE-E3A1102B90E7}"/>
          </ac:spMkLst>
        </pc:spChg>
        <pc:spChg chg="mod">
          <ac:chgData name="Steinar Hjelset" userId="900bcac5-039b-480b-8b37-a8273c2e007f" providerId="ADAL" clId="{91FCB9A1-10A7-4120-BB6E-056EAB1DFF50}" dt="2024-11-30T11:02:26.438" v="1407" actId="2711"/>
          <ac:spMkLst>
            <pc:docMk/>
            <pc:sldMk cId="2714477809" sldId="317"/>
            <ac:spMk id="25" creationId="{680ABAF1-9043-6766-A3BB-FB47DA49BD16}"/>
          </ac:spMkLst>
        </pc:spChg>
        <pc:spChg chg="mod">
          <ac:chgData name="Steinar Hjelset" userId="900bcac5-039b-480b-8b37-a8273c2e007f" providerId="ADAL" clId="{91FCB9A1-10A7-4120-BB6E-056EAB1DFF50}" dt="2024-11-30T11:02:26.438" v="1407" actId="2711"/>
          <ac:spMkLst>
            <pc:docMk/>
            <pc:sldMk cId="2714477809" sldId="317"/>
            <ac:spMk id="26" creationId="{6C85B644-1F95-DC34-7416-6EB89484AC61}"/>
          </ac:spMkLst>
        </pc:spChg>
        <pc:spChg chg="mod">
          <ac:chgData name="Steinar Hjelset" userId="900bcac5-039b-480b-8b37-a8273c2e007f" providerId="ADAL" clId="{91FCB9A1-10A7-4120-BB6E-056EAB1DFF50}" dt="2024-11-30T11:02:26.438" v="1407" actId="2711"/>
          <ac:spMkLst>
            <pc:docMk/>
            <pc:sldMk cId="2714477809" sldId="317"/>
            <ac:spMk id="27" creationId="{1D7C9CA0-468C-AAD6-F39A-7312CFED4AF8}"/>
          </ac:spMkLst>
        </pc:spChg>
        <pc:spChg chg="mod">
          <ac:chgData name="Steinar Hjelset" userId="900bcac5-039b-480b-8b37-a8273c2e007f" providerId="ADAL" clId="{91FCB9A1-10A7-4120-BB6E-056EAB1DFF50}" dt="2024-11-30T11:02:26.438" v="1407" actId="2711"/>
          <ac:spMkLst>
            <pc:docMk/>
            <pc:sldMk cId="2714477809" sldId="317"/>
            <ac:spMk id="28" creationId="{64AC8F3F-4F43-5ADA-E27F-E89DF8441C13}"/>
          </ac:spMkLst>
        </pc:spChg>
        <pc:spChg chg="mod">
          <ac:chgData name="Steinar Hjelset" userId="900bcac5-039b-480b-8b37-a8273c2e007f" providerId="ADAL" clId="{91FCB9A1-10A7-4120-BB6E-056EAB1DFF50}" dt="2024-11-30T11:02:29.078" v="1408" actId="20577"/>
          <ac:spMkLst>
            <pc:docMk/>
            <pc:sldMk cId="2714477809" sldId="317"/>
            <ac:spMk id="29" creationId="{41385BF8-1AEF-C74A-65FF-99DCE0FC73EE}"/>
          </ac:spMkLst>
        </pc:spChg>
        <pc:spChg chg="mod">
          <ac:chgData name="Steinar Hjelset" userId="900bcac5-039b-480b-8b37-a8273c2e007f" providerId="ADAL" clId="{91FCB9A1-10A7-4120-BB6E-056EAB1DFF50}" dt="2024-11-30T11:02:26.438" v="1407" actId="2711"/>
          <ac:spMkLst>
            <pc:docMk/>
            <pc:sldMk cId="2714477809" sldId="317"/>
            <ac:spMk id="30" creationId="{729A2D7D-EF4E-9065-F80E-5AD1A4866556}"/>
          </ac:spMkLst>
        </pc:spChg>
        <pc:spChg chg="mod">
          <ac:chgData name="Steinar Hjelset" userId="900bcac5-039b-480b-8b37-a8273c2e007f" providerId="ADAL" clId="{91FCB9A1-10A7-4120-BB6E-056EAB1DFF50}" dt="2024-11-30T11:02:26.438" v="1407" actId="2711"/>
          <ac:spMkLst>
            <pc:docMk/>
            <pc:sldMk cId="2714477809" sldId="317"/>
            <ac:spMk id="31" creationId="{BEFCF0E3-5540-452F-FA6F-27A673169EEB}"/>
          </ac:spMkLst>
        </pc:spChg>
        <pc:spChg chg="mod">
          <ac:chgData name="Steinar Hjelset" userId="900bcac5-039b-480b-8b37-a8273c2e007f" providerId="ADAL" clId="{91FCB9A1-10A7-4120-BB6E-056EAB1DFF50}" dt="2024-11-30T11:02:26.438" v="1407" actId="2711"/>
          <ac:spMkLst>
            <pc:docMk/>
            <pc:sldMk cId="2714477809" sldId="317"/>
            <ac:spMk id="32" creationId="{9347D2A6-C920-3B45-F3B1-B693B1A8E384}"/>
          </ac:spMkLst>
        </pc:spChg>
        <pc:spChg chg="mod">
          <ac:chgData name="Steinar Hjelset" userId="900bcac5-039b-480b-8b37-a8273c2e007f" providerId="ADAL" clId="{91FCB9A1-10A7-4120-BB6E-056EAB1DFF50}" dt="2024-11-30T11:02:26.438" v="1407" actId="2711"/>
          <ac:spMkLst>
            <pc:docMk/>
            <pc:sldMk cId="2714477809" sldId="317"/>
            <ac:spMk id="45" creationId="{136A1555-60A0-1240-792A-C67EAE494493}"/>
          </ac:spMkLst>
        </pc:spChg>
        <pc:spChg chg="mod">
          <ac:chgData name="Steinar Hjelset" userId="900bcac5-039b-480b-8b37-a8273c2e007f" providerId="ADAL" clId="{91FCB9A1-10A7-4120-BB6E-056EAB1DFF50}" dt="2024-11-30T11:02:26.438" v="1407" actId="2711"/>
          <ac:spMkLst>
            <pc:docMk/>
            <pc:sldMk cId="2714477809" sldId="317"/>
            <ac:spMk id="46" creationId="{6AF3B2CA-55A4-2025-7797-4C3569357892}"/>
          </ac:spMkLst>
        </pc:spChg>
        <pc:spChg chg="mod">
          <ac:chgData name="Steinar Hjelset" userId="900bcac5-039b-480b-8b37-a8273c2e007f" providerId="ADAL" clId="{91FCB9A1-10A7-4120-BB6E-056EAB1DFF50}" dt="2024-11-30T11:02:26.438" v="1407" actId="2711"/>
          <ac:spMkLst>
            <pc:docMk/>
            <pc:sldMk cId="2714477809" sldId="317"/>
            <ac:spMk id="47" creationId="{689CC22E-B14A-6FBD-01E4-C61369CB32F2}"/>
          </ac:spMkLst>
        </pc:spChg>
        <pc:spChg chg="mod">
          <ac:chgData name="Steinar Hjelset" userId="900bcac5-039b-480b-8b37-a8273c2e007f" providerId="ADAL" clId="{91FCB9A1-10A7-4120-BB6E-056EAB1DFF50}" dt="2024-11-30T11:02:26.438" v="1407" actId="2711"/>
          <ac:spMkLst>
            <pc:docMk/>
            <pc:sldMk cId="2714477809" sldId="317"/>
            <ac:spMk id="48" creationId="{0B278863-F366-0FE7-44B8-D6476F807B99}"/>
          </ac:spMkLst>
        </pc:spChg>
      </pc:sldChg>
      <pc:sldChg chg="addSp delSp modSp mod">
        <pc:chgData name="Steinar Hjelset" userId="900bcac5-039b-480b-8b37-a8273c2e007f" providerId="ADAL" clId="{91FCB9A1-10A7-4120-BB6E-056EAB1DFF50}" dt="2024-12-19T07:43:05.025" v="8858"/>
        <pc:sldMkLst>
          <pc:docMk/>
          <pc:sldMk cId="4143040710" sldId="318"/>
        </pc:sldMkLst>
        <pc:spChg chg="add mod">
          <ac:chgData name="Steinar Hjelset" userId="900bcac5-039b-480b-8b37-a8273c2e007f" providerId="ADAL" clId="{91FCB9A1-10A7-4120-BB6E-056EAB1DFF50}" dt="2024-12-19T07:43:05.025" v="8858"/>
          <ac:spMkLst>
            <pc:docMk/>
            <pc:sldMk cId="4143040710" sldId="318"/>
            <ac:spMk id="2" creationId="{D382F321-904B-FEAA-A507-95C5598D64C8}"/>
          </ac:spMkLst>
        </pc:spChg>
        <pc:spChg chg="mod">
          <ac:chgData name="Steinar Hjelset" userId="900bcac5-039b-480b-8b37-a8273c2e007f" providerId="ADAL" clId="{91FCB9A1-10A7-4120-BB6E-056EAB1DFF50}" dt="2024-12-19T07:39:00.119" v="8550" actId="14100"/>
          <ac:spMkLst>
            <pc:docMk/>
            <pc:sldMk cId="4143040710" sldId="318"/>
            <ac:spMk id="28" creationId="{B6BC196D-601B-B1C6-F4C2-43F273590C4B}"/>
          </ac:spMkLst>
        </pc:spChg>
        <pc:spChg chg="del mod">
          <ac:chgData name="Steinar Hjelset" userId="900bcac5-039b-480b-8b37-a8273c2e007f" providerId="ADAL" clId="{91FCB9A1-10A7-4120-BB6E-056EAB1DFF50}" dt="2024-12-19T07:38:56.552" v="8549" actId="478"/>
          <ac:spMkLst>
            <pc:docMk/>
            <pc:sldMk cId="4143040710" sldId="318"/>
            <ac:spMk id="29" creationId="{9F9088D9-0114-74F5-F001-E003DA188066}"/>
          </ac:spMkLst>
        </pc:spChg>
        <pc:spChg chg="mod">
          <ac:chgData name="Steinar Hjelset" userId="900bcac5-039b-480b-8b37-a8273c2e007f" providerId="ADAL" clId="{91FCB9A1-10A7-4120-BB6E-056EAB1DFF50}" dt="2024-12-19T07:39:06.541" v="8551" actId="14100"/>
          <ac:spMkLst>
            <pc:docMk/>
            <pc:sldMk cId="4143040710" sldId="318"/>
            <ac:spMk id="30" creationId="{C5245612-2C9B-A20D-C72D-406E3501D7FF}"/>
          </ac:spMkLst>
        </pc:spChg>
        <pc:spChg chg="mod">
          <ac:chgData name="Steinar Hjelset" userId="900bcac5-039b-480b-8b37-a8273c2e007f" providerId="ADAL" clId="{91FCB9A1-10A7-4120-BB6E-056EAB1DFF50}" dt="2024-11-30T11:02:33.454" v="1409" actId="2711"/>
          <ac:spMkLst>
            <pc:docMk/>
            <pc:sldMk cId="4143040710" sldId="318"/>
            <ac:spMk id="31" creationId="{EE28C319-201C-7C51-AF21-3DACE0AD84E1}"/>
          </ac:spMkLst>
        </pc:spChg>
        <pc:spChg chg="mod">
          <ac:chgData name="Steinar Hjelset" userId="900bcac5-039b-480b-8b37-a8273c2e007f" providerId="ADAL" clId="{91FCB9A1-10A7-4120-BB6E-056EAB1DFF50}" dt="2024-11-30T11:02:33.454" v="1409" actId="2711"/>
          <ac:spMkLst>
            <pc:docMk/>
            <pc:sldMk cId="4143040710" sldId="318"/>
            <ac:spMk id="32" creationId="{3B7F141A-93AA-3EF5-C50A-A3E96DA09AF0}"/>
          </ac:spMkLst>
        </pc:spChg>
        <pc:spChg chg="mod">
          <ac:chgData name="Steinar Hjelset" userId="900bcac5-039b-480b-8b37-a8273c2e007f" providerId="ADAL" clId="{91FCB9A1-10A7-4120-BB6E-056EAB1DFF50}" dt="2024-11-30T11:02:36.005" v="1410" actId="20577"/>
          <ac:spMkLst>
            <pc:docMk/>
            <pc:sldMk cId="4143040710" sldId="318"/>
            <ac:spMk id="33" creationId="{7F6A619B-4191-2512-57A1-A4072A6CE578}"/>
          </ac:spMkLst>
        </pc:spChg>
        <pc:spChg chg="mod">
          <ac:chgData name="Steinar Hjelset" userId="900bcac5-039b-480b-8b37-a8273c2e007f" providerId="ADAL" clId="{91FCB9A1-10A7-4120-BB6E-056EAB1DFF50}" dt="2024-11-30T11:02:33.454" v="1409" actId="2711"/>
          <ac:spMkLst>
            <pc:docMk/>
            <pc:sldMk cId="4143040710" sldId="318"/>
            <ac:spMk id="34" creationId="{1A826611-85F6-B197-CF65-2752331B3E2C}"/>
          </ac:spMkLst>
        </pc:spChg>
        <pc:spChg chg="mod">
          <ac:chgData name="Steinar Hjelset" userId="900bcac5-039b-480b-8b37-a8273c2e007f" providerId="ADAL" clId="{91FCB9A1-10A7-4120-BB6E-056EAB1DFF50}" dt="2024-11-30T11:02:33.454" v="1409" actId="2711"/>
          <ac:spMkLst>
            <pc:docMk/>
            <pc:sldMk cId="4143040710" sldId="318"/>
            <ac:spMk id="35" creationId="{CF6E7C87-F12B-7BC2-2AFF-6DAE6B64622D}"/>
          </ac:spMkLst>
        </pc:spChg>
        <pc:spChg chg="mod">
          <ac:chgData name="Steinar Hjelset" userId="900bcac5-039b-480b-8b37-a8273c2e007f" providerId="ADAL" clId="{91FCB9A1-10A7-4120-BB6E-056EAB1DFF50}" dt="2024-11-30T11:02:33.454" v="1409" actId="2711"/>
          <ac:spMkLst>
            <pc:docMk/>
            <pc:sldMk cId="4143040710" sldId="318"/>
            <ac:spMk id="36" creationId="{8EF99E64-BED2-B347-E63B-F81ED9063B3E}"/>
          </ac:spMkLst>
        </pc:spChg>
        <pc:spChg chg="mod">
          <ac:chgData name="Steinar Hjelset" userId="900bcac5-039b-480b-8b37-a8273c2e007f" providerId="ADAL" clId="{91FCB9A1-10A7-4120-BB6E-056EAB1DFF50}" dt="2024-11-30T11:02:33.454" v="1409" actId="2711"/>
          <ac:spMkLst>
            <pc:docMk/>
            <pc:sldMk cId="4143040710" sldId="318"/>
            <ac:spMk id="49" creationId="{12736B7C-78DA-8754-D173-F2CF94B09CE9}"/>
          </ac:spMkLst>
        </pc:spChg>
        <pc:spChg chg="mod">
          <ac:chgData name="Steinar Hjelset" userId="900bcac5-039b-480b-8b37-a8273c2e007f" providerId="ADAL" clId="{91FCB9A1-10A7-4120-BB6E-056EAB1DFF50}" dt="2024-12-19T07:42:23.542" v="8817" actId="27636"/>
          <ac:spMkLst>
            <pc:docMk/>
            <pc:sldMk cId="4143040710" sldId="318"/>
            <ac:spMk id="50" creationId="{A6D762D7-1C45-CBFE-7290-2F2C262F5C48}"/>
          </ac:spMkLst>
        </pc:spChg>
        <pc:spChg chg="mod">
          <ac:chgData name="Steinar Hjelset" userId="900bcac5-039b-480b-8b37-a8273c2e007f" providerId="ADAL" clId="{91FCB9A1-10A7-4120-BB6E-056EAB1DFF50}" dt="2024-12-19T07:42:39.574" v="8857" actId="114"/>
          <ac:spMkLst>
            <pc:docMk/>
            <pc:sldMk cId="4143040710" sldId="318"/>
            <ac:spMk id="51" creationId="{D2B6D9ED-DD26-E986-02CF-96F26EFD6699}"/>
          </ac:spMkLst>
        </pc:spChg>
        <pc:spChg chg="mod">
          <ac:chgData name="Steinar Hjelset" userId="900bcac5-039b-480b-8b37-a8273c2e007f" providerId="ADAL" clId="{91FCB9A1-10A7-4120-BB6E-056EAB1DFF50}" dt="2024-11-30T11:02:33.454" v="1409" actId="2711"/>
          <ac:spMkLst>
            <pc:docMk/>
            <pc:sldMk cId="4143040710" sldId="318"/>
            <ac:spMk id="52" creationId="{8419939B-5DA6-442C-5697-B88096D125FA}"/>
          </ac:spMkLst>
        </pc:spChg>
      </pc:sldChg>
      <pc:sldChg chg="addSp modSp mod">
        <pc:chgData name="Steinar Hjelset" userId="900bcac5-039b-480b-8b37-a8273c2e007f" providerId="ADAL" clId="{91FCB9A1-10A7-4120-BB6E-056EAB1DFF50}" dt="2024-12-18T09:47:14.048" v="7032" actId="20577"/>
        <pc:sldMkLst>
          <pc:docMk/>
          <pc:sldMk cId="3547346337" sldId="319"/>
        </pc:sldMkLst>
        <pc:spChg chg="mod">
          <ac:chgData name="Steinar Hjelset" userId="900bcac5-039b-480b-8b37-a8273c2e007f" providerId="ADAL" clId="{91FCB9A1-10A7-4120-BB6E-056EAB1DFF50}" dt="2024-11-30T11:01:04.326" v="1383" actId="2711"/>
          <ac:spMkLst>
            <pc:docMk/>
            <pc:sldMk cId="3547346337" sldId="319"/>
            <ac:spMk id="2" creationId="{2B542A45-19C9-8E68-D9C2-1649D7B85E0A}"/>
          </ac:spMkLst>
        </pc:spChg>
        <pc:spChg chg="mod">
          <ac:chgData name="Steinar Hjelset" userId="900bcac5-039b-480b-8b37-a8273c2e007f" providerId="ADAL" clId="{91FCB9A1-10A7-4120-BB6E-056EAB1DFF50}" dt="2024-11-30T11:01:04.326" v="1383" actId="2711"/>
          <ac:spMkLst>
            <pc:docMk/>
            <pc:sldMk cId="3547346337" sldId="319"/>
            <ac:spMk id="3" creationId="{527C7B6F-333B-9D78-2029-8E36A2CEDEC6}"/>
          </ac:spMkLst>
        </pc:spChg>
        <pc:spChg chg="mod">
          <ac:chgData name="Steinar Hjelset" userId="900bcac5-039b-480b-8b37-a8273c2e007f" providerId="ADAL" clId="{91FCB9A1-10A7-4120-BB6E-056EAB1DFF50}" dt="2024-11-30T11:01:07.079" v="1384" actId="20577"/>
          <ac:spMkLst>
            <pc:docMk/>
            <pc:sldMk cId="3547346337" sldId="319"/>
            <ac:spMk id="4" creationId="{EEBF4455-AE7C-F43A-1C6F-69DBF4975A40}"/>
          </ac:spMkLst>
        </pc:spChg>
        <pc:spChg chg="mod">
          <ac:chgData name="Steinar Hjelset" userId="900bcac5-039b-480b-8b37-a8273c2e007f" providerId="ADAL" clId="{91FCB9A1-10A7-4120-BB6E-056EAB1DFF50}" dt="2024-11-30T11:01:04.326" v="1383" actId="2711"/>
          <ac:spMkLst>
            <pc:docMk/>
            <pc:sldMk cId="3547346337" sldId="319"/>
            <ac:spMk id="5" creationId="{4B79B74A-F46B-F296-8AE6-936163D0DFB4}"/>
          </ac:spMkLst>
        </pc:spChg>
        <pc:spChg chg="mod">
          <ac:chgData name="Steinar Hjelset" userId="900bcac5-039b-480b-8b37-a8273c2e007f" providerId="ADAL" clId="{91FCB9A1-10A7-4120-BB6E-056EAB1DFF50}" dt="2024-11-30T11:01:04.326" v="1383" actId="2711"/>
          <ac:spMkLst>
            <pc:docMk/>
            <pc:sldMk cId="3547346337" sldId="319"/>
            <ac:spMk id="6" creationId="{7ABCEF57-1539-5884-F435-0D6C9F226343}"/>
          </ac:spMkLst>
        </pc:spChg>
        <pc:spChg chg="mod">
          <ac:chgData name="Steinar Hjelset" userId="900bcac5-039b-480b-8b37-a8273c2e007f" providerId="ADAL" clId="{91FCB9A1-10A7-4120-BB6E-056EAB1DFF50}" dt="2024-11-30T11:01:04.326" v="1383" actId="2711"/>
          <ac:spMkLst>
            <pc:docMk/>
            <pc:sldMk cId="3547346337" sldId="319"/>
            <ac:spMk id="7" creationId="{8CA345C9-4142-E463-4F39-7A23F8EE5AAB}"/>
          </ac:spMkLst>
        </pc:spChg>
        <pc:spChg chg="add mod">
          <ac:chgData name="Steinar Hjelset" userId="900bcac5-039b-480b-8b37-a8273c2e007f" providerId="ADAL" clId="{91FCB9A1-10A7-4120-BB6E-056EAB1DFF50}" dt="2024-11-30T11:01:04.326" v="1383" actId="2711"/>
          <ac:spMkLst>
            <pc:docMk/>
            <pc:sldMk cId="3547346337" sldId="319"/>
            <ac:spMk id="8" creationId="{F77F8897-317B-437C-8CCF-B9408C32E65D}"/>
          </ac:spMkLst>
        </pc:spChg>
        <pc:spChg chg="add mod">
          <ac:chgData name="Steinar Hjelset" userId="900bcac5-039b-480b-8b37-a8273c2e007f" providerId="ADAL" clId="{91FCB9A1-10A7-4120-BB6E-056EAB1DFF50}" dt="2024-12-18T09:30:49.035" v="5599"/>
          <ac:spMkLst>
            <pc:docMk/>
            <pc:sldMk cId="3547346337" sldId="319"/>
            <ac:spMk id="9" creationId="{19069F87-0136-33EC-FBDC-498E893AAF0D}"/>
          </ac:spMkLst>
        </pc:spChg>
        <pc:spChg chg="mod">
          <ac:chgData name="Steinar Hjelset" userId="900bcac5-039b-480b-8b37-a8273c2e007f" providerId="ADAL" clId="{91FCB9A1-10A7-4120-BB6E-056EAB1DFF50}" dt="2024-11-30T11:01:04.326" v="1383" actId="2711"/>
          <ac:spMkLst>
            <pc:docMk/>
            <pc:sldMk cId="3547346337" sldId="319"/>
            <ac:spMk id="20" creationId="{803D0858-0EF2-BBBE-DFDA-DE8CB209AD8F}"/>
          </ac:spMkLst>
        </pc:spChg>
        <pc:spChg chg="mod">
          <ac:chgData name="Steinar Hjelset" userId="900bcac5-039b-480b-8b37-a8273c2e007f" providerId="ADAL" clId="{91FCB9A1-10A7-4120-BB6E-056EAB1DFF50}" dt="2024-11-30T11:01:04.326" v="1383" actId="2711"/>
          <ac:spMkLst>
            <pc:docMk/>
            <pc:sldMk cId="3547346337" sldId="319"/>
            <ac:spMk id="24" creationId="{F686B314-DB70-6FE2-698D-14F760FD1DB0}"/>
          </ac:spMkLst>
        </pc:spChg>
        <pc:spChg chg="mod">
          <ac:chgData name="Steinar Hjelset" userId="900bcac5-039b-480b-8b37-a8273c2e007f" providerId="ADAL" clId="{91FCB9A1-10A7-4120-BB6E-056EAB1DFF50}" dt="2024-12-18T09:10:36.667" v="2820" actId="6549"/>
          <ac:spMkLst>
            <pc:docMk/>
            <pc:sldMk cId="3547346337" sldId="319"/>
            <ac:spMk id="25" creationId="{8B2DEFB6-A95B-CA56-AF12-47D723AB8B5C}"/>
          </ac:spMkLst>
        </pc:spChg>
        <pc:spChg chg="mod">
          <ac:chgData name="Steinar Hjelset" userId="900bcac5-039b-480b-8b37-a8273c2e007f" providerId="ADAL" clId="{91FCB9A1-10A7-4120-BB6E-056EAB1DFF50}" dt="2024-12-18T09:47:14.048" v="7032" actId="20577"/>
          <ac:spMkLst>
            <pc:docMk/>
            <pc:sldMk cId="3547346337" sldId="319"/>
            <ac:spMk id="26" creationId="{6FD6E251-BB58-9838-1130-8F482BAA56AD}"/>
          </ac:spMkLst>
        </pc:spChg>
        <pc:spChg chg="mod">
          <ac:chgData name="Steinar Hjelset" userId="900bcac5-039b-480b-8b37-a8273c2e007f" providerId="ADAL" clId="{91FCB9A1-10A7-4120-BB6E-056EAB1DFF50}" dt="2024-11-30T11:01:04.326" v="1383" actId="2711"/>
          <ac:spMkLst>
            <pc:docMk/>
            <pc:sldMk cId="3547346337" sldId="319"/>
            <ac:spMk id="27" creationId="{BDBF7FAC-F4C6-BD1F-3DBC-A49934C19F47}"/>
          </ac:spMkLst>
        </pc:spChg>
        <pc:spChg chg="mod">
          <ac:chgData name="Steinar Hjelset" userId="900bcac5-039b-480b-8b37-a8273c2e007f" providerId="ADAL" clId="{91FCB9A1-10A7-4120-BB6E-056EAB1DFF50}" dt="2024-11-30T11:01:04.326" v="1383" actId="2711"/>
          <ac:spMkLst>
            <pc:docMk/>
            <pc:sldMk cId="3547346337" sldId="319"/>
            <ac:spMk id="42" creationId="{0627801D-76F7-38A7-9E86-573A251216BB}"/>
          </ac:spMkLst>
        </pc:spChg>
        <pc:spChg chg="mod">
          <ac:chgData name="Steinar Hjelset" userId="900bcac5-039b-480b-8b37-a8273c2e007f" providerId="ADAL" clId="{91FCB9A1-10A7-4120-BB6E-056EAB1DFF50}" dt="2024-11-30T11:01:04.326" v="1383" actId="2711"/>
          <ac:spMkLst>
            <pc:docMk/>
            <pc:sldMk cId="3547346337" sldId="319"/>
            <ac:spMk id="43" creationId="{8DF751D9-8BCC-5075-6872-B11F9A556086}"/>
          </ac:spMkLst>
        </pc:spChg>
        <pc:spChg chg="mod">
          <ac:chgData name="Steinar Hjelset" userId="900bcac5-039b-480b-8b37-a8273c2e007f" providerId="ADAL" clId="{91FCB9A1-10A7-4120-BB6E-056EAB1DFF50}" dt="2024-11-30T11:01:04.326" v="1383" actId="2711"/>
          <ac:spMkLst>
            <pc:docMk/>
            <pc:sldMk cId="3547346337" sldId="319"/>
            <ac:spMk id="44" creationId="{23084220-EFA4-26C6-E2BC-6C4BA0A9335E}"/>
          </ac:spMkLst>
        </pc:spChg>
      </pc:sldChg>
      <pc:sldChg chg="addSp modSp add mod">
        <pc:chgData name="Steinar Hjelset" userId="900bcac5-039b-480b-8b37-a8273c2e007f" providerId="ADAL" clId="{91FCB9A1-10A7-4120-BB6E-056EAB1DFF50}" dt="2024-12-18T09:47:21.712" v="7044" actId="6549"/>
        <pc:sldMkLst>
          <pc:docMk/>
          <pc:sldMk cId="21935492" sldId="320"/>
        </pc:sldMkLst>
        <pc:spChg chg="mod">
          <ac:chgData name="Steinar Hjelset" userId="900bcac5-039b-480b-8b37-a8273c2e007f" providerId="ADAL" clId="{91FCB9A1-10A7-4120-BB6E-056EAB1DFF50}" dt="2024-11-30T11:01:12.504" v="1385" actId="2711"/>
          <ac:spMkLst>
            <pc:docMk/>
            <pc:sldMk cId="21935492" sldId="320"/>
            <ac:spMk id="2" creationId="{2B542A45-19C9-8E68-D9C2-1649D7B85E0A}"/>
          </ac:spMkLst>
        </pc:spChg>
        <pc:spChg chg="mod">
          <ac:chgData name="Steinar Hjelset" userId="900bcac5-039b-480b-8b37-a8273c2e007f" providerId="ADAL" clId="{91FCB9A1-10A7-4120-BB6E-056EAB1DFF50}" dt="2024-11-30T11:01:12.504" v="1385" actId="2711"/>
          <ac:spMkLst>
            <pc:docMk/>
            <pc:sldMk cId="21935492" sldId="320"/>
            <ac:spMk id="3" creationId="{527C7B6F-333B-9D78-2029-8E36A2CEDEC6}"/>
          </ac:spMkLst>
        </pc:spChg>
        <pc:spChg chg="mod">
          <ac:chgData name="Steinar Hjelset" userId="900bcac5-039b-480b-8b37-a8273c2e007f" providerId="ADAL" clId="{91FCB9A1-10A7-4120-BB6E-056EAB1DFF50}" dt="2024-11-30T11:01:15.409" v="1386" actId="20577"/>
          <ac:spMkLst>
            <pc:docMk/>
            <pc:sldMk cId="21935492" sldId="320"/>
            <ac:spMk id="4" creationId="{EEBF4455-AE7C-F43A-1C6F-69DBF4975A40}"/>
          </ac:spMkLst>
        </pc:spChg>
        <pc:spChg chg="mod">
          <ac:chgData name="Steinar Hjelset" userId="900bcac5-039b-480b-8b37-a8273c2e007f" providerId="ADAL" clId="{91FCB9A1-10A7-4120-BB6E-056EAB1DFF50}" dt="2024-11-30T11:01:12.504" v="1385" actId="2711"/>
          <ac:spMkLst>
            <pc:docMk/>
            <pc:sldMk cId="21935492" sldId="320"/>
            <ac:spMk id="5" creationId="{4B79B74A-F46B-F296-8AE6-936163D0DFB4}"/>
          </ac:spMkLst>
        </pc:spChg>
        <pc:spChg chg="mod">
          <ac:chgData name="Steinar Hjelset" userId="900bcac5-039b-480b-8b37-a8273c2e007f" providerId="ADAL" clId="{91FCB9A1-10A7-4120-BB6E-056EAB1DFF50}" dt="2024-11-30T11:01:12.504" v="1385" actId="2711"/>
          <ac:spMkLst>
            <pc:docMk/>
            <pc:sldMk cId="21935492" sldId="320"/>
            <ac:spMk id="6" creationId="{7ABCEF57-1539-5884-F435-0D6C9F226343}"/>
          </ac:spMkLst>
        </pc:spChg>
        <pc:spChg chg="mod">
          <ac:chgData name="Steinar Hjelset" userId="900bcac5-039b-480b-8b37-a8273c2e007f" providerId="ADAL" clId="{91FCB9A1-10A7-4120-BB6E-056EAB1DFF50}" dt="2024-11-30T11:01:12.504" v="1385" actId="2711"/>
          <ac:spMkLst>
            <pc:docMk/>
            <pc:sldMk cId="21935492" sldId="320"/>
            <ac:spMk id="7" creationId="{8CA345C9-4142-E463-4F39-7A23F8EE5AAB}"/>
          </ac:spMkLst>
        </pc:spChg>
        <pc:spChg chg="mod">
          <ac:chgData name="Steinar Hjelset" userId="900bcac5-039b-480b-8b37-a8273c2e007f" providerId="ADAL" clId="{91FCB9A1-10A7-4120-BB6E-056EAB1DFF50}" dt="2024-11-30T11:01:12.504" v="1385" actId="2711"/>
          <ac:spMkLst>
            <pc:docMk/>
            <pc:sldMk cId="21935492" sldId="320"/>
            <ac:spMk id="8" creationId="{F77F8897-317B-437C-8CCF-B9408C32E65D}"/>
          </ac:spMkLst>
        </pc:spChg>
        <pc:spChg chg="add mod">
          <ac:chgData name="Steinar Hjelset" userId="900bcac5-039b-480b-8b37-a8273c2e007f" providerId="ADAL" clId="{91FCB9A1-10A7-4120-BB6E-056EAB1DFF50}" dt="2024-12-18T09:30:50.646" v="5600"/>
          <ac:spMkLst>
            <pc:docMk/>
            <pc:sldMk cId="21935492" sldId="320"/>
            <ac:spMk id="9" creationId="{FBF9E9D1-591D-2F60-5FBE-BDD8007778F7}"/>
          </ac:spMkLst>
        </pc:spChg>
        <pc:spChg chg="mod">
          <ac:chgData name="Steinar Hjelset" userId="900bcac5-039b-480b-8b37-a8273c2e007f" providerId="ADAL" clId="{91FCB9A1-10A7-4120-BB6E-056EAB1DFF50}" dt="2024-11-30T11:01:12.504" v="1385" actId="2711"/>
          <ac:spMkLst>
            <pc:docMk/>
            <pc:sldMk cId="21935492" sldId="320"/>
            <ac:spMk id="20" creationId="{803D0858-0EF2-BBBE-DFDA-DE8CB209AD8F}"/>
          </ac:spMkLst>
        </pc:spChg>
        <pc:spChg chg="mod">
          <ac:chgData name="Steinar Hjelset" userId="900bcac5-039b-480b-8b37-a8273c2e007f" providerId="ADAL" clId="{91FCB9A1-10A7-4120-BB6E-056EAB1DFF50}" dt="2024-11-30T11:01:12.504" v="1385" actId="2711"/>
          <ac:spMkLst>
            <pc:docMk/>
            <pc:sldMk cId="21935492" sldId="320"/>
            <ac:spMk id="24" creationId="{F686B314-DB70-6FE2-698D-14F760FD1DB0}"/>
          </ac:spMkLst>
        </pc:spChg>
        <pc:spChg chg="mod">
          <ac:chgData name="Steinar Hjelset" userId="900bcac5-039b-480b-8b37-a8273c2e007f" providerId="ADAL" clId="{91FCB9A1-10A7-4120-BB6E-056EAB1DFF50}" dt="2024-12-18T09:16:44.583" v="3654"/>
          <ac:spMkLst>
            <pc:docMk/>
            <pc:sldMk cId="21935492" sldId="320"/>
            <ac:spMk id="25" creationId="{8B2DEFB6-A95B-CA56-AF12-47D723AB8B5C}"/>
          </ac:spMkLst>
        </pc:spChg>
        <pc:spChg chg="mod">
          <ac:chgData name="Steinar Hjelset" userId="900bcac5-039b-480b-8b37-a8273c2e007f" providerId="ADAL" clId="{91FCB9A1-10A7-4120-BB6E-056EAB1DFF50}" dt="2024-12-18T09:47:21.712" v="7044" actId="6549"/>
          <ac:spMkLst>
            <pc:docMk/>
            <pc:sldMk cId="21935492" sldId="320"/>
            <ac:spMk id="26" creationId="{6FD6E251-BB58-9838-1130-8F482BAA56AD}"/>
          </ac:spMkLst>
        </pc:spChg>
        <pc:spChg chg="mod">
          <ac:chgData name="Steinar Hjelset" userId="900bcac5-039b-480b-8b37-a8273c2e007f" providerId="ADAL" clId="{91FCB9A1-10A7-4120-BB6E-056EAB1DFF50}" dt="2024-11-30T11:01:12.504" v="1385" actId="2711"/>
          <ac:spMkLst>
            <pc:docMk/>
            <pc:sldMk cId="21935492" sldId="320"/>
            <ac:spMk id="27" creationId="{BDBF7FAC-F4C6-BD1F-3DBC-A49934C19F47}"/>
          </ac:spMkLst>
        </pc:spChg>
        <pc:spChg chg="mod">
          <ac:chgData name="Steinar Hjelset" userId="900bcac5-039b-480b-8b37-a8273c2e007f" providerId="ADAL" clId="{91FCB9A1-10A7-4120-BB6E-056EAB1DFF50}" dt="2024-11-30T11:01:12.504" v="1385" actId="2711"/>
          <ac:spMkLst>
            <pc:docMk/>
            <pc:sldMk cId="21935492" sldId="320"/>
            <ac:spMk id="42" creationId="{0627801D-76F7-38A7-9E86-573A251216BB}"/>
          </ac:spMkLst>
        </pc:spChg>
        <pc:spChg chg="mod">
          <ac:chgData name="Steinar Hjelset" userId="900bcac5-039b-480b-8b37-a8273c2e007f" providerId="ADAL" clId="{91FCB9A1-10A7-4120-BB6E-056EAB1DFF50}" dt="2024-11-30T11:01:12.504" v="1385" actId="2711"/>
          <ac:spMkLst>
            <pc:docMk/>
            <pc:sldMk cId="21935492" sldId="320"/>
            <ac:spMk id="43" creationId="{8DF751D9-8BCC-5075-6872-B11F9A556086}"/>
          </ac:spMkLst>
        </pc:spChg>
        <pc:spChg chg="mod">
          <ac:chgData name="Steinar Hjelset" userId="900bcac5-039b-480b-8b37-a8273c2e007f" providerId="ADAL" clId="{91FCB9A1-10A7-4120-BB6E-056EAB1DFF50}" dt="2024-11-30T11:01:12.504" v="1385" actId="2711"/>
          <ac:spMkLst>
            <pc:docMk/>
            <pc:sldMk cId="21935492" sldId="320"/>
            <ac:spMk id="44" creationId="{23084220-EFA4-26C6-E2BC-6C4BA0A9335E}"/>
          </ac:spMkLst>
        </pc:spChg>
      </pc:sldChg>
      <pc:sldChg chg="addSp modSp add mod">
        <pc:chgData name="Steinar Hjelset" userId="900bcac5-039b-480b-8b37-a8273c2e007f" providerId="ADAL" clId="{91FCB9A1-10A7-4120-BB6E-056EAB1DFF50}" dt="2024-12-18T09:47:26.442" v="7050" actId="20577"/>
        <pc:sldMkLst>
          <pc:docMk/>
          <pc:sldMk cId="3260928008" sldId="321"/>
        </pc:sldMkLst>
        <pc:spChg chg="mod">
          <ac:chgData name="Steinar Hjelset" userId="900bcac5-039b-480b-8b37-a8273c2e007f" providerId="ADAL" clId="{91FCB9A1-10A7-4120-BB6E-056EAB1DFF50}" dt="2024-11-30T11:01:20.189" v="1387" actId="2711"/>
          <ac:spMkLst>
            <pc:docMk/>
            <pc:sldMk cId="3260928008" sldId="321"/>
            <ac:spMk id="2" creationId="{2B542A45-19C9-8E68-D9C2-1649D7B85E0A}"/>
          </ac:spMkLst>
        </pc:spChg>
        <pc:spChg chg="mod">
          <ac:chgData name="Steinar Hjelset" userId="900bcac5-039b-480b-8b37-a8273c2e007f" providerId="ADAL" clId="{91FCB9A1-10A7-4120-BB6E-056EAB1DFF50}" dt="2024-11-30T11:01:20.189" v="1387" actId="2711"/>
          <ac:spMkLst>
            <pc:docMk/>
            <pc:sldMk cId="3260928008" sldId="321"/>
            <ac:spMk id="3" creationId="{527C7B6F-333B-9D78-2029-8E36A2CEDEC6}"/>
          </ac:spMkLst>
        </pc:spChg>
        <pc:spChg chg="mod">
          <ac:chgData name="Steinar Hjelset" userId="900bcac5-039b-480b-8b37-a8273c2e007f" providerId="ADAL" clId="{91FCB9A1-10A7-4120-BB6E-056EAB1DFF50}" dt="2024-11-30T11:01:22.719" v="1388" actId="20577"/>
          <ac:spMkLst>
            <pc:docMk/>
            <pc:sldMk cId="3260928008" sldId="321"/>
            <ac:spMk id="4" creationId="{EEBF4455-AE7C-F43A-1C6F-69DBF4975A40}"/>
          </ac:spMkLst>
        </pc:spChg>
        <pc:spChg chg="mod">
          <ac:chgData name="Steinar Hjelset" userId="900bcac5-039b-480b-8b37-a8273c2e007f" providerId="ADAL" clId="{91FCB9A1-10A7-4120-BB6E-056EAB1DFF50}" dt="2024-11-30T11:01:20.189" v="1387" actId="2711"/>
          <ac:spMkLst>
            <pc:docMk/>
            <pc:sldMk cId="3260928008" sldId="321"/>
            <ac:spMk id="5" creationId="{4B79B74A-F46B-F296-8AE6-936163D0DFB4}"/>
          </ac:spMkLst>
        </pc:spChg>
        <pc:spChg chg="mod">
          <ac:chgData name="Steinar Hjelset" userId="900bcac5-039b-480b-8b37-a8273c2e007f" providerId="ADAL" clId="{91FCB9A1-10A7-4120-BB6E-056EAB1DFF50}" dt="2024-11-30T11:01:20.189" v="1387" actId="2711"/>
          <ac:spMkLst>
            <pc:docMk/>
            <pc:sldMk cId="3260928008" sldId="321"/>
            <ac:spMk id="6" creationId="{7ABCEF57-1539-5884-F435-0D6C9F226343}"/>
          </ac:spMkLst>
        </pc:spChg>
        <pc:spChg chg="mod">
          <ac:chgData name="Steinar Hjelset" userId="900bcac5-039b-480b-8b37-a8273c2e007f" providerId="ADAL" clId="{91FCB9A1-10A7-4120-BB6E-056EAB1DFF50}" dt="2024-11-30T11:01:20.189" v="1387" actId="2711"/>
          <ac:spMkLst>
            <pc:docMk/>
            <pc:sldMk cId="3260928008" sldId="321"/>
            <ac:spMk id="7" creationId="{8CA345C9-4142-E463-4F39-7A23F8EE5AAB}"/>
          </ac:spMkLst>
        </pc:spChg>
        <pc:spChg chg="mod">
          <ac:chgData name="Steinar Hjelset" userId="900bcac5-039b-480b-8b37-a8273c2e007f" providerId="ADAL" clId="{91FCB9A1-10A7-4120-BB6E-056EAB1DFF50}" dt="2024-11-30T11:01:20.189" v="1387" actId="2711"/>
          <ac:spMkLst>
            <pc:docMk/>
            <pc:sldMk cId="3260928008" sldId="321"/>
            <ac:spMk id="8" creationId="{F77F8897-317B-437C-8CCF-B9408C32E65D}"/>
          </ac:spMkLst>
        </pc:spChg>
        <pc:spChg chg="add mod">
          <ac:chgData name="Steinar Hjelset" userId="900bcac5-039b-480b-8b37-a8273c2e007f" providerId="ADAL" clId="{91FCB9A1-10A7-4120-BB6E-056EAB1DFF50}" dt="2024-12-18T09:30:52.209" v="5601"/>
          <ac:spMkLst>
            <pc:docMk/>
            <pc:sldMk cId="3260928008" sldId="321"/>
            <ac:spMk id="9" creationId="{5277C1E1-608F-3C24-4450-33A0B83FCC1D}"/>
          </ac:spMkLst>
        </pc:spChg>
        <pc:spChg chg="mod">
          <ac:chgData name="Steinar Hjelset" userId="900bcac5-039b-480b-8b37-a8273c2e007f" providerId="ADAL" clId="{91FCB9A1-10A7-4120-BB6E-056EAB1DFF50}" dt="2024-11-30T11:01:20.189" v="1387" actId="2711"/>
          <ac:spMkLst>
            <pc:docMk/>
            <pc:sldMk cId="3260928008" sldId="321"/>
            <ac:spMk id="20" creationId="{803D0858-0EF2-BBBE-DFDA-DE8CB209AD8F}"/>
          </ac:spMkLst>
        </pc:spChg>
        <pc:spChg chg="mod">
          <ac:chgData name="Steinar Hjelset" userId="900bcac5-039b-480b-8b37-a8273c2e007f" providerId="ADAL" clId="{91FCB9A1-10A7-4120-BB6E-056EAB1DFF50}" dt="2024-11-30T11:01:20.189" v="1387" actId="2711"/>
          <ac:spMkLst>
            <pc:docMk/>
            <pc:sldMk cId="3260928008" sldId="321"/>
            <ac:spMk id="24" creationId="{F686B314-DB70-6FE2-698D-14F760FD1DB0}"/>
          </ac:spMkLst>
        </pc:spChg>
        <pc:spChg chg="mod">
          <ac:chgData name="Steinar Hjelset" userId="900bcac5-039b-480b-8b37-a8273c2e007f" providerId="ADAL" clId="{91FCB9A1-10A7-4120-BB6E-056EAB1DFF50}" dt="2024-12-18T09:16:40.921" v="3651" actId="20577"/>
          <ac:spMkLst>
            <pc:docMk/>
            <pc:sldMk cId="3260928008" sldId="321"/>
            <ac:spMk id="25" creationId="{8B2DEFB6-A95B-CA56-AF12-47D723AB8B5C}"/>
          </ac:spMkLst>
        </pc:spChg>
        <pc:spChg chg="mod">
          <ac:chgData name="Steinar Hjelset" userId="900bcac5-039b-480b-8b37-a8273c2e007f" providerId="ADAL" clId="{91FCB9A1-10A7-4120-BB6E-056EAB1DFF50}" dt="2024-12-18T09:47:26.442" v="7050" actId="20577"/>
          <ac:spMkLst>
            <pc:docMk/>
            <pc:sldMk cId="3260928008" sldId="321"/>
            <ac:spMk id="26" creationId="{6FD6E251-BB58-9838-1130-8F482BAA56AD}"/>
          </ac:spMkLst>
        </pc:spChg>
        <pc:spChg chg="mod">
          <ac:chgData name="Steinar Hjelset" userId="900bcac5-039b-480b-8b37-a8273c2e007f" providerId="ADAL" clId="{91FCB9A1-10A7-4120-BB6E-056EAB1DFF50}" dt="2024-11-30T11:01:20.189" v="1387" actId="2711"/>
          <ac:spMkLst>
            <pc:docMk/>
            <pc:sldMk cId="3260928008" sldId="321"/>
            <ac:spMk id="27" creationId="{BDBF7FAC-F4C6-BD1F-3DBC-A49934C19F47}"/>
          </ac:spMkLst>
        </pc:spChg>
        <pc:spChg chg="mod">
          <ac:chgData name="Steinar Hjelset" userId="900bcac5-039b-480b-8b37-a8273c2e007f" providerId="ADAL" clId="{91FCB9A1-10A7-4120-BB6E-056EAB1DFF50}" dt="2024-11-30T11:01:20.189" v="1387" actId="2711"/>
          <ac:spMkLst>
            <pc:docMk/>
            <pc:sldMk cId="3260928008" sldId="321"/>
            <ac:spMk id="42" creationId="{0627801D-76F7-38A7-9E86-573A251216BB}"/>
          </ac:spMkLst>
        </pc:spChg>
        <pc:spChg chg="mod">
          <ac:chgData name="Steinar Hjelset" userId="900bcac5-039b-480b-8b37-a8273c2e007f" providerId="ADAL" clId="{91FCB9A1-10A7-4120-BB6E-056EAB1DFF50}" dt="2024-11-30T11:01:20.189" v="1387" actId="2711"/>
          <ac:spMkLst>
            <pc:docMk/>
            <pc:sldMk cId="3260928008" sldId="321"/>
            <ac:spMk id="43" creationId="{8DF751D9-8BCC-5075-6872-B11F9A556086}"/>
          </ac:spMkLst>
        </pc:spChg>
        <pc:spChg chg="mod">
          <ac:chgData name="Steinar Hjelset" userId="900bcac5-039b-480b-8b37-a8273c2e007f" providerId="ADAL" clId="{91FCB9A1-10A7-4120-BB6E-056EAB1DFF50}" dt="2024-11-30T11:01:20.189" v="1387" actId="2711"/>
          <ac:spMkLst>
            <pc:docMk/>
            <pc:sldMk cId="3260928008" sldId="321"/>
            <ac:spMk id="44" creationId="{23084220-EFA4-26C6-E2BC-6C4BA0A9335E}"/>
          </ac:spMkLst>
        </pc:spChg>
      </pc:sldChg>
      <pc:sldChg chg="addSp modSp add mod">
        <pc:chgData name="Steinar Hjelset" userId="900bcac5-039b-480b-8b37-a8273c2e007f" providerId="ADAL" clId="{91FCB9A1-10A7-4120-BB6E-056EAB1DFF50}" dt="2024-12-18T09:47:32.730" v="7056" actId="20577"/>
        <pc:sldMkLst>
          <pc:docMk/>
          <pc:sldMk cId="784807332" sldId="322"/>
        </pc:sldMkLst>
        <pc:spChg chg="mod">
          <ac:chgData name="Steinar Hjelset" userId="900bcac5-039b-480b-8b37-a8273c2e007f" providerId="ADAL" clId="{91FCB9A1-10A7-4120-BB6E-056EAB1DFF50}" dt="2024-11-30T11:01:26.822" v="1389" actId="2711"/>
          <ac:spMkLst>
            <pc:docMk/>
            <pc:sldMk cId="784807332" sldId="322"/>
            <ac:spMk id="2" creationId="{2B542A45-19C9-8E68-D9C2-1649D7B85E0A}"/>
          </ac:spMkLst>
        </pc:spChg>
        <pc:spChg chg="mod">
          <ac:chgData name="Steinar Hjelset" userId="900bcac5-039b-480b-8b37-a8273c2e007f" providerId="ADAL" clId="{91FCB9A1-10A7-4120-BB6E-056EAB1DFF50}" dt="2024-11-30T11:01:26.822" v="1389" actId="2711"/>
          <ac:spMkLst>
            <pc:docMk/>
            <pc:sldMk cId="784807332" sldId="322"/>
            <ac:spMk id="3" creationId="{527C7B6F-333B-9D78-2029-8E36A2CEDEC6}"/>
          </ac:spMkLst>
        </pc:spChg>
        <pc:spChg chg="mod">
          <ac:chgData name="Steinar Hjelset" userId="900bcac5-039b-480b-8b37-a8273c2e007f" providerId="ADAL" clId="{91FCB9A1-10A7-4120-BB6E-056EAB1DFF50}" dt="2024-11-30T11:01:29.772" v="1390" actId="20577"/>
          <ac:spMkLst>
            <pc:docMk/>
            <pc:sldMk cId="784807332" sldId="322"/>
            <ac:spMk id="4" creationId="{EEBF4455-AE7C-F43A-1C6F-69DBF4975A40}"/>
          </ac:spMkLst>
        </pc:spChg>
        <pc:spChg chg="mod">
          <ac:chgData name="Steinar Hjelset" userId="900bcac5-039b-480b-8b37-a8273c2e007f" providerId="ADAL" clId="{91FCB9A1-10A7-4120-BB6E-056EAB1DFF50}" dt="2024-11-30T11:01:26.822" v="1389" actId="2711"/>
          <ac:spMkLst>
            <pc:docMk/>
            <pc:sldMk cId="784807332" sldId="322"/>
            <ac:spMk id="5" creationId="{4B79B74A-F46B-F296-8AE6-936163D0DFB4}"/>
          </ac:spMkLst>
        </pc:spChg>
        <pc:spChg chg="mod">
          <ac:chgData name="Steinar Hjelset" userId="900bcac5-039b-480b-8b37-a8273c2e007f" providerId="ADAL" clId="{91FCB9A1-10A7-4120-BB6E-056EAB1DFF50}" dt="2024-11-30T11:01:26.822" v="1389" actId="2711"/>
          <ac:spMkLst>
            <pc:docMk/>
            <pc:sldMk cId="784807332" sldId="322"/>
            <ac:spMk id="6" creationId="{7ABCEF57-1539-5884-F435-0D6C9F226343}"/>
          </ac:spMkLst>
        </pc:spChg>
        <pc:spChg chg="mod">
          <ac:chgData name="Steinar Hjelset" userId="900bcac5-039b-480b-8b37-a8273c2e007f" providerId="ADAL" clId="{91FCB9A1-10A7-4120-BB6E-056EAB1DFF50}" dt="2024-11-30T11:01:26.822" v="1389" actId="2711"/>
          <ac:spMkLst>
            <pc:docMk/>
            <pc:sldMk cId="784807332" sldId="322"/>
            <ac:spMk id="7" creationId="{8CA345C9-4142-E463-4F39-7A23F8EE5AAB}"/>
          </ac:spMkLst>
        </pc:spChg>
        <pc:spChg chg="mod">
          <ac:chgData name="Steinar Hjelset" userId="900bcac5-039b-480b-8b37-a8273c2e007f" providerId="ADAL" clId="{91FCB9A1-10A7-4120-BB6E-056EAB1DFF50}" dt="2024-11-30T11:01:26.822" v="1389" actId="2711"/>
          <ac:spMkLst>
            <pc:docMk/>
            <pc:sldMk cId="784807332" sldId="322"/>
            <ac:spMk id="8" creationId="{F77F8897-317B-437C-8CCF-B9408C32E65D}"/>
          </ac:spMkLst>
        </pc:spChg>
        <pc:spChg chg="add mod">
          <ac:chgData name="Steinar Hjelset" userId="900bcac5-039b-480b-8b37-a8273c2e007f" providerId="ADAL" clId="{91FCB9A1-10A7-4120-BB6E-056EAB1DFF50}" dt="2024-12-18T09:30:54.302" v="5602"/>
          <ac:spMkLst>
            <pc:docMk/>
            <pc:sldMk cId="784807332" sldId="322"/>
            <ac:spMk id="9" creationId="{26048A74-6497-DB8D-61FE-D06100BC1683}"/>
          </ac:spMkLst>
        </pc:spChg>
        <pc:spChg chg="mod">
          <ac:chgData name="Steinar Hjelset" userId="900bcac5-039b-480b-8b37-a8273c2e007f" providerId="ADAL" clId="{91FCB9A1-10A7-4120-BB6E-056EAB1DFF50}" dt="2024-11-30T11:01:26.822" v="1389" actId="2711"/>
          <ac:spMkLst>
            <pc:docMk/>
            <pc:sldMk cId="784807332" sldId="322"/>
            <ac:spMk id="20" creationId="{803D0858-0EF2-BBBE-DFDA-DE8CB209AD8F}"/>
          </ac:spMkLst>
        </pc:spChg>
        <pc:spChg chg="mod">
          <ac:chgData name="Steinar Hjelset" userId="900bcac5-039b-480b-8b37-a8273c2e007f" providerId="ADAL" clId="{91FCB9A1-10A7-4120-BB6E-056EAB1DFF50}" dt="2024-11-30T11:01:26.822" v="1389" actId="2711"/>
          <ac:spMkLst>
            <pc:docMk/>
            <pc:sldMk cId="784807332" sldId="322"/>
            <ac:spMk id="24" creationId="{F686B314-DB70-6FE2-698D-14F760FD1DB0}"/>
          </ac:spMkLst>
        </pc:spChg>
        <pc:spChg chg="mod">
          <ac:chgData name="Steinar Hjelset" userId="900bcac5-039b-480b-8b37-a8273c2e007f" providerId="ADAL" clId="{91FCB9A1-10A7-4120-BB6E-056EAB1DFF50}" dt="2024-12-18T09:17:29.856" v="3734" actId="20577"/>
          <ac:spMkLst>
            <pc:docMk/>
            <pc:sldMk cId="784807332" sldId="322"/>
            <ac:spMk id="25" creationId="{8B2DEFB6-A95B-CA56-AF12-47D723AB8B5C}"/>
          </ac:spMkLst>
        </pc:spChg>
        <pc:spChg chg="mod">
          <ac:chgData name="Steinar Hjelset" userId="900bcac5-039b-480b-8b37-a8273c2e007f" providerId="ADAL" clId="{91FCB9A1-10A7-4120-BB6E-056EAB1DFF50}" dt="2024-12-18T09:47:32.730" v="7056" actId="20577"/>
          <ac:spMkLst>
            <pc:docMk/>
            <pc:sldMk cId="784807332" sldId="322"/>
            <ac:spMk id="26" creationId="{6FD6E251-BB58-9838-1130-8F482BAA56AD}"/>
          </ac:spMkLst>
        </pc:spChg>
        <pc:spChg chg="mod">
          <ac:chgData name="Steinar Hjelset" userId="900bcac5-039b-480b-8b37-a8273c2e007f" providerId="ADAL" clId="{91FCB9A1-10A7-4120-BB6E-056EAB1DFF50}" dt="2024-11-30T11:01:26.822" v="1389" actId="2711"/>
          <ac:spMkLst>
            <pc:docMk/>
            <pc:sldMk cId="784807332" sldId="322"/>
            <ac:spMk id="27" creationId="{BDBF7FAC-F4C6-BD1F-3DBC-A49934C19F47}"/>
          </ac:spMkLst>
        </pc:spChg>
        <pc:spChg chg="mod">
          <ac:chgData name="Steinar Hjelset" userId="900bcac5-039b-480b-8b37-a8273c2e007f" providerId="ADAL" clId="{91FCB9A1-10A7-4120-BB6E-056EAB1DFF50}" dt="2024-11-30T11:01:26.822" v="1389" actId="2711"/>
          <ac:spMkLst>
            <pc:docMk/>
            <pc:sldMk cId="784807332" sldId="322"/>
            <ac:spMk id="42" creationId="{0627801D-76F7-38A7-9E86-573A251216BB}"/>
          </ac:spMkLst>
        </pc:spChg>
        <pc:spChg chg="mod">
          <ac:chgData name="Steinar Hjelset" userId="900bcac5-039b-480b-8b37-a8273c2e007f" providerId="ADAL" clId="{91FCB9A1-10A7-4120-BB6E-056EAB1DFF50}" dt="2024-11-30T11:01:26.822" v="1389" actId="2711"/>
          <ac:spMkLst>
            <pc:docMk/>
            <pc:sldMk cId="784807332" sldId="322"/>
            <ac:spMk id="43" creationId="{8DF751D9-8BCC-5075-6872-B11F9A556086}"/>
          </ac:spMkLst>
        </pc:spChg>
        <pc:spChg chg="mod">
          <ac:chgData name="Steinar Hjelset" userId="900bcac5-039b-480b-8b37-a8273c2e007f" providerId="ADAL" clId="{91FCB9A1-10A7-4120-BB6E-056EAB1DFF50}" dt="2024-11-30T11:01:26.822" v="1389" actId="2711"/>
          <ac:spMkLst>
            <pc:docMk/>
            <pc:sldMk cId="784807332" sldId="322"/>
            <ac:spMk id="44" creationId="{23084220-EFA4-26C6-E2BC-6C4BA0A9335E}"/>
          </ac:spMkLst>
        </pc:spChg>
      </pc:sldChg>
      <pc:sldChg chg="addSp modSp add mod">
        <pc:chgData name="Steinar Hjelset" userId="900bcac5-039b-480b-8b37-a8273c2e007f" providerId="ADAL" clId="{91FCB9A1-10A7-4120-BB6E-056EAB1DFF50}" dt="2024-12-18T09:47:46.501" v="7070" actId="20577"/>
        <pc:sldMkLst>
          <pc:docMk/>
          <pc:sldMk cId="3231486932" sldId="323"/>
        </pc:sldMkLst>
        <pc:spChg chg="mod">
          <ac:chgData name="Steinar Hjelset" userId="900bcac5-039b-480b-8b37-a8273c2e007f" providerId="ADAL" clId="{91FCB9A1-10A7-4120-BB6E-056EAB1DFF50}" dt="2024-11-30T11:01:34.285" v="1391" actId="2711"/>
          <ac:spMkLst>
            <pc:docMk/>
            <pc:sldMk cId="3231486932" sldId="323"/>
            <ac:spMk id="2" creationId="{2B542A45-19C9-8E68-D9C2-1649D7B85E0A}"/>
          </ac:spMkLst>
        </pc:spChg>
        <pc:spChg chg="mod">
          <ac:chgData name="Steinar Hjelset" userId="900bcac5-039b-480b-8b37-a8273c2e007f" providerId="ADAL" clId="{91FCB9A1-10A7-4120-BB6E-056EAB1DFF50}" dt="2024-11-30T11:01:34.285" v="1391" actId="2711"/>
          <ac:spMkLst>
            <pc:docMk/>
            <pc:sldMk cId="3231486932" sldId="323"/>
            <ac:spMk id="3" creationId="{527C7B6F-333B-9D78-2029-8E36A2CEDEC6}"/>
          </ac:spMkLst>
        </pc:spChg>
        <pc:spChg chg="mod">
          <ac:chgData name="Steinar Hjelset" userId="900bcac5-039b-480b-8b37-a8273c2e007f" providerId="ADAL" clId="{91FCB9A1-10A7-4120-BB6E-056EAB1DFF50}" dt="2024-11-30T11:01:36.235" v="1392" actId="20577"/>
          <ac:spMkLst>
            <pc:docMk/>
            <pc:sldMk cId="3231486932" sldId="323"/>
            <ac:spMk id="4" creationId="{EEBF4455-AE7C-F43A-1C6F-69DBF4975A40}"/>
          </ac:spMkLst>
        </pc:spChg>
        <pc:spChg chg="mod">
          <ac:chgData name="Steinar Hjelset" userId="900bcac5-039b-480b-8b37-a8273c2e007f" providerId="ADAL" clId="{91FCB9A1-10A7-4120-BB6E-056EAB1DFF50}" dt="2024-11-30T11:01:34.285" v="1391" actId="2711"/>
          <ac:spMkLst>
            <pc:docMk/>
            <pc:sldMk cId="3231486932" sldId="323"/>
            <ac:spMk id="5" creationId="{4B79B74A-F46B-F296-8AE6-936163D0DFB4}"/>
          </ac:spMkLst>
        </pc:spChg>
        <pc:spChg chg="mod">
          <ac:chgData name="Steinar Hjelset" userId="900bcac5-039b-480b-8b37-a8273c2e007f" providerId="ADAL" clId="{91FCB9A1-10A7-4120-BB6E-056EAB1DFF50}" dt="2024-11-30T11:01:34.285" v="1391" actId="2711"/>
          <ac:spMkLst>
            <pc:docMk/>
            <pc:sldMk cId="3231486932" sldId="323"/>
            <ac:spMk id="6" creationId="{7ABCEF57-1539-5884-F435-0D6C9F226343}"/>
          </ac:spMkLst>
        </pc:spChg>
        <pc:spChg chg="mod">
          <ac:chgData name="Steinar Hjelset" userId="900bcac5-039b-480b-8b37-a8273c2e007f" providerId="ADAL" clId="{91FCB9A1-10A7-4120-BB6E-056EAB1DFF50}" dt="2024-11-30T11:01:34.285" v="1391" actId="2711"/>
          <ac:spMkLst>
            <pc:docMk/>
            <pc:sldMk cId="3231486932" sldId="323"/>
            <ac:spMk id="7" creationId="{8CA345C9-4142-E463-4F39-7A23F8EE5AAB}"/>
          </ac:spMkLst>
        </pc:spChg>
        <pc:spChg chg="mod">
          <ac:chgData name="Steinar Hjelset" userId="900bcac5-039b-480b-8b37-a8273c2e007f" providerId="ADAL" clId="{91FCB9A1-10A7-4120-BB6E-056EAB1DFF50}" dt="2024-11-30T11:01:34.285" v="1391" actId="2711"/>
          <ac:spMkLst>
            <pc:docMk/>
            <pc:sldMk cId="3231486932" sldId="323"/>
            <ac:spMk id="8" creationId="{F77F8897-317B-437C-8CCF-B9408C32E65D}"/>
          </ac:spMkLst>
        </pc:spChg>
        <pc:spChg chg="add mod">
          <ac:chgData name="Steinar Hjelset" userId="900bcac5-039b-480b-8b37-a8273c2e007f" providerId="ADAL" clId="{91FCB9A1-10A7-4120-BB6E-056EAB1DFF50}" dt="2024-12-18T09:30:55.977" v="5603"/>
          <ac:spMkLst>
            <pc:docMk/>
            <pc:sldMk cId="3231486932" sldId="323"/>
            <ac:spMk id="9" creationId="{41BABA32-A506-E5CA-699A-B2292A5894EB}"/>
          </ac:spMkLst>
        </pc:spChg>
        <pc:spChg chg="mod">
          <ac:chgData name="Steinar Hjelset" userId="900bcac5-039b-480b-8b37-a8273c2e007f" providerId="ADAL" clId="{91FCB9A1-10A7-4120-BB6E-056EAB1DFF50}" dt="2024-11-30T11:01:34.285" v="1391" actId="2711"/>
          <ac:spMkLst>
            <pc:docMk/>
            <pc:sldMk cId="3231486932" sldId="323"/>
            <ac:spMk id="20" creationId="{803D0858-0EF2-BBBE-DFDA-DE8CB209AD8F}"/>
          </ac:spMkLst>
        </pc:spChg>
        <pc:spChg chg="mod">
          <ac:chgData name="Steinar Hjelset" userId="900bcac5-039b-480b-8b37-a8273c2e007f" providerId="ADAL" clId="{91FCB9A1-10A7-4120-BB6E-056EAB1DFF50}" dt="2024-11-30T11:01:34.285" v="1391" actId="2711"/>
          <ac:spMkLst>
            <pc:docMk/>
            <pc:sldMk cId="3231486932" sldId="323"/>
            <ac:spMk id="24" creationId="{F686B314-DB70-6FE2-698D-14F760FD1DB0}"/>
          </ac:spMkLst>
        </pc:spChg>
        <pc:spChg chg="mod">
          <ac:chgData name="Steinar Hjelset" userId="900bcac5-039b-480b-8b37-a8273c2e007f" providerId="ADAL" clId="{91FCB9A1-10A7-4120-BB6E-056EAB1DFF50}" dt="2024-12-18T09:21:40.509" v="4169" actId="20577"/>
          <ac:spMkLst>
            <pc:docMk/>
            <pc:sldMk cId="3231486932" sldId="323"/>
            <ac:spMk id="25" creationId="{8B2DEFB6-A95B-CA56-AF12-47D723AB8B5C}"/>
          </ac:spMkLst>
        </pc:spChg>
        <pc:spChg chg="mod">
          <ac:chgData name="Steinar Hjelset" userId="900bcac5-039b-480b-8b37-a8273c2e007f" providerId="ADAL" clId="{91FCB9A1-10A7-4120-BB6E-056EAB1DFF50}" dt="2024-12-18T09:47:46.501" v="7070" actId="20577"/>
          <ac:spMkLst>
            <pc:docMk/>
            <pc:sldMk cId="3231486932" sldId="323"/>
            <ac:spMk id="26" creationId="{6FD6E251-BB58-9838-1130-8F482BAA56AD}"/>
          </ac:spMkLst>
        </pc:spChg>
        <pc:spChg chg="mod">
          <ac:chgData name="Steinar Hjelset" userId="900bcac5-039b-480b-8b37-a8273c2e007f" providerId="ADAL" clId="{91FCB9A1-10A7-4120-BB6E-056EAB1DFF50}" dt="2024-11-30T11:01:34.285" v="1391" actId="2711"/>
          <ac:spMkLst>
            <pc:docMk/>
            <pc:sldMk cId="3231486932" sldId="323"/>
            <ac:spMk id="27" creationId="{BDBF7FAC-F4C6-BD1F-3DBC-A49934C19F47}"/>
          </ac:spMkLst>
        </pc:spChg>
        <pc:spChg chg="mod">
          <ac:chgData name="Steinar Hjelset" userId="900bcac5-039b-480b-8b37-a8273c2e007f" providerId="ADAL" clId="{91FCB9A1-10A7-4120-BB6E-056EAB1DFF50}" dt="2024-11-30T11:01:34.285" v="1391" actId="2711"/>
          <ac:spMkLst>
            <pc:docMk/>
            <pc:sldMk cId="3231486932" sldId="323"/>
            <ac:spMk id="42" creationId="{0627801D-76F7-38A7-9E86-573A251216BB}"/>
          </ac:spMkLst>
        </pc:spChg>
        <pc:spChg chg="mod">
          <ac:chgData name="Steinar Hjelset" userId="900bcac5-039b-480b-8b37-a8273c2e007f" providerId="ADAL" clId="{91FCB9A1-10A7-4120-BB6E-056EAB1DFF50}" dt="2024-11-30T11:01:34.285" v="1391" actId="2711"/>
          <ac:spMkLst>
            <pc:docMk/>
            <pc:sldMk cId="3231486932" sldId="323"/>
            <ac:spMk id="43" creationId="{8DF751D9-8BCC-5075-6872-B11F9A556086}"/>
          </ac:spMkLst>
        </pc:spChg>
        <pc:spChg chg="mod">
          <ac:chgData name="Steinar Hjelset" userId="900bcac5-039b-480b-8b37-a8273c2e007f" providerId="ADAL" clId="{91FCB9A1-10A7-4120-BB6E-056EAB1DFF50}" dt="2024-11-30T11:01:34.285" v="1391" actId="2711"/>
          <ac:spMkLst>
            <pc:docMk/>
            <pc:sldMk cId="3231486932" sldId="323"/>
            <ac:spMk id="44" creationId="{23084220-EFA4-26C6-E2BC-6C4BA0A9335E}"/>
          </ac:spMkLst>
        </pc:spChg>
      </pc:sldChg>
      <pc:sldChg chg="addSp modSp new mod ord setBg modClrScheme chgLayout">
        <pc:chgData name="Steinar Hjelset" userId="900bcac5-039b-480b-8b37-a8273c2e007f" providerId="ADAL" clId="{91FCB9A1-10A7-4120-BB6E-056EAB1DFF50}" dt="2024-12-18T10:07:13.703" v="7112" actId="732"/>
        <pc:sldMkLst>
          <pc:docMk/>
          <pc:sldMk cId="1495549870" sldId="324"/>
        </pc:sldMkLst>
        <pc:spChg chg="add mod">
          <ac:chgData name="Steinar Hjelset" userId="900bcac5-039b-480b-8b37-a8273c2e007f" providerId="ADAL" clId="{91FCB9A1-10A7-4120-BB6E-056EAB1DFF50}" dt="2024-11-30T10:54:27.671" v="1280" actId="1035"/>
          <ac:spMkLst>
            <pc:docMk/>
            <pc:sldMk cId="1495549870" sldId="324"/>
            <ac:spMk id="3" creationId="{551FB4AD-01A6-17BE-B472-08A5F68A7AD3}"/>
          </ac:spMkLst>
        </pc:spChg>
        <pc:spChg chg="add mod">
          <ac:chgData name="Steinar Hjelset" userId="900bcac5-039b-480b-8b37-a8273c2e007f" providerId="ADAL" clId="{91FCB9A1-10A7-4120-BB6E-056EAB1DFF50}" dt="2024-11-30T10:57:11.441" v="1352" actId="20577"/>
          <ac:spMkLst>
            <pc:docMk/>
            <pc:sldMk cId="1495549870" sldId="324"/>
            <ac:spMk id="4" creationId="{E5777CA2-4E1A-C978-82CF-0A4EB9097357}"/>
          </ac:spMkLst>
        </pc:spChg>
        <pc:picChg chg="add mod modCrop">
          <ac:chgData name="Steinar Hjelset" userId="900bcac5-039b-480b-8b37-a8273c2e007f" providerId="ADAL" clId="{91FCB9A1-10A7-4120-BB6E-056EAB1DFF50}" dt="2024-12-18T10:07:13.703" v="7112" actId="732"/>
          <ac:picMkLst>
            <pc:docMk/>
            <pc:sldMk cId="1495549870" sldId="324"/>
            <ac:picMk id="2" creationId="{BE1ECCCC-7517-1660-B3AE-78C0B8AACE00}"/>
          </ac:picMkLst>
        </pc:picChg>
        <pc:picChg chg="add mod">
          <ac:chgData name="Steinar Hjelset" userId="900bcac5-039b-480b-8b37-a8273c2e007f" providerId="ADAL" clId="{91FCB9A1-10A7-4120-BB6E-056EAB1DFF50}" dt="2024-11-30T10:56:27.789" v="1287"/>
          <ac:picMkLst>
            <pc:docMk/>
            <pc:sldMk cId="1495549870" sldId="324"/>
            <ac:picMk id="5" creationId="{31C2E0D3-844A-3178-36DD-7DD0E00AB719}"/>
          </ac:picMkLst>
        </pc:picChg>
      </pc:sldChg>
      <pc:sldChg chg="add setBg">
        <pc:chgData name="Steinar Hjelset" userId="900bcac5-039b-480b-8b37-a8273c2e007f" providerId="ADAL" clId="{91FCB9A1-10A7-4120-BB6E-056EAB1DFF50}" dt="2024-11-30T10:56:39.543" v="1288"/>
        <pc:sldMkLst>
          <pc:docMk/>
          <pc:sldMk cId="2192708010" sldId="325"/>
        </pc:sldMkLst>
      </pc:sldChg>
      <pc:sldChg chg="new del">
        <pc:chgData name="Steinar Hjelset" userId="900bcac5-039b-480b-8b37-a8273c2e007f" providerId="ADAL" clId="{91FCB9A1-10A7-4120-BB6E-056EAB1DFF50}" dt="2024-12-13T11:40:30.542" v="1429" actId="47"/>
        <pc:sldMkLst>
          <pc:docMk/>
          <pc:sldMk cId="1414285125" sldId="326"/>
        </pc:sldMkLst>
      </pc:sldChg>
      <pc:sldChg chg="new add del">
        <pc:chgData name="Steinar Hjelset" userId="900bcac5-039b-480b-8b37-a8273c2e007f" providerId="ADAL" clId="{91FCB9A1-10A7-4120-BB6E-056EAB1DFF50}" dt="2024-12-13T11:31:10.330" v="1419" actId="47"/>
        <pc:sldMkLst>
          <pc:docMk/>
          <pc:sldMk cId="3354718688" sldId="326"/>
        </pc:sldMkLst>
      </pc:sldChg>
      <pc:sldMasterChg chg="del">
        <pc:chgData name="Steinar Hjelset" userId="900bcac5-039b-480b-8b37-a8273c2e007f" providerId="ADAL" clId="{91FCB9A1-10A7-4120-BB6E-056EAB1DFF50}" dt="2024-12-13T11:41:27.045" v="1430" actId="2696"/>
        <pc:sldMasterMkLst>
          <pc:docMk/>
          <pc:sldMasterMk cId="753998112" sldId="2147483686"/>
        </pc:sldMasterMkLst>
      </pc:sldMasterChg>
    </pc:docChg>
  </pc:docChgLst>
  <pc:docChgLst>
    <pc:chgData name="Steinar Hjelset" userId="900bcac5-039b-480b-8b37-a8273c2e007f" providerId="ADAL" clId="{2D373099-A1ED-4D25-89D2-1B92653475EE}"/>
    <pc:docChg chg="undo custSel modSld">
      <pc:chgData name="Steinar Hjelset" userId="900bcac5-039b-480b-8b37-a8273c2e007f" providerId="ADAL" clId="{2D373099-A1ED-4D25-89D2-1B92653475EE}" dt="2024-09-10T10:50:24.925" v="2068" actId="5793"/>
      <pc:docMkLst>
        <pc:docMk/>
      </pc:docMkLst>
      <pc:sldChg chg="modSp mod">
        <pc:chgData name="Steinar Hjelset" userId="900bcac5-039b-480b-8b37-a8273c2e007f" providerId="ADAL" clId="{2D373099-A1ED-4D25-89D2-1B92653475EE}" dt="2024-09-06T08:23:59.115" v="108" actId="20577"/>
        <pc:sldMkLst>
          <pc:docMk/>
          <pc:sldMk cId="686228191" sldId="294"/>
        </pc:sldMkLst>
        <pc:spChg chg="mod">
          <ac:chgData name="Steinar Hjelset" userId="900bcac5-039b-480b-8b37-a8273c2e007f" providerId="ADAL" clId="{2D373099-A1ED-4D25-89D2-1B92653475EE}" dt="2024-09-06T08:23:59.115" v="108" actId="20577"/>
          <ac:spMkLst>
            <pc:docMk/>
            <pc:sldMk cId="686228191" sldId="294"/>
            <ac:spMk id="2" creationId="{7135B349-76D7-4828-5B46-9CC8C6CEFC7D}"/>
          </ac:spMkLst>
        </pc:spChg>
      </pc:sldChg>
      <pc:sldChg chg="modSp mod">
        <pc:chgData name="Steinar Hjelset" userId="900bcac5-039b-480b-8b37-a8273c2e007f" providerId="ADAL" clId="{2D373099-A1ED-4D25-89D2-1B92653475EE}" dt="2024-09-10T10:49:37.724" v="2051" actId="20577"/>
        <pc:sldMkLst>
          <pc:docMk/>
          <pc:sldMk cId="1567583828" sldId="296"/>
        </pc:sldMkLst>
        <pc:spChg chg="mod">
          <ac:chgData name="Steinar Hjelset" userId="900bcac5-039b-480b-8b37-a8273c2e007f" providerId="ADAL" clId="{2D373099-A1ED-4D25-89D2-1B92653475EE}" dt="2024-09-10T10:49:37.724" v="2051" actId="20577"/>
          <ac:spMkLst>
            <pc:docMk/>
            <pc:sldMk cId="1567583828" sldId="296"/>
            <ac:spMk id="3" creationId="{3C5C44B7-DDFE-6438-1A1D-1F9900950578}"/>
          </ac:spMkLst>
        </pc:spChg>
        <pc:spChg chg="mod">
          <ac:chgData name="Steinar Hjelset" userId="900bcac5-039b-480b-8b37-a8273c2e007f" providerId="ADAL" clId="{2D373099-A1ED-4D25-89D2-1B92653475EE}" dt="2024-09-10T10:49:24.081" v="1997" actId="20577"/>
          <ac:spMkLst>
            <pc:docMk/>
            <pc:sldMk cId="1567583828" sldId="296"/>
            <ac:spMk id="5" creationId="{463D2F31-8C54-CC96-1762-E33F62294A17}"/>
          </ac:spMkLst>
        </pc:spChg>
      </pc:sldChg>
      <pc:sldChg chg="modSp mod">
        <pc:chgData name="Steinar Hjelset" userId="900bcac5-039b-480b-8b37-a8273c2e007f" providerId="ADAL" clId="{2D373099-A1ED-4D25-89D2-1B92653475EE}" dt="2024-09-06T08:36:48.322" v="110"/>
        <pc:sldMkLst>
          <pc:docMk/>
          <pc:sldMk cId="2720246459" sldId="298"/>
        </pc:sldMkLst>
        <pc:spChg chg="mod">
          <ac:chgData name="Steinar Hjelset" userId="900bcac5-039b-480b-8b37-a8273c2e007f" providerId="ADAL" clId="{2D373099-A1ED-4D25-89D2-1B92653475EE}" dt="2024-09-06T08:36:48.322" v="110"/>
          <ac:spMkLst>
            <pc:docMk/>
            <pc:sldMk cId="2720246459" sldId="298"/>
            <ac:spMk id="30" creationId="{8EC0439B-9500-1889-E666-48D58D220E55}"/>
          </ac:spMkLst>
        </pc:spChg>
      </pc:sldChg>
      <pc:sldChg chg="modSp mod">
        <pc:chgData name="Steinar Hjelset" userId="900bcac5-039b-480b-8b37-a8273c2e007f" providerId="ADAL" clId="{2D373099-A1ED-4D25-89D2-1B92653475EE}" dt="2024-09-06T08:53:20.006" v="303" actId="6549"/>
        <pc:sldMkLst>
          <pc:docMk/>
          <pc:sldMk cId="3046414174" sldId="299"/>
        </pc:sldMkLst>
        <pc:spChg chg="mod">
          <ac:chgData name="Steinar Hjelset" userId="900bcac5-039b-480b-8b37-a8273c2e007f" providerId="ADAL" clId="{2D373099-A1ED-4D25-89D2-1B92653475EE}" dt="2024-09-06T08:53:20.006" v="303" actId="6549"/>
          <ac:spMkLst>
            <pc:docMk/>
            <pc:sldMk cId="3046414174" sldId="299"/>
            <ac:spMk id="30" creationId="{58115155-1265-CE94-9E63-B015A7E99DB6}"/>
          </ac:spMkLst>
        </pc:spChg>
        <pc:spChg chg="mod">
          <ac:chgData name="Steinar Hjelset" userId="900bcac5-039b-480b-8b37-a8273c2e007f" providerId="ADAL" clId="{2D373099-A1ED-4D25-89D2-1B92653475EE}" dt="2024-09-06T08:52:25.415" v="260" actId="20577"/>
          <ac:spMkLst>
            <pc:docMk/>
            <pc:sldMk cId="3046414174" sldId="299"/>
            <ac:spMk id="31" creationId="{8FA0C606-3CE6-2A1F-ED35-839A108D20AF}"/>
          </ac:spMkLst>
        </pc:spChg>
      </pc:sldChg>
      <pc:sldChg chg="modSp mod">
        <pc:chgData name="Steinar Hjelset" userId="900bcac5-039b-480b-8b37-a8273c2e007f" providerId="ADAL" clId="{2D373099-A1ED-4D25-89D2-1B92653475EE}" dt="2024-09-06T08:58:58.243" v="740"/>
        <pc:sldMkLst>
          <pc:docMk/>
          <pc:sldMk cId="307199157" sldId="300"/>
        </pc:sldMkLst>
        <pc:spChg chg="mod">
          <ac:chgData name="Steinar Hjelset" userId="900bcac5-039b-480b-8b37-a8273c2e007f" providerId="ADAL" clId="{2D373099-A1ED-4D25-89D2-1B92653475EE}" dt="2024-09-06T08:58:58.243" v="740"/>
          <ac:spMkLst>
            <pc:docMk/>
            <pc:sldMk cId="307199157" sldId="300"/>
            <ac:spMk id="34" creationId="{7A6818E9-A36F-87BE-8B2A-8DA0A1F3801E}"/>
          </ac:spMkLst>
        </pc:spChg>
        <pc:spChg chg="mod">
          <ac:chgData name="Steinar Hjelset" userId="900bcac5-039b-480b-8b37-a8273c2e007f" providerId="ADAL" clId="{2D373099-A1ED-4D25-89D2-1B92653475EE}" dt="2024-09-06T08:55:58.027" v="347" actId="20577"/>
          <ac:spMkLst>
            <pc:docMk/>
            <pc:sldMk cId="307199157" sldId="300"/>
            <ac:spMk id="35" creationId="{EEE12B39-A891-8590-1A69-2FF4E6ED16A0}"/>
          </ac:spMkLst>
        </pc:spChg>
      </pc:sldChg>
      <pc:sldChg chg="modSp mod">
        <pc:chgData name="Steinar Hjelset" userId="900bcac5-039b-480b-8b37-a8273c2e007f" providerId="ADAL" clId="{2D373099-A1ED-4D25-89D2-1B92653475EE}" dt="2024-09-06T09:46:42.152" v="1570" actId="20577"/>
        <pc:sldMkLst>
          <pc:docMk/>
          <pc:sldMk cId="2035693006" sldId="301"/>
        </pc:sldMkLst>
        <pc:spChg chg="mod">
          <ac:chgData name="Steinar Hjelset" userId="900bcac5-039b-480b-8b37-a8273c2e007f" providerId="ADAL" clId="{2D373099-A1ED-4D25-89D2-1B92653475EE}" dt="2024-09-06T09:25:53.862" v="882" actId="6549"/>
          <ac:spMkLst>
            <pc:docMk/>
            <pc:sldMk cId="2035693006" sldId="301"/>
            <ac:spMk id="30" creationId="{AB3D33F7-AF48-DDBE-E997-3C92FCD8029A}"/>
          </ac:spMkLst>
        </pc:spChg>
        <pc:spChg chg="mod">
          <ac:chgData name="Steinar Hjelset" userId="900bcac5-039b-480b-8b37-a8273c2e007f" providerId="ADAL" clId="{2D373099-A1ED-4D25-89D2-1B92653475EE}" dt="2024-09-06T09:46:42.152" v="1570" actId="20577"/>
          <ac:spMkLst>
            <pc:docMk/>
            <pc:sldMk cId="2035693006" sldId="301"/>
            <ac:spMk id="31" creationId="{7CB74B16-D417-F5EF-833D-34EBB3EA40E8}"/>
          </ac:spMkLst>
        </pc:spChg>
      </pc:sldChg>
      <pc:sldChg chg="modSp mod">
        <pc:chgData name="Steinar Hjelset" userId="900bcac5-039b-480b-8b37-a8273c2e007f" providerId="ADAL" clId="{2D373099-A1ED-4D25-89D2-1B92653475EE}" dt="2024-09-06T10:55:50.965" v="1988" actId="20577"/>
        <pc:sldMkLst>
          <pc:docMk/>
          <pc:sldMk cId="278081511" sldId="302"/>
        </pc:sldMkLst>
        <pc:spChg chg="mod">
          <ac:chgData name="Steinar Hjelset" userId="900bcac5-039b-480b-8b37-a8273c2e007f" providerId="ADAL" clId="{2D373099-A1ED-4D25-89D2-1B92653475EE}" dt="2024-09-06T10:55:50.965" v="1988" actId="20577"/>
          <ac:spMkLst>
            <pc:docMk/>
            <pc:sldMk cId="278081511" sldId="302"/>
            <ac:spMk id="30" creationId="{A834A1DA-9210-8A15-89F9-DF123BE15491}"/>
          </ac:spMkLst>
        </pc:spChg>
      </pc:sldChg>
      <pc:sldChg chg="modSp mod">
        <pc:chgData name="Steinar Hjelset" userId="900bcac5-039b-480b-8b37-a8273c2e007f" providerId="ADAL" clId="{2D373099-A1ED-4D25-89D2-1B92653475EE}" dt="2024-09-10T10:50:24.925" v="2068" actId="5793"/>
        <pc:sldMkLst>
          <pc:docMk/>
          <pc:sldMk cId="1101534510" sldId="303"/>
        </pc:sldMkLst>
        <pc:spChg chg="mod">
          <ac:chgData name="Steinar Hjelset" userId="900bcac5-039b-480b-8b37-a8273c2e007f" providerId="ADAL" clId="{2D373099-A1ED-4D25-89D2-1B92653475EE}" dt="2024-09-10T10:50:24.925" v="2068" actId="5793"/>
          <ac:spMkLst>
            <pc:docMk/>
            <pc:sldMk cId="1101534510" sldId="303"/>
            <ac:spMk id="30" creationId="{47379707-E100-DDD1-847E-25C0301D644D}"/>
          </ac:spMkLst>
        </pc:spChg>
      </pc:sldChg>
      <pc:sldChg chg="modSp mod">
        <pc:chgData name="Steinar Hjelset" userId="900bcac5-039b-480b-8b37-a8273c2e007f" providerId="ADAL" clId="{2D373099-A1ED-4D25-89D2-1B92653475EE}" dt="2024-09-06T08:25:40.334" v="109" actId="6549"/>
        <pc:sldMkLst>
          <pc:docMk/>
          <pc:sldMk cId="3073844157" sldId="304"/>
        </pc:sldMkLst>
        <pc:spChg chg="mod">
          <ac:chgData name="Steinar Hjelset" userId="900bcac5-039b-480b-8b37-a8273c2e007f" providerId="ADAL" clId="{2D373099-A1ED-4D25-89D2-1B92653475EE}" dt="2024-09-06T08:25:40.334" v="109" actId="6549"/>
          <ac:spMkLst>
            <pc:docMk/>
            <pc:sldMk cId="3073844157" sldId="304"/>
            <ac:spMk id="12" creationId="{FDE98353-05A5-7DE3-4F8F-2EA04D75EC53}"/>
          </ac:spMkLst>
        </pc:spChg>
      </pc:sldChg>
    </pc:docChg>
  </pc:docChgLst>
  <pc:docChgLst>
    <pc:chgData name="Steinar Hjelset" userId="900bcac5-039b-480b-8b37-a8273c2e007f" providerId="ADAL" clId="{2EB017BE-399F-4426-B962-F42F86178EDE}"/>
    <pc:docChg chg="undo custSel addSld delSld modSld">
      <pc:chgData name="Steinar Hjelset" userId="900bcac5-039b-480b-8b37-a8273c2e007f" providerId="ADAL" clId="{2EB017BE-399F-4426-B962-F42F86178EDE}" dt="2024-06-14T09:53:30.991" v="7606" actId="20577"/>
      <pc:docMkLst>
        <pc:docMk/>
      </pc:docMkLst>
      <pc:sldChg chg="del">
        <pc:chgData name="Steinar Hjelset" userId="900bcac5-039b-480b-8b37-a8273c2e007f" providerId="ADAL" clId="{2EB017BE-399F-4426-B962-F42F86178EDE}" dt="2024-05-24T10:05:05.976" v="1" actId="47"/>
        <pc:sldMkLst>
          <pc:docMk/>
          <pc:sldMk cId="4005483099" sldId="256"/>
        </pc:sldMkLst>
      </pc:sldChg>
      <pc:sldChg chg="del">
        <pc:chgData name="Steinar Hjelset" userId="900bcac5-039b-480b-8b37-a8273c2e007f" providerId="ADAL" clId="{2EB017BE-399F-4426-B962-F42F86178EDE}" dt="2024-06-04T07:38:10.852" v="166" actId="47"/>
        <pc:sldMkLst>
          <pc:docMk/>
          <pc:sldMk cId="856269876" sldId="257"/>
        </pc:sldMkLst>
      </pc:sldChg>
      <pc:sldChg chg="addSp modSp new mod">
        <pc:chgData name="Steinar Hjelset" userId="900bcac5-039b-480b-8b37-a8273c2e007f" providerId="ADAL" clId="{2EB017BE-399F-4426-B962-F42F86178EDE}" dt="2024-05-24T10:18:52.400" v="16" actId="408"/>
        <pc:sldMkLst>
          <pc:docMk/>
          <pc:sldMk cId="3439142807" sldId="257"/>
        </pc:sldMkLst>
        <pc:spChg chg="add mod">
          <ac:chgData name="Steinar Hjelset" userId="900bcac5-039b-480b-8b37-a8273c2e007f" providerId="ADAL" clId="{2EB017BE-399F-4426-B962-F42F86178EDE}" dt="2024-05-24T10:18:45.909" v="15" actId="12789"/>
          <ac:spMkLst>
            <pc:docMk/>
            <pc:sldMk cId="3439142807" sldId="257"/>
            <ac:spMk id="7" creationId="{9E2E767C-FA8C-04B8-21FE-870A88483C5F}"/>
          </ac:spMkLst>
        </pc:spChg>
        <pc:spChg chg="add mod">
          <ac:chgData name="Steinar Hjelset" userId="900bcac5-039b-480b-8b37-a8273c2e007f" providerId="ADAL" clId="{2EB017BE-399F-4426-B962-F42F86178EDE}" dt="2024-05-24T10:18:52.400" v="16" actId="408"/>
          <ac:spMkLst>
            <pc:docMk/>
            <pc:sldMk cId="3439142807" sldId="257"/>
            <ac:spMk id="8" creationId="{E39FEE03-4E89-F169-05D3-7BA22AA0A9D0}"/>
          </ac:spMkLst>
        </pc:spChg>
        <pc:spChg chg="add mod">
          <ac:chgData name="Steinar Hjelset" userId="900bcac5-039b-480b-8b37-a8273c2e007f" providerId="ADAL" clId="{2EB017BE-399F-4426-B962-F42F86178EDE}" dt="2024-05-24T10:18:52.400" v="16" actId="408"/>
          <ac:spMkLst>
            <pc:docMk/>
            <pc:sldMk cId="3439142807" sldId="257"/>
            <ac:spMk id="9" creationId="{4FE9D36A-842B-FCD0-5AD1-9C1FF775674E}"/>
          </ac:spMkLst>
        </pc:spChg>
        <pc:spChg chg="add mod">
          <ac:chgData name="Steinar Hjelset" userId="900bcac5-039b-480b-8b37-a8273c2e007f" providerId="ADAL" clId="{2EB017BE-399F-4426-B962-F42F86178EDE}" dt="2024-05-24T10:18:52.400" v="16" actId="408"/>
          <ac:spMkLst>
            <pc:docMk/>
            <pc:sldMk cId="3439142807" sldId="257"/>
            <ac:spMk id="10" creationId="{3707ACDB-867A-58DB-D65C-2E7430A08EFC}"/>
          </ac:spMkLst>
        </pc:spChg>
        <pc:spChg chg="add mod">
          <ac:chgData name="Steinar Hjelset" userId="900bcac5-039b-480b-8b37-a8273c2e007f" providerId="ADAL" clId="{2EB017BE-399F-4426-B962-F42F86178EDE}" dt="2024-05-24T10:18:52.400" v="16" actId="408"/>
          <ac:spMkLst>
            <pc:docMk/>
            <pc:sldMk cId="3439142807" sldId="257"/>
            <ac:spMk id="11" creationId="{3E4648A8-CD5E-A93D-A069-7A72BAD01DD9}"/>
          </ac:spMkLst>
        </pc:spChg>
        <pc:spChg chg="add mod">
          <ac:chgData name="Steinar Hjelset" userId="900bcac5-039b-480b-8b37-a8273c2e007f" providerId="ADAL" clId="{2EB017BE-399F-4426-B962-F42F86178EDE}" dt="2024-05-24T10:18:52.400" v="16" actId="408"/>
          <ac:spMkLst>
            <pc:docMk/>
            <pc:sldMk cId="3439142807" sldId="257"/>
            <ac:spMk id="12" creationId="{C3FEC41E-EAE2-90F1-258E-502AC42BB330}"/>
          </ac:spMkLst>
        </pc:spChg>
        <pc:spChg chg="add mod">
          <ac:chgData name="Steinar Hjelset" userId="900bcac5-039b-480b-8b37-a8273c2e007f" providerId="ADAL" clId="{2EB017BE-399F-4426-B962-F42F86178EDE}" dt="2024-05-24T10:18:52.400" v="16" actId="408"/>
          <ac:spMkLst>
            <pc:docMk/>
            <pc:sldMk cId="3439142807" sldId="257"/>
            <ac:spMk id="13" creationId="{AA6B2CE8-1C23-CB54-68E1-25653266D59E}"/>
          </ac:spMkLst>
        </pc:spChg>
        <pc:spChg chg="add mod">
          <ac:chgData name="Steinar Hjelset" userId="900bcac5-039b-480b-8b37-a8273c2e007f" providerId="ADAL" clId="{2EB017BE-399F-4426-B962-F42F86178EDE}" dt="2024-05-24T10:18:45.909" v="15" actId="12789"/>
          <ac:spMkLst>
            <pc:docMk/>
            <pc:sldMk cId="3439142807" sldId="257"/>
            <ac:spMk id="14" creationId="{117BC44C-4633-E35C-2519-1EB00564E071}"/>
          </ac:spMkLst>
        </pc:spChg>
        <pc:cxnChg chg="add">
          <ac:chgData name="Steinar Hjelset" userId="900bcac5-039b-480b-8b37-a8273c2e007f" providerId="ADAL" clId="{2EB017BE-399F-4426-B962-F42F86178EDE}" dt="2024-05-24T10:07:44.469" v="2" actId="11529"/>
          <ac:cxnSpMkLst>
            <pc:docMk/>
            <pc:sldMk cId="3439142807" sldId="257"/>
            <ac:cxnSpMk id="6" creationId="{88382430-8C93-3F99-013B-876BDD3A4373}"/>
          </ac:cxnSpMkLst>
        </pc:cxnChg>
      </pc:sldChg>
      <pc:sldChg chg="del">
        <pc:chgData name="Steinar Hjelset" userId="900bcac5-039b-480b-8b37-a8273c2e007f" providerId="ADAL" clId="{2EB017BE-399F-4426-B962-F42F86178EDE}" dt="2024-06-04T07:38:10.852" v="166" actId="47"/>
        <pc:sldMkLst>
          <pc:docMk/>
          <pc:sldMk cId="1900859935" sldId="265"/>
        </pc:sldMkLst>
      </pc:sldChg>
      <pc:sldChg chg="modSp del mod">
        <pc:chgData name="Steinar Hjelset" userId="900bcac5-039b-480b-8b37-a8273c2e007f" providerId="ADAL" clId="{2EB017BE-399F-4426-B962-F42F86178EDE}" dt="2024-06-04T07:38:10.852" v="166" actId="47"/>
        <pc:sldMkLst>
          <pc:docMk/>
          <pc:sldMk cId="2034513981" sldId="271"/>
        </pc:sldMkLst>
        <pc:spChg chg="mod">
          <ac:chgData name="Steinar Hjelset" userId="900bcac5-039b-480b-8b37-a8273c2e007f" providerId="ADAL" clId="{2EB017BE-399F-4426-B962-F42F86178EDE}" dt="2024-06-04T07:32:08.721" v="102" actId="20577"/>
          <ac:spMkLst>
            <pc:docMk/>
            <pc:sldMk cId="2034513981" sldId="271"/>
            <ac:spMk id="12" creationId="{FDE98353-05A5-7DE3-4F8F-2EA04D75EC53}"/>
          </ac:spMkLst>
        </pc:spChg>
        <pc:spChg chg="mod">
          <ac:chgData name="Steinar Hjelset" userId="900bcac5-039b-480b-8b37-a8273c2e007f" providerId="ADAL" clId="{2EB017BE-399F-4426-B962-F42F86178EDE}" dt="2024-06-04T07:32:11.711" v="105" actId="20577"/>
          <ac:spMkLst>
            <pc:docMk/>
            <pc:sldMk cId="2034513981" sldId="271"/>
            <ac:spMk id="13" creationId="{2FC07AF3-9EBB-0AFE-9D11-4FE7D3BE1012}"/>
          </ac:spMkLst>
        </pc:spChg>
        <pc:spChg chg="mod">
          <ac:chgData name="Steinar Hjelset" userId="900bcac5-039b-480b-8b37-a8273c2e007f" providerId="ADAL" clId="{2EB017BE-399F-4426-B962-F42F86178EDE}" dt="2024-06-04T07:32:26.470" v="109" actId="20577"/>
          <ac:spMkLst>
            <pc:docMk/>
            <pc:sldMk cId="2034513981" sldId="271"/>
            <ac:spMk id="14" creationId="{D426CF5A-2CBD-2180-05C1-F8B1AF8414D1}"/>
          </ac:spMkLst>
        </pc:spChg>
      </pc:sldChg>
      <pc:sldChg chg="del">
        <pc:chgData name="Steinar Hjelset" userId="900bcac5-039b-480b-8b37-a8273c2e007f" providerId="ADAL" clId="{2EB017BE-399F-4426-B962-F42F86178EDE}" dt="2024-06-04T07:38:10.852" v="166" actId="47"/>
        <pc:sldMkLst>
          <pc:docMk/>
          <pc:sldMk cId="25859753" sldId="273"/>
        </pc:sldMkLst>
      </pc:sldChg>
      <pc:sldChg chg="del">
        <pc:chgData name="Steinar Hjelset" userId="900bcac5-039b-480b-8b37-a8273c2e007f" providerId="ADAL" clId="{2EB017BE-399F-4426-B962-F42F86178EDE}" dt="2024-06-04T07:38:10.852" v="166" actId="47"/>
        <pc:sldMkLst>
          <pc:docMk/>
          <pc:sldMk cId="2133605531" sldId="274"/>
        </pc:sldMkLst>
      </pc:sldChg>
      <pc:sldChg chg="del">
        <pc:chgData name="Steinar Hjelset" userId="900bcac5-039b-480b-8b37-a8273c2e007f" providerId="ADAL" clId="{2EB017BE-399F-4426-B962-F42F86178EDE}" dt="2024-06-04T07:38:10.852" v="166" actId="47"/>
        <pc:sldMkLst>
          <pc:docMk/>
          <pc:sldMk cId="3803877063" sldId="275"/>
        </pc:sldMkLst>
      </pc:sldChg>
      <pc:sldChg chg="del">
        <pc:chgData name="Steinar Hjelset" userId="900bcac5-039b-480b-8b37-a8273c2e007f" providerId="ADAL" clId="{2EB017BE-399F-4426-B962-F42F86178EDE}" dt="2024-06-04T07:38:10.852" v="166" actId="47"/>
        <pc:sldMkLst>
          <pc:docMk/>
          <pc:sldMk cId="3565546707" sldId="276"/>
        </pc:sldMkLst>
      </pc:sldChg>
      <pc:sldChg chg="del">
        <pc:chgData name="Steinar Hjelset" userId="900bcac5-039b-480b-8b37-a8273c2e007f" providerId="ADAL" clId="{2EB017BE-399F-4426-B962-F42F86178EDE}" dt="2024-06-04T07:38:10.852" v="166" actId="47"/>
        <pc:sldMkLst>
          <pc:docMk/>
          <pc:sldMk cId="517542386" sldId="277"/>
        </pc:sldMkLst>
      </pc:sldChg>
      <pc:sldChg chg="del">
        <pc:chgData name="Steinar Hjelset" userId="900bcac5-039b-480b-8b37-a8273c2e007f" providerId="ADAL" clId="{2EB017BE-399F-4426-B962-F42F86178EDE}" dt="2024-06-04T07:38:10.852" v="166" actId="47"/>
        <pc:sldMkLst>
          <pc:docMk/>
          <pc:sldMk cId="2182069475" sldId="278"/>
        </pc:sldMkLst>
      </pc:sldChg>
      <pc:sldChg chg="del">
        <pc:chgData name="Steinar Hjelset" userId="900bcac5-039b-480b-8b37-a8273c2e007f" providerId="ADAL" clId="{2EB017BE-399F-4426-B962-F42F86178EDE}" dt="2024-06-04T07:38:10.852" v="166" actId="47"/>
        <pc:sldMkLst>
          <pc:docMk/>
          <pc:sldMk cId="1031057199" sldId="279"/>
        </pc:sldMkLst>
      </pc:sldChg>
      <pc:sldChg chg="del">
        <pc:chgData name="Steinar Hjelset" userId="900bcac5-039b-480b-8b37-a8273c2e007f" providerId="ADAL" clId="{2EB017BE-399F-4426-B962-F42F86178EDE}" dt="2024-06-04T07:38:10.852" v="166" actId="47"/>
        <pc:sldMkLst>
          <pc:docMk/>
          <pc:sldMk cId="2544723639" sldId="280"/>
        </pc:sldMkLst>
      </pc:sldChg>
      <pc:sldChg chg="del">
        <pc:chgData name="Steinar Hjelset" userId="900bcac5-039b-480b-8b37-a8273c2e007f" providerId="ADAL" clId="{2EB017BE-399F-4426-B962-F42F86178EDE}" dt="2024-06-04T07:38:10.852" v="166" actId="47"/>
        <pc:sldMkLst>
          <pc:docMk/>
          <pc:sldMk cId="205223555" sldId="281"/>
        </pc:sldMkLst>
      </pc:sldChg>
      <pc:sldChg chg="del">
        <pc:chgData name="Steinar Hjelset" userId="900bcac5-039b-480b-8b37-a8273c2e007f" providerId="ADAL" clId="{2EB017BE-399F-4426-B962-F42F86178EDE}" dt="2024-06-04T07:38:10.852" v="166" actId="47"/>
        <pc:sldMkLst>
          <pc:docMk/>
          <pc:sldMk cId="3151101730" sldId="282"/>
        </pc:sldMkLst>
      </pc:sldChg>
      <pc:sldChg chg="del">
        <pc:chgData name="Steinar Hjelset" userId="900bcac5-039b-480b-8b37-a8273c2e007f" providerId="ADAL" clId="{2EB017BE-399F-4426-B962-F42F86178EDE}" dt="2024-06-04T07:38:10.852" v="166" actId="47"/>
        <pc:sldMkLst>
          <pc:docMk/>
          <pc:sldMk cId="76343649" sldId="283"/>
        </pc:sldMkLst>
      </pc:sldChg>
      <pc:sldChg chg="del">
        <pc:chgData name="Steinar Hjelset" userId="900bcac5-039b-480b-8b37-a8273c2e007f" providerId="ADAL" clId="{2EB017BE-399F-4426-B962-F42F86178EDE}" dt="2024-06-04T07:38:10.852" v="166" actId="47"/>
        <pc:sldMkLst>
          <pc:docMk/>
          <pc:sldMk cId="2915136852" sldId="284"/>
        </pc:sldMkLst>
      </pc:sldChg>
      <pc:sldChg chg="del">
        <pc:chgData name="Steinar Hjelset" userId="900bcac5-039b-480b-8b37-a8273c2e007f" providerId="ADAL" clId="{2EB017BE-399F-4426-B962-F42F86178EDE}" dt="2024-06-04T07:38:10.852" v="166" actId="47"/>
        <pc:sldMkLst>
          <pc:docMk/>
          <pc:sldMk cId="240799226" sldId="285"/>
        </pc:sldMkLst>
      </pc:sldChg>
      <pc:sldChg chg="del">
        <pc:chgData name="Steinar Hjelset" userId="900bcac5-039b-480b-8b37-a8273c2e007f" providerId="ADAL" clId="{2EB017BE-399F-4426-B962-F42F86178EDE}" dt="2024-06-04T07:38:10.852" v="166" actId="47"/>
        <pc:sldMkLst>
          <pc:docMk/>
          <pc:sldMk cId="647361596" sldId="286"/>
        </pc:sldMkLst>
      </pc:sldChg>
      <pc:sldChg chg="del">
        <pc:chgData name="Steinar Hjelset" userId="900bcac5-039b-480b-8b37-a8273c2e007f" providerId="ADAL" clId="{2EB017BE-399F-4426-B962-F42F86178EDE}" dt="2024-06-04T07:38:10.852" v="166" actId="47"/>
        <pc:sldMkLst>
          <pc:docMk/>
          <pc:sldMk cId="2987874613" sldId="287"/>
        </pc:sldMkLst>
      </pc:sldChg>
      <pc:sldChg chg="del">
        <pc:chgData name="Steinar Hjelset" userId="900bcac5-039b-480b-8b37-a8273c2e007f" providerId="ADAL" clId="{2EB017BE-399F-4426-B962-F42F86178EDE}" dt="2024-06-04T07:38:10.852" v="166" actId="47"/>
        <pc:sldMkLst>
          <pc:docMk/>
          <pc:sldMk cId="298905211" sldId="288"/>
        </pc:sldMkLst>
      </pc:sldChg>
      <pc:sldChg chg="del">
        <pc:chgData name="Steinar Hjelset" userId="900bcac5-039b-480b-8b37-a8273c2e007f" providerId="ADAL" clId="{2EB017BE-399F-4426-B962-F42F86178EDE}" dt="2024-06-04T07:38:10.852" v="166" actId="47"/>
        <pc:sldMkLst>
          <pc:docMk/>
          <pc:sldMk cId="1590372233" sldId="289"/>
        </pc:sldMkLst>
      </pc:sldChg>
      <pc:sldChg chg="del">
        <pc:chgData name="Steinar Hjelset" userId="900bcac5-039b-480b-8b37-a8273c2e007f" providerId="ADAL" clId="{2EB017BE-399F-4426-B962-F42F86178EDE}" dt="2024-06-04T07:38:10.852" v="166" actId="47"/>
        <pc:sldMkLst>
          <pc:docMk/>
          <pc:sldMk cId="3399346674" sldId="290"/>
        </pc:sldMkLst>
      </pc:sldChg>
      <pc:sldChg chg="del">
        <pc:chgData name="Steinar Hjelset" userId="900bcac5-039b-480b-8b37-a8273c2e007f" providerId="ADAL" clId="{2EB017BE-399F-4426-B962-F42F86178EDE}" dt="2024-06-04T07:38:10.852" v="166" actId="47"/>
        <pc:sldMkLst>
          <pc:docMk/>
          <pc:sldMk cId="2948790944" sldId="291"/>
        </pc:sldMkLst>
      </pc:sldChg>
      <pc:sldChg chg="del">
        <pc:chgData name="Steinar Hjelset" userId="900bcac5-039b-480b-8b37-a8273c2e007f" providerId="ADAL" clId="{2EB017BE-399F-4426-B962-F42F86178EDE}" dt="2024-06-04T07:38:10.852" v="166" actId="47"/>
        <pc:sldMkLst>
          <pc:docMk/>
          <pc:sldMk cId="384334861" sldId="292"/>
        </pc:sldMkLst>
      </pc:sldChg>
      <pc:sldChg chg="del">
        <pc:chgData name="Steinar Hjelset" userId="900bcac5-039b-480b-8b37-a8273c2e007f" providerId="ADAL" clId="{2EB017BE-399F-4426-B962-F42F86178EDE}" dt="2024-06-04T07:38:10.852" v="166" actId="47"/>
        <pc:sldMkLst>
          <pc:docMk/>
          <pc:sldMk cId="4019085095" sldId="293"/>
        </pc:sldMkLst>
      </pc:sldChg>
      <pc:sldChg chg="modSp mod">
        <pc:chgData name="Steinar Hjelset" userId="900bcac5-039b-480b-8b37-a8273c2e007f" providerId="ADAL" clId="{2EB017BE-399F-4426-B962-F42F86178EDE}" dt="2024-06-04T07:31:23.587" v="99" actId="113"/>
        <pc:sldMkLst>
          <pc:docMk/>
          <pc:sldMk cId="686228191" sldId="294"/>
        </pc:sldMkLst>
        <pc:spChg chg="mod">
          <ac:chgData name="Steinar Hjelset" userId="900bcac5-039b-480b-8b37-a8273c2e007f" providerId="ADAL" clId="{2EB017BE-399F-4426-B962-F42F86178EDE}" dt="2024-06-04T07:31:23.587" v="99" actId="113"/>
          <ac:spMkLst>
            <pc:docMk/>
            <pc:sldMk cId="686228191" sldId="294"/>
            <ac:spMk id="2" creationId="{7135B349-76D7-4828-5B46-9CC8C6CEFC7D}"/>
          </ac:spMkLst>
        </pc:spChg>
      </pc:sldChg>
      <pc:sldChg chg="addSp delSp modSp add mod modClrScheme chgLayout">
        <pc:chgData name="Steinar Hjelset" userId="900bcac5-039b-480b-8b37-a8273c2e007f" providerId="ADAL" clId="{2EB017BE-399F-4426-B962-F42F86178EDE}" dt="2024-06-14T09:38:30.442" v="7251" actId="6549"/>
        <pc:sldMkLst>
          <pc:docMk/>
          <pc:sldMk cId="2899647610" sldId="295"/>
        </pc:sldMkLst>
        <pc:spChg chg="del mod ord">
          <ac:chgData name="Steinar Hjelset" userId="900bcac5-039b-480b-8b37-a8273c2e007f" providerId="ADAL" clId="{2EB017BE-399F-4426-B962-F42F86178EDE}" dt="2024-06-13T12:11:11.854" v="3752" actId="478"/>
          <ac:spMkLst>
            <pc:docMk/>
            <pc:sldMk cId="2899647610" sldId="295"/>
            <ac:spMk id="2" creationId="{30FF0688-538F-72EF-14F4-56A8158E0E14}"/>
          </ac:spMkLst>
        </pc:spChg>
        <pc:spChg chg="del mod ord">
          <ac:chgData name="Steinar Hjelset" userId="900bcac5-039b-480b-8b37-a8273c2e007f" providerId="ADAL" clId="{2EB017BE-399F-4426-B962-F42F86178EDE}" dt="2024-06-13T12:11:11.854" v="3752" actId="478"/>
          <ac:spMkLst>
            <pc:docMk/>
            <pc:sldMk cId="2899647610" sldId="295"/>
            <ac:spMk id="3" creationId="{3C5C44B7-DDFE-6438-1A1D-1F9900950578}"/>
          </ac:spMkLst>
        </pc:spChg>
        <pc:spChg chg="add del">
          <ac:chgData name="Steinar Hjelset" userId="900bcac5-039b-480b-8b37-a8273c2e007f" providerId="ADAL" clId="{2EB017BE-399F-4426-B962-F42F86178EDE}" dt="2024-06-04T07:42:13.414" v="303" actId="478"/>
          <ac:spMkLst>
            <pc:docMk/>
            <pc:sldMk cId="2899647610" sldId="295"/>
            <ac:spMk id="4" creationId="{38BACB7B-EA00-5DB9-0DEE-58F79F51E31E}"/>
          </ac:spMkLst>
        </pc:spChg>
        <pc:spChg chg="add del mod ord">
          <ac:chgData name="Steinar Hjelset" userId="900bcac5-039b-480b-8b37-a8273c2e007f" providerId="ADAL" clId="{2EB017BE-399F-4426-B962-F42F86178EDE}" dt="2024-06-13T12:11:11.854" v="3752" actId="478"/>
          <ac:spMkLst>
            <pc:docMk/>
            <pc:sldMk cId="2899647610" sldId="295"/>
            <ac:spMk id="5" creationId="{463D2F31-8C54-CC96-1762-E33F62294A17}"/>
          </ac:spMkLst>
        </pc:spChg>
        <pc:spChg chg="add del mod">
          <ac:chgData name="Steinar Hjelset" userId="900bcac5-039b-480b-8b37-a8273c2e007f" providerId="ADAL" clId="{2EB017BE-399F-4426-B962-F42F86178EDE}" dt="2024-06-13T12:11:11.854" v="3752" actId="478"/>
          <ac:spMkLst>
            <pc:docMk/>
            <pc:sldMk cId="2899647610" sldId="295"/>
            <ac:spMk id="6" creationId="{790F5167-02DE-CA5C-56C3-51771F274946}"/>
          </ac:spMkLst>
        </pc:spChg>
        <pc:spChg chg="add mod">
          <ac:chgData name="Steinar Hjelset" userId="900bcac5-039b-480b-8b37-a8273c2e007f" providerId="ADAL" clId="{2EB017BE-399F-4426-B962-F42F86178EDE}" dt="2024-06-04T07:48:11.902" v="419" actId="1035"/>
          <ac:spMkLst>
            <pc:docMk/>
            <pc:sldMk cId="2899647610" sldId="295"/>
            <ac:spMk id="7" creationId="{899638F5-57E0-9DC3-8505-17F9230F0396}"/>
          </ac:spMkLst>
        </pc:spChg>
        <pc:spChg chg="add mod">
          <ac:chgData name="Steinar Hjelset" userId="900bcac5-039b-480b-8b37-a8273c2e007f" providerId="ADAL" clId="{2EB017BE-399F-4426-B962-F42F86178EDE}" dt="2024-06-04T07:48:11.902" v="419" actId="1035"/>
          <ac:spMkLst>
            <pc:docMk/>
            <pc:sldMk cId="2899647610" sldId="295"/>
            <ac:spMk id="8" creationId="{00F892A3-3EF7-AD97-5A79-388397F3D86F}"/>
          </ac:spMkLst>
        </pc:spChg>
        <pc:spChg chg="add mod">
          <ac:chgData name="Steinar Hjelset" userId="900bcac5-039b-480b-8b37-a8273c2e007f" providerId="ADAL" clId="{2EB017BE-399F-4426-B962-F42F86178EDE}" dt="2024-06-04T07:48:11.902" v="419" actId="1035"/>
          <ac:spMkLst>
            <pc:docMk/>
            <pc:sldMk cId="2899647610" sldId="295"/>
            <ac:spMk id="9" creationId="{5799D665-4EE4-7C3C-BC1E-C5D3E60C1AB3}"/>
          </ac:spMkLst>
        </pc:spChg>
        <pc:spChg chg="add mod">
          <ac:chgData name="Steinar Hjelset" userId="900bcac5-039b-480b-8b37-a8273c2e007f" providerId="ADAL" clId="{2EB017BE-399F-4426-B962-F42F86178EDE}" dt="2024-06-04T07:48:11.902" v="419" actId="1035"/>
          <ac:spMkLst>
            <pc:docMk/>
            <pc:sldMk cId="2899647610" sldId="295"/>
            <ac:spMk id="10" creationId="{F546AEDF-B45B-A1C8-C12A-E173DCC0C2C7}"/>
          </ac:spMkLst>
        </pc:spChg>
        <pc:spChg chg="add mod">
          <ac:chgData name="Steinar Hjelset" userId="900bcac5-039b-480b-8b37-a8273c2e007f" providerId="ADAL" clId="{2EB017BE-399F-4426-B962-F42F86178EDE}" dt="2024-06-04T07:48:11.902" v="419" actId="1035"/>
          <ac:spMkLst>
            <pc:docMk/>
            <pc:sldMk cId="2899647610" sldId="295"/>
            <ac:spMk id="11" creationId="{268DBEB4-60BF-0F93-5435-B5495A619FCF}"/>
          </ac:spMkLst>
        </pc:spChg>
        <pc:spChg chg="mod ord">
          <ac:chgData name="Steinar Hjelset" userId="900bcac5-039b-480b-8b37-a8273c2e007f" providerId="ADAL" clId="{2EB017BE-399F-4426-B962-F42F86178EDE}" dt="2024-06-04T07:50:28.614" v="488" actId="113"/>
          <ac:spMkLst>
            <pc:docMk/>
            <pc:sldMk cId="2899647610" sldId="295"/>
            <ac:spMk id="12" creationId="{FDE98353-05A5-7DE3-4F8F-2EA04D75EC53}"/>
          </ac:spMkLst>
        </pc:spChg>
        <pc:spChg chg="mod">
          <ac:chgData name="Steinar Hjelset" userId="900bcac5-039b-480b-8b37-a8273c2e007f" providerId="ADAL" clId="{2EB017BE-399F-4426-B962-F42F86178EDE}" dt="2024-06-04T07:48:11.902" v="419" actId="1035"/>
          <ac:spMkLst>
            <pc:docMk/>
            <pc:sldMk cId="2899647610" sldId="295"/>
            <ac:spMk id="13" creationId="{2FC07AF3-9EBB-0AFE-9D11-4FE7D3BE1012}"/>
          </ac:spMkLst>
        </pc:spChg>
        <pc:spChg chg="add del mod">
          <ac:chgData name="Steinar Hjelset" userId="900bcac5-039b-480b-8b37-a8273c2e007f" providerId="ADAL" clId="{2EB017BE-399F-4426-B962-F42F86178EDE}" dt="2024-06-13T12:11:15.594" v="3753" actId="478"/>
          <ac:spMkLst>
            <pc:docMk/>
            <pc:sldMk cId="2899647610" sldId="295"/>
            <ac:spMk id="14" creationId="{CE3966D8-726F-C538-A25C-BD861028C21F}"/>
          </ac:spMkLst>
        </pc:spChg>
        <pc:spChg chg="del mod">
          <ac:chgData name="Steinar Hjelset" userId="900bcac5-039b-480b-8b37-a8273c2e007f" providerId="ADAL" clId="{2EB017BE-399F-4426-B962-F42F86178EDE}" dt="2024-06-04T07:41:50.167" v="294" actId="478"/>
          <ac:spMkLst>
            <pc:docMk/>
            <pc:sldMk cId="2899647610" sldId="295"/>
            <ac:spMk id="14" creationId="{D426CF5A-2CBD-2180-05C1-F8B1AF8414D1}"/>
          </ac:spMkLst>
        </pc:spChg>
        <pc:spChg chg="del mod">
          <ac:chgData name="Steinar Hjelset" userId="900bcac5-039b-480b-8b37-a8273c2e007f" providerId="ADAL" clId="{2EB017BE-399F-4426-B962-F42F86178EDE}" dt="2024-06-04T07:41:50.167" v="294" actId="478"/>
          <ac:spMkLst>
            <pc:docMk/>
            <pc:sldMk cId="2899647610" sldId="295"/>
            <ac:spMk id="15" creationId="{6D50C588-DE7E-896D-D1C6-F333A660C22F}"/>
          </ac:spMkLst>
        </pc:spChg>
        <pc:spChg chg="del">
          <ac:chgData name="Steinar Hjelset" userId="900bcac5-039b-480b-8b37-a8273c2e007f" providerId="ADAL" clId="{2EB017BE-399F-4426-B962-F42F86178EDE}" dt="2024-06-04T07:41:39.694" v="291" actId="478"/>
          <ac:spMkLst>
            <pc:docMk/>
            <pc:sldMk cId="2899647610" sldId="295"/>
            <ac:spMk id="16" creationId="{AA78393A-859B-B21C-0F69-AC1B6D13D124}"/>
          </ac:spMkLst>
        </pc:spChg>
        <pc:spChg chg="add del mod">
          <ac:chgData name="Steinar Hjelset" userId="900bcac5-039b-480b-8b37-a8273c2e007f" providerId="ADAL" clId="{2EB017BE-399F-4426-B962-F42F86178EDE}" dt="2024-06-13T12:11:15.594" v="3753" actId="478"/>
          <ac:spMkLst>
            <pc:docMk/>
            <pc:sldMk cId="2899647610" sldId="295"/>
            <ac:spMk id="16" creationId="{EAE052D0-E04E-F8C7-58D1-257BDD1A7DCB}"/>
          </ac:spMkLst>
        </pc:spChg>
        <pc:spChg chg="del">
          <ac:chgData name="Steinar Hjelset" userId="900bcac5-039b-480b-8b37-a8273c2e007f" providerId="ADAL" clId="{2EB017BE-399F-4426-B962-F42F86178EDE}" dt="2024-06-04T07:41:53.382" v="295" actId="478"/>
          <ac:spMkLst>
            <pc:docMk/>
            <pc:sldMk cId="2899647610" sldId="295"/>
            <ac:spMk id="17" creationId="{2F8987DA-F8C0-41E2-4AFF-34876EF7E144}"/>
          </ac:spMkLst>
        </pc:spChg>
        <pc:spChg chg="del">
          <ac:chgData name="Steinar Hjelset" userId="900bcac5-039b-480b-8b37-a8273c2e007f" providerId="ADAL" clId="{2EB017BE-399F-4426-B962-F42F86178EDE}" dt="2024-06-04T07:41:53.382" v="295" actId="478"/>
          <ac:spMkLst>
            <pc:docMk/>
            <pc:sldMk cId="2899647610" sldId="295"/>
            <ac:spMk id="18" creationId="{07B64358-D024-6685-0D36-C32211C5F601}"/>
          </ac:spMkLst>
        </pc:spChg>
        <pc:spChg chg="add del mod">
          <ac:chgData name="Steinar Hjelset" userId="900bcac5-039b-480b-8b37-a8273c2e007f" providerId="ADAL" clId="{2EB017BE-399F-4426-B962-F42F86178EDE}" dt="2024-06-13T12:11:15.594" v="3753" actId="478"/>
          <ac:spMkLst>
            <pc:docMk/>
            <pc:sldMk cId="2899647610" sldId="295"/>
            <ac:spMk id="18" creationId="{2794CA41-B623-5F7B-6E94-14DD10A28792}"/>
          </ac:spMkLst>
        </pc:spChg>
        <pc:spChg chg="del">
          <ac:chgData name="Steinar Hjelset" userId="900bcac5-039b-480b-8b37-a8273c2e007f" providerId="ADAL" clId="{2EB017BE-399F-4426-B962-F42F86178EDE}" dt="2024-06-04T07:41:53.382" v="295" actId="478"/>
          <ac:spMkLst>
            <pc:docMk/>
            <pc:sldMk cId="2899647610" sldId="295"/>
            <ac:spMk id="19" creationId="{02A975CE-E9D1-06C9-915D-60A2C2ABF9DE}"/>
          </ac:spMkLst>
        </pc:spChg>
        <pc:spChg chg="add mod">
          <ac:chgData name="Steinar Hjelset" userId="900bcac5-039b-480b-8b37-a8273c2e007f" providerId="ADAL" clId="{2EB017BE-399F-4426-B962-F42F86178EDE}" dt="2024-06-13T12:11:15.940" v="3754"/>
          <ac:spMkLst>
            <pc:docMk/>
            <pc:sldMk cId="2899647610" sldId="295"/>
            <ac:spMk id="19" creationId="{AD3A8304-E5D8-242E-F1A4-854227A75E3C}"/>
          </ac:spMkLst>
        </pc:spChg>
        <pc:spChg chg="del">
          <ac:chgData name="Steinar Hjelset" userId="900bcac5-039b-480b-8b37-a8273c2e007f" providerId="ADAL" clId="{2EB017BE-399F-4426-B962-F42F86178EDE}" dt="2024-06-04T07:41:53.382" v="295" actId="478"/>
          <ac:spMkLst>
            <pc:docMk/>
            <pc:sldMk cId="2899647610" sldId="295"/>
            <ac:spMk id="20" creationId="{728612C0-C3EA-28B0-E871-14F8E3A04EF5}"/>
          </ac:spMkLst>
        </pc:spChg>
        <pc:spChg chg="add del mod">
          <ac:chgData name="Steinar Hjelset" userId="900bcac5-039b-480b-8b37-a8273c2e007f" providerId="ADAL" clId="{2EB017BE-399F-4426-B962-F42F86178EDE}" dt="2024-06-13T12:17:30.360" v="3779" actId="478"/>
          <ac:spMkLst>
            <pc:docMk/>
            <pc:sldMk cId="2899647610" sldId="295"/>
            <ac:spMk id="20" creationId="{D47EFFC7-F0C6-9FF7-7AC6-C4F3BCCAB1FB}"/>
          </ac:spMkLst>
        </pc:spChg>
        <pc:spChg chg="add del mod">
          <ac:chgData name="Steinar Hjelset" userId="900bcac5-039b-480b-8b37-a8273c2e007f" providerId="ADAL" clId="{2EB017BE-399F-4426-B962-F42F86178EDE}" dt="2024-06-13T12:17:30.360" v="3779" actId="478"/>
          <ac:spMkLst>
            <pc:docMk/>
            <pc:sldMk cId="2899647610" sldId="295"/>
            <ac:spMk id="21" creationId="{CD9EF97F-E1EB-A9EA-679F-7019A2F0444C}"/>
          </ac:spMkLst>
        </pc:spChg>
        <pc:spChg chg="del">
          <ac:chgData name="Steinar Hjelset" userId="900bcac5-039b-480b-8b37-a8273c2e007f" providerId="ADAL" clId="{2EB017BE-399F-4426-B962-F42F86178EDE}" dt="2024-06-04T07:41:53.382" v="295" actId="478"/>
          <ac:spMkLst>
            <pc:docMk/>
            <pc:sldMk cId="2899647610" sldId="295"/>
            <ac:spMk id="21" creationId="{E92EBFC0-033B-2CE8-E2AB-CFCA4429043B}"/>
          </ac:spMkLst>
        </pc:spChg>
        <pc:spChg chg="add mod">
          <ac:chgData name="Steinar Hjelset" userId="900bcac5-039b-480b-8b37-a8273c2e007f" providerId="ADAL" clId="{2EB017BE-399F-4426-B962-F42F86178EDE}" dt="2024-06-13T12:11:15.940" v="3754"/>
          <ac:spMkLst>
            <pc:docMk/>
            <pc:sldMk cId="2899647610" sldId="295"/>
            <ac:spMk id="22" creationId="{093BEA9D-160C-2292-1128-72045F21BCAB}"/>
          </ac:spMkLst>
        </pc:spChg>
        <pc:spChg chg="del mod">
          <ac:chgData name="Steinar Hjelset" userId="900bcac5-039b-480b-8b37-a8273c2e007f" providerId="ADAL" clId="{2EB017BE-399F-4426-B962-F42F86178EDE}" dt="2024-06-04T07:41:50.167" v="294" actId="478"/>
          <ac:spMkLst>
            <pc:docMk/>
            <pc:sldMk cId="2899647610" sldId="295"/>
            <ac:spMk id="22" creationId="{CCCF51D2-0800-3A37-5556-71BB9987D34F}"/>
          </ac:spMkLst>
        </pc:spChg>
        <pc:spChg chg="del mod">
          <ac:chgData name="Steinar Hjelset" userId="900bcac5-039b-480b-8b37-a8273c2e007f" providerId="ADAL" clId="{2EB017BE-399F-4426-B962-F42F86178EDE}" dt="2024-06-04T07:41:50.167" v="294" actId="478"/>
          <ac:spMkLst>
            <pc:docMk/>
            <pc:sldMk cId="2899647610" sldId="295"/>
            <ac:spMk id="23" creationId="{31C76DFF-2067-E345-6C14-5745A2D67077}"/>
          </ac:spMkLst>
        </pc:spChg>
        <pc:spChg chg="del mod">
          <ac:chgData name="Steinar Hjelset" userId="900bcac5-039b-480b-8b37-a8273c2e007f" providerId="ADAL" clId="{2EB017BE-399F-4426-B962-F42F86178EDE}" dt="2024-06-04T07:41:50.167" v="294" actId="478"/>
          <ac:spMkLst>
            <pc:docMk/>
            <pc:sldMk cId="2899647610" sldId="295"/>
            <ac:spMk id="24" creationId="{8A2B9649-E7AB-47FD-E1F3-2183DDA61F24}"/>
          </ac:spMkLst>
        </pc:spChg>
        <pc:spChg chg="add del mod">
          <ac:chgData name="Steinar Hjelset" userId="900bcac5-039b-480b-8b37-a8273c2e007f" providerId="ADAL" clId="{2EB017BE-399F-4426-B962-F42F86178EDE}" dt="2024-06-13T12:17:32.857" v="3780" actId="478"/>
          <ac:spMkLst>
            <pc:docMk/>
            <pc:sldMk cId="2899647610" sldId="295"/>
            <ac:spMk id="24" creationId="{F8CEADFA-1431-F9C8-7F67-8AB848DB177C}"/>
          </ac:spMkLst>
        </pc:spChg>
        <pc:spChg chg="add mod">
          <ac:chgData name="Steinar Hjelset" userId="900bcac5-039b-480b-8b37-a8273c2e007f" providerId="ADAL" clId="{2EB017BE-399F-4426-B962-F42F86178EDE}" dt="2024-06-04T07:48:11.902" v="419" actId="1035"/>
          <ac:spMkLst>
            <pc:docMk/>
            <pc:sldMk cId="2899647610" sldId="295"/>
            <ac:spMk id="25" creationId="{93E4405C-96A8-4FAA-D357-5483D8AC3392}"/>
          </ac:spMkLst>
        </pc:spChg>
        <pc:spChg chg="add mod">
          <ac:chgData name="Steinar Hjelset" userId="900bcac5-039b-480b-8b37-a8273c2e007f" providerId="ADAL" clId="{2EB017BE-399F-4426-B962-F42F86178EDE}" dt="2024-06-04T07:48:11.902" v="419" actId="1035"/>
          <ac:spMkLst>
            <pc:docMk/>
            <pc:sldMk cId="2899647610" sldId="295"/>
            <ac:spMk id="26" creationId="{4235B025-8922-D2E0-B062-B7F900BAB5A7}"/>
          </ac:spMkLst>
        </pc:spChg>
        <pc:spChg chg="add mod">
          <ac:chgData name="Steinar Hjelset" userId="900bcac5-039b-480b-8b37-a8273c2e007f" providerId="ADAL" clId="{2EB017BE-399F-4426-B962-F42F86178EDE}" dt="2024-06-04T07:48:11.902" v="419" actId="1035"/>
          <ac:spMkLst>
            <pc:docMk/>
            <pc:sldMk cId="2899647610" sldId="295"/>
            <ac:spMk id="27" creationId="{D1FED8D1-F1F6-14E8-DA56-E9E372CEDF3E}"/>
          </ac:spMkLst>
        </pc:spChg>
        <pc:spChg chg="add del mod">
          <ac:chgData name="Steinar Hjelset" userId="900bcac5-039b-480b-8b37-a8273c2e007f" providerId="ADAL" clId="{2EB017BE-399F-4426-B962-F42F86178EDE}" dt="2024-06-13T12:17:32.857" v="3780" actId="478"/>
          <ac:spMkLst>
            <pc:docMk/>
            <pc:sldMk cId="2899647610" sldId="295"/>
            <ac:spMk id="29" creationId="{5E9EE554-6F70-BAC8-BD6E-F653FB9F86E1}"/>
          </ac:spMkLst>
        </pc:spChg>
        <pc:spChg chg="add mod">
          <ac:chgData name="Steinar Hjelset" userId="900bcac5-039b-480b-8b37-a8273c2e007f" providerId="ADAL" clId="{2EB017BE-399F-4426-B962-F42F86178EDE}" dt="2024-06-14T09:38:09.369" v="7196" actId="27636"/>
          <ac:spMkLst>
            <pc:docMk/>
            <pc:sldMk cId="2899647610" sldId="295"/>
            <ac:spMk id="30" creationId="{227C9A91-A7C4-C50A-925E-2E8A58810E1D}"/>
          </ac:spMkLst>
        </pc:spChg>
        <pc:spChg chg="add mod">
          <ac:chgData name="Steinar Hjelset" userId="900bcac5-039b-480b-8b37-a8273c2e007f" providerId="ADAL" clId="{2EB017BE-399F-4426-B962-F42F86178EDE}" dt="2024-06-14T09:38:30.442" v="7251" actId="6549"/>
          <ac:spMkLst>
            <pc:docMk/>
            <pc:sldMk cId="2899647610" sldId="295"/>
            <ac:spMk id="31" creationId="{F8773846-FA3A-283F-D8BE-40D56EFDF044}"/>
          </ac:spMkLst>
        </pc:spChg>
      </pc:sldChg>
      <pc:sldChg chg="modSp add mod">
        <pc:chgData name="Steinar Hjelset" userId="900bcac5-039b-480b-8b37-a8273c2e007f" providerId="ADAL" clId="{2EB017BE-399F-4426-B962-F42F86178EDE}" dt="2024-06-14T09:06:28.203" v="6221" actId="20577"/>
        <pc:sldMkLst>
          <pc:docMk/>
          <pc:sldMk cId="1567583828" sldId="296"/>
        </pc:sldMkLst>
        <pc:spChg chg="mod">
          <ac:chgData name="Steinar Hjelset" userId="900bcac5-039b-480b-8b37-a8273c2e007f" providerId="ADAL" clId="{2EB017BE-399F-4426-B962-F42F86178EDE}" dt="2024-06-13T11:48:20.682" v="3010" actId="14100"/>
          <ac:spMkLst>
            <pc:docMk/>
            <pc:sldMk cId="1567583828" sldId="296"/>
            <ac:spMk id="2" creationId="{30FF0688-538F-72EF-14F4-56A8158E0E14}"/>
          </ac:spMkLst>
        </pc:spChg>
        <pc:spChg chg="mod">
          <ac:chgData name="Steinar Hjelset" userId="900bcac5-039b-480b-8b37-a8273c2e007f" providerId="ADAL" clId="{2EB017BE-399F-4426-B962-F42F86178EDE}" dt="2024-06-13T11:53:22.198" v="3106" actId="20577"/>
          <ac:spMkLst>
            <pc:docMk/>
            <pc:sldMk cId="1567583828" sldId="296"/>
            <ac:spMk id="3" creationId="{3C5C44B7-DDFE-6438-1A1D-1F9900950578}"/>
          </ac:spMkLst>
        </pc:spChg>
        <pc:spChg chg="mod">
          <ac:chgData name="Steinar Hjelset" userId="900bcac5-039b-480b-8b37-a8273c2e007f" providerId="ADAL" clId="{2EB017BE-399F-4426-B962-F42F86178EDE}" dt="2024-06-14T09:06:28.203" v="6221" actId="20577"/>
          <ac:spMkLst>
            <pc:docMk/>
            <pc:sldMk cId="1567583828" sldId="296"/>
            <ac:spMk id="5" creationId="{463D2F31-8C54-CC96-1762-E33F62294A17}"/>
          </ac:spMkLst>
        </pc:spChg>
        <pc:spChg chg="mod">
          <ac:chgData name="Steinar Hjelset" userId="900bcac5-039b-480b-8b37-a8273c2e007f" providerId="ADAL" clId="{2EB017BE-399F-4426-B962-F42F86178EDE}" dt="2024-06-13T11:48:26.593" v="3011" actId="1076"/>
          <ac:spMkLst>
            <pc:docMk/>
            <pc:sldMk cId="1567583828" sldId="296"/>
            <ac:spMk id="6" creationId="{790F5167-02DE-CA5C-56C3-51771F274946}"/>
          </ac:spMkLst>
        </pc:spChg>
        <pc:spChg chg="mod">
          <ac:chgData name="Steinar Hjelset" userId="900bcac5-039b-480b-8b37-a8273c2e007f" providerId="ADAL" clId="{2EB017BE-399F-4426-B962-F42F86178EDE}" dt="2024-06-04T07:51:40.363" v="527" actId="20577"/>
          <ac:spMkLst>
            <pc:docMk/>
            <pc:sldMk cId="1567583828" sldId="296"/>
            <ac:spMk id="12" creationId="{FDE98353-05A5-7DE3-4F8F-2EA04D75EC53}"/>
          </ac:spMkLst>
        </pc:spChg>
        <pc:spChg chg="mod">
          <ac:chgData name="Steinar Hjelset" userId="900bcac5-039b-480b-8b37-a8273c2e007f" providerId="ADAL" clId="{2EB017BE-399F-4426-B962-F42F86178EDE}" dt="2024-06-04T07:51:19.520" v="516" actId="113"/>
          <ac:spMkLst>
            <pc:docMk/>
            <pc:sldMk cId="1567583828" sldId="296"/>
            <ac:spMk id="13" creationId="{2FC07AF3-9EBB-0AFE-9D11-4FE7D3BE1012}"/>
          </ac:spMkLst>
        </pc:spChg>
      </pc:sldChg>
      <pc:sldChg chg="modSp add del mod">
        <pc:chgData name="Steinar Hjelset" userId="900bcac5-039b-480b-8b37-a8273c2e007f" providerId="ADAL" clId="{2EB017BE-399F-4426-B962-F42F86178EDE}" dt="2024-06-04T07:49:07.264" v="428" actId="47"/>
        <pc:sldMkLst>
          <pc:docMk/>
          <pc:sldMk cId="2328907896" sldId="296"/>
        </pc:sldMkLst>
        <pc:spChg chg="mod">
          <ac:chgData name="Steinar Hjelset" userId="900bcac5-039b-480b-8b37-a8273c2e007f" providerId="ADAL" clId="{2EB017BE-399F-4426-B962-F42F86178EDE}" dt="2024-06-04T07:49:05.939" v="427" actId="14100"/>
          <ac:spMkLst>
            <pc:docMk/>
            <pc:sldMk cId="2328907896" sldId="296"/>
            <ac:spMk id="12" creationId="{FDE98353-05A5-7DE3-4F8F-2EA04D75EC53}"/>
          </ac:spMkLst>
        </pc:spChg>
        <pc:spChg chg="mod">
          <ac:chgData name="Steinar Hjelset" userId="900bcac5-039b-480b-8b37-a8273c2e007f" providerId="ADAL" clId="{2EB017BE-399F-4426-B962-F42F86178EDE}" dt="2024-06-04T07:48:51.903" v="423" actId="1076"/>
          <ac:spMkLst>
            <pc:docMk/>
            <pc:sldMk cId="2328907896" sldId="296"/>
            <ac:spMk id="13" creationId="{2FC07AF3-9EBB-0AFE-9D11-4FE7D3BE1012}"/>
          </ac:spMkLst>
        </pc:spChg>
      </pc:sldChg>
      <pc:sldChg chg="addSp delSp modSp add mod">
        <pc:chgData name="Steinar Hjelset" userId="900bcac5-039b-480b-8b37-a8273c2e007f" providerId="ADAL" clId="{2EB017BE-399F-4426-B962-F42F86178EDE}" dt="2024-06-14T09:06:40.989" v="6223"/>
        <pc:sldMkLst>
          <pc:docMk/>
          <pc:sldMk cId="266900691" sldId="297"/>
        </pc:sldMkLst>
        <pc:spChg chg="del">
          <ac:chgData name="Steinar Hjelset" userId="900bcac5-039b-480b-8b37-a8273c2e007f" providerId="ADAL" clId="{2EB017BE-399F-4426-B962-F42F86178EDE}" dt="2024-06-13T11:48:37.961" v="3013" actId="478"/>
          <ac:spMkLst>
            <pc:docMk/>
            <pc:sldMk cId="266900691" sldId="297"/>
            <ac:spMk id="2" creationId="{30FF0688-538F-72EF-14F4-56A8158E0E14}"/>
          </ac:spMkLst>
        </pc:spChg>
        <pc:spChg chg="del">
          <ac:chgData name="Steinar Hjelset" userId="900bcac5-039b-480b-8b37-a8273c2e007f" providerId="ADAL" clId="{2EB017BE-399F-4426-B962-F42F86178EDE}" dt="2024-06-13T11:48:33.322" v="3012" actId="478"/>
          <ac:spMkLst>
            <pc:docMk/>
            <pc:sldMk cId="266900691" sldId="297"/>
            <ac:spMk id="3" creationId="{3C5C44B7-DDFE-6438-1A1D-1F9900950578}"/>
          </ac:spMkLst>
        </pc:spChg>
        <pc:spChg chg="del">
          <ac:chgData name="Steinar Hjelset" userId="900bcac5-039b-480b-8b37-a8273c2e007f" providerId="ADAL" clId="{2EB017BE-399F-4426-B962-F42F86178EDE}" dt="2024-06-13T11:48:33.322" v="3012" actId="478"/>
          <ac:spMkLst>
            <pc:docMk/>
            <pc:sldMk cId="266900691" sldId="297"/>
            <ac:spMk id="5" creationId="{463D2F31-8C54-CC96-1762-E33F62294A17}"/>
          </ac:spMkLst>
        </pc:spChg>
        <pc:spChg chg="del">
          <ac:chgData name="Steinar Hjelset" userId="900bcac5-039b-480b-8b37-a8273c2e007f" providerId="ADAL" clId="{2EB017BE-399F-4426-B962-F42F86178EDE}" dt="2024-06-13T11:48:37.961" v="3013" actId="478"/>
          <ac:spMkLst>
            <pc:docMk/>
            <pc:sldMk cId="266900691" sldId="297"/>
            <ac:spMk id="6" creationId="{790F5167-02DE-CA5C-56C3-51771F274946}"/>
          </ac:spMkLst>
        </pc:spChg>
        <pc:spChg chg="mod">
          <ac:chgData name="Steinar Hjelset" userId="900bcac5-039b-480b-8b37-a8273c2e007f" providerId="ADAL" clId="{2EB017BE-399F-4426-B962-F42F86178EDE}" dt="2024-06-04T07:51:11.465" v="514" actId="20577"/>
          <ac:spMkLst>
            <pc:docMk/>
            <pc:sldMk cId="266900691" sldId="297"/>
            <ac:spMk id="7" creationId="{899638F5-57E0-9DC3-8505-17F9230F0396}"/>
          </ac:spMkLst>
        </pc:spChg>
        <pc:spChg chg="mod">
          <ac:chgData name="Steinar Hjelset" userId="900bcac5-039b-480b-8b37-a8273c2e007f" providerId="ADAL" clId="{2EB017BE-399F-4426-B962-F42F86178EDE}" dt="2024-06-04T07:51:51.253" v="551" actId="20577"/>
          <ac:spMkLst>
            <pc:docMk/>
            <pc:sldMk cId="266900691" sldId="297"/>
            <ac:spMk id="12" creationId="{FDE98353-05A5-7DE3-4F8F-2EA04D75EC53}"/>
          </ac:spMkLst>
        </pc:spChg>
        <pc:spChg chg="mod">
          <ac:chgData name="Steinar Hjelset" userId="900bcac5-039b-480b-8b37-a8273c2e007f" providerId="ADAL" clId="{2EB017BE-399F-4426-B962-F42F86178EDE}" dt="2024-06-04T07:51:14.817" v="515" actId="113"/>
          <ac:spMkLst>
            <pc:docMk/>
            <pc:sldMk cId="266900691" sldId="297"/>
            <ac:spMk id="13" creationId="{2FC07AF3-9EBB-0AFE-9D11-4FE7D3BE1012}"/>
          </ac:spMkLst>
        </pc:spChg>
        <pc:spChg chg="add del mod">
          <ac:chgData name="Steinar Hjelset" userId="900bcac5-039b-480b-8b37-a8273c2e007f" providerId="ADAL" clId="{2EB017BE-399F-4426-B962-F42F86178EDE}" dt="2024-06-13T11:48:37.961" v="3013" actId="478"/>
          <ac:spMkLst>
            <pc:docMk/>
            <pc:sldMk cId="266900691" sldId="297"/>
            <ac:spMk id="14" creationId="{CC11D908-7198-AB48-20C1-CC5B552D6C5D}"/>
          </ac:spMkLst>
        </pc:spChg>
        <pc:spChg chg="add del mod">
          <ac:chgData name="Steinar Hjelset" userId="900bcac5-039b-480b-8b37-a8273c2e007f" providerId="ADAL" clId="{2EB017BE-399F-4426-B962-F42F86178EDE}" dt="2024-06-13T11:48:37.961" v="3013" actId="478"/>
          <ac:spMkLst>
            <pc:docMk/>
            <pc:sldMk cId="266900691" sldId="297"/>
            <ac:spMk id="16" creationId="{D1B44CA9-8268-5F83-2E14-B61A2F92CEAF}"/>
          </ac:spMkLst>
        </pc:spChg>
        <pc:spChg chg="add del mod">
          <ac:chgData name="Steinar Hjelset" userId="900bcac5-039b-480b-8b37-a8273c2e007f" providerId="ADAL" clId="{2EB017BE-399F-4426-B962-F42F86178EDE}" dt="2024-06-13T11:48:40.324" v="3014" actId="478"/>
          <ac:spMkLst>
            <pc:docMk/>
            <pc:sldMk cId="266900691" sldId="297"/>
            <ac:spMk id="18" creationId="{2EBC3D7F-F1B1-937A-0740-950DC87D4049}"/>
          </ac:spMkLst>
        </pc:spChg>
        <pc:spChg chg="add mod">
          <ac:chgData name="Steinar Hjelset" userId="900bcac5-039b-480b-8b37-a8273c2e007f" providerId="ADAL" clId="{2EB017BE-399F-4426-B962-F42F86178EDE}" dt="2024-06-13T11:48:40.704" v="3015"/>
          <ac:spMkLst>
            <pc:docMk/>
            <pc:sldMk cId="266900691" sldId="297"/>
            <ac:spMk id="19" creationId="{E8DFA682-FC6D-9F42-E733-B1D3B06A1460}"/>
          </ac:spMkLst>
        </pc:spChg>
        <pc:spChg chg="add mod">
          <ac:chgData name="Steinar Hjelset" userId="900bcac5-039b-480b-8b37-a8273c2e007f" providerId="ADAL" clId="{2EB017BE-399F-4426-B962-F42F86178EDE}" dt="2024-06-13T12:10:21.115" v="3751" actId="6549"/>
          <ac:spMkLst>
            <pc:docMk/>
            <pc:sldMk cId="266900691" sldId="297"/>
            <ac:spMk id="20" creationId="{AC8095C0-8F22-4B4A-7E35-998ADC68C8F8}"/>
          </ac:spMkLst>
        </pc:spChg>
        <pc:spChg chg="add mod">
          <ac:chgData name="Steinar Hjelset" userId="900bcac5-039b-480b-8b37-a8273c2e007f" providerId="ADAL" clId="{2EB017BE-399F-4426-B962-F42F86178EDE}" dt="2024-06-14T09:06:40.989" v="6223"/>
          <ac:spMkLst>
            <pc:docMk/>
            <pc:sldMk cId="266900691" sldId="297"/>
            <ac:spMk id="21" creationId="{B593EECA-6809-18CC-D591-0528647F6E98}"/>
          </ac:spMkLst>
        </pc:spChg>
        <pc:spChg chg="add mod">
          <ac:chgData name="Steinar Hjelset" userId="900bcac5-039b-480b-8b37-a8273c2e007f" providerId="ADAL" clId="{2EB017BE-399F-4426-B962-F42F86178EDE}" dt="2024-06-13T11:48:40.704" v="3015"/>
          <ac:spMkLst>
            <pc:docMk/>
            <pc:sldMk cId="266900691" sldId="297"/>
            <ac:spMk id="22" creationId="{9BFF9C8C-70EF-F2C1-85C2-A84594E07225}"/>
          </ac:spMkLst>
        </pc:spChg>
      </pc:sldChg>
      <pc:sldChg chg="add del">
        <pc:chgData name="Steinar Hjelset" userId="900bcac5-039b-480b-8b37-a8273c2e007f" providerId="ADAL" clId="{2EB017BE-399F-4426-B962-F42F86178EDE}" dt="2024-06-04T07:50:55.602" v="510" actId="47"/>
        <pc:sldMkLst>
          <pc:docMk/>
          <pc:sldMk cId="956746555" sldId="297"/>
        </pc:sldMkLst>
      </pc:sldChg>
      <pc:sldChg chg="addSp delSp modSp add mod">
        <pc:chgData name="Steinar Hjelset" userId="900bcac5-039b-480b-8b37-a8273c2e007f" providerId="ADAL" clId="{2EB017BE-399F-4426-B962-F42F86178EDE}" dt="2024-06-14T09:06:45.670" v="6225"/>
        <pc:sldMkLst>
          <pc:docMk/>
          <pc:sldMk cId="2720246459" sldId="298"/>
        </pc:sldMkLst>
        <pc:spChg chg="del">
          <ac:chgData name="Steinar Hjelset" userId="900bcac5-039b-480b-8b37-a8273c2e007f" providerId="ADAL" clId="{2EB017BE-399F-4426-B962-F42F86178EDE}" dt="2024-06-13T11:49:19.836" v="3018" actId="478"/>
          <ac:spMkLst>
            <pc:docMk/>
            <pc:sldMk cId="2720246459" sldId="298"/>
            <ac:spMk id="2" creationId="{30FF0688-538F-72EF-14F4-56A8158E0E14}"/>
          </ac:spMkLst>
        </pc:spChg>
        <pc:spChg chg="del">
          <ac:chgData name="Steinar Hjelset" userId="900bcac5-039b-480b-8b37-a8273c2e007f" providerId="ADAL" clId="{2EB017BE-399F-4426-B962-F42F86178EDE}" dt="2024-06-13T11:49:19.836" v="3018" actId="478"/>
          <ac:spMkLst>
            <pc:docMk/>
            <pc:sldMk cId="2720246459" sldId="298"/>
            <ac:spMk id="3" creationId="{3C5C44B7-DDFE-6438-1A1D-1F9900950578}"/>
          </ac:spMkLst>
        </pc:spChg>
        <pc:spChg chg="del">
          <ac:chgData name="Steinar Hjelset" userId="900bcac5-039b-480b-8b37-a8273c2e007f" providerId="ADAL" clId="{2EB017BE-399F-4426-B962-F42F86178EDE}" dt="2024-06-13T11:49:19.836" v="3018" actId="478"/>
          <ac:spMkLst>
            <pc:docMk/>
            <pc:sldMk cId="2720246459" sldId="298"/>
            <ac:spMk id="5" creationId="{463D2F31-8C54-CC96-1762-E33F62294A17}"/>
          </ac:spMkLst>
        </pc:spChg>
        <pc:spChg chg="del">
          <ac:chgData name="Steinar Hjelset" userId="900bcac5-039b-480b-8b37-a8273c2e007f" providerId="ADAL" clId="{2EB017BE-399F-4426-B962-F42F86178EDE}" dt="2024-06-13T11:49:19.836" v="3018" actId="478"/>
          <ac:spMkLst>
            <pc:docMk/>
            <pc:sldMk cId="2720246459" sldId="298"/>
            <ac:spMk id="6" creationId="{790F5167-02DE-CA5C-56C3-51771F274946}"/>
          </ac:spMkLst>
        </pc:spChg>
        <pc:spChg chg="mod">
          <ac:chgData name="Steinar Hjelset" userId="900bcac5-039b-480b-8b37-a8273c2e007f" providerId="ADAL" clId="{2EB017BE-399F-4426-B962-F42F86178EDE}" dt="2024-06-04T07:52:29.386" v="558" actId="20577"/>
          <ac:spMkLst>
            <pc:docMk/>
            <pc:sldMk cId="2720246459" sldId="298"/>
            <ac:spMk id="8" creationId="{00F892A3-3EF7-AD97-5A79-388397F3D86F}"/>
          </ac:spMkLst>
        </pc:spChg>
        <pc:spChg chg="mod">
          <ac:chgData name="Steinar Hjelset" userId="900bcac5-039b-480b-8b37-a8273c2e007f" providerId="ADAL" clId="{2EB017BE-399F-4426-B962-F42F86178EDE}" dt="2024-06-04T07:52:56.294" v="607" actId="20577"/>
          <ac:spMkLst>
            <pc:docMk/>
            <pc:sldMk cId="2720246459" sldId="298"/>
            <ac:spMk id="12" creationId="{FDE98353-05A5-7DE3-4F8F-2EA04D75EC53}"/>
          </ac:spMkLst>
        </pc:spChg>
        <pc:spChg chg="add del mod">
          <ac:chgData name="Steinar Hjelset" userId="900bcac5-039b-480b-8b37-a8273c2e007f" providerId="ADAL" clId="{2EB017BE-399F-4426-B962-F42F86178EDE}" dt="2024-06-13T11:49:22.889" v="3019" actId="478"/>
          <ac:spMkLst>
            <pc:docMk/>
            <pc:sldMk cId="2720246459" sldId="298"/>
            <ac:spMk id="14" creationId="{A037B3E6-4FAE-5CE7-4EA7-A37B36C291CD}"/>
          </ac:spMkLst>
        </pc:spChg>
        <pc:spChg chg="add del mod">
          <ac:chgData name="Steinar Hjelset" userId="900bcac5-039b-480b-8b37-a8273c2e007f" providerId="ADAL" clId="{2EB017BE-399F-4426-B962-F42F86178EDE}" dt="2024-06-13T11:49:22.889" v="3019" actId="478"/>
          <ac:spMkLst>
            <pc:docMk/>
            <pc:sldMk cId="2720246459" sldId="298"/>
            <ac:spMk id="16" creationId="{147FA719-BE90-890B-50A5-2D4FAEFCA521}"/>
          </ac:spMkLst>
        </pc:spChg>
        <pc:spChg chg="add del mod">
          <ac:chgData name="Steinar Hjelset" userId="900bcac5-039b-480b-8b37-a8273c2e007f" providerId="ADAL" clId="{2EB017BE-399F-4426-B962-F42F86178EDE}" dt="2024-06-13T11:49:22.889" v="3019" actId="478"/>
          <ac:spMkLst>
            <pc:docMk/>
            <pc:sldMk cId="2720246459" sldId="298"/>
            <ac:spMk id="18" creationId="{97A6153D-DA9C-71A3-0398-8FCE13445A5F}"/>
          </ac:spMkLst>
        </pc:spChg>
        <pc:spChg chg="add mod">
          <ac:chgData name="Steinar Hjelset" userId="900bcac5-039b-480b-8b37-a8273c2e007f" providerId="ADAL" clId="{2EB017BE-399F-4426-B962-F42F86178EDE}" dt="2024-06-13T11:49:23.168" v="3020"/>
          <ac:spMkLst>
            <pc:docMk/>
            <pc:sldMk cId="2720246459" sldId="298"/>
            <ac:spMk id="19" creationId="{2362B36A-C69E-21D4-C10A-BD53AC46BDE1}"/>
          </ac:spMkLst>
        </pc:spChg>
        <pc:spChg chg="add del mod">
          <ac:chgData name="Steinar Hjelset" userId="900bcac5-039b-480b-8b37-a8273c2e007f" providerId="ADAL" clId="{2EB017BE-399F-4426-B962-F42F86178EDE}" dt="2024-06-13T12:17:41.646" v="3782" actId="478"/>
          <ac:spMkLst>
            <pc:docMk/>
            <pc:sldMk cId="2720246459" sldId="298"/>
            <ac:spMk id="20" creationId="{D89F201B-8807-0716-F437-4A0A14036808}"/>
          </ac:spMkLst>
        </pc:spChg>
        <pc:spChg chg="add del mod">
          <ac:chgData name="Steinar Hjelset" userId="900bcac5-039b-480b-8b37-a8273c2e007f" providerId="ADAL" clId="{2EB017BE-399F-4426-B962-F42F86178EDE}" dt="2024-06-13T12:17:41.646" v="3782" actId="478"/>
          <ac:spMkLst>
            <pc:docMk/>
            <pc:sldMk cId="2720246459" sldId="298"/>
            <ac:spMk id="21" creationId="{2FC05A44-F5AF-2A6E-E760-987F3483F453}"/>
          </ac:spMkLst>
        </pc:spChg>
        <pc:spChg chg="add mod">
          <ac:chgData name="Steinar Hjelset" userId="900bcac5-039b-480b-8b37-a8273c2e007f" providerId="ADAL" clId="{2EB017BE-399F-4426-B962-F42F86178EDE}" dt="2024-06-13T11:49:23.168" v="3020"/>
          <ac:spMkLst>
            <pc:docMk/>
            <pc:sldMk cId="2720246459" sldId="298"/>
            <ac:spMk id="22" creationId="{495C3771-9B59-3F89-D364-D71F698AEFDD}"/>
          </ac:spMkLst>
        </pc:spChg>
        <pc:spChg chg="add del mod">
          <ac:chgData name="Steinar Hjelset" userId="900bcac5-039b-480b-8b37-a8273c2e007f" providerId="ADAL" clId="{2EB017BE-399F-4426-B962-F42F86178EDE}" dt="2024-06-13T12:17:43.971" v="3783" actId="478"/>
          <ac:spMkLst>
            <pc:docMk/>
            <pc:sldMk cId="2720246459" sldId="298"/>
            <ac:spMk id="24" creationId="{D9B7621B-E6FB-3340-A1FE-13A041E17ADF}"/>
          </ac:spMkLst>
        </pc:spChg>
        <pc:spChg chg="add del mod">
          <ac:chgData name="Steinar Hjelset" userId="900bcac5-039b-480b-8b37-a8273c2e007f" providerId="ADAL" clId="{2EB017BE-399F-4426-B962-F42F86178EDE}" dt="2024-06-13T12:17:43.971" v="3783" actId="478"/>
          <ac:spMkLst>
            <pc:docMk/>
            <pc:sldMk cId="2720246459" sldId="298"/>
            <ac:spMk id="29" creationId="{8F3295DE-6930-341E-A7A8-AD92C1548473}"/>
          </ac:spMkLst>
        </pc:spChg>
        <pc:spChg chg="add mod">
          <ac:chgData name="Steinar Hjelset" userId="900bcac5-039b-480b-8b37-a8273c2e007f" providerId="ADAL" clId="{2EB017BE-399F-4426-B962-F42F86178EDE}" dt="2024-06-13T12:33:55.740" v="4634" actId="20577"/>
          <ac:spMkLst>
            <pc:docMk/>
            <pc:sldMk cId="2720246459" sldId="298"/>
            <ac:spMk id="30" creationId="{8EC0439B-9500-1889-E666-48D58D220E55}"/>
          </ac:spMkLst>
        </pc:spChg>
        <pc:spChg chg="add mod">
          <ac:chgData name="Steinar Hjelset" userId="900bcac5-039b-480b-8b37-a8273c2e007f" providerId="ADAL" clId="{2EB017BE-399F-4426-B962-F42F86178EDE}" dt="2024-06-14T09:06:45.670" v="6225"/>
          <ac:spMkLst>
            <pc:docMk/>
            <pc:sldMk cId="2720246459" sldId="298"/>
            <ac:spMk id="31" creationId="{C90F9ADA-256D-02FC-7578-5DBA7E3D4245}"/>
          </ac:spMkLst>
        </pc:spChg>
      </pc:sldChg>
      <pc:sldChg chg="add del">
        <pc:chgData name="Steinar Hjelset" userId="900bcac5-039b-480b-8b37-a8273c2e007f" providerId="ADAL" clId="{2EB017BE-399F-4426-B962-F42F86178EDE}" dt="2024-06-04T07:50:55.602" v="510" actId="47"/>
        <pc:sldMkLst>
          <pc:docMk/>
          <pc:sldMk cId="3354071157" sldId="298"/>
        </pc:sldMkLst>
      </pc:sldChg>
      <pc:sldChg chg="add del">
        <pc:chgData name="Steinar Hjelset" userId="900bcac5-039b-480b-8b37-a8273c2e007f" providerId="ADAL" clId="{2EB017BE-399F-4426-B962-F42F86178EDE}" dt="2024-06-04T07:50:55.602" v="510" actId="47"/>
        <pc:sldMkLst>
          <pc:docMk/>
          <pc:sldMk cId="1629608131" sldId="299"/>
        </pc:sldMkLst>
      </pc:sldChg>
      <pc:sldChg chg="addSp delSp modSp add mod">
        <pc:chgData name="Steinar Hjelset" userId="900bcac5-039b-480b-8b37-a8273c2e007f" providerId="ADAL" clId="{2EB017BE-399F-4426-B962-F42F86178EDE}" dt="2024-06-13T12:17:17.927" v="3775"/>
        <pc:sldMkLst>
          <pc:docMk/>
          <pc:sldMk cId="3046414174" sldId="299"/>
        </pc:sldMkLst>
        <pc:spChg chg="del">
          <ac:chgData name="Steinar Hjelset" userId="900bcac5-039b-480b-8b37-a8273c2e007f" providerId="ADAL" clId="{2EB017BE-399F-4426-B962-F42F86178EDE}" dt="2024-06-13T11:49:29.554" v="3021" actId="478"/>
          <ac:spMkLst>
            <pc:docMk/>
            <pc:sldMk cId="3046414174" sldId="299"/>
            <ac:spMk id="2" creationId="{30FF0688-538F-72EF-14F4-56A8158E0E14}"/>
          </ac:spMkLst>
        </pc:spChg>
        <pc:spChg chg="del">
          <ac:chgData name="Steinar Hjelset" userId="900bcac5-039b-480b-8b37-a8273c2e007f" providerId="ADAL" clId="{2EB017BE-399F-4426-B962-F42F86178EDE}" dt="2024-06-13T11:49:29.554" v="3021" actId="478"/>
          <ac:spMkLst>
            <pc:docMk/>
            <pc:sldMk cId="3046414174" sldId="299"/>
            <ac:spMk id="3" creationId="{3C5C44B7-DDFE-6438-1A1D-1F9900950578}"/>
          </ac:spMkLst>
        </pc:spChg>
        <pc:spChg chg="del">
          <ac:chgData name="Steinar Hjelset" userId="900bcac5-039b-480b-8b37-a8273c2e007f" providerId="ADAL" clId="{2EB017BE-399F-4426-B962-F42F86178EDE}" dt="2024-06-13T11:49:29.554" v="3021" actId="478"/>
          <ac:spMkLst>
            <pc:docMk/>
            <pc:sldMk cId="3046414174" sldId="299"/>
            <ac:spMk id="5" creationId="{463D2F31-8C54-CC96-1762-E33F62294A17}"/>
          </ac:spMkLst>
        </pc:spChg>
        <pc:spChg chg="del">
          <ac:chgData name="Steinar Hjelset" userId="900bcac5-039b-480b-8b37-a8273c2e007f" providerId="ADAL" clId="{2EB017BE-399F-4426-B962-F42F86178EDE}" dt="2024-06-13T11:49:29.554" v="3021" actId="478"/>
          <ac:spMkLst>
            <pc:docMk/>
            <pc:sldMk cId="3046414174" sldId="299"/>
            <ac:spMk id="6" creationId="{790F5167-02DE-CA5C-56C3-51771F274946}"/>
          </ac:spMkLst>
        </pc:spChg>
        <pc:spChg chg="mod">
          <ac:chgData name="Steinar Hjelset" userId="900bcac5-039b-480b-8b37-a8273c2e007f" providerId="ADAL" clId="{2EB017BE-399F-4426-B962-F42F86178EDE}" dt="2024-06-04T07:53:24.273" v="612" actId="20577"/>
          <ac:spMkLst>
            <pc:docMk/>
            <pc:sldMk cId="3046414174" sldId="299"/>
            <ac:spMk id="9" creationId="{5799D665-4EE4-7C3C-BC1E-C5D3E60C1AB3}"/>
          </ac:spMkLst>
        </pc:spChg>
        <pc:spChg chg="mod">
          <ac:chgData name="Steinar Hjelset" userId="900bcac5-039b-480b-8b37-a8273c2e007f" providerId="ADAL" clId="{2EB017BE-399F-4426-B962-F42F86178EDE}" dt="2024-06-04T07:53:33.454" v="646" actId="20577"/>
          <ac:spMkLst>
            <pc:docMk/>
            <pc:sldMk cId="3046414174" sldId="299"/>
            <ac:spMk id="12" creationId="{FDE98353-05A5-7DE3-4F8F-2EA04D75EC53}"/>
          </ac:spMkLst>
        </pc:spChg>
        <pc:spChg chg="add del mod">
          <ac:chgData name="Steinar Hjelset" userId="900bcac5-039b-480b-8b37-a8273c2e007f" providerId="ADAL" clId="{2EB017BE-399F-4426-B962-F42F86178EDE}" dt="2024-06-13T11:49:33.218" v="3022" actId="478"/>
          <ac:spMkLst>
            <pc:docMk/>
            <pc:sldMk cId="3046414174" sldId="299"/>
            <ac:spMk id="14" creationId="{6E408564-BAFF-CF56-F3E2-D2B7186D806E}"/>
          </ac:spMkLst>
        </pc:spChg>
        <pc:spChg chg="add del mod">
          <ac:chgData name="Steinar Hjelset" userId="900bcac5-039b-480b-8b37-a8273c2e007f" providerId="ADAL" clId="{2EB017BE-399F-4426-B962-F42F86178EDE}" dt="2024-06-13T11:49:33.218" v="3022" actId="478"/>
          <ac:spMkLst>
            <pc:docMk/>
            <pc:sldMk cId="3046414174" sldId="299"/>
            <ac:spMk id="16" creationId="{0D464C3D-586A-7680-22B6-6F8F7F829F33}"/>
          </ac:spMkLst>
        </pc:spChg>
        <pc:spChg chg="add del mod">
          <ac:chgData name="Steinar Hjelset" userId="900bcac5-039b-480b-8b37-a8273c2e007f" providerId="ADAL" clId="{2EB017BE-399F-4426-B962-F42F86178EDE}" dt="2024-06-13T11:49:33.218" v="3022" actId="478"/>
          <ac:spMkLst>
            <pc:docMk/>
            <pc:sldMk cId="3046414174" sldId="299"/>
            <ac:spMk id="18" creationId="{C83A1B37-6E0F-587C-623C-182261292242}"/>
          </ac:spMkLst>
        </pc:spChg>
        <pc:spChg chg="add mod">
          <ac:chgData name="Steinar Hjelset" userId="900bcac5-039b-480b-8b37-a8273c2e007f" providerId="ADAL" clId="{2EB017BE-399F-4426-B962-F42F86178EDE}" dt="2024-06-13T11:49:33.516" v="3023"/>
          <ac:spMkLst>
            <pc:docMk/>
            <pc:sldMk cId="3046414174" sldId="299"/>
            <ac:spMk id="19" creationId="{20B90B07-0F29-5297-6B4C-71E4E2C14027}"/>
          </ac:spMkLst>
        </pc:spChg>
        <pc:spChg chg="add del mod">
          <ac:chgData name="Steinar Hjelset" userId="900bcac5-039b-480b-8b37-a8273c2e007f" providerId="ADAL" clId="{2EB017BE-399F-4426-B962-F42F86178EDE}" dt="2024-06-13T12:17:14.938" v="3773" actId="478"/>
          <ac:spMkLst>
            <pc:docMk/>
            <pc:sldMk cId="3046414174" sldId="299"/>
            <ac:spMk id="20" creationId="{CE859F4B-02A8-7AE1-E5CF-39AAC373605B}"/>
          </ac:spMkLst>
        </pc:spChg>
        <pc:spChg chg="add del mod">
          <ac:chgData name="Steinar Hjelset" userId="900bcac5-039b-480b-8b37-a8273c2e007f" providerId="ADAL" clId="{2EB017BE-399F-4426-B962-F42F86178EDE}" dt="2024-06-13T12:17:14.938" v="3773" actId="478"/>
          <ac:spMkLst>
            <pc:docMk/>
            <pc:sldMk cId="3046414174" sldId="299"/>
            <ac:spMk id="21" creationId="{4E67A581-A1BA-0598-9D07-3895D5015782}"/>
          </ac:spMkLst>
        </pc:spChg>
        <pc:spChg chg="add mod">
          <ac:chgData name="Steinar Hjelset" userId="900bcac5-039b-480b-8b37-a8273c2e007f" providerId="ADAL" clId="{2EB017BE-399F-4426-B962-F42F86178EDE}" dt="2024-06-13T11:49:33.516" v="3023"/>
          <ac:spMkLst>
            <pc:docMk/>
            <pc:sldMk cId="3046414174" sldId="299"/>
            <ac:spMk id="22" creationId="{3A88490D-2B51-996E-8DB5-B3FEE9E73469}"/>
          </ac:spMkLst>
        </pc:spChg>
        <pc:spChg chg="add del mod">
          <ac:chgData name="Steinar Hjelset" userId="900bcac5-039b-480b-8b37-a8273c2e007f" providerId="ADAL" clId="{2EB017BE-399F-4426-B962-F42F86178EDE}" dt="2024-06-13T12:17:17.650" v="3774" actId="478"/>
          <ac:spMkLst>
            <pc:docMk/>
            <pc:sldMk cId="3046414174" sldId="299"/>
            <ac:spMk id="24" creationId="{A88C1768-6699-8ACC-2BFC-5B74100B9FF1}"/>
          </ac:spMkLst>
        </pc:spChg>
        <pc:spChg chg="add del mod">
          <ac:chgData name="Steinar Hjelset" userId="900bcac5-039b-480b-8b37-a8273c2e007f" providerId="ADAL" clId="{2EB017BE-399F-4426-B962-F42F86178EDE}" dt="2024-06-13T12:17:17.650" v="3774" actId="478"/>
          <ac:spMkLst>
            <pc:docMk/>
            <pc:sldMk cId="3046414174" sldId="299"/>
            <ac:spMk id="29" creationId="{C81BB31F-9259-E254-EFFF-2A39DC16C9CB}"/>
          </ac:spMkLst>
        </pc:spChg>
        <pc:spChg chg="add mod">
          <ac:chgData name="Steinar Hjelset" userId="900bcac5-039b-480b-8b37-a8273c2e007f" providerId="ADAL" clId="{2EB017BE-399F-4426-B962-F42F86178EDE}" dt="2024-06-13T12:17:17.927" v="3775"/>
          <ac:spMkLst>
            <pc:docMk/>
            <pc:sldMk cId="3046414174" sldId="299"/>
            <ac:spMk id="30" creationId="{58115155-1265-CE94-9E63-B015A7E99DB6}"/>
          </ac:spMkLst>
        </pc:spChg>
        <pc:spChg chg="add mod">
          <ac:chgData name="Steinar Hjelset" userId="900bcac5-039b-480b-8b37-a8273c2e007f" providerId="ADAL" clId="{2EB017BE-399F-4426-B962-F42F86178EDE}" dt="2024-06-13T12:17:17.927" v="3775"/>
          <ac:spMkLst>
            <pc:docMk/>
            <pc:sldMk cId="3046414174" sldId="299"/>
            <ac:spMk id="31" creationId="{8FA0C606-3CE6-2A1F-ED35-839A108D20AF}"/>
          </ac:spMkLst>
        </pc:spChg>
      </pc:sldChg>
      <pc:sldChg chg="addSp delSp modSp add mod">
        <pc:chgData name="Steinar Hjelset" userId="900bcac5-039b-480b-8b37-a8273c2e007f" providerId="ADAL" clId="{2EB017BE-399F-4426-B962-F42F86178EDE}" dt="2024-06-13T12:17:25.990" v="3778"/>
        <pc:sldMkLst>
          <pc:docMk/>
          <pc:sldMk cId="307199157" sldId="300"/>
        </pc:sldMkLst>
        <pc:spChg chg="del">
          <ac:chgData name="Steinar Hjelset" userId="900bcac5-039b-480b-8b37-a8273c2e007f" providerId="ADAL" clId="{2EB017BE-399F-4426-B962-F42F86178EDE}" dt="2024-06-13T11:49:37.989" v="3024" actId="478"/>
          <ac:spMkLst>
            <pc:docMk/>
            <pc:sldMk cId="307199157" sldId="300"/>
            <ac:spMk id="2" creationId="{30FF0688-538F-72EF-14F4-56A8158E0E14}"/>
          </ac:spMkLst>
        </pc:spChg>
        <pc:spChg chg="del">
          <ac:chgData name="Steinar Hjelset" userId="900bcac5-039b-480b-8b37-a8273c2e007f" providerId="ADAL" clId="{2EB017BE-399F-4426-B962-F42F86178EDE}" dt="2024-06-13T11:49:37.989" v="3024" actId="478"/>
          <ac:spMkLst>
            <pc:docMk/>
            <pc:sldMk cId="307199157" sldId="300"/>
            <ac:spMk id="3" creationId="{3C5C44B7-DDFE-6438-1A1D-1F9900950578}"/>
          </ac:spMkLst>
        </pc:spChg>
        <pc:spChg chg="del">
          <ac:chgData name="Steinar Hjelset" userId="900bcac5-039b-480b-8b37-a8273c2e007f" providerId="ADAL" clId="{2EB017BE-399F-4426-B962-F42F86178EDE}" dt="2024-06-13T11:49:37.989" v="3024" actId="478"/>
          <ac:spMkLst>
            <pc:docMk/>
            <pc:sldMk cId="307199157" sldId="300"/>
            <ac:spMk id="5" creationId="{463D2F31-8C54-CC96-1762-E33F62294A17}"/>
          </ac:spMkLst>
        </pc:spChg>
        <pc:spChg chg="del">
          <ac:chgData name="Steinar Hjelset" userId="900bcac5-039b-480b-8b37-a8273c2e007f" providerId="ADAL" clId="{2EB017BE-399F-4426-B962-F42F86178EDE}" dt="2024-06-13T11:49:37.989" v="3024" actId="478"/>
          <ac:spMkLst>
            <pc:docMk/>
            <pc:sldMk cId="307199157" sldId="300"/>
            <ac:spMk id="6" creationId="{790F5167-02DE-CA5C-56C3-51771F274946}"/>
          </ac:spMkLst>
        </pc:spChg>
        <pc:spChg chg="mod">
          <ac:chgData name="Steinar Hjelset" userId="900bcac5-039b-480b-8b37-a8273c2e007f" providerId="ADAL" clId="{2EB017BE-399F-4426-B962-F42F86178EDE}" dt="2024-06-04T07:54:34.320" v="651" actId="20577"/>
          <ac:spMkLst>
            <pc:docMk/>
            <pc:sldMk cId="307199157" sldId="300"/>
            <ac:spMk id="10" creationId="{F546AEDF-B45B-A1C8-C12A-E173DCC0C2C7}"/>
          </ac:spMkLst>
        </pc:spChg>
        <pc:spChg chg="mod">
          <ac:chgData name="Steinar Hjelset" userId="900bcac5-039b-480b-8b37-a8273c2e007f" providerId="ADAL" clId="{2EB017BE-399F-4426-B962-F42F86178EDE}" dt="2024-06-04T07:54:51.932" v="686" actId="20577"/>
          <ac:spMkLst>
            <pc:docMk/>
            <pc:sldMk cId="307199157" sldId="300"/>
            <ac:spMk id="12" creationId="{FDE98353-05A5-7DE3-4F8F-2EA04D75EC53}"/>
          </ac:spMkLst>
        </pc:spChg>
        <pc:spChg chg="add del mod">
          <ac:chgData name="Steinar Hjelset" userId="900bcac5-039b-480b-8b37-a8273c2e007f" providerId="ADAL" clId="{2EB017BE-399F-4426-B962-F42F86178EDE}" dt="2024-06-13T11:49:43.907" v="3027" actId="478"/>
          <ac:spMkLst>
            <pc:docMk/>
            <pc:sldMk cId="307199157" sldId="300"/>
            <ac:spMk id="14" creationId="{804AE6CD-52A0-0A98-E4FC-F072F4C1E7BC}"/>
          </ac:spMkLst>
        </pc:spChg>
        <pc:spChg chg="add del mod">
          <ac:chgData name="Steinar Hjelset" userId="900bcac5-039b-480b-8b37-a8273c2e007f" providerId="ADAL" clId="{2EB017BE-399F-4426-B962-F42F86178EDE}" dt="2024-06-13T11:49:43.907" v="3027" actId="478"/>
          <ac:spMkLst>
            <pc:docMk/>
            <pc:sldMk cId="307199157" sldId="300"/>
            <ac:spMk id="16" creationId="{6DEF9E29-D68D-E8A9-C542-56DF7AB60351}"/>
          </ac:spMkLst>
        </pc:spChg>
        <pc:spChg chg="add del mod">
          <ac:chgData name="Steinar Hjelset" userId="900bcac5-039b-480b-8b37-a8273c2e007f" providerId="ADAL" clId="{2EB017BE-399F-4426-B962-F42F86178EDE}" dt="2024-06-13T11:49:43.907" v="3027" actId="478"/>
          <ac:spMkLst>
            <pc:docMk/>
            <pc:sldMk cId="307199157" sldId="300"/>
            <ac:spMk id="18" creationId="{F2AF1178-BB62-44C0-2634-6051904F1A6D}"/>
          </ac:spMkLst>
        </pc:spChg>
        <pc:spChg chg="add mod">
          <ac:chgData name="Steinar Hjelset" userId="900bcac5-039b-480b-8b37-a8273c2e007f" providerId="ADAL" clId="{2EB017BE-399F-4426-B962-F42F86178EDE}" dt="2024-06-13T11:49:40.841" v="3026"/>
          <ac:spMkLst>
            <pc:docMk/>
            <pc:sldMk cId="307199157" sldId="300"/>
            <ac:spMk id="19" creationId="{9D7296FD-AA6D-6C3B-8150-E8E62D6162D4}"/>
          </ac:spMkLst>
        </pc:spChg>
        <pc:spChg chg="add mod">
          <ac:chgData name="Steinar Hjelset" userId="900bcac5-039b-480b-8b37-a8273c2e007f" providerId="ADAL" clId="{2EB017BE-399F-4426-B962-F42F86178EDE}" dt="2024-06-13T11:49:40.841" v="3026"/>
          <ac:spMkLst>
            <pc:docMk/>
            <pc:sldMk cId="307199157" sldId="300"/>
            <ac:spMk id="20" creationId="{C537011C-39C9-0A80-9852-2A1A08548138}"/>
          </ac:spMkLst>
        </pc:spChg>
        <pc:spChg chg="add mod">
          <ac:chgData name="Steinar Hjelset" userId="900bcac5-039b-480b-8b37-a8273c2e007f" providerId="ADAL" clId="{2EB017BE-399F-4426-B962-F42F86178EDE}" dt="2024-06-13T11:49:40.841" v="3026"/>
          <ac:spMkLst>
            <pc:docMk/>
            <pc:sldMk cId="307199157" sldId="300"/>
            <ac:spMk id="21" creationId="{CCB0995C-6E13-D83E-047E-0EBE3270AA5C}"/>
          </ac:spMkLst>
        </pc:spChg>
        <pc:spChg chg="add mod">
          <ac:chgData name="Steinar Hjelset" userId="900bcac5-039b-480b-8b37-a8273c2e007f" providerId="ADAL" clId="{2EB017BE-399F-4426-B962-F42F86178EDE}" dt="2024-06-13T11:49:40.167" v="3025"/>
          <ac:spMkLst>
            <pc:docMk/>
            <pc:sldMk cId="307199157" sldId="300"/>
            <ac:spMk id="22" creationId="{F85BE614-20A7-30D2-D266-E788131D91EE}"/>
          </ac:spMkLst>
        </pc:spChg>
        <pc:spChg chg="add mod">
          <ac:chgData name="Steinar Hjelset" userId="900bcac5-039b-480b-8b37-a8273c2e007f" providerId="ADAL" clId="{2EB017BE-399F-4426-B962-F42F86178EDE}" dt="2024-06-13T11:49:44.221" v="3028"/>
          <ac:spMkLst>
            <pc:docMk/>
            <pc:sldMk cId="307199157" sldId="300"/>
            <ac:spMk id="23" creationId="{C2216CCC-6DAC-A963-4F01-60EB5A0E577D}"/>
          </ac:spMkLst>
        </pc:spChg>
        <pc:spChg chg="add del mod">
          <ac:chgData name="Steinar Hjelset" userId="900bcac5-039b-480b-8b37-a8273c2e007f" providerId="ADAL" clId="{2EB017BE-399F-4426-B962-F42F86178EDE}" dt="2024-06-13T12:17:23.236" v="3776" actId="478"/>
          <ac:spMkLst>
            <pc:docMk/>
            <pc:sldMk cId="307199157" sldId="300"/>
            <ac:spMk id="24" creationId="{16C415FF-38DF-8852-B5CF-0E8D4D10F040}"/>
          </ac:spMkLst>
        </pc:spChg>
        <pc:spChg chg="add del mod">
          <ac:chgData name="Steinar Hjelset" userId="900bcac5-039b-480b-8b37-a8273c2e007f" providerId="ADAL" clId="{2EB017BE-399F-4426-B962-F42F86178EDE}" dt="2024-06-13T12:17:23.236" v="3776" actId="478"/>
          <ac:spMkLst>
            <pc:docMk/>
            <pc:sldMk cId="307199157" sldId="300"/>
            <ac:spMk id="28" creationId="{17218E09-CB27-4C17-D80A-CE6A613C916E}"/>
          </ac:spMkLst>
        </pc:spChg>
        <pc:spChg chg="add mod">
          <ac:chgData name="Steinar Hjelset" userId="900bcac5-039b-480b-8b37-a8273c2e007f" providerId="ADAL" clId="{2EB017BE-399F-4426-B962-F42F86178EDE}" dt="2024-06-13T11:49:44.221" v="3028"/>
          <ac:spMkLst>
            <pc:docMk/>
            <pc:sldMk cId="307199157" sldId="300"/>
            <ac:spMk id="29" creationId="{26F7A3B9-34FB-777F-13A3-C398DD751B76}"/>
          </ac:spMkLst>
        </pc:spChg>
        <pc:spChg chg="add del mod">
          <ac:chgData name="Steinar Hjelset" userId="900bcac5-039b-480b-8b37-a8273c2e007f" providerId="ADAL" clId="{2EB017BE-399F-4426-B962-F42F86178EDE}" dt="2024-06-13T12:17:25.739" v="3777" actId="478"/>
          <ac:spMkLst>
            <pc:docMk/>
            <pc:sldMk cId="307199157" sldId="300"/>
            <ac:spMk id="31" creationId="{B2817BFE-152B-82A7-3847-98609772FFF7}"/>
          </ac:spMkLst>
        </pc:spChg>
        <pc:spChg chg="add del mod">
          <ac:chgData name="Steinar Hjelset" userId="900bcac5-039b-480b-8b37-a8273c2e007f" providerId="ADAL" clId="{2EB017BE-399F-4426-B962-F42F86178EDE}" dt="2024-06-13T12:17:25.739" v="3777" actId="478"/>
          <ac:spMkLst>
            <pc:docMk/>
            <pc:sldMk cId="307199157" sldId="300"/>
            <ac:spMk id="33" creationId="{C4E28C8D-F86D-C58B-82D8-5727B1956EF6}"/>
          </ac:spMkLst>
        </pc:spChg>
        <pc:spChg chg="add mod">
          <ac:chgData name="Steinar Hjelset" userId="900bcac5-039b-480b-8b37-a8273c2e007f" providerId="ADAL" clId="{2EB017BE-399F-4426-B962-F42F86178EDE}" dt="2024-06-13T12:17:25.990" v="3778"/>
          <ac:spMkLst>
            <pc:docMk/>
            <pc:sldMk cId="307199157" sldId="300"/>
            <ac:spMk id="34" creationId="{7A6818E9-A36F-87BE-8B2A-8DA0A1F3801E}"/>
          </ac:spMkLst>
        </pc:spChg>
        <pc:spChg chg="add mod">
          <ac:chgData name="Steinar Hjelset" userId="900bcac5-039b-480b-8b37-a8273c2e007f" providerId="ADAL" clId="{2EB017BE-399F-4426-B962-F42F86178EDE}" dt="2024-06-13T12:17:25.990" v="3778"/>
          <ac:spMkLst>
            <pc:docMk/>
            <pc:sldMk cId="307199157" sldId="300"/>
            <ac:spMk id="35" creationId="{EEE12B39-A891-8590-1A69-2FF4E6ED16A0}"/>
          </ac:spMkLst>
        </pc:spChg>
      </pc:sldChg>
      <pc:sldChg chg="add del">
        <pc:chgData name="Steinar Hjelset" userId="900bcac5-039b-480b-8b37-a8273c2e007f" providerId="ADAL" clId="{2EB017BE-399F-4426-B962-F42F86178EDE}" dt="2024-06-04T07:50:55.602" v="510" actId="47"/>
        <pc:sldMkLst>
          <pc:docMk/>
          <pc:sldMk cId="3570597313" sldId="300"/>
        </pc:sldMkLst>
      </pc:sldChg>
      <pc:sldChg chg="add del">
        <pc:chgData name="Steinar Hjelset" userId="900bcac5-039b-480b-8b37-a8273c2e007f" providerId="ADAL" clId="{2EB017BE-399F-4426-B962-F42F86178EDE}" dt="2024-06-04T07:50:55.602" v="510" actId="47"/>
        <pc:sldMkLst>
          <pc:docMk/>
          <pc:sldMk cId="1485824170" sldId="301"/>
        </pc:sldMkLst>
      </pc:sldChg>
      <pc:sldChg chg="addSp delSp modSp add mod">
        <pc:chgData name="Steinar Hjelset" userId="900bcac5-039b-480b-8b37-a8273c2e007f" providerId="ADAL" clId="{2EB017BE-399F-4426-B962-F42F86178EDE}" dt="2024-06-13T12:17:55.934" v="3787"/>
        <pc:sldMkLst>
          <pc:docMk/>
          <pc:sldMk cId="2035693006" sldId="301"/>
        </pc:sldMkLst>
        <pc:spChg chg="del">
          <ac:chgData name="Steinar Hjelset" userId="900bcac5-039b-480b-8b37-a8273c2e007f" providerId="ADAL" clId="{2EB017BE-399F-4426-B962-F42F86178EDE}" dt="2024-06-13T11:49:48.513" v="3029" actId="478"/>
          <ac:spMkLst>
            <pc:docMk/>
            <pc:sldMk cId="2035693006" sldId="301"/>
            <ac:spMk id="2" creationId="{30FF0688-538F-72EF-14F4-56A8158E0E14}"/>
          </ac:spMkLst>
        </pc:spChg>
        <pc:spChg chg="del">
          <ac:chgData name="Steinar Hjelset" userId="900bcac5-039b-480b-8b37-a8273c2e007f" providerId="ADAL" clId="{2EB017BE-399F-4426-B962-F42F86178EDE}" dt="2024-06-13T11:49:48.513" v="3029" actId="478"/>
          <ac:spMkLst>
            <pc:docMk/>
            <pc:sldMk cId="2035693006" sldId="301"/>
            <ac:spMk id="3" creationId="{3C5C44B7-DDFE-6438-1A1D-1F9900950578}"/>
          </ac:spMkLst>
        </pc:spChg>
        <pc:spChg chg="del">
          <ac:chgData name="Steinar Hjelset" userId="900bcac5-039b-480b-8b37-a8273c2e007f" providerId="ADAL" clId="{2EB017BE-399F-4426-B962-F42F86178EDE}" dt="2024-06-13T11:49:48.513" v="3029" actId="478"/>
          <ac:spMkLst>
            <pc:docMk/>
            <pc:sldMk cId="2035693006" sldId="301"/>
            <ac:spMk id="5" creationId="{463D2F31-8C54-CC96-1762-E33F62294A17}"/>
          </ac:spMkLst>
        </pc:spChg>
        <pc:spChg chg="del">
          <ac:chgData name="Steinar Hjelset" userId="900bcac5-039b-480b-8b37-a8273c2e007f" providerId="ADAL" clId="{2EB017BE-399F-4426-B962-F42F86178EDE}" dt="2024-06-13T11:49:48.513" v="3029" actId="478"/>
          <ac:spMkLst>
            <pc:docMk/>
            <pc:sldMk cId="2035693006" sldId="301"/>
            <ac:spMk id="6" creationId="{790F5167-02DE-CA5C-56C3-51771F274946}"/>
          </ac:spMkLst>
        </pc:spChg>
        <pc:spChg chg="mod">
          <ac:chgData name="Steinar Hjelset" userId="900bcac5-039b-480b-8b37-a8273c2e007f" providerId="ADAL" clId="{2EB017BE-399F-4426-B962-F42F86178EDE}" dt="2024-06-04T07:55:12.436" v="691" actId="20577"/>
          <ac:spMkLst>
            <pc:docMk/>
            <pc:sldMk cId="2035693006" sldId="301"/>
            <ac:spMk id="11" creationId="{268DBEB4-60BF-0F93-5435-B5495A619FCF}"/>
          </ac:spMkLst>
        </pc:spChg>
        <pc:spChg chg="mod">
          <ac:chgData name="Steinar Hjelset" userId="900bcac5-039b-480b-8b37-a8273c2e007f" providerId="ADAL" clId="{2EB017BE-399F-4426-B962-F42F86178EDE}" dt="2024-06-04T07:55:23.438" v="726" actId="20577"/>
          <ac:spMkLst>
            <pc:docMk/>
            <pc:sldMk cId="2035693006" sldId="301"/>
            <ac:spMk id="12" creationId="{FDE98353-05A5-7DE3-4F8F-2EA04D75EC53}"/>
          </ac:spMkLst>
        </pc:spChg>
        <pc:spChg chg="add del mod">
          <ac:chgData name="Steinar Hjelset" userId="900bcac5-039b-480b-8b37-a8273c2e007f" providerId="ADAL" clId="{2EB017BE-399F-4426-B962-F42F86178EDE}" dt="2024-06-13T11:49:51.971" v="3030" actId="478"/>
          <ac:spMkLst>
            <pc:docMk/>
            <pc:sldMk cId="2035693006" sldId="301"/>
            <ac:spMk id="14" creationId="{D886FCED-6AE7-3E4A-53DB-6630B1AA86DA}"/>
          </ac:spMkLst>
        </pc:spChg>
        <pc:spChg chg="add del mod">
          <ac:chgData name="Steinar Hjelset" userId="900bcac5-039b-480b-8b37-a8273c2e007f" providerId="ADAL" clId="{2EB017BE-399F-4426-B962-F42F86178EDE}" dt="2024-06-13T11:49:51.971" v="3030" actId="478"/>
          <ac:spMkLst>
            <pc:docMk/>
            <pc:sldMk cId="2035693006" sldId="301"/>
            <ac:spMk id="16" creationId="{D6379D37-1FB3-65B7-3B2E-B4300539F3A2}"/>
          </ac:spMkLst>
        </pc:spChg>
        <pc:spChg chg="add del mod">
          <ac:chgData name="Steinar Hjelset" userId="900bcac5-039b-480b-8b37-a8273c2e007f" providerId="ADAL" clId="{2EB017BE-399F-4426-B962-F42F86178EDE}" dt="2024-06-13T11:49:51.971" v="3030" actId="478"/>
          <ac:spMkLst>
            <pc:docMk/>
            <pc:sldMk cId="2035693006" sldId="301"/>
            <ac:spMk id="18" creationId="{AB4D62E2-21DF-F9CE-1198-E35D0F229749}"/>
          </ac:spMkLst>
        </pc:spChg>
        <pc:spChg chg="add mod">
          <ac:chgData name="Steinar Hjelset" userId="900bcac5-039b-480b-8b37-a8273c2e007f" providerId="ADAL" clId="{2EB017BE-399F-4426-B962-F42F86178EDE}" dt="2024-06-13T11:49:52.315" v="3031"/>
          <ac:spMkLst>
            <pc:docMk/>
            <pc:sldMk cId="2035693006" sldId="301"/>
            <ac:spMk id="19" creationId="{1C079503-A9A6-287B-5595-7BB544E718CE}"/>
          </ac:spMkLst>
        </pc:spChg>
        <pc:spChg chg="add del mod">
          <ac:chgData name="Steinar Hjelset" userId="900bcac5-039b-480b-8b37-a8273c2e007f" providerId="ADAL" clId="{2EB017BE-399F-4426-B962-F42F86178EDE}" dt="2024-06-13T12:17:53.184" v="3785" actId="478"/>
          <ac:spMkLst>
            <pc:docMk/>
            <pc:sldMk cId="2035693006" sldId="301"/>
            <ac:spMk id="20" creationId="{265C97E4-71EE-DFB3-7429-3E82847D5786}"/>
          </ac:spMkLst>
        </pc:spChg>
        <pc:spChg chg="add del mod">
          <ac:chgData name="Steinar Hjelset" userId="900bcac5-039b-480b-8b37-a8273c2e007f" providerId="ADAL" clId="{2EB017BE-399F-4426-B962-F42F86178EDE}" dt="2024-06-13T12:17:53.184" v="3785" actId="478"/>
          <ac:spMkLst>
            <pc:docMk/>
            <pc:sldMk cId="2035693006" sldId="301"/>
            <ac:spMk id="21" creationId="{83246AED-4394-828E-4619-539093876AC7}"/>
          </ac:spMkLst>
        </pc:spChg>
        <pc:spChg chg="add mod">
          <ac:chgData name="Steinar Hjelset" userId="900bcac5-039b-480b-8b37-a8273c2e007f" providerId="ADAL" clId="{2EB017BE-399F-4426-B962-F42F86178EDE}" dt="2024-06-13T11:49:52.315" v="3031"/>
          <ac:spMkLst>
            <pc:docMk/>
            <pc:sldMk cId="2035693006" sldId="301"/>
            <ac:spMk id="22" creationId="{5CA075AC-1748-2B5C-1661-B068F79671BB}"/>
          </ac:spMkLst>
        </pc:spChg>
        <pc:spChg chg="add del mod">
          <ac:chgData name="Steinar Hjelset" userId="900bcac5-039b-480b-8b37-a8273c2e007f" providerId="ADAL" clId="{2EB017BE-399F-4426-B962-F42F86178EDE}" dt="2024-06-13T12:17:55.761" v="3786" actId="478"/>
          <ac:spMkLst>
            <pc:docMk/>
            <pc:sldMk cId="2035693006" sldId="301"/>
            <ac:spMk id="24" creationId="{195DD89F-8F12-358E-DEA5-83DA1ACD5644}"/>
          </ac:spMkLst>
        </pc:spChg>
        <pc:spChg chg="add del mod">
          <ac:chgData name="Steinar Hjelset" userId="900bcac5-039b-480b-8b37-a8273c2e007f" providerId="ADAL" clId="{2EB017BE-399F-4426-B962-F42F86178EDE}" dt="2024-06-13T12:17:55.761" v="3786" actId="478"/>
          <ac:spMkLst>
            <pc:docMk/>
            <pc:sldMk cId="2035693006" sldId="301"/>
            <ac:spMk id="29" creationId="{7073B53D-51F2-0C74-6A91-7FB44C9B76A6}"/>
          </ac:spMkLst>
        </pc:spChg>
        <pc:spChg chg="add mod">
          <ac:chgData name="Steinar Hjelset" userId="900bcac5-039b-480b-8b37-a8273c2e007f" providerId="ADAL" clId="{2EB017BE-399F-4426-B962-F42F86178EDE}" dt="2024-06-13T12:17:55.934" v="3787"/>
          <ac:spMkLst>
            <pc:docMk/>
            <pc:sldMk cId="2035693006" sldId="301"/>
            <ac:spMk id="30" creationId="{AB3D33F7-AF48-DDBE-E997-3C92FCD8029A}"/>
          </ac:spMkLst>
        </pc:spChg>
        <pc:spChg chg="add mod">
          <ac:chgData name="Steinar Hjelset" userId="900bcac5-039b-480b-8b37-a8273c2e007f" providerId="ADAL" clId="{2EB017BE-399F-4426-B962-F42F86178EDE}" dt="2024-06-13T12:17:55.934" v="3787"/>
          <ac:spMkLst>
            <pc:docMk/>
            <pc:sldMk cId="2035693006" sldId="301"/>
            <ac:spMk id="31" creationId="{7CB74B16-D417-F5EF-833D-34EBB3EA40E8}"/>
          </ac:spMkLst>
        </pc:spChg>
      </pc:sldChg>
      <pc:sldChg chg="addSp delSp modSp add mod">
        <pc:chgData name="Steinar Hjelset" userId="900bcac5-039b-480b-8b37-a8273c2e007f" providerId="ADAL" clId="{2EB017BE-399F-4426-B962-F42F86178EDE}" dt="2024-06-13T12:18:02.942" v="3790"/>
        <pc:sldMkLst>
          <pc:docMk/>
          <pc:sldMk cId="278081511" sldId="302"/>
        </pc:sldMkLst>
        <pc:spChg chg="del">
          <ac:chgData name="Steinar Hjelset" userId="900bcac5-039b-480b-8b37-a8273c2e007f" providerId="ADAL" clId="{2EB017BE-399F-4426-B962-F42F86178EDE}" dt="2024-06-13T11:49:57.090" v="3032" actId="478"/>
          <ac:spMkLst>
            <pc:docMk/>
            <pc:sldMk cId="278081511" sldId="302"/>
            <ac:spMk id="2" creationId="{30FF0688-538F-72EF-14F4-56A8158E0E14}"/>
          </ac:spMkLst>
        </pc:spChg>
        <pc:spChg chg="del">
          <ac:chgData name="Steinar Hjelset" userId="900bcac5-039b-480b-8b37-a8273c2e007f" providerId="ADAL" clId="{2EB017BE-399F-4426-B962-F42F86178EDE}" dt="2024-06-13T11:49:57.090" v="3032" actId="478"/>
          <ac:spMkLst>
            <pc:docMk/>
            <pc:sldMk cId="278081511" sldId="302"/>
            <ac:spMk id="3" creationId="{3C5C44B7-DDFE-6438-1A1D-1F9900950578}"/>
          </ac:spMkLst>
        </pc:spChg>
        <pc:spChg chg="del">
          <ac:chgData name="Steinar Hjelset" userId="900bcac5-039b-480b-8b37-a8273c2e007f" providerId="ADAL" clId="{2EB017BE-399F-4426-B962-F42F86178EDE}" dt="2024-06-13T11:49:57.090" v="3032" actId="478"/>
          <ac:spMkLst>
            <pc:docMk/>
            <pc:sldMk cId="278081511" sldId="302"/>
            <ac:spMk id="5" creationId="{463D2F31-8C54-CC96-1762-E33F62294A17}"/>
          </ac:spMkLst>
        </pc:spChg>
        <pc:spChg chg="del">
          <ac:chgData name="Steinar Hjelset" userId="900bcac5-039b-480b-8b37-a8273c2e007f" providerId="ADAL" clId="{2EB017BE-399F-4426-B962-F42F86178EDE}" dt="2024-06-13T11:49:57.090" v="3032" actId="478"/>
          <ac:spMkLst>
            <pc:docMk/>
            <pc:sldMk cId="278081511" sldId="302"/>
            <ac:spMk id="6" creationId="{790F5167-02DE-CA5C-56C3-51771F274946}"/>
          </ac:spMkLst>
        </pc:spChg>
        <pc:spChg chg="mod">
          <ac:chgData name="Steinar Hjelset" userId="900bcac5-039b-480b-8b37-a8273c2e007f" providerId="ADAL" clId="{2EB017BE-399F-4426-B962-F42F86178EDE}" dt="2024-06-04T07:55:53.108" v="756" actId="20577"/>
          <ac:spMkLst>
            <pc:docMk/>
            <pc:sldMk cId="278081511" sldId="302"/>
            <ac:spMk id="12" creationId="{FDE98353-05A5-7DE3-4F8F-2EA04D75EC53}"/>
          </ac:spMkLst>
        </pc:spChg>
        <pc:spChg chg="add del mod">
          <ac:chgData name="Steinar Hjelset" userId="900bcac5-039b-480b-8b37-a8273c2e007f" providerId="ADAL" clId="{2EB017BE-399F-4426-B962-F42F86178EDE}" dt="2024-06-13T11:50:00.536" v="3033" actId="478"/>
          <ac:spMkLst>
            <pc:docMk/>
            <pc:sldMk cId="278081511" sldId="302"/>
            <ac:spMk id="14" creationId="{93CDCD12-0409-D1B5-25C0-0F897317213C}"/>
          </ac:spMkLst>
        </pc:spChg>
        <pc:spChg chg="add del mod">
          <ac:chgData name="Steinar Hjelset" userId="900bcac5-039b-480b-8b37-a8273c2e007f" providerId="ADAL" clId="{2EB017BE-399F-4426-B962-F42F86178EDE}" dt="2024-06-13T11:50:00.536" v="3033" actId="478"/>
          <ac:spMkLst>
            <pc:docMk/>
            <pc:sldMk cId="278081511" sldId="302"/>
            <ac:spMk id="16" creationId="{3B456FDC-CBDE-9833-A05E-2A90CBCEC194}"/>
          </ac:spMkLst>
        </pc:spChg>
        <pc:spChg chg="add del mod">
          <ac:chgData name="Steinar Hjelset" userId="900bcac5-039b-480b-8b37-a8273c2e007f" providerId="ADAL" clId="{2EB017BE-399F-4426-B962-F42F86178EDE}" dt="2024-06-13T11:50:00.536" v="3033" actId="478"/>
          <ac:spMkLst>
            <pc:docMk/>
            <pc:sldMk cId="278081511" sldId="302"/>
            <ac:spMk id="18" creationId="{6E2223EE-7D91-D925-634D-014D9AF8EED4}"/>
          </ac:spMkLst>
        </pc:spChg>
        <pc:spChg chg="add mod">
          <ac:chgData name="Steinar Hjelset" userId="900bcac5-039b-480b-8b37-a8273c2e007f" providerId="ADAL" clId="{2EB017BE-399F-4426-B962-F42F86178EDE}" dt="2024-06-13T11:50:00.882" v="3034"/>
          <ac:spMkLst>
            <pc:docMk/>
            <pc:sldMk cId="278081511" sldId="302"/>
            <ac:spMk id="19" creationId="{A7720620-D5DF-04EE-848C-E56A7905ABC8}"/>
          </ac:spMkLst>
        </pc:spChg>
        <pc:spChg chg="add del mod">
          <ac:chgData name="Steinar Hjelset" userId="900bcac5-039b-480b-8b37-a8273c2e007f" providerId="ADAL" clId="{2EB017BE-399F-4426-B962-F42F86178EDE}" dt="2024-06-13T12:18:00.319" v="3788" actId="478"/>
          <ac:spMkLst>
            <pc:docMk/>
            <pc:sldMk cId="278081511" sldId="302"/>
            <ac:spMk id="20" creationId="{52FFEE6C-7F6D-5607-0912-6230E4256A91}"/>
          </ac:spMkLst>
        </pc:spChg>
        <pc:spChg chg="add del mod">
          <ac:chgData name="Steinar Hjelset" userId="900bcac5-039b-480b-8b37-a8273c2e007f" providerId="ADAL" clId="{2EB017BE-399F-4426-B962-F42F86178EDE}" dt="2024-06-13T12:18:00.319" v="3788" actId="478"/>
          <ac:spMkLst>
            <pc:docMk/>
            <pc:sldMk cId="278081511" sldId="302"/>
            <ac:spMk id="21" creationId="{A3B6F4BA-B76F-AED9-CBB2-6E7E87F3391C}"/>
          </ac:spMkLst>
        </pc:spChg>
        <pc:spChg chg="add mod">
          <ac:chgData name="Steinar Hjelset" userId="900bcac5-039b-480b-8b37-a8273c2e007f" providerId="ADAL" clId="{2EB017BE-399F-4426-B962-F42F86178EDE}" dt="2024-06-13T11:50:00.882" v="3034"/>
          <ac:spMkLst>
            <pc:docMk/>
            <pc:sldMk cId="278081511" sldId="302"/>
            <ac:spMk id="22" creationId="{52CCD624-C8D8-6C61-66B4-9A5CFFA7A137}"/>
          </ac:spMkLst>
        </pc:spChg>
        <pc:spChg chg="add del mod">
          <ac:chgData name="Steinar Hjelset" userId="900bcac5-039b-480b-8b37-a8273c2e007f" providerId="ADAL" clId="{2EB017BE-399F-4426-B962-F42F86178EDE}" dt="2024-06-13T12:18:02.800" v="3789" actId="478"/>
          <ac:spMkLst>
            <pc:docMk/>
            <pc:sldMk cId="278081511" sldId="302"/>
            <ac:spMk id="24" creationId="{765FB70A-4C22-8E73-4733-FDEFC26D7EB8}"/>
          </ac:spMkLst>
        </pc:spChg>
        <pc:spChg chg="mod">
          <ac:chgData name="Steinar Hjelset" userId="900bcac5-039b-480b-8b37-a8273c2e007f" providerId="ADAL" clId="{2EB017BE-399F-4426-B962-F42F86178EDE}" dt="2024-06-04T07:55:41.227" v="731" actId="20577"/>
          <ac:spMkLst>
            <pc:docMk/>
            <pc:sldMk cId="278081511" sldId="302"/>
            <ac:spMk id="25" creationId="{93E4405C-96A8-4FAA-D357-5483D8AC3392}"/>
          </ac:spMkLst>
        </pc:spChg>
        <pc:spChg chg="add del mod">
          <ac:chgData name="Steinar Hjelset" userId="900bcac5-039b-480b-8b37-a8273c2e007f" providerId="ADAL" clId="{2EB017BE-399F-4426-B962-F42F86178EDE}" dt="2024-06-13T12:18:02.800" v="3789" actId="478"/>
          <ac:spMkLst>
            <pc:docMk/>
            <pc:sldMk cId="278081511" sldId="302"/>
            <ac:spMk id="29" creationId="{71A82B7A-1436-0BD3-305E-20FAF10E0772}"/>
          </ac:spMkLst>
        </pc:spChg>
        <pc:spChg chg="add mod">
          <ac:chgData name="Steinar Hjelset" userId="900bcac5-039b-480b-8b37-a8273c2e007f" providerId="ADAL" clId="{2EB017BE-399F-4426-B962-F42F86178EDE}" dt="2024-06-13T12:18:02.942" v="3790"/>
          <ac:spMkLst>
            <pc:docMk/>
            <pc:sldMk cId="278081511" sldId="302"/>
            <ac:spMk id="30" creationId="{A834A1DA-9210-8A15-89F9-DF123BE15491}"/>
          </ac:spMkLst>
        </pc:spChg>
        <pc:spChg chg="add mod">
          <ac:chgData name="Steinar Hjelset" userId="900bcac5-039b-480b-8b37-a8273c2e007f" providerId="ADAL" clId="{2EB017BE-399F-4426-B962-F42F86178EDE}" dt="2024-06-13T12:18:02.942" v="3790"/>
          <ac:spMkLst>
            <pc:docMk/>
            <pc:sldMk cId="278081511" sldId="302"/>
            <ac:spMk id="31" creationId="{19EA2D3E-0499-62D0-6BE5-68C2E1AA7B6B}"/>
          </ac:spMkLst>
        </pc:spChg>
      </pc:sldChg>
      <pc:sldChg chg="add del">
        <pc:chgData name="Steinar Hjelset" userId="900bcac5-039b-480b-8b37-a8273c2e007f" providerId="ADAL" clId="{2EB017BE-399F-4426-B962-F42F86178EDE}" dt="2024-06-04T07:50:55.602" v="510" actId="47"/>
        <pc:sldMkLst>
          <pc:docMk/>
          <pc:sldMk cId="3505477418" sldId="302"/>
        </pc:sldMkLst>
      </pc:sldChg>
      <pc:sldChg chg="add del">
        <pc:chgData name="Steinar Hjelset" userId="900bcac5-039b-480b-8b37-a8273c2e007f" providerId="ADAL" clId="{2EB017BE-399F-4426-B962-F42F86178EDE}" dt="2024-06-04T07:50:55.602" v="510" actId="47"/>
        <pc:sldMkLst>
          <pc:docMk/>
          <pc:sldMk cId="934583255" sldId="303"/>
        </pc:sldMkLst>
      </pc:sldChg>
      <pc:sldChg chg="addSp delSp modSp add mod">
        <pc:chgData name="Steinar Hjelset" userId="900bcac5-039b-480b-8b37-a8273c2e007f" providerId="ADAL" clId="{2EB017BE-399F-4426-B962-F42F86178EDE}" dt="2024-06-13T12:18:21.815" v="3793"/>
        <pc:sldMkLst>
          <pc:docMk/>
          <pc:sldMk cId="1101534510" sldId="303"/>
        </pc:sldMkLst>
        <pc:spChg chg="del">
          <ac:chgData name="Steinar Hjelset" userId="900bcac5-039b-480b-8b37-a8273c2e007f" providerId="ADAL" clId="{2EB017BE-399F-4426-B962-F42F86178EDE}" dt="2024-06-13T11:50:04.236" v="3035" actId="478"/>
          <ac:spMkLst>
            <pc:docMk/>
            <pc:sldMk cId="1101534510" sldId="303"/>
            <ac:spMk id="2" creationId="{30FF0688-538F-72EF-14F4-56A8158E0E14}"/>
          </ac:spMkLst>
        </pc:spChg>
        <pc:spChg chg="del">
          <ac:chgData name="Steinar Hjelset" userId="900bcac5-039b-480b-8b37-a8273c2e007f" providerId="ADAL" clId="{2EB017BE-399F-4426-B962-F42F86178EDE}" dt="2024-06-13T11:50:04.236" v="3035" actId="478"/>
          <ac:spMkLst>
            <pc:docMk/>
            <pc:sldMk cId="1101534510" sldId="303"/>
            <ac:spMk id="3" creationId="{3C5C44B7-DDFE-6438-1A1D-1F9900950578}"/>
          </ac:spMkLst>
        </pc:spChg>
        <pc:spChg chg="del">
          <ac:chgData name="Steinar Hjelset" userId="900bcac5-039b-480b-8b37-a8273c2e007f" providerId="ADAL" clId="{2EB017BE-399F-4426-B962-F42F86178EDE}" dt="2024-06-13T11:50:04.236" v="3035" actId="478"/>
          <ac:spMkLst>
            <pc:docMk/>
            <pc:sldMk cId="1101534510" sldId="303"/>
            <ac:spMk id="5" creationId="{463D2F31-8C54-CC96-1762-E33F62294A17}"/>
          </ac:spMkLst>
        </pc:spChg>
        <pc:spChg chg="del">
          <ac:chgData name="Steinar Hjelset" userId="900bcac5-039b-480b-8b37-a8273c2e007f" providerId="ADAL" clId="{2EB017BE-399F-4426-B962-F42F86178EDE}" dt="2024-06-13T11:50:04.236" v="3035" actId="478"/>
          <ac:spMkLst>
            <pc:docMk/>
            <pc:sldMk cId="1101534510" sldId="303"/>
            <ac:spMk id="6" creationId="{790F5167-02DE-CA5C-56C3-51771F274946}"/>
          </ac:spMkLst>
        </pc:spChg>
        <pc:spChg chg="mod">
          <ac:chgData name="Steinar Hjelset" userId="900bcac5-039b-480b-8b37-a8273c2e007f" providerId="ADAL" clId="{2EB017BE-399F-4426-B962-F42F86178EDE}" dt="2024-06-04T07:56:20.690" v="785" actId="20577"/>
          <ac:spMkLst>
            <pc:docMk/>
            <pc:sldMk cId="1101534510" sldId="303"/>
            <ac:spMk id="12" creationId="{FDE98353-05A5-7DE3-4F8F-2EA04D75EC53}"/>
          </ac:spMkLst>
        </pc:spChg>
        <pc:spChg chg="add del mod">
          <ac:chgData name="Steinar Hjelset" userId="900bcac5-039b-480b-8b37-a8273c2e007f" providerId="ADAL" clId="{2EB017BE-399F-4426-B962-F42F86178EDE}" dt="2024-06-13T11:50:07.435" v="3036" actId="478"/>
          <ac:spMkLst>
            <pc:docMk/>
            <pc:sldMk cId="1101534510" sldId="303"/>
            <ac:spMk id="14" creationId="{90EE92FE-DF48-E6B7-E074-14E648D8D191}"/>
          </ac:spMkLst>
        </pc:spChg>
        <pc:spChg chg="add del mod">
          <ac:chgData name="Steinar Hjelset" userId="900bcac5-039b-480b-8b37-a8273c2e007f" providerId="ADAL" clId="{2EB017BE-399F-4426-B962-F42F86178EDE}" dt="2024-06-13T11:50:07.435" v="3036" actId="478"/>
          <ac:spMkLst>
            <pc:docMk/>
            <pc:sldMk cId="1101534510" sldId="303"/>
            <ac:spMk id="16" creationId="{96278867-271D-A7C9-1700-28A773F9C5AC}"/>
          </ac:spMkLst>
        </pc:spChg>
        <pc:spChg chg="add del mod">
          <ac:chgData name="Steinar Hjelset" userId="900bcac5-039b-480b-8b37-a8273c2e007f" providerId="ADAL" clId="{2EB017BE-399F-4426-B962-F42F86178EDE}" dt="2024-06-13T11:50:07.435" v="3036" actId="478"/>
          <ac:spMkLst>
            <pc:docMk/>
            <pc:sldMk cId="1101534510" sldId="303"/>
            <ac:spMk id="18" creationId="{D8FA701A-1A10-A157-142E-976908759C7B}"/>
          </ac:spMkLst>
        </pc:spChg>
        <pc:spChg chg="add mod">
          <ac:chgData name="Steinar Hjelset" userId="900bcac5-039b-480b-8b37-a8273c2e007f" providerId="ADAL" clId="{2EB017BE-399F-4426-B962-F42F86178EDE}" dt="2024-06-13T11:50:07.702" v="3037"/>
          <ac:spMkLst>
            <pc:docMk/>
            <pc:sldMk cId="1101534510" sldId="303"/>
            <ac:spMk id="19" creationId="{926A5458-9DFE-44E4-713F-7349D66E9700}"/>
          </ac:spMkLst>
        </pc:spChg>
        <pc:spChg chg="add del mod">
          <ac:chgData name="Steinar Hjelset" userId="900bcac5-039b-480b-8b37-a8273c2e007f" providerId="ADAL" clId="{2EB017BE-399F-4426-B962-F42F86178EDE}" dt="2024-06-13T12:18:18.495" v="3791" actId="478"/>
          <ac:spMkLst>
            <pc:docMk/>
            <pc:sldMk cId="1101534510" sldId="303"/>
            <ac:spMk id="20" creationId="{8BB17DAE-3076-6F2C-B611-44CD008175BB}"/>
          </ac:spMkLst>
        </pc:spChg>
        <pc:spChg chg="add del mod">
          <ac:chgData name="Steinar Hjelset" userId="900bcac5-039b-480b-8b37-a8273c2e007f" providerId="ADAL" clId="{2EB017BE-399F-4426-B962-F42F86178EDE}" dt="2024-06-13T12:18:18.495" v="3791" actId="478"/>
          <ac:spMkLst>
            <pc:docMk/>
            <pc:sldMk cId="1101534510" sldId="303"/>
            <ac:spMk id="21" creationId="{21667426-7D22-AF5A-103A-FD557BDE0D9A}"/>
          </ac:spMkLst>
        </pc:spChg>
        <pc:spChg chg="add mod">
          <ac:chgData name="Steinar Hjelset" userId="900bcac5-039b-480b-8b37-a8273c2e007f" providerId="ADAL" clId="{2EB017BE-399F-4426-B962-F42F86178EDE}" dt="2024-06-13T11:50:07.702" v="3037"/>
          <ac:spMkLst>
            <pc:docMk/>
            <pc:sldMk cId="1101534510" sldId="303"/>
            <ac:spMk id="22" creationId="{4451A2CF-D40A-B977-7C2F-39CCE250E031}"/>
          </ac:spMkLst>
        </pc:spChg>
        <pc:spChg chg="add del mod">
          <ac:chgData name="Steinar Hjelset" userId="900bcac5-039b-480b-8b37-a8273c2e007f" providerId="ADAL" clId="{2EB017BE-399F-4426-B962-F42F86178EDE}" dt="2024-06-13T12:18:21.643" v="3792" actId="478"/>
          <ac:spMkLst>
            <pc:docMk/>
            <pc:sldMk cId="1101534510" sldId="303"/>
            <ac:spMk id="24" creationId="{59F210F6-EB9F-FE37-7047-95EF63BFCF5E}"/>
          </ac:spMkLst>
        </pc:spChg>
        <pc:spChg chg="mod">
          <ac:chgData name="Steinar Hjelset" userId="900bcac5-039b-480b-8b37-a8273c2e007f" providerId="ADAL" clId="{2EB017BE-399F-4426-B962-F42F86178EDE}" dt="2024-06-04T07:56:11.355" v="761" actId="20577"/>
          <ac:spMkLst>
            <pc:docMk/>
            <pc:sldMk cId="1101534510" sldId="303"/>
            <ac:spMk id="26" creationId="{4235B025-8922-D2E0-B062-B7F900BAB5A7}"/>
          </ac:spMkLst>
        </pc:spChg>
        <pc:spChg chg="add del mod">
          <ac:chgData name="Steinar Hjelset" userId="900bcac5-039b-480b-8b37-a8273c2e007f" providerId="ADAL" clId="{2EB017BE-399F-4426-B962-F42F86178EDE}" dt="2024-06-13T12:18:21.643" v="3792" actId="478"/>
          <ac:spMkLst>
            <pc:docMk/>
            <pc:sldMk cId="1101534510" sldId="303"/>
            <ac:spMk id="29" creationId="{B24BC8B4-6080-CBA0-44DA-6AFC1650C358}"/>
          </ac:spMkLst>
        </pc:spChg>
        <pc:spChg chg="add mod">
          <ac:chgData name="Steinar Hjelset" userId="900bcac5-039b-480b-8b37-a8273c2e007f" providerId="ADAL" clId="{2EB017BE-399F-4426-B962-F42F86178EDE}" dt="2024-06-13T12:18:21.815" v="3793"/>
          <ac:spMkLst>
            <pc:docMk/>
            <pc:sldMk cId="1101534510" sldId="303"/>
            <ac:spMk id="30" creationId="{47379707-E100-DDD1-847E-25C0301D644D}"/>
          </ac:spMkLst>
        </pc:spChg>
        <pc:spChg chg="add mod">
          <ac:chgData name="Steinar Hjelset" userId="900bcac5-039b-480b-8b37-a8273c2e007f" providerId="ADAL" clId="{2EB017BE-399F-4426-B962-F42F86178EDE}" dt="2024-06-13T12:18:21.815" v="3793"/>
          <ac:spMkLst>
            <pc:docMk/>
            <pc:sldMk cId="1101534510" sldId="303"/>
            <ac:spMk id="31" creationId="{73BE01BE-B72E-6BD9-1618-A18D96CC09A0}"/>
          </ac:spMkLst>
        </pc:spChg>
      </pc:sldChg>
      <pc:sldChg chg="add del">
        <pc:chgData name="Steinar Hjelset" userId="900bcac5-039b-480b-8b37-a8273c2e007f" providerId="ADAL" clId="{2EB017BE-399F-4426-B962-F42F86178EDE}" dt="2024-06-04T07:50:55.602" v="510" actId="47"/>
        <pc:sldMkLst>
          <pc:docMk/>
          <pc:sldMk cId="1562832283" sldId="304"/>
        </pc:sldMkLst>
      </pc:sldChg>
      <pc:sldChg chg="addSp delSp modSp add mod">
        <pc:chgData name="Steinar Hjelset" userId="900bcac5-039b-480b-8b37-a8273c2e007f" providerId="ADAL" clId="{2EB017BE-399F-4426-B962-F42F86178EDE}" dt="2024-06-13T12:18:29.403" v="3796"/>
        <pc:sldMkLst>
          <pc:docMk/>
          <pc:sldMk cId="3073844157" sldId="304"/>
        </pc:sldMkLst>
        <pc:spChg chg="del">
          <ac:chgData name="Steinar Hjelset" userId="900bcac5-039b-480b-8b37-a8273c2e007f" providerId="ADAL" clId="{2EB017BE-399F-4426-B962-F42F86178EDE}" dt="2024-06-13T11:50:11.911" v="3038" actId="478"/>
          <ac:spMkLst>
            <pc:docMk/>
            <pc:sldMk cId="3073844157" sldId="304"/>
            <ac:spMk id="2" creationId="{30FF0688-538F-72EF-14F4-56A8158E0E14}"/>
          </ac:spMkLst>
        </pc:spChg>
        <pc:spChg chg="del">
          <ac:chgData name="Steinar Hjelset" userId="900bcac5-039b-480b-8b37-a8273c2e007f" providerId="ADAL" clId="{2EB017BE-399F-4426-B962-F42F86178EDE}" dt="2024-06-13T11:50:11.911" v="3038" actId="478"/>
          <ac:spMkLst>
            <pc:docMk/>
            <pc:sldMk cId="3073844157" sldId="304"/>
            <ac:spMk id="3" creationId="{3C5C44B7-DDFE-6438-1A1D-1F9900950578}"/>
          </ac:spMkLst>
        </pc:spChg>
        <pc:spChg chg="del">
          <ac:chgData name="Steinar Hjelset" userId="900bcac5-039b-480b-8b37-a8273c2e007f" providerId="ADAL" clId="{2EB017BE-399F-4426-B962-F42F86178EDE}" dt="2024-06-13T11:50:11.911" v="3038" actId="478"/>
          <ac:spMkLst>
            <pc:docMk/>
            <pc:sldMk cId="3073844157" sldId="304"/>
            <ac:spMk id="5" creationId="{463D2F31-8C54-CC96-1762-E33F62294A17}"/>
          </ac:spMkLst>
        </pc:spChg>
        <pc:spChg chg="del">
          <ac:chgData name="Steinar Hjelset" userId="900bcac5-039b-480b-8b37-a8273c2e007f" providerId="ADAL" clId="{2EB017BE-399F-4426-B962-F42F86178EDE}" dt="2024-06-13T11:50:11.911" v="3038" actId="478"/>
          <ac:spMkLst>
            <pc:docMk/>
            <pc:sldMk cId="3073844157" sldId="304"/>
            <ac:spMk id="6" creationId="{790F5167-02DE-CA5C-56C3-51771F274946}"/>
          </ac:spMkLst>
        </pc:spChg>
        <pc:spChg chg="mod">
          <ac:chgData name="Steinar Hjelset" userId="900bcac5-039b-480b-8b37-a8273c2e007f" providerId="ADAL" clId="{2EB017BE-399F-4426-B962-F42F86178EDE}" dt="2024-06-13T11:50:22.659" v="3041" actId="20577"/>
          <ac:spMkLst>
            <pc:docMk/>
            <pc:sldMk cId="3073844157" sldId="304"/>
            <ac:spMk id="12" creationId="{FDE98353-05A5-7DE3-4F8F-2EA04D75EC53}"/>
          </ac:spMkLst>
        </pc:spChg>
        <pc:spChg chg="add del mod">
          <ac:chgData name="Steinar Hjelset" userId="900bcac5-039b-480b-8b37-a8273c2e007f" providerId="ADAL" clId="{2EB017BE-399F-4426-B962-F42F86178EDE}" dt="2024-06-13T11:50:15.323" v="3039" actId="478"/>
          <ac:spMkLst>
            <pc:docMk/>
            <pc:sldMk cId="3073844157" sldId="304"/>
            <ac:spMk id="14" creationId="{C3410A15-9601-EAF2-FEC3-ABACE60C4C54}"/>
          </ac:spMkLst>
        </pc:spChg>
        <pc:spChg chg="add del mod">
          <ac:chgData name="Steinar Hjelset" userId="900bcac5-039b-480b-8b37-a8273c2e007f" providerId="ADAL" clId="{2EB017BE-399F-4426-B962-F42F86178EDE}" dt="2024-06-13T11:50:15.323" v="3039" actId="478"/>
          <ac:spMkLst>
            <pc:docMk/>
            <pc:sldMk cId="3073844157" sldId="304"/>
            <ac:spMk id="16" creationId="{EB2BD83B-BE4C-742F-ED15-0DE77AC33DE9}"/>
          </ac:spMkLst>
        </pc:spChg>
        <pc:spChg chg="add del mod">
          <ac:chgData name="Steinar Hjelset" userId="900bcac5-039b-480b-8b37-a8273c2e007f" providerId="ADAL" clId="{2EB017BE-399F-4426-B962-F42F86178EDE}" dt="2024-06-13T11:50:15.323" v="3039" actId="478"/>
          <ac:spMkLst>
            <pc:docMk/>
            <pc:sldMk cId="3073844157" sldId="304"/>
            <ac:spMk id="18" creationId="{DEABB68C-CDF8-F891-66F8-4D713576C181}"/>
          </ac:spMkLst>
        </pc:spChg>
        <pc:spChg chg="add mod">
          <ac:chgData name="Steinar Hjelset" userId="900bcac5-039b-480b-8b37-a8273c2e007f" providerId="ADAL" clId="{2EB017BE-399F-4426-B962-F42F86178EDE}" dt="2024-06-13T11:50:15.620" v="3040"/>
          <ac:spMkLst>
            <pc:docMk/>
            <pc:sldMk cId="3073844157" sldId="304"/>
            <ac:spMk id="19" creationId="{8C80E898-DAFE-F1BA-7BF4-472751156E36}"/>
          </ac:spMkLst>
        </pc:spChg>
        <pc:spChg chg="add del mod">
          <ac:chgData name="Steinar Hjelset" userId="900bcac5-039b-480b-8b37-a8273c2e007f" providerId="ADAL" clId="{2EB017BE-399F-4426-B962-F42F86178EDE}" dt="2024-06-13T12:18:26.352" v="3794" actId="478"/>
          <ac:spMkLst>
            <pc:docMk/>
            <pc:sldMk cId="3073844157" sldId="304"/>
            <ac:spMk id="20" creationId="{C08279FD-19F8-53ED-EF6A-0DA3B7E237DB}"/>
          </ac:spMkLst>
        </pc:spChg>
        <pc:spChg chg="add del mod">
          <ac:chgData name="Steinar Hjelset" userId="900bcac5-039b-480b-8b37-a8273c2e007f" providerId="ADAL" clId="{2EB017BE-399F-4426-B962-F42F86178EDE}" dt="2024-06-13T12:18:26.352" v="3794" actId="478"/>
          <ac:spMkLst>
            <pc:docMk/>
            <pc:sldMk cId="3073844157" sldId="304"/>
            <ac:spMk id="21" creationId="{F3B46747-0D1D-317D-54C7-34636899C406}"/>
          </ac:spMkLst>
        </pc:spChg>
        <pc:spChg chg="add mod">
          <ac:chgData name="Steinar Hjelset" userId="900bcac5-039b-480b-8b37-a8273c2e007f" providerId="ADAL" clId="{2EB017BE-399F-4426-B962-F42F86178EDE}" dt="2024-06-13T11:50:15.620" v="3040"/>
          <ac:spMkLst>
            <pc:docMk/>
            <pc:sldMk cId="3073844157" sldId="304"/>
            <ac:spMk id="22" creationId="{85DA987C-CD1F-CA64-C4BB-BF24E887EE93}"/>
          </ac:spMkLst>
        </pc:spChg>
        <pc:spChg chg="add del mod">
          <ac:chgData name="Steinar Hjelset" userId="900bcac5-039b-480b-8b37-a8273c2e007f" providerId="ADAL" clId="{2EB017BE-399F-4426-B962-F42F86178EDE}" dt="2024-06-13T12:18:29.192" v="3795" actId="478"/>
          <ac:spMkLst>
            <pc:docMk/>
            <pc:sldMk cId="3073844157" sldId="304"/>
            <ac:spMk id="24" creationId="{439BCACC-53AE-9932-FE09-DFCEAF87C824}"/>
          </ac:spMkLst>
        </pc:spChg>
        <pc:spChg chg="mod">
          <ac:chgData name="Steinar Hjelset" userId="900bcac5-039b-480b-8b37-a8273c2e007f" providerId="ADAL" clId="{2EB017BE-399F-4426-B962-F42F86178EDE}" dt="2024-06-04T07:56:40.860" v="790" actId="20577"/>
          <ac:spMkLst>
            <pc:docMk/>
            <pc:sldMk cId="3073844157" sldId="304"/>
            <ac:spMk id="27" creationId="{D1FED8D1-F1F6-14E8-DA56-E9E372CEDF3E}"/>
          </ac:spMkLst>
        </pc:spChg>
        <pc:spChg chg="add del mod">
          <ac:chgData name="Steinar Hjelset" userId="900bcac5-039b-480b-8b37-a8273c2e007f" providerId="ADAL" clId="{2EB017BE-399F-4426-B962-F42F86178EDE}" dt="2024-06-13T12:18:29.192" v="3795" actId="478"/>
          <ac:spMkLst>
            <pc:docMk/>
            <pc:sldMk cId="3073844157" sldId="304"/>
            <ac:spMk id="29" creationId="{BA3BC768-D478-954C-AEF5-754092A0E862}"/>
          </ac:spMkLst>
        </pc:spChg>
        <pc:spChg chg="add mod">
          <ac:chgData name="Steinar Hjelset" userId="900bcac5-039b-480b-8b37-a8273c2e007f" providerId="ADAL" clId="{2EB017BE-399F-4426-B962-F42F86178EDE}" dt="2024-06-13T12:18:29.403" v="3796"/>
          <ac:spMkLst>
            <pc:docMk/>
            <pc:sldMk cId="3073844157" sldId="304"/>
            <ac:spMk id="30" creationId="{EB8DA6A2-4E52-6CE0-2C0C-8710EE36336E}"/>
          </ac:spMkLst>
        </pc:spChg>
        <pc:spChg chg="add mod">
          <ac:chgData name="Steinar Hjelset" userId="900bcac5-039b-480b-8b37-a8273c2e007f" providerId="ADAL" clId="{2EB017BE-399F-4426-B962-F42F86178EDE}" dt="2024-06-13T12:18:29.403" v="3796"/>
          <ac:spMkLst>
            <pc:docMk/>
            <pc:sldMk cId="3073844157" sldId="304"/>
            <ac:spMk id="31" creationId="{280EB856-8150-C6C9-0316-1E5C7E0ADAFB}"/>
          </ac:spMkLst>
        </pc:spChg>
      </pc:sldChg>
      <pc:sldChg chg="modSp add mod">
        <pc:chgData name="Steinar Hjelset" userId="900bcac5-039b-480b-8b37-a8273c2e007f" providerId="ADAL" clId="{2EB017BE-399F-4426-B962-F42F86178EDE}" dt="2024-06-04T07:59:01.213" v="819" actId="20577"/>
        <pc:sldMkLst>
          <pc:docMk/>
          <pc:sldMk cId="3432422535" sldId="305"/>
        </pc:sldMkLst>
        <pc:spChg chg="mod">
          <ac:chgData name="Steinar Hjelset" userId="900bcac5-039b-480b-8b37-a8273c2e007f" providerId="ADAL" clId="{2EB017BE-399F-4426-B962-F42F86178EDE}" dt="2024-06-04T07:59:01.213" v="819" actId="20577"/>
          <ac:spMkLst>
            <pc:docMk/>
            <pc:sldMk cId="3432422535" sldId="305"/>
            <ac:spMk id="2" creationId="{7135B349-76D7-4828-5B46-9CC8C6CEFC7D}"/>
          </ac:spMkLst>
        </pc:spChg>
      </pc:sldChg>
      <pc:sldChg chg="addSp delSp modSp add mod">
        <pc:chgData name="Steinar Hjelset" userId="900bcac5-039b-480b-8b37-a8273c2e007f" providerId="ADAL" clId="{2EB017BE-399F-4426-B962-F42F86178EDE}" dt="2024-06-14T09:53:30.991" v="7606" actId="20577"/>
        <pc:sldMkLst>
          <pc:docMk/>
          <pc:sldMk cId="4009291880" sldId="306"/>
        </pc:sldMkLst>
        <pc:spChg chg="del mod">
          <ac:chgData name="Steinar Hjelset" userId="900bcac5-039b-480b-8b37-a8273c2e007f" providerId="ADAL" clId="{2EB017BE-399F-4426-B962-F42F86178EDE}" dt="2024-06-04T08:06:03.475" v="1239" actId="478"/>
          <ac:spMkLst>
            <pc:docMk/>
            <pc:sldMk cId="4009291880" sldId="306"/>
            <ac:spMk id="2" creationId="{30FF0688-538F-72EF-14F4-56A8158E0E14}"/>
          </ac:spMkLst>
        </pc:spChg>
        <pc:spChg chg="del mod">
          <ac:chgData name="Steinar Hjelset" userId="900bcac5-039b-480b-8b37-a8273c2e007f" providerId="ADAL" clId="{2EB017BE-399F-4426-B962-F42F86178EDE}" dt="2024-06-04T08:06:03.475" v="1239" actId="478"/>
          <ac:spMkLst>
            <pc:docMk/>
            <pc:sldMk cId="4009291880" sldId="306"/>
            <ac:spMk id="3" creationId="{3C5C44B7-DDFE-6438-1A1D-1F9900950578}"/>
          </ac:spMkLst>
        </pc:spChg>
        <pc:spChg chg="add del mod">
          <ac:chgData name="Steinar Hjelset" userId="900bcac5-039b-480b-8b37-a8273c2e007f" providerId="ADAL" clId="{2EB017BE-399F-4426-B962-F42F86178EDE}" dt="2024-06-13T11:50:40.357" v="3043" actId="478"/>
          <ac:spMkLst>
            <pc:docMk/>
            <pc:sldMk cId="4009291880" sldId="306"/>
            <ac:spMk id="3" creationId="{BAB9495A-2434-69E6-23EF-91475D86CD4F}"/>
          </ac:spMkLst>
        </pc:spChg>
        <pc:spChg chg="add del mod">
          <ac:chgData name="Steinar Hjelset" userId="900bcac5-039b-480b-8b37-a8273c2e007f" providerId="ADAL" clId="{2EB017BE-399F-4426-B962-F42F86178EDE}" dt="2024-06-04T08:00:53.597" v="895" actId="478"/>
          <ac:spMkLst>
            <pc:docMk/>
            <pc:sldMk cId="4009291880" sldId="306"/>
            <ac:spMk id="4" creationId="{AB5C2056-691E-6517-F5B3-6E6ECBE6601D}"/>
          </ac:spMkLst>
        </pc:spChg>
        <pc:spChg chg="add del mod">
          <ac:chgData name="Steinar Hjelset" userId="900bcac5-039b-480b-8b37-a8273c2e007f" providerId="ADAL" clId="{2EB017BE-399F-4426-B962-F42F86178EDE}" dt="2024-06-13T11:50:40.357" v="3043" actId="478"/>
          <ac:spMkLst>
            <pc:docMk/>
            <pc:sldMk cId="4009291880" sldId="306"/>
            <ac:spMk id="5" creationId="{0EE87EF2-6D56-541A-FCB0-CD9C0D8E9032}"/>
          </ac:spMkLst>
        </pc:spChg>
        <pc:spChg chg="del mod">
          <ac:chgData name="Steinar Hjelset" userId="900bcac5-039b-480b-8b37-a8273c2e007f" providerId="ADAL" clId="{2EB017BE-399F-4426-B962-F42F86178EDE}" dt="2024-06-04T08:06:03.475" v="1239" actId="478"/>
          <ac:spMkLst>
            <pc:docMk/>
            <pc:sldMk cId="4009291880" sldId="306"/>
            <ac:spMk id="5" creationId="{463D2F31-8C54-CC96-1762-E33F62294A17}"/>
          </ac:spMkLst>
        </pc:spChg>
        <pc:spChg chg="del mod">
          <ac:chgData name="Steinar Hjelset" userId="900bcac5-039b-480b-8b37-a8273c2e007f" providerId="ADAL" clId="{2EB017BE-399F-4426-B962-F42F86178EDE}" dt="2024-06-04T08:06:03.475" v="1239" actId="478"/>
          <ac:spMkLst>
            <pc:docMk/>
            <pc:sldMk cId="4009291880" sldId="306"/>
            <ac:spMk id="6" creationId="{790F5167-02DE-CA5C-56C3-51771F274946}"/>
          </ac:spMkLst>
        </pc:spChg>
        <pc:spChg chg="add del mod">
          <ac:chgData name="Steinar Hjelset" userId="900bcac5-039b-480b-8b37-a8273c2e007f" providerId="ADAL" clId="{2EB017BE-399F-4426-B962-F42F86178EDE}" dt="2024-06-13T11:50:40.357" v="3043" actId="478"/>
          <ac:spMkLst>
            <pc:docMk/>
            <pc:sldMk cId="4009291880" sldId="306"/>
            <ac:spMk id="7" creationId="{4A7CAC43-D551-EA6E-798B-04B472546087}"/>
          </ac:spMkLst>
        </pc:spChg>
        <pc:spChg chg="del mod">
          <ac:chgData name="Steinar Hjelset" userId="900bcac5-039b-480b-8b37-a8273c2e007f" providerId="ADAL" clId="{2EB017BE-399F-4426-B962-F42F86178EDE}" dt="2024-06-04T08:05:27.830" v="1211" actId="478"/>
          <ac:spMkLst>
            <pc:docMk/>
            <pc:sldMk cId="4009291880" sldId="306"/>
            <ac:spMk id="7" creationId="{899638F5-57E0-9DC3-8505-17F9230F0396}"/>
          </ac:spMkLst>
        </pc:spChg>
        <pc:spChg chg="del mod">
          <ac:chgData name="Steinar Hjelset" userId="900bcac5-039b-480b-8b37-a8273c2e007f" providerId="ADAL" clId="{2EB017BE-399F-4426-B962-F42F86178EDE}" dt="2024-06-04T08:05:27.830" v="1211" actId="478"/>
          <ac:spMkLst>
            <pc:docMk/>
            <pc:sldMk cId="4009291880" sldId="306"/>
            <ac:spMk id="8" creationId="{00F892A3-3EF7-AD97-5A79-388397F3D86F}"/>
          </ac:spMkLst>
        </pc:spChg>
        <pc:spChg chg="add mod">
          <ac:chgData name="Steinar Hjelset" userId="900bcac5-039b-480b-8b37-a8273c2e007f" providerId="ADAL" clId="{2EB017BE-399F-4426-B962-F42F86178EDE}" dt="2024-06-14T09:42:50.952" v="7370" actId="1035"/>
          <ac:spMkLst>
            <pc:docMk/>
            <pc:sldMk cId="4009291880" sldId="306"/>
            <ac:spMk id="8" creationId="{90388D07-86E0-5075-AA6A-BC399934B666}"/>
          </ac:spMkLst>
        </pc:spChg>
        <pc:spChg chg="del mod">
          <ac:chgData name="Steinar Hjelset" userId="900bcac5-039b-480b-8b37-a8273c2e007f" providerId="ADAL" clId="{2EB017BE-399F-4426-B962-F42F86178EDE}" dt="2024-06-04T08:05:27.830" v="1211" actId="478"/>
          <ac:spMkLst>
            <pc:docMk/>
            <pc:sldMk cId="4009291880" sldId="306"/>
            <ac:spMk id="9" creationId="{5799D665-4EE4-7C3C-BC1E-C5D3E60C1AB3}"/>
          </ac:spMkLst>
        </pc:spChg>
        <pc:spChg chg="add del mod">
          <ac:chgData name="Steinar Hjelset" userId="900bcac5-039b-480b-8b37-a8273c2e007f" providerId="ADAL" clId="{2EB017BE-399F-4426-B962-F42F86178EDE}" dt="2024-06-14T09:53:18.531" v="7584" actId="20577"/>
          <ac:spMkLst>
            <pc:docMk/>
            <pc:sldMk cId="4009291880" sldId="306"/>
            <ac:spMk id="9" creationId="{586E721E-342B-BEA3-65DE-D91706230AEF}"/>
          </ac:spMkLst>
        </pc:spChg>
        <pc:spChg chg="add del mod">
          <ac:chgData name="Steinar Hjelset" userId="900bcac5-039b-480b-8b37-a8273c2e007f" providerId="ADAL" clId="{2EB017BE-399F-4426-B962-F42F86178EDE}" dt="2024-06-14T09:53:30.991" v="7606" actId="20577"/>
          <ac:spMkLst>
            <pc:docMk/>
            <pc:sldMk cId="4009291880" sldId="306"/>
            <ac:spMk id="10" creationId="{41ADC1AC-8673-47DA-20E4-D1009EBF0863}"/>
          </ac:spMkLst>
        </pc:spChg>
        <pc:spChg chg="del mod">
          <ac:chgData name="Steinar Hjelset" userId="900bcac5-039b-480b-8b37-a8273c2e007f" providerId="ADAL" clId="{2EB017BE-399F-4426-B962-F42F86178EDE}" dt="2024-06-04T08:05:27.830" v="1211" actId="478"/>
          <ac:spMkLst>
            <pc:docMk/>
            <pc:sldMk cId="4009291880" sldId="306"/>
            <ac:spMk id="10" creationId="{F546AEDF-B45B-A1C8-C12A-E173DCC0C2C7}"/>
          </ac:spMkLst>
        </pc:spChg>
        <pc:spChg chg="del mod">
          <ac:chgData name="Steinar Hjelset" userId="900bcac5-039b-480b-8b37-a8273c2e007f" providerId="ADAL" clId="{2EB017BE-399F-4426-B962-F42F86178EDE}" dt="2024-06-04T08:05:27.830" v="1211" actId="478"/>
          <ac:spMkLst>
            <pc:docMk/>
            <pc:sldMk cId="4009291880" sldId="306"/>
            <ac:spMk id="11" creationId="{268DBEB4-60BF-0F93-5435-B5495A619FCF}"/>
          </ac:spMkLst>
        </pc:spChg>
        <pc:spChg chg="add mod">
          <ac:chgData name="Steinar Hjelset" userId="900bcac5-039b-480b-8b37-a8273c2e007f" providerId="ADAL" clId="{2EB017BE-399F-4426-B962-F42F86178EDE}" dt="2024-06-14T09:42:50.952" v="7370" actId="1035"/>
          <ac:spMkLst>
            <pc:docMk/>
            <pc:sldMk cId="4009291880" sldId="306"/>
            <ac:spMk id="11" creationId="{F14881E5-3DE4-D63A-5BB2-3B47953953D0}"/>
          </ac:spMkLst>
        </pc:spChg>
        <pc:spChg chg="del mod">
          <ac:chgData name="Steinar Hjelset" userId="900bcac5-039b-480b-8b37-a8273c2e007f" providerId="ADAL" clId="{2EB017BE-399F-4426-B962-F42F86178EDE}" dt="2024-06-04T08:05:27.830" v="1211" actId="478"/>
          <ac:spMkLst>
            <pc:docMk/>
            <pc:sldMk cId="4009291880" sldId="306"/>
            <ac:spMk id="12" creationId="{FDE98353-05A5-7DE3-4F8F-2EA04D75EC53}"/>
          </ac:spMkLst>
        </pc:spChg>
        <pc:spChg chg="del mod">
          <ac:chgData name="Steinar Hjelset" userId="900bcac5-039b-480b-8b37-a8273c2e007f" providerId="ADAL" clId="{2EB017BE-399F-4426-B962-F42F86178EDE}" dt="2024-06-04T08:05:27.830" v="1211" actId="478"/>
          <ac:spMkLst>
            <pc:docMk/>
            <pc:sldMk cId="4009291880" sldId="306"/>
            <ac:spMk id="13" creationId="{2FC07AF3-9EBB-0AFE-9D11-4FE7D3BE1012}"/>
          </ac:spMkLst>
        </pc:spChg>
        <pc:spChg chg="add del mod">
          <ac:chgData name="Steinar Hjelset" userId="900bcac5-039b-480b-8b37-a8273c2e007f" providerId="ADAL" clId="{2EB017BE-399F-4426-B962-F42F86178EDE}" dt="2024-06-13T12:18:37.864" v="3800" actId="478"/>
          <ac:spMkLst>
            <pc:docMk/>
            <pc:sldMk cId="4009291880" sldId="306"/>
            <ac:spMk id="13" creationId="{B73AF052-D004-70D6-9007-0067289D010D}"/>
          </ac:spMkLst>
        </pc:spChg>
        <pc:spChg chg="add mod">
          <ac:chgData name="Steinar Hjelset" userId="900bcac5-039b-480b-8b37-a8273c2e007f" providerId="ADAL" clId="{2EB017BE-399F-4426-B962-F42F86178EDE}" dt="2024-06-14T09:42:16.185" v="7338" actId="1035"/>
          <ac:spMkLst>
            <pc:docMk/>
            <pc:sldMk cId="4009291880" sldId="306"/>
            <ac:spMk id="14" creationId="{3AF5F10E-C20A-C922-6322-6BF1B07E9779}"/>
          </ac:spMkLst>
        </pc:spChg>
        <pc:spChg chg="add mod">
          <ac:chgData name="Steinar Hjelset" userId="900bcac5-039b-480b-8b37-a8273c2e007f" providerId="ADAL" clId="{2EB017BE-399F-4426-B962-F42F86178EDE}" dt="2024-06-14T09:42:16.185" v="7338" actId="1035"/>
          <ac:spMkLst>
            <pc:docMk/>
            <pc:sldMk cId="4009291880" sldId="306"/>
            <ac:spMk id="15" creationId="{DC98378C-1DA2-3C0F-E4EE-59D78CB72717}"/>
          </ac:spMkLst>
        </pc:spChg>
        <pc:spChg chg="add mod">
          <ac:chgData name="Steinar Hjelset" userId="900bcac5-039b-480b-8b37-a8273c2e007f" providerId="ADAL" clId="{2EB017BE-399F-4426-B962-F42F86178EDE}" dt="2024-06-14T09:42:16.185" v="7338" actId="1035"/>
          <ac:spMkLst>
            <pc:docMk/>
            <pc:sldMk cId="4009291880" sldId="306"/>
            <ac:spMk id="16" creationId="{01E588E5-7AF4-1674-8DF1-E57B614A8AB4}"/>
          </ac:spMkLst>
        </pc:spChg>
        <pc:spChg chg="add mod">
          <ac:chgData name="Steinar Hjelset" userId="900bcac5-039b-480b-8b37-a8273c2e007f" providerId="ADAL" clId="{2EB017BE-399F-4426-B962-F42F86178EDE}" dt="2024-06-14T09:42:16.185" v="7338" actId="1035"/>
          <ac:spMkLst>
            <pc:docMk/>
            <pc:sldMk cId="4009291880" sldId="306"/>
            <ac:spMk id="17" creationId="{D26293D6-194F-A497-C049-D10C7E78AE3C}"/>
          </ac:spMkLst>
        </pc:spChg>
        <pc:spChg chg="add mod">
          <ac:chgData name="Steinar Hjelset" userId="900bcac5-039b-480b-8b37-a8273c2e007f" providerId="ADAL" clId="{2EB017BE-399F-4426-B962-F42F86178EDE}" dt="2024-06-14T09:42:16.185" v="7338" actId="1035"/>
          <ac:spMkLst>
            <pc:docMk/>
            <pc:sldMk cId="4009291880" sldId="306"/>
            <ac:spMk id="18" creationId="{A172FB1E-4AB6-E4AB-C942-22AF758206EF}"/>
          </ac:spMkLst>
        </pc:spChg>
        <pc:spChg chg="add del mod">
          <ac:chgData name="Steinar Hjelset" userId="900bcac5-039b-480b-8b37-a8273c2e007f" providerId="ADAL" clId="{2EB017BE-399F-4426-B962-F42F86178EDE}" dt="2024-06-04T08:09:33.764" v="1266" actId="478"/>
          <ac:spMkLst>
            <pc:docMk/>
            <pc:sldMk cId="4009291880" sldId="306"/>
            <ac:spMk id="19" creationId="{E7DF90B8-4DEE-088C-6534-BC1065CE1A06}"/>
          </ac:spMkLst>
        </pc:spChg>
        <pc:spChg chg="add mod">
          <ac:chgData name="Steinar Hjelset" userId="900bcac5-039b-480b-8b37-a8273c2e007f" providerId="ADAL" clId="{2EB017BE-399F-4426-B962-F42F86178EDE}" dt="2024-06-14T09:42:40.943" v="7360" actId="20577"/>
          <ac:spMkLst>
            <pc:docMk/>
            <pc:sldMk cId="4009291880" sldId="306"/>
            <ac:spMk id="20" creationId="{803D0858-0EF2-BBBE-DFDA-DE8CB209AD8F}"/>
          </ac:spMkLst>
        </pc:spChg>
        <pc:spChg chg="add del mod">
          <ac:chgData name="Steinar Hjelset" userId="900bcac5-039b-480b-8b37-a8273c2e007f" providerId="ADAL" clId="{2EB017BE-399F-4426-B962-F42F86178EDE}" dt="2024-06-13T12:18:37.864" v="3800" actId="478"/>
          <ac:spMkLst>
            <pc:docMk/>
            <pc:sldMk cId="4009291880" sldId="306"/>
            <ac:spMk id="21" creationId="{5119F80A-138B-9134-36B9-37B5398095CF}"/>
          </ac:spMkLst>
        </pc:spChg>
        <pc:spChg chg="add del mod">
          <ac:chgData name="Steinar Hjelset" userId="900bcac5-039b-480b-8b37-a8273c2e007f" providerId="ADAL" clId="{2EB017BE-399F-4426-B962-F42F86178EDE}" dt="2024-06-04T08:09:33.764" v="1266" actId="478"/>
          <ac:spMkLst>
            <pc:docMk/>
            <pc:sldMk cId="4009291880" sldId="306"/>
            <ac:spMk id="21" creationId="{B7F7922E-FBDD-9401-287D-B0B51D8228FD}"/>
          </ac:spMkLst>
        </pc:spChg>
        <pc:spChg chg="add mod">
          <ac:chgData name="Steinar Hjelset" userId="900bcac5-039b-480b-8b37-a8273c2e007f" providerId="ADAL" clId="{2EB017BE-399F-4426-B962-F42F86178EDE}" dt="2024-06-13T12:18:39.901" v="3802"/>
          <ac:spMkLst>
            <pc:docMk/>
            <pc:sldMk cId="4009291880" sldId="306"/>
            <ac:spMk id="22" creationId="{222A1046-0A77-9373-B72C-C61AE586E022}"/>
          </ac:spMkLst>
        </pc:spChg>
        <pc:spChg chg="add del mod">
          <ac:chgData name="Steinar Hjelset" userId="900bcac5-039b-480b-8b37-a8273c2e007f" providerId="ADAL" clId="{2EB017BE-399F-4426-B962-F42F86178EDE}" dt="2024-06-04T08:09:33.764" v="1266" actId="478"/>
          <ac:spMkLst>
            <pc:docMk/>
            <pc:sldMk cId="4009291880" sldId="306"/>
            <ac:spMk id="22" creationId="{8CB459B2-B870-4158-C507-B05E9D124199}"/>
          </ac:spMkLst>
        </pc:spChg>
        <pc:spChg chg="add del mod">
          <ac:chgData name="Steinar Hjelset" userId="900bcac5-039b-480b-8b37-a8273c2e007f" providerId="ADAL" clId="{2EB017BE-399F-4426-B962-F42F86178EDE}" dt="2024-06-04T08:09:33.764" v="1266" actId="478"/>
          <ac:spMkLst>
            <pc:docMk/>
            <pc:sldMk cId="4009291880" sldId="306"/>
            <ac:spMk id="23" creationId="{80126505-4D3F-93C0-029A-2C0930A7D17B}"/>
          </ac:spMkLst>
        </pc:spChg>
        <pc:spChg chg="add mod">
          <ac:chgData name="Steinar Hjelset" userId="900bcac5-039b-480b-8b37-a8273c2e007f" providerId="ADAL" clId="{2EB017BE-399F-4426-B962-F42F86178EDE}" dt="2024-06-13T12:18:39.901" v="3802"/>
          <ac:spMkLst>
            <pc:docMk/>
            <pc:sldMk cId="4009291880" sldId="306"/>
            <ac:spMk id="23" creationId="{FE7257AB-CC04-B084-32CA-01D666A0FA95}"/>
          </ac:spMkLst>
        </pc:spChg>
        <pc:spChg chg="add mod">
          <ac:chgData name="Steinar Hjelset" userId="900bcac5-039b-480b-8b37-a8273c2e007f" providerId="ADAL" clId="{2EB017BE-399F-4426-B962-F42F86178EDE}" dt="2024-06-04T08:05:59.278" v="1238"/>
          <ac:spMkLst>
            <pc:docMk/>
            <pc:sldMk cId="4009291880" sldId="306"/>
            <ac:spMk id="24" creationId="{40868444-4C46-70B0-9243-271504F119D1}"/>
          </ac:spMkLst>
        </pc:spChg>
        <pc:spChg chg="add mod">
          <ac:chgData name="Steinar Hjelset" userId="900bcac5-039b-480b-8b37-a8273c2e007f" providerId="ADAL" clId="{2EB017BE-399F-4426-B962-F42F86178EDE}" dt="2024-06-13T12:18:42.103" v="3804"/>
          <ac:spMkLst>
            <pc:docMk/>
            <pc:sldMk cId="4009291880" sldId="306"/>
            <ac:spMk id="24" creationId="{F70A3C24-5349-212C-7D59-823CFDD4602C}"/>
          </ac:spMkLst>
        </pc:spChg>
        <pc:spChg chg="add mod">
          <ac:chgData name="Steinar Hjelset" userId="900bcac5-039b-480b-8b37-a8273c2e007f" providerId="ADAL" clId="{2EB017BE-399F-4426-B962-F42F86178EDE}" dt="2024-06-13T12:18:42.103" v="3804"/>
          <ac:spMkLst>
            <pc:docMk/>
            <pc:sldMk cId="4009291880" sldId="306"/>
            <ac:spMk id="25" creationId="{1AF83AE2-576C-3728-864C-E7AEAD97DFE6}"/>
          </ac:spMkLst>
        </pc:spChg>
        <pc:spChg chg="del mod">
          <ac:chgData name="Steinar Hjelset" userId="900bcac5-039b-480b-8b37-a8273c2e007f" providerId="ADAL" clId="{2EB017BE-399F-4426-B962-F42F86178EDE}" dt="2024-06-04T08:05:27.830" v="1211" actId="478"/>
          <ac:spMkLst>
            <pc:docMk/>
            <pc:sldMk cId="4009291880" sldId="306"/>
            <ac:spMk id="25" creationId="{93E4405C-96A8-4FAA-D357-5483D8AC3392}"/>
          </ac:spMkLst>
        </pc:spChg>
        <pc:spChg chg="del mod">
          <ac:chgData name="Steinar Hjelset" userId="900bcac5-039b-480b-8b37-a8273c2e007f" providerId="ADAL" clId="{2EB017BE-399F-4426-B962-F42F86178EDE}" dt="2024-06-04T08:05:27.830" v="1211" actId="478"/>
          <ac:spMkLst>
            <pc:docMk/>
            <pc:sldMk cId="4009291880" sldId="306"/>
            <ac:spMk id="26" creationId="{4235B025-8922-D2E0-B062-B7F900BAB5A7}"/>
          </ac:spMkLst>
        </pc:spChg>
        <pc:spChg chg="add mod">
          <ac:chgData name="Steinar Hjelset" userId="900bcac5-039b-480b-8b37-a8273c2e007f" providerId="ADAL" clId="{2EB017BE-399F-4426-B962-F42F86178EDE}" dt="2024-06-14T09:42:16.185" v="7338" actId="1035"/>
          <ac:spMkLst>
            <pc:docMk/>
            <pc:sldMk cId="4009291880" sldId="306"/>
            <ac:spMk id="26" creationId="{5440D229-8714-B324-F28A-DBC90521784B}"/>
          </ac:spMkLst>
        </pc:spChg>
        <pc:spChg chg="del mod">
          <ac:chgData name="Steinar Hjelset" userId="900bcac5-039b-480b-8b37-a8273c2e007f" providerId="ADAL" clId="{2EB017BE-399F-4426-B962-F42F86178EDE}" dt="2024-06-04T08:05:27.830" v="1211" actId="478"/>
          <ac:spMkLst>
            <pc:docMk/>
            <pc:sldMk cId="4009291880" sldId="306"/>
            <ac:spMk id="27" creationId="{D1FED8D1-F1F6-14E8-DA56-E9E372CEDF3E}"/>
          </ac:spMkLst>
        </pc:spChg>
        <pc:spChg chg="add mod">
          <ac:chgData name="Steinar Hjelset" userId="900bcac5-039b-480b-8b37-a8273c2e007f" providerId="ADAL" clId="{2EB017BE-399F-4426-B962-F42F86178EDE}" dt="2024-06-04T08:05:59.278" v="1238"/>
          <ac:spMkLst>
            <pc:docMk/>
            <pc:sldMk cId="4009291880" sldId="306"/>
            <ac:spMk id="28" creationId="{61ED5B85-4B0C-404A-D4E3-F07FDDC43375}"/>
          </ac:spMkLst>
        </pc:spChg>
        <pc:spChg chg="add mod">
          <ac:chgData name="Steinar Hjelset" userId="900bcac5-039b-480b-8b37-a8273c2e007f" providerId="ADAL" clId="{2EB017BE-399F-4426-B962-F42F86178EDE}" dt="2024-06-04T08:05:59.278" v="1238"/>
          <ac:spMkLst>
            <pc:docMk/>
            <pc:sldMk cId="4009291880" sldId="306"/>
            <ac:spMk id="29" creationId="{315CBDCC-1C48-39F0-060B-DBB308BF1688}"/>
          </ac:spMkLst>
        </pc:spChg>
        <pc:spChg chg="add mod">
          <ac:chgData name="Steinar Hjelset" userId="900bcac5-039b-480b-8b37-a8273c2e007f" providerId="ADAL" clId="{2EB017BE-399F-4426-B962-F42F86178EDE}" dt="2024-06-04T08:05:58.699" v="1237" actId="1036"/>
          <ac:spMkLst>
            <pc:docMk/>
            <pc:sldMk cId="4009291880" sldId="306"/>
            <ac:spMk id="30" creationId="{764B0F09-FD81-86B6-574B-6EEBED75B4D8}"/>
          </ac:spMkLst>
        </pc:spChg>
        <pc:spChg chg="add del mod">
          <ac:chgData name="Steinar Hjelset" userId="900bcac5-039b-480b-8b37-a8273c2e007f" providerId="ADAL" clId="{2EB017BE-399F-4426-B962-F42F86178EDE}" dt="2024-06-04T08:06:07.123" v="1240" actId="478"/>
          <ac:spMkLst>
            <pc:docMk/>
            <pc:sldMk cId="4009291880" sldId="306"/>
            <ac:spMk id="32" creationId="{B248E25F-0EAC-B8A3-815F-E553D8E11322}"/>
          </ac:spMkLst>
        </pc:spChg>
        <pc:spChg chg="add del mod">
          <ac:chgData name="Steinar Hjelset" userId="900bcac5-039b-480b-8b37-a8273c2e007f" providerId="ADAL" clId="{2EB017BE-399F-4426-B962-F42F86178EDE}" dt="2024-06-04T08:06:07.123" v="1240" actId="478"/>
          <ac:spMkLst>
            <pc:docMk/>
            <pc:sldMk cId="4009291880" sldId="306"/>
            <ac:spMk id="34" creationId="{57081791-D17D-1F69-DE6F-16CA10B70131}"/>
          </ac:spMkLst>
        </pc:spChg>
        <pc:spChg chg="add del mod">
          <ac:chgData name="Steinar Hjelset" userId="900bcac5-039b-480b-8b37-a8273c2e007f" providerId="ADAL" clId="{2EB017BE-399F-4426-B962-F42F86178EDE}" dt="2024-06-04T08:06:07.123" v="1240" actId="478"/>
          <ac:spMkLst>
            <pc:docMk/>
            <pc:sldMk cId="4009291880" sldId="306"/>
            <ac:spMk id="36" creationId="{C04672BB-0E51-C704-0894-DC529A831BE9}"/>
          </ac:spMkLst>
        </pc:spChg>
        <pc:spChg chg="add del mod">
          <ac:chgData name="Steinar Hjelset" userId="900bcac5-039b-480b-8b37-a8273c2e007f" providerId="ADAL" clId="{2EB017BE-399F-4426-B962-F42F86178EDE}" dt="2024-06-13T11:50:34.724" v="3042" actId="478"/>
          <ac:spMkLst>
            <pc:docMk/>
            <pc:sldMk cId="4009291880" sldId="306"/>
            <ac:spMk id="37" creationId="{6F60876E-93E7-6371-A0BE-CE8F923C660C}"/>
          </ac:spMkLst>
        </pc:spChg>
        <pc:spChg chg="add del mod">
          <ac:chgData name="Steinar Hjelset" userId="900bcac5-039b-480b-8b37-a8273c2e007f" providerId="ADAL" clId="{2EB017BE-399F-4426-B962-F42F86178EDE}" dt="2024-06-13T11:50:34.724" v="3042" actId="478"/>
          <ac:spMkLst>
            <pc:docMk/>
            <pc:sldMk cId="4009291880" sldId="306"/>
            <ac:spMk id="38" creationId="{DFD9D1AE-2AF8-9FCC-3770-2F0B434D424B}"/>
          </ac:spMkLst>
        </pc:spChg>
        <pc:spChg chg="add del mod">
          <ac:chgData name="Steinar Hjelset" userId="900bcac5-039b-480b-8b37-a8273c2e007f" providerId="ADAL" clId="{2EB017BE-399F-4426-B962-F42F86178EDE}" dt="2024-06-13T11:50:34.724" v="3042" actId="478"/>
          <ac:spMkLst>
            <pc:docMk/>
            <pc:sldMk cId="4009291880" sldId="306"/>
            <ac:spMk id="39" creationId="{C0B0F27C-2E7B-ED35-8322-E90B62E6E6D5}"/>
          </ac:spMkLst>
        </pc:spChg>
        <pc:spChg chg="add del mod">
          <ac:chgData name="Steinar Hjelset" userId="900bcac5-039b-480b-8b37-a8273c2e007f" providerId="ADAL" clId="{2EB017BE-399F-4426-B962-F42F86178EDE}" dt="2024-06-13T11:50:34.724" v="3042" actId="478"/>
          <ac:spMkLst>
            <pc:docMk/>
            <pc:sldMk cId="4009291880" sldId="306"/>
            <ac:spMk id="40" creationId="{15A81045-4167-DF3B-C54B-155F4FC5EBC6}"/>
          </ac:spMkLst>
        </pc:spChg>
        <pc:spChg chg="add del mod">
          <ac:chgData name="Steinar Hjelset" userId="900bcac5-039b-480b-8b37-a8273c2e007f" providerId="ADAL" clId="{2EB017BE-399F-4426-B962-F42F86178EDE}" dt="2024-06-04T08:06:51.313" v="1265" actId="478"/>
          <ac:spMkLst>
            <pc:docMk/>
            <pc:sldMk cId="4009291880" sldId="306"/>
            <ac:spMk id="41" creationId="{1937A9E6-6A6C-6964-B7FE-C40129D59867}"/>
          </ac:spMkLst>
        </pc:spChg>
        <pc:spChg chg="add del mod">
          <ac:chgData name="Steinar Hjelset" userId="900bcac5-039b-480b-8b37-a8273c2e007f" providerId="ADAL" clId="{2EB017BE-399F-4426-B962-F42F86178EDE}" dt="2024-06-14T09:42:31.836" v="7339" actId="478"/>
          <ac:spMkLst>
            <pc:docMk/>
            <pc:sldMk cId="4009291880" sldId="306"/>
            <ac:spMk id="42" creationId="{0627801D-76F7-38A7-9E86-573A251216BB}"/>
          </ac:spMkLst>
        </pc:spChg>
        <pc:spChg chg="add del mod">
          <ac:chgData name="Steinar Hjelset" userId="900bcac5-039b-480b-8b37-a8273c2e007f" providerId="ADAL" clId="{2EB017BE-399F-4426-B962-F42F86178EDE}" dt="2024-06-14T09:42:31.836" v="7339" actId="478"/>
          <ac:spMkLst>
            <pc:docMk/>
            <pc:sldMk cId="4009291880" sldId="306"/>
            <ac:spMk id="43" creationId="{8DF751D9-8BCC-5075-6872-B11F9A556086}"/>
          </ac:spMkLst>
        </pc:spChg>
        <pc:spChg chg="add del mod">
          <ac:chgData name="Steinar Hjelset" userId="900bcac5-039b-480b-8b37-a8273c2e007f" providerId="ADAL" clId="{2EB017BE-399F-4426-B962-F42F86178EDE}" dt="2024-06-14T09:42:31.836" v="7339" actId="478"/>
          <ac:spMkLst>
            <pc:docMk/>
            <pc:sldMk cId="4009291880" sldId="306"/>
            <ac:spMk id="44" creationId="{23084220-EFA4-26C6-E2BC-6C4BA0A9335E}"/>
          </ac:spMkLst>
        </pc:spChg>
      </pc:sldChg>
      <pc:sldChg chg="addSp delSp modSp add mod">
        <pc:chgData name="Steinar Hjelset" userId="900bcac5-039b-480b-8b37-a8273c2e007f" providerId="ADAL" clId="{2EB017BE-399F-4426-B962-F42F86178EDE}" dt="2024-06-14T09:52:23.245" v="7537"/>
        <pc:sldMkLst>
          <pc:docMk/>
          <pc:sldMk cId="776287703" sldId="307"/>
        </pc:sldMkLst>
        <pc:spChg chg="add del mod">
          <ac:chgData name="Steinar Hjelset" userId="900bcac5-039b-480b-8b37-a8273c2e007f" providerId="ADAL" clId="{2EB017BE-399F-4426-B962-F42F86178EDE}" dt="2024-06-13T11:51:08.798" v="3064" actId="478"/>
          <ac:spMkLst>
            <pc:docMk/>
            <pc:sldMk cId="776287703" sldId="307"/>
            <ac:spMk id="3" creationId="{49B425AB-794B-03E4-3E9C-A7C0BF8E9EEC}"/>
          </ac:spMkLst>
        </pc:spChg>
        <pc:spChg chg="add del mod">
          <ac:chgData name="Steinar Hjelset" userId="900bcac5-039b-480b-8b37-a8273c2e007f" providerId="ADAL" clId="{2EB017BE-399F-4426-B962-F42F86178EDE}" dt="2024-06-13T11:51:08.798" v="3064" actId="478"/>
          <ac:spMkLst>
            <pc:docMk/>
            <pc:sldMk cId="776287703" sldId="307"/>
            <ac:spMk id="5" creationId="{71607037-332A-391C-CE73-9F88F38BB664}"/>
          </ac:spMkLst>
        </pc:spChg>
        <pc:spChg chg="add del mod">
          <ac:chgData name="Steinar Hjelset" userId="900bcac5-039b-480b-8b37-a8273c2e007f" providerId="ADAL" clId="{2EB017BE-399F-4426-B962-F42F86178EDE}" dt="2024-06-13T11:51:08.798" v="3064" actId="478"/>
          <ac:spMkLst>
            <pc:docMk/>
            <pc:sldMk cId="776287703" sldId="307"/>
            <ac:spMk id="7" creationId="{D35249B1-8417-76DE-7B3A-FC2814048216}"/>
          </ac:spMkLst>
        </pc:spChg>
        <pc:spChg chg="add del mod">
          <ac:chgData name="Steinar Hjelset" userId="900bcac5-039b-480b-8b37-a8273c2e007f" providerId="ADAL" clId="{2EB017BE-399F-4426-B962-F42F86178EDE}" dt="2024-06-14T09:49:54.484" v="7508" actId="478"/>
          <ac:spMkLst>
            <pc:docMk/>
            <pc:sldMk cId="776287703" sldId="307"/>
            <ac:spMk id="8" creationId="{043E4F0D-CB29-83F4-3798-60B9A91A326D}"/>
          </ac:spMkLst>
        </pc:spChg>
        <pc:spChg chg="add del mod">
          <ac:chgData name="Steinar Hjelset" userId="900bcac5-039b-480b-8b37-a8273c2e007f" providerId="ADAL" clId="{2EB017BE-399F-4426-B962-F42F86178EDE}" dt="2024-06-13T12:19:02.848" v="3820" actId="478"/>
          <ac:spMkLst>
            <pc:docMk/>
            <pc:sldMk cId="776287703" sldId="307"/>
            <ac:spMk id="9" creationId="{88F4BD6D-F1A3-1A8B-BBDD-5F4338B28018}"/>
          </ac:spMkLst>
        </pc:spChg>
        <pc:spChg chg="add del mod">
          <ac:chgData name="Steinar Hjelset" userId="900bcac5-039b-480b-8b37-a8273c2e007f" providerId="ADAL" clId="{2EB017BE-399F-4426-B962-F42F86178EDE}" dt="2024-06-13T12:19:02.848" v="3820" actId="478"/>
          <ac:spMkLst>
            <pc:docMk/>
            <pc:sldMk cId="776287703" sldId="307"/>
            <ac:spMk id="10" creationId="{F4336ADA-85EC-254D-3FE6-20C7D5BCE36C}"/>
          </ac:spMkLst>
        </pc:spChg>
        <pc:spChg chg="add del mod">
          <ac:chgData name="Steinar Hjelset" userId="900bcac5-039b-480b-8b37-a8273c2e007f" providerId="ADAL" clId="{2EB017BE-399F-4426-B962-F42F86178EDE}" dt="2024-06-14T09:49:54.484" v="7508" actId="478"/>
          <ac:spMkLst>
            <pc:docMk/>
            <pc:sldMk cId="776287703" sldId="307"/>
            <ac:spMk id="11" creationId="{8BE335BE-B608-1EE0-ABBA-1FF1889146EC}"/>
          </ac:spMkLst>
        </pc:spChg>
        <pc:spChg chg="add del mod">
          <ac:chgData name="Steinar Hjelset" userId="900bcac5-039b-480b-8b37-a8273c2e007f" providerId="ADAL" clId="{2EB017BE-399F-4426-B962-F42F86178EDE}" dt="2024-06-13T12:19:05.071" v="3821" actId="478"/>
          <ac:spMkLst>
            <pc:docMk/>
            <pc:sldMk cId="776287703" sldId="307"/>
            <ac:spMk id="13" creationId="{C5B7D2A5-1EC8-42EF-E86E-4C99869FFAFF}"/>
          </ac:spMkLst>
        </pc:spChg>
        <pc:spChg chg="del">
          <ac:chgData name="Steinar Hjelset" userId="900bcac5-039b-480b-8b37-a8273c2e007f" providerId="ADAL" clId="{2EB017BE-399F-4426-B962-F42F86178EDE}" dt="2024-06-14T09:43:41.820" v="7391" actId="478"/>
          <ac:spMkLst>
            <pc:docMk/>
            <pc:sldMk cId="776287703" sldId="307"/>
            <ac:spMk id="14" creationId="{3AF5F10E-C20A-C922-6322-6BF1B07E9779}"/>
          </ac:spMkLst>
        </pc:spChg>
        <pc:spChg chg="del">
          <ac:chgData name="Steinar Hjelset" userId="900bcac5-039b-480b-8b37-a8273c2e007f" providerId="ADAL" clId="{2EB017BE-399F-4426-B962-F42F86178EDE}" dt="2024-06-14T09:43:41.820" v="7391" actId="478"/>
          <ac:spMkLst>
            <pc:docMk/>
            <pc:sldMk cId="776287703" sldId="307"/>
            <ac:spMk id="15" creationId="{DC98378C-1DA2-3C0F-E4EE-59D78CB72717}"/>
          </ac:spMkLst>
        </pc:spChg>
        <pc:spChg chg="del">
          <ac:chgData name="Steinar Hjelset" userId="900bcac5-039b-480b-8b37-a8273c2e007f" providerId="ADAL" clId="{2EB017BE-399F-4426-B962-F42F86178EDE}" dt="2024-06-14T09:43:41.820" v="7391" actId="478"/>
          <ac:spMkLst>
            <pc:docMk/>
            <pc:sldMk cId="776287703" sldId="307"/>
            <ac:spMk id="16" creationId="{01E588E5-7AF4-1674-8DF1-E57B614A8AB4}"/>
          </ac:spMkLst>
        </pc:spChg>
        <pc:spChg chg="del">
          <ac:chgData name="Steinar Hjelset" userId="900bcac5-039b-480b-8b37-a8273c2e007f" providerId="ADAL" clId="{2EB017BE-399F-4426-B962-F42F86178EDE}" dt="2024-06-14T09:43:41.820" v="7391" actId="478"/>
          <ac:spMkLst>
            <pc:docMk/>
            <pc:sldMk cId="776287703" sldId="307"/>
            <ac:spMk id="17" creationId="{D26293D6-194F-A497-C049-D10C7E78AE3C}"/>
          </ac:spMkLst>
        </pc:spChg>
        <pc:spChg chg="del">
          <ac:chgData name="Steinar Hjelset" userId="900bcac5-039b-480b-8b37-a8273c2e007f" providerId="ADAL" clId="{2EB017BE-399F-4426-B962-F42F86178EDE}" dt="2024-06-14T09:43:41.820" v="7391" actId="478"/>
          <ac:spMkLst>
            <pc:docMk/>
            <pc:sldMk cId="776287703" sldId="307"/>
            <ac:spMk id="18" creationId="{A172FB1E-4AB6-E4AB-C942-22AF758206EF}"/>
          </ac:spMkLst>
        </pc:spChg>
        <pc:spChg chg="del mod">
          <ac:chgData name="Steinar Hjelset" userId="900bcac5-039b-480b-8b37-a8273c2e007f" providerId="ADAL" clId="{2EB017BE-399F-4426-B962-F42F86178EDE}" dt="2024-06-14T09:43:41.820" v="7391" actId="478"/>
          <ac:spMkLst>
            <pc:docMk/>
            <pc:sldMk cId="776287703" sldId="307"/>
            <ac:spMk id="20" creationId="{803D0858-0EF2-BBBE-DFDA-DE8CB209AD8F}"/>
          </ac:spMkLst>
        </pc:spChg>
        <pc:spChg chg="add del mod">
          <ac:chgData name="Steinar Hjelset" userId="900bcac5-039b-480b-8b37-a8273c2e007f" providerId="ADAL" clId="{2EB017BE-399F-4426-B962-F42F86178EDE}" dt="2024-06-13T12:19:05.071" v="3821" actId="478"/>
          <ac:spMkLst>
            <pc:docMk/>
            <pc:sldMk cId="776287703" sldId="307"/>
            <ac:spMk id="21" creationId="{05FC522C-38BB-D0D6-5DE8-72C61D486310}"/>
          </ac:spMkLst>
        </pc:spChg>
        <pc:spChg chg="add del mod">
          <ac:chgData name="Steinar Hjelset" userId="900bcac5-039b-480b-8b37-a8273c2e007f" providerId="ADAL" clId="{2EB017BE-399F-4426-B962-F42F86178EDE}" dt="2024-06-14T09:49:54.484" v="7508" actId="478"/>
          <ac:spMkLst>
            <pc:docMk/>
            <pc:sldMk cId="776287703" sldId="307"/>
            <ac:spMk id="22" creationId="{2C30E939-E7C8-34D1-EE1F-D18C01CE9B12}"/>
          </ac:spMkLst>
        </pc:spChg>
        <pc:spChg chg="add del mod">
          <ac:chgData name="Steinar Hjelset" userId="900bcac5-039b-480b-8b37-a8273c2e007f" providerId="ADAL" clId="{2EB017BE-399F-4426-B962-F42F86178EDE}" dt="2024-06-14T09:49:54.484" v="7508" actId="478"/>
          <ac:spMkLst>
            <pc:docMk/>
            <pc:sldMk cId="776287703" sldId="307"/>
            <ac:spMk id="23" creationId="{B4AD79F7-5FBE-7407-EB07-3080352BA055}"/>
          </ac:spMkLst>
        </pc:spChg>
        <pc:spChg chg="add mod">
          <ac:chgData name="Steinar Hjelset" userId="900bcac5-039b-480b-8b37-a8273c2e007f" providerId="ADAL" clId="{2EB017BE-399F-4426-B962-F42F86178EDE}" dt="2024-06-14T09:44:38.710" v="7406" actId="108"/>
          <ac:spMkLst>
            <pc:docMk/>
            <pc:sldMk cId="776287703" sldId="307"/>
            <ac:spMk id="24" creationId="{62C08EC9-F63F-4F2B-8F8B-F48FB9CC0721}"/>
          </ac:spMkLst>
        </pc:spChg>
        <pc:spChg chg="add mod">
          <ac:chgData name="Steinar Hjelset" userId="900bcac5-039b-480b-8b37-a8273c2e007f" providerId="ADAL" clId="{2EB017BE-399F-4426-B962-F42F86178EDE}" dt="2024-06-14T09:44:35.066" v="7405" actId="108"/>
          <ac:spMkLst>
            <pc:docMk/>
            <pc:sldMk cId="776287703" sldId="307"/>
            <ac:spMk id="25" creationId="{CB69A7AA-38BD-6004-2571-CD77DCDC8E2F}"/>
          </ac:spMkLst>
        </pc:spChg>
        <pc:spChg chg="add mod">
          <ac:chgData name="Steinar Hjelset" userId="900bcac5-039b-480b-8b37-a8273c2e007f" providerId="ADAL" clId="{2EB017BE-399F-4426-B962-F42F86178EDE}" dt="2024-06-14T09:43:42.194" v="7392"/>
          <ac:spMkLst>
            <pc:docMk/>
            <pc:sldMk cId="776287703" sldId="307"/>
            <ac:spMk id="26" creationId="{888A35E6-1755-08A5-C6BA-B70C4CEB4D45}"/>
          </ac:spMkLst>
        </pc:spChg>
        <pc:spChg chg="add mod">
          <ac:chgData name="Steinar Hjelset" userId="900bcac5-039b-480b-8b37-a8273c2e007f" providerId="ADAL" clId="{2EB017BE-399F-4426-B962-F42F86178EDE}" dt="2024-06-14T09:43:42.194" v="7392"/>
          <ac:spMkLst>
            <pc:docMk/>
            <pc:sldMk cId="776287703" sldId="307"/>
            <ac:spMk id="27" creationId="{8B10D0D2-2F6F-4143-FD1B-2DF55846CFEC}"/>
          </ac:spMkLst>
        </pc:spChg>
        <pc:spChg chg="add mod">
          <ac:chgData name="Steinar Hjelset" userId="900bcac5-039b-480b-8b37-a8273c2e007f" providerId="ADAL" clId="{2EB017BE-399F-4426-B962-F42F86178EDE}" dt="2024-06-14T09:43:42.194" v="7392"/>
          <ac:spMkLst>
            <pc:docMk/>
            <pc:sldMk cId="776287703" sldId="307"/>
            <ac:spMk id="28" creationId="{3AC5A7F9-8099-5065-6C30-F1C10DAC30D6}"/>
          </ac:spMkLst>
        </pc:spChg>
        <pc:spChg chg="add mod">
          <ac:chgData name="Steinar Hjelset" userId="900bcac5-039b-480b-8b37-a8273c2e007f" providerId="ADAL" clId="{2EB017BE-399F-4426-B962-F42F86178EDE}" dt="2024-06-14T09:44:32.545" v="7404" actId="108"/>
          <ac:spMkLst>
            <pc:docMk/>
            <pc:sldMk cId="776287703" sldId="307"/>
            <ac:spMk id="29" creationId="{FB2B62EE-6E90-ABCB-3BD5-B81AB588513B}"/>
          </ac:spMkLst>
        </pc:spChg>
        <pc:spChg chg="add mod">
          <ac:chgData name="Steinar Hjelset" userId="900bcac5-039b-480b-8b37-a8273c2e007f" providerId="ADAL" clId="{2EB017BE-399F-4426-B962-F42F86178EDE}" dt="2024-06-14T09:43:42.194" v="7392"/>
          <ac:spMkLst>
            <pc:docMk/>
            <pc:sldMk cId="776287703" sldId="307"/>
            <ac:spMk id="30" creationId="{869EEF9E-A3FA-D6EF-3B55-FBC0A51D7FFF}"/>
          </ac:spMkLst>
        </pc:spChg>
        <pc:spChg chg="add mod">
          <ac:chgData name="Steinar Hjelset" userId="900bcac5-039b-480b-8b37-a8273c2e007f" providerId="ADAL" clId="{2EB017BE-399F-4426-B962-F42F86178EDE}" dt="2024-06-14T09:43:42.194" v="7392"/>
          <ac:spMkLst>
            <pc:docMk/>
            <pc:sldMk cId="776287703" sldId="307"/>
            <ac:spMk id="31" creationId="{740A284E-A35B-B6E9-3AAC-4835DE8DE729}"/>
          </ac:spMkLst>
        </pc:spChg>
        <pc:spChg chg="add mod">
          <ac:chgData name="Steinar Hjelset" userId="900bcac5-039b-480b-8b37-a8273c2e007f" providerId="ADAL" clId="{2EB017BE-399F-4426-B962-F42F86178EDE}" dt="2024-06-14T09:43:42.194" v="7392"/>
          <ac:spMkLst>
            <pc:docMk/>
            <pc:sldMk cId="776287703" sldId="307"/>
            <ac:spMk id="32" creationId="{9FAB78A5-3F0B-6C5F-75CC-EDBE54246279}"/>
          </ac:spMkLst>
        </pc:spChg>
        <pc:spChg chg="add mod">
          <ac:chgData name="Steinar Hjelset" userId="900bcac5-039b-480b-8b37-a8273c2e007f" providerId="ADAL" clId="{2EB017BE-399F-4426-B962-F42F86178EDE}" dt="2024-06-14T09:44:30.148" v="7403" actId="108"/>
          <ac:spMkLst>
            <pc:docMk/>
            <pc:sldMk cId="776287703" sldId="307"/>
            <ac:spMk id="33" creationId="{99F6D880-15C9-6C22-0022-8092C7C9ED6D}"/>
          </ac:spMkLst>
        </pc:spChg>
        <pc:spChg chg="add del mod">
          <ac:chgData name="Steinar Hjelset" userId="900bcac5-039b-480b-8b37-a8273c2e007f" providerId="ADAL" clId="{2EB017BE-399F-4426-B962-F42F86178EDE}" dt="2024-06-14T09:49:58.218" v="7509" actId="478"/>
          <ac:spMkLst>
            <pc:docMk/>
            <pc:sldMk cId="776287703" sldId="307"/>
            <ac:spMk id="35" creationId="{6B26AE16-A66A-18A3-D34B-88FD1360E1D4}"/>
          </ac:spMkLst>
        </pc:spChg>
        <pc:spChg chg="del">
          <ac:chgData name="Steinar Hjelset" userId="900bcac5-039b-480b-8b37-a8273c2e007f" providerId="ADAL" clId="{2EB017BE-399F-4426-B962-F42F86178EDE}" dt="2024-06-13T11:51:05.154" v="3063" actId="478"/>
          <ac:spMkLst>
            <pc:docMk/>
            <pc:sldMk cId="776287703" sldId="307"/>
            <ac:spMk id="37" creationId="{6F60876E-93E7-6371-A0BE-CE8F923C660C}"/>
          </ac:spMkLst>
        </pc:spChg>
        <pc:spChg chg="del">
          <ac:chgData name="Steinar Hjelset" userId="900bcac5-039b-480b-8b37-a8273c2e007f" providerId="ADAL" clId="{2EB017BE-399F-4426-B962-F42F86178EDE}" dt="2024-06-13T11:51:05.154" v="3063" actId="478"/>
          <ac:spMkLst>
            <pc:docMk/>
            <pc:sldMk cId="776287703" sldId="307"/>
            <ac:spMk id="38" creationId="{DFD9D1AE-2AF8-9FCC-3770-2F0B434D424B}"/>
          </ac:spMkLst>
        </pc:spChg>
        <pc:spChg chg="del">
          <ac:chgData name="Steinar Hjelset" userId="900bcac5-039b-480b-8b37-a8273c2e007f" providerId="ADAL" clId="{2EB017BE-399F-4426-B962-F42F86178EDE}" dt="2024-06-13T11:51:05.154" v="3063" actId="478"/>
          <ac:spMkLst>
            <pc:docMk/>
            <pc:sldMk cId="776287703" sldId="307"/>
            <ac:spMk id="39" creationId="{C0B0F27C-2E7B-ED35-8322-E90B62E6E6D5}"/>
          </ac:spMkLst>
        </pc:spChg>
        <pc:spChg chg="del">
          <ac:chgData name="Steinar Hjelset" userId="900bcac5-039b-480b-8b37-a8273c2e007f" providerId="ADAL" clId="{2EB017BE-399F-4426-B962-F42F86178EDE}" dt="2024-06-13T11:51:05.154" v="3063" actId="478"/>
          <ac:spMkLst>
            <pc:docMk/>
            <pc:sldMk cId="776287703" sldId="307"/>
            <ac:spMk id="40" creationId="{15A81045-4167-DF3B-C54B-155F4FC5EBC6}"/>
          </ac:spMkLst>
        </pc:spChg>
        <pc:spChg chg="add del mod">
          <ac:chgData name="Steinar Hjelset" userId="900bcac5-039b-480b-8b37-a8273c2e007f" providerId="ADAL" clId="{2EB017BE-399F-4426-B962-F42F86178EDE}" dt="2024-06-14T09:49:58.218" v="7509" actId="478"/>
          <ac:spMkLst>
            <pc:docMk/>
            <pc:sldMk cId="776287703" sldId="307"/>
            <ac:spMk id="41" creationId="{0BFA4C9D-0E8E-A5F7-6FE6-12688BB89EF1}"/>
          </ac:spMkLst>
        </pc:spChg>
        <pc:spChg chg="del mod">
          <ac:chgData name="Steinar Hjelset" userId="900bcac5-039b-480b-8b37-a8273c2e007f" providerId="ADAL" clId="{2EB017BE-399F-4426-B962-F42F86178EDE}" dt="2024-06-14T09:43:41.820" v="7391" actId="478"/>
          <ac:spMkLst>
            <pc:docMk/>
            <pc:sldMk cId="776287703" sldId="307"/>
            <ac:spMk id="42" creationId="{0627801D-76F7-38A7-9E86-573A251216BB}"/>
          </ac:spMkLst>
        </pc:spChg>
        <pc:spChg chg="del">
          <ac:chgData name="Steinar Hjelset" userId="900bcac5-039b-480b-8b37-a8273c2e007f" providerId="ADAL" clId="{2EB017BE-399F-4426-B962-F42F86178EDE}" dt="2024-06-14T09:43:41.820" v="7391" actId="478"/>
          <ac:spMkLst>
            <pc:docMk/>
            <pc:sldMk cId="776287703" sldId="307"/>
            <ac:spMk id="43" creationId="{8DF751D9-8BCC-5075-6872-B11F9A556086}"/>
          </ac:spMkLst>
        </pc:spChg>
        <pc:spChg chg="del">
          <ac:chgData name="Steinar Hjelset" userId="900bcac5-039b-480b-8b37-a8273c2e007f" providerId="ADAL" clId="{2EB017BE-399F-4426-B962-F42F86178EDE}" dt="2024-06-14T09:43:41.820" v="7391" actId="478"/>
          <ac:spMkLst>
            <pc:docMk/>
            <pc:sldMk cId="776287703" sldId="307"/>
            <ac:spMk id="44" creationId="{23084220-EFA4-26C6-E2BC-6C4BA0A9335E}"/>
          </ac:spMkLst>
        </pc:spChg>
        <pc:spChg chg="add del mod">
          <ac:chgData name="Steinar Hjelset" userId="900bcac5-039b-480b-8b37-a8273c2e007f" providerId="ADAL" clId="{2EB017BE-399F-4426-B962-F42F86178EDE}" dt="2024-06-14T09:49:58.218" v="7509" actId="478"/>
          <ac:spMkLst>
            <pc:docMk/>
            <pc:sldMk cId="776287703" sldId="307"/>
            <ac:spMk id="46" creationId="{624EE492-A323-CEA1-E650-2F733FCF24E7}"/>
          </ac:spMkLst>
        </pc:spChg>
        <pc:spChg chg="add mod">
          <ac:chgData name="Steinar Hjelset" userId="900bcac5-039b-480b-8b37-a8273c2e007f" providerId="ADAL" clId="{2EB017BE-399F-4426-B962-F42F86178EDE}" dt="2024-06-14T09:52:23.245" v="7537"/>
          <ac:spMkLst>
            <pc:docMk/>
            <pc:sldMk cId="776287703" sldId="307"/>
            <ac:spMk id="47" creationId="{4B1F5DC9-955F-EA3C-A717-030ECBBD7CB7}"/>
          </ac:spMkLst>
        </pc:spChg>
        <pc:spChg chg="add mod">
          <ac:chgData name="Steinar Hjelset" userId="900bcac5-039b-480b-8b37-a8273c2e007f" providerId="ADAL" clId="{2EB017BE-399F-4426-B962-F42F86178EDE}" dt="2024-06-14T09:52:23.245" v="7537"/>
          <ac:spMkLst>
            <pc:docMk/>
            <pc:sldMk cId="776287703" sldId="307"/>
            <ac:spMk id="48" creationId="{78CCB8E1-DAC2-DAF6-3872-BA4A6E72DD90}"/>
          </ac:spMkLst>
        </pc:spChg>
        <pc:spChg chg="add mod">
          <ac:chgData name="Steinar Hjelset" userId="900bcac5-039b-480b-8b37-a8273c2e007f" providerId="ADAL" clId="{2EB017BE-399F-4426-B962-F42F86178EDE}" dt="2024-06-14T09:52:23.245" v="7537"/>
          <ac:spMkLst>
            <pc:docMk/>
            <pc:sldMk cId="776287703" sldId="307"/>
            <ac:spMk id="49" creationId="{671F14BE-0F75-4ECA-C882-F683CB90F043}"/>
          </ac:spMkLst>
        </pc:spChg>
        <pc:spChg chg="add mod">
          <ac:chgData name="Steinar Hjelset" userId="900bcac5-039b-480b-8b37-a8273c2e007f" providerId="ADAL" clId="{2EB017BE-399F-4426-B962-F42F86178EDE}" dt="2024-06-14T09:52:23.245" v="7537"/>
          <ac:spMkLst>
            <pc:docMk/>
            <pc:sldMk cId="776287703" sldId="307"/>
            <ac:spMk id="50" creationId="{50D47D7D-6798-5725-E6B3-63D9EC83D23F}"/>
          </ac:spMkLst>
        </pc:spChg>
      </pc:sldChg>
      <pc:sldChg chg="add del">
        <pc:chgData name="Steinar Hjelset" userId="900bcac5-039b-480b-8b37-a8273c2e007f" providerId="ADAL" clId="{2EB017BE-399F-4426-B962-F42F86178EDE}" dt="2024-06-04T07:59:47.473" v="820" actId="47"/>
        <pc:sldMkLst>
          <pc:docMk/>
          <pc:sldMk cId="3963652797" sldId="307"/>
        </pc:sldMkLst>
      </pc:sldChg>
      <pc:sldChg chg="addSp delSp modSp add mod">
        <pc:chgData name="Steinar Hjelset" userId="900bcac5-039b-480b-8b37-a8273c2e007f" providerId="ADAL" clId="{2EB017BE-399F-4426-B962-F42F86178EDE}" dt="2024-06-14T09:52:24.252" v="7538"/>
        <pc:sldMkLst>
          <pc:docMk/>
          <pc:sldMk cId="950566800" sldId="308"/>
        </pc:sldMkLst>
        <pc:spChg chg="add del mod">
          <ac:chgData name="Steinar Hjelset" userId="900bcac5-039b-480b-8b37-a8273c2e007f" providerId="ADAL" clId="{2EB017BE-399F-4426-B962-F42F86178EDE}" dt="2024-06-13T11:51:23.420" v="3067" actId="478"/>
          <ac:spMkLst>
            <pc:docMk/>
            <pc:sldMk cId="950566800" sldId="308"/>
            <ac:spMk id="3" creationId="{A2E2B033-FC47-B33A-EAFA-151CF504F416}"/>
          </ac:spMkLst>
        </pc:spChg>
        <pc:spChg chg="add del mod">
          <ac:chgData name="Steinar Hjelset" userId="900bcac5-039b-480b-8b37-a8273c2e007f" providerId="ADAL" clId="{2EB017BE-399F-4426-B962-F42F86178EDE}" dt="2024-06-13T11:51:23.420" v="3067" actId="478"/>
          <ac:spMkLst>
            <pc:docMk/>
            <pc:sldMk cId="950566800" sldId="308"/>
            <ac:spMk id="5" creationId="{6F77DDC7-B89F-64B0-7528-B0F1E7A1AD7F}"/>
          </ac:spMkLst>
        </pc:spChg>
        <pc:spChg chg="add del mod">
          <ac:chgData name="Steinar Hjelset" userId="900bcac5-039b-480b-8b37-a8273c2e007f" providerId="ADAL" clId="{2EB017BE-399F-4426-B962-F42F86178EDE}" dt="2024-06-13T11:51:23.420" v="3067" actId="478"/>
          <ac:spMkLst>
            <pc:docMk/>
            <pc:sldMk cId="950566800" sldId="308"/>
            <ac:spMk id="7" creationId="{5F2B2067-98A2-0CD7-26A8-24463DB922F1}"/>
          </ac:spMkLst>
        </pc:spChg>
        <pc:spChg chg="add del mod">
          <ac:chgData name="Steinar Hjelset" userId="900bcac5-039b-480b-8b37-a8273c2e007f" providerId="ADAL" clId="{2EB017BE-399F-4426-B962-F42F86178EDE}" dt="2024-06-14T09:50:01.928" v="7510" actId="478"/>
          <ac:spMkLst>
            <pc:docMk/>
            <pc:sldMk cId="950566800" sldId="308"/>
            <ac:spMk id="8" creationId="{F4002F4C-A0B5-396D-40CC-E14A6153CAE2}"/>
          </ac:spMkLst>
        </pc:spChg>
        <pc:spChg chg="add del mod">
          <ac:chgData name="Steinar Hjelset" userId="900bcac5-039b-480b-8b37-a8273c2e007f" providerId="ADAL" clId="{2EB017BE-399F-4426-B962-F42F86178EDE}" dt="2024-06-13T12:19:08.910" v="3823" actId="478"/>
          <ac:spMkLst>
            <pc:docMk/>
            <pc:sldMk cId="950566800" sldId="308"/>
            <ac:spMk id="9" creationId="{AB16AC41-FBAE-C457-FF38-218438070162}"/>
          </ac:spMkLst>
        </pc:spChg>
        <pc:spChg chg="add del mod">
          <ac:chgData name="Steinar Hjelset" userId="900bcac5-039b-480b-8b37-a8273c2e007f" providerId="ADAL" clId="{2EB017BE-399F-4426-B962-F42F86178EDE}" dt="2024-06-13T12:19:08.910" v="3823" actId="478"/>
          <ac:spMkLst>
            <pc:docMk/>
            <pc:sldMk cId="950566800" sldId="308"/>
            <ac:spMk id="10" creationId="{41A2D1C1-9ABD-A65D-7A02-4954DCEEFEF5}"/>
          </ac:spMkLst>
        </pc:spChg>
        <pc:spChg chg="add del mod">
          <ac:chgData name="Steinar Hjelset" userId="900bcac5-039b-480b-8b37-a8273c2e007f" providerId="ADAL" clId="{2EB017BE-399F-4426-B962-F42F86178EDE}" dt="2024-06-14T09:50:01.928" v="7510" actId="478"/>
          <ac:spMkLst>
            <pc:docMk/>
            <pc:sldMk cId="950566800" sldId="308"/>
            <ac:spMk id="11" creationId="{DFDD5159-6636-0CE9-31C7-DB31BA8AE9C2}"/>
          </ac:spMkLst>
        </pc:spChg>
        <pc:spChg chg="add del mod">
          <ac:chgData name="Steinar Hjelset" userId="900bcac5-039b-480b-8b37-a8273c2e007f" providerId="ADAL" clId="{2EB017BE-399F-4426-B962-F42F86178EDE}" dt="2024-06-13T12:19:11.236" v="3824" actId="478"/>
          <ac:spMkLst>
            <pc:docMk/>
            <pc:sldMk cId="950566800" sldId="308"/>
            <ac:spMk id="13" creationId="{A3A026D6-19F9-A669-A77F-0EB8A76DC781}"/>
          </ac:spMkLst>
        </pc:spChg>
        <pc:spChg chg="del">
          <ac:chgData name="Steinar Hjelset" userId="900bcac5-039b-480b-8b37-a8273c2e007f" providerId="ADAL" clId="{2EB017BE-399F-4426-B962-F42F86178EDE}" dt="2024-06-14T09:43:48.958" v="7393" actId="478"/>
          <ac:spMkLst>
            <pc:docMk/>
            <pc:sldMk cId="950566800" sldId="308"/>
            <ac:spMk id="14" creationId="{3AF5F10E-C20A-C922-6322-6BF1B07E9779}"/>
          </ac:spMkLst>
        </pc:spChg>
        <pc:spChg chg="del">
          <ac:chgData name="Steinar Hjelset" userId="900bcac5-039b-480b-8b37-a8273c2e007f" providerId="ADAL" clId="{2EB017BE-399F-4426-B962-F42F86178EDE}" dt="2024-06-14T09:43:48.958" v="7393" actId="478"/>
          <ac:spMkLst>
            <pc:docMk/>
            <pc:sldMk cId="950566800" sldId="308"/>
            <ac:spMk id="15" creationId="{DC98378C-1DA2-3C0F-E4EE-59D78CB72717}"/>
          </ac:spMkLst>
        </pc:spChg>
        <pc:spChg chg="del">
          <ac:chgData name="Steinar Hjelset" userId="900bcac5-039b-480b-8b37-a8273c2e007f" providerId="ADAL" clId="{2EB017BE-399F-4426-B962-F42F86178EDE}" dt="2024-06-14T09:43:48.958" v="7393" actId="478"/>
          <ac:spMkLst>
            <pc:docMk/>
            <pc:sldMk cId="950566800" sldId="308"/>
            <ac:spMk id="16" creationId="{01E588E5-7AF4-1674-8DF1-E57B614A8AB4}"/>
          </ac:spMkLst>
        </pc:spChg>
        <pc:spChg chg="del">
          <ac:chgData name="Steinar Hjelset" userId="900bcac5-039b-480b-8b37-a8273c2e007f" providerId="ADAL" clId="{2EB017BE-399F-4426-B962-F42F86178EDE}" dt="2024-06-14T09:43:48.958" v="7393" actId="478"/>
          <ac:spMkLst>
            <pc:docMk/>
            <pc:sldMk cId="950566800" sldId="308"/>
            <ac:spMk id="17" creationId="{D26293D6-194F-A497-C049-D10C7E78AE3C}"/>
          </ac:spMkLst>
        </pc:spChg>
        <pc:spChg chg="del">
          <ac:chgData name="Steinar Hjelset" userId="900bcac5-039b-480b-8b37-a8273c2e007f" providerId="ADAL" clId="{2EB017BE-399F-4426-B962-F42F86178EDE}" dt="2024-06-14T09:43:48.958" v="7393" actId="478"/>
          <ac:spMkLst>
            <pc:docMk/>
            <pc:sldMk cId="950566800" sldId="308"/>
            <ac:spMk id="18" creationId="{A172FB1E-4AB6-E4AB-C942-22AF758206EF}"/>
          </ac:spMkLst>
        </pc:spChg>
        <pc:spChg chg="del">
          <ac:chgData name="Steinar Hjelset" userId="900bcac5-039b-480b-8b37-a8273c2e007f" providerId="ADAL" clId="{2EB017BE-399F-4426-B962-F42F86178EDE}" dt="2024-06-14T09:43:48.958" v="7393" actId="478"/>
          <ac:spMkLst>
            <pc:docMk/>
            <pc:sldMk cId="950566800" sldId="308"/>
            <ac:spMk id="20" creationId="{803D0858-0EF2-BBBE-DFDA-DE8CB209AD8F}"/>
          </ac:spMkLst>
        </pc:spChg>
        <pc:spChg chg="add del mod">
          <ac:chgData name="Steinar Hjelset" userId="900bcac5-039b-480b-8b37-a8273c2e007f" providerId="ADAL" clId="{2EB017BE-399F-4426-B962-F42F86178EDE}" dt="2024-06-13T12:19:11.236" v="3824" actId="478"/>
          <ac:spMkLst>
            <pc:docMk/>
            <pc:sldMk cId="950566800" sldId="308"/>
            <ac:spMk id="21" creationId="{82EAE1D7-E999-CCB3-8A06-D946D7EAE810}"/>
          </ac:spMkLst>
        </pc:spChg>
        <pc:spChg chg="add del mod">
          <ac:chgData name="Steinar Hjelset" userId="900bcac5-039b-480b-8b37-a8273c2e007f" providerId="ADAL" clId="{2EB017BE-399F-4426-B962-F42F86178EDE}" dt="2024-06-14T09:50:01.928" v="7510" actId="478"/>
          <ac:spMkLst>
            <pc:docMk/>
            <pc:sldMk cId="950566800" sldId="308"/>
            <ac:spMk id="22" creationId="{3181EC92-3E53-6BE5-7149-8538E1DCA239}"/>
          </ac:spMkLst>
        </pc:spChg>
        <pc:spChg chg="add del mod">
          <ac:chgData name="Steinar Hjelset" userId="900bcac5-039b-480b-8b37-a8273c2e007f" providerId="ADAL" clId="{2EB017BE-399F-4426-B962-F42F86178EDE}" dt="2024-06-14T09:50:01.928" v="7510" actId="478"/>
          <ac:spMkLst>
            <pc:docMk/>
            <pc:sldMk cId="950566800" sldId="308"/>
            <ac:spMk id="23" creationId="{58342A91-5E78-F53C-4506-18590BF2D020}"/>
          </ac:spMkLst>
        </pc:spChg>
        <pc:spChg chg="add mod">
          <ac:chgData name="Steinar Hjelset" userId="900bcac5-039b-480b-8b37-a8273c2e007f" providerId="ADAL" clId="{2EB017BE-399F-4426-B962-F42F86178EDE}" dt="2024-06-14T09:44:51.821" v="7410" actId="108"/>
          <ac:spMkLst>
            <pc:docMk/>
            <pc:sldMk cId="950566800" sldId="308"/>
            <ac:spMk id="24" creationId="{1C9C5B1E-3721-7F36-1275-F25816DC5424}"/>
          </ac:spMkLst>
        </pc:spChg>
        <pc:spChg chg="add mod">
          <ac:chgData name="Steinar Hjelset" userId="900bcac5-039b-480b-8b37-a8273c2e007f" providerId="ADAL" clId="{2EB017BE-399F-4426-B962-F42F86178EDE}" dt="2024-06-14T09:43:49.245" v="7394"/>
          <ac:spMkLst>
            <pc:docMk/>
            <pc:sldMk cId="950566800" sldId="308"/>
            <ac:spMk id="25" creationId="{859F0ABC-88AC-554A-AD2A-C50CF26AEC5D}"/>
          </ac:spMkLst>
        </pc:spChg>
        <pc:spChg chg="add mod">
          <ac:chgData name="Steinar Hjelset" userId="900bcac5-039b-480b-8b37-a8273c2e007f" providerId="ADAL" clId="{2EB017BE-399F-4426-B962-F42F86178EDE}" dt="2024-06-14T09:44:49.338" v="7409" actId="108"/>
          <ac:spMkLst>
            <pc:docMk/>
            <pc:sldMk cId="950566800" sldId="308"/>
            <ac:spMk id="26" creationId="{9241DA8E-81D2-C51A-FCEF-4DB4A3C25E25}"/>
          </ac:spMkLst>
        </pc:spChg>
        <pc:spChg chg="add mod">
          <ac:chgData name="Steinar Hjelset" userId="900bcac5-039b-480b-8b37-a8273c2e007f" providerId="ADAL" clId="{2EB017BE-399F-4426-B962-F42F86178EDE}" dt="2024-06-14T09:43:49.245" v="7394"/>
          <ac:spMkLst>
            <pc:docMk/>
            <pc:sldMk cId="950566800" sldId="308"/>
            <ac:spMk id="27" creationId="{7B2088DF-0439-B489-671A-A5EF863F88AD}"/>
          </ac:spMkLst>
        </pc:spChg>
        <pc:spChg chg="add mod">
          <ac:chgData name="Steinar Hjelset" userId="900bcac5-039b-480b-8b37-a8273c2e007f" providerId="ADAL" clId="{2EB017BE-399F-4426-B962-F42F86178EDE}" dt="2024-06-14T09:43:49.245" v="7394"/>
          <ac:spMkLst>
            <pc:docMk/>
            <pc:sldMk cId="950566800" sldId="308"/>
            <ac:spMk id="28" creationId="{A5116F6B-5372-8698-5654-A5E9F02A7E63}"/>
          </ac:spMkLst>
        </pc:spChg>
        <pc:spChg chg="add mod">
          <ac:chgData name="Steinar Hjelset" userId="900bcac5-039b-480b-8b37-a8273c2e007f" providerId="ADAL" clId="{2EB017BE-399F-4426-B962-F42F86178EDE}" dt="2024-06-14T09:44:46.848" v="7408" actId="108"/>
          <ac:spMkLst>
            <pc:docMk/>
            <pc:sldMk cId="950566800" sldId="308"/>
            <ac:spMk id="29" creationId="{C544DC9D-8FA3-56B7-E09D-1149A19DB70D}"/>
          </ac:spMkLst>
        </pc:spChg>
        <pc:spChg chg="add mod">
          <ac:chgData name="Steinar Hjelset" userId="900bcac5-039b-480b-8b37-a8273c2e007f" providerId="ADAL" clId="{2EB017BE-399F-4426-B962-F42F86178EDE}" dt="2024-06-14T09:43:49.245" v="7394"/>
          <ac:spMkLst>
            <pc:docMk/>
            <pc:sldMk cId="950566800" sldId="308"/>
            <ac:spMk id="30" creationId="{7FD5E014-F4D3-66F5-77B8-91D9797A075D}"/>
          </ac:spMkLst>
        </pc:spChg>
        <pc:spChg chg="add mod">
          <ac:chgData name="Steinar Hjelset" userId="900bcac5-039b-480b-8b37-a8273c2e007f" providerId="ADAL" clId="{2EB017BE-399F-4426-B962-F42F86178EDE}" dt="2024-06-14T09:43:49.245" v="7394"/>
          <ac:spMkLst>
            <pc:docMk/>
            <pc:sldMk cId="950566800" sldId="308"/>
            <ac:spMk id="31" creationId="{F7C2D0A8-4C33-F0AC-E658-2DD674772F4A}"/>
          </ac:spMkLst>
        </pc:spChg>
        <pc:spChg chg="add mod">
          <ac:chgData name="Steinar Hjelset" userId="900bcac5-039b-480b-8b37-a8273c2e007f" providerId="ADAL" clId="{2EB017BE-399F-4426-B962-F42F86178EDE}" dt="2024-06-14T09:43:49.245" v="7394"/>
          <ac:spMkLst>
            <pc:docMk/>
            <pc:sldMk cId="950566800" sldId="308"/>
            <ac:spMk id="32" creationId="{4729242C-D51F-1967-0FC3-5CA9E67B6EB7}"/>
          </ac:spMkLst>
        </pc:spChg>
        <pc:spChg chg="add mod">
          <ac:chgData name="Steinar Hjelset" userId="900bcac5-039b-480b-8b37-a8273c2e007f" providerId="ADAL" clId="{2EB017BE-399F-4426-B962-F42F86178EDE}" dt="2024-06-14T09:44:44.861" v="7407" actId="108"/>
          <ac:spMkLst>
            <pc:docMk/>
            <pc:sldMk cId="950566800" sldId="308"/>
            <ac:spMk id="33" creationId="{40BF39E1-5CA6-4D84-CF9A-6F1BF0795A3F}"/>
          </ac:spMkLst>
        </pc:spChg>
        <pc:spChg chg="add del mod">
          <ac:chgData name="Steinar Hjelset" userId="900bcac5-039b-480b-8b37-a8273c2e007f" providerId="ADAL" clId="{2EB017BE-399F-4426-B962-F42F86178EDE}" dt="2024-06-14T09:50:05.782" v="7511" actId="478"/>
          <ac:spMkLst>
            <pc:docMk/>
            <pc:sldMk cId="950566800" sldId="308"/>
            <ac:spMk id="35" creationId="{D6521555-EEE5-DC05-46CD-396689C22174}"/>
          </ac:spMkLst>
        </pc:spChg>
        <pc:spChg chg="del">
          <ac:chgData name="Steinar Hjelset" userId="900bcac5-039b-480b-8b37-a8273c2e007f" providerId="ADAL" clId="{2EB017BE-399F-4426-B962-F42F86178EDE}" dt="2024-06-13T11:51:19.179" v="3066" actId="478"/>
          <ac:spMkLst>
            <pc:docMk/>
            <pc:sldMk cId="950566800" sldId="308"/>
            <ac:spMk id="37" creationId="{6F60876E-93E7-6371-A0BE-CE8F923C660C}"/>
          </ac:spMkLst>
        </pc:spChg>
        <pc:spChg chg="del">
          <ac:chgData name="Steinar Hjelset" userId="900bcac5-039b-480b-8b37-a8273c2e007f" providerId="ADAL" clId="{2EB017BE-399F-4426-B962-F42F86178EDE}" dt="2024-06-13T11:51:19.179" v="3066" actId="478"/>
          <ac:spMkLst>
            <pc:docMk/>
            <pc:sldMk cId="950566800" sldId="308"/>
            <ac:spMk id="38" creationId="{DFD9D1AE-2AF8-9FCC-3770-2F0B434D424B}"/>
          </ac:spMkLst>
        </pc:spChg>
        <pc:spChg chg="del">
          <ac:chgData name="Steinar Hjelset" userId="900bcac5-039b-480b-8b37-a8273c2e007f" providerId="ADAL" clId="{2EB017BE-399F-4426-B962-F42F86178EDE}" dt="2024-06-13T11:51:19.179" v="3066" actId="478"/>
          <ac:spMkLst>
            <pc:docMk/>
            <pc:sldMk cId="950566800" sldId="308"/>
            <ac:spMk id="39" creationId="{C0B0F27C-2E7B-ED35-8322-E90B62E6E6D5}"/>
          </ac:spMkLst>
        </pc:spChg>
        <pc:spChg chg="del">
          <ac:chgData name="Steinar Hjelset" userId="900bcac5-039b-480b-8b37-a8273c2e007f" providerId="ADAL" clId="{2EB017BE-399F-4426-B962-F42F86178EDE}" dt="2024-06-13T11:51:19.179" v="3066" actId="478"/>
          <ac:spMkLst>
            <pc:docMk/>
            <pc:sldMk cId="950566800" sldId="308"/>
            <ac:spMk id="40" creationId="{15A81045-4167-DF3B-C54B-155F4FC5EBC6}"/>
          </ac:spMkLst>
        </pc:spChg>
        <pc:spChg chg="add del mod">
          <ac:chgData name="Steinar Hjelset" userId="900bcac5-039b-480b-8b37-a8273c2e007f" providerId="ADAL" clId="{2EB017BE-399F-4426-B962-F42F86178EDE}" dt="2024-06-14T09:50:05.782" v="7511" actId="478"/>
          <ac:spMkLst>
            <pc:docMk/>
            <pc:sldMk cId="950566800" sldId="308"/>
            <ac:spMk id="41" creationId="{700CAFAB-F445-7C7B-A4EC-798E7BF87735}"/>
          </ac:spMkLst>
        </pc:spChg>
        <pc:spChg chg="del mod">
          <ac:chgData name="Steinar Hjelset" userId="900bcac5-039b-480b-8b37-a8273c2e007f" providerId="ADAL" clId="{2EB017BE-399F-4426-B962-F42F86178EDE}" dt="2024-06-14T09:43:48.958" v="7393" actId="478"/>
          <ac:spMkLst>
            <pc:docMk/>
            <pc:sldMk cId="950566800" sldId="308"/>
            <ac:spMk id="42" creationId="{0627801D-76F7-38A7-9E86-573A251216BB}"/>
          </ac:spMkLst>
        </pc:spChg>
        <pc:spChg chg="del mod">
          <ac:chgData name="Steinar Hjelset" userId="900bcac5-039b-480b-8b37-a8273c2e007f" providerId="ADAL" clId="{2EB017BE-399F-4426-B962-F42F86178EDE}" dt="2024-06-14T09:43:48.958" v="7393" actId="478"/>
          <ac:spMkLst>
            <pc:docMk/>
            <pc:sldMk cId="950566800" sldId="308"/>
            <ac:spMk id="43" creationId="{8DF751D9-8BCC-5075-6872-B11F9A556086}"/>
          </ac:spMkLst>
        </pc:spChg>
        <pc:spChg chg="del">
          <ac:chgData name="Steinar Hjelset" userId="900bcac5-039b-480b-8b37-a8273c2e007f" providerId="ADAL" clId="{2EB017BE-399F-4426-B962-F42F86178EDE}" dt="2024-06-14T09:43:48.958" v="7393" actId="478"/>
          <ac:spMkLst>
            <pc:docMk/>
            <pc:sldMk cId="950566800" sldId="308"/>
            <ac:spMk id="44" creationId="{23084220-EFA4-26C6-E2BC-6C4BA0A9335E}"/>
          </ac:spMkLst>
        </pc:spChg>
        <pc:spChg chg="add del mod">
          <ac:chgData name="Steinar Hjelset" userId="900bcac5-039b-480b-8b37-a8273c2e007f" providerId="ADAL" clId="{2EB017BE-399F-4426-B962-F42F86178EDE}" dt="2024-06-14T09:50:05.782" v="7511" actId="478"/>
          <ac:spMkLst>
            <pc:docMk/>
            <pc:sldMk cId="950566800" sldId="308"/>
            <ac:spMk id="46" creationId="{F4987D1F-C146-7364-EEA0-40304F307163}"/>
          </ac:spMkLst>
        </pc:spChg>
        <pc:spChg chg="add mod">
          <ac:chgData name="Steinar Hjelset" userId="900bcac5-039b-480b-8b37-a8273c2e007f" providerId="ADAL" clId="{2EB017BE-399F-4426-B962-F42F86178EDE}" dt="2024-06-14T09:52:24.252" v="7538"/>
          <ac:spMkLst>
            <pc:docMk/>
            <pc:sldMk cId="950566800" sldId="308"/>
            <ac:spMk id="47" creationId="{6E9641F3-7FFA-0174-2205-A141B15F731B}"/>
          </ac:spMkLst>
        </pc:spChg>
        <pc:spChg chg="add mod">
          <ac:chgData name="Steinar Hjelset" userId="900bcac5-039b-480b-8b37-a8273c2e007f" providerId="ADAL" clId="{2EB017BE-399F-4426-B962-F42F86178EDE}" dt="2024-06-14T09:52:24.252" v="7538"/>
          <ac:spMkLst>
            <pc:docMk/>
            <pc:sldMk cId="950566800" sldId="308"/>
            <ac:spMk id="48" creationId="{28690115-E300-45E2-F675-5918A43D385F}"/>
          </ac:spMkLst>
        </pc:spChg>
        <pc:spChg chg="add mod">
          <ac:chgData name="Steinar Hjelset" userId="900bcac5-039b-480b-8b37-a8273c2e007f" providerId="ADAL" clId="{2EB017BE-399F-4426-B962-F42F86178EDE}" dt="2024-06-14T09:52:24.252" v="7538"/>
          <ac:spMkLst>
            <pc:docMk/>
            <pc:sldMk cId="950566800" sldId="308"/>
            <ac:spMk id="49" creationId="{970A64F6-3839-C3EC-9275-C5B787E2587E}"/>
          </ac:spMkLst>
        </pc:spChg>
        <pc:spChg chg="add mod">
          <ac:chgData name="Steinar Hjelset" userId="900bcac5-039b-480b-8b37-a8273c2e007f" providerId="ADAL" clId="{2EB017BE-399F-4426-B962-F42F86178EDE}" dt="2024-06-14T09:52:24.252" v="7538"/>
          <ac:spMkLst>
            <pc:docMk/>
            <pc:sldMk cId="950566800" sldId="308"/>
            <ac:spMk id="50" creationId="{15AAAF20-285D-FEA1-6992-A855C551C56E}"/>
          </ac:spMkLst>
        </pc:spChg>
      </pc:sldChg>
      <pc:sldChg chg="add del">
        <pc:chgData name="Steinar Hjelset" userId="900bcac5-039b-480b-8b37-a8273c2e007f" providerId="ADAL" clId="{2EB017BE-399F-4426-B962-F42F86178EDE}" dt="2024-06-04T07:59:47.473" v="820" actId="47"/>
        <pc:sldMkLst>
          <pc:docMk/>
          <pc:sldMk cId="1369411311" sldId="308"/>
        </pc:sldMkLst>
      </pc:sldChg>
      <pc:sldChg chg="addSp delSp modSp add mod">
        <pc:chgData name="Steinar Hjelset" userId="900bcac5-039b-480b-8b37-a8273c2e007f" providerId="ADAL" clId="{2EB017BE-399F-4426-B962-F42F86178EDE}" dt="2024-06-14T09:52:25.112" v="7539"/>
        <pc:sldMkLst>
          <pc:docMk/>
          <pc:sldMk cId="2522975954" sldId="309"/>
        </pc:sldMkLst>
        <pc:spChg chg="add del mod">
          <ac:chgData name="Steinar Hjelset" userId="900bcac5-039b-480b-8b37-a8273c2e007f" providerId="ADAL" clId="{2EB017BE-399F-4426-B962-F42F86178EDE}" dt="2024-06-13T11:51:32.886" v="3070" actId="478"/>
          <ac:spMkLst>
            <pc:docMk/>
            <pc:sldMk cId="2522975954" sldId="309"/>
            <ac:spMk id="3" creationId="{8EDAF423-D788-7A8B-8733-6C202A9CBF97}"/>
          </ac:spMkLst>
        </pc:spChg>
        <pc:spChg chg="add del mod">
          <ac:chgData name="Steinar Hjelset" userId="900bcac5-039b-480b-8b37-a8273c2e007f" providerId="ADAL" clId="{2EB017BE-399F-4426-B962-F42F86178EDE}" dt="2024-06-13T11:51:32.886" v="3070" actId="478"/>
          <ac:spMkLst>
            <pc:docMk/>
            <pc:sldMk cId="2522975954" sldId="309"/>
            <ac:spMk id="5" creationId="{BF7FF4AD-0A8A-87A9-115E-A7EB6D86F3D5}"/>
          </ac:spMkLst>
        </pc:spChg>
        <pc:spChg chg="add del mod">
          <ac:chgData name="Steinar Hjelset" userId="900bcac5-039b-480b-8b37-a8273c2e007f" providerId="ADAL" clId="{2EB017BE-399F-4426-B962-F42F86178EDE}" dt="2024-06-13T11:51:32.886" v="3070" actId="478"/>
          <ac:spMkLst>
            <pc:docMk/>
            <pc:sldMk cId="2522975954" sldId="309"/>
            <ac:spMk id="7" creationId="{BD03B4E5-A172-2FC3-79F6-16B2E7538B1E}"/>
          </ac:spMkLst>
        </pc:spChg>
        <pc:spChg chg="add del mod">
          <ac:chgData name="Steinar Hjelset" userId="900bcac5-039b-480b-8b37-a8273c2e007f" providerId="ADAL" clId="{2EB017BE-399F-4426-B962-F42F86178EDE}" dt="2024-06-14T09:50:10.462" v="7512" actId="478"/>
          <ac:spMkLst>
            <pc:docMk/>
            <pc:sldMk cId="2522975954" sldId="309"/>
            <ac:spMk id="8" creationId="{B97E81FA-3B44-9225-B44E-8D363814FF7F}"/>
          </ac:spMkLst>
        </pc:spChg>
        <pc:spChg chg="add del mod">
          <ac:chgData name="Steinar Hjelset" userId="900bcac5-039b-480b-8b37-a8273c2e007f" providerId="ADAL" clId="{2EB017BE-399F-4426-B962-F42F86178EDE}" dt="2024-06-13T12:19:15.231" v="3826" actId="478"/>
          <ac:spMkLst>
            <pc:docMk/>
            <pc:sldMk cId="2522975954" sldId="309"/>
            <ac:spMk id="9" creationId="{6C61380C-205E-B300-AD9B-75345F5CB535}"/>
          </ac:spMkLst>
        </pc:spChg>
        <pc:spChg chg="add del mod">
          <ac:chgData name="Steinar Hjelset" userId="900bcac5-039b-480b-8b37-a8273c2e007f" providerId="ADAL" clId="{2EB017BE-399F-4426-B962-F42F86178EDE}" dt="2024-06-13T12:19:15.231" v="3826" actId="478"/>
          <ac:spMkLst>
            <pc:docMk/>
            <pc:sldMk cId="2522975954" sldId="309"/>
            <ac:spMk id="10" creationId="{47A2916A-0C8C-8004-A533-A5E3C687A33A}"/>
          </ac:spMkLst>
        </pc:spChg>
        <pc:spChg chg="add del mod">
          <ac:chgData name="Steinar Hjelset" userId="900bcac5-039b-480b-8b37-a8273c2e007f" providerId="ADAL" clId="{2EB017BE-399F-4426-B962-F42F86178EDE}" dt="2024-06-14T09:50:15.621" v="7513" actId="478"/>
          <ac:spMkLst>
            <pc:docMk/>
            <pc:sldMk cId="2522975954" sldId="309"/>
            <ac:spMk id="11" creationId="{CDFF03FA-6A85-1560-6BA5-E464C9F29503}"/>
          </ac:spMkLst>
        </pc:spChg>
        <pc:spChg chg="add del mod">
          <ac:chgData name="Steinar Hjelset" userId="900bcac5-039b-480b-8b37-a8273c2e007f" providerId="ADAL" clId="{2EB017BE-399F-4426-B962-F42F86178EDE}" dt="2024-06-13T12:19:17.912" v="3827" actId="478"/>
          <ac:spMkLst>
            <pc:docMk/>
            <pc:sldMk cId="2522975954" sldId="309"/>
            <ac:spMk id="13" creationId="{4650D79D-563D-D1CB-FDB8-59E2BED2002A}"/>
          </ac:spMkLst>
        </pc:spChg>
        <pc:spChg chg="del">
          <ac:chgData name="Steinar Hjelset" userId="900bcac5-039b-480b-8b37-a8273c2e007f" providerId="ADAL" clId="{2EB017BE-399F-4426-B962-F42F86178EDE}" dt="2024-06-14T09:43:54.120" v="7395" actId="478"/>
          <ac:spMkLst>
            <pc:docMk/>
            <pc:sldMk cId="2522975954" sldId="309"/>
            <ac:spMk id="14" creationId="{3AF5F10E-C20A-C922-6322-6BF1B07E9779}"/>
          </ac:spMkLst>
        </pc:spChg>
        <pc:spChg chg="del">
          <ac:chgData name="Steinar Hjelset" userId="900bcac5-039b-480b-8b37-a8273c2e007f" providerId="ADAL" clId="{2EB017BE-399F-4426-B962-F42F86178EDE}" dt="2024-06-14T09:43:54.120" v="7395" actId="478"/>
          <ac:spMkLst>
            <pc:docMk/>
            <pc:sldMk cId="2522975954" sldId="309"/>
            <ac:spMk id="15" creationId="{DC98378C-1DA2-3C0F-E4EE-59D78CB72717}"/>
          </ac:spMkLst>
        </pc:spChg>
        <pc:spChg chg="del">
          <ac:chgData name="Steinar Hjelset" userId="900bcac5-039b-480b-8b37-a8273c2e007f" providerId="ADAL" clId="{2EB017BE-399F-4426-B962-F42F86178EDE}" dt="2024-06-14T09:43:54.120" v="7395" actId="478"/>
          <ac:spMkLst>
            <pc:docMk/>
            <pc:sldMk cId="2522975954" sldId="309"/>
            <ac:spMk id="16" creationId="{01E588E5-7AF4-1674-8DF1-E57B614A8AB4}"/>
          </ac:spMkLst>
        </pc:spChg>
        <pc:spChg chg="del">
          <ac:chgData name="Steinar Hjelset" userId="900bcac5-039b-480b-8b37-a8273c2e007f" providerId="ADAL" clId="{2EB017BE-399F-4426-B962-F42F86178EDE}" dt="2024-06-14T09:43:54.120" v="7395" actId="478"/>
          <ac:spMkLst>
            <pc:docMk/>
            <pc:sldMk cId="2522975954" sldId="309"/>
            <ac:spMk id="17" creationId="{D26293D6-194F-A497-C049-D10C7E78AE3C}"/>
          </ac:spMkLst>
        </pc:spChg>
        <pc:spChg chg="del">
          <ac:chgData name="Steinar Hjelset" userId="900bcac5-039b-480b-8b37-a8273c2e007f" providerId="ADAL" clId="{2EB017BE-399F-4426-B962-F42F86178EDE}" dt="2024-06-14T09:43:54.120" v="7395" actId="478"/>
          <ac:spMkLst>
            <pc:docMk/>
            <pc:sldMk cId="2522975954" sldId="309"/>
            <ac:spMk id="18" creationId="{A172FB1E-4AB6-E4AB-C942-22AF758206EF}"/>
          </ac:spMkLst>
        </pc:spChg>
        <pc:spChg chg="del">
          <ac:chgData name="Steinar Hjelset" userId="900bcac5-039b-480b-8b37-a8273c2e007f" providerId="ADAL" clId="{2EB017BE-399F-4426-B962-F42F86178EDE}" dt="2024-06-14T09:43:54.120" v="7395" actId="478"/>
          <ac:spMkLst>
            <pc:docMk/>
            <pc:sldMk cId="2522975954" sldId="309"/>
            <ac:spMk id="20" creationId="{803D0858-0EF2-BBBE-DFDA-DE8CB209AD8F}"/>
          </ac:spMkLst>
        </pc:spChg>
        <pc:spChg chg="add del mod">
          <ac:chgData name="Steinar Hjelset" userId="900bcac5-039b-480b-8b37-a8273c2e007f" providerId="ADAL" clId="{2EB017BE-399F-4426-B962-F42F86178EDE}" dt="2024-06-13T12:19:17.912" v="3827" actId="478"/>
          <ac:spMkLst>
            <pc:docMk/>
            <pc:sldMk cId="2522975954" sldId="309"/>
            <ac:spMk id="21" creationId="{50E67563-936E-47AF-23D9-0341EB352D4E}"/>
          </ac:spMkLst>
        </pc:spChg>
        <pc:spChg chg="add del mod">
          <ac:chgData name="Steinar Hjelset" userId="900bcac5-039b-480b-8b37-a8273c2e007f" providerId="ADAL" clId="{2EB017BE-399F-4426-B962-F42F86178EDE}" dt="2024-06-14T09:50:10.462" v="7512" actId="478"/>
          <ac:spMkLst>
            <pc:docMk/>
            <pc:sldMk cId="2522975954" sldId="309"/>
            <ac:spMk id="22" creationId="{719AFA1D-7143-211D-7F86-5C2DBF2EB6D3}"/>
          </ac:spMkLst>
        </pc:spChg>
        <pc:spChg chg="add del mod">
          <ac:chgData name="Steinar Hjelset" userId="900bcac5-039b-480b-8b37-a8273c2e007f" providerId="ADAL" clId="{2EB017BE-399F-4426-B962-F42F86178EDE}" dt="2024-06-14T09:50:15.621" v="7513" actId="478"/>
          <ac:spMkLst>
            <pc:docMk/>
            <pc:sldMk cId="2522975954" sldId="309"/>
            <ac:spMk id="23" creationId="{54222E1C-E9D7-4974-B8FD-ED90CA982199}"/>
          </ac:spMkLst>
        </pc:spChg>
        <pc:spChg chg="add mod">
          <ac:chgData name="Steinar Hjelset" userId="900bcac5-039b-480b-8b37-a8273c2e007f" providerId="ADAL" clId="{2EB017BE-399F-4426-B962-F42F86178EDE}" dt="2024-06-14T09:45:06.792" v="7414" actId="108"/>
          <ac:spMkLst>
            <pc:docMk/>
            <pc:sldMk cId="2522975954" sldId="309"/>
            <ac:spMk id="24" creationId="{C0F9D4FF-F293-38AB-A4E8-95FA4E1B2D18}"/>
          </ac:spMkLst>
        </pc:spChg>
        <pc:spChg chg="add del mod">
          <ac:chgData name="Steinar Hjelset" userId="900bcac5-039b-480b-8b37-a8273c2e007f" providerId="ADAL" clId="{2EB017BE-399F-4426-B962-F42F86178EDE}" dt="2024-06-14T09:50:20.546" v="7515" actId="478"/>
          <ac:spMkLst>
            <pc:docMk/>
            <pc:sldMk cId="2522975954" sldId="309"/>
            <ac:spMk id="25" creationId="{C6965602-BFAF-D4D0-EF86-3952A0593843}"/>
          </ac:spMkLst>
        </pc:spChg>
        <pc:spChg chg="add del mod">
          <ac:chgData name="Steinar Hjelset" userId="900bcac5-039b-480b-8b37-a8273c2e007f" providerId="ADAL" clId="{2EB017BE-399F-4426-B962-F42F86178EDE}" dt="2024-06-14T09:50:20.546" v="7515" actId="478"/>
          <ac:spMkLst>
            <pc:docMk/>
            <pc:sldMk cId="2522975954" sldId="309"/>
            <ac:spMk id="26" creationId="{BA20F9D5-B4A9-421D-4272-D991A6103C9C}"/>
          </ac:spMkLst>
        </pc:spChg>
        <pc:spChg chg="add mod">
          <ac:chgData name="Steinar Hjelset" userId="900bcac5-039b-480b-8b37-a8273c2e007f" providerId="ADAL" clId="{2EB017BE-399F-4426-B962-F42F86178EDE}" dt="2024-06-14T09:45:03.872" v="7413" actId="108"/>
          <ac:spMkLst>
            <pc:docMk/>
            <pc:sldMk cId="2522975954" sldId="309"/>
            <ac:spMk id="27" creationId="{A39995CA-D36A-D1BA-2B1E-A8EA47D58CF1}"/>
          </ac:spMkLst>
        </pc:spChg>
        <pc:spChg chg="add mod">
          <ac:chgData name="Steinar Hjelset" userId="900bcac5-039b-480b-8b37-a8273c2e007f" providerId="ADAL" clId="{2EB017BE-399F-4426-B962-F42F86178EDE}" dt="2024-06-14T09:43:54.457" v="7396"/>
          <ac:spMkLst>
            <pc:docMk/>
            <pc:sldMk cId="2522975954" sldId="309"/>
            <ac:spMk id="28" creationId="{A216B613-08E5-D427-76F2-5E5E30E34940}"/>
          </ac:spMkLst>
        </pc:spChg>
        <pc:spChg chg="add mod">
          <ac:chgData name="Steinar Hjelset" userId="900bcac5-039b-480b-8b37-a8273c2e007f" providerId="ADAL" clId="{2EB017BE-399F-4426-B962-F42F86178EDE}" dt="2024-06-14T09:45:00.635" v="7412" actId="108"/>
          <ac:spMkLst>
            <pc:docMk/>
            <pc:sldMk cId="2522975954" sldId="309"/>
            <ac:spMk id="29" creationId="{9D59898F-3DAD-85FB-9163-D95D728BF848}"/>
          </ac:spMkLst>
        </pc:spChg>
        <pc:spChg chg="add mod">
          <ac:chgData name="Steinar Hjelset" userId="900bcac5-039b-480b-8b37-a8273c2e007f" providerId="ADAL" clId="{2EB017BE-399F-4426-B962-F42F86178EDE}" dt="2024-06-14T09:43:54.457" v="7396"/>
          <ac:spMkLst>
            <pc:docMk/>
            <pc:sldMk cId="2522975954" sldId="309"/>
            <ac:spMk id="30" creationId="{9FE207D4-EF83-9B2D-68B3-A40C2C610A8A}"/>
          </ac:spMkLst>
        </pc:spChg>
        <pc:spChg chg="add mod">
          <ac:chgData name="Steinar Hjelset" userId="900bcac5-039b-480b-8b37-a8273c2e007f" providerId="ADAL" clId="{2EB017BE-399F-4426-B962-F42F86178EDE}" dt="2024-06-14T09:43:54.457" v="7396"/>
          <ac:spMkLst>
            <pc:docMk/>
            <pc:sldMk cId="2522975954" sldId="309"/>
            <ac:spMk id="31" creationId="{FE25D425-4157-104D-EA05-575FEC839166}"/>
          </ac:spMkLst>
        </pc:spChg>
        <pc:spChg chg="add mod">
          <ac:chgData name="Steinar Hjelset" userId="900bcac5-039b-480b-8b37-a8273c2e007f" providerId="ADAL" clId="{2EB017BE-399F-4426-B962-F42F86178EDE}" dt="2024-06-14T09:43:54.457" v="7396"/>
          <ac:spMkLst>
            <pc:docMk/>
            <pc:sldMk cId="2522975954" sldId="309"/>
            <ac:spMk id="32" creationId="{B72ABF72-7C24-92D8-F77A-82BDAFCF8E90}"/>
          </ac:spMkLst>
        </pc:spChg>
        <pc:spChg chg="add mod">
          <ac:chgData name="Steinar Hjelset" userId="900bcac5-039b-480b-8b37-a8273c2e007f" providerId="ADAL" clId="{2EB017BE-399F-4426-B962-F42F86178EDE}" dt="2024-06-14T09:44:58.638" v="7411" actId="108"/>
          <ac:spMkLst>
            <pc:docMk/>
            <pc:sldMk cId="2522975954" sldId="309"/>
            <ac:spMk id="33" creationId="{6503BA2D-8CE6-EBCB-27B3-9FBA09690F88}"/>
          </ac:spMkLst>
        </pc:spChg>
        <pc:spChg chg="add del mod">
          <ac:chgData name="Steinar Hjelset" userId="900bcac5-039b-480b-8b37-a8273c2e007f" providerId="ADAL" clId="{2EB017BE-399F-4426-B962-F42F86178EDE}" dt="2024-06-14T09:50:26.697" v="7516" actId="478"/>
          <ac:spMkLst>
            <pc:docMk/>
            <pc:sldMk cId="2522975954" sldId="309"/>
            <ac:spMk id="35" creationId="{F7E97403-317A-DBE1-B31E-7C0A079F6FD7}"/>
          </ac:spMkLst>
        </pc:spChg>
        <pc:spChg chg="del">
          <ac:chgData name="Steinar Hjelset" userId="900bcac5-039b-480b-8b37-a8273c2e007f" providerId="ADAL" clId="{2EB017BE-399F-4426-B962-F42F86178EDE}" dt="2024-06-13T11:51:29.262" v="3069" actId="478"/>
          <ac:spMkLst>
            <pc:docMk/>
            <pc:sldMk cId="2522975954" sldId="309"/>
            <ac:spMk id="37" creationId="{6F60876E-93E7-6371-A0BE-CE8F923C660C}"/>
          </ac:spMkLst>
        </pc:spChg>
        <pc:spChg chg="del">
          <ac:chgData name="Steinar Hjelset" userId="900bcac5-039b-480b-8b37-a8273c2e007f" providerId="ADAL" clId="{2EB017BE-399F-4426-B962-F42F86178EDE}" dt="2024-06-13T11:51:29.262" v="3069" actId="478"/>
          <ac:spMkLst>
            <pc:docMk/>
            <pc:sldMk cId="2522975954" sldId="309"/>
            <ac:spMk id="38" creationId="{DFD9D1AE-2AF8-9FCC-3770-2F0B434D424B}"/>
          </ac:spMkLst>
        </pc:spChg>
        <pc:spChg chg="del">
          <ac:chgData name="Steinar Hjelset" userId="900bcac5-039b-480b-8b37-a8273c2e007f" providerId="ADAL" clId="{2EB017BE-399F-4426-B962-F42F86178EDE}" dt="2024-06-13T11:51:29.262" v="3069" actId="478"/>
          <ac:spMkLst>
            <pc:docMk/>
            <pc:sldMk cId="2522975954" sldId="309"/>
            <ac:spMk id="39" creationId="{C0B0F27C-2E7B-ED35-8322-E90B62E6E6D5}"/>
          </ac:spMkLst>
        </pc:spChg>
        <pc:spChg chg="del">
          <ac:chgData name="Steinar Hjelset" userId="900bcac5-039b-480b-8b37-a8273c2e007f" providerId="ADAL" clId="{2EB017BE-399F-4426-B962-F42F86178EDE}" dt="2024-06-13T11:51:29.262" v="3069" actId="478"/>
          <ac:spMkLst>
            <pc:docMk/>
            <pc:sldMk cId="2522975954" sldId="309"/>
            <ac:spMk id="40" creationId="{15A81045-4167-DF3B-C54B-155F4FC5EBC6}"/>
          </ac:spMkLst>
        </pc:spChg>
        <pc:spChg chg="add del mod">
          <ac:chgData name="Steinar Hjelset" userId="900bcac5-039b-480b-8b37-a8273c2e007f" providerId="ADAL" clId="{2EB017BE-399F-4426-B962-F42F86178EDE}" dt="2024-06-14T09:50:26.697" v="7516" actId="478"/>
          <ac:spMkLst>
            <pc:docMk/>
            <pc:sldMk cId="2522975954" sldId="309"/>
            <ac:spMk id="41" creationId="{019A31C8-726E-5B4A-ABB6-B8C7B6B11036}"/>
          </ac:spMkLst>
        </pc:spChg>
        <pc:spChg chg="del">
          <ac:chgData name="Steinar Hjelset" userId="900bcac5-039b-480b-8b37-a8273c2e007f" providerId="ADAL" clId="{2EB017BE-399F-4426-B962-F42F86178EDE}" dt="2024-06-14T09:43:54.120" v="7395" actId="478"/>
          <ac:spMkLst>
            <pc:docMk/>
            <pc:sldMk cId="2522975954" sldId="309"/>
            <ac:spMk id="42" creationId="{0627801D-76F7-38A7-9E86-573A251216BB}"/>
          </ac:spMkLst>
        </pc:spChg>
        <pc:spChg chg="del mod">
          <ac:chgData name="Steinar Hjelset" userId="900bcac5-039b-480b-8b37-a8273c2e007f" providerId="ADAL" clId="{2EB017BE-399F-4426-B962-F42F86178EDE}" dt="2024-06-14T09:43:54.120" v="7395" actId="478"/>
          <ac:spMkLst>
            <pc:docMk/>
            <pc:sldMk cId="2522975954" sldId="309"/>
            <ac:spMk id="43" creationId="{8DF751D9-8BCC-5075-6872-B11F9A556086}"/>
          </ac:spMkLst>
        </pc:spChg>
        <pc:spChg chg="del mod">
          <ac:chgData name="Steinar Hjelset" userId="900bcac5-039b-480b-8b37-a8273c2e007f" providerId="ADAL" clId="{2EB017BE-399F-4426-B962-F42F86178EDE}" dt="2024-06-14T09:43:54.120" v="7395" actId="478"/>
          <ac:spMkLst>
            <pc:docMk/>
            <pc:sldMk cId="2522975954" sldId="309"/>
            <ac:spMk id="44" creationId="{23084220-EFA4-26C6-E2BC-6C4BA0A9335E}"/>
          </ac:spMkLst>
        </pc:spChg>
        <pc:spChg chg="add del mod">
          <ac:chgData name="Steinar Hjelset" userId="900bcac5-039b-480b-8b37-a8273c2e007f" providerId="ADAL" clId="{2EB017BE-399F-4426-B962-F42F86178EDE}" dt="2024-06-14T09:50:26.697" v="7516" actId="478"/>
          <ac:spMkLst>
            <pc:docMk/>
            <pc:sldMk cId="2522975954" sldId="309"/>
            <ac:spMk id="46" creationId="{37A9AAFE-4709-548C-E4FC-786C7139C4D1}"/>
          </ac:spMkLst>
        </pc:spChg>
        <pc:spChg chg="add mod">
          <ac:chgData name="Steinar Hjelset" userId="900bcac5-039b-480b-8b37-a8273c2e007f" providerId="ADAL" clId="{2EB017BE-399F-4426-B962-F42F86178EDE}" dt="2024-06-14T09:52:25.112" v="7539"/>
          <ac:spMkLst>
            <pc:docMk/>
            <pc:sldMk cId="2522975954" sldId="309"/>
            <ac:spMk id="47" creationId="{67AF6FDD-DD9C-A8F6-5EFE-863C5B17641E}"/>
          </ac:spMkLst>
        </pc:spChg>
        <pc:spChg chg="add mod">
          <ac:chgData name="Steinar Hjelset" userId="900bcac5-039b-480b-8b37-a8273c2e007f" providerId="ADAL" clId="{2EB017BE-399F-4426-B962-F42F86178EDE}" dt="2024-06-14T09:52:25.112" v="7539"/>
          <ac:spMkLst>
            <pc:docMk/>
            <pc:sldMk cId="2522975954" sldId="309"/>
            <ac:spMk id="48" creationId="{852C3E00-4A0B-6EB3-2B7C-8E7C8E47CFB0}"/>
          </ac:spMkLst>
        </pc:spChg>
        <pc:spChg chg="add mod">
          <ac:chgData name="Steinar Hjelset" userId="900bcac5-039b-480b-8b37-a8273c2e007f" providerId="ADAL" clId="{2EB017BE-399F-4426-B962-F42F86178EDE}" dt="2024-06-14T09:52:25.112" v="7539"/>
          <ac:spMkLst>
            <pc:docMk/>
            <pc:sldMk cId="2522975954" sldId="309"/>
            <ac:spMk id="49" creationId="{C952271A-9EF9-7025-84B4-0EB861BEEA1D}"/>
          </ac:spMkLst>
        </pc:spChg>
        <pc:spChg chg="add mod">
          <ac:chgData name="Steinar Hjelset" userId="900bcac5-039b-480b-8b37-a8273c2e007f" providerId="ADAL" clId="{2EB017BE-399F-4426-B962-F42F86178EDE}" dt="2024-06-14T09:52:25.112" v="7539"/>
          <ac:spMkLst>
            <pc:docMk/>
            <pc:sldMk cId="2522975954" sldId="309"/>
            <ac:spMk id="50" creationId="{8EEA54DF-15D8-7FD2-A745-7AC46637CC99}"/>
          </ac:spMkLst>
        </pc:spChg>
      </pc:sldChg>
      <pc:sldChg chg="add del">
        <pc:chgData name="Steinar Hjelset" userId="900bcac5-039b-480b-8b37-a8273c2e007f" providerId="ADAL" clId="{2EB017BE-399F-4426-B962-F42F86178EDE}" dt="2024-06-04T07:59:47.473" v="820" actId="47"/>
        <pc:sldMkLst>
          <pc:docMk/>
          <pc:sldMk cId="2672611655" sldId="309"/>
        </pc:sldMkLst>
      </pc:sldChg>
      <pc:sldChg chg="add del">
        <pc:chgData name="Steinar Hjelset" userId="900bcac5-039b-480b-8b37-a8273c2e007f" providerId="ADAL" clId="{2EB017BE-399F-4426-B962-F42F86178EDE}" dt="2024-06-04T07:59:47.473" v="820" actId="47"/>
        <pc:sldMkLst>
          <pc:docMk/>
          <pc:sldMk cId="874091036" sldId="310"/>
        </pc:sldMkLst>
      </pc:sldChg>
      <pc:sldChg chg="addSp delSp modSp add mod">
        <pc:chgData name="Steinar Hjelset" userId="900bcac5-039b-480b-8b37-a8273c2e007f" providerId="ADAL" clId="{2EB017BE-399F-4426-B962-F42F86178EDE}" dt="2024-06-14T09:52:25.929" v="7540"/>
        <pc:sldMkLst>
          <pc:docMk/>
          <pc:sldMk cId="3849384590" sldId="310"/>
        </pc:sldMkLst>
        <pc:spChg chg="add mod">
          <ac:chgData name="Steinar Hjelset" userId="900bcac5-039b-480b-8b37-a8273c2e007f" providerId="ADAL" clId="{2EB017BE-399F-4426-B962-F42F86178EDE}" dt="2024-06-14T09:45:44.112" v="7432" actId="1035"/>
          <ac:spMkLst>
            <pc:docMk/>
            <pc:sldMk cId="3849384590" sldId="310"/>
            <ac:spMk id="2" creationId="{7962C9ED-CE12-DB2D-9CD6-D127C92FBE41}"/>
          </ac:spMkLst>
        </pc:spChg>
        <pc:spChg chg="add del mod">
          <ac:chgData name="Steinar Hjelset" userId="900bcac5-039b-480b-8b37-a8273c2e007f" providerId="ADAL" clId="{2EB017BE-399F-4426-B962-F42F86178EDE}" dt="2024-06-13T11:51:44.734" v="3073" actId="478"/>
          <ac:spMkLst>
            <pc:docMk/>
            <pc:sldMk cId="3849384590" sldId="310"/>
            <ac:spMk id="4" creationId="{97D36640-3113-91B7-435B-15B91645E254}"/>
          </ac:spMkLst>
        </pc:spChg>
        <pc:spChg chg="add del mod">
          <ac:chgData name="Steinar Hjelset" userId="900bcac5-039b-480b-8b37-a8273c2e007f" providerId="ADAL" clId="{2EB017BE-399F-4426-B962-F42F86178EDE}" dt="2024-06-13T11:51:44.734" v="3073" actId="478"/>
          <ac:spMkLst>
            <pc:docMk/>
            <pc:sldMk cId="3849384590" sldId="310"/>
            <ac:spMk id="6" creationId="{61BC6CA4-3FE4-B5AA-B147-03C0ABED6F99}"/>
          </ac:spMkLst>
        </pc:spChg>
        <pc:spChg chg="add del mod">
          <ac:chgData name="Steinar Hjelset" userId="900bcac5-039b-480b-8b37-a8273c2e007f" providerId="ADAL" clId="{2EB017BE-399F-4426-B962-F42F86178EDE}" dt="2024-06-13T11:51:44.734" v="3073" actId="478"/>
          <ac:spMkLst>
            <pc:docMk/>
            <pc:sldMk cId="3849384590" sldId="310"/>
            <ac:spMk id="8" creationId="{61C322F0-18B4-399E-22ED-30DDA25DEC2D}"/>
          </ac:spMkLst>
        </pc:spChg>
        <pc:spChg chg="add del mod">
          <ac:chgData name="Steinar Hjelset" userId="900bcac5-039b-480b-8b37-a8273c2e007f" providerId="ADAL" clId="{2EB017BE-399F-4426-B962-F42F86178EDE}" dt="2024-06-14T09:50:34.808" v="7517" actId="478"/>
          <ac:spMkLst>
            <pc:docMk/>
            <pc:sldMk cId="3849384590" sldId="310"/>
            <ac:spMk id="9" creationId="{B98F413D-97A7-9059-3409-E5D4905F242B}"/>
          </ac:spMkLst>
        </pc:spChg>
        <pc:spChg chg="add del mod">
          <ac:chgData name="Steinar Hjelset" userId="900bcac5-039b-480b-8b37-a8273c2e007f" providerId="ADAL" clId="{2EB017BE-399F-4426-B962-F42F86178EDE}" dt="2024-06-13T12:19:22.837" v="3829" actId="478"/>
          <ac:spMkLst>
            <pc:docMk/>
            <pc:sldMk cId="3849384590" sldId="310"/>
            <ac:spMk id="10" creationId="{868F7C84-2BEC-A817-368F-23CAEEEBB91C}"/>
          </ac:spMkLst>
        </pc:spChg>
        <pc:spChg chg="add del mod">
          <ac:chgData name="Steinar Hjelset" userId="900bcac5-039b-480b-8b37-a8273c2e007f" providerId="ADAL" clId="{2EB017BE-399F-4426-B962-F42F86178EDE}" dt="2024-06-13T12:19:22.837" v="3829" actId="478"/>
          <ac:spMkLst>
            <pc:docMk/>
            <pc:sldMk cId="3849384590" sldId="310"/>
            <ac:spMk id="11" creationId="{0CC28122-FEB2-3459-E9B0-00C57FF06045}"/>
          </ac:spMkLst>
        </pc:spChg>
        <pc:spChg chg="add del mod">
          <ac:chgData name="Steinar Hjelset" userId="900bcac5-039b-480b-8b37-a8273c2e007f" providerId="ADAL" clId="{2EB017BE-399F-4426-B962-F42F86178EDE}" dt="2024-06-14T09:50:34.808" v="7517" actId="478"/>
          <ac:spMkLst>
            <pc:docMk/>
            <pc:sldMk cId="3849384590" sldId="310"/>
            <ac:spMk id="12" creationId="{29CEA648-C47E-B789-E8FE-17B99C821E8C}"/>
          </ac:spMkLst>
        </pc:spChg>
        <pc:spChg chg="del mod">
          <ac:chgData name="Steinar Hjelset" userId="900bcac5-039b-480b-8b37-a8273c2e007f" providerId="ADAL" clId="{2EB017BE-399F-4426-B962-F42F86178EDE}" dt="2024-06-14T09:45:29.587" v="7415" actId="478"/>
          <ac:spMkLst>
            <pc:docMk/>
            <pc:sldMk cId="3849384590" sldId="310"/>
            <ac:spMk id="14" creationId="{3AF5F10E-C20A-C922-6322-6BF1B07E9779}"/>
          </ac:spMkLst>
        </pc:spChg>
        <pc:spChg chg="del mod">
          <ac:chgData name="Steinar Hjelset" userId="900bcac5-039b-480b-8b37-a8273c2e007f" providerId="ADAL" clId="{2EB017BE-399F-4426-B962-F42F86178EDE}" dt="2024-06-14T09:45:29.587" v="7415" actId="478"/>
          <ac:spMkLst>
            <pc:docMk/>
            <pc:sldMk cId="3849384590" sldId="310"/>
            <ac:spMk id="15" creationId="{DC98378C-1DA2-3C0F-E4EE-59D78CB72717}"/>
          </ac:spMkLst>
        </pc:spChg>
        <pc:spChg chg="del">
          <ac:chgData name="Steinar Hjelset" userId="900bcac5-039b-480b-8b37-a8273c2e007f" providerId="ADAL" clId="{2EB017BE-399F-4426-B962-F42F86178EDE}" dt="2024-06-14T09:45:29.587" v="7415" actId="478"/>
          <ac:spMkLst>
            <pc:docMk/>
            <pc:sldMk cId="3849384590" sldId="310"/>
            <ac:spMk id="16" creationId="{01E588E5-7AF4-1674-8DF1-E57B614A8AB4}"/>
          </ac:spMkLst>
        </pc:spChg>
        <pc:spChg chg="del">
          <ac:chgData name="Steinar Hjelset" userId="900bcac5-039b-480b-8b37-a8273c2e007f" providerId="ADAL" clId="{2EB017BE-399F-4426-B962-F42F86178EDE}" dt="2024-06-14T09:45:29.587" v="7415" actId="478"/>
          <ac:spMkLst>
            <pc:docMk/>
            <pc:sldMk cId="3849384590" sldId="310"/>
            <ac:spMk id="17" creationId="{D26293D6-194F-A497-C049-D10C7E78AE3C}"/>
          </ac:spMkLst>
        </pc:spChg>
        <pc:spChg chg="del">
          <ac:chgData name="Steinar Hjelset" userId="900bcac5-039b-480b-8b37-a8273c2e007f" providerId="ADAL" clId="{2EB017BE-399F-4426-B962-F42F86178EDE}" dt="2024-06-14T09:45:29.587" v="7415" actId="478"/>
          <ac:spMkLst>
            <pc:docMk/>
            <pc:sldMk cId="3849384590" sldId="310"/>
            <ac:spMk id="18" creationId="{A172FB1E-4AB6-E4AB-C942-22AF758206EF}"/>
          </ac:spMkLst>
        </pc:spChg>
        <pc:spChg chg="add del mod">
          <ac:chgData name="Steinar Hjelset" userId="900bcac5-039b-480b-8b37-a8273c2e007f" providerId="ADAL" clId="{2EB017BE-399F-4426-B962-F42F86178EDE}" dt="2024-06-13T12:19:25.661" v="3830" actId="478"/>
          <ac:spMkLst>
            <pc:docMk/>
            <pc:sldMk cId="3849384590" sldId="310"/>
            <ac:spMk id="19" creationId="{38B834F3-EF9E-512C-E8DD-D541341E3014}"/>
          </ac:spMkLst>
        </pc:spChg>
        <pc:spChg chg="del">
          <ac:chgData name="Steinar Hjelset" userId="900bcac5-039b-480b-8b37-a8273c2e007f" providerId="ADAL" clId="{2EB017BE-399F-4426-B962-F42F86178EDE}" dt="2024-06-07T08:04:42.139" v="1476" actId="478"/>
          <ac:spMkLst>
            <pc:docMk/>
            <pc:sldMk cId="3849384590" sldId="310"/>
            <ac:spMk id="20" creationId="{803D0858-0EF2-BBBE-DFDA-DE8CB209AD8F}"/>
          </ac:spMkLst>
        </pc:spChg>
        <pc:spChg chg="add del mod">
          <ac:chgData name="Steinar Hjelset" userId="900bcac5-039b-480b-8b37-a8273c2e007f" providerId="ADAL" clId="{2EB017BE-399F-4426-B962-F42F86178EDE}" dt="2024-06-13T12:19:25.661" v="3830" actId="478"/>
          <ac:spMkLst>
            <pc:docMk/>
            <pc:sldMk cId="3849384590" sldId="310"/>
            <ac:spMk id="22" creationId="{4FE7DB12-CEBF-D482-DB29-763D057D1BFC}"/>
          </ac:spMkLst>
        </pc:spChg>
        <pc:spChg chg="add del mod">
          <ac:chgData name="Steinar Hjelset" userId="900bcac5-039b-480b-8b37-a8273c2e007f" providerId="ADAL" clId="{2EB017BE-399F-4426-B962-F42F86178EDE}" dt="2024-06-14T09:50:34.808" v="7517" actId="478"/>
          <ac:spMkLst>
            <pc:docMk/>
            <pc:sldMk cId="3849384590" sldId="310"/>
            <ac:spMk id="23" creationId="{E9325BC2-EC1F-B12F-AC8F-27F4C68DB0F7}"/>
          </ac:spMkLst>
        </pc:spChg>
        <pc:spChg chg="add del mod">
          <ac:chgData name="Steinar Hjelset" userId="900bcac5-039b-480b-8b37-a8273c2e007f" providerId="ADAL" clId="{2EB017BE-399F-4426-B962-F42F86178EDE}" dt="2024-06-14T09:50:34.808" v="7517" actId="478"/>
          <ac:spMkLst>
            <pc:docMk/>
            <pc:sldMk cId="3849384590" sldId="310"/>
            <ac:spMk id="24" creationId="{C7910262-1980-905B-F2CE-C04D9F8BD5C5}"/>
          </ac:spMkLst>
        </pc:spChg>
        <pc:spChg chg="add mod">
          <ac:chgData name="Steinar Hjelset" userId="900bcac5-039b-480b-8b37-a8273c2e007f" providerId="ADAL" clId="{2EB017BE-399F-4426-B962-F42F86178EDE}" dt="2024-06-14T09:45:52.359" v="7434" actId="108"/>
          <ac:spMkLst>
            <pc:docMk/>
            <pc:sldMk cId="3849384590" sldId="310"/>
            <ac:spMk id="25" creationId="{E0EE2B69-C28F-5BE9-4C4A-1FE86BE6D9FA}"/>
          </ac:spMkLst>
        </pc:spChg>
        <pc:spChg chg="add mod">
          <ac:chgData name="Steinar Hjelset" userId="900bcac5-039b-480b-8b37-a8273c2e007f" providerId="ADAL" clId="{2EB017BE-399F-4426-B962-F42F86178EDE}" dt="2024-06-14T09:45:29.949" v="7416"/>
          <ac:spMkLst>
            <pc:docMk/>
            <pc:sldMk cId="3849384590" sldId="310"/>
            <ac:spMk id="26" creationId="{74A33DE5-6FA4-B0F5-DE9F-32CEEB1BDC65}"/>
          </ac:spMkLst>
        </pc:spChg>
        <pc:spChg chg="add mod">
          <ac:chgData name="Steinar Hjelset" userId="900bcac5-039b-480b-8b37-a8273c2e007f" providerId="ADAL" clId="{2EB017BE-399F-4426-B962-F42F86178EDE}" dt="2024-06-14T09:45:29.949" v="7416"/>
          <ac:spMkLst>
            <pc:docMk/>
            <pc:sldMk cId="3849384590" sldId="310"/>
            <ac:spMk id="27" creationId="{B4DA4C81-B463-8449-7BAD-F8F2F2896C7A}"/>
          </ac:spMkLst>
        </pc:spChg>
        <pc:spChg chg="add mod">
          <ac:chgData name="Steinar Hjelset" userId="900bcac5-039b-480b-8b37-a8273c2e007f" providerId="ADAL" clId="{2EB017BE-399F-4426-B962-F42F86178EDE}" dt="2024-06-14T09:45:29.949" v="7416"/>
          <ac:spMkLst>
            <pc:docMk/>
            <pc:sldMk cId="3849384590" sldId="310"/>
            <ac:spMk id="28" creationId="{E554FB55-95DF-58F1-889C-D0B7B5FA4A6A}"/>
          </ac:spMkLst>
        </pc:spChg>
        <pc:spChg chg="add mod">
          <ac:chgData name="Steinar Hjelset" userId="900bcac5-039b-480b-8b37-a8273c2e007f" providerId="ADAL" clId="{2EB017BE-399F-4426-B962-F42F86178EDE}" dt="2024-06-14T09:45:29.949" v="7416"/>
          <ac:spMkLst>
            <pc:docMk/>
            <pc:sldMk cId="3849384590" sldId="310"/>
            <ac:spMk id="29" creationId="{34BBA687-12F7-63B4-3FC2-6258EAB58266}"/>
          </ac:spMkLst>
        </pc:spChg>
        <pc:spChg chg="add mod">
          <ac:chgData name="Steinar Hjelset" userId="900bcac5-039b-480b-8b37-a8273c2e007f" providerId="ADAL" clId="{2EB017BE-399F-4426-B962-F42F86178EDE}" dt="2024-06-14T09:45:54.740" v="7435" actId="108"/>
          <ac:spMkLst>
            <pc:docMk/>
            <pc:sldMk cId="3849384590" sldId="310"/>
            <ac:spMk id="30" creationId="{E1137937-432A-CF7B-D204-1CDAAEC11A24}"/>
          </ac:spMkLst>
        </pc:spChg>
        <pc:spChg chg="add del mod">
          <ac:chgData name="Steinar Hjelset" userId="900bcac5-039b-480b-8b37-a8273c2e007f" providerId="ADAL" clId="{2EB017BE-399F-4426-B962-F42F86178EDE}" dt="2024-06-14T09:45:46.306" v="7433" actId="478"/>
          <ac:spMkLst>
            <pc:docMk/>
            <pc:sldMk cId="3849384590" sldId="310"/>
            <ac:spMk id="31" creationId="{746DFCFF-2D2B-DA97-3EF3-2A5886377AD5}"/>
          </ac:spMkLst>
        </pc:spChg>
        <pc:spChg chg="add del mod">
          <ac:chgData name="Steinar Hjelset" userId="900bcac5-039b-480b-8b37-a8273c2e007f" providerId="ADAL" clId="{2EB017BE-399F-4426-B962-F42F86178EDE}" dt="2024-06-14T09:50:39.405" v="7518" actId="478"/>
          <ac:spMkLst>
            <pc:docMk/>
            <pc:sldMk cId="3849384590" sldId="310"/>
            <ac:spMk id="33" creationId="{947A9874-DA47-5DD8-79E0-F8EAC2D7E133}"/>
          </ac:spMkLst>
        </pc:spChg>
        <pc:spChg chg="add del mod">
          <ac:chgData name="Steinar Hjelset" userId="900bcac5-039b-480b-8b37-a8273c2e007f" providerId="ADAL" clId="{2EB017BE-399F-4426-B962-F42F86178EDE}" dt="2024-06-14T09:50:39.405" v="7518" actId="478"/>
          <ac:spMkLst>
            <pc:docMk/>
            <pc:sldMk cId="3849384590" sldId="310"/>
            <ac:spMk id="35" creationId="{266F6742-15B3-BC9A-6D2F-3440F2742E11}"/>
          </ac:spMkLst>
        </pc:spChg>
        <pc:spChg chg="del">
          <ac:chgData name="Steinar Hjelset" userId="900bcac5-039b-480b-8b37-a8273c2e007f" providerId="ADAL" clId="{2EB017BE-399F-4426-B962-F42F86178EDE}" dt="2024-06-13T11:51:40.856" v="3072" actId="478"/>
          <ac:spMkLst>
            <pc:docMk/>
            <pc:sldMk cId="3849384590" sldId="310"/>
            <ac:spMk id="37" creationId="{6F60876E-93E7-6371-A0BE-CE8F923C660C}"/>
          </ac:spMkLst>
        </pc:spChg>
        <pc:spChg chg="del">
          <ac:chgData name="Steinar Hjelset" userId="900bcac5-039b-480b-8b37-a8273c2e007f" providerId="ADAL" clId="{2EB017BE-399F-4426-B962-F42F86178EDE}" dt="2024-06-13T11:51:40.856" v="3072" actId="478"/>
          <ac:spMkLst>
            <pc:docMk/>
            <pc:sldMk cId="3849384590" sldId="310"/>
            <ac:spMk id="38" creationId="{DFD9D1AE-2AF8-9FCC-3770-2F0B434D424B}"/>
          </ac:spMkLst>
        </pc:spChg>
        <pc:spChg chg="del">
          <ac:chgData name="Steinar Hjelset" userId="900bcac5-039b-480b-8b37-a8273c2e007f" providerId="ADAL" clId="{2EB017BE-399F-4426-B962-F42F86178EDE}" dt="2024-06-13T11:51:40.856" v="3072" actId="478"/>
          <ac:spMkLst>
            <pc:docMk/>
            <pc:sldMk cId="3849384590" sldId="310"/>
            <ac:spMk id="39" creationId="{C0B0F27C-2E7B-ED35-8322-E90B62E6E6D5}"/>
          </ac:spMkLst>
        </pc:spChg>
        <pc:spChg chg="del">
          <ac:chgData name="Steinar Hjelset" userId="900bcac5-039b-480b-8b37-a8273c2e007f" providerId="ADAL" clId="{2EB017BE-399F-4426-B962-F42F86178EDE}" dt="2024-06-13T11:51:40.856" v="3072" actId="478"/>
          <ac:spMkLst>
            <pc:docMk/>
            <pc:sldMk cId="3849384590" sldId="310"/>
            <ac:spMk id="40" creationId="{15A81045-4167-DF3B-C54B-155F4FC5EBC6}"/>
          </ac:spMkLst>
        </pc:spChg>
        <pc:spChg chg="add del mod">
          <ac:chgData name="Steinar Hjelset" userId="900bcac5-039b-480b-8b37-a8273c2e007f" providerId="ADAL" clId="{2EB017BE-399F-4426-B962-F42F86178EDE}" dt="2024-06-14T09:50:39.405" v="7518" actId="478"/>
          <ac:spMkLst>
            <pc:docMk/>
            <pc:sldMk cId="3849384590" sldId="310"/>
            <ac:spMk id="41" creationId="{7A744494-4C6B-273E-F09F-28C5C91DEB27}"/>
          </ac:spMkLst>
        </pc:spChg>
        <pc:spChg chg="del">
          <ac:chgData name="Steinar Hjelset" userId="900bcac5-039b-480b-8b37-a8273c2e007f" providerId="ADAL" clId="{2EB017BE-399F-4426-B962-F42F86178EDE}" dt="2024-06-07T08:04:42.139" v="1476" actId="478"/>
          <ac:spMkLst>
            <pc:docMk/>
            <pc:sldMk cId="3849384590" sldId="310"/>
            <ac:spMk id="42" creationId="{0627801D-76F7-38A7-9E86-573A251216BB}"/>
          </ac:spMkLst>
        </pc:spChg>
        <pc:spChg chg="del">
          <ac:chgData name="Steinar Hjelset" userId="900bcac5-039b-480b-8b37-a8273c2e007f" providerId="ADAL" clId="{2EB017BE-399F-4426-B962-F42F86178EDE}" dt="2024-06-07T08:04:42.139" v="1476" actId="478"/>
          <ac:spMkLst>
            <pc:docMk/>
            <pc:sldMk cId="3849384590" sldId="310"/>
            <ac:spMk id="43" creationId="{8DF751D9-8BCC-5075-6872-B11F9A556086}"/>
          </ac:spMkLst>
        </pc:spChg>
        <pc:spChg chg="del">
          <ac:chgData name="Steinar Hjelset" userId="900bcac5-039b-480b-8b37-a8273c2e007f" providerId="ADAL" clId="{2EB017BE-399F-4426-B962-F42F86178EDE}" dt="2024-06-07T08:04:42.139" v="1476" actId="478"/>
          <ac:spMkLst>
            <pc:docMk/>
            <pc:sldMk cId="3849384590" sldId="310"/>
            <ac:spMk id="44" creationId="{23084220-EFA4-26C6-E2BC-6C4BA0A9335E}"/>
          </ac:spMkLst>
        </pc:spChg>
        <pc:spChg chg="add mod">
          <ac:chgData name="Steinar Hjelset" userId="900bcac5-039b-480b-8b37-a8273c2e007f" providerId="ADAL" clId="{2EB017BE-399F-4426-B962-F42F86178EDE}" dt="2024-06-14T09:52:25.929" v="7540"/>
          <ac:spMkLst>
            <pc:docMk/>
            <pc:sldMk cId="3849384590" sldId="310"/>
            <ac:spMk id="45" creationId="{CAFC66A4-DEEF-F0AC-1016-A2190E08734A}"/>
          </ac:spMkLst>
        </pc:spChg>
        <pc:spChg chg="add mod">
          <ac:chgData name="Steinar Hjelset" userId="900bcac5-039b-480b-8b37-a8273c2e007f" providerId="ADAL" clId="{2EB017BE-399F-4426-B962-F42F86178EDE}" dt="2024-06-14T09:52:25.929" v="7540"/>
          <ac:spMkLst>
            <pc:docMk/>
            <pc:sldMk cId="3849384590" sldId="310"/>
            <ac:spMk id="46" creationId="{1F69352A-96CA-9AF6-7E9A-50A4C2555247}"/>
          </ac:spMkLst>
        </pc:spChg>
        <pc:spChg chg="add mod">
          <ac:chgData name="Steinar Hjelset" userId="900bcac5-039b-480b-8b37-a8273c2e007f" providerId="ADAL" clId="{2EB017BE-399F-4426-B962-F42F86178EDE}" dt="2024-06-14T09:52:25.929" v="7540"/>
          <ac:spMkLst>
            <pc:docMk/>
            <pc:sldMk cId="3849384590" sldId="310"/>
            <ac:spMk id="47" creationId="{68E8B6CD-3480-7B7E-00BF-E2D13E32DF9C}"/>
          </ac:spMkLst>
        </pc:spChg>
        <pc:spChg chg="add mod">
          <ac:chgData name="Steinar Hjelset" userId="900bcac5-039b-480b-8b37-a8273c2e007f" providerId="ADAL" clId="{2EB017BE-399F-4426-B962-F42F86178EDE}" dt="2024-06-14T09:52:25.929" v="7540"/>
          <ac:spMkLst>
            <pc:docMk/>
            <pc:sldMk cId="3849384590" sldId="310"/>
            <ac:spMk id="48" creationId="{C88FF31C-77F5-1F22-4BBD-0EA9995F2A18}"/>
          </ac:spMkLst>
        </pc:spChg>
      </pc:sldChg>
      <pc:sldChg chg="add del">
        <pc:chgData name="Steinar Hjelset" userId="900bcac5-039b-480b-8b37-a8273c2e007f" providerId="ADAL" clId="{2EB017BE-399F-4426-B962-F42F86178EDE}" dt="2024-06-04T07:59:47.473" v="820" actId="47"/>
        <pc:sldMkLst>
          <pc:docMk/>
          <pc:sldMk cId="3740592833" sldId="311"/>
        </pc:sldMkLst>
      </pc:sldChg>
      <pc:sldChg chg="addSp delSp modSp add mod">
        <pc:chgData name="Steinar Hjelset" userId="900bcac5-039b-480b-8b37-a8273c2e007f" providerId="ADAL" clId="{2EB017BE-399F-4426-B962-F42F86178EDE}" dt="2024-06-14T09:52:26.964" v="7541"/>
        <pc:sldMkLst>
          <pc:docMk/>
          <pc:sldMk cId="4237713414" sldId="311"/>
        </pc:sldMkLst>
        <pc:spChg chg="add del mod">
          <ac:chgData name="Steinar Hjelset" userId="900bcac5-039b-480b-8b37-a8273c2e007f" providerId="ADAL" clId="{2EB017BE-399F-4426-B962-F42F86178EDE}" dt="2024-06-13T11:51:53.775" v="3076" actId="478"/>
          <ac:spMkLst>
            <pc:docMk/>
            <pc:sldMk cId="4237713414" sldId="311"/>
            <ac:spMk id="3" creationId="{315F18FE-0655-1243-2171-7037B5031ED6}"/>
          </ac:spMkLst>
        </pc:spChg>
        <pc:spChg chg="add del mod">
          <ac:chgData name="Steinar Hjelset" userId="900bcac5-039b-480b-8b37-a8273c2e007f" providerId="ADAL" clId="{2EB017BE-399F-4426-B962-F42F86178EDE}" dt="2024-06-13T11:51:53.775" v="3076" actId="478"/>
          <ac:spMkLst>
            <pc:docMk/>
            <pc:sldMk cId="4237713414" sldId="311"/>
            <ac:spMk id="5" creationId="{CACC270A-7D94-8AB5-4426-ADD53D10888D}"/>
          </ac:spMkLst>
        </pc:spChg>
        <pc:spChg chg="add del mod">
          <ac:chgData name="Steinar Hjelset" userId="900bcac5-039b-480b-8b37-a8273c2e007f" providerId="ADAL" clId="{2EB017BE-399F-4426-B962-F42F86178EDE}" dt="2024-06-13T11:51:53.775" v="3076" actId="478"/>
          <ac:spMkLst>
            <pc:docMk/>
            <pc:sldMk cId="4237713414" sldId="311"/>
            <ac:spMk id="7" creationId="{5BFB344F-7BB9-5317-8FC7-57A14510164B}"/>
          </ac:spMkLst>
        </pc:spChg>
        <pc:spChg chg="add del mod">
          <ac:chgData name="Steinar Hjelset" userId="900bcac5-039b-480b-8b37-a8273c2e007f" providerId="ADAL" clId="{2EB017BE-399F-4426-B962-F42F86178EDE}" dt="2024-06-14T09:50:45.715" v="7519" actId="478"/>
          <ac:spMkLst>
            <pc:docMk/>
            <pc:sldMk cId="4237713414" sldId="311"/>
            <ac:spMk id="8" creationId="{B22A069B-E29A-AAB5-B445-CB65ACABF733}"/>
          </ac:spMkLst>
        </pc:spChg>
        <pc:spChg chg="add del mod">
          <ac:chgData name="Steinar Hjelset" userId="900bcac5-039b-480b-8b37-a8273c2e007f" providerId="ADAL" clId="{2EB017BE-399F-4426-B962-F42F86178EDE}" dt="2024-06-13T12:19:29.811" v="3832" actId="478"/>
          <ac:spMkLst>
            <pc:docMk/>
            <pc:sldMk cId="4237713414" sldId="311"/>
            <ac:spMk id="9" creationId="{F23489FD-AF75-9B3A-8861-B15D7E806BD8}"/>
          </ac:spMkLst>
        </pc:spChg>
        <pc:spChg chg="add del mod">
          <ac:chgData name="Steinar Hjelset" userId="900bcac5-039b-480b-8b37-a8273c2e007f" providerId="ADAL" clId="{2EB017BE-399F-4426-B962-F42F86178EDE}" dt="2024-06-13T12:19:29.811" v="3832" actId="478"/>
          <ac:spMkLst>
            <pc:docMk/>
            <pc:sldMk cId="4237713414" sldId="311"/>
            <ac:spMk id="10" creationId="{810CD2F5-083D-BA1B-967B-5841F36FC7A3}"/>
          </ac:spMkLst>
        </pc:spChg>
        <pc:spChg chg="add del mod">
          <ac:chgData name="Steinar Hjelset" userId="900bcac5-039b-480b-8b37-a8273c2e007f" providerId="ADAL" clId="{2EB017BE-399F-4426-B962-F42F86178EDE}" dt="2024-06-14T09:50:45.715" v="7519" actId="478"/>
          <ac:spMkLst>
            <pc:docMk/>
            <pc:sldMk cId="4237713414" sldId="311"/>
            <ac:spMk id="11" creationId="{E8CBB900-60E1-B616-F273-19CC25A253C5}"/>
          </ac:spMkLst>
        </pc:spChg>
        <pc:spChg chg="add del mod">
          <ac:chgData name="Steinar Hjelset" userId="900bcac5-039b-480b-8b37-a8273c2e007f" providerId="ADAL" clId="{2EB017BE-399F-4426-B962-F42F86178EDE}" dt="2024-06-13T12:19:32.751" v="3833" actId="478"/>
          <ac:spMkLst>
            <pc:docMk/>
            <pc:sldMk cId="4237713414" sldId="311"/>
            <ac:spMk id="13" creationId="{5BDCCF93-4752-D304-5BC4-B701B4F44F64}"/>
          </ac:spMkLst>
        </pc:spChg>
        <pc:spChg chg="del mod">
          <ac:chgData name="Steinar Hjelset" userId="900bcac5-039b-480b-8b37-a8273c2e007f" providerId="ADAL" clId="{2EB017BE-399F-4426-B962-F42F86178EDE}" dt="2024-06-14T09:46:12.838" v="7436" actId="478"/>
          <ac:spMkLst>
            <pc:docMk/>
            <pc:sldMk cId="4237713414" sldId="311"/>
            <ac:spMk id="14" creationId="{3AF5F10E-C20A-C922-6322-6BF1B07E9779}"/>
          </ac:spMkLst>
        </pc:spChg>
        <pc:spChg chg="del">
          <ac:chgData name="Steinar Hjelset" userId="900bcac5-039b-480b-8b37-a8273c2e007f" providerId="ADAL" clId="{2EB017BE-399F-4426-B962-F42F86178EDE}" dt="2024-06-14T09:46:12.838" v="7436" actId="478"/>
          <ac:spMkLst>
            <pc:docMk/>
            <pc:sldMk cId="4237713414" sldId="311"/>
            <ac:spMk id="15" creationId="{DC98378C-1DA2-3C0F-E4EE-59D78CB72717}"/>
          </ac:spMkLst>
        </pc:spChg>
        <pc:spChg chg="del mod">
          <ac:chgData name="Steinar Hjelset" userId="900bcac5-039b-480b-8b37-a8273c2e007f" providerId="ADAL" clId="{2EB017BE-399F-4426-B962-F42F86178EDE}" dt="2024-06-14T09:46:12.838" v="7436" actId="478"/>
          <ac:spMkLst>
            <pc:docMk/>
            <pc:sldMk cId="4237713414" sldId="311"/>
            <ac:spMk id="16" creationId="{01E588E5-7AF4-1674-8DF1-E57B614A8AB4}"/>
          </ac:spMkLst>
        </pc:spChg>
        <pc:spChg chg="del">
          <ac:chgData name="Steinar Hjelset" userId="900bcac5-039b-480b-8b37-a8273c2e007f" providerId="ADAL" clId="{2EB017BE-399F-4426-B962-F42F86178EDE}" dt="2024-06-14T09:46:12.838" v="7436" actId="478"/>
          <ac:spMkLst>
            <pc:docMk/>
            <pc:sldMk cId="4237713414" sldId="311"/>
            <ac:spMk id="17" creationId="{D26293D6-194F-A497-C049-D10C7E78AE3C}"/>
          </ac:spMkLst>
        </pc:spChg>
        <pc:spChg chg="del">
          <ac:chgData name="Steinar Hjelset" userId="900bcac5-039b-480b-8b37-a8273c2e007f" providerId="ADAL" clId="{2EB017BE-399F-4426-B962-F42F86178EDE}" dt="2024-06-14T09:46:12.838" v="7436" actId="478"/>
          <ac:spMkLst>
            <pc:docMk/>
            <pc:sldMk cId="4237713414" sldId="311"/>
            <ac:spMk id="18" creationId="{A172FB1E-4AB6-E4AB-C942-22AF758206EF}"/>
          </ac:spMkLst>
        </pc:spChg>
        <pc:spChg chg="mod">
          <ac:chgData name="Steinar Hjelset" userId="900bcac5-039b-480b-8b37-a8273c2e007f" providerId="ADAL" clId="{2EB017BE-399F-4426-B962-F42F86178EDE}" dt="2024-06-14T09:46:25.935" v="7448" actId="1035"/>
          <ac:spMkLst>
            <pc:docMk/>
            <pc:sldMk cId="4237713414" sldId="311"/>
            <ac:spMk id="20" creationId="{803D0858-0EF2-BBBE-DFDA-DE8CB209AD8F}"/>
          </ac:spMkLst>
        </pc:spChg>
        <pc:spChg chg="add del mod">
          <ac:chgData name="Steinar Hjelset" userId="900bcac5-039b-480b-8b37-a8273c2e007f" providerId="ADAL" clId="{2EB017BE-399F-4426-B962-F42F86178EDE}" dt="2024-06-13T12:19:32.751" v="3833" actId="478"/>
          <ac:spMkLst>
            <pc:docMk/>
            <pc:sldMk cId="4237713414" sldId="311"/>
            <ac:spMk id="21" creationId="{0713584D-C565-8EC5-DD0C-A6B90B5C0E86}"/>
          </ac:spMkLst>
        </pc:spChg>
        <pc:spChg chg="add del mod">
          <ac:chgData name="Steinar Hjelset" userId="900bcac5-039b-480b-8b37-a8273c2e007f" providerId="ADAL" clId="{2EB017BE-399F-4426-B962-F42F86178EDE}" dt="2024-06-14T09:50:45.715" v="7519" actId="478"/>
          <ac:spMkLst>
            <pc:docMk/>
            <pc:sldMk cId="4237713414" sldId="311"/>
            <ac:spMk id="22" creationId="{A8A94F52-CBC6-1FBE-F7D8-25D9FD42E576}"/>
          </ac:spMkLst>
        </pc:spChg>
        <pc:spChg chg="add del mod">
          <ac:chgData name="Steinar Hjelset" userId="900bcac5-039b-480b-8b37-a8273c2e007f" providerId="ADAL" clId="{2EB017BE-399F-4426-B962-F42F86178EDE}" dt="2024-06-14T09:50:45.715" v="7519" actId="478"/>
          <ac:spMkLst>
            <pc:docMk/>
            <pc:sldMk cId="4237713414" sldId="311"/>
            <ac:spMk id="23" creationId="{059FDD0F-6597-92EC-28C1-D3CD9BA5AD57}"/>
          </ac:spMkLst>
        </pc:spChg>
        <pc:spChg chg="add mod">
          <ac:chgData name="Steinar Hjelset" userId="900bcac5-039b-480b-8b37-a8273c2e007f" providerId="ADAL" clId="{2EB017BE-399F-4426-B962-F42F86178EDE}" dt="2024-06-14T09:46:38.318" v="7451" actId="108"/>
          <ac:spMkLst>
            <pc:docMk/>
            <pc:sldMk cId="4237713414" sldId="311"/>
            <ac:spMk id="24" creationId="{20E0DACF-01DC-B35A-209E-A38BA13BC75F}"/>
          </ac:spMkLst>
        </pc:spChg>
        <pc:spChg chg="add mod">
          <ac:chgData name="Steinar Hjelset" userId="900bcac5-039b-480b-8b37-a8273c2e007f" providerId="ADAL" clId="{2EB017BE-399F-4426-B962-F42F86178EDE}" dt="2024-06-14T09:46:13.269" v="7437"/>
          <ac:spMkLst>
            <pc:docMk/>
            <pc:sldMk cId="4237713414" sldId="311"/>
            <ac:spMk id="25" creationId="{092A3095-CF20-CE64-BFF5-EED911FF1681}"/>
          </ac:spMkLst>
        </pc:spChg>
        <pc:spChg chg="add mod">
          <ac:chgData name="Steinar Hjelset" userId="900bcac5-039b-480b-8b37-a8273c2e007f" providerId="ADAL" clId="{2EB017BE-399F-4426-B962-F42F86178EDE}" dt="2024-06-14T09:46:35.783" v="7450" actId="108"/>
          <ac:spMkLst>
            <pc:docMk/>
            <pc:sldMk cId="4237713414" sldId="311"/>
            <ac:spMk id="26" creationId="{ACD62A7E-1A4C-49A0-3FEC-177D903EB7E9}"/>
          </ac:spMkLst>
        </pc:spChg>
        <pc:spChg chg="add mod">
          <ac:chgData name="Steinar Hjelset" userId="900bcac5-039b-480b-8b37-a8273c2e007f" providerId="ADAL" clId="{2EB017BE-399F-4426-B962-F42F86178EDE}" dt="2024-06-14T09:46:13.269" v="7437"/>
          <ac:spMkLst>
            <pc:docMk/>
            <pc:sldMk cId="4237713414" sldId="311"/>
            <ac:spMk id="27" creationId="{DAA53845-FF82-7F43-82E0-8FBA8AEC67AA}"/>
          </ac:spMkLst>
        </pc:spChg>
        <pc:spChg chg="add mod">
          <ac:chgData name="Steinar Hjelset" userId="900bcac5-039b-480b-8b37-a8273c2e007f" providerId="ADAL" clId="{2EB017BE-399F-4426-B962-F42F86178EDE}" dt="2024-06-14T09:46:13.269" v="7437"/>
          <ac:spMkLst>
            <pc:docMk/>
            <pc:sldMk cId="4237713414" sldId="311"/>
            <ac:spMk id="28" creationId="{B237B316-1BD5-CBE7-0145-7E94D00D357B}"/>
          </ac:spMkLst>
        </pc:spChg>
        <pc:spChg chg="add mod">
          <ac:chgData name="Steinar Hjelset" userId="900bcac5-039b-480b-8b37-a8273c2e007f" providerId="ADAL" clId="{2EB017BE-399F-4426-B962-F42F86178EDE}" dt="2024-06-14T09:46:13.269" v="7437"/>
          <ac:spMkLst>
            <pc:docMk/>
            <pc:sldMk cId="4237713414" sldId="311"/>
            <ac:spMk id="29" creationId="{11649D93-A094-FFA9-E868-53604C14FADE}"/>
          </ac:spMkLst>
        </pc:spChg>
        <pc:spChg chg="add del mod">
          <ac:chgData name="Steinar Hjelset" userId="900bcac5-039b-480b-8b37-a8273c2e007f" providerId="ADAL" clId="{2EB017BE-399F-4426-B962-F42F86178EDE}" dt="2024-06-14T09:46:28.967" v="7449" actId="478"/>
          <ac:spMkLst>
            <pc:docMk/>
            <pc:sldMk cId="4237713414" sldId="311"/>
            <ac:spMk id="30" creationId="{5D06C172-F5A2-A84B-337C-5C770A591E88}"/>
          </ac:spMkLst>
        </pc:spChg>
        <pc:spChg chg="add del mod">
          <ac:chgData name="Steinar Hjelset" userId="900bcac5-039b-480b-8b37-a8273c2e007f" providerId="ADAL" clId="{2EB017BE-399F-4426-B962-F42F86178EDE}" dt="2024-06-14T09:50:49.938" v="7520" actId="478"/>
          <ac:spMkLst>
            <pc:docMk/>
            <pc:sldMk cId="4237713414" sldId="311"/>
            <ac:spMk id="32" creationId="{ABE0F3EC-8F28-73E0-B727-25D43CB6A0E4}"/>
          </ac:spMkLst>
        </pc:spChg>
        <pc:spChg chg="add del mod">
          <ac:chgData name="Steinar Hjelset" userId="900bcac5-039b-480b-8b37-a8273c2e007f" providerId="ADAL" clId="{2EB017BE-399F-4426-B962-F42F86178EDE}" dt="2024-06-14T09:50:49.938" v="7520" actId="478"/>
          <ac:spMkLst>
            <pc:docMk/>
            <pc:sldMk cId="4237713414" sldId="311"/>
            <ac:spMk id="34" creationId="{668C4A46-0748-C405-EA27-73F534E84230}"/>
          </ac:spMkLst>
        </pc:spChg>
        <pc:spChg chg="add del mod">
          <ac:chgData name="Steinar Hjelset" userId="900bcac5-039b-480b-8b37-a8273c2e007f" providerId="ADAL" clId="{2EB017BE-399F-4426-B962-F42F86178EDE}" dt="2024-06-14T09:50:49.938" v="7520" actId="478"/>
          <ac:spMkLst>
            <pc:docMk/>
            <pc:sldMk cId="4237713414" sldId="311"/>
            <ac:spMk id="36" creationId="{3BF76C06-7BFC-3C1C-3F17-D6267CE5AEB8}"/>
          </ac:spMkLst>
        </pc:spChg>
        <pc:spChg chg="del">
          <ac:chgData name="Steinar Hjelset" userId="900bcac5-039b-480b-8b37-a8273c2e007f" providerId="ADAL" clId="{2EB017BE-399F-4426-B962-F42F86178EDE}" dt="2024-06-13T11:51:50.043" v="3075" actId="478"/>
          <ac:spMkLst>
            <pc:docMk/>
            <pc:sldMk cId="4237713414" sldId="311"/>
            <ac:spMk id="37" creationId="{6F60876E-93E7-6371-A0BE-CE8F923C660C}"/>
          </ac:spMkLst>
        </pc:spChg>
        <pc:spChg chg="del">
          <ac:chgData name="Steinar Hjelset" userId="900bcac5-039b-480b-8b37-a8273c2e007f" providerId="ADAL" clId="{2EB017BE-399F-4426-B962-F42F86178EDE}" dt="2024-06-13T11:51:50.043" v="3075" actId="478"/>
          <ac:spMkLst>
            <pc:docMk/>
            <pc:sldMk cId="4237713414" sldId="311"/>
            <ac:spMk id="38" creationId="{DFD9D1AE-2AF8-9FCC-3770-2F0B434D424B}"/>
          </ac:spMkLst>
        </pc:spChg>
        <pc:spChg chg="del">
          <ac:chgData name="Steinar Hjelset" userId="900bcac5-039b-480b-8b37-a8273c2e007f" providerId="ADAL" clId="{2EB017BE-399F-4426-B962-F42F86178EDE}" dt="2024-06-13T11:51:50.043" v="3075" actId="478"/>
          <ac:spMkLst>
            <pc:docMk/>
            <pc:sldMk cId="4237713414" sldId="311"/>
            <ac:spMk id="39" creationId="{C0B0F27C-2E7B-ED35-8322-E90B62E6E6D5}"/>
          </ac:spMkLst>
        </pc:spChg>
        <pc:spChg chg="del">
          <ac:chgData name="Steinar Hjelset" userId="900bcac5-039b-480b-8b37-a8273c2e007f" providerId="ADAL" clId="{2EB017BE-399F-4426-B962-F42F86178EDE}" dt="2024-06-13T11:51:50.043" v="3075" actId="478"/>
          <ac:spMkLst>
            <pc:docMk/>
            <pc:sldMk cId="4237713414" sldId="311"/>
            <ac:spMk id="40" creationId="{15A81045-4167-DF3B-C54B-155F4FC5EBC6}"/>
          </ac:spMkLst>
        </pc:spChg>
        <pc:spChg chg="add mod">
          <ac:chgData name="Steinar Hjelset" userId="900bcac5-039b-480b-8b37-a8273c2e007f" providerId="ADAL" clId="{2EB017BE-399F-4426-B962-F42F86178EDE}" dt="2024-06-14T09:52:26.964" v="7541"/>
          <ac:spMkLst>
            <pc:docMk/>
            <pc:sldMk cId="4237713414" sldId="311"/>
            <ac:spMk id="41" creationId="{6A5A36D8-2802-22AF-1661-A123DE68078E}"/>
          </ac:spMkLst>
        </pc:spChg>
        <pc:spChg chg="mod">
          <ac:chgData name="Steinar Hjelset" userId="900bcac5-039b-480b-8b37-a8273c2e007f" providerId="ADAL" clId="{2EB017BE-399F-4426-B962-F42F86178EDE}" dt="2024-06-14T09:46:25.935" v="7448" actId="1035"/>
          <ac:spMkLst>
            <pc:docMk/>
            <pc:sldMk cId="4237713414" sldId="311"/>
            <ac:spMk id="42" creationId="{0627801D-76F7-38A7-9E86-573A251216BB}"/>
          </ac:spMkLst>
        </pc:spChg>
        <pc:spChg chg="del">
          <ac:chgData name="Steinar Hjelset" userId="900bcac5-039b-480b-8b37-a8273c2e007f" providerId="ADAL" clId="{2EB017BE-399F-4426-B962-F42F86178EDE}" dt="2024-06-07T08:08:24.749" v="1531" actId="478"/>
          <ac:spMkLst>
            <pc:docMk/>
            <pc:sldMk cId="4237713414" sldId="311"/>
            <ac:spMk id="43" creationId="{8DF751D9-8BCC-5075-6872-B11F9A556086}"/>
          </ac:spMkLst>
        </pc:spChg>
        <pc:spChg chg="del">
          <ac:chgData name="Steinar Hjelset" userId="900bcac5-039b-480b-8b37-a8273c2e007f" providerId="ADAL" clId="{2EB017BE-399F-4426-B962-F42F86178EDE}" dt="2024-06-07T08:08:24.749" v="1531" actId="478"/>
          <ac:spMkLst>
            <pc:docMk/>
            <pc:sldMk cId="4237713414" sldId="311"/>
            <ac:spMk id="44" creationId="{23084220-EFA4-26C6-E2BC-6C4BA0A9335E}"/>
          </ac:spMkLst>
        </pc:spChg>
        <pc:spChg chg="add mod">
          <ac:chgData name="Steinar Hjelset" userId="900bcac5-039b-480b-8b37-a8273c2e007f" providerId="ADAL" clId="{2EB017BE-399F-4426-B962-F42F86178EDE}" dt="2024-06-14T09:52:26.964" v="7541"/>
          <ac:spMkLst>
            <pc:docMk/>
            <pc:sldMk cId="4237713414" sldId="311"/>
            <ac:spMk id="45" creationId="{97133093-C3BF-92F0-37F4-9DE166EA37A9}"/>
          </ac:spMkLst>
        </pc:spChg>
        <pc:spChg chg="add mod">
          <ac:chgData name="Steinar Hjelset" userId="900bcac5-039b-480b-8b37-a8273c2e007f" providerId="ADAL" clId="{2EB017BE-399F-4426-B962-F42F86178EDE}" dt="2024-06-14T09:52:26.964" v="7541"/>
          <ac:spMkLst>
            <pc:docMk/>
            <pc:sldMk cId="4237713414" sldId="311"/>
            <ac:spMk id="46" creationId="{A46F8391-1A3B-8F04-CB13-61AE6B87DAA1}"/>
          </ac:spMkLst>
        </pc:spChg>
        <pc:spChg chg="add mod">
          <ac:chgData name="Steinar Hjelset" userId="900bcac5-039b-480b-8b37-a8273c2e007f" providerId="ADAL" clId="{2EB017BE-399F-4426-B962-F42F86178EDE}" dt="2024-06-14T09:52:26.964" v="7541"/>
          <ac:spMkLst>
            <pc:docMk/>
            <pc:sldMk cId="4237713414" sldId="311"/>
            <ac:spMk id="47" creationId="{AD3A6E6D-E260-EB86-3D68-D0D9128A00A4}"/>
          </ac:spMkLst>
        </pc:spChg>
      </pc:sldChg>
      <pc:sldChg chg="add del">
        <pc:chgData name="Steinar Hjelset" userId="900bcac5-039b-480b-8b37-a8273c2e007f" providerId="ADAL" clId="{2EB017BE-399F-4426-B962-F42F86178EDE}" dt="2024-06-04T07:59:47.473" v="820" actId="47"/>
        <pc:sldMkLst>
          <pc:docMk/>
          <pc:sldMk cId="424269961" sldId="312"/>
        </pc:sldMkLst>
      </pc:sldChg>
      <pc:sldChg chg="addSp delSp modSp add mod">
        <pc:chgData name="Steinar Hjelset" userId="900bcac5-039b-480b-8b37-a8273c2e007f" providerId="ADAL" clId="{2EB017BE-399F-4426-B962-F42F86178EDE}" dt="2024-06-14T09:52:28.033" v="7542"/>
        <pc:sldMkLst>
          <pc:docMk/>
          <pc:sldMk cId="1699765315" sldId="312"/>
        </pc:sldMkLst>
        <pc:spChg chg="add del mod">
          <ac:chgData name="Steinar Hjelset" userId="900bcac5-039b-480b-8b37-a8273c2e007f" providerId="ADAL" clId="{2EB017BE-399F-4426-B962-F42F86178EDE}" dt="2024-06-13T11:52:02.367" v="3079" actId="478"/>
          <ac:spMkLst>
            <pc:docMk/>
            <pc:sldMk cId="1699765315" sldId="312"/>
            <ac:spMk id="3" creationId="{D50CA845-FF26-C5C8-B1DF-A4751DDEA79A}"/>
          </ac:spMkLst>
        </pc:spChg>
        <pc:spChg chg="add del mod">
          <ac:chgData name="Steinar Hjelset" userId="900bcac5-039b-480b-8b37-a8273c2e007f" providerId="ADAL" clId="{2EB017BE-399F-4426-B962-F42F86178EDE}" dt="2024-06-13T11:52:02.367" v="3079" actId="478"/>
          <ac:spMkLst>
            <pc:docMk/>
            <pc:sldMk cId="1699765315" sldId="312"/>
            <ac:spMk id="5" creationId="{EEF6CB01-C883-D021-1604-45C2DD791D6B}"/>
          </ac:spMkLst>
        </pc:spChg>
        <pc:spChg chg="add del mod">
          <ac:chgData name="Steinar Hjelset" userId="900bcac5-039b-480b-8b37-a8273c2e007f" providerId="ADAL" clId="{2EB017BE-399F-4426-B962-F42F86178EDE}" dt="2024-06-13T11:52:02.367" v="3079" actId="478"/>
          <ac:spMkLst>
            <pc:docMk/>
            <pc:sldMk cId="1699765315" sldId="312"/>
            <ac:spMk id="7" creationId="{D885D7A3-2AA8-7F0E-5007-B3A036362511}"/>
          </ac:spMkLst>
        </pc:spChg>
        <pc:spChg chg="add del mod">
          <ac:chgData name="Steinar Hjelset" userId="900bcac5-039b-480b-8b37-a8273c2e007f" providerId="ADAL" clId="{2EB017BE-399F-4426-B962-F42F86178EDE}" dt="2024-06-14T09:50:59.853" v="7521" actId="478"/>
          <ac:spMkLst>
            <pc:docMk/>
            <pc:sldMk cId="1699765315" sldId="312"/>
            <ac:spMk id="8" creationId="{7B35587F-95BE-F53E-AB02-71620B39ADF2}"/>
          </ac:spMkLst>
        </pc:spChg>
        <pc:spChg chg="add del mod">
          <ac:chgData name="Steinar Hjelset" userId="900bcac5-039b-480b-8b37-a8273c2e007f" providerId="ADAL" clId="{2EB017BE-399F-4426-B962-F42F86178EDE}" dt="2024-06-13T12:19:35.816" v="3835" actId="478"/>
          <ac:spMkLst>
            <pc:docMk/>
            <pc:sldMk cId="1699765315" sldId="312"/>
            <ac:spMk id="9" creationId="{F9ECDF5E-0083-85C3-684A-6B980983138E}"/>
          </ac:spMkLst>
        </pc:spChg>
        <pc:spChg chg="add del mod">
          <ac:chgData name="Steinar Hjelset" userId="900bcac5-039b-480b-8b37-a8273c2e007f" providerId="ADAL" clId="{2EB017BE-399F-4426-B962-F42F86178EDE}" dt="2024-06-13T12:19:35.816" v="3835" actId="478"/>
          <ac:spMkLst>
            <pc:docMk/>
            <pc:sldMk cId="1699765315" sldId="312"/>
            <ac:spMk id="10" creationId="{E7239B37-805A-30AD-89D0-BE990EC37D9F}"/>
          </ac:spMkLst>
        </pc:spChg>
        <pc:spChg chg="add del mod">
          <ac:chgData name="Steinar Hjelset" userId="900bcac5-039b-480b-8b37-a8273c2e007f" providerId="ADAL" clId="{2EB017BE-399F-4426-B962-F42F86178EDE}" dt="2024-06-14T09:50:59.853" v="7521" actId="478"/>
          <ac:spMkLst>
            <pc:docMk/>
            <pc:sldMk cId="1699765315" sldId="312"/>
            <ac:spMk id="11" creationId="{7327FDD0-E2F6-6329-5421-0D27088BCF4F}"/>
          </ac:spMkLst>
        </pc:spChg>
        <pc:spChg chg="add del mod">
          <ac:chgData name="Steinar Hjelset" userId="900bcac5-039b-480b-8b37-a8273c2e007f" providerId="ADAL" clId="{2EB017BE-399F-4426-B962-F42F86178EDE}" dt="2024-06-13T12:19:38.849" v="3836" actId="478"/>
          <ac:spMkLst>
            <pc:docMk/>
            <pc:sldMk cId="1699765315" sldId="312"/>
            <ac:spMk id="13" creationId="{D62E4274-10FE-2D65-146E-EFD41CA77538}"/>
          </ac:spMkLst>
        </pc:spChg>
        <pc:spChg chg="del">
          <ac:chgData name="Steinar Hjelset" userId="900bcac5-039b-480b-8b37-a8273c2e007f" providerId="ADAL" clId="{2EB017BE-399F-4426-B962-F42F86178EDE}" dt="2024-06-14T09:46:59.916" v="7452" actId="478"/>
          <ac:spMkLst>
            <pc:docMk/>
            <pc:sldMk cId="1699765315" sldId="312"/>
            <ac:spMk id="14" creationId="{3AF5F10E-C20A-C922-6322-6BF1B07E9779}"/>
          </ac:spMkLst>
        </pc:spChg>
        <pc:spChg chg="del">
          <ac:chgData name="Steinar Hjelset" userId="900bcac5-039b-480b-8b37-a8273c2e007f" providerId="ADAL" clId="{2EB017BE-399F-4426-B962-F42F86178EDE}" dt="2024-06-14T09:46:59.916" v="7452" actId="478"/>
          <ac:spMkLst>
            <pc:docMk/>
            <pc:sldMk cId="1699765315" sldId="312"/>
            <ac:spMk id="15" creationId="{DC98378C-1DA2-3C0F-E4EE-59D78CB72717}"/>
          </ac:spMkLst>
        </pc:spChg>
        <pc:spChg chg="del">
          <ac:chgData name="Steinar Hjelset" userId="900bcac5-039b-480b-8b37-a8273c2e007f" providerId="ADAL" clId="{2EB017BE-399F-4426-B962-F42F86178EDE}" dt="2024-06-14T09:46:59.916" v="7452" actId="478"/>
          <ac:spMkLst>
            <pc:docMk/>
            <pc:sldMk cId="1699765315" sldId="312"/>
            <ac:spMk id="16" creationId="{01E588E5-7AF4-1674-8DF1-E57B614A8AB4}"/>
          </ac:spMkLst>
        </pc:spChg>
        <pc:spChg chg="del">
          <ac:chgData name="Steinar Hjelset" userId="900bcac5-039b-480b-8b37-a8273c2e007f" providerId="ADAL" clId="{2EB017BE-399F-4426-B962-F42F86178EDE}" dt="2024-06-14T09:46:59.916" v="7452" actId="478"/>
          <ac:spMkLst>
            <pc:docMk/>
            <pc:sldMk cId="1699765315" sldId="312"/>
            <ac:spMk id="17" creationId="{D26293D6-194F-A497-C049-D10C7E78AE3C}"/>
          </ac:spMkLst>
        </pc:spChg>
        <pc:spChg chg="del">
          <ac:chgData name="Steinar Hjelset" userId="900bcac5-039b-480b-8b37-a8273c2e007f" providerId="ADAL" clId="{2EB017BE-399F-4426-B962-F42F86178EDE}" dt="2024-06-14T09:46:59.916" v="7452" actId="478"/>
          <ac:spMkLst>
            <pc:docMk/>
            <pc:sldMk cId="1699765315" sldId="312"/>
            <ac:spMk id="18" creationId="{A172FB1E-4AB6-E4AB-C942-22AF758206EF}"/>
          </ac:spMkLst>
        </pc:spChg>
        <pc:spChg chg="del mod">
          <ac:chgData name="Steinar Hjelset" userId="900bcac5-039b-480b-8b37-a8273c2e007f" providerId="ADAL" clId="{2EB017BE-399F-4426-B962-F42F86178EDE}" dt="2024-06-14T09:46:59.916" v="7452" actId="478"/>
          <ac:spMkLst>
            <pc:docMk/>
            <pc:sldMk cId="1699765315" sldId="312"/>
            <ac:spMk id="20" creationId="{803D0858-0EF2-BBBE-DFDA-DE8CB209AD8F}"/>
          </ac:spMkLst>
        </pc:spChg>
        <pc:spChg chg="add del mod">
          <ac:chgData name="Steinar Hjelset" userId="900bcac5-039b-480b-8b37-a8273c2e007f" providerId="ADAL" clId="{2EB017BE-399F-4426-B962-F42F86178EDE}" dt="2024-06-13T12:19:38.849" v="3836" actId="478"/>
          <ac:spMkLst>
            <pc:docMk/>
            <pc:sldMk cId="1699765315" sldId="312"/>
            <ac:spMk id="21" creationId="{B4015837-0B35-B876-2D83-C3A52287E5C3}"/>
          </ac:spMkLst>
        </pc:spChg>
        <pc:spChg chg="add del mod">
          <ac:chgData name="Steinar Hjelset" userId="900bcac5-039b-480b-8b37-a8273c2e007f" providerId="ADAL" clId="{2EB017BE-399F-4426-B962-F42F86178EDE}" dt="2024-06-14T09:50:59.853" v="7521" actId="478"/>
          <ac:spMkLst>
            <pc:docMk/>
            <pc:sldMk cId="1699765315" sldId="312"/>
            <ac:spMk id="22" creationId="{B1C22AE7-A2DA-358D-2B62-FC56FF1788A1}"/>
          </ac:spMkLst>
        </pc:spChg>
        <pc:spChg chg="add del mod">
          <ac:chgData name="Steinar Hjelset" userId="900bcac5-039b-480b-8b37-a8273c2e007f" providerId="ADAL" clId="{2EB017BE-399F-4426-B962-F42F86178EDE}" dt="2024-06-14T09:50:59.853" v="7521" actId="478"/>
          <ac:spMkLst>
            <pc:docMk/>
            <pc:sldMk cId="1699765315" sldId="312"/>
            <ac:spMk id="23" creationId="{412D9E05-F358-59BB-CE91-2517961677FF}"/>
          </ac:spMkLst>
        </pc:spChg>
        <pc:spChg chg="add mod">
          <ac:chgData name="Steinar Hjelset" userId="900bcac5-039b-480b-8b37-a8273c2e007f" providerId="ADAL" clId="{2EB017BE-399F-4426-B962-F42F86178EDE}" dt="2024-06-14T09:47:14.491" v="7455" actId="108"/>
          <ac:spMkLst>
            <pc:docMk/>
            <pc:sldMk cId="1699765315" sldId="312"/>
            <ac:spMk id="24" creationId="{B5B80B1C-63BC-A124-C7EE-8B1C424B574C}"/>
          </ac:spMkLst>
        </pc:spChg>
        <pc:spChg chg="add mod">
          <ac:chgData name="Steinar Hjelset" userId="900bcac5-039b-480b-8b37-a8273c2e007f" providerId="ADAL" clId="{2EB017BE-399F-4426-B962-F42F86178EDE}" dt="2024-06-14T09:47:10.131" v="7454" actId="108"/>
          <ac:spMkLst>
            <pc:docMk/>
            <pc:sldMk cId="1699765315" sldId="312"/>
            <ac:spMk id="25" creationId="{B151BF96-4088-3E8E-F55B-34F259B97589}"/>
          </ac:spMkLst>
        </pc:spChg>
        <pc:spChg chg="add mod">
          <ac:chgData name="Steinar Hjelset" userId="900bcac5-039b-480b-8b37-a8273c2e007f" providerId="ADAL" clId="{2EB017BE-399F-4426-B962-F42F86178EDE}" dt="2024-06-14T09:47:00.325" v="7453"/>
          <ac:spMkLst>
            <pc:docMk/>
            <pc:sldMk cId="1699765315" sldId="312"/>
            <ac:spMk id="26" creationId="{868CD055-B59F-5767-3AC1-EBD90FE62A96}"/>
          </ac:spMkLst>
        </pc:spChg>
        <pc:spChg chg="add mod">
          <ac:chgData name="Steinar Hjelset" userId="900bcac5-039b-480b-8b37-a8273c2e007f" providerId="ADAL" clId="{2EB017BE-399F-4426-B962-F42F86178EDE}" dt="2024-06-14T09:47:00.325" v="7453"/>
          <ac:spMkLst>
            <pc:docMk/>
            <pc:sldMk cId="1699765315" sldId="312"/>
            <ac:spMk id="27" creationId="{633995A3-AB4B-BF0D-38A5-DA12880EA0FA}"/>
          </ac:spMkLst>
        </pc:spChg>
        <pc:spChg chg="add mod">
          <ac:chgData name="Steinar Hjelset" userId="900bcac5-039b-480b-8b37-a8273c2e007f" providerId="ADAL" clId="{2EB017BE-399F-4426-B962-F42F86178EDE}" dt="2024-06-14T09:47:00.325" v="7453"/>
          <ac:spMkLst>
            <pc:docMk/>
            <pc:sldMk cId="1699765315" sldId="312"/>
            <ac:spMk id="28" creationId="{DE509C3A-38C4-92BE-E1F9-4653E110A6A3}"/>
          </ac:spMkLst>
        </pc:spChg>
        <pc:spChg chg="add mod">
          <ac:chgData name="Steinar Hjelset" userId="900bcac5-039b-480b-8b37-a8273c2e007f" providerId="ADAL" clId="{2EB017BE-399F-4426-B962-F42F86178EDE}" dt="2024-06-14T09:47:00.325" v="7453"/>
          <ac:spMkLst>
            <pc:docMk/>
            <pc:sldMk cId="1699765315" sldId="312"/>
            <ac:spMk id="29" creationId="{D1CC5481-566E-A919-FC0A-138B99C8B972}"/>
          </ac:spMkLst>
        </pc:spChg>
        <pc:spChg chg="add mod">
          <ac:chgData name="Steinar Hjelset" userId="900bcac5-039b-480b-8b37-a8273c2e007f" providerId="ADAL" clId="{2EB017BE-399F-4426-B962-F42F86178EDE}" dt="2024-06-14T09:47:00.325" v="7453"/>
          <ac:spMkLst>
            <pc:docMk/>
            <pc:sldMk cId="1699765315" sldId="312"/>
            <ac:spMk id="30" creationId="{E17C9F33-4798-3E88-3DCE-47DCBFD4E8BE}"/>
          </ac:spMkLst>
        </pc:spChg>
        <pc:spChg chg="add mod">
          <ac:chgData name="Steinar Hjelset" userId="900bcac5-039b-480b-8b37-a8273c2e007f" providerId="ADAL" clId="{2EB017BE-399F-4426-B962-F42F86178EDE}" dt="2024-06-14T09:47:00.325" v="7453"/>
          <ac:spMkLst>
            <pc:docMk/>
            <pc:sldMk cId="1699765315" sldId="312"/>
            <ac:spMk id="31" creationId="{2D15FA7A-A9C4-F847-8F54-EB0739564DDD}"/>
          </ac:spMkLst>
        </pc:spChg>
        <pc:spChg chg="add del mod">
          <ac:chgData name="Steinar Hjelset" userId="900bcac5-039b-480b-8b37-a8273c2e007f" providerId="ADAL" clId="{2EB017BE-399F-4426-B962-F42F86178EDE}" dt="2024-06-14T09:51:04.544" v="7522" actId="478"/>
          <ac:spMkLst>
            <pc:docMk/>
            <pc:sldMk cId="1699765315" sldId="312"/>
            <ac:spMk id="33" creationId="{925FE772-CB5F-2B57-DB44-B5067869D46A}"/>
          </ac:spMkLst>
        </pc:spChg>
        <pc:spChg chg="add del mod">
          <ac:chgData name="Steinar Hjelset" userId="900bcac5-039b-480b-8b37-a8273c2e007f" providerId="ADAL" clId="{2EB017BE-399F-4426-B962-F42F86178EDE}" dt="2024-06-14T09:51:04.544" v="7522" actId="478"/>
          <ac:spMkLst>
            <pc:docMk/>
            <pc:sldMk cId="1699765315" sldId="312"/>
            <ac:spMk id="35" creationId="{E9A4FC45-A5A1-57D5-B511-057C9AC2E7DE}"/>
          </ac:spMkLst>
        </pc:spChg>
        <pc:spChg chg="del">
          <ac:chgData name="Steinar Hjelset" userId="900bcac5-039b-480b-8b37-a8273c2e007f" providerId="ADAL" clId="{2EB017BE-399F-4426-B962-F42F86178EDE}" dt="2024-06-13T11:51:58.758" v="3078" actId="478"/>
          <ac:spMkLst>
            <pc:docMk/>
            <pc:sldMk cId="1699765315" sldId="312"/>
            <ac:spMk id="37" creationId="{6F60876E-93E7-6371-A0BE-CE8F923C660C}"/>
          </ac:spMkLst>
        </pc:spChg>
        <pc:spChg chg="del">
          <ac:chgData name="Steinar Hjelset" userId="900bcac5-039b-480b-8b37-a8273c2e007f" providerId="ADAL" clId="{2EB017BE-399F-4426-B962-F42F86178EDE}" dt="2024-06-13T11:51:58.758" v="3078" actId="478"/>
          <ac:spMkLst>
            <pc:docMk/>
            <pc:sldMk cId="1699765315" sldId="312"/>
            <ac:spMk id="38" creationId="{DFD9D1AE-2AF8-9FCC-3770-2F0B434D424B}"/>
          </ac:spMkLst>
        </pc:spChg>
        <pc:spChg chg="del">
          <ac:chgData name="Steinar Hjelset" userId="900bcac5-039b-480b-8b37-a8273c2e007f" providerId="ADAL" clId="{2EB017BE-399F-4426-B962-F42F86178EDE}" dt="2024-06-13T11:51:58.758" v="3078" actId="478"/>
          <ac:spMkLst>
            <pc:docMk/>
            <pc:sldMk cId="1699765315" sldId="312"/>
            <ac:spMk id="39" creationId="{C0B0F27C-2E7B-ED35-8322-E90B62E6E6D5}"/>
          </ac:spMkLst>
        </pc:spChg>
        <pc:spChg chg="del">
          <ac:chgData name="Steinar Hjelset" userId="900bcac5-039b-480b-8b37-a8273c2e007f" providerId="ADAL" clId="{2EB017BE-399F-4426-B962-F42F86178EDE}" dt="2024-06-13T11:51:58.758" v="3078" actId="478"/>
          <ac:spMkLst>
            <pc:docMk/>
            <pc:sldMk cId="1699765315" sldId="312"/>
            <ac:spMk id="40" creationId="{15A81045-4167-DF3B-C54B-155F4FC5EBC6}"/>
          </ac:spMkLst>
        </pc:spChg>
        <pc:spChg chg="add del mod">
          <ac:chgData name="Steinar Hjelset" userId="900bcac5-039b-480b-8b37-a8273c2e007f" providerId="ADAL" clId="{2EB017BE-399F-4426-B962-F42F86178EDE}" dt="2024-06-14T09:51:04.544" v="7522" actId="478"/>
          <ac:spMkLst>
            <pc:docMk/>
            <pc:sldMk cId="1699765315" sldId="312"/>
            <ac:spMk id="41" creationId="{04C26032-98C2-D888-363A-1A279B289BE0}"/>
          </ac:spMkLst>
        </pc:spChg>
        <pc:spChg chg="del mod">
          <ac:chgData name="Steinar Hjelset" userId="900bcac5-039b-480b-8b37-a8273c2e007f" providerId="ADAL" clId="{2EB017BE-399F-4426-B962-F42F86178EDE}" dt="2024-06-14T09:46:59.916" v="7452" actId="478"/>
          <ac:spMkLst>
            <pc:docMk/>
            <pc:sldMk cId="1699765315" sldId="312"/>
            <ac:spMk id="42" creationId="{0627801D-76F7-38A7-9E86-573A251216BB}"/>
          </ac:spMkLst>
        </pc:spChg>
        <pc:spChg chg="add mod">
          <ac:chgData name="Steinar Hjelset" userId="900bcac5-039b-480b-8b37-a8273c2e007f" providerId="ADAL" clId="{2EB017BE-399F-4426-B962-F42F86178EDE}" dt="2024-06-14T09:52:28.033" v="7542"/>
          <ac:spMkLst>
            <pc:docMk/>
            <pc:sldMk cId="1699765315" sldId="312"/>
            <ac:spMk id="43" creationId="{307D2B4F-81BD-FDF5-A44B-99FDCADF7C3E}"/>
          </ac:spMkLst>
        </pc:spChg>
        <pc:spChg chg="add mod">
          <ac:chgData name="Steinar Hjelset" userId="900bcac5-039b-480b-8b37-a8273c2e007f" providerId="ADAL" clId="{2EB017BE-399F-4426-B962-F42F86178EDE}" dt="2024-06-14T09:52:28.033" v="7542"/>
          <ac:spMkLst>
            <pc:docMk/>
            <pc:sldMk cId="1699765315" sldId="312"/>
            <ac:spMk id="44" creationId="{105DFEBB-7D5B-68B6-DEBE-E2DB7D749973}"/>
          </ac:spMkLst>
        </pc:spChg>
        <pc:spChg chg="add mod">
          <ac:chgData name="Steinar Hjelset" userId="900bcac5-039b-480b-8b37-a8273c2e007f" providerId="ADAL" clId="{2EB017BE-399F-4426-B962-F42F86178EDE}" dt="2024-06-14T09:52:28.033" v="7542"/>
          <ac:spMkLst>
            <pc:docMk/>
            <pc:sldMk cId="1699765315" sldId="312"/>
            <ac:spMk id="45" creationId="{760EE667-BD08-3369-08A5-8988913DC3A8}"/>
          </ac:spMkLst>
        </pc:spChg>
        <pc:spChg chg="add mod">
          <ac:chgData name="Steinar Hjelset" userId="900bcac5-039b-480b-8b37-a8273c2e007f" providerId="ADAL" clId="{2EB017BE-399F-4426-B962-F42F86178EDE}" dt="2024-06-14T09:52:28.033" v="7542"/>
          <ac:spMkLst>
            <pc:docMk/>
            <pc:sldMk cId="1699765315" sldId="312"/>
            <ac:spMk id="46" creationId="{B929C329-FA57-854A-6804-086B632AEE8F}"/>
          </ac:spMkLst>
        </pc:spChg>
      </pc:sldChg>
      <pc:sldChg chg="add del">
        <pc:chgData name="Steinar Hjelset" userId="900bcac5-039b-480b-8b37-a8273c2e007f" providerId="ADAL" clId="{2EB017BE-399F-4426-B962-F42F86178EDE}" dt="2024-06-04T07:59:47.473" v="820" actId="47"/>
        <pc:sldMkLst>
          <pc:docMk/>
          <pc:sldMk cId="1427215087" sldId="313"/>
        </pc:sldMkLst>
      </pc:sldChg>
      <pc:sldChg chg="addSp delSp modSp add mod">
        <pc:chgData name="Steinar Hjelset" userId="900bcac5-039b-480b-8b37-a8273c2e007f" providerId="ADAL" clId="{2EB017BE-399F-4426-B962-F42F86178EDE}" dt="2024-06-14T09:52:29.300" v="7543"/>
        <pc:sldMkLst>
          <pc:docMk/>
          <pc:sldMk cId="2052428931" sldId="313"/>
        </pc:sldMkLst>
        <pc:spChg chg="add del mod">
          <ac:chgData name="Steinar Hjelset" userId="900bcac5-039b-480b-8b37-a8273c2e007f" providerId="ADAL" clId="{2EB017BE-399F-4426-B962-F42F86178EDE}" dt="2024-06-13T11:52:10.097" v="3082" actId="478"/>
          <ac:spMkLst>
            <pc:docMk/>
            <pc:sldMk cId="2052428931" sldId="313"/>
            <ac:spMk id="3" creationId="{7A2B225C-20E7-60E6-7A5B-42E1ACAABCCC}"/>
          </ac:spMkLst>
        </pc:spChg>
        <pc:spChg chg="add del mod">
          <ac:chgData name="Steinar Hjelset" userId="900bcac5-039b-480b-8b37-a8273c2e007f" providerId="ADAL" clId="{2EB017BE-399F-4426-B962-F42F86178EDE}" dt="2024-06-13T11:52:10.097" v="3082" actId="478"/>
          <ac:spMkLst>
            <pc:docMk/>
            <pc:sldMk cId="2052428931" sldId="313"/>
            <ac:spMk id="5" creationId="{75FD8157-6CE6-BA95-FD3A-3846C3B39C4D}"/>
          </ac:spMkLst>
        </pc:spChg>
        <pc:spChg chg="add del mod">
          <ac:chgData name="Steinar Hjelset" userId="900bcac5-039b-480b-8b37-a8273c2e007f" providerId="ADAL" clId="{2EB017BE-399F-4426-B962-F42F86178EDE}" dt="2024-06-13T11:52:10.097" v="3082" actId="478"/>
          <ac:spMkLst>
            <pc:docMk/>
            <pc:sldMk cId="2052428931" sldId="313"/>
            <ac:spMk id="7" creationId="{CFF761A3-7EE1-90C7-F1DD-1B49E0388C9E}"/>
          </ac:spMkLst>
        </pc:spChg>
        <pc:spChg chg="add del mod">
          <ac:chgData name="Steinar Hjelset" userId="900bcac5-039b-480b-8b37-a8273c2e007f" providerId="ADAL" clId="{2EB017BE-399F-4426-B962-F42F86178EDE}" dt="2024-06-14T09:51:13.469" v="7523" actId="478"/>
          <ac:spMkLst>
            <pc:docMk/>
            <pc:sldMk cId="2052428931" sldId="313"/>
            <ac:spMk id="8" creationId="{08214DD5-C89C-3CEA-DB18-125F9034A6FF}"/>
          </ac:spMkLst>
        </pc:spChg>
        <pc:spChg chg="add del mod">
          <ac:chgData name="Steinar Hjelset" userId="900bcac5-039b-480b-8b37-a8273c2e007f" providerId="ADAL" clId="{2EB017BE-399F-4426-B962-F42F86178EDE}" dt="2024-06-13T12:19:42.542" v="3838" actId="478"/>
          <ac:spMkLst>
            <pc:docMk/>
            <pc:sldMk cId="2052428931" sldId="313"/>
            <ac:spMk id="9" creationId="{B5F61BFC-103D-B28B-65A0-6B15D0F69760}"/>
          </ac:spMkLst>
        </pc:spChg>
        <pc:spChg chg="add del mod">
          <ac:chgData name="Steinar Hjelset" userId="900bcac5-039b-480b-8b37-a8273c2e007f" providerId="ADAL" clId="{2EB017BE-399F-4426-B962-F42F86178EDE}" dt="2024-06-13T12:19:42.542" v="3838" actId="478"/>
          <ac:spMkLst>
            <pc:docMk/>
            <pc:sldMk cId="2052428931" sldId="313"/>
            <ac:spMk id="10" creationId="{B98623A6-2B64-E981-6189-CDB19B20EB64}"/>
          </ac:spMkLst>
        </pc:spChg>
        <pc:spChg chg="add del mod">
          <ac:chgData name="Steinar Hjelset" userId="900bcac5-039b-480b-8b37-a8273c2e007f" providerId="ADAL" clId="{2EB017BE-399F-4426-B962-F42F86178EDE}" dt="2024-06-14T09:51:13.469" v="7523" actId="478"/>
          <ac:spMkLst>
            <pc:docMk/>
            <pc:sldMk cId="2052428931" sldId="313"/>
            <ac:spMk id="11" creationId="{AC971959-3D10-6EB2-67F2-C26E51352AAB}"/>
          </ac:spMkLst>
        </pc:spChg>
        <pc:spChg chg="add del mod">
          <ac:chgData name="Steinar Hjelset" userId="900bcac5-039b-480b-8b37-a8273c2e007f" providerId="ADAL" clId="{2EB017BE-399F-4426-B962-F42F86178EDE}" dt="2024-06-13T12:19:44.959" v="3839" actId="478"/>
          <ac:spMkLst>
            <pc:docMk/>
            <pc:sldMk cId="2052428931" sldId="313"/>
            <ac:spMk id="13" creationId="{B7A3E6CB-C323-9573-09A8-23522923D160}"/>
          </ac:spMkLst>
        </pc:spChg>
        <pc:spChg chg="del">
          <ac:chgData name="Steinar Hjelset" userId="900bcac5-039b-480b-8b37-a8273c2e007f" providerId="ADAL" clId="{2EB017BE-399F-4426-B962-F42F86178EDE}" dt="2024-06-14T09:47:34.922" v="7456" actId="478"/>
          <ac:spMkLst>
            <pc:docMk/>
            <pc:sldMk cId="2052428931" sldId="313"/>
            <ac:spMk id="14" creationId="{3AF5F10E-C20A-C922-6322-6BF1B07E9779}"/>
          </ac:spMkLst>
        </pc:spChg>
        <pc:spChg chg="del mod">
          <ac:chgData name="Steinar Hjelset" userId="900bcac5-039b-480b-8b37-a8273c2e007f" providerId="ADAL" clId="{2EB017BE-399F-4426-B962-F42F86178EDE}" dt="2024-06-14T09:47:34.922" v="7456" actId="478"/>
          <ac:spMkLst>
            <pc:docMk/>
            <pc:sldMk cId="2052428931" sldId="313"/>
            <ac:spMk id="15" creationId="{DC98378C-1DA2-3C0F-E4EE-59D78CB72717}"/>
          </ac:spMkLst>
        </pc:spChg>
        <pc:spChg chg="del">
          <ac:chgData name="Steinar Hjelset" userId="900bcac5-039b-480b-8b37-a8273c2e007f" providerId="ADAL" clId="{2EB017BE-399F-4426-B962-F42F86178EDE}" dt="2024-06-14T09:47:34.922" v="7456" actId="478"/>
          <ac:spMkLst>
            <pc:docMk/>
            <pc:sldMk cId="2052428931" sldId="313"/>
            <ac:spMk id="16" creationId="{01E588E5-7AF4-1674-8DF1-E57B614A8AB4}"/>
          </ac:spMkLst>
        </pc:spChg>
        <pc:spChg chg="del mod">
          <ac:chgData name="Steinar Hjelset" userId="900bcac5-039b-480b-8b37-a8273c2e007f" providerId="ADAL" clId="{2EB017BE-399F-4426-B962-F42F86178EDE}" dt="2024-06-14T09:47:34.922" v="7456" actId="478"/>
          <ac:spMkLst>
            <pc:docMk/>
            <pc:sldMk cId="2052428931" sldId="313"/>
            <ac:spMk id="17" creationId="{D26293D6-194F-A497-C049-D10C7E78AE3C}"/>
          </ac:spMkLst>
        </pc:spChg>
        <pc:spChg chg="del">
          <ac:chgData name="Steinar Hjelset" userId="900bcac5-039b-480b-8b37-a8273c2e007f" providerId="ADAL" clId="{2EB017BE-399F-4426-B962-F42F86178EDE}" dt="2024-06-14T09:47:34.922" v="7456" actId="478"/>
          <ac:spMkLst>
            <pc:docMk/>
            <pc:sldMk cId="2052428931" sldId="313"/>
            <ac:spMk id="18" creationId="{A172FB1E-4AB6-E4AB-C942-22AF758206EF}"/>
          </ac:spMkLst>
        </pc:spChg>
        <pc:spChg chg="mod">
          <ac:chgData name="Steinar Hjelset" userId="900bcac5-039b-480b-8b37-a8273c2e007f" providerId="ADAL" clId="{2EB017BE-399F-4426-B962-F42F86178EDE}" dt="2024-06-14T09:47:38.820" v="7467" actId="1035"/>
          <ac:spMkLst>
            <pc:docMk/>
            <pc:sldMk cId="2052428931" sldId="313"/>
            <ac:spMk id="20" creationId="{803D0858-0EF2-BBBE-DFDA-DE8CB209AD8F}"/>
          </ac:spMkLst>
        </pc:spChg>
        <pc:spChg chg="add del mod">
          <ac:chgData name="Steinar Hjelset" userId="900bcac5-039b-480b-8b37-a8273c2e007f" providerId="ADAL" clId="{2EB017BE-399F-4426-B962-F42F86178EDE}" dt="2024-06-13T12:19:44.959" v="3839" actId="478"/>
          <ac:spMkLst>
            <pc:docMk/>
            <pc:sldMk cId="2052428931" sldId="313"/>
            <ac:spMk id="21" creationId="{834C348F-1F1E-54EB-706E-F2BE26AEFAE3}"/>
          </ac:spMkLst>
        </pc:spChg>
        <pc:spChg chg="add del mod">
          <ac:chgData name="Steinar Hjelset" userId="900bcac5-039b-480b-8b37-a8273c2e007f" providerId="ADAL" clId="{2EB017BE-399F-4426-B962-F42F86178EDE}" dt="2024-06-14T09:51:13.469" v="7523" actId="478"/>
          <ac:spMkLst>
            <pc:docMk/>
            <pc:sldMk cId="2052428931" sldId="313"/>
            <ac:spMk id="22" creationId="{EEFD8A58-4976-3C68-0E24-7A81F15A9540}"/>
          </ac:spMkLst>
        </pc:spChg>
        <pc:spChg chg="add del mod">
          <ac:chgData name="Steinar Hjelset" userId="900bcac5-039b-480b-8b37-a8273c2e007f" providerId="ADAL" clId="{2EB017BE-399F-4426-B962-F42F86178EDE}" dt="2024-06-14T09:51:13.469" v="7523" actId="478"/>
          <ac:spMkLst>
            <pc:docMk/>
            <pc:sldMk cId="2052428931" sldId="313"/>
            <ac:spMk id="23" creationId="{268EA767-EF50-DDF6-6BAA-5314571DED38}"/>
          </ac:spMkLst>
        </pc:spChg>
        <pc:spChg chg="add mod">
          <ac:chgData name="Steinar Hjelset" userId="900bcac5-039b-480b-8b37-a8273c2e007f" providerId="ADAL" clId="{2EB017BE-399F-4426-B962-F42F86178EDE}" dt="2024-06-14T09:47:35.226" v="7457"/>
          <ac:spMkLst>
            <pc:docMk/>
            <pc:sldMk cId="2052428931" sldId="313"/>
            <ac:spMk id="24" creationId="{E398A101-8B8A-E2FF-0B76-63CC03D8460A}"/>
          </ac:spMkLst>
        </pc:spChg>
        <pc:spChg chg="add mod">
          <ac:chgData name="Steinar Hjelset" userId="900bcac5-039b-480b-8b37-a8273c2e007f" providerId="ADAL" clId="{2EB017BE-399F-4426-B962-F42F86178EDE}" dt="2024-06-14T09:47:35.226" v="7457"/>
          <ac:spMkLst>
            <pc:docMk/>
            <pc:sldMk cId="2052428931" sldId="313"/>
            <ac:spMk id="25" creationId="{B999C9E5-EB99-E038-058C-2FEBA81FBCA3}"/>
          </ac:spMkLst>
        </pc:spChg>
        <pc:spChg chg="add mod">
          <ac:chgData name="Steinar Hjelset" userId="900bcac5-039b-480b-8b37-a8273c2e007f" providerId="ADAL" clId="{2EB017BE-399F-4426-B962-F42F86178EDE}" dt="2024-06-14T09:47:56.962" v="7472" actId="108"/>
          <ac:spMkLst>
            <pc:docMk/>
            <pc:sldMk cId="2052428931" sldId="313"/>
            <ac:spMk id="26" creationId="{50157B22-BD25-9C85-5F73-3DAFC60E7896}"/>
          </ac:spMkLst>
        </pc:spChg>
        <pc:spChg chg="add mod">
          <ac:chgData name="Steinar Hjelset" userId="900bcac5-039b-480b-8b37-a8273c2e007f" providerId="ADAL" clId="{2EB017BE-399F-4426-B962-F42F86178EDE}" dt="2024-06-14T09:47:54.175" v="7471" actId="108"/>
          <ac:spMkLst>
            <pc:docMk/>
            <pc:sldMk cId="2052428931" sldId="313"/>
            <ac:spMk id="27" creationId="{BE61781D-E219-2127-F3B1-A0B648C52A6F}"/>
          </ac:spMkLst>
        </pc:spChg>
        <pc:spChg chg="add mod">
          <ac:chgData name="Steinar Hjelset" userId="900bcac5-039b-480b-8b37-a8273c2e007f" providerId="ADAL" clId="{2EB017BE-399F-4426-B962-F42F86178EDE}" dt="2024-06-14T09:47:35.226" v="7457"/>
          <ac:spMkLst>
            <pc:docMk/>
            <pc:sldMk cId="2052428931" sldId="313"/>
            <ac:spMk id="28" creationId="{4493C4AB-A8CA-0E0A-C3BA-AC249E99FB09}"/>
          </ac:spMkLst>
        </pc:spChg>
        <pc:spChg chg="add mod">
          <ac:chgData name="Steinar Hjelset" userId="900bcac5-039b-480b-8b37-a8273c2e007f" providerId="ADAL" clId="{2EB017BE-399F-4426-B962-F42F86178EDE}" dt="2024-06-14T09:47:35.226" v="7457"/>
          <ac:spMkLst>
            <pc:docMk/>
            <pc:sldMk cId="2052428931" sldId="313"/>
            <ac:spMk id="29" creationId="{F6BEDF1C-5317-C477-9BE3-4DAF21A96918}"/>
          </ac:spMkLst>
        </pc:spChg>
        <pc:spChg chg="add mod">
          <ac:chgData name="Steinar Hjelset" userId="900bcac5-039b-480b-8b37-a8273c2e007f" providerId="ADAL" clId="{2EB017BE-399F-4426-B962-F42F86178EDE}" dt="2024-06-14T09:47:43.479" v="7468"/>
          <ac:spMkLst>
            <pc:docMk/>
            <pc:sldMk cId="2052428931" sldId="313"/>
            <ac:spMk id="30" creationId="{DA1DD35B-AF2E-A660-FB98-6A7D645183FE}"/>
          </ac:spMkLst>
        </pc:spChg>
        <pc:spChg chg="add del mod">
          <ac:chgData name="Steinar Hjelset" userId="900bcac5-039b-480b-8b37-a8273c2e007f" providerId="ADAL" clId="{2EB017BE-399F-4426-B962-F42F86178EDE}" dt="2024-06-14T09:51:17.569" v="7524" actId="478"/>
          <ac:spMkLst>
            <pc:docMk/>
            <pc:sldMk cId="2052428931" sldId="313"/>
            <ac:spMk id="32" creationId="{2E0A6DBB-3CD4-2C4C-EF86-48CD2AEE1A46}"/>
          </ac:spMkLst>
        </pc:spChg>
        <pc:spChg chg="add del mod">
          <ac:chgData name="Steinar Hjelset" userId="900bcac5-039b-480b-8b37-a8273c2e007f" providerId="ADAL" clId="{2EB017BE-399F-4426-B962-F42F86178EDE}" dt="2024-06-14T09:51:17.569" v="7524" actId="478"/>
          <ac:spMkLst>
            <pc:docMk/>
            <pc:sldMk cId="2052428931" sldId="313"/>
            <ac:spMk id="34" creationId="{9AE80C34-B09E-847F-A4F5-E490C3195BE0}"/>
          </ac:spMkLst>
        </pc:spChg>
        <pc:spChg chg="add del mod">
          <ac:chgData name="Steinar Hjelset" userId="900bcac5-039b-480b-8b37-a8273c2e007f" providerId="ADAL" clId="{2EB017BE-399F-4426-B962-F42F86178EDE}" dt="2024-06-14T09:51:17.569" v="7524" actId="478"/>
          <ac:spMkLst>
            <pc:docMk/>
            <pc:sldMk cId="2052428931" sldId="313"/>
            <ac:spMk id="36" creationId="{7A3F6CF0-3D88-A971-CF9A-4A133BC97902}"/>
          </ac:spMkLst>
        </pc:spChg>
        <pc:spChg chg="del">
          <ac:chgData name="Steinar Hjelset" userId="900bcac5-039b-480b-8b37-a8273c2e007f" providerId="ADAL" clId="{2EB017BE-399F-4426-B962-F42F86178EDE}" dt="2024-06-13T11:52:06.923" v="3081" actId="478"/>
          <ac:spMkLst>
            <pc:docMk/>
            <pc:sldMk cId="2052428931" sldId="313"/>
            <ac:spMk id="37" creationId="{6F60876E-93E7-6371-A0BE-CE8F923C660C}"/>
          </ac:spMkLst>
        </pc:spChg>
        <pc:spChg chg="del">
          <ac:chgData name="Steinar Hjelset" userId="900bcac5-039b-480b-8b37-a8273c2e007f" providerId="ADAL" clId="{2EB017BE-399F-4426-B962-F42F86178EDE}" dt="2024-06-13T11:52:06.923" v="3081" actId="478"/>
          <ac:spMkLst>
            <pc:docMk/>
            <pc:sldMk cId="2052428931" sldId="313"/>
            <ac:spMk id="38" creationId="{DFD9D1AE-2AF8-9FCC-3770-2F0B434D424B}"/>
          </ac:spMkLst>
        </pc:spChg>
        <pc:spChg chg="del">
          <ac:chgData name="Steinar Hjelset" userId="900bcac5-039b-480b-8b37-a8273c2e007f" providerId="ADAL" clId="{2EB017BE-399F-4426-B962-F42F86178EDE}" dt="2024-06-13T11:52:06.923" v="3081" actId="478"/>
          <ac:spMkLst>
            <pc:docMk/>
            <pc:sldMk cId="2052428931" sldId="313"/>
            <ac:spMk id="39" creationId="{C0B0F27C-2E7B-ED35-8322-E90B62E6E6D5}"/>
          </ac:spMkLst>
        </pc:spChg>
        <pc:spChg chg="del">
          <ac:chgData name="Steinar Hjelset" userId="900bcac5-039b-480b-8b37-a8273c2e007f" providerId="ADAL" clId="{2EB017BE-399F-4426-B962-F42F86178EDE}" dt="2024-06-13T11:52:06.923" v="3081" actId="478"/>
          <ac:spMkLst>
            <pc:docMk/>
            <pc:sldMk cId="2052428931" sldId="313"/>
            <ac:spMk id="40" creationId="{15A81045-4167-DF3B-C54B-155F4FC5EBC6}"/>
          </ac:spMkLst>
        </pc:spChg>
        <pc:spChg chg="add mod">
          <ac:chgData name="Steinar Hjelset" userId="900bcac5-039b-480b-8b37-a8273c2e007f" providerId="ADAL" clId="{2EB017BE-399F-4426-B962-F42F86178EDE}" dt="2024-06-14T09:52:29.300" v="7543"/>
          <ac:spMkLst>
            <pc:docMk/>
            <pc:sldMk cId="2052428931" sldId="313"/>
            <ac:spMk id="41" creationId="{B03269AC-6EDC-0217-0B49-7F226375A07A}"/>
          </ac:spMkLst>
        </pc:spChg>
        <pc:spChg chg="mod">
          <ac:chgData name="Steinar Hjelset" userId="900bcac5-039b-480b-8b37-a8273c2e007f" providerId="ADAL" clId="{2EB017BE-399F-4426-B962-F42F86178EDE}" dt="2024-06-14T09:47:38.820" v="7467" actId="1035"/>
          <ac:spMkLst>
            <pc:docMk/>
            <pc:sldMk cId="2052428931" sldId="313"/>
            <ac:spMk id="42" creationId="{0627801D-76F7-38A7-9E86-573A251216BB}"/>
          </ac:spMkLst>
        </pc:spChg>
        <pc:spChg chg="mod">
          <ac:chgData name="Steinar Hjelset" userId="900bcac5-039b-480b-8b37-a8273c2e007f" providerId="ADAL" clId="{2EB017BE-399F-4426-B962-F42F86178EDE}" dt="2024-06-14T09:47:38.820" v="7467" actId="1035"/>
          <ac:spMkLst>
            <pc:docMk/>
            <pc:sldMk cId="2052428931" sldId="313"/>
            <ac:spMk id="43" creationId="{8DF751D9-8BCC-5075-6872-B11F9A556086}"/>
          </ac:spMkLst>
        </pc:spChg>
        <pc:spChg chg="del mod">
          <ac:chgData name="Steinar Hjelset" userId="900bcac5-039b-480b-8b37-a8273c2e007f" providerId="ADAL" clId="{2EB017BE-399F-4426-B962-F42F86178EDE}" dt="2024-06-07T08:12:58.016" v="1671" actId="478"/>
          <ac:spMkLst>
            <pc:docMk/>
            <pc:sldMk cId="2052428931" sldId="313"/>
            <ac:spMk id="44" creationId="{23084220-EFA4-26C6-E2BC-6C4BA0A9335E}"/>
          </ac:spMkLst>
        </pc:spChg>
        <pc:spChg chg="add mod">
          <ac:chgData name="Steinar Hjelset" userId="900bcac5-039b-480b-8b37-a8273c2e007f" providerId="ADAL" clId="{2EB017BE-399F-4426-B962-F42F86178EDE}" dt="2024-06-14T09:52:29.300" v="7543"/>
          <ac:spMkLst>
            <pc:docMk/>
            <pc:sldMk cId="2052428931" sldId="313"/>
            <ac:spMk id="45" creationId="{6871AC8F-057B-9D90-5C56-9E0F18B6384B}"/>
          </ac:spMkLst>
        </pc:spChg>
        <pc:spChg chg="add mod">
          <ac:chgData name="Steinar Hjelset" userId="900bcac5-039b-480b-8b37-a8273c2e007f" providerId="ADAL" clId="{2EB017BE-399F-4426-B962-F42F86178EDE}" dt="2024-06-14T09:52:29.300" v="7543"/>
          <ac:spMkLst>
            <pc:docMk/>
            <pc:sldMk cId="2052428931" sldId="313"/>
            <ac:spMk id="46" creationId="{AAE1BBE6-737A-406E-355A-F564F6F49407}"/>
          </ac:spMkLst>
        </pc:spChg>
        <pc:spChg chg="add mod">
          <ac:chgData name="Steinar Hjelset" userId="900bcac5-039b-480b-8b37-a8273c2e007f" providerId="ADAL" clId="{2EB017BE-399F-4426-B962-F42F86178EDE}" dt="2024-06-14T09:52:29.300" v="7543"/>
          <ac:spMkLst>
            <pc:docMk/>
            <pc:sldMk cId="2052428931" sldId="313"/>
            <ac:spMk id="47" creationId="{98D7FE56-C6DA-8320-8C92-4CEBB70824CB}"/>
          </ac:spMkLst>
        </pc:spChg>
      </pc:sldChg>
      <pc:sldChg chg="addSp delSp modSp add mod">
        <pc:chgData name="Steinar Hjelset" userId="900bcac5-039b-480b-8b37-a8273c2e007f" providerId="ADAL" clId="{2EB017BE-399F-4426-B962-F42F86178EDE}" dt="2024-06-14T09:52:30.976" v="7544"/>
        <pc:sldMkLst>
          <pc:docMk/>
          <pc:sldMk cId="1318835842" sldId="314"/>
        </pc:sldMkLst>
        <pc:spChg chg="add del mod">
          <ac:chgData name="Steinar Hjelset" userId="900bcac5-039b-480b-8b37-a8273c2e007f" providerId="ADAL" clId="{2EB017BE-399F-4426-B962-F42F86178EDE}" dt="2024-06-13T11:52:17.500" v="3085" actId="478"/>
          <ac:spMkLst>
            <pc:docMk/>
            <pc:sldMk cId="1318835842" sldId="314"/>
            <ac:spMk id="3" creationId="{D22BF7A9-D371-0BB7-2E7B-BB9A145D9E22}"/>
          </ac:spMkLst>
        </pc:spChg>
        <pc:spChg chg="add del mod">
          <ac:chgData name="Steinar Hjelset" userId="900bcac5-039b-480b-8b37-a8273c2e007f" providerId="ADAL" clId="{2EB017BE-399F-4426-B962-F42F86178EDE}" dt="2024-06-13T11:52:17.500" v="3085" actId="478"/>
          <ac:spMkLst>
            <pc:docMk/>
            <pc:sldMk cId="1318835842" sldId="314"/>
            <ac:spMk id="5" creationId="{3C6C3F44-9115-85B7-F5EC-8A97F736215A}"/>
          </ac:spMkLst>
        </pc:spChg>
        <pc:spChg chg="add del mod">
          <ac:chgData name="Steinar Hjelset" userId="900bcac5-039b-480b-8b37-a8273c2e007f" providerId="ADAL" clId="{2EB017BE-399F-4426-B962-F42F86178EDE}" dt="2024-06-13T11:52:17.500" v="3085" actId="478"/>
          <ac:spMkLst>
            <pc:docMk/>
            <pc:sldMk cId="1318835842" sldId="314"/>
            <ac:spMk id="7" creationId="{0F581BD8-4904-F825-0E9E-B1EE8041ACC4}"/>
          </ac:spMkLst>
        </pc:spChg>
        <pc:spChg chg="add del mod">
          <ac:chgData name="Steinar Hjelset" userId="900bcac5-039b-480b-8b37-a8273c2e007f" providerId="ADAL" clId="{2EB017BE-399F-4426-B962-F42F86178EDE}" dt="2024-06-14T09:52:10.772" v="7534" actId="478"/>
          <ac:spMkLst>
            <pc:docMk/>
            <pc:sldMk cId="1318835842" sldId="314"/>
            <ac:spMk id="8" creationId="{D22DE1E2-D55B-CA03-6961-67A7961C5C55}"/>
          </ac:spMkLst>
        </pc:spChg>
        <pc:spChg chg="add del mod">
          <ac:chgData name="Steinar Hjelset" userId="900bcac5-039b-480b-8b37-a8273c2e007f" providerId="ADAL" clId="{2EB017BE-399F-4426-B962-F42F86178EDE}" dt="2024-06-13T12:19:48.061" v="3841" actId="478"/>
          <ac:spMkLst>
            <pc:docMk/>
            <pc:sldMk cId="1318835842" sldId="314"/>
            <ac:spMk id="9" creationId="{116A3342-1E63-27BC-2C91-64FC711FE38E}"/>
          </ac:spMkLst>
        </pc:spChg>
        <pc:spChg chg="add del mod">
          <ac:chgData name="Steinar Hjelset" userId="900bcac5-039b-480b-8b37-a8273c2e007f" providerId="ADAL" clId="{2EB017BE-399F-4426-B962-F42F86178EDE}" dt="2024-06-13T12:19:48.061" v="3841" actId="478"/>
          <ac:spMkLst>
            <pc:docMk/>
            <pc:sldMk cId="1318835842" sldId="314"/>
            <ac:spMk id="10" creationId="{0E99BDA5-4BFC-4F71-B0CD-38BB1623B9BB}"/>
          </ac:spMkLst>
        </pc:spChg>
        <pc:spChg chg="add del mod">
          <ac:chgData name="Steinar Hjelset" userId="900bcac5-039b-480b-8b37-a8273c2e007f" providerId="ADAL" clId="{2EB017BE-399F-4426-B962-F42F86178EDE}" dt="2024-06-14T09:52:13.792" v="7535" actId="478"/>
          <ac:spMkLst>
            <pc:docMk/>
            <pc:sldMk cId="1318835842" sldId="314"/>
            <ac:spMk id="11" creationId="{A118E357-E3E8-CB9B-691E-1AD5B2844CC8}"/>
          </ac:spMkLst>
        </pc:spChg>
        <pc:spChg chg="add del mod">
          <ac:chgData name="Steinar Hjelset" userId="900bcac5-039b-480b-8b37-a8273c2e007f" providerId="ADAL" clId="{2EB017BE-399F-4426-B962-F42F86178EDE}" dt="2024-06-13T12:19:51.143" v="3842" actId="478"/>
          <ac:spMkLst>
            <pc:docMk/>
            <pc:sldMk cId="1318835842" sldId="314"/>
            <ac:spMk id="13" creationId="{5C494F77-AF57-2D42-2B11-40FD2DE21B6E}"/>
          </ac:spMkLst>
        </pc:spChg>
        <pc:spChg chg="del">
          <ac:chgData name="Steinar Hjelset" userId="900bcac5-039b-480b-8b37-a8273c2e007f" providerId="ADAL" clId="{2EB017BE-399F-4426-B962-F42F86178EDE}" dt="2024-06-14T09:48:03.524" v="7473" actId="478"/>
          <ac:spMkLst>
            <pc:docMk/>
            <pc:sldMk cId="1318835842" sldId="314"/>
            <ac:spMk id="14" creationId="{3AF5F10E-C20A-C922-6322-6BF1B07E9779}"/>
          </ac:spMkLst>
        </pc:spChg>
        <pc:spChg chg="del">
          <ac:chgData name="Steinar Hjelset" userId="900bcac5-039b-480b-8b37-a8273c2e007f" providerId="ADAL" clId="{2EB017BE-399F-4426-B962-F42F86178EDE}" dt="2024-06-14T09:48:03.524" v="7473" actId="478"/>
          <ac:spMkLst>
            <pc:docMk/>
            <pc:sldMk cId="1318835842" sldId="314"/>
            <ac:spMk id="15" creationId="{DC98378C-1DA2-3C0F-E4EE-59D78CB72717}"/>
          </ac:spMkLst>
        </pc:spChg>
        <pc:spChg chg="del">
          <ac:chgData name="Steinar Hjelset" userId="900bcac5-039b-480b-8b37-a8273c2e007f" providerId="ADAL" clId="{2EB017BE-399F-4426-B962-F42F86178EDE}" dt="2024-06-14T09:48:03.524" v="7473" actId="478"/>
          <ac:spMkLst>
            <pc:docMk/>
            <pc:sldMk cId="1318835842" sldId="314"/>
            <ac:spMk id="16" creationId="{01E588E5-7AF4-1674-8DF1-E57B614A8AB4}"/>
          </ac:spMkLst>
        </pc:spChg>
        <pc:spChg chg="del">
          <ac:chgData name="Steinar Hjelset" userId="900bcac5-039b-480b-8b37-a8273c2e007f" providerId="ADAL" clId="{2EB017BE-399F-4426-B962-F42F86178EDE}" dt="2024-06-14T09:48:03.524" v="7473" actId="478"/>
          <ac:spMkLst>
            <pc:docMk/>
            <pc:sldMk cId="1318835842" sldId="314"/>
            <ac:spMk id="17" creationId="{D26293D6-194F-A497-C049-D10C7E78AE3C}"/>
          </ac:spMkLst>
        </pc:spChg>
        <pc:spChg chg="del">
          <ac:chgData name="Steinar Hjelset" userId="900bcac5-039b-480b-8b37-a8273c2e007f" providerId="ADAL" clId="{2EB017BE-399F-4426-B962-F42F86178EDE}" dt="2024-06-14T09:48:03.524" v="7473" actId="478"/>
          <ac:spMkLst>
            <pc:docMk/>
            <pc:sldMk cId="1318835842" sldId="314"/>
            <ac:spMk id="18" creationId="{A172FB1E-4AB6-E4AB-C942-22AF758206EF}"/>
          </ac:spMkLst>
        </pc:spChg>
        <pc:spChg chg="del mod">
          <ac:chgData name="Steinar Hjelset" userId="900bcac5-039b-480b-8b37-a8273c2e007f" providerId="ADAL" clId="{2EB017BE-399F-4426-B962-F42F86178EDE}" dt="2024-06-14T09:48:03.524" v="7473" actId="478"/>
          <ac:spMkLst>
            <pc:docMk/>
            <pc:sldMk cId="1318835842" sldId="314"/>
            <ac:spMk id="20" creationId="{803D0858-0EF2-BBBE-DFDA-DE8CB209AD8F}"/>
          </ac:spMkLst>
        </pc:spChg>
        <pc:spChg chg="add del mod">
          <ac:chgData name="Steinar Hjelset" userId="900bcac5-039b-480b-8b37-a8273c2e007f" providerId="ADAL" clId="{2EB017BE-399F-4426-B962-F42F86178EDE}" dt="2024-06-13T12:19:51.143" v="3842" actId="478"/>
          <ac:spMkLst>
            <pc:docMk/>
            <pc:sldMk cId="1318835842" sldId="314"/>
            <ac:spMk id="21" creationId="{43A4FB96-8BF0-DF03-055B-713B58042BD5}"/>
          </ac:spMkLst>
        </pc:spChg>
        <pc:spChg chg="add del mod">
          <ac:chgData name="Steinar Hjelset" userId="900bcac5-039b-480b-8b37-a8273c2e007f" providerId="ADAL" clId="{2EB017BE-399F-4426-B962-F42F86178EDE}" dt="2024-06-14T09:52:10.772" v="7534" actId="478"/>
          <ac:spMkLst>
            <pc:docMk/>
            <pc:sldMk cId="1318835842" sldId="314"/>
            <ac:spMk id="22" creationId="{39BCC941-7790-0F3D-6699-2391F3546E19}"/>
          </ac:spMkLst>
        </pc:spChg>
        <pc:spChg chg="add del mod">
          <ac:chgData name="Steinar Hjelset" userId="900bcac5-039b-480b-8b37-a8273c2e007f" providerId="ADAL" clId="{2EB017BE-399F-4426-B962-F42F86178EDE}" dt="2024-06-14T09:52:13.792" v="7535" actId="478"/>
          <ac:spMkLst>
            <pc:docMk/>
            <pc:sldMk cId="1318835842" sldId="314"/>
            <ac:spMk id="23" creationId="{D6B86796-C43D-593F-7F27-B1BE1A4E1746}"/>
          </ac:spMkLst>
        </pc:spChg>
        <pc:spChg chg="add mod">
          <ac:chgData name="Steinar Hjelset" userId="900bcac5-039b-480b-8b37-a8273c2e007f" providerId="ADAL" clId="{2EB017BE-399F-4426-B962-F42F86178EDE}" dt="2024-06-14T09:48:09.778" v="7476" actId="108"/>
          <ac:spMkLst>
            <pc:docMk/>
            <pc:sldMk cId="1318835842" sldId="314"/>
            <ac:spMk id="24" creationId="{DA1C99E4-3D05-5FAC-2641-B0D53B4C5308}"/>
          </ac:spMkLst>
        </pc:spChg>
        <pc:spChg chg="add mod">
          <ac:chgData name="Steinar Hjelset" userId="900bcac5-039b-480b-8b37-a8273c2e007f" providerId="ADAL" clId="{2EB017BE-399F-4426-B962-F42F86178EDE}" dt="2024-06-14T09:48:07.433" v="7475" actId="108"/>
          <ac:spMkLst>
            <pc:docMk/>
            <pc:sldMk cId="1318835842" sldId="314"/>
            <ac:spMk id="25" creationId="{E5E1F158-E9C2-99D9-F934-277168C41251}"/>
          </ac:spMkLst>
        </pc:spChg>
        <pc:spChg chg="add mod">
          <ac:chgData name="Steinar Hjelset" userId="900bcac5-039b-480b-8b37-a8273c2e007f" providerId="ADAL" clId="{2EB017BE-399F-4426-B962-F42F86178EDE}" dt="2024-06-14T09:48:03.945" v="7474"/>
          <ac:spMkLst>
            <pc:docMk/>
            <pc:sldMk cId="1318835842" sldId="314"/>
            <ac:spMk id="26" creationId="{A615727B-DFD4-840C-9D6F-0602E6EBE3F0}"/>
          </ac:spMkLst>
        </pc:spChg>
        <pc:spChg chg="add mod">
          <ac:chgData name="Steinar Hjelset" userId="900bcac5-039b-480b-8b37-a8273c2e007f" providerId="ADAL" clId="{2EB017BE-399F-4426-B962-F42F86178EDE}" dt="2024-06-14T09:48:03.945" v="7474"/>
          <ac:spMkLst>
            <pc:docMk/>
            <pc:sldMk cId="1318835842" sldId="314"/>
            <ac:spMk id="27" creationId="{76A41CBE-0D71-BB69-951F-027173DD113E}"/>
          </ac:spMkLst>
        </pc:spChg>
        <pc:spChg chg="add mod">
          <ac:chgData name="Steinar Hjelset" userId="900bcac5-039b-480b-8b37-a8273c2e007f" providerId="ADAL" clId="{2EB017BE-399F-4426-B962-F42F86178EDE}" dt="2024-06-14T09:48:03.945" v="7474"/>
          <ac:spMkLst>
            <pc:docMk/>
            <pc:sldMk cId="1318835842" sldId="314"/>
            <ac:spMk id="28" creationId="{6FBA264A-C445-A6EB-F6DD-FFA3B98F4387}"/>
          </ac:spMkLst>
        </pc:spChg>
        <pc:spChg chg="add mod">
          <ac:chgData name="Steinar Hjelset" userId="900bcac5-039b-480b-8b37-a8273c2e007f" providerId="ADAL" clId="{2EB017BE-399F-4426-B962-F42F86178EDE}" dt="2024-06-14T09:48:03.945" v="7474"/>
          <ac:spMkLst>
            <pc:docMk/>
            <pc:sldMk cId="1318835842" sldId="314"/>
            <ac:spMk id="29" creationId="{CEC44BE8-FFCC-A31F-DCEC-0AC595190F4C}"/>
          </ac:spMkLst>
        </pc:spChg>
        <pc:spChg chg="add mod">
          <ac:chgData name="Steinar Hjelset" userId="900bcac5-039b-480b-8b37-a8273c2e007f" providerId="ADAL" clId="{2EB017BE-399F-4426-B962-F42F86178EDE}" dt="2024-06-14T09:48:03.945" v="7474"/>
          <ac:spMkLst>
            <pc:docMk/>
            <pc:sldMk cId="1318835842" sldId="314"/>
            <ac:spMk id="30" creationId="{40F471D3-69BF-CE38-831D-9167331E0993}"/>
          </ac:spMkLst>
        </pc:spChg>
        <pc:spChg chg="add mod">
          <ac:chgData name="Steinar Hjelset" userId="900bcac5-039b-480b-8b37-a8273c2e007f" providerId="ADAL" clId="{2EB017BE-399F-4426-B962-F42F86178EDE}" dt="2024-06-14T09:48:03.945" v="7474"/>
          <ac:spMkLst>
            <pc:docMk/>
            <pc:sldMk cId="1318835842" sldId="314"/>
            <ac:spMk id="31" creationId="{319619D6-45EE-572B-4AB8-2E5C30668AFC}"/>
          </ac:spMkLst>
        </pc:spChg>
        <pc:spChg chg="add mod">
          <ac:chgData name="Steinar Hjelset" userId="900bcac5-039b-480b-8b37-a8273c2e007f" providerId="ADAL" clId="{2EB017BE-399F-4426-B962-F42F86178EDE}" dt="2024-06-14T09:48:03.945" v="7474"/>
          <ac:spMkLst>
            <pc:docMk/>
            <pc:sldMk cId="1318835842" sldId="314"/>
            <ac:spMk id="32" creationId="{36D5E44F-5C99-8A04-0661-4DF51345325C}"/>
          </ac:spMkLst>
        </pc:spChg>
        <pc:spChg chg="add del mod">
          <ac:chgData name="Steinar Hjelset" userId="900bcac5-039b-480b-8b37-a8273c2e007f" providerId="ADAL" clId="{2EB017BE-399F-4426-B962-F42F86178EDE}" dt="2024-06-14T09:52:17.900" v="7536" actId="478"/>
          <ac:spMkLst>
            <pc:docMk/>
            <pc:sldMk cId="1318835842" sldId="314"/>
            <ac:spMk id="34" creationId="{68CD6D74-B365-6F03-5F76-AC2BAC6BE1BE}"/>
          </ac:spMkLst>
        </pc:spChg>
        <pc:spChg chg="add del mod">
          <ac:chgData name="Steinar Hjelset" userId="900bcac5-039b-480b-8b37-a8273c2e007f" providerId="ADAL" clId="{2EB017BE-399F-4426-B962-F42F86178EDE}" dt="2024-06-14T09:52:17.900" v="7536" actId="478"/>
          <ac:spMkLst>
            <pc:docMk/>
            <pc:sldMk cId="1318835842" sldId="314"/>
            <ac:spMk id="36" creationId="{FCAF740F-1AB3-AD91-F9AB-CC7BED699272}"/>
          </ac:spMkLst>
        </pc:spChg>
        <pc:spChg chg="del">
          <ac:chgData name="Steinar Hjelset" userId="900bcac5-039b-480b-8b37-a8273c2e007f" providerId="ADAL" clId="{2EB017BE-399F-4426-B962-F42F86178EDE}" dt="2024-06-13T11:52:14.048" v="3084" actId="478"/>
          <ac:spMkLst>
            <pc:docMk/>
            <pc:sldMk cId="1318835842" sldId="314"/>
            <ac:spMk id="37" creationId="{6F60876E-93E7-6371-A0BE-CE8F923C660C}"/>
          </ac:spMkLst>
        </pc:spChg>
        <pc:spChg chg="del">
          <ac:chgData name="Steinar Hjelset" userId="900bcac5-039b-480b-8b37-a8273c2e007f" providerId="ADAL" clId="{2EB017BE-399F-4426-B962-F42F86178EDE}" dt="2024-06-13T11:52:14.048" v="3084" actId="478"/>
          <ac:spMkLst>
            <pc:docMk/>
            <pc:sldMk cId="1318835842" sldId="314"/>
            <ac:spMk id="38" creationId="{DFD9D1AE-2AF8-9FCC-3770-2F0B434D424B}"/>
          </ac:spMkLst>
        </pc:spChg>
        <pc:spChg chg="del">
          <ac:chgData name="Steinar Hjelset" userId="900bcac5-039b-480b-8b37-a8273c2e007f" providerId="ADAL" clId="{2EB017BE-399F-4426-B962-F42F86178EDE}" dt="2024-06-13T11:52:14.048" v="3084" actId="478"/>
          <ac:spMkLst>
            <pc:docMk/>
            <pc:sldMk cId="1318835842" sldId="314"/>
            <ac:spMk id="39" creationId="{C0B0F27C-2E7B-ED35-8322-E90B62E6E6D5}"/>
          </ac:spMkLst>
        </pc:spChg>
        <pc:spChg chg="del">
          <ac:chgData name="Steinar Hjelset" userId="900bcac5-039b-480b-8b37-a8273c2e007f" providerId="ADAL" clId="{2EB017BE-399F-4426-B962-F42F86178EDE}" dt="2024-06-13T11:52:14.048" v="3084" actId="478"/>
          <ac:spMkLst>
            <pc:docMk/>
            <pc:sldMk cId="1318835842" sldId="314"/>
            <ac:spMk id="40" creationId="{15A81045-4167-DF3B-C54B-155F4FC5EBC6}"/>
          </ac:spMkLst>
        </pc:spChg>
        <pc:spChg chg="del mod">
          <ac:chgData name="Steinar Hjelset" userId="900bcac5-039b-480b-8b37-a8273c2e007f" providerId="ADAL" clId="{2EB017BE-399F-4426-B962-F42F86178EDE}" dt="2024-06-14T09:48:03.524" v="7473" actId="478"/>
          <ac:spMkLst>
            <pc:docMk/>
            <pc:sldMk cId="1318835842" sldId="314"/>
            <ac:spMk id="42" creationId="{0627801D-76F7-38A7-9E86-573A251216BB}"/>
          </ac:spMkLst>
        </pc:spChg>
        <pc:spChg chg="del">
          <ac:chgData name="Steinar Hjelset" userId="900bcac5-039b-480b-8b37-a8273c2e007f" providerId="ADAL" clId="{2EB017BE-399F-4426-B962-F42F86178EDE}" dt="2024-06-14T09:48:03.524" v="7473" actId="478"/>
          <ac:spMkLst>
            <pc:docMk/>
            <pc:sldMk cId="1318835842" sldId="314"/>
            <ac:spMk id="43" creationId="{8DF751D9-8BCC-5075-6872-B11F9A556086}"/>
          </ac:spMkLst>
        </pc:spChg>
        <pc:spChg chg="add del mod">
          <ac:chgData name="Steinar Hjelset" userId="900bcac5-039b-480b-8b37-a8273c2e007f" providerId="ADAL" clId="{2EB017BE-399F-4426-B962-F42F86178EDE}" dt="2024-06-14T09:52:17.900" v="7536" actId="478"/>
          <ac:spMkLst>
            <pc:docMk/>
            <pc:sldMk cId="1318835842" sldId="314"/>
            <ac:spMk id="44" creationId="{C3990894-9C25-5481-7CA3-58E54032DC02}"/>
          </ac:spMkLst>
        </pc:spChg>
        <pc:spChg chg="add mod">
          <ac:chgData name="Steinar Hjelset" userId="900bcac5-039b-480b-8b37-a8273c2e007f" providerId="ADAL" clId="{2EB017BE-399F-4426-B962-F42F86178EDE}" dt="2024-06-14T09:52:30.976" v="7544"/>
          <ac:spMkLst>
            <pc:docMk/>
            <pc:sldMk cId="1318835842" sldId="314"/>
            <ac:spMk id="45" creationId="{8A7D8938-B30D-3715-045D-FD0D1462B24D}"/>
          </ac:spMkLst>
        </pc:spChg>
        <pc:spChg chg="add mod">
          <ac:chgData name="Steinar Hjelset" userId="900bcac5-039b-480b-8b37-a8273c2e007f" providerId="ADAL" clId="{2EB017BE-399F-4426-B962-F42F86178EDE}" dt="2024-06-14T09:52:30.976" v="7544"/>
          <ac:spMkLst>
            <pc:docMk/>
            <pc:sldMk cId="1318835842" sldId="314"/>
            <ac:spMk id="46" creationId="{C8C62829-AF92-6671-831E-98FB90EEC432}"/>
          </ac:spMkLst>
        </pc:spChg>
        <pc:spChg chg="add mod">
          <ac:chgData name="Steinar Hjelset" userId="900bcac5-039b-480b-8b37-a8273c2e007f" providerId="ADAL" clId="{2EB017BE-399F-4426-B962-F42F86178EDE}" dt="2024-06-14T09:52:30.976" v="7544"/>
          <ac:spMkLst>
            <pc:docMk/>
            <pc:sldMk cId="1318835842" sldId="314"/>
            <ac:spMk id="47" creationId="{C8B03A32-1F34-6322-A8C7-42A63607F06E}"/>
          </ac:spMkLst>
        </pc:spChg>
        <pc:spChg chg="add mod">
          <ac:chgData name="Steinar Hjelset" userId="900bcac5-039b-480b-8b37-a8273c2e007f" providerId="ADAL" clId="{2EB017BE-399F-4426-B962-F42F86178EDE}" dt="2024-06-14T09:52:30.976" v="7544"/>
          <ac:spMkLst>
            <pc:docMk/>
            <pc:sldMk cId="1318835842" sldId="314"/>
            <ac:spMk id="48" creationId="{9BFC8149-0E21-69F2-A01E-999833D3F93F}"/>
          </ac:spMkLst>
        </pc:spChg>
      </pc:sldChg>
      <pc:sldChg chg="add del">
        <pc:chgData name="Steinar Hjelset" userId="900bcac5-039b-480b-8b37-a8273c2e007f" providerId="ADAL" clId="{2EB017BE-399F-4426-B962-F42F86178EDE}" dt="2024-06-04T07:59:47.473" v="820" actId="47"/>
        <pc:sldMkLst>
          <pc:docMk/>
          <pc:sldMk cId="1660708927" sldId="314"/>
        </pc:sldMkLst>
      </pc:sldChg>
      <pc:sldChg chg="addSp delSp modSp add mod">
        <pc:chgData name="Steinar Hjelset" userId="900bcac5-039b-480b-8b37-a8273c2e007f" providerId="ADAL" clId="{2EB017BE-399F-4426-B962-F42F86178EDE}" dt="2024-06-14T09:52:32.006" v="7545"/>
        <pc:sldMkLst>
          <pc:docMk/>
          <pc:sldMk cId="845544966" sldId="315"/>
        </pc:sldMkLst>
        <pc:spChg chg="add del mod">
          <ac:chgData name="Steinar Hjelset" userId="900bcac5-039b-480b-8b37-a8273c2e007f" providerId="ADAL" clId="{2EB017BE-399F-4426-B962-F42F86178EDE}" dt="2024-06-13T11:52:24.750" v="3088" actId="478"/>
          <ac:spMkLst>
            <pc:docMk/>
            <pc:sldMk cId="845544966" sldId="315"/>
            <ac:spMk id="3" creationId="{9C5C8484-A21E-0249-3AB2-53F97F39694F}"/>
          </ac:spMkLst>
        </pc:spChg>
        <pc:spChg chg="add del mod">
          <ac:chgData name="Steinar Hjelset" userId="900bcac5-039b-480b-8b37-a8273c2e007f" providerId="ADAL" clId="{2EB017BE-399F-4426-B962-F42F86178EDE}" dt="2024-06-13T11:52:24.750" v="3088" actId="478"/>
          <ac:spMkLst>
            <pc:docMk/>
            <pc:sldMk cId="845544966" sldId="315"/>
            <ac:spMk id="5" creationId="{CD312417-DC41-B430-C180-72E73D5A8661}"/>
          </ac:spMkLst>
        </pc:spChg>
        <pc:spChg chg="add del mod">
          <ac:chgData name="Steinar Hjelset" userId="900bcac5-039b-480b-8b37-a8273c2e007f" providerId="ADAL" clId="{2EB017BE-399F-4426-B962-F42F86178EDE}" dt="2024-06-13T11:52:24.750" v="3088" actId="478"/>
          <ac:spMkLst>
            <pc:docMk/>
            <pc:sldMk cId="845544966" sldId="315"/>
            <ac:spMk id="7" creationId="{2F893101-A7ED-FCD7-9793-9DEC48158A6B}"/>
          </ac:spMkLst>
        </pc:spChg>
        <pc:spChg chg="add del mod">
          <ac:chgData name="Steinar Hjelset" userId="900bcac5-039b-480b-8b37-a8273c2e007f" providerId="ADAL" clId="{2EB017BE-399F-4426-B962-F42F86178EDE}" dt="2024-06-14T09:51:28.256" v="7525" actId="478"/>
          <ac:spMkLst>
            <pc:docMk/>
            <pc:sldMk cId="845544966" sldId="315"/>
            <ac:spMk id="8" creationId="{BBC16472-18AF-512B-2A1D-A805A80624CB}"/>
          </ac:spMkLst>
        </pc:spChg>
        <pc:spChg chg="add del mod">
          <ac:chgData name="Steinar Hjelset" userId="900bcac5-039b-480b-8b37-a8273c2e007f" providerId="ADAL" clId="{2EB017BE-399F-4426-B962-F42F86178EDE}" dt="2024-06-13T12:19:54.432" v="3844" actId="478"/>
          <ac:spMkLst>
            <pc:docMk/>
            <pc:sldMk cId="845544966" sldId="315"/>
            <ac:spMk id="9" creationId="{E75AFA20-EBDA-8AA0-3E32-374C8686E058}"/>
          </ac:spMkLst>
        </pc:spChg>
        <pc:spChg chg="add del mod">
          <ac:chgData name="Steinar Hjelset" userId="900bcac5-039b-480b-8b37-a8273c2e007f" providerId="ADAL" clId="{2EB017BE-399F-4426-B962-F42F86178EDE}" dt="2024-06-13T12:19:54.432" v="3844" actId="478"/>
          <ac:spMkLst>
            <pc:docMk/>
            <pc:sldMk cId="845544966" sldId="315"/>
            <ac:spMk id="10" creationId="{83CC7ED3-92DB-F512-FABC-2C3C420FC01E}"/>
          </ac:spMkLst>
        </pc:spChg>
        <pc:spChg chg="add del mod">
          <ac:chgData name="Steinar Hjelset" userId="900bcac5-039b-480b-8b37-a8273c2e007f" providerId="ADAL" clId="{2EB017BE-399F-4426-B962-F42F86178EDE}" dt="2024-06-14T09:51:28.256" v="7525" actId="478"/>
          <ac:spMkLst>
            <pc:docMk/>
            <pc:sldMk cId="845544966" sldId="315"/>
            <ac:spMk id="11" creationId="{63C29698-A39E-C938-A309-CCC985D66B51}"/>
          </ac:spMkLst>
        </pc:spChg>
        <pc:spChg chg="add del mod">
          <ac:chgData name="Steinar Hjelset" userId="900bcac5-039b-480b-8b37-a8273c2e007f" providerId="ADAL" clId="{2EB017BE-399F-4426-B962-F42F86178EDE}" dt="2024-06-13T12:19:56.760" v="3845" actId="478"/>
          <ac:spMkLst>
            <pc:docMk/>
            <pc:sldMk cId="845544966" sldId="315"/>
            <ac:spMk id="13" creationId="{FC1D073C-9B42-03BC-5360-711843B6AC24}"/>
          </ac:spMkLst>
        </pc:spChg>
        <pc:spChg chg="del">
          <ac:chgData name="Steinar Hjelset" userId="900bcac5-039b-480b-8b37-a8273c2e007f" providerId="ADAL" clId="{2EB017BE-399F-4426-B962-F42F86178EDE}" dt="2024-06-14T09:48:14.085" v="7477" actId="478"/>
          <ac:spMkLst>
            <pc:docMk/>
            <pc:sldMk cId="845544966" sldId="315"/>
            <ac:spMk id="14" creationId="{3AF5F10E-C20A-C922-6322-6BF1B07E9779}"/>
          </ac:spMkLst>
        </pc:spChg>
        <pc:spChg chg="del">
          <ac:chgData name="Steinar Hjelset" userId="900bcac5-039b-480b-8b37-a8273c2e007f" providerId="ADAL" clId="{2EB017BE-399F-4426-B962-F42F86178EDE}" dt="2024-06-14T09:48:14.085" v="7477" actId="478"/>
          <ac:spMkLst>
            <pc:docMk/>
            <pc:sldMk cId="845544966" sldId="315"/>
            <ac:spMk id="15" creationId="{DC98378C-1DA2-3C0F-E4EE-59D78CB72717}"/>
          </ac:spMkLst>
        </pc:spChg>
        <pc:spChg chg="del">
          <ac:chgData name="Steinar Hjelset" userId="900bcac5-039b-480b-8b37-a8273c2e007f" providerId="ADAL" clId="{2EB017BE-399F-4426-B962-F42F86178EDE}" dt="2024-06-14T09:48:14.085" v="7477" actId="478"/>
          <ac:spMkLst>
            <pc:docMk/>
            <pc:sldMk cId="845544966" sldId="315"/>
            <ac:spMk id="16" creationId="{01E588E5-7AF4-1674-8DF1-E57B614A8AB4}"/>
          </ac:spMkLst>
        </pc:spChg>
        <pc:spChg chg="del">
          <ac:chgData name="Steinar Hjelset" userId="900bcac5-039b-480b-8b37-a8273c2e007f" providerId="ADAL" clId="{2EB017BE-399F-4426-B962-F42F86178EDE}" dt="2024-06-14T09:48:14.085" v="7477" actId="478"/>
          <ac:spMkLst>
            <pc:docMk/>
            <pc:sldMk cId="845544966" sldId="315"/>
            <ac:spMk id="17" creationId="{D26293D6-194F-A497-C049-D10C7E78AE3C}"/>
          </ac:spMkLst>
        </pc:spChg>
        <pc:spChg chg="del">
          <ac:chgData name="Steinar Hjelset" userId="900bcac5-039b-480b-8b37-a8273c2e007f" providerId="ADAL" clId="{2EB017BE-399F-4426-B962-F42F86178EDE}" dt="2024-06-14T09:48:14.085" v="7477" actId="478"/>
          <ac:spMkLst>
            <pc:docMk/>
            <pc:sldMk cId="845544966" sldId="315"/>
            <ac:spMk id="18" creationId="{A172FB1E-4AB6-E4AB-C942-22AF758206EF}"/>
          </ac:spMkLst>
        </pc:spChg>
        <pc:spChg chg="del mod">
          <ac:chgData name="Steinar Hjelset" userId="900bcac5-039b-480b-8b37-a8273c2e007f" providerId="ADAL" clId="{2EB017BE-399F-4426-B962-F42F86178EDE}" dt="2024-06-14T09:48:14.085" v="7477" actId="478"/>
          <ac:spMkLst>
            <pc:docMk/>
            <pc:sldMk cId="845544966" sldId="315"/>
            <ac:spMk id="20" creationId="{803D0858-0EF2-BBBE-DFDA-DE8CB209AD8F}"/>
          </ac:spMkLst>
        </pc:spChg>
        <pc:spChg chg="add del mod">
          <ac:chgData name="Steinar Hjelset" userId="900bcac5-039b-480b-8b37-a8273c2e007f" providerId="ADAL" clId="{2EB017BE-399F-4426-B962-F42F86178EDE}" dt="2024-06-13T12:19:56.760" v="3845" actId="478"/>
          <ac:spMkLst>
            <pc:docMk/>
            <pc:sldMk cId="845544966" sldId="315"/>
            <ac:spMk id="21" creationId="{307F2745-77F0-BB70-BDB2-1945DB194BD1}"/>
          </ac:spMkLst>
        </pc:spChg>
        <pc:spChg chg="add del mod">
          <ac:chgData name="Steinar Hjelset" userId="900bcac5-039b-480b-8b37-a8273c2e007f" providerId="ADAL" clId="{2EB017BE-399F-4426-B962-F42F86178EDE}" dt="2024-06-14T09:51:28.256" v="7525" actId="478"/>
          <ac:spMkLst>
            <pc:docMk/>
            <pc:sldMk cId="845544966" sldId="315"/>
            <ac:spMk id="22" creationId="{36C968F9-B14C-50ED-FA1F-2F74F0192F9F}"/>
          </ac:spMkLst>
        </pc:spChg>
        <pc:spChg chg="add del mod">
          <ac:chgData name="Steinar Hjelset" userId="900bcac5-039b-480b-8b37-a8273c2e007f" providerId="ADAL" clId="{2EB017BE-399F-4426-B962-F42F86178EDE}" dt="2024-06-14T09:51:28.256" v="7525" actId="478"/>
          <ac:spMkLst>
            <pc:docMk/>
            <pc:sldMk cId="845544966" sldId="315"/>
            <ac:spMk id="23" creationId="{E0421891-99D4-D4E6-D80E-2C2030238A5C}"/>
          </ac:spMkLst>
        </pc:spChg>
        <pc:spChg chg="add mod">
          <ac:chgData name="Steinar Hjelset" userId="900bcac5-039b-480b-8b37-a8273c2e007f" providerId="ADAL" clId="{2EB017BE-399F-4426-B962-F42F86178EDE}" dt="2024-06-14T09:48:19.948" v="7480" actId="108"/>
          <ac:spMkLst>
            <pc:docMk/>
            <pc:sldMk cId="845544966" sldId="315"/>
            <ac:spMk id="24" creationId="{73F9C2F5-9AAF-FB9D-9956-D217F9C532B9}"/>
          </ac:spMkLst>
        </pc:spChg>
        <pc:spChg chg="add mod">
          <ac:chgData name="Steinar Hjelset" userId="900bcac5-039b-480b-8b37-a8273c2e007f" providerId="ADAL" clId="{2EB017BE-399F-4426-B962-F42F86178EDE}" dt="2024-06-14T09:48:14.355" v="7478"/>
          <ac:spMkLst>
            <pc:docMk/>
            <pc:sldMk cId="845544966" sldId="315"/>
            <ac:spMk id="25" creationId="{F6ACF5EE-0CF9-5FA9-6B86-983E0E23DF5C}"/>
          </ac:spMkLst>
        </pc:spChg>
        <pc:spChg chg="add mod">
          <ac:chgData name="Steinar Hjelset" userId="900bcac5-039b-480b-8b37-a8273c2e007f" providerId="ADAL" clId="{2EB017BE-399F-4426-B962-F42F86178EDE}" dt="2024-06-14T09:48:17.240" v="7479" actId="108"/>
          <ac:spMkLst>
            <pc:docMk/>
            <pc:sldMk cId="845544966" sldId="315"/>
            <ac:spMk id="26" creationId="{1F09BB90-78DA-EF1C-7AD7-6D8003B543C5}"/>
          </ac:spMkLst>
        </pc:spChg>
        <pc:spChg chg="add mod">
          <ac:chgData name="Steinar Hjelset" userId="900bcac5-039b-480b-8b37-a8273c2e007f" providerId="ADAL" clId="{2EB017BE-399F-4426-B962-F42F86178EDE}" dt="2024-06-14T09:48:14.355" v="7478"/>
          <ac:spMkLst>
            <pc:docMk/>
            <pc:sldMk cId="845544966" sldId="315"/>
            <ac:spMk id="27" creationId="{278BB56C-E855-B6E3-8D29-6D7582C3FDAD}"/>
          </ac:spMkLst>
        </pc:spChg>
        <pc:spChg chg="add mod">
          <ac:chgData name="Steinar Hjelset" userId="900bcac5-039b-480b-8b37-a8273c2e007f" providerId="ADAL" clId="{2EB017BE-399F-4426-B962-F42F86178EDE}" dt="2024-06-14T09:48:14.355" v="7478"/>
          <ac:spMkLst>
            <pc:docMk/>
            <pc:sldMk cId="845544966" sldId="315"/>
            <ac:spMk id="28" creationId="{7FAC353E-69F4-81CB-B077-24A97899894F}"/>
          </ac:spMkLst>
        </pc:spChg>
        <pc:spChg chg="add mod">
          <ac:chgData name="Steinar Hjelset" userId="900bcac5-039b-480b-8b37-a8273c2e007f" providerId="ADAL" clId="{2EB017BE-399F-4426-B962-F42F86178EDE}" dt="2024-06-14T09:48:14.355" v="7478"/>
          <ac:spMkLst>
            <pc:docMk/>
            <pc:sldMk cId="845544966" sldId="315"/>
            <ac:spMk id="29" creationId="{662D74BE-6D5E-02FF-CCD0-21AA9213B459}"/>
          </ac:spMkLst>
        </pc:spChg>
        <pc:spChg chg="add mod">
          <ac:chgData name="Steinar Hjelset" userId="900bcac5-039b-480b-8b37-a8273c2e007f" providerId="ADAL" clId="{2EB017BE-399F-4426-B962-F42F86178EDE}" dt="2024-06-14T09:48:14.355" v="7478"/>
          <ac:spMkLst>
            <pc:docMk/>
            <pc:sldMk cId="845544966" sldId="315"/>
            <ac:spMk id="30" creationId="{679A240A-6108-8DC0-73C9-6DFE353CFB76}"/>
          </ac:spMkLst>
        </pc:spChg>
        <pc:spChg chg="add mod">
          <ac:chgData name="Steinar Hjelset" userId="900bcac5-039b-480b-8b37-a8273c2e007f" providerId="ADAL" clId="{2EB017BE-399F-4426-B962-F42F86178EDE}" dt="2024-06-14T09:48:14.355" v="7478"/>
          <ac:spMkLst>
            <pc:docMk/>
            <pc:sldMk cId="845544966" sldId="315"/>
            <ac:spMk id="31" creationId="{9D9993B9-5AF7-9CF7-D9A0-70F15140B998}"/>
          </ac:spMkLst>
        </pc:spChg>
        <pc:spChg chg="add mod">
          <ac:chgData name="Steinar Hjelset" userId="900bcac5-039b-480b-8b37-a8273c2e007f" providerId="ADAL" clId="{2EB017BE-399F-4426-B962-F42F86178EDE}" dt="2024-06-14T09:48:14.355" v="7478"/>
          <ac:spMkLst>
            <pc:docMk/>
            <pc:sldMk cId="845544966" sldId="315"/>
            <ac:spMk id="32" creationId="{D2B92D8A-65AA-3FB0-1BFC-A6119EEB06A5}"/>
          </ac:spMkLst>
        </pc:spChg>
        <pc:spChg chg="add del mod">
          <ac:chgData name="Steinar Hjelset" userId="900bcac5-039b-480b-8b37-a8273c2e007f" providerId="ADAL" clId="{2EB017BE-399F-4426-B962-F42F86178EDE}" dt="2024-06-14T09:51:32.877" v="7526" actId="478"/>
          <ac:spMkLst>
            <pc:docMk/>
            <pc:sldMk cId="845544966" sldId="315"/>
            <ac:spMk id="34" creationId="{2920CA3C-D983-A6AA-4F46-02BA1E205812}"/>
          </ac:spMkLst>
        </pc:spChg>
        <pc:spChg chg="add del mod">
          <ac:chgData name="Steinar Hjelset" userId="900bcac5-039b-480b-8b37-a8273c2e007f" providerId="ADAL" clId="{2EB017BE-399F-4426-B962-F42F86178EDE}" dt="2024-06-14T09:51:32.877" v="7526" actId="478"/>
          <ac:spMkLst>
            <pc:docMk/>
            <pc:sldMk cId="845544966" sldId="315"/>
            <ac:spMk id="36" creationId="{64F57C09-5218-11AD-1B87-D4CA278EF970}"/>
          </ac:spMkLst>
        </pc:spChg>
        <pc:spChg chg="del">
          <ac:chgData name="Steinar Hjelset" userId="900bcac5-039b-480b-8b37-a8273c2e007f" providerId="ADAL" clId="{2EB017BE-399F-4426-B962-F42F86178EDE}" dt="2024-06-13T11:52:21.296" v="3087" actId="478"/>
          <ac:spMkLst>
            <pc:docMk/>
            <pc:sldMk cId="845544966" sldId="315"/>
            <ac:spMk id="37" creationId="{6F60876E-93E7-6371-A0BE-CE8F923C660C}"/>
          </ac:spMkLst>
        </pc:spChg>
        <pc:spChg chg="del">
          <ac:chgData name="Steinar Hjelset" userId="900bcac5-039b-480b-8b37-a8273c2e007f" providerId="ADAL" clId="{2EB017BE-399F-4426-B962-F42F86178EDE}" dt="2024-06-13T11:52:21.296" v="3087" actId="478"/>
          <ac:spMkLst>
            <pc:docMk/>
            <pc:sldMk cId="845544966" sldId="315"/>
            <ac:spMk id="38" creationId="{DFD9D1AE-2AF8-9FCC-3770-2F0B434D424B}"/>
          </ac:spMkLst>
        </pc:spChg>
        <pc:spChg chg="del">
          <ac:chgData name="Steinar Hjelset" userId="900bcac5-039b-480b-8b37-a8273c2e007f" providerId="ADAL" clId="{2EB017BE-399F-4426-B962-F42F86178EDE}" dt="2024-06-13T11:52:21.296" v="3087" actId="478"/>
          <ac:spMkLst>
            <pc:docMk/>
            <pc:sldMk cId="845544966" sldId="315"/>
            <ac:spMk id="39" creationId="{C0B0F27C-2E7B-ED35-8322-E90B62E6E6D5}"/>
          </ac:spMkLst>
        </pc:spChg>
        <pc:spChg chg="del">
          <ac:chgData name="Steinar Hjelset" userId="900bcac5-039b-480b-8b37-a8273c2e007f" providerId="ADAL" clId="{2EB017BE-399F-4426-B962-F42F86178EDE}" dt="2024-06-13T11:52:21.296" v="3087" actId="478"/>
          <ac:spMkLst>
            <pc:docMk/>
            <pc:sldMk cId="845544966" sldId="315"/>
            <ac:spMk id="40" creationId="{15A81045-4167-DF3B-C54B-155F4FC5EBC6}"/>
          </ac:spMkLst>
        </pc:spChg>
        <pc:spChg chg="del">
          <ac:chgData name="Steinar Hjelset" userId="900bcac5-039b-480b-8b37-a8273c2e007f" providerId="ADAL" clId="{2EB017BE-399F-4426-B962-F42F86178EDE}" dt="2024-06-14T09:48:14.085" v="7477" actId="478"/>
          <ac:spMkLst>
            <pc:docMk/>
            <pc:sldMk cId="845544966" sldId="315"/>
            <ac:spMk id="42" creationId="{0627801D-76F7-38A7-9E86-573A251216BB}"/>
          </ac:spMkLst>
        </pc:spChg>
        <pc:spChg chg="del mod">
          <ac:chgData name="Steinar Hjelset" userId="900bcac5-039b-480b-8b37-a8273c2e007f" providerId="ADAL" clId="{2EB017BE-399F-4426-B962-F42F86178EDE}" dt="2024-06-14T09:48:14.085" v="7477" actId="478"/>
          <ac:spMkLst>
            <pc:docMk/>
            <pc:sldMk cId="845544966" sldId="315"/>
            <ac:spMk id="43" creationId="{8DF751D9-8BCC-5075-6872-B11F9A556086}"/>
          </ac:spMkLst>
        </pc:spChg>
        <pc:spChg chg="add del mod">
          <ac:chgData name="Steinar Hjelset" userId="900bcac5-039b-480b-8b37-a8273c2e007f" providerId="ADAL" clId="{2EB017BE-399F-4426-B962-F42F86178EDE}" dt="2024-06-14T09:51:32.877" v="7526" actId="478"/>
          <ac:spMkLst>
            <pc:docMk/>
            <pc:sldMk cId="845544966" sldId="315"/>
            <ac:spMk id="44" creationId="{45F5C82B-2729-829C-A14B-CE2103BEAB42}"/>
          </ac:spMkLst>
        </pc:spChg>
        <pc:spChg chg="add mod">
          <ac:chgData name="Steinar Hjelset" userId="900bcac5-039b-480b-8b37-a8273c2e007f" providerId="ADAL" clId="{2EB017BE-399F-4426-B962-F42F86178EDE}" dt="2024-06-14T09:52:32.006" v="7545"/>
          <ac:spMkLst>
            <pc:docMk/>
            <pc:sldMk cId="845544966" sldId="315"/>
            <ac:spMk id="45" creationId="{9CCF799F-F474-65AE-6BE7-A5103E5A77FF}"/>
          </ac:spMkLst>
        </pc:spChg>
        <pc:spChg chg="add mod">
          <ac:chgData name="Steinar Hjelset" userId="900bcac5-039b-480b-8b37-a8273c2e007f" providerId="ADAL" clId="{2EB017BE-399F-4426-B962-F42F86178EDE}" dt="2024-06-14T09:52:32.006" v="7545"/>
          <ac:spMkLst>
            <pc:docMk/>
            <pc:sldMk cId="845544966" sldId="315"/>
            <ac:spMk id="46" creationId="{6CA91289-CBD3-E700-7934-6BD067BAF99D}"/>
          </ac:spMkLst>
        </pc:spChg>
        <pc:spChg chg="add mod">
          <ac:chgData name="Steinar Hjelset" userId="900bcac5-039b-480b-8b37-a8273c2e007f" providerId="ADAL" clId="{2EB017BE-399F-4426-B962-F42F86178EDE}" dt="2024-06-14T09:52:32.006" v="7545"/>
          <ac:spMkLst>
            <pc:docMk/>
            <pc:sldMk cId="845544966" sldId="315"/>
            <ac:spMk id="47" creationId="{0736D021-1D93-691C-56DB-EEBC24B27604}"/>
          </ac:spMkLst>
        </pc:spChg>
        <pc:spChg chg="add mod">
          <ac:chgData name="Steinar Hjelset" userId="900bcac5-039b-480b-8b37-a8273c2e007f" providerId="ADAL" clId="{2EB017BE-399F-4426-B962-F42F86178EDE}" dt="2024-06-14T09:52:32.006" v="7545"/>
          <ac:spMkLst>
            <pc:docMk/>
            <pc:sldMk cId="845544966" sldId="315"/>
            <ac:spMk id="48" creationId="{092188A7-A486-16DF-82A0-D68BD75265AB}"/>
          </ac:spMkLst>
        </pc:spChg>
      </pc:sldChg>
      <pc:sldChg chg="add del">
        <pc:chgData name="Steinar Hjelset" userId="900bcac5-039b-480b-8b37-a8273c2e007f" providerId="ADAL" clId="{2EB017BE-399F-4426-B962-F42F86178EDE}" dt="2024-06-04T07:59:47.473" v="820" actId="47"/>
        <pc:sldMkLst>
          <pc:docMk/>
          <pc:sldMk cId="4055661169" sldId="315"/>
        </pc:sldMkLst>
      </pc:sldChg>
      <pc:sldChg chg="addSp delSp modSp add mod">
        <pc:chgData name="Steinar Hjelset" userId="900bcac5-039b-480b-8b37-a8273c2e007f" providerId="ADAL" clId="{2EB017BE-399F-4426-B962-F42F86178EDE}" dt="2024-06-14T09:52:33.124" v="7546"/>
        <pc:sldMkLst>
          <pc:docMk/>
          <pc:sldMk cId="75640167" sldId="316"/>
        </pc:sldMkLst>
        <pc:spChg chg="add del mod">
          <ac:chgData name="Steinar Hjelset" userId="900bcac5-039b-480b-8b37-a8273c2e007f" providerId="ADAL" clId="{2EB017BE-399F-4426-B962-F42F86178EDE}" dt="2024-06-13T11:52:32.243" v="3091" actId="478"/>
          <ac:spMkLst>
            <pc:docMk/>
            <pc:sldMk cId="75640167" sldId="316"/>
            <ac:spMk id="3" creationId="{44C69E6A-0C53-A798-38AF-AF6EC7AA79DC}"/>
          </ac:spMkLst>
        </pc:spChg>
        <pc:spChg chg="add del mod">
          <ac:chgData name="Steinar Hjelset" userId="900bcac5-039b-480b-8b37-a8273c2e007f" providerId="ADAL" clId="{2EB017BE-399F-4426-B962-F42F86178EDE}" dt="2024-06-13T11:52:32.243" v="3091" actId="478"/>
          <ac:spMkLst>
            <pc:docMk/>
            <pc:sldMk cId="75640167" sldId="316"/>
            <ac:spMk id="5" creationId="{C78AFB64-0F63-0CCD-824C-86531DB6EF32}"/>
          </ac:spMkLst>
        </pc:spChg>
        <pc:spChg chg="add del mod">
          <ac:chgData name="Steinar Hjelset" userId="900bcac5-039b-480b-8b37-a8273c2e007f" providerId="ADAL" clId="{2EB017BE-399F-4426-B962-F42F86178EDE}" dt="2024-06-13T11:52:32.243" v="3091" actId="478"/>
          <ac:spMkLst>
            <pc:docMk/>
            <pc:sldMk cId="75640167" sldId="316"/>
            <ac:spMk id="7" creationId="{8B7722A0-97C6-F61C-E7CE-B00532B9ED60}"/>
          </ac:spMkLst>
        </pc:spChg>
        <pc:spChg chg="add del mod">
          <ac:chgData name="Steinar Hjelset" userId="900bcac5-039b-480b-8b37-a8273c2e007f" providerId="ADAL" clId="{2EB017BE-399F-4426-B962-F42F86178EDE}" dt="2024-06-14T09:51:38.965" v="7527" actId="478"/>
          <ac:spMkLst>
            <pc:docMk/>
            <pc:sldMk cId="75640167" sldId="316"/>
            <ac:spMk id="8" creationId="{C368E5E6-4D62-9E8C-9904-01FE992858F3}"/>
          </ac:spMkLst>
        </pc:spChg>
        <pc:spChg chg="add del mod">
          <ac:chgData name="Steinar Hjelset" userId="900bcac5-039b-480b-8b37-a8273c2e007f" providerId="ADAL" clId="{2EB017BE-399F-4426-B962-F42F86178EDE}" dt="2024-06-13T12:20:00.046" v="3847" actId="478"/>
          <ac:spMkLst>
            <pc:docMk/>
            <pc:sldMk cId="75640167" sldId="316"/>
            <ac:spMk id="9" creationId="{ADF45978-4271-2453-4913-0811E143FB5B}"/>
          </ac:spMkLst>
        </pc:spChg>
        <pc:spChg chg="add del mod">
          <ac:chgData name="Steinar Hjelset" userId="900bcac5-039b-480b-8b37-a8273c2e007f" providerId="ADAL" clId="{2EB017BE-399F-4426-B962-F42F86178EDE}" dt="2024-06-13T12:20:00.046" v="3847" actId="478"/>
          <ac:spMkLst>
            <pc:docMk/>
            <pc:sldMk cId="75640167" sldId="316"/>
            <ac:spMk id="10" creationId="{FE723C6C-736D-E74B-EA19-5E749621DFF9}"/>
          </ac:spMkLst>
        </pc:spChg>
        <pc:spChg chg="add del mod">
          <ac:chgData name="Steinar Hjelset" userId="900bcac5-039b-480b-8b37-a8273c2e007f" providerId="ADAL" clId="{2EB017BE-399F-4426-B962-F42F86178EDE}" dt="2024-06-14T09:51:38.965" v="7527" actId="478"/>
          <ac:spMkLst>
            <pc:docMk/>
            <pc:sldMk cId="75640167" sldId="316"/>
            <ac:spMk id="11" creationId="{946B35A7-BAC5-5C86-E8DA-B3100BB463A9}"/>
          </ac:spMkLst>
        </pc:spChg>
        <pc:spChg chg="add del mod">
          <ac:chgData name="Steinar Hjelset" userId="900bcac5-039b-480b-8b37-a8273c2e007f" providerId="ADAL" clId="{2EB017BE-399F-4426-B962-F42F86178EDE}" dt="2024-06-13T12:20:02.772" v="3848" actId="478"/>
          <ac:spMkLst>
            <pc:docMk/>
            <pc:sldMk cId="75640167" sldId="316"/>
            <ac:spMk id="13" creationId="{84FD8484-EB16-40A1-C9C9-88D5111E2503}"/>
          </ac:spMkLst>
        </pc:spChg>
        <pc:spChg chg="del">
          <ac:chgData name="Steinar Hjelset" userId="900bcac5-039b-480b-8b37-a8273c2e007f" providerId="ADAL" clId="{2EB017BE-399F-4426-B962-F42F86178EDE}" dt="2024-06-14T09:48:33.581" v="7482" actId="478"/>
          <ac:spMkLst>
            <pc:docMk/>
            <pc:sldMk cId="75640167" sldId="316"/>
            <ac:spMk id="14" creationId="{3AF5F10E-C20A-C922-6322-6BF1B07E9779}"/>
          </ac:spMkLst>
        </pc:spChg>
        <pc:spChg chg="del">
          <ac:chgData name="Steinar Hjelset" userId="900bcac5-039b-480b-8b37-a8273c2e007f" providerId="ADAL" clId="{2EB017BE-399F-4426-B962-F42F86178EDE}" dt="2024-06-14T09:48:33.581" v="7482" actId="478"/>
          <ac:spMkLst>
            <pc:docMk/>
            <pc:sldMk cId="75640167" sldId="316"/>
            <ac:spMk id="15" creationId="{DC98378C-1DA2-3C0F-E4EE-59D78CB72717}"/>
          </ac:spMkLst>
        </pc:spChg>
        <pc:spChg chg="del">
          <ac:chgData name="Steinar Hjelset" userId="900bcac5-039b-480b-8b37-a8273c2e007f" providerId="ADAL" clId="{2EB017BE-399F-4426-B962-F42F86178EDE}" dt="2024-06-14T09:48:33.581" v="7482" actId="478"/>
          <ac:spMkLst>
            <pc:docMk/>
            <pc:sldMk cId="75640167" sldId="316"/>
            <ac:spMk id="16" creationId="{01E588E5-7AF4-1674-8DF1-E57B614A8AB4}"/>
          </ac:spMkLst>
        </pc:spChg>
        <pc:spChg chg="del mod">
          <ac:chgData name="Steinar Hjelset" userId="900bcac5-039b-480b-8b37-a8273c2e007f" providerId="ADAL" clId="{2EB017BE-399F-4426-B962-F42F86178EDE}" dt="2024-06-14T09:48:33.581" v="7482" actId="478"/>
          <ac:spMkLst>
            <pc:docMk/>
            <pc:sldMk cId="75640167" sldId="316"/>
            <ac:spMk id="17" creationId="{D26293D6-194F-A497-C049-D10C7E78AE3C}"/>
          </ac:spMkLst>
        </pc:spChg>
        <pc:spChg chg="del mod">
          <ac:chgData name="Steinar Hjelset" userId="900bcac5-039b-480b-8b37-a8273c2e007f" providerId="ADAL" clId="{2EB017BE-399F-4426-B962-F42F86178EDE}" dt="2024-06-14T09:48:33.581" v="7482" actId="478"/>
          <ac:spMkLst>
            <pc:docMk/>
            <pc:sldMk cId="75640167" sldId="316"/>
            <ac:spMk id="18" creationId="{A172FB1E-4AB6-E4AB-C942-22AF758206EF}"/>
          </ac:spMkLst>
        </pc:spChg>
        <pc:spChg chg="mod">
          <ac:chgData name="Steinar Hjelset" userId="900bcac5-039b-480b-8b37-a8273c2e007f" providerId="ADAL" clId="{2EB017BE-399F-4426-B962-F42F86178EDE}" dt="2024-06-14T09:48:37.415" v="7492" actId="1035"/>
          <ac:spMkLst>
            <pc:docMk/>
            <pc:sldMk cId="75640167" sldId="316"/>
            <ac:spMk id="20" creationId="{803D0858-0EF2-BBBE-DFDA-DE8CB209AD8F}"/>
          </ac:spMkLst>
        </pc:spChg>
        <pc:spChg chg="add del mod">
          <ac:chgData name="Steinar Hjelset" userId="900bcac5-039b-480b-8b37-a8273c2e007f" providerId="ADAL" clId="{2EB017BE-399F-4426-B962-F42F86178EDE}" dt="2024-06-13T12:20:02.772" v="3848" actId="478"/>
          <ac:spMkLst>
            <pc:docMk/>
            <pc:sldMk cId="75640167" sldId="316"/>
            <ac:spMk id="21" creationId="{805F51C7-64D9-6599-C0C9-6387B832200F}"/>
          </ac:spMkLst>
        </pc:spChg>
        <pc:spChg chg="add del mod">
          <ac:chgData name="Steinar Hjelset" userId="900bcac5-039b-480b-8b37-a8273c2e007f" providerId="ADAL" clId="{2EB017BE-399F-4426-B962-F42F86178EDE}" dt="2024-06-14T09:51:38.965" v="7527" actId="478"/>
          <ac:spMkLst>
            <pc:docMk/>
            <pc:sldMk cId="75640167" sldId="316"/>
            <ac:spMk id="22" creationId="{E44C35CE-B183-C6EE-9321-069B551D10E1}"/>
          </ac:spMkLst>
        </pc:spChg>
        <pc:spChg chg="add del mod">
          <ac:chgData name="Steinar Hjelset" userId="900bcac5-039b-480b-8b37-a8273c2e007f" providerId="ADAL" clId="{2EB017BE-399F-4426-B962-F42F86178EDE}" dt="2024-06-14T09:51:38.965" v="7527" actId="478"/>
          <ac:spMkLst>
            <pc:docMk/>
            <pc:sldMk cId="75640167" sldId="316"/>
            <ac:spMk id="23" creationId="{4697E181-B7E5-F325-B6D8-64DE5CED0E97}"/>
          </ac:spMkLst>
        </pc:spChg>
        <pc:spChg chg="add mod">
          <ac:chgData name="Steinar Hjelset" userId="900bcac5-039b-480b-8b37-a8273c2e007f" providerId="ADAL" clId="{2EB017BE-399F-4426-B962-F42F86178EDE}" dt="2024-06-14T09:48:31.358" v="7481"/>
          <ac:spMkLst>
            <pc:docMk/>
            <pc:sldMk cId="75640167" sldId="316"/>
            <ac:spMk id="24" creationId="{648E5830-C049-58B0-4E44-ED4BAE519337}"/>
          </ac:spMkLst>
        </pc:spChg>
        <pc:spChg chg="add mod">
          <ac:chgData name="Steinar Hjelset" userId="900bcac5-039b-480b-8b37-a8273c2e007f" providerId="ADAL" clId="{2EB017BE-399F-4426-B962-F42F86178EDE}" dt="2024-06-14T09:48:31.358" v="7481"/>
          <ac:spMkLst>
            <pc:docMk/>
            <pc:sldMk cId="75640167" sldId="316"/>
            <ac:spMk id="25" creationId="{6DA14673-A323-A908-CC6A-7E144B396008}"/>
          </ac:spMkLst>
        </pc:spChg>
        <pc:spChg chg="add mod">
          <ac:chgData name="Steinar Hjelset" userId="900bcac5-039b-480b-8b37-a8273c2e007f" providerId="ADAL" clId="{2EB017BE-399F-4426-B962-F42F86178EDE}" dt="2024-06-14T09:48:31.358" v="7481"/>
          <ac:spMkLst>
            <pc:docMk/>
            <pc:sldMk cId="75640167" sldId="316"/>
            <ac:spMk id="26" creationId="{7B5B04FA-B6CF-7291-B335-92E10DDEE453}"/>
          </ac:spMkLst>
        </pc:spChg>
        <pc:spChg chg="add mod">
          <ac:chgData name="Steinar Hjelset" userId="900bcac5-039b-480b-8b37-a8273c2e007f" providerId="ADAL" clId="{2EB017BE-399F-4426-B962-F42F86178EDE}" dt="2024-06-14T09:48:31.358" v="7481"/>
          <ac:spMkLst>
            <pc:docMk/>
            <pc:sldMk cId="75640167" sldId="316"/>
            <ac:spMk id="27" creationId="{6F183708-29BA-AA76-AC39-1BC8F46D6881}"/>
          </ac:spMkLst>
        </pc:spChg>
        <pc:spChg chg="add mod">
          <ac:chgData name="Steinar Hjelset" userId="900bcac5-039b-480b-8b37-a8273c2e007f" providerId="ADAL" clId="{2EB017BE-399F-4426-B962-F42F86178EDE}" dt="2024-06-14T09:48:31.358" v="7481"/>
          <ac:spMkLst>
            <pc:docMk/>
            <pc:sldMk cId="75640167" sldId="316"/>
            <ac:spMk id="28" creationId="{93F6F5D5-D1FE-1614-BEA3-041F2EC3761F}"/>
          </ac:spMkLst>
        </pc:spChg>
        <pc:spChg chg="add mod">
          <ac:chgData name="Steinar Hjelset" userId="900bcac5-039b-480b-8b37-a8273c2e007f" providerId="ADAL" clId="{2EB017BE-399F-4426-B962-F42F86178EDE}" dt="2024-06-14T09:48:31.358" v="7481"/>
          <ac:spMkLst>
            <pc:docMk/>
            <pc:sldMk cId="75640167" sldId="316"/>
            <ac:spMk id="29" creationId="{1F67A433-3A9F-10D8-3856-BCDC1E4B456F}"/>
          </ac:spMkLst>
        </pc:spChg>
        <pc:spChg chg="add mod">
          <ac:chgData name="Steinar Hjelset" userId="900bcac5-039b-480b-8b37-a8273c2e007f" providerId="ADAL" clId="{2EB017BE-399F-4426-B962-F42F86178EDE}" dt="2024-06-14T09:48:33.979" v="7483"/>
          <ac:spMkLst>
            <pc:docMk/>
            <pc:sldMk cId="75640167" sldId="316"/>
            <ac:spMk id="30" creationId="{43138990-3332-5A3C-04D0-FCCDD40A1AA9}"/>
          </ac:spMkLst>
        </pc:spChg>
        <pc:spChg chg="add mod">
          <ac:chgData name="Steinar Hjelset" userId="900bcac5-039b-480b-8b37-a8273c2e007f" providerId="ADAL" clId="{2EB017BE-399F-4426-B962-F42F86178EDE}" dt="2024-06-14T09:48:33.979" v="7483"/>
          <ac:spMkLst>
            <pc:docMk/>
            <pc:sldMk cId="75640167" sldId="316"/>
            <ac:spMk id="31" creationId="{E463F2DE-600D-962C-9938-ABA965BBB852}"/>
          </ac:spMkLst>
        </pc:spChg>
        <pc:spChg chg="add mod">
          <ac:chgData name="Steinar Hjelset" userId="900bcac5-039b-480b-8b37-a8273c2e007f" providerId="ADAL" clId="{2EB017BE-399F-4426-B962-F42F86178EDE}" dt="2024-06-14T09:48:33.979" v="7483"/>
          <ac:spMkLst>
            <pc:docMk/>
            <pc:sldMk cId="75640167" sldId="316"/>
            <ac:spMk id="32" creationId="{E133FB08-6FF3-3B09-FF18-9A64E8CEECAC}"/>
          </ac:spMkLst>
        </pc:spChg>
        <pc:spChg chg="add mod">
          <ac:chgData name="Steinar Hjelset" userId="900bcac5-039b-480b-8b37-a8273c2e007f" providerId="ADAL" clId="{2EB017BE-399F-4426-B962-F42F86178EDE}" dt="2024-06-14T09:48:59.821" v="7496" actId="108"/>
          <ac:spMkLst>
            <pc:docMk/>
            <pc:sldMk cId="75640167" sldId="316"/>
            <ac:spMk id="33" creationId="{52BB719D-5069-E4EB-B49E-7F3E637242E0}"/>
          </ac:spMkLst>
        </pc:spChg>
        <pc:spChg chg="add mod">
          <ac:chgData name="Steinar Hjelset" userId="900bcac5-039b-480b-8b37-a8273c2e007f" providerId="ADAL" clId="{2EB017BE-399F-4426-B962-F42F86178EDE}" dt="2024-06-14T09:48:57.055" v="7495" actId="108"/>
          <ac:spMkLst>
            <pc:docMk/>
            <pc:sldMk cId="75640167" sldId="316"/>
            <ac:spMk id="34" creationId="{8ACEEDFB-E8FD-9175-FB52-800FB8E3DF83}"/>
          </ac:spMkLst>
        </pc:spChg>
        <pc:spChg chg="add mod">
          <ac:chgData name="Steinar Hjelset" userId="900bcac5-039b-480b-8b37-a8273c2e007f" providerId="ADAL" clId="{2EB017BE-399F-4426-B962-F42F86178EDE}" dt="2024-06-14T09:48:33.979" v="7483"/>
          <ac:spMkLst>
            <pc:docMk/>
            <pc:sldMk cId="75640167" sldId="316"/>
            <ac:spMk id="35" creationId="{D4A34E39-8D59-2951-D726-F22E2AA22345}"/>
          </ac:spMkLst>
        </pc:spChg>
        <pc:spChg chg="add del mod">
          <ac:chgData name="Steinar Hjelset" userId="900bcac5-039b-480b-8b37-a8273c2e007f" providerId="ADAL" clId="{2EB017BE-399F-4426-B962-F42F86178EDE}" dt="2024-06-14T09:48:46.264" v="7494" actId="478"/>
          <ac:spMkLst>
            <pc:docMk/>
            <pc:sldMk cId="75640167" sldId="316"/>
            <ac:spMk id="36" creationId="{AA017603-87D0-95FB-5B8A-C7694914C7B2}"/>
          </ac:spMkLst>
        </pc:spChg>
        <pc:spChg chg="del">
          <ac:chgData name="Steinar Hjelset" userId="900bcac5-039b-480b-8b37-a8273c2e007f" providerId="ADAL" clId="{2EB017BE-399F-4426-B962-F42F86178EDE}" dt="2024-06-13T11:52:28.784" v="3090" actId="478"/>
          <ac:spMkLst>
            <pc:docMk/>
            <pc:sldMk cId="75640167" sldId="316"/>
            <ac:spMk id="37" creationId="{6F60876E-93E7-6371-A0BE-CE8F923C660C}"/>
          </ac:spMkLst>
        </pc:spChg>
        <pc:spChg chg="del">
          <ac:chgData name="Steinar Hjelset" userId="900bcac5-039b-480b-8b37-a8273c2e007f" providerId="ADAL" clId="{2EB017BE-399F-4426-B962-F42F86178EDE}" dt="2024-06-13T11:52:28.784" v="3090" actId="478"/>
          <ac:spMkLst>
            <pc:docMk/>
            <pc:sldMk cId="75640167" sldId="316"/>
            <ac:spMk id="38" creationId="{DFD9D1AE-2AF8-9FCC-3770-2F0B434D424B}"/>
          </ac:spMkLst>
        </pc:spChg>
        <pc:spChg chg="del">
          <ac:chgData name="Steinar Hjelset" userId="900bcac5-039b-480b-8b37-a8273c2e007f" providerId="ADAL" clId="{2EB017BE-399F-4426-B962-F42F86178EDE}" dt="2024-06-13T11:52:28.784" v="3090" actId="478"/>
          <ac:spMkLst>
            <pc:docMk/>
            <pc:sldMk cId="75640167" sldId="316"/>
            <ac:spMk id="39" creationId="{C0B0F27C-2E7B-ED35-8322-E90B62E6E6D5}"/>
          </ac:spMkLst>
        </pc:spChg>
        <pc:spChg chg="del">
          <ac:chgData name="Steinar Hjelset" userId="900bcac5-039b-480b-8b37-a8273c2e007f" providerId="ADAL" clId="{2EB017BE-399F-4426-B962-F42F86178EDE}" dt="2024-06-13T11:52:28.784" v="3090" actId="478"/>
          <ac:spMkLst>
            <pc:docMk/>
            <pc:sldMk cId="75640167" sldId="316"/>
            <ac:spMk id="40" creationId="{15A81045-4167-DF3B-C54B-155F4FC5EBC6}"/>
          </ac:spMkLst>
        </pc:spChg>
        <pc:spChg chg="mod">
          <ac:chgData name="Steinar Hjelset" userId="900bcac5-039b-480b-8b37-a8273c2e007f" providerId="ADAL" clId="{2EB017BE-399F-4426-B962-F42F86178EDE}" dt="2024-06-14T09:48:37.415" v="7492" actId="1035"/>
          <ac:spMkLst>
            <pc:docMk/>
            <pc:sldMk cId="75640167" sldId="316"/>
            <ac:spMk id="42" creationId="{0627801D-76F7-38A7-9E86-573A251216BB}"/>
          </ac:spMkLst>
        </pc:spChg>
        <pc:spChg chg="mod">
          <ac:chgData name="Steinar Hjelset" userId="900bcac5-039b-480b-8b37-a8273c2e007f" providerId="ADAL" clId="{2EB017BE-399F-4426-B962-F42F86178EDE}" dt="2024-06-14T09:48:37.415" v="7492" actId="1035"/>
          <ac:spMkLst>
            <pc:docMk/>
            <pc:sldMk cId="75640167" sldId="316"/>
            <ac:spMk id="43" creationId="{8DF751D9-8BCC-5075-6872-B11F9A556086}"/>
          </ac:spMkLst>
        </pc:spChg>
        <pc:spChg chg="add del mod">
          <ac:chgData name="Steinar Hjelset" userId="900bcac5-039b-480b-8b37-a8273c2e007f" providerId="ADAL" clId="{2EB017BE-399F-4426-B962-F42F86178EDE}" dt="2024-06-14T09:51:42.870" v="7528" actId="478"/>
          <ac:spMkLst>
            <pc:docMk/>
            <pc:sldMk cId="75640167" sldId="316"/>
            <ac:spMk id="44" creationId="{3A29F8A2-618F-BAFB-C9B0-0CFAD7480C7B}"/>
          </ac:spMkLst>
        </pc:spChg>
        <pc:spChg chg="add del mod">
          <ac:chgData name="Steinar Hjelset" userId="900bcac5-039b-480b-8b37-a8273c2e007f" providerId="ADAL" clId="{2EB017BE-399F-4426-B962-F42F86178EDE}" dt="2024-06-14T09:51:42.870" v="7528" actId="478"/>
          <ac:spMkLst>
            <pc:docMk/>
            <pc:sldMk cId="75640167" sldId="316"/>
            <ac:spMk id="46" creationId="{4CF73BF7-9E37-71B7-59A1-426D9F2B3E2A}"/>
          </ac:spMkLst>
        </pc:spChg>
        <pc:spChg chg="add del mod">
          <ac:chgData name="Steinar Hjelset" userId="900bcac5-039b-480b-8b37-a8273c2e007f" providerId="ADAL" clId="{2EB017BE-399F-4426-B962-F42F86178EDE}" dt="2024-06-14T09:51:42.870" v="7528" actId="478"/>
          <ac:spMkLst>
            <pc:docMk/>
            <pc:sldMk cId="75640167" sldId="316"/>
            <ac:spMk id="48" creationId="{02D039CD-86D6-384F-59E4-C6EB6C2E3984}"/>
          </ac:spMkLst>
        </pc:spChg>
        <pc:spChg chg="add mod">
          <ac:chgData name="Steinar Hjelset" userId="900bcac5-039b-480b-8b37-a8273c2e007f" providerId="ADAL" clId="{2EB017BE-399F-4426-B962-F42F86178EDE}" dt="2024-06-14T09:52:33.124" v="7546"/>
          <ac:spMkLst>
            <pc:docMk/>
            <pc:sldMk cId="75640167" sldId="316"/>
            <ac:spMk id="49" creationId="{DEB3214C-6541-E54A-460C-F2F48F8A53B8}"/>
          </ac:spMkLst>
        </pc:spChg>
        <pc:spChg chg="add mod">
          <ac:chgData name="Steinar Hjelset" userId="900bcac5-039b-480b-8b37-a8273c2e007f" providerId="ADAL" clId="{2EB017BE-399F-4426-B962-F42F86178EDE}" dt="2024-06-14T09:52:33.124" v="7546"/>
          <ac:spMkLst>
            <pc:docMk/>
            <pc:sldMk cId="75640167" sldId="316"/>
            <ac:spMk id="50" creationId="{0F2FBDD4-E94F-9780-131B-2EB8CDA9F351}"/>
          </ac:spMkLst>
        </pc:spChg>
        <pc:spChg chg="add mod">
          <ac:chgData name="Steinar Hjelset" userId="900bcac5-039b-480b-8b37-a8273c2e007f" providerId="ADAL" clId="{2EB017BE-399F-4426-B962-F42F86178EDE}" dt="2024-06-14T09:52:33.124" v="7546"/>
          <ac:spMkLst>
            <pc:docMk/>
            <pc:sldMk cId="75640167" sldId="316"/>
            <ac:spMk id="51" creationId="{18F0D8DE-83AF-1FF7-AA0B-AB9A108FA7A3}"/>
          </ac:spMkLst>
        </pc:spChg>
        <pc:spChg chg="add mod">
          <ac:chgData name="Steinar Hjelset" userId="900bcac5-039b-480b-8b37-a8273c2e007f" providerId="ADAL" clId="{2EB017BE-399F-4426-B962-F42F86178EDE}" dt="2024-06-14T09:52:33.124" v="7546"/>
          <ac:spMkLst>
            <pc:docMk/>
            <pc:sldMk cId="75640167" sldId="316"/>
            <ac:spMk id="52" creationId="{CB5130A5-7AF0-0D22-42BA-8FD06E51690E}"/>
          </ac:spMkLst>
        </pc:spChg>
      </pc:sldChg>
      <pc:sldChg chg="add del">
        <pc:chgData name="Steinar Hjelset" userId="900bcac5-039b-480b-8b37-a8273c2e007f" providerId="ADAL" clId="{2EB017BE-399F-4426-B962-F42F86178EDE}" dt="2024-06-07T08:15:41.197" v="1891" actId="47"/>
        <pc:sldMkLst>
          <pc:docMk/>
          <pc:sldMk cId="2357352650" sldId="317"/>
        </pc:sldMkLst>
      </pc:sldChg>
      <pc:sldChg chg="addSp delSp modSp add mod">
        <pc:chgData name="Steinar Hjelset" userId="900bcac5-039b-480b-8b37-a8273c2e007f" providerId="ADAL" clId="{2EB017BE-399F-4426-B962-F42F86178EDE}" dt="2024-06-14T09:52:34.182" v="7547"/>
        <pc:sldMkLst>
          <pc:docMk/>
          <pc:sldMk cId="2714477809" sldId="317"/>
        </pc:sldMkLst>
        <pc:spChg chg="add del mod">
          <ac:chgData name="Steinar Hjelset" userId="900bcac5-039b-480b-8b37-a8273c2e007f" providerId="ADAL" clId="{2EB017BE-399F-4426-B962-F42F86178EDE}" dt="2024-06-13T11:52:39.730" v="3094" actId="478"/>
          <ac:spMkLst>
            <pc:docMk/>
            <pc:sldMk cId="2714477809" sldId="317"/>
            <ac:spMk id="3" creationId="{94D38F91-CE31-485E-FFA5-9ED0EDBFCD91}"/>
          </ac:spMkLst>
        </pc:spChg>
        <pc:spChg chg="add del mod">
          <ac:chgData name="Steinar Hjelset" userId="900bcac5-039b-480b-8b37-a8273c2e007f" providerId="ADAL" clId="{2EB017BE-399F-4426-B962-F42F86178EDE}" dt="2024-06-13T11:52:39.730" v="3094" actId="478"/>
          <ac:spMkLst>
            <pc:docMk/>
            <pc:sldMk cId="2714477809" sldId="317"/>
            <ac:spMk id="5" creationId="{FA13894C-1DDF-A82D-5522-1272EA1A6012}"/>
          </ac:spMkLst>
        </pc:spChg>
        <pc:spChg chg="add del mod">
          <ac:chgData name="Steinar Hjelset" userId="900bcac5-039b-480b-8b37-a8273c2e007f" providerId="ADAL" clId="{2EB017BE-399F-4426-B962-F42F86178EDE}" dt="2024-06-13T11:52:39.730" v="3094" actId="478"/>
          <ac:spMkLst>
            <pc:docMk/>
            <pc:sldMk cId="2714477809" sldId="317"/>
            <ac:spMk id="7" creationId="{658A77F3-CD68-C6EF-4AC2-3FAE8BD3F3B9}"/>
          </ac:spMkLst>
        </pc:spChg>
        <pc:spChg chg="add del mod">
          <ac:chgData name="Steinar Hjelset" userId="900bcac5-039b-480b-8b37-a8273c2e007f" providerId="ADAL" clId="{2EB017BE-399F-4426-B962-F42F86178EDE}" dt="2024-06-14T09:51:47.832" v="7529" actId="478"/>
          <ac:spMkLst>
            <pc:docMk/>
            <pc:sldMk cId="2714477809" sldId="317"/>
            <ac:spMk id="8" creationId="{A2B4B936-1329-A9BE-C34E-977C43C70E59}"/>
          </ac:spMkLst>
        </pc:spChg>
        <pc:spChg chg="add del mod">
          <ac:chgData name="Steinar Hjelset" userId="900bcac5-039b-480b-8b37-a8273c2e007f" providerId="ADAL" clId="{2EB017BE-399F-4426-B962-F42F86178EDE}" dt="2024-06-13T12:20:06.294" v="3850" actId="478"/>
          <ac:spMkLst>
            <pc:docMk/>
            <pc:sldMk cId="2714477809" sldId="317"/>
            <ac:spMk id="9" creationId="{70197F22-7211-DBCB-93ED-978557B84777}"/>
          </ac:spMkLst>
        </pc:spChg>
        <pc:spChg chg="add del mod">
          <ac:chgData name="Steinar Hjelset" userId="900bcac5-039b-480b-8b37-a8273c2e007f" providerId="ADAL" clId="{2EB017BE-399F-4426-B962-F42F86178EDE}" dt="2024-06-13T12:20:06.294" v="3850" actId="478"/>
          <ac:spMkLst>
            <pc:docMk/>
            <pc:sldMk cId="2714477809" sldId="317"/>
            <ac:spMk id="10" creationId="{BF0B506F-BBD0-3E22-87C2-3DED2E1170C9}"/>
          </ac:spMkLst>
        </pc:spChg>
        <pc:spChg chg="add del mod">
          <ac:chgData name="Steinar Hjelset" userId="900bcac5-039b-480b-8b37-a8273c2e007f" providerId="ADAL" clId="{2EB017BE-399F-4426-B962-F42F86178EDE}" dt="2024-06-14T09:51:47.832" v="7529" actId="478"/>
          <ac:spMkLst>
            <pc:docMk/>
            <pc:sldMk cId="2714477809" sldId="317"/>
            <ac:spMk id="11" creationId="{335A46D0-9131-2A09-D87E-AAC9F1303423}"/>
          </ac:spMkLst>
        </pc:spChg>
        <pc:spChg chg="add del mod">
          <ac:chgData name="Steinar Hjelset" userId="900bcac5-039b-480b-8b37-a8273c2e007f" providerId="ADAL" clId="{2EB017BE-399F-4426-B962-F42F86178EDE}" dt="2024-06-13T12:20:09.123" v="3851" actId="478"/>
          <ac:spMkLst>
            <pc:docMk/>
            <pc:sldMk cId="2714477809" sldId="317"/>
            <ac:spMk id="13" creationId="{D54FD2B4-F3D3-879E-F13E-0042E5B11868}"/>
          </ac:spMkLst>
        </pc:spChg>
        <pc:spChg chg="del">
          <ac:chgData name="Steinar Hjelset" userId="900bcac5-039b-480b-8b37-a8273c2e007f" providerId="ADAL" clId="{2EB017BE-399F-4426-B962-F42F86178EDE}" dt="2024-06-14T09:49:04.999" v="7497" actId="478"/>
          <ac:spMkLst>
            <pc:docMk/>
            <pc:sldMk cId="2714477809" sldId="317"/>
            <ac:spMk id="14" creationId="{3AF5F10E-C20A-C922-6322-6BF1B07E9779}"/>
          </ac:spMkLst>
        </pc:spChg>
        <pc:spChg chg="del">
          <ac:chgData name="Steinar Hjelset" userId="900bcac5-039b-480b-8b37-a8273c2e007f" providerId="ADAL" clId="{2EB017BE-399F-4426-B962-F42F86178EDE}" dt="2024-06-14T09:49:04.999" v="7497" actId="478"/>
          <ac:spMkLst>
            <pc:docMk/>
            <pc:sldMk cId="2714477809" sldId="317"/>
            <ac:spMk id="15" creationId="{DC98378C-1DA2-3C0F-E4EE-59D78CB72717}"/>
          </ac:spMkLst>
        </pc:spChg>
        <pc:spChg chg="del">
          <ac:chgData name="Steinar Hjelset" userId="900bcac5-039b-480b-8b37-a8273c2e007f" providerId="ADAL" clId="{2EB017BE-399F-4426-B962-F42F86178EDE}" dt="2024-06-14T09:49:04.999" v="7497" actId="478"/>
          <ac:spMkLst>
            <pc:docMk/>
            <pc:sldMk cId="2714477809" sldId="317"/>
            <ac:spMk id="16" creationId="{01E588E5-7AF4-1674-8DF1-E57B614A8AB4}"/>
          </ac:spMkLst>
        </pc:spChg>
        <pc:spChg chg="del">
          <ac:chgData name="Steinar Hjelset" userId="900bcac5-039b-480b-8b37-a8273c2e007f" providerId="ADAL" clId="{2EB017BE-399F-4426-B962-F42F86178EDE}" dt="2024-06-14T09:49:04.999" v="7497" actId="478"/>
          <ac:spMkLst>
            <pc:docMk/>
            <pc:sldMk cId="2714477809" sldId="317"/>
            <ac:spMk id="17" creationId="{D26293D6-194F-A497-C049-D10C7E78AE3C}"/>
          </ac:spMkLst>
        </pc:spChg>
        <pc:spChg chg="del">
          <ac:chgData name="Steinar Hjelset" userId="900bcac5-039b-480b-8b37-a8273c2e007f" providerId="ADAL" clId="{2EB017BE-399F-4426-B962-F42F86178EDE}" dt="2024-06-14T09:49:04.999" v="7497" actId="478"/>
          <ac:spMkLst>
            <pc:docMk/>
            <pc:sldMk cId="2714477809" sldId="317"/>
            <ac:spMk id="18" creationId="{A172FB1E-4AB6-E4AB-C942-22AF758206EF}"/>
          </ac:spMkLst>
        </pc:spChg>
        <pc:spChg chg="del mod">
          <ac:chgData name="Steinar Hjelset" userId="900bcac5-039b-480b-8b37-a8273c2e007f" providerId="ADAL" clId="{2EB017BE-399F-4426-B962-F42F86178EDE}" dt="2024-06-14T09:49:04.999" v="7497" actId="478"/>
          <ac:spMkLst>
            <pc:docMk/>
            <pc:sldMk cId="2714477809" sldId="317"/>
            <ac:spMk id="20" creationId="{803D0858-0EF2-BBBE-DFDA-DE8CB209AD8F}"/>
          </ac:spMkLst>
        </pc:spChg>
        <pc:spChg chg="add del mod">
          <ac:chgData name="Steinar Hjelset" userId="900bcac5-039b-480b-8b37-a8273c2e007f" providerId="ADAL" clId="{2EB017BE-399F-4426-B962-F42F86178EDE}" dt="2024-06-13T12:20:09.123" v="3851" actId="478"/>
          <ac:spMkLst>
            <pc:docMk/>
            <pc:sldMk cId="2714477809" sldId="317"/>
            <ac:spMk id="21" creationId="{FBD066C0-D042-BFCA-D5F5-4D26A110B97B}"/>
          </ac:spMkLst>
        </pc:spChg>
        <pc:spChg chg="add del mod">
          <ac:chgData name="Steinar Hjelset" userId="900bcac5-039b-480b-8b37-a8273c2e007f" providerId="ADAL" clId="{2EB017BE-399F-4426-B962-F42F86178EDE}" dt="2024-06-14T09:51:47.832" v="7529" actId="478"/>
          <ac:spMkLst>
            <pc:docMk/>
            <pc:sldMk cId="2714477809" sldId="317"/>
            <ac:spMk id="22" creationId="{106C50EF-05B4-232E-99D1-E41352DCF21A}"/>
          </ac:spMkLst>
        </pc:spChg>
        <pc:spChg chg="add del mod">
          <ac:chgData name="Steinar Hjelset" userId="900bcac5-039b-480b-8b37-a8273c2e007f" providerId="ADAL" clId="{2EB017BE-399F-4426-B962-F42F86178EDE}" dt="2024-06-14T09:51:47.832" v="7529" actId="478"/>
          <ac:spMkLst>
            <pc:docMk/>
            <pc:sldMk cId="2714477809" sldId="317"/>
            <ac:spMk id="23" creationId="{7A04BC0D-1787-D2AF-9D14-DF2FECD0D2FC}"/>
          </ac:spMkLst>
        </pc:spChg>
        <pc:spChg chg="add mod">
          <ac:chgData name="Steinar Hjelset" userId="900bcac5-039b-480b-8b37-a8273c2e007f" providerId="ADAL" clId="{2EB017BE-399F-4426-B962-F42F86178EDE}" dt="2024-06-14T09:49:21.337" v="7502" actId="108"/>
          <ac:spMkLst>
            <pc:docMk/>
            <pc:sldMk cId="2714477809" sldId="317"/>
            <ac:spMk id="24" creationId="{825C3C67-F48A-1BC7-80EE-E3A1102B90E7}"/>
          </ac:spMkLst>
        </pc:spChg>
        <pc:spChg chg="add mod">
          <ac:chgData name="Steinar Hjelset" userId="900bcac5-039b-480b-8b37-a8273c2e007f" providerId="ADAL" clId="{2EB017BE-399F-4426-B962-F42F86178EDE}" dt="2024-06-14T09:49:18.920" v="7501" actId="108"/>
          <ac:spMkLst>
            <pc:docMk/>
            <pc:sldMk cId="2714477809" sldId="317"/>
            <ac:spMk id="25" creationId="{680ABAF1-9043-6766-A3BB-FB47DA49BD16}"/>
          </ac:spMkLst>
        </pc:spChg>
        <pc:spChg chg="add mod">
          <ac:chgData name="Steinar Hjelset" userId="900bcac5-039b-480b-8b37-a8273c2e007f" providerId="ADAL" clId="{2EB017BE-399F-4426-B962-F42F86178EDE}" dt="2024-06-14T09:49:05.195" v="7498"/>
          <ac:spMkLst>
            <pc:docMk/>
            <pc:sldMk cId="2714477809" sldId="317"/>
            <ac:spMk id="26" creationId="{6C85B644-1F95-DC34-7416-6EB89484AC61}"/>
          </ac:spMkLst>
        </pc:spChg>
        <pc:spChg chg="add mod">
          <ac:chgData name="Steinar Hjelset" userId="900bcac5-039b-480b-8b37-a8273c2e007f" providerId="ADAL" clId="{2EB017BE-399F-4426-B962-F42F86178EDE}" dt="2024-06-14T09:49:05.195" v="7498"/>
          <ac:spMkLst>
            <pc:docMk/>
            <pc:sldMk cId="2714477809" sldId="317"/>
            <ac:spMk id="27" creationId="{1D7C9CA0-468C-AAD6-F39A-7312CFED4AF8}"/>
          </ac:spMkLst>
        </pc:spChg>
        <pc:spChg chg="add mod">
          <ac:chgData name="Steinar Hjelset" userId="900bcac5-039b-480b-8b37-a8273c2e007f" providerId="ADAL" clId="{2EB017BE-399F-4426-B962-F42F86178EDE}" dt="2024-06-14T09:49:05.195" v="7498"/>
          <ac:spMkLst>
            <pc:docMk/>
            <pc:sldMk cId="2714477809" sldId="317"/>
            <ac:spMk id="28" creationId="{64AC8F3F-4F43-5ADA-E27F-E89DF8441C13}"/>
          </ac:spMkLst>
        </pc:spChg>
        <pc:spChg chg="add mod">
          <ac:chgData name="Steinar Hjelset" userId="900bcac5-039b-480b-8b37-a8273c2e007f" providerId="ADAL" clId="{2EB017BE-399F-4426-B962-F42F86178EDE}" dt="2024-06-14T09:49:05.195" v="7498"/>
          <ac:spMkLst>
            <pc:docMk/>
            <pc:sldMk cId="2714477809" sldId="317"/>
            <ac:spMk id="29" creationId="{41385BF8-1AEF-C74A-65FF-99DCE0FC73EE}"/>
          </ac:spMkLst>
        </pc:spChg>
        <pc:spChg chg="add mod">
          <ac:chgData name="Steinar Hjelset" userId="900bcac5-039b-480b-8b37-a8273c2e007f" providerId="ADAL" clId="{2EB017BE-399F-4426-B962-F42F86178EDE}" dt="2024-06-14T09:49:05.195" v="7498"/>
          <ac:spMkLst>
            <pc:docMk/>
            <pc:sldMk cId="2714477809" sldId="317"/>
            <ac:spMk id="30" creationId="{729A2D7D-EF4E-9065-F80E-5AD1A4866556}"/>
          </ac:spMkLst>
        </pc:spChg>
        <pc:spChg chg="add mod">
          <ac:chgData name="Steinar Hjelset" userId="900bcac5-039b-480b-8b37-a8273c2e007f" providerId="ADAL" clId="{2EB017BE-399F-4426-B962-F42F86178EDE}" dt="2024-06-14T09:49:05.195" v="7498"/>
          <ac:spMkLst>
            <pc:docMk/>
            <pc:sldMk cId="2714477809" sldId="317"/>
            <ac:spMk id="31" creationId="{BEFCF0E3-5540-452F-FA6F-27A673169EEB}"/>
          </ac:spMkLst>
        </pc:spChg>
        <pc:spChg chg="add mod">
          <ac:chgData name="Steinar Hjelset" userId="900bcac5-039b-480b-8b37-a8273c2e007f" providerId="ADAL" clId="{2EB017BE-399F-4426-B962-F42F86178EDE}" dt="2024-06-14T09:49:05.195" v="7498"/>
          <ac:spMkLst>
            <pc:docMk/>
            <pc:sldMk cId="2714477809" sldId="317"/>
            <ac:spMk id="32" creationId="{9347D2A6-C920-3B45-F3B1-B693B1A8E384}"/>
          </ac:spMkLst>
        </pc:spChg>
        <pc:spChg chg="add del mod">
          <ac:chgData name="Steinar Hjelset" userId="900bcac5-039b-480b-8b37-a8273c2e007f" providerId="ADAL" clId="{2EB017BE-399F-4426-B962-F42F86178EDE}" dt="2024-06-14T09:51:51.993" v="7530" actId="478"/>
          <ac:spMkLst>
            <pc:docMk/>
            <pc:sldMk cId="2714477809" sldId="317"/>
            <ac:spMk id="34" creationId="{B2A5C2A4-0D59-F003-520A-0785128F550E}"/>
          </ac:spMkLst>
        </pc:spChg>
        <pc:spChg chg="add del mod">
          <ac:chgData name="Steinar Hjelset" userId="900bcac5-039b-480b-8b37-a8273c2e007f" providerId="ADAL" clId="{2EB017BE-399F-4426-B962-F42F86178EDE}" dt="2024-06-14T09:51:51.993" v="7530" actId="478"/>
          <ac:spMkLst>
            <pc:docMk/>
            <pc:sldMk cId="2714477809" sldId="317"/>
            <ac:spMk id="36" creationId="{E2FDD075-CDCF-60BB-1DC4-394C5D63C458}"/>
          </ac:spMkLst>
        </pc:spChg>
        <pc:spChg chg="del">
          <ac:chgData name="Steinar Hjelset" userId="900bcac5-039b-480b-8b37-a8273c2e007f" providerId="ADAL" clId="{2EB017BE-399F-4426-B962-F42F86178EDE}" dt="2024-06-13T11:52:36.660" v="3093" actId="478"/>
          <ac:spMkLst>
            <pc:docMk/>
            <pc:sldMk cId="2714477809" sldId="317"/>
            <ac:spMk id="37" creationId="{6F60876E-93E7-6371-A0BE-CE8F923C660C}"/>
          </ac:spMkLst>
        </pc:spChg>
        <pc:spChg chg="del">
          <ac:chgData name="Steinar Hjelset" userId="900bcac5-039b-480b-8b37-a8273c2e007f" providerId="ADAL" clId="{2EB017BE-399F-4426-B962-F42F86178EDE}" dt="2024-06-13T11:52:36.660" v="3093" actId="478"/>
          <ac:spMkLst>
            <pc:docMk/>
            <pc:sldMk cId="2714477809" sldId="317"/>
            <ac:spMk id="38" creationId="{DFD9D1AE-2AF8-9FCC-3770-2F0B434D424B}"/>
          </ac:spMkLst>
        </pc:spChg>
        <pc:spChg chg="del">
          <ac:chgData name="Steinar Hjelset" userId="900bcac5-039b-480b-8b37-a8273c2e007f" providerId="ADAL" clId="{2EB017BE-399F-4426-B962-F42F86178EDE}" dt="2024-06-13T11:52:36.660" v="3093" actId="478"/>
          <ac:spMkLst>
            <pc:docMk/>
            <pc:sldMk cId="2714477809" sldId="317"/>
            <ac:spMk id="39" creationId="{C0B0F27C-2E7B-ED35-8322-E90B62E6E6D5}"/>
          </ac:spMkLst>
        </pc:spChg>
        <pc:spChg chg="del">
          <ac:chgData name="Steinar Hjelset" userId="900bcac5-039b-480b-8b37-a8273c2e007f" providerId="ADAL" clId="{2EB017BE-399F-4426-B962-F42F86178EDE}" dt="2024-06-13T11:52:36.660" v="3093" actId="478"/>
          <ac:spMkLst>
            <pc:docMk/>
            <pc:sldMk cId="2714477809" sldId="317"/>
            <ac:spMk id="40" creationId="{15A81045-4167-DF3B-C54B-155F4FC5EBC6}"/>
          </ac:spMkLst>
        </pc:spChg>
        <pc:spChg chg="del mod">
          <ac:chgData name="Steinar Hjelset" userId="900bcac5-039b-480b-8b37-a8273c2e007f" providerId="ADAL" clId="{2EB017BE-399F-4426-B962-F42F86178EDE}" dt="2024-06-14T09:49:04.999" v="7497" actId="478"/>
          <ac:spMkLst>
            <pc:docMk/>
            <pc:sldMk cId="2714477809" sldId="317"/>
            <ac:spMk id="42" creationId="{0627801D-76F7-38A7-9E86-573A251216BB}"/>
          </ac:spMkLst>
        </pc:spChg>
        <pc:spChg chg="del">
          <ac:chgData name="Steinar Hjelset" userId="900bcac5-039b-480b-8b37-a8273c2e007f" providerId="ADAL" clId="{2EB017BE-399F-4426-B962-F42F86178EDE}" dt="2024-06-14T09:49:04.999" v="7497" actId="478"/>
          <ac:spMkLst>
            <pc:docMk/>
            <pc:sldMk cId="2714477809" sldId="317"/>
            <ac:spMk id="43" creationId="{8DF751D9-8BCC-5075-6872-B11F9A556086}"/>
          </ac:spMkLst>
        </pc:spChg>
        <pc:spChg chg="add del mod">
          <ac:chgData name="Steinar Hjelset" userId="900bcac5-039b-480b-8b37-a8273c2e007f" providerId="ADAL" clId="{2EB017BE-399F-4426-B962-F42F86178EDE}" dt="2024-06-14T09:51:51.993" v="7530" actId="478"/>
          <ac:spMkLst>
            <pc:docMk/>
            <pc:sldMk cId="2714477809" sldId="317"/>
            <ac:spMk id="44" creationId="{CAA4D209-EC27-2AD4-F941-6468787D7BD3}"/>
          </ac:spMkLst>
        </pc:spChg>
        <pc:spChg chg="add mod">
          <ac:chgData name="Steinar Hjelset" userId="900bcac5-039b-480b-8b37-a8273c2e007f" providerId="ADAL" clId="{2EB017BE-399F-4426-B962-F42F86178EDE}" dt="2024-06-14T09:52:34.182" v="7547"/>
          <ac:spMkLst>
            <pc:docMk/>
            <pc:sldMk cId="2714477809" sldId="317"/>
            <ac:spMk id="45" creationId="{136A1555-60A0-1240-792A-C67EAE494493}"/>
          </ac:spMkLst>
        </pc:spChg>
        <pc:spChg chg="add mod">
          <ac:chgData name="Steinar Hjelset" userId="900bcac5-039b-480b-8b37-a8273c2e007f" providerId="ADAL" clId="{2EB017BE-399F-4426-B962-F42F86178EDE}" dt="2024-06-14T09:52:34.182" v="7547"/>
          <ac:spMkLst>
            <pc:docMk/>
            <pc:sldMk cId="2714477809" sldId="317"/>
            <ac:spMk id="46" creationId="{6AF3B2CA-55A4-2025-7797-4C3569357892}"/>
          </ac:spMkLst>
        </pc:spChg>
        <pc:spChg chg="add mod">
          <ac:chgData name="Steinar Hjelset" userId="900bcac5-039b-480b-8b37-a8273c2e007f" providerId="ADAL" clId="{2EB017BE-399F-4426-B962-F42F86178EDE}" dt="2024-06-14T09:52:34.182" v="7547"/>
          <ac:spMkLst>
            <pc:docMk/>
            <pc:sldMk cId="2714477809" sldId="317"/>
            <ac:spMk id="47" creationId="{689CC22E-B14A-6FBD-01E4-C61369CB32F2}"/>
          </ac:spMkLst>
        </pc:spChg>
        <pc:spChg chg="add mod">
          <ac:chgData name="Steinar Hjelset" userId="900bcac5-039b-480b-8b37-a8273c2e007f" providerId="ADAL" clId="{2EB017BE-399F-4426-B962-F42F86178EDE}" dt="2024-06-14T09:52:34.182" v="7547"/>
          <ac:spMkLst>
            <pc:docMk/>
            <pc:sldMk cId="2714477809" sldId="317"/>
            <ac:spMk id="48" creationId="{0B278863-F366-0FE7-44B8-D6476F807B99}"/>
          </ac:spMkLst>
        </pc:spChg>
      </pc:sldChg>
      <pc:sldChg chg="add del">
        <pc:chgData name="Steinar Hjelset" userId="900bcac5-039b-480b-8b37-a8273c2e007f" providerId="ADAL" clId="{2EB017BE-399F-4426-B962-F42F86178EDE}" dt="2024-06-07T08:15:41.197" v="1891" actId="47"/>
        <pc:sldMkLst>
          <pc:docMk/>
          <pc:sldMk cId="2433497946" sldId="318"/>
        </pc:sldMkLst>
      </pc:sldChg>
      <pc:sldChg chg="addSp delSp modSp add mod">
        <pc:chgData name="Steinar Hjelset" userId="900bcac5-039b-480b-8b37-a8273c2e007f" providerId="ADAL" clId="{2EB017BE-399F-4426-B962-F42F86178EDE}" dt="2024-06-14T09:52:34.999" v="7548"/>
        <pc:sldMkLst>
          <pc:docMk/>
          <pc:sldMk cId="4143040710" sldId="318"/>
        </pc:sldMkLst>
        <pc:spChg chg="add del mod">
          <ac:chgData name="Steinar Hjelset" userId="900bcac5-039b-480b-8b37-a8273c2e007f" providerId="ADAL" clId="{2EB017BE-399F-4426-B962-F42F86178EDE}" dt="2024-06-13T11:52:47.294" v="3099" actId="478"/>
          <ac:spMkLst>
            <pc:docMk/>
            <pc:sldMk cId="4143040710" sldId="318"/>
            <ac:spMk id="3" creationId="{F0ECA892-EAA2-9649-3A77-A6BC8C54AB36}"/>
          </ac:spMkLst>
        </pc:spChg>
        <pc:spChg chg="add del mod">
          <ac:chgData name="Steinar Hjelset" userId="900bcac5-039b-480b-8b37-a8273c2e007f" providerId="ADAL" clId="{2EB017BE-399F-4426-B962-F42F86178EDE}" dt="2024-06-13T11:52:47.294" v="3099" actId="478"/>
          <ac:spMkLst>
            <pc:docMk/>
            <pc:sldMk cId="4143040710" sldId="318"/>
            <ac:spMk id="5" creationId="{70084FB4-FD02-F8A8-EC55-8B3AD10A1AE7}"/>
          </ac:spMkLst>
        </pc:spChg>
        <pc:spChg chg="add del mod">
          <ac:chgData name="Steinar Hjelset" userId="900bcac5-039b-480b-8b37-a8273c2e007f" providerId="ADAL" clId="{2EB017BE-399F-4426-B962-F42F86178EDE}" dt="2024-06-13T11:52:47.294" v="3099" actId="478"/>
          <ac:spMkLst>
            <pc:docMk/>
            <pc:sldMk cId="4143040710" sldId="318"/>
            <ac:spMk id="7" creationId="{4181AB46-CE27-0B6B-F1D8-1CA7F6341CA1}"/>
          </ac:spMkLst>
        </pc:spChg>
        <pc:spChg chg="add mod">
          <ac:chgData name="Steinar Hjelset" userId="900bcac5-039b-480b-8b37-a8273c2e007f" providerId="ADAL" clId="{2EB017BE-399F-4426-B962-F42F86178EDE}" dt="2024-06-13T11:52:44.389" v="3098"/>
          <ac:spMkLst>
            <pc:docMk/>
            <pc:sldMk cId="4143040710" sldId="318"/>
            <ac:spMk id="8" creationId="{78C7B01B-AA81-33E4-3C2D-2918536EB2AD}"/>
          </ac:spMkLst>
        </pc:spChg>
        <pc:spChg chg="add mod">
          <ac:chgData name="Steinar Hjelset" userId="900bcac5-039b-480b-8b37-a8273c2e007f" providerId="ADAL" clId="{2EB017BE-399F-4426-B962-F42F86178EDE}" dt="2024-06-13T11:52:44.389" v="3098"/>
          <ac:spMkLst>
            <pc:docMk/>
            <pc:sldMk cId="4143040710" sldId="318"/>
            <ac:spMk id="9" creationId="{E3E5C0AE-2299-405E-D127-CBE2C35FB582}"/>
          </ac:spMkLst>
        </pc:spChg>
        <pc:spChg chg="add mod">
          <ac:chgData name="Steinar Hjelset" userId="900bcac5-039b-480b-8b37-a8273c2e007f" providerId="ADAL" clId="{2EB017BE-399F-4426-B962-F42F86178EDE}" dt="2024-06-13T11:52:44.389" v="3098"/>
          <ac:spMkLst>
            <pc:docMk/>
            <pc:sldMk cId="4143040710" sldId="318"/>
            <ac:spMk id="10" creationId="{9CD79375-BD5E-8B59-A3E7-7F69BEB1EDFB}"/>
          </ac:spMkLst>
        </pc:spChg>
        <pc:spChg chg="add mod">
          <ac:chgData name="Steinar Hjelset" userId="900bcac5-039b-480b-8b37-a8273c2e007f" providerId="ADAL" clId="{2EB017BE-399F-4426-B962-F42F86178EDE}" dt="2024-06-13T11:52:43.923" v="3097"/>
          <ac:spMkLst>
            <pc:docMk/>
            <pc:sldMk cId="4143040710" sldId="318"/>
            <ac:spMk id="11" creationId="{995DA38B-3C98-33BB-07C8-FC533125ED19}"/>
          </ac:spMkLst>
        </pc:spChg>
        <pc:spChg chg="add del mod">
          <ac:chgData name="Steinar Hjelset" userId="900bcac5-039b-480b-8b37-a8273c2e007f" providerId="ADAL" clId="{2EB017BE-399F-4426-B962-F42F86178EDE}" dt="2024-06-14T09:51:57.330" v="7531" actId="478"/>
          <ac:spMkLst>
            <pc:docMk/>
            <pc:sldMk cId="4143040710" sldId="318"/>
            <ac:spMk id="12" creationId="{EB4F7553-C9ED-BDBD-F2D3-4569A8C8378D}"/>
          </ac:spMkLst>
        </pc:spChg>
        <pc:spChg chg="add del mod">
          <ac:chgData name="Steinar Hjelset" userId="900bcac5-039b-480b-8b37-a8273c2e007f" providerId="ADAL" clId="{2EB017BE-399F-4426-B962-F42F86178EDE}" dt="2024-06-13T12:20:14.771" v="3853" actId="478"/>
          <ac:spMkLst>
            <pc:docMk/>
            <pc:sldMk cId="4143040710" sldId="318"/>
            <ac:spMk id="13" creationId="{7D501A35-A1C8-766E-E81B-ECB7549033D2}"/>
          </ac:spMkLst>
        </pc:spChg>
        <pc:spChg chg="del">
          <ac:chgData name="Steinar Hjelset" userId="900bcac5-039b-480b-8b37-a8273c2e007f" providerId="ADAL" clId="{2EB017BE-399F-4426-B962-F42F86178EDE}" dt="2024-06-14T09:49:09.667" v="7499" actId="478"/>
          <ac:spMkLst>
            <pc:docMk/>
            <pc:sldMk cId="4143040710" sldId="318"/>
            <ac:spMk id="14" creationId="{3AF5F10E-C20A-C922-6322-6BF1B07E9779}"/>
          </ac:spMkLst>
        </pc:spChg>
        <pc:spChg chg="del">
          <ac:chgData name="Steinar Hjelset" userId="900bcac5-039b-480b-8b37-a8273c2e007f" providerId="ADAL" clId="{2EB017BE-399F-4426-B962-F42F86178EDE}" dt="2024-06-14T09:49:09.667" v="7499" actId="478"/>
          <ac:spMkLst>
            <pc:docMk/>
            <pc:sldMk cId="4143040710" sldId="318"/>
            <ac:spMk id="15" creationId="{DC98378C-1DA2-3C0F-E4EE-59D78CB72717}"/>
          </ac:spMkLst>
        </pc:spChg>
        <pc:spChg chg="del">
          <ac:chgData name="Steinar Hjelset" userId="900bcac5-039b-480b-8b37-a8273c2e007f" providerId="ADAL" clId="{2EB017BE-399F-4426-B962-F42F86178EDE}" dt="2024-06-14T09:49:09.667" v="7499" actId="478"/>
          <ac:spMkLst>
            <pc:docMk/>
            <pc:sldMk cId="4143040710" sldId="318"/>
            <ac:spMk id="16" creationId="{01E588E5-7AF4-1674-8DF1-E57B614A8AB4}"/>
          </ac:spMkLst>
        </pc:spChg>
        <pc:spChg chg="del">
          <ac:chgData name="Steinar Hjelset" userId="900bcac5-039b-480b-8b37-a8273c2e007f" providerId="ADAL" clId="{2EB017BE-399F-4426-B962-F42F86178EDE}" dt="2024-06-14T09:49:09.667" v="7499" actId="478"/>
          <ac:spMkLst>
            <pc:docMk/>
            <pc:sldMk cId="4143040710" sldId="318"/>
            <ac:spMk id="17" creationId="{D26293D6-194F-A497-C049-D10C7E78AE3C}"/>
          </ac:spMkLst>
        </pc:spChg>
        <pc:spChg chg="del">
          <ac:chgData name="Steinar Hjelset" userId="900bcac5-039b-480b-8b37-a8273c2e007f" providerId="ADAL" clId="{2EB017BE-399F-4426-B962-F42F86178EDE}" dt="2024-06-14T09:49:09.667" v="7499" actId="478"/>
          <ac:spMkLst>
            <pc:docMk/>
            <pc:sldMk cId="4143040710" sldId="318"/>
            <ac:spMk id="18" creationId="{A172FB1E-4AB6-E4AB-C942-22AF758206EF}"/>
          </ac:spMkLst>
        </pc:spChg>
        <pc:spChg chg="add del mod">
          <ac:chgData name="Steinar Hjelset" userId="900bcac5-039b-480b-8b37-a8273c2e007f" providerId="ADAL" clId="{2EB017BE-399F-4426-B962-F42F86178EDE}" dt="2024-06-13T12:20:14.771" v="3853" actId="478"/>
          <ac:spMkLst>
            <pc:docMk/>
            <pc:sldMk cId="4143040710" sldId="318"/>
            <ac:spMk id="19" creationId="{0AC0F85C-DCC9-D126-A218-7191600BC84B}"/>
          </ac:spMkLst>
        </pc:spChg>
        <pc:spChg chg="del mod">
          <ac:chgData name="Steinar Hjelset" userId="900bcac5-039b-480b-8b37-a8273c2e007f" providerId="ADAL" clId="{2EB017BE-399F-4426-B962-F42F86178EDE}" dt="2024-06-14T09:49:09.667" v="7499" actId="478"/>
          <ac:spMkLst>
            <pc:docMk/>
            <pc:sldMk cId="4143040710" sldId="318"/>
            <ac:spMk id="20" creationId="{803D0858-0EF2-BBBE-DFDA-DE8CB209AD8F}"/>
          </ac:spMkLst>
        </pc:spChg>
        <pc:spChg chg="add del mod">
          <ac:chgData name="Steinar Hjelset" userId="900bcac5-039b-480b-8b37-a8273c2e007f" providerId="ADAL" clId="{2EB017BE-399F-4426-B962-F42F86178EDE}" dt="2024-06-14T09:52:00.630" v="7532" actId="478"/>
          <ac:spMkLst>
            <pc:docMk/>
            <pc:sldMk cId="4143040710" sldId="318"/>
            <ac:spMk id="21" creationId="{37CA1EE0-12A7-BF02-BECD-83D437BB559A}"/>
          </ac:spMkLst>
        </pc:spChg>
        <pc:spChg chg="add del mod">
          <ac:chgData name="Steinar Hjelset" userId="900bcac5-039b-480b-8b37-a8273c2e007f" providerId="ADAL" clId="{2EB017BE-399F-4426-B962-F42F86178EDE}" dt="2024-06-13T12:20:17.081" v="3854" actId="478"/>
          <ac:spMkLst>
            <pc:docMk/>
            <pc:sldMk cId="4143040710" sldId="318"/>
            <ac:spMk id="23" creationId="{EAD0BE2B-9CE2-A7FB-E522-772F108C2942}"/>
          </ac:spMkLst>
        </pc:spChg>
        <pc:spChg chg="add del mod">
          <ac:chgData name="Steinar Hjelset" userId="900bcac5-039b-480b-8b37-a8273c2e007f" providerId="ADAL" clId="{2EB017BE-399F-4426-B962-F42F86178EDE}" dt="2024-06-13T12:20:17.081" v="3854" actId="478"/>
          <ac:spMkLst>
            <pc:docMk/>
            <pc:sldMk cId="4143040710" sldId="318"/>
            <ac:spMk id="25" creationId="{CAADE2F7-0103-1AF2-340C-17DF798DE0EC}"/>
          </ac:spMkLst>
        </pc:spChg>
        <pc:spChg chg="add del mod">
          <ac:chgData name="Steinar Hjelset" userId="900bcac5-039b-480b-8b37-a8273c2e007f" providerId="ADAL" clId="{2EB017BE-399F-4426-B962-F42F86178EDE}" dt="2024-06-14T09:51:57.330" v="7531" actId="478"/>
          <ac:spMkLst>
            <pc:docMk/>
            <pc:sldMk cId="4143040710" sldId="318"/>
            <ac:spMk id="26" creationId="{FC0655CB-3849-47A8-4593-9BD4CF6B26A3}"/>
          </ac:spMkLst>
        </pc:spChg>
        <pc:spChg chg="add del mod">
          <ac:chgData name="Steinar Hjelset" userId="900bcac5-039b-480b-8b37-a8273c2e007f" providerId="ADAL" clId="{2EB017BE-399F-4426-B962-F42F86178EDE}" dt="2024-06-14T09:52:00.630" v="7532" actId="478"/>
          <ac:spMkLst>
            <pc:docMk/>
            <pc:sldMk cId="4143040710" sldId="318"/>
            <ac:spMk id="27" creationId="{0B411658-9F55-ECC3-6FA6-0FEF7DBB9C53}"/>
          </ac:spMkLst>
        </pc:spChg>
        <pc:spChg chg="add mod">
          <ac:chgData name="Steinar Hjelset" userId="900bcac5-039b-480b-8b37-a8273c2e007f" providerId="ADAL" clId="{2EB017BE-399F-4426-B962-F42F86178EDE}" dt="2024-06-14T09:49:26.425" v="7504" actId="108"/>
          <ac:spMkLst>
            <pc:docMk/>
            <pc:sldMk cId="4143040710" sldId="318"/>
            <ac:spMk id="28" creationId="{B6BC196D-601B-B1C6-F4C2-43F273590C4B}"/>
          </ac:spMkLst>
        </pc:spChg>
        <pc:spChg chg="add mod">
          <ac:chgData name="Steinar Hjelset" userId="900bcac5-039b-480b-8b37-a8273c2e007f" providerId="ADAL" clId="{2EB017BE-399F-4426-B962-F42F86178EDE}" dt="2024-06-14T09:49:09.841" v="7500"/>
          <ac:spMkLst>
            <pc:docMk/>
            <pc:sldMk cId="4143040710" sldId="318"/>
            <ac:spMk id="29" creationId="{9F9088D9-0114-74F5-F001-E003DA188066}"/>
          </ac:spMkLst>
        </pc:spChg>
        <pc:spChg chg="add mod">
          <ac:chgData name="Steinar Hjelset" userId="900bcac5-039b-480b-8b37-a8273c2e007f" providerId="ADAL" clId="{2EB017BE-399F-4426-B962-F42F86178EDE}" dt="2024-06-14T09:49:24.412" v="7503" actId="108"/>
          <ac:spMkLst>
            <pc:docMk/>
            <pc:sldMk cId="4143040710" sldId="318"/>
            <ac:spMk id="30" creationId="{C5245612-2C9B-A20D-C72D-406E3501D7FF}"/>
          </ac:spMkLst>
        </pc:spChg>
        <pc:spChg chg="add mod">
          <ac:chgData name="Steinar Hjelset" userId="900bcac5-039b-480b-8b37-a8273c2e007f" providerId="ADAL" clId="{2EB017BE-399F-4426-B962-F42F86178EDE}" dt="2024-06-14T09:49:09.841" v="7500"/>
          <ac:spMkLst>
            <pc:docMk/>
            <pc:sldMk cId="4143040710" sldId="318"/>
            <ac:spMk id="31" creationId="{EE28C319-201C-7C51-AF21-3DACE0AD84E1}"/>
          </ac:spMkLst>
        </pc:spChg>
        <pc:spChg chg="add mod">
          <ac:chgData name="Steinar Hjelset" userId="900bcac5-039b-480b-8b37-a8273c2e007f" providerId="ADAL" clId="{2EB017BE-399F-4426-B962-F42F86178EDE}" dt="2024-06-14T09:49:09.841" v="7500"/>
          <ac:spMkLst>
            <pc:docMk/>
            <pc:sldMk cId="4143040710" sldId="318"/>
            <ac:spMk id="32" creationId="{3B7F141A-93AA-3EF5-C50A-A3E96DA09AF0}"/>
          </ac:spMkLst>
        </pc:spChg>
        <pc:spChg chg="add mod">
          <ac:chgData name="Steinar Hjelset" userId="900bcac5-039b-480b-8b37-a8273c2e007f" providerId="ADAL" clId="{2EB017BE-399F-4426-B962-F42F86178EDE}" dt="2024-06-14T09:49:09.841" v="7500"/>
          <ac:spMkLst>
            <pc:docMk/>
            <pc:sldMk cId="4143040710" sldId="318"/>
            <ac:spMk id="33" creationId="{7F6A619B-4191-2512-57A1-A4072A6CE578}"/>
          </ac:spMkLst>
        </pc:spChg>
        <pc:spChg chg="add mod">
          <ac:chgData name="Steinar Hjelset" userId="900bcac5-039b-480b-8b37-a8273c2e007f" providerId="ADAL" clId="{2EB017BE-399F-4426-B962-F42F86178EDE}" dt="2024-06-14T09:49:09.841" v="7500"/>
          <ac:spMkLst>
            <pc:docMk/>
            <pc:sldMk cId="4143040710" sldId="318"/>
            <ac:spMk id="34" creationId="{1A826611-85F6-B197-CF65-2752331B3E2C}"/>
          </ac:spMkLst>
        </pc:spChg>
        <pc:spChg chg="add mod">
          <ac:chgData name="Steinar Hjelset" userId="900bcac5-039b-480b-8b37-a8273c2e007f" providerId="ADAL" clId="{2EB017BE-399F-4426-B962-F42F86178EDE}" dt="2024-06-14T09:49:09.841" v="7500"/>
          <ac:spMkLst>
            <pc:docMk/>
            <pc:sldMk cId="4143040710" sldId="318"/>
            <ac:spMk id="35" creationId="{CF6E7C87-F12B-7BC2-2AFF-6DAE6B64622D}"/>
          </ac:spMkLst>
        </pc:spChg>
        <pc:spChg chg="add mod">
          <ac:chgData name="Steinar Hjelset" userId="900bcac5-039b-480b-8b37-a8273c2e007f" providerId="ADAL" clId="{2EB017BE-399F-4426-B962-F42F86178EDE}" dt="2024-06-14T09:49:09.841" v="7500"/>
          <ac:spMkLst>
            <pc:docMk/>
            <pc:sldMk cId="4143040710" sldId="318"/>
            <ac:spMk id="36" creationId="{8EF99E64-BED2-B347-E63B-F81ED9063B3E}"/>
          </ac:spMkLst>
        </pc:spChg>
        <pc:spChg chg="del">
          <ac:chgData name="Steinar Hjelset" userId="900bcac5-039b-480b-8b37-a8273c2e007f" providerId="ADAL" clId="{2EB017BE-399F-4426-B962-F42F86178EDE}" dt="2024-06-13T11:52:43.468" v="3096" actId="478"/>
          <ac:spMkLst>
            <pc:docMk/>
            <pc:sldMk cId="4143040710" sldId="318"/>
            <ac:spMk id="37" creationId="{6F60876E-93E7-6371-A0BE-CE8F923C660C}"/>
          </ac:spMkLst>
        </pc:spChg>
        <pc:spChg chg="del">
          <ac:chgData name="Steinar Hjelset" userId="900bcac5-039b-480b-8b37-a8273c2e007f" providerId="ADAL" clId="{2EB017BE-399F-4426-B962-F42F86178EDE}" dt="2024-06-13T11:52:43.468" v="3096" actId="478"/>
          <ac:spMkLst>
            <pc:docMk/>
            <pc:sldMk cId="4143040710" sldId="318"/>
            <ac:spMk id="38" creationId="{DFD9D1AE-2AF8-9FCC-3770-2F0B434D424B}"/>
          </ac:spMkLst>
        </pc:spChg>
        <pc:spChg chg="del">
          <ac:chgData name="Steinar Hjelset" userId="900bcac5-039b-480b-8b37-a8273c2e007f" providerId="ADAL" clId="{2EB017BE-399F-4426-B962-F42F86178EDE}" dt="2024-06-13T11:52:43.468" v="3096" actId="478"/>
          <ac:spMkLst>
            <pc:docMk/>
            <pc:sldMk cId="4143040710" sldId="318"/>
            <ac:spMk id="39" creationId="{C0B0F27C-2E7B-ED35-8322-E90B62E6E6D5}"/>
          </ac:spMkLst>
        </pc:spChg>
        <pc:spChg chg="del">
          <ac:chgData name="Steinar Hjelset" userId="900bcac5-039b-480b-8b37-a8273c2e007f" providerId="ADAL" clId="{2EB017BE-399F-4426-B962-F42F86178EDE}" dt="2024-06-13T11:52:43.468" v="3096" actId="478"/>
          <ac:spMkLst>
            <pc:docMk/>
            <pc:sldMk cId="4143040710" sldId="318"/>
            <ac:spMk id="40" creationId="{15A81045-4167-DF3B-C54B-155F4FC5EBC6}"/>
          </ac:spMkLst>
        </pc:spChg>
        <pc:spChg chg="del">
          <ac:chgData name="Steinar Hjelset" userId="900bcac5-039b-480b-8b37-a8273c2e007f" providerId="ADAL" clId="{2EB017BE-399F-4426-B962-F42F86178EDE}" dt="2024-06-14T09:49:09.667" v="7499" actId="478"/>
          <ac:spMkLst>
            <pc:docMk/>
            <pc:sldMk cId="4143040710" sldId="318"/>
            <ac:spMk id="42" creationId="{0627801D-76F7-38A7-9E86-573A251216BB}"/>
          </ac:spMkLst>
        </pc:spChg>
        <pc:spChg chg="del mod">
          <ac:chgData name="Steinar Hjelset" userId="900bcac5-039b-480b-8b37-a8273c2e007f" providerId="ADAL" clId="{2EB017BE-399F-4426-B962-F42F86178EDE}" dt="2024-06-14T09:49:09.667" v="7499" actId="478"/>
          <ac:spMkLst>
            <pc:docMk/>
            <pc:sldMk cId="4143040710" sldId="318"/>
            <ac:spMk id="43" creationId="{8DF751D9-8BCC-5075-6872-B11F9A556086}"/>
          </ac:spMkLst>
        </pc:spChg>
        <pc:spChg chg="add del mod">
          <ac:chgData name="Steinar Hjelset" userId="900bcac5-039b-480b-8b37-a8273c2e007f" providerId="ADAL" clId="{2EB017BE-399F-4426-B962-F42F86178EDE}" dt="2024-06-14T09:52:04.455" v="7533" actId="478"/>
          <ac:spMkLst>
            <pc:docMk/>
            <pc:sldMk cId="4143040710" sldId="318"/>
            <ac:spMk id="44" creationId="{F6440971-9829-ED64-7222-EE6C02F38C8B}"/>
          </ac:spMkLst>
        </pc:spChg>
        <pc:spChg chg="add del mod">
          <ac:chgData name="Steinar Hjelset" userId="900bcac5-039b-480b-8b37-a8273c2e007f" providerId="ADAL" clId="{2EB017BE-399F-4426-B962-F42F86178EDE}" dt="2024-06-14T09:52:04.455" v="7533" actId="478"/>
          <ac:spMkLst>
            <pc:docMk/>
            <pc:sldMk cId="4143040710" sldId="318"/>
            <ac:spMk id="46" creationId="{C0E9AE26-11CE-810C-2F00-4A4CC2792DB7}"/>
          </ac:spMkLst>
        </pc:spChg>
        <pc:spChg chg="add del mod">
          <ac:chgData name="Steinar Hjelset" userId="900bcac5-039b-480b-8b37-a8273c2e007f" providerId="ADAL" clId="{2EB017BE-399F-4426-B962-F42F86178EDE}" dt="2024-06-14T09:52:04.455" v="7533" actId="478"/>
          <ac:spMkLst>
            <pc:docMk/>
            <pc:sldMk cId="4143040710" sldId="318"/>
            <ac:spMk id="48" creationId="{0528E086-5912-0855-AF99-72E9FC0CC4E4}"/>
          </ac:spMkLst>
        </pc:spChg>
        <pc:spChg chg="add mod">
          <ac:chgData name="Steinar Hjelset" userId="900bcac5-039b-480b-8b37-a8273c2e007f" providerId="ADAL" clId="{2EB017BE-399F-4426-B962-F42F86178EDE}" dt="2024-06-14T09:52:34.999" v="7548"/>
          <ac:spMkLst>
            <pc:docMk/>
            <pc:sldMk cId="4143040710" sldId="318"/>
            <ac:spMk id="49" creationId="{12736B7C-78DA-8754-D173-F2CF94B09CE9}"/>
          </ac:spMkLst>
        </pc:spChg>
        <pc:spChg chg="add mod">
          <ac:chgData name="Steinar Hjelset" userId="900bcac5-039b-480b-8b37-a8273c2e007f" providerId="ADAL" clId="{2EB017BE-399F-4426-B962-F42F86178EDE}" dt="2024-06-14T09:52:34.999" v="7548"/>
          <ac:spMkLst>
            <pc:docMk/>
            <pc:sldMk cId="4143040710" sldId="318"/>
            <ac:spMk id="50" creationId="{A6D762D7-1C45-CBFE-7290-2F2C262F5C48}"/>
          </ac:spMkLst>
        </pc:spChg>
        <pc:spChg chg="add mod">
          <ac:chgData name="Steinar Hjelset" userId="900bcac5-039b-480b-8b37-a8273c2e007f" providerId="ADAL" clId="{2EB017BE-399F-4426-B962-F42F86178EDE}" dt="2024-06-14T09:52:34.999" v="7548"/>
          <ac:spMkLst>
            <pc:docMk/>
            <pc:sldMk cId="4143040710" sldId="318"/>
            <ac:spMk id="51" creationId="{D2B6D9ED-DD26-E986-02CF-96F26EFD6699}"/>
          </ac:spMkLst>
        </pc:spChg>
        <pc:spChg chg="add mod">
          <ac:chgData name="Steinar Hjelset" userId="900bcac5-039b-480b-8b37-a8273c2e007f" providerId="ADAL" clId="{2EB017BE-399F-4426-B962-F42F86178EDE}" dt="2024-06-14T09:52:34.999" v="7548"/>
          <ac:spMkLst>
            <pc:docMk/>
            <pc:sldMk cId="4143040710" sldId="318"/>
            <ac:spMk id="52" creationId="{8419939B-5DA6-442C-5697-B88096D125FA}"/>
          </ac:spMkLst>
        </pc:spChg>
      </pc:sldChg>
      <pc:sldChg chg="addSp delSp modSp add mod">
        <pc:chgData name="Steinar Hjelset" userId="900bcac5-039b-480b-8b37-a8273c2e007f" providerId="ADAL" clId="{2EB017BE-399F-4426-B962-F42F86178EDE}" dt="2024-06-14T09:49:46.441" v="7507"/>
        <pc:sldMkLst>
          <pc:docMk/>
          <pc:sldMk cId="3547346337" sldId="319"/>
        </pc:sldMkLst>
        <pc:spChg chg="add mod">
          <ac:chgData name="Steinar Hjelset" userId="900bcac5-039b-480b-8b37-a8273c2e007f" providerId="ADAL" clId="{2EB017BE-399F-4426-B962-F42F86178EDE}" dt="2024-06-14T09:43:19.648" v="7374"/>
          <ac:spMkLst>
            <pc:docMk/>
            <pc:sldMk cId="3547346337" sldId="319"/>
            <ac:spMk id="2" creationId="{2B542A45-19C9-8E68-D9C2-1649D7B85E0A}"/>
          </ac:spMkLst>
        </pc:spChg>
        <pc:spChg chg="add mod">
          <ac:chgData name="Steinar Hjelset" userId="900bcac5-039b-480b-8b37-a8273c2e007f" providerId="ADAL" clId="{2EB017BE-399F-4426-B962-F42F86178EDE}" dt="2024-06-14T09:44:20.138" v="7402" actId="108"/>
          <ac:spMkLst>
            <pc:docMk/>
            <pc:sldMk cId="3547346337" sldId="319"/>
            <ac:spMk id="3" creationId="{527C7B6F-333B-9D78-2029-8E36A2CEDEC6}"/>
          </ac:spMkLst>
        </pc:spChg>
        <pc:spChg chg="add mod">
          <ac:chgData name="Steinar Hjelset" userId="900bcac5-039b-480b-8b37-a8273c2e007f" providerId="ADAL" clId="{2EB017BE-399F-4426-B962-F42F86178EDE}" dt="2024-06-14T09:43:19.648" v="7374"/>
          <ac:spMkLst>
            <pc:docMk/>
            <pc:sldMk cId="3547346337" sldId="319"/>
            <ac:spMk id="4" creationId="{EEBF4455-AE7C-F43A-1C6F-69DBF4975A40}"/>
          </ac:spMkLst>
        </pc:spChg>
        <pc:spChg chg="add mod">
          <ac:chgData name="Steinar Hjelset" userId="900bcac5-039b-480b-8b37-a8273c2e007f" providerId="ADAL" clId="{2EB017BE-399F-4426-B962-F42F86178EDE}" dt="2024-06-14T09:43:19.648" v="7374"/>
          <ac:spMkLst>
            <pc:docMk/>
            <pc:sldMk cId="3547346337" sldId="319"/>
            <ac:spMk id="5" creationId="{4B79B74A-F46B-F296-8AE6-936163D0DFB4}"/>
          </ac:spMkLst>
        </pc:spChg>
        <pc:spChg chg="add mod">
          <ac:chgData name="Steinar Hjelset" userId="900bcac5-039b-480b-8b37-a8273c2e007f" providerId="ADAL" clId="{2EB017BE-399F-4426-B962-F42F86178EDE}" dt="2024-06-14T09:43:19.648" v="7374"/>
          <ac:spMkLst>
            <pc:docMk/>
            <pc:sldMk cId="3547346337" sldId="319"/>
            <ac:spMk id="6" creationId="{7ABCEF57-1539-5884-F435-0D6C9F226343}"/>
          </ac:spMkLst>
        </pc:spChg>
        <pc:spChg chg="add mod">
          <ac:chgData name="Steinar Hjelset" userId="900bcac5-039b-480b-8b37-a8273c2e007f" providerId="ADAL" clId="{2EB017BE-399F-4426-B962-F42F86178EDE}" dt="2024-06-14T09:44:16.496" v="7401" actId="108"/>
          <ac:spMkLst>
            <pc:docMk/>
            <pc:sldMk cId="3547346337" sldId="319"/>
            <ac:spMk id="7" creationId="{8CA345C9-4142-E463-4F39-7A23F8EE5AAB}"/>
          </ac:spMkLst>
        </pc:spChg>
        <pc:spChg chg="del">
          <ac:chgData name="Steinar Hjelset" userId="900bcac5-039b-480b-8b37-a8273c2e007f" providerId="ADAL" clId="{2EB017BE-399F-4426-B962-F42F86178EDE}" dt="2024-06-14T09:49:41.568" v="7505" actId="478"/>
          <ac:spMkLst>
            <pc:docMk/>
            <pc:sldMk cId="3547346337" sldId="319"/>
            <ac:spMk id="8" creationId="{90388D07-86E0-5075-AA6A-BC399934B666}"/>
          </ac:spMkLst>
        </pc:spChg>
        <pc:spChg chg="del">
          <ac:chgData name="Steinar Hjelset" userId="900bcac5-039b-480b-8b37-a8273c2e007f" providerId="ADAL" clId="{2EB017BE-399F-4426-B962-F42F86178EDE}" dt="2024-06-14T09:49:41.568" v="7505" actId="478"/>
          <ac:spMkLst>
            <pc:docMk/>
            <pc:sldMk cId="3547346337" sldId="319"/>
            <ac:spMk id="9" creationId="{586E721E-342B-BEA3-65DE-D91706230AEF}"/>
          </ac:spMkLst>
        </pc:spChg>
        <pc:spChg chg="del">
          <ac:chgData name="Steinar Hjelset" userId="900bcac5-039b-480b-8b37-a8273c2e007f" providerId="ADAL" clId="{2EB017BE-399F-4426-B962-F42F86178EDE}" dt="2024-06-14T09:49:41.568" v="7505" actId="478"/>
          <ac:spMkLst>
            <pc:docMk/>
            <pc:sldMk cId="3547346337" sldId="319"/>
            <ac:spMk id="10" creationId="{41ADC1AC-8673-47DA-20E4-D1009EBF0863}"/>
          </ac:spMkLst>
        </pc:spChg>
        <pc:spChg chg="del">
          <ac:chgData name="Steinar Hjelset" userId="900bcac5-039b-480b-8b37-a8273c2e007f" providerId="ADAL" clId="{2EB017BE-399F-4426-B962-F42F86178EDE}" dt="2024-06-14T09:49:41.568" v="7505" actId="478"/>
          <ac:spMkLst>
            <pc:docMk/>
            <pc:sldMk cId="3547346337" sldId="319"/>
            <ac:spMk id="11" creationId="{F14881E5-3DE4-D63A-5BB2-3B47953953D0}"/>
          </ac:spMkLst>
        </pc:spChg>
        <pc:spChg chg="add del mod">
          <ac:chgData name="Steinar Hjelset" userId="900bcac5-039b-480b-8b37-a8273c2e007f" providerId="ADAL" clId="{2EB017BE-399F-4426-B962-F42F86178EDE}" dt="2024-06-14T09:49:46.134" v="7506" actId="478"/>
          <ac:spMkLst>
            <pc:docMk/>
            <pc:sldMk cId="3547346337" sldId="319"/>
            <ac:spMk id="13" creationId="{6145902F-0FCD-6768-51AF-88F810EAE67E}"/>
          </ac:spMkLst>
        </pc:spChg>
        <pc:spChg chg="del">
          <ac:chgData name="Steinar Hjelset" userId="900bcac5-039b-480b-8b37-a8273c2e007f" providerId="ADAL" clId="{2EB017BE-399F-4426-B962-F42F86178EDE}" dt="2024-06-14T09:43:19.255" v="7373" actId="478"/>
          <ac:spMkLst>
            <pc:docMk/>
            <pc:sldMk cId="3547346337" sldId="319"/>
            <ac:spMk id="14" creationId="{3AF5F10E-C20A-C922-6322-6BF1B07E9779}"/>
          </ac:spMkLst>
        </pc:spChg>
        <pc:spChg chg="del">
          <ac:chgData name="Steinar Hjelset" userId="900bcac5-039b-480b-8b37-a8273c2e007f" providerId="ADAL" clId="{2EB017BE-399F-4426-B962-F42F86178EDE}" dt="2024-06-14T09:43:19.255" v="7373" actId="478"/>
          <ac:spMkLst>
            <pc:docMk/>
            <pc:sldMk cId="3547346337" sldId="319"/>
            <ac:spMk id="15" creationId="{DC98378C-1DA2-3C0F-E4EE-59D78CB72717}"/>
          </ac:spMkLst>
        </pc:spChg>
        <pc:spChg chg="del">
          <ac:chgData name="Steinar Hjelset" userId="900bcac5-039b-480b-8b37-a8273c2e007f" providerId="ADAL" clId="{2EB017BE-399F-4426-B962-F42F86178EDE}" dt="2024-06-14T09:43:19.255" v="7373" actId="478"/>
          <ac:spMkLst>
            <pc:docMk/>
            <pc:sldMk cId="3547346337" sldId="319"/>
            <ac:spMk id="16" creationId="{01E588E5-7AF4-1674-8DF1-E57B614A8AB4}"/>
          </ac:spMkLst>
        </pc:spChg>
        <pc:spChg chg="del">
          <ac:chgData name="Steinar Hjelset" userId="900bcac5-039b-480b-8b37-a8273c2e007f" providerId="ADAL" clId="{2EB017BE-399F-4426-B962-F42F86178EDE}" dt="2024-06-14T09:43:19.255" v="7373" actId="478"/>
          <ac:spMkLst>
            <pc:docMk/>
            <pc:sldMk cId="3547346337" sldId="319"/>
            <ac:spMk id="17" creationId="{D26293D6-194F-A497-C049-D10C7E78AE3C}"/>
          </ac:spMkLst>
        </pc:spChg>
        <pc:spChg chg="del">
          <ac:chgData name="Steinar Hjelset" userId="900bcac5-039b-480b-8b37-a8273c2e007f" providerId="ADAL" clId="{2EB017BE-399F-4426-B962-F42F86178EDE}" dt="2024-06-14T09:43:19.255" v="7373" actId="478"/>
          <ac:spMkLst>
            <pc:docMk/>
            <pc:sldMk cId="3547346337" sldId="319"/>
            <ac:spMk id="18" creationId="{A172FB1E-4AB6-E4AB-C942-22AF758206EF}"/>
          </ac:spMkLst>
        </pc:spChg>
        <pc:spChg chg="mod">
          <ac:chgData name="Steinar Hjelset" userId="900bcac5-039b-480b-8b37-a8273c2e007f" providerId="ADAL" clId="{2EB017BE-399F-4426-B962-F42F86178EDE}" dt="2024-06-14T09:43:31.778" v="7390" actId="1035"/>
          <ac:spMkLst>
            <pc:docMk/>
            <pc:sldMk cId="3547346337" sldId="319"/>
            <ac:spMk id="20" creationId="{803D0858-0EF2-BBBE-DFDA-DE8CB209AD8F}"/>
          </ac:spMkLst>
        </pc:spChg>
        <pc:spChg chg="add del mod">
          <ac:chgData name="Steinar Hjelset" userId="900bcac5-039b-480b-8b37-a8273c2e007f" providerId="ADAL" clId="{2EB017BE-399F-4426-B962-F42F86178EDE}" dt="2024-06-14T09:49:46.134" v="7506" actId="478"/>
          <ac:spMkLst>
            <pc:docMk/>
            <pc:sldMk cId="3547346337" sldId="319"/>
            <ac:spMk id="21" creationId="{9EC788E1-699C-1BB9-0169-46EB25920187}"/>
          </ac:spMkLst>
        </pc:spChg>
        <pc:spChg chg="add del mod">
          <ac:chgData name="Steinar Hjelset" userId="900bcac5-039b-480b-8b37-a8273c2e007f" providerId="ADAL" clId="{2EB017BE-399F-4426-B962-F42F86178EDE}" dt="2024-06-14T09:49:46.134" v="7506" actId="478"/>
          <ac:spMkLst>
            <pc:docMk/>
            <pc:sldMk cId="3547346337" sldId="319"/>
            <ac:spMk id="23" creationId="{0B471B36-868A-5940-DA06-82252493CC93}"/>
          </ac:spMkLst>
        </pc:spChg>
        <pc:spChg chg="add mod">
          <ac:chgData name="Steinar Hjelset" userId="900bcac5-039b-480b-8b37-a8273c2e007f" providerId="ADAL" clId="{2EB017BE-399F-4426-B962-F42F86178EDE}" dt="2024-06-14T09:49:46.441" v="7507"/>
          <ac:spMkLst>
            <pc:docMk/>
            <pc:sldMk cId="3547346337" sldId="319"/>
            <ac:spMk id="24" creationId="{F686B314-DB70-6FE2-698D-14F760FD1DB0}"/>
          </ac:spMkLst>
        </pc:spChg>
        <pc:spChg chg="add mod">
          <ac:chgData name="Steinar Hjelset" userId="900bcac5-039b-480b-8b37-a8273c2e007f" providerId="ADAL" clId="{2EB017BE-399F-4426-B962-F42F86178EDE}" dt="2024-06-14T09:49:46.441" v="7507"/>
          <ac:spMkLst>
            <pc:docMk/>
            <pc:sldMk cId="3547346337" sldId="319"/>
            <ac:spMk id="25" creationId="{8B2DEFB6-A95B-CA56-AF12-47D723AB8B5C}"/>
          </ac:spMkLst>
        </pc:spChg>
        <pc:spChg chg="add mod">
          <ac:chgData name="Steinar Hjelset" userId="900bcac5-039b-480b-8b37-a8273c2e007f" providerId="ADAL" clId="{2EB017BE-399F-4426-B962-F42F86178EDE}" dt="2024-06-14T09:49:46.441" v="7507"/>
          <ac:spMkLst>
            <pc:docMk/>
            <pc:sldMk cId="3547346337" sldId="319"/>
            <ac:spMk id="26" creationId="{6FD6E251-BB58-9838-1130-8F482BAA56AD}"/>
          </ac:spMkLst>
        </pc:spChg>
        <pc:spChg chg="add mod">
          <ac:chgData name="Steinar Hjelset" userId="900bcac5-039b-480b-8b37-a8273c2e007f" providerId="ADAL" clId="{2EB017BE-399F-4426-B962-F42F86178EDE}" dt="2024-06-14T09:49:46.441" v="7507"/>
          <ac:spMkLst>
            <pc:docMk/>
            <pc:sldMk cId="3547346337" sldId="319"/>
            <ac:spMk id="27" creationId="{BDBF7FAC-F4C6-BD1F-3DBC-A49934C19F47}"/>
          </ac:spMkLst>
        </pc:spChg>
        <pc:spChg chg="mod">
          <ac:chgData name="Steinar Hjelset" userId="900bcac5-039b-480b-8b37-a8273c2e007f" providerId="ADAL" clId="{2EB017BE-399F-4426-B962-F42F86178EDE}" dt="2024-06-14T09:43:31.778" v="7390" actId="1035"/>
          <ac:spMkLst>
            <pc:docMk/>
            <pc:sldMk cId="3547346337" sldId="319"/>
            <ac:spMk id="42" creationId="{0627801D-76F7-38A7-9E86-573A251216BB}"/>
          </ac:spMkLst>
        </pc:spChg>
        <pc:spChg chg="mod">
          <ac:chgData name="Steinar Hjelset" userId="900bcac5-039b-480b-8b37-a8273c2e007f" providerId="ADAL" clId="{2EB017BE-399F-4426-B962-F42F86178EDE}" dt="2024-06-14T09:43:31.778" v="7390" actId="1035"/>
          <ac:spMkLst>
            <pc:docMk/>
            <pc:sldMk cId="3547346337" sldId="319"/>
            <ac:spMk id="43" creationId="{8DF751D9-8BCC-5075-6872-B11F9A556086}"/>
          </ac:spMkLst>
        </pc:spChg>
        <pc:spChg chg="mod">
          <ac:chgData name="Steinar Hjelset" userId="900bcac5-039b-480b-8b37-a8273c2e007f" providerId="ADAL" clId="{2EB017BE-399F-4426-B962-F42F86178EDE}" dt="2024-06-14T09:43:31.778" v="7390" actId="1035"/>
          <ac:spMkLst>
            <pc:docMk/>
            <pc:sldMk cId="3547346337" sldId="319"/>
            <ac:spMk id="44" creationId="{23084220-EFA4-26C6-E2BC-6C4BA0A9335E}"/>
          </ac:spMkLst>
        </pc:spChg>
      </pc:sldChg>
      <pc:sldChg chg="add del">
        <pc:chgData name="Steinar Hjelset" userId="900bcac5-039b-480b-8b37-a8273c2e007f" providerId="ADAL" clId="{2EB017BE-399F-4426-B962-F42F86178EDE}" dt="2024-06-14T09:43:02.961" v="7372"/>
        <pc:sldMkLst>
          <pc:docMk/>
          <pc:sldMk cId="2700986804" sldId="320"/>
        </pc:sldMkLst>
      </pc:sldChg>
    </pc:docChg>
  </pc:docChgLst>
  <pc:docChgLst>
    <pc:chgData name="Alexander Joyce" userId="S::alexander.joyce@ks.no::3e4c4f42-1ed6-4f69-8c97-ac61265cebe5" providerId="AD" clId="Web-{C853ECB8-62B9-9C40-3395-3E8235C092BC}"/>
    <pc:docChg chg="modSld">
      <pc:chgData name="Alexander Joyce" userId="S::alexander.joyce@ks.no::3e4c4f42-1ed6-4f69-8c97-ac61265cebe5" providerId="AD" clId="Web-{C853ECB8-62B9-9C40-3395-3E8235C092BC}" dt="2023-10-17T06:32:22.874" v="231"/>
      <pc:docMkLst>
        <pc:docMk/>
      </pc:docMkLst>
      <pc:sldChg chg="modSp">
        <pc:chgData name="Alexander Joyce" userId="S::alexander.joyce@ks.no::3e4c4f42-1ed6-4f69-8c97-ac61265cebe5" providerId="AD" clId="Web-{C853ECB8-62B9-9C40-3395-3E8235C092BC}" dt="2023-10-17T06:32:22.874" v="231"/>
        <pc:sldMkLst>
          <pc:docMk/>
          <pc:sldMk cId="130341059" sldId="274"/>
        </pc:sldMkLst>
        <pc:graphicFrameChg chg="mod modGraphic">
          <ac:chgData name="Alexander Joyce" userId="S::alexander.joyce@ks.no::3e4c4f42-1ed6-4f69-8c97-ac61265cebe5" providerId="AD" clId="Web-{C853ECB8-62B9-9C40-3395-3E8235C092BC}" dt="2023-10-17T06:32:22.874" v="231"/>
          <ac:graphicFrameMkLst>
            <pc:docMk/>
            <pc:sldMk cId="130341059" sldId="274"/>
            <ac:graphicFrameMk id="4" creationId="{8144A3A8-D09A-E19C-FB40-C372C955F7BA}"/>
          </ac:graphicFrameMkLst>
        </pc:graphicFrameChg>
      </pc:sldChg>
    </pc:docChg>
  </pc:docChgLst>
  <pc:docChgLst>
    <pc:chgData name="May-Linn Haugen Thorsen" userId="S::maylinn.thorsen_karabin.no#ext#@ksiskyen.onmicrosoft.com::d23eeb55-14f6-48e5-ae55-2295128de897" providerId="AD" clId="Web-{5C27A228-5B4E-296D-C921-BB0CB51057FF}"/>
    <pc:docChg chg="addSld modSld">
      <pc:chgData name="May-Linn Haugen Thorsen" userId="S::maylinn.thorsen_karabin.no#ext#@ksiskyen.onmicrosoft.com::d23eeb55-14f6-48e5-ae55-2295128de897" providerId="AD" clId="Web-{5C27A228-5B4E-296D-C921-BB0CB51057FF}" dt="2024-05-27T10:25:30.309" v="47"/>
      <pc:docMkLst>
        <pc:docMk/>
      </pc:docMkLst>
      <pc:sldChg chg="addSp delSp modSp mod modClrScheme chgLayout">
        <pc:chgData name="May-Linn Haugen Thorsen" userId="S::maylinn.thorsen_karabin.no#ext#@ksiskyen.onmicrosoft.com::d23eeb55-14f6-48e5-ae55-2295128de897" providerId="AD" clId="Web-{5C27A228-5B4E-296D-C921-BB0CB51057FF}" dt="2024-05-27T10:13:23.445" v="29" actId="1076"/>
        <pc:sldMkLst>
          <pc:docMk/>
          <pc:sldMk cId="3439142807" sldId="257"/>
        </pc:sldMkLst>
        <pc:spChg chg="mod ord">
          <ac:chgData name="May-Linn Haugen Thorsen" userId="S::maylinn.thorsen_karabin.no#ext#@ksiskyen.onmicrosoft.com::d23eeb55-14f6-48e5-ae55-2295128de897" providerId="AD" clId="Web-{5C27A228-5B4E-296D-C921-BB0CB51057FF}" dt="2024-05-27T10:07:41.280" v="0"/>
          <ac:spMkLst>
            <pc:docMk/>
            <pc:sldMk cId="3439142807" sldId="257"/>
            <ac:spMk id="2" creationId="{30FF0688-538F-72EF-14F4-56A8158E0E14}"/>
          </ac:spMkLst>
        </pc:spChg>
        <pc:spChg chg="mod ord">
          <ac:chgData name="May-Linn Haugen Thorsen" userId="S::maylinn.thorsen_karabin.no#ext#@ksiskyen.onmicrosoft.com::d23eeb55-14f6-48e5-ae55-2295128de897" providerId="AD" clId="Web-{5C27A228-5B4E-296D-C921-BB0CB51057FF}" dt="2024-05-27T10:07:41.280" v="0"/>
          <ac:spMkLst>
            <pc:docMk/>
            <pc:sldMk cId="3439142807" sldId="257"/>
            <ac:spMk id="3" creationId="{3C5C44B7-DDFE-6438-1A1D-1F9900950578}"/>
          </ac:spMkLst>
        </pc:spChg>
        <pc:spChg chg="del">
          <ac:chgData name="May-Linn Haugen Thorsen" userId="S::maylinn.thorsen_karabin.no#ext#@ksiskyen.onmicrosoft.com::d23eeb55-14f6-48e5-ae55-2295128de897" providerId="AD" clId="Web-{5C27A228-5B4E-296D-C921-BB0CB51057FF}" dt="2024-05-27T10:07:41.280" v="0"/>
          <ac:spMkLst>
            <pc:docMk/>
            <pc:sldMk cId="3439142807" sldId="257"/>
            <ac:spMk id="4" creationId="{54E61E86-2B73-781E-54D3-2AEA18C40204}"/>
          </ac:spMkLst>
        </pc:spChg>
        <pc:spChg chg="add mod">
          <ac:chgData name="May-Linn Haugen Thorsen" userId="S::maylinn.thorsen_karabin.no#ext#@ksiskyen.onmicrosoft.com::d23eeb55-14f6-48e5-ae55-2295128de897" providerId="AD" clId="Web-{5C27A228-5B4E-296D-C921-BB0CB51057FF}" dt="2024-05-27T10:13:23.445" v="29" actId="1076"/>
          <ac:spMkLst>
            <pc:docMk/>
            <pc:sldMk cId="3439142807" sldId="257"/>
            <ac:spMk id="5" creationId="{475EA72F-7689-3767-2BF3-E9BB92A7BBE8}"/>
          </ac:spMkLst>
        </pc:spChg>
      </pc:sldChg>
      <pc:sldChg chg="new">
        <pc:chgData name="May-Linn Haugen Thorsen" userId="S::maylinn.thorsen_karabin.no#ext#@ksiskyen.onmicrosoft.com::d23eeb55-14f6-48e5-ae55-2295128de897" providerId="AD" clId="Web-{5C27A228-5B4E-296D-C921-BB0CB51057FF}" dt="2024-05-27T10:07:46.530" v="1"/>
        <pc:sldMkLst>
          <pc:docMk/>
          <pc:sldMk cId="842745166" sldId="258"/>
        </pc:sldMkLst>
      </pc:sldChg>
      <pc:sldChg chg="addSp delSp modSp add replId">
        <pc:chgData name="May-Linn Haugen Thorsen" userId="S::maylinn.thorsen_karabin.no#ext#@ksiskyen.onmicrosoft.com::d23eeb55-14f6-48e5-ae55-2295128de897" providerId="AD" clId="Web-{5C27A228-5B4E-296D-C921-BB0CB51057FF}" dt="2024-05-27T10:25:30.309" v="47"/>
        <pc:sldMkLst>
          <pc:docMk/>
          <pc:sldMk cId="3896477071" sldId="259"/>
        </pc:sldMkLst>
        <pc:spChg chg="add del mod">
          <ac:chgData name="May-Linn Haugen Thorsen" userId="S::maylinn.thorsen_karabin.no#ext#@ksiskyen.onmicrosoft.com::d23eeb55-14f6-48e5-ae55-2295128de897" providerId="AD" clId="Web-{5C27A228-5B4E-296D-C921-BB0CB51057FF}" dt="2024-05-27T10:25:20.731" v="36"/>
          <ac:spMkLst>
            <pc:docMk/>
            <pc:sldMk cId="3896477071" sldId="259"/>
            <ac:spMk id="4" creationId="{63C9412E-49F2-564C-4556-9360F14DC7D1}"/>
          </ac:spMkLst>
        </pc:spChg>
        <pc:spChg chg="add del mod">
          <ac:chgData name="May-Linn Haugen Thorsen" userId="S::maylinn.thorsen_karabin.no#ext#@ksiskyen.onmicrosoft.com::d23eeb55-14f6-48e5-ae55-2295128de897" providerId="AD" clId="Web-{5C27A228-5B4E-296D-C921-BB0CB51057FF}" dt="2024-05-27T10:25:20.731" v="35"/>
          <ac:spMkLst>
            <pc:docMk/>
            <pc:sldMk cId="3896477071" sldId="259"/>
            <ac:spMk id="5" creationId="{E985C56F-DD03-02B0-9CCB-08347F945E58}"/>
          </ac:spMkLst>
        </pc:spChg>
        <pc:spChg chg="del">
          <ac:chgData name="May-Linn Haugen Thorsen" userId="S::maylinn.thorsen_karabin.no#ext#@ksiskyen.onmicrosoft.com::d23eeb55-14f6-48e5-ae55-2295128de897" providerId="AD" clId="Web-{5C27A228-5B4E-296D-C921-BB0CB51057FF}" dt="2024-05-27T10:25:20.731" v="44"/>
          <ac:spMkLst>
            <pc:docMk/>
            <pc:sldMk cId="3896477071" sldId="259"/>
            <ac:spMk id="7" creationId="{9E2E767C-FA8C-04B8-21FE-870A88483C5F}"/>
          </ac:spMkLst>
        </pc:spChg>
        <pc:spChg chg="del">
          <ac:chgData name="May-Linn Haugen Thorsen" userId="S::maylinn.thorsen_karabin.no#ext#@ksiskyen.onmicrosoft.com::d23eeb55-14f6-48e5-ae55-2295128de897" providerId="AD" clId="Web-{5C27A228-5B4E-296D-C921-BB0CB51057FF}" dt="2024-05-27T10:25:20.731" v="43"/>
          <ac:spMkLst>
            <pc:docMk/>
            <pc:sldMk cId="3896477071" sldId="259"/>
            <ac:spMk id="8" creationId="{E39FEE03-4E89-F169-05D3-7BA22AA0A9D0}"/>
          </ac:spMkLst>
        </pc:spChg>
        <pc:spChg chg="del">
          <ac:chgData name="May-Linn Haugen Thorsen" userId="S::maylinn.thorsen_karabin.no#ext#@ksiskyen.onmicrosoft.com::d23eeb55-14f6-48e5-ae55-2295128de897" providerId="AD" clId="Web-{5C27A228-5B4E-296D-C921-BB0CB51057FF}" dt="2024-05-27T10:25:20.731" v="42"/>
          <ac:spMkLst>
            <pc:docMk/>
            <pc:sldMk cId="3896477071" sldId="259"/>
            <ac:spMk id="9" creationId="{4FE9D36A-842B-FCD0-5AD1-9C1FF775674E}"/>
          </ac:spMkLst>
        </pc:spChg>
        <pc:spChg chg="del">
          <ac:chgData name="May-Linn Haugen Thorsen" userId="S::maylinn.thorsen_karabin.no#ext#@ksiskyen.onmicrosoft.com::d23eeb55-14f6-48e5-ae55-2295128de897" providerId="AD" clId="Web-{5C27A228-5B4E-296D-C921-BB0CB51057FF}" dt="2024-05-27T10:25:20.731" v="41"/>
          <ac:spMkLst>
            <pc:docMk/>
            <pc:sldMk cId="3896477071" sldId="259"/>
            <ac:spMk id="10" creationId="{3707ACDB-867A-58DB-D65C-2E7430A08EFC}"/>
          </ac:spMkLst>
        </pc:spChg>
        <pc:spChg chg="del">
          <ac:chgData name="May-Linn Haugen Thorsen" userId="S::maylinn.thorsen_karabin.no#ext#@ksiskyen.onmicrosoft.com::d23eeb55-14f6-48e5-ae55-2295128de897" providerId="AD" clId="Web-{5C27A228-5B4E-296D-C921-BB0CB51057FF}" dt="2024-05-27T10:25:20.731" v="40"/>
          <ac:spMkLst>
            <pc:docMk/>
            <pc:sldMk cId="3896477071" sldId="259"/>
            <ac:spMk id="11" creationId="{3E4648A8-CD5E-A93D-A069-7A72BAD01DD9}"/>
          </ac:spMkLst>
        </pc:spChg>
        <pc:spChg chg="del">
          <ac:chgData name="May-Linn Haugen Thorsen" userId="S::maylinn.thorsen_karabin.no#ext#@ksiskyen.onmicrosoft.com::d23eeb55-14f6-48e5-ae55-2295128de897" providerId="AD" clId="Web-{5C27A228-5B4E-296D-C921-BB0CB51057FF}" dt="2024-05-27T10:25:20.731" v="39"/>
          <ac:spMkLst>
            <pc:docMk/>
            <pc:sldMk cId="3896477071" sldId="259"/>
            <ac:spMk id="12" creationId="{C3FEC41E-EAE2-90F1-258E-502AC42BB330}"/>
          </ac:spMkLst>
        </pc:spChg>
        <pc:spChg chg="del">
          <ac:chgData name="May-Linn Haugen Thorsen" userId="S::maylinn.thorsen_karabin.no#ext#@ksiskyen.onmicrosoft.com::d23eeb55-14f6-48e5-ae55-2295128de897" providerId="AD" clId="Web-{5C27A228-5B4E-296D-C921-BB0CB51057FF}" dt="2024-05-27T10:25:20.731" v="38"/>
          <ac:spMkLst>
            <pc:docMk/>
            <pc:sldMk cId="3896477071" sldId="259"/>
            <ac:spMk id="13" creationId="{AA6B2CE8-1C23-CB54-68E1-25653266D59E}"/>
          </ac:spMkLst>
        </pc:spChg>
        <pc:spChg chg="del">
          <ac:chgData name="May-Linn Haugen Thorsen" userId="S::maylinn.thorsen_karabin.no#ext#@ksiskyen.onmicrosoft.com::d23eeb55-14f6-48e5-ae55-2295128de897" providerId="AD" clId="Web-{5C27A228-5B4E-296D-C921-BB0CB51057FF}" dt="2024-05-27T10:25:20.731" v="37"/>
          <ac:spMkLst>
            <pc:docMk/>
            <pc:sldMk cId="3896477071" sldId="259"/>
            <ac:spMk id="14" creationId="{117BC44C-4633-E35C-2519-1EB00564E071}"/>
          </ac:spMkLst>
        </pc:spChg>
        <pc:spChg chg="add del mod">
          <ac:chgData name="May-Linn Haugen Thorsen" userId="S::maylinn.thorsen_karabin.no#ext#@ksiskyen.onmicrosoft.com::d23eeb55-14f6-48e5-ae55-2295128de897" providerId="AD" clId="Web-{5C27A228-5B4E-296D-C921-BB0CB51057FF}" dt="2024-05-27T10:25:20.731" v="34"/>
          <ac:spMkLst>
            <pc:docMk/>
            <pc:sldMk cId="3896477071" sldId="259"/>
            <ac:spMk id="15" creationId="{AAE0D57E-CB9C-0B86-7F55-4FDA06ED7280}"/>
          </ac:spMkLst>
        </pc:spChg>
        <pc:spChg chg="add del">
          <ac:chgData name="May-Linn Haugen Thorsen" userId="S::maylinn.thorsen_karabin.no#ext#@ksiskyen.onmicrosoft.com::d23eeb55-14f6-48e5-ae55-2295128de897" providerId="AD" clId="Web-{5C27A228-5B4E-296D-C921-BB0CB51057FF}" dt="2024-05-27T10:25:30.309" v="47"/>
          <ac:spMkLst>
            <pc:docMk/>
            <pc:sldMk cId="3896477071" sldId="259"/>
            <ac:spMk id="16" creationId="{63C9412E-49F2-564C-4556-9360F14DC7D1}"/>
          </ac:spMkLst>
        </pc:spChg>
        <pc:spChg chg="add del">
          <ac:chgData name="May-Linn Haugen Thorsen" userId="S::maylinn.thorsen_karabin.no#ext#@ksiskyen.onmicrosoft.com::d23eeb55-14f6-48e5-ae55-2295128de897" providerId="AD" clId="Web-{5C27A228-5B4E-296D-C921-BB0CB51057FF}" dt="2024-05-27T10:25:30.309" v="47"/>
          <ac:spMkLst>
            <pc:docMk/>
            <pc:sldMk cId="3896477071" sldId="259"/>
            <ac:spMk id="17" creationId="{E985C56F-DD03-02B0-9CCB-08347F945E58}"/>
          </ac:spMkLst>
        </pc:spChg>
        <pc:spChg chg="add del">
          <ac:chgData name="May-Linn Haugen Thorsen" userId="S::maylinn.thorsen_karabin.no#ext#@ksiskyen.onmicrosoft.com::d23eeb55-14f6-48e5-ae55-2295128de897" providerId="AD" clId="Web-{5C27A228-5B4E-296D-C921-BB0CB51057FF}" dt="2024-05-27T10:25:30.309" v="47"/>
          <ac:spMkLst>
            <pc:docMk/>
            <pc:sldMk cId="3896477071" sldId="259"/>
            <ac:spMk id="18" creationId="{AAE0D57E-CB9C-0B86-7F55-4FDA06ED7280}"/>
          </ac:spMkLst>
        </pc:spChg>
        <pc:cxnChg chg="del">
          <ac:chgData name="May-Linn Haugen Thorsen" userId="S::maylinn.thorsen_karabin.no#ext#@ksiskyen.onmicrosoft.com::d23eeb55-14f6-48e5-ae55-2295128de897" providerId="AD" clId="Web-{5C27A228-5B4E-296D-C921-BB0CB51057FF}" dt="2024-05-27T10:25:20.731" v="45"/>
          <ac:cxnSpMkLst>
            <pc:docMk/>
            <pc:sldMk cId="3896477071" sldId="259"/>
            <ac:cxnSpMk id="6" creationId="{88382430-8C93-3F99-013B-876BDD3A4373}"/>
          </ac:cxnSpMkLst>
        </pc:cxnChg>
      </pc:sldChg>
      <pc:sldChg chg="add replId">
        <pc:chgData name="May-Linn Haugen Thorsen" userId="S::maylinn.thorsen_karabin.no#ext#@ksiskyen.onmicrosoft.com::d23eeb55-14f6-48e5-ae55-2295128de897" providerId="AD" clId="Web-{5C27A228-5B4E-296D-C921-BB0CB51057FF}" dt="2024-05-27T10:07:58.405" v="3"/>
        <pc:sldMkLst>
          <pc:docMk/>
          <pc:sldMk cId="1896331486" sldId="260"/>
        </pc:sldMkLst>
      </pc:sldChg>
      <pc:sldChg chg="add replId">
        <pc:chgData name="May-Linn Haugen Thorsen" userId="S::maylinn.thorsen_karabin.no#ext#@ksiskyen.onmicrosoft.com::d23eeb55-14f6-48e5-ae55-2295128de897" providerId="AD" clId="Web-{5C27A228-5B4E-296D-C921-BB0CB51057FF}" dt="2024-05-27T10:07:58.936" v="4"/>
        <pc:sldMkLst>
          <pc:docMk/>
          <pc:sldMk cId="1043633331" sldId="261"/>
        </pc:sldMkLst>
      </pc:sldChg>
      <pc:sldChg chg="add replId">
        <pc:chgData name="May-Linn Haugen Thorsen" userId="S::maylinn.thorsen_karabin.no#ext#@ksiskyen.onmicrosoft.com::d23eeb55-14f6-48e5-ae55-2295128de897" providerId="AD" clId="Web-{5C27A228-5B4E-296D-C921-BB0CB51057FF}" dt="2024-05-27T10:07:58.999" v="5"/>
        <pc:sldMkLst>
          <pc:docMk/>
          <pc:sldMk cId="2070152206" sldId="262"/>
        </pc:sldMkLst>
      </pc:sldChg>
    </pc:docChg>
  </pc:docChgLst>
  <pc:docChgLst>
    <pc:chgData name="Alexander Joyce" userId="3e4c4f42-1ed6-4f69-8c97-ac61265cebe5" providerId="ADAL" clId="{4FA695FA-5C57-A44C-B16E-38B2AF046015}"/>
    <pc:docChg chg="modSld">
      <pc:chgData name="Alexander Joyce" userId="3e4c4f42-1ed6-4f69-8c97-ac61265cebe5" providerId="ADAL" clId="{4FA695FA-5C57-A44C-B16E-38B2AF046015}" dt="2023-10-18T10:57:57.530" v="77"/>
      <pc:docMkLst>
        <pc:docMk/>
      </pc:docMkLst>
      <pc:sldChg chg="modSp mod">
        <pc:chgData name="Alexander Joyce" userId="3e4c4f42-1ed6-4f69-8c97-ac61265cebe5" providerId="ADAL" clId="{4FA695FA-5C57-A44C-B16E-38B2AF046015}" dt="2023-10-17T07:46:47.988" v="76" actId="13926"/>
        <pc:sldMkLst>
          <pc:docMk/>
          <pc:sldMk cId="130341059" sldId="274"/>
        </pc:sldMkLst>
        <pc:graphicFrameChg chg="modGraphic">
          <ac:chgData name="Alexander Joyce" userId="3e4c4f42-1ed6-4f69-8c97-ac61265cebe5" providerId="ADAL" clId="{4FA695FA-5C57-A44C-B16E-38B2AF046015}" dt="2023-10-17T07:46:47.988" v="76" actId="13926"/>
          <ac:graphicFrameMkLst>
            <pc:docMk/>
            <pc:sldMk cId="130341059" sldId="274"/>
            <ac:graphicFrameMk id="4" creationId="{8144A3A8-D09A-E19C-FB40-C372C955F7BA}"/>
          </ac:graphicFrameMkLst>
        </pc:graphicFrameChg>
      </pc:sldChg>
      <pc:sldChg chg="addCm">
        <pc:chgData name="Alexander Joyce" userId="3e4c4f42-1ed6-4f69-8c97-ac61265cebe5" providerId="ADAL" clId="{4FA695FA-5C57-A44C-B16E-38B2AF046015}" dt="2023-10-18T10:57:57.530" v="77"/>
        <pc:sldMkLst>
          <pc:docMk/>
          <pc:sldMk cId="2521831134" sldId="279"/>
        </pc:sldMkLst>
        <pc:extLst>
          <p:ext xmlns:p="http://schemas.openxmlformats.org/presentationml/2006/main" uri="{D6D511B9-2390-475A-947B-AFAB55BFBCF1}">
            <pc226:cmChg xmlns:pc226="http://schemas.microsoft.com/office/powerpoint/2022/06/main/command" chg="add">
              <pc226:chgData name="Alexander Joyce" userId="3e4c4f42-1ed6-4f69-8c97-ac61265cebe5" providerId="ADAL" clId="{4FA695FA-5C57-A44C-B16E-38B2AF046015}" dt="2023-10-18T10:57:57.530" v="77"/>
              <pc2:cmMkLst xmlns:pc2="http://schemas.microsoft.com/office/powerpoint/2019/9/main/command">
                <pc:docMk/>
                <pc:sldMk cId="2521831134" sldId="279"/>
                <pc2:cmMk id="{65F12E2D-86E2-5D42-A1D7-C0E158A4CBDE}"/>
              </pc2:cmMkLst>
            </pc226:cmChg>
          </p:ext>
        </pc:extLst>
      </pc:sldChg>
    </pc:docChg>
  </pc:docChgLst>
  <pc:docChgLst>
    <pc:chgData name="Sætrevik, Ingrid Helen Bårvåg" userId="b8301e2b-a44c-42d2-9a5e-63e205129da0" providerId="ADAL" clId="{8F3552A1-6A3D-43D2-8A30-EE7F2958B83C}"/>
    <pc:docChg chg="custSel modSld">
      <pc:chgData name="Sætrevik, Ingrid Helen Bårvåg" userId="b8301e2b-a44c-42d2-9a5e-63e205129da0" providerId="ADAL" clId="{8F3552A1-6A3D-43D2-8A30-EE7F2958B83C}" dt="2024-06-17T12:54:29.285" v="4085" actId="20577"/>
      <pc:docMkLst>
        <pc:docMk/>
      </pc:docMkLst>
      <pc:sldChg chg="modSp mod">
        <pc:chgData name="Sætrevik, Ingrid Helen Bårvåg" userId="b8301e2b-a44c-42d2-9a5e-63e205129da0" providerId="ADAL" clId="{8F3552A1-6A3D-43D2-8A30-EE7F2958B83C}" dt="2024-06-17T12:54:29.285" v="4085" actId="20577"/>
        <pc:sldMkLst>
          <pc:docMk/>
          <pc:sldMk cId="3849384590" sldId="310"/>
        </pc:sldMkLst>
        <pc:spChg chg="mod">
          <ac:chgData name="Sætrevik, Ingrid Helen Bårvåg" userId="b8301e2b-a44c-42d2-9a5e-63e205129da0" providerId="ADAL" clId="{8F3552A1-6A3D-43D2-8A30-EE7F2958B83C}" dt="2024-06-17T12:50:09.973" v="3983" actId="27636"/>
          <ac:spMkLst>
            <pc:docMk/>
            <pc:sldMk cId="3849384590" sldId="310"/>
            <ac:spMk id="46" creationId="{1F69352A-96CA-9AF6-7E9A-50A4C2555247}"/>
          </ac:spMkLst>
        </pc:spChg>
        <pc:spChg chg="mod">
          <ac:chgData name="Sætrevik, Ingrid Helen Bårvåg" userId="b8301e2b-a44c-42d2-9a5e-63e205129da0" providerId="ADAL" clId="{8F3552A1-6A3D-43D2-8A30-EE7F2958B83C}" dt="2024-06-17T12:54:29.285" v="4085" actId="20577"/>
          <ac:spMkLst>
            <pc:docMk/>
            <pc:sldMk cId="3849384590" sldId="310"/>
            <ac:spMk id="47" creationId="{68E8B6CD-3480-7B7E-00BF-E2D13E32DF9C}"/>
          </ac:spMkLst>
        </pc:spChg>
      </pc:sldChg>
      <pc:sldChg chg="modSp mod">
        <pc:chgData name="Sætrevik, Ingrid Helen Bårvåg" userId="b8301e2b-a44c-42d2-9a5e-63e205129da0" providerId="ADAL" clId="{8F3552A1-6A3D-43D2-8A30-EE7F2958B83C}" dt="2024-06-17T12:47:45.309" v="3697" actId="20577"/>
        <pc:sldMkLst>
          <pc:docMk/>
          <pc:sldMk cId="4237713414" sldId="311"/>
        </pc:sldMkLst>
        <pc:spChg chg="mod">
          <ac:chgData name="Sætrevik, Ingrid Helen Bårvåg" userId="b8301e2b-a44c-42d2-9a5e-63e205129da0" providerId="ADAL" clId="{8F3552A1-6A3D-43D2-8A30-EE7F2958B83C}" dt="2024-06-17T12:47:31.532" v="3694" actId="6549"/>
          <ac:spMkLst>
            <pc:docMk/>
            <pc:sldMk cId="4237713414" sldId="311"/>
            <ac:spMk id="45" creationId="{97133093-C3BF-92F0-37F4-9DE166EA37A9}"/>
          </ac:spMkLst>
        </pc:spChg>
        <pc:spChg chg="mod">
          <ac:chgData name="Sætrevik, Ingrid Helen Bårvåg" userId="b8301e2b-a44c-42d2-9a5e-63e205129da0" providerId="ADAL" clId="{8F3552A1-6A3D-43D2-8A30-EE7F2958B83C}" dt="2024-06-17T12:47:45.309" v="3697" actId="20577"/>
          <ac:spMkLst>
            <pc:docMk/>
            <pc:sldMk cId="4237713414" sldId="311"/>
            <ac:spMk id="46" creationId="{A46F8391-1A3B-8F04-CB13-61AE6B87DAA1}"/>
          </ac:spMkLst>
        </pc:spChg>
      </pc:sldChg>
    </pc:docChg>
  </pc:docChgLst>
  <pc:docChgLst>
    <pc:chgData name="Christian Sørbye Larsen" userId="S::christian.sorbye.larsen@ks.no::3e0a5c36-1a29-467b-94ad-1ebd0ee5d157" providerId="AD" clId="Web-{096ACA81-ECD0-87C4-9B1C-C77A08BB2A48}"/>
    <pc:docChg chg="addSld">
      <pc:chgData name="Christian Sørbye Larsen" userId="S::christian.sorbye.larsen@ks.no::3e0a5c36-1a29-467b-94ad-1ebd0ee5d157" providerId="AD" clId="Web-{096ACA81-ECD0-87C4-9B1C-C77A08BB2A48}" dt="2023-10-03T13:04:38.304" v="0"/>
      <pc:docMkLst>
        <pc:docMk/>
      </pc:docMkLst>
      <pc:sldChg chg="add">
        <pc:chgData name="Christian Sørbye Larsen" userId="S::christian.sorbye.larsen@ks.no::3e0a5c36-1a29-467b-94ad-1ebd0ee5d157" providerId="AD" clId="Web-{096ACA81-ECD0-87C4-9B1C-C77A08BB2A48}" dt="2023-10-03T13:04:38.304" v="0"/>
        <pc:sldMkLst>
          <pc:docMk/>
          <pc:sldMk cId="2521831134" sldId="279"/>
        </pc:sldMkLst>
      </pc:sldChg>
    </pc:docChg>
  </pc:docChgLst>
  <pc:docChgLst>
    <pc:chgData name="Steinar Hjelset" userId="900bcac5-039b-480b-8b37-a8273c2e007f" providerId="ADAL" clId="{29E45361-8DFD-4E71-A9F1-B53E4EC6CA1D}"/>
    <pc:docChg chg="undo custSel addSld delSld modSld">
      <pc:chgData name="Steinar Hjelset" userId="900bcac5-039b-480b-8b37-a8273c2e007f" providerId="ADAL" clId="{29E45361-8DFD-4E71-A9F1-B53E4EC6CA1D}" dt="2023-11-03T10:27:42.582" v="1665" actId="1036"/>
      <pc:docMkLst>
        <pc:docMk/>
      </pc:docMkLst>
      <pc:sldChg chg="addSp delSp modSp new mod modClrScheme chgLayout">
        <pc:chgData name="Steinar Hjelset" userId="900bcac5-039b-480b-8b37-a8273c2e007f" providerId="ADAL" clId="{29E45361-8DFD-4E71-A9F1-B53E4EC6CA1D}" dt="2023-11-03T10:27:42.582" v="1665" actId="1036"/>
        <pc:sldMkLst>
          <pc:docMk/>
          <pc:sldMk cId="4005483099" sldId="256"/>
        </pc:sldMkLst>
        <pc:spChg chg="add mod">
          <ac:chgData name="Steinar Hjelset" userId="900bcac5-039b-480b-8b37-a8273c2e007f" providerId="ADAL" clId="{29E45361-8DFD-4E71-A9F1-B53E4EC6CA1D}" dt="2023-11-03T08:50:17.168" v="1554" actId="113"/>
          <ac:spMkLst>
            <pc:docMk/>
            <pc:sldMk cId="4005483099" sldId="256"/>
            <ac:spMk id="2" creationId="{8F4FE811-D122-00D4-AFC0-6ED68EB9529C}"/>
          </ac:spMkLst>
        </pc:spChg>
        <pc:spChg chg="add mod">
          <ac:chgData name="Steinar Hjelset" userId="900bcac5-039b-480b-8b37-a8273c2e007f" providerId="ADAL" clId="{29E45361-8DFD-4E71-A9F1-B53E4EC6CA1D}" dt="2023-11-03T09:52:06.617" v="1598" actId="1076"/>
          <ac:spMkLst>
            <pc:docMk/>
            <pc:sldMk cId="4005483099" sldId="256"/>
            <ac:spMk id="3" creationId="{7E57D7BE-41EE-4CE2-0A72-C4EA0B5719A0}"/>
          </ac:spMkLst>
        </pc:spChg>
        <pc:spChg chg="add mod">
          <ac:chgData name="Steinar Hjelset" userId="900bcac5-039b-480b-8b37-a8273c2e007f" providerId="ADAL" clId="{29E45361-8DFD-4E71-A9F1-B53E4EC6CA1D}" dt="2023-11-03T09:52:06.617" v="1598" actId="1076"/>
          <ac:spMkLst>
            <pc:docMk/>
            <pc:sldMk cId="4005483099" sldId="256"/>
            <ac:spMk id="4" creationId="{97179FF9-B094-6879-8339-74DCD7DFF249}"/>
          </ac:spMkLst>
        </pc:spChg>
        <pc:spChg chg="add mod">
          <ac:chgData name="Steinar Hjelset" userId="900bcac5-039b-480b-8b37-a8273c2e007f" providerId="ADAL" clId="{29E45361-8DFD-4E71-A9F1-B53E4EC6CA1D}" dt="2023-11-03T08:50:14.936" v="1553" actId="113"/>
          <ac:spMkLst>
            <pc:docMk/>
            <pc:sldMk cId="4005483099" sldId="256"/>
            <ac:spMk id="5" creationId="{9A25313A-B8DF-84AB-A917-C4806C7F74C9}"/>
          </ac:spMkLst>
        </pc:spChg>
        <pc:spChg chg="add mod">
          <ac:chgData name="Steinar Hjelset" userId="900bcac5-039b-480b-8b37-a8273c2e007f" providerId="ADAL" clId="{29E45361-8DFD-4E71-A9F1-B53E4EC6CA1D}" dt="2023-11-03T09:52:06.617" v="1598" actId="1076"/>
          <ac:spMkLst>
            <pc:docMk/>
            <pc:sldMk cId="4005483099" sldId="256"/>
            <ac:spMk id="6" creationId="{6C391E49-6AA4-3B58-8910-D7CA12EA3FF9}"/>
          </ac:spMkLst>
        </pc:spChg>
        <pc:spChg chg="add mod">
          <ac:chgData name="Steinar Hjelset" userId="900bcac5-039b-480b-8b37-a8273c2e007f" providerId="ADAL" clId="{29E45361-8DFD-4E71-A9F1-B53E4EC6CA1D}" dt="2023-11-03T09:52:06.617" v="1598" actId="1076"/>
          <ac:spMkLst>
            <pc:docMk/>
            <pc:sldMk cId="4005483099" sldId="256"/>
            <ac:spMk id="7" creationId="{D2E02F70-3E53-E67F-A3A3-83715A466124}"/>
          </ac:spMkLst>
        </pc:spChg>
        <pc:spChg chg="add mod">
          <ac:chgData name="Steinar Hjelset" userId="900bcac5-039b-480b-8b37-a8273c2e007f" providerId="ADAL" clId="{29E45361-8DFD-4E71-A9F1-B53E4EC6CA1D}" dt="2023-11-03T09:52:06.617" v="1598" actId="1076"/>
          <ac:spMkLst>
            <pc:docMk/>
            <pc:sldMk cId="4005483099" sldId="256"/>
            <ac:spMk id="49" creationId="{50347B70-9700-696C-A384-730BA318D931}"/>
          </ac:spMkLst>
        </pc:spChg>
        <pc:spChg chg="add mod ord">
          <ac:chgData name="Steinar Hjelset" userId="900bcac5-039b-480b-8b37-a8273c2e007f" providerId="ADAL" clId="{29E45361-8DFD-4E71-A9F1-B53E4EC6CA1D}" dt="2023-11-03T09:52:06.617" v="1598" actId="1076"/>
          <ac:spMkLst>
            <pc:docMk/>
            <pc:sldMk cId="4005483099" sldId="256"/>
            <ac:spMk id="54" creationId="{2B0CD659-8E2A-F49B-21A6-AD84BC20BEB6}"/>
          </ac:spMkLst>
        </pc:spChg>
        <pc:spChg chg="add mod">
          <ac:chgData name="Steinar Hjelset" userId="900bcac5-039b-480b-8b37-a8273c2e007f" providerId="ADAL" clId="{29E45361-8DFD-4E71-A9F1-B53E4EC6CA1D}" dt="2023-11-03T09:52:06.617" v="1598" actId="1076"/>
          <ac:spMkLst>
            <pc:docMk/>
            <pc:sldMk cId="4005483099" sldId="256"/>
            <ac:spMk id="68" creationId="{459B7890-B284-87AF-0B5A-29CD5C88857F}"/>
          </ac:spMkLst>
        </pc:spChg>
        <pc:spChg chg="add del mod">
          <ac:chgData name="Steinar Hjelset" userId="900bcac5-039b-480b-8b37-a8273c2e007f" providerId="ADAL" clId="{29E45361-8DFD-4E71-A9F1-B53E4EC6CA1D}" dt="2023-11-03T08:27:41.204" v="566" actId="478"/>
          <ac:spMkLst>
            <pc:docMk/>
            <pc:sldMk cId="4005483099" sldId="256"/>
            <ac:spMk id="93" creationId="{85D59800-ADC5-F6AA-C3FD-B8C76D394E37}"/>
          </ac:spMkLst>
        </pc:spChg>
        <pc:spChg chg="add del mod ord">
          <ac:chgData name="Steinar Hjelset" userId="900bcac5-039b-480b-8b37-a8273c2e007f" providerId="ADAL" clId="{29E45361-8DFD-4E71-A9F1-B53E4EC6CA1D}" dt="2023-11-03T08:40:49.719" v="955" actId="478"/>
          <ac:spMkLst>
            <pc:docMk/>
            <pc:sldMk cId="4005483099" sldId="256"/>
            <ac:spMk id="96" creationId="{2EF2F81D-4BCA-5E76-44C6-F74666369340}"/>
          </ac:spMkLst>
        </pc:spChg>
        <pc:spChg chg="add mod">
          <ac:chgData name="Steinar Hjelset" userId="900bcac5-039b-480b-8b37-a8273c2e007f" providerId="ADAL" clId="{29E45361-8DFD-4E71-A9F1-B53E4EC6CA1D}" dt="2023-11-03T08:41:15.627" v="983" actId="1076"/>
          <ac:spMkLst>
            <pc:docMk/>
            <pc:sldMk cId="4005483099" sldId="256"/>
            <ac:spMk id="97" creationId="{2A09C543-25B9-C65F-36CC-F5C339C6E3AC}"/>
          </ac:spMkLst>
        </pc:spChg>
        <pc:spChg chg="add mod">
          <ac:chgData name="Steinar Hjelset" userId="900bcac5-039b-480b-8b37-a8273c2e007f" providerId="ADAL" clId="{29E45361-8DFD-4E71-A9F1-B53E4EC6CA1D}" dt="2023-11-03T09:52:06.617" v="1598" actId="1076"/>
          <ac:spMkLst>
            <pc:docMk/>
            <pc:sldMk cId="4005483099" sldId="256"/>
            <ac:spMk id="98" creationId="{64C97A05-637F-BDA6-A293-DB267348A37D}"/>
          </ac:spMkLst>
        </pc:spChg>
        <pc:spChg chg="add mod">
          <ac:chgData name="Steinar Hjelset" userId="900bcac5-039b-480b-8b37-a8273c2e007f" providerId="ADAL" clId="{29E45361-8DFD-4E71-A9F1-B53E4EC6CA1D}" dt="2023-11-03T09:52:06.617" v="1598" actId="1076"/>
          <ac:spMkLst>
            <pc:docMk/>
            <pc:sldMk cId="4005483099" sldId="256"/>
            <ac:spMk id="108" creationId="{8D9EB4B9-4CFF-5247-5F70-CBF02C454F1C}"/>
          </ac:spMkLst>
        </pc:spChg>
        <pc:spChg chg="add del mod">
          <ac:chgData name="Steinar Hjelset" userId="900bcac5-039b-480b-8b37-a8273c2e007f" providerId="ADAL" clId="{29E45361-8DFD-4E71-A9F1-B53E4EC6CA1D}" dt="2023-11-03T08:40:51.636" v="956" actId="478"/>
          <ac:spMkLst>
            <pc:docMk/>
            <pc:sldMk cId="4005483099" sldId="256"/>
            <ac:spMk id="1029" creationId="{733A4845-5657-CE06-0620-A5C4B2A047F0}"/>
          </ac:spMkLst>
        </pc:spChg>
        <pc:spChg chg="add del mod">
          <ac:chgData name="Steinar Hjelset" userId="900bcac5-039b-480b-8b37-a8273c2e007f" providerId="ADAL" clId="{29E45361-8DFD-4E71-A9F1-B53E4EC6CA1D}" dt="2023-11-03T08:43:56.623" v="1000" actId="478"/>
          <ac:spMkLst>
            <pc:docMk/>
            <pc:sldMk cId="4005483099" sldId="256"/>
            <ac:spMk id="1037" creationId="{CC92E552-BEB9-D156-5A40-129DB9893D18}"/>
          </ac:spMkLst>
        </pc:spChg>
        <pc:spChg chg="add del mod">
          <ac:chgData name="Steinar Hjelset" userId="900bcac5-039b-480b-8b37-a8273c2e007f" providerId="ADAL" clId="{29E45361-8DFD-4E71-A9F1-B53E4EC6CA1D}" dt="2023-11-03T08:48:27.102" v="1465" actId="478"/>
          <ac:spMkLst>
            <pc:docMk/>
            <pc:sldMk cId="4005483099" sldId="256"/>
            <ac:spMk id="1039" creationId="{B6197266-44F0-B8D1-6D1E-A14E917420A6}"/>
          </ac:spMkLst>
        </pc:spChg>
        <pc:spChg chg="add mod">
          <ac:chgData name="Steinar Hjelset" userId="900bcac5-039b-480b-8b37-a8273c2e007f" providerId="ADAL" clId="{29E45361-8DFD-4E71-A9F1-B53E4EC6CA1D}" dt="2023-11-03T10:27:42.582" v="1665" actId="1036"/>
          <ac:spMkLst>
            <pc:docMk/>
            <pc:sldMk cId="4005483099" sldId="256"/>
            <ac:spMk id="1044" creationId="{7F693C07-FCB0-CB7E-46B4-B9E8AE8C1165}"/>
          </ac:spMkLst>
        </pc:spChg>
        <pc:spChg chg="add mod">
          <ac:chgData name="Steinar Hjelset" userId="900bcac5-039b-480b-8b37-a8273c2e007f" providerId="ADAL" clId="{29E45361-8DFD-4E71-A9F1-B53E4EC6CA1D}" dt="2023-11-03T10:25:40.138" v="1641" actId="1076"/>
          <ac:spMkLst>
            <pc:docMk/>
            <pc:sldMk cId="4005483099" sldId="256"/>
            <ac:spMk id="1045" creationId="{1BE7B170-12A9-E547-7DE1-049AE7377445}"/>
          </ac:spMkLst>
        </pc:spChg>
        <pc:spChg chg="add mod ord">
          <ac:chgData name="Steinar Hjelset" userId="900bcac5-039b-480b-8b37-a8273c2e007f" providerId="ADAL" clId="{29E45361-8DFD-4E71-A9F1-B53E4EC6CA1D}" dt="2023-11-03T10:27:42.582" v="1665" actId="1036"/>
          <ac:spMkLst>
            <pc:docMk/>
            <pc:sldMk cId="4005483099" sldId="256"/>
            <ac:spMk id="1049" creationId="{41CD0F98-AE06-F98C-7CBA-E90E3FBD8D6C}"/>
          </ac:spMkLst>
        </pc:spChg>
        <pc:spChg chg="add del mod">
          <ac:chgData name="Steinar Hjelset" userId="900bcac5-039b-480b-8b37-a8273c2e007f" providerId="ADAL" clId="{29E45361-8DFD-4E71-A9F1-B53E4EC6CA1D}" dt="2023-11-03T10:23:56.221" v="1612" actId="478"/>
          <ac:spMkLst>
            <pc:docMk/>
            <pc:sldMk cId="4005483099" sldId="256"/>
            <ac:spMk id="1057" creationId="{ACFEBADA-64DC-48B1-026B-655482EF4DC2}"/>
          </ac:spMkLst>
        </pc:spChg>
        <pc:picChg chg="add del mod">
          <ac:chgData name="Steinar Hjelset" userId="900bcac5-039b-480b-8b37-a8273c2e007f" providerId="ADAL" clId="{29E45361-8DFD-4E71-A9F1-B53E4EC6CA1D}" dt="2023-11-03T08:20:47.857" v="361" actId="478"/>
          <ac:picMkLst>
            <pc:docMk/>
            <pc:sldMk cId="4005483099" sldId="256"/>
            <ac:picMk id="47" creationId="{83CABA40-3F32-7796-BBE7-A6FF6E47BAAF}"/>
          </ac:picMkLst>
        </pc:picChg>
        <pc:picChg chg="add mod">
          <ac:chgData name="Steinar Hjelset" userId="900bcac5-039b-480b-8b37-a8273c2e007f" providerId="ADAL" clId="{29E45361-8DFD-4E71-A9F1-B53E4EC6CA1D}" dt="2023-11-03T08:41:23.433" v="984" actId="1076"/>
          <ac:picMkLst>
            <pc:docMk/>
            <pc:sldMk cId="4005483099" sldId="256"/>
            <ac:picMk id="63" creationId="{91744E9B-FC81-D711-CC23-684786F66C81}"/>
          </ac:picMkLst>
        </pc:picChg>
        <pc:picChg chg="add mod">
          <ac:chgData name="Steinar Hjelset" userId="900bcac5-039b-480b-8b37-a8273c2e007f" providerId="ADAL" clId="{29E45361-8DFD-4E71-A9F1-B53E4EC6CA1D}" dt="2023-11-03T08:48:44.867" v="1467" actId="1076"/>
          <ac:picMkLst>
            <pc:docMk/>
            <pc:sldMk cId="4005483099" sldId="256"/>
            <ac:picMk id="65" creationId="{4836F747-64BA-5934-279C-0A87D4C84131}"/>
          </ac:picMkLst>
        </pc:picChg>
        <pc:picChg chg="add del mod">
          <ac:chgData name="Steinar Hjelset" userId="900bcac5-039b-480b-8b37-a8273c2e007f" providerId="ADAL" clId="{29E45361-8DFD-4E71-A9F1-B53E4EC6CA1D}" dt="2023-11-03T08:20:45.952" v="360" actId="478"/>
          <ac:picMkLst>
            <pc:docMk/>
            <pc:sldMk cId="4005483099" sldId="256"/>
            <ac:picMk id="73" creationId="{5AFF540C-F6C6-91EF-D535-FF50C5EC9AEC}"/>
          </ac:picMkLst>
        </pc:picChg>
        <pc:picChg chg="add mod">
          <ac:chgData name="Steinar Hjelset" userId="900bcac5-039b-480b-8b37-a8273c2e007f" providerId="ADAL" clId="{29E45361-8DFD-4E71-A9F1-B53E4EC6CA1D}" dt="2023-11-03T09:52:06.617" v="1598" actId="1076"/>
          <ac:picMkLst>
            <pc:docMk/>
            <pc:sldMk cId="4005483099" sldId="256"/>
            <ac:picMk id="75" creationId="{22E74561-67A6-6A9B-8906-A96782AA658A}"/>
          </ac:picMkLst>
        </pc:picChg>
        <pc:picChg chg="add mod">
          <ac:chgData name="Steinar Hjelset" userId="900bcac5-039b-480b-8b37-a8273c2e007f" providerId="ADAL" clId="{29E45361-8DFD-4E71-A9F1-B53E4EC6CA1D}" dt="2023-11-03T09:52:06.617" v="1598" actId="1076"/>
          <ac:picMkLst>
            <pc:docMk/>
            <pc:sldMk cId="4005483099" sldId="256"/>
            <ac:picMk id="77" creationId="{EC92D8F2-2ABB-B472-BCA1-AF66CFBE6376}"/>
          </ac:picMkLst>
        </pc:picChg>
        <pc:picChg chg="add del mod">
          <ac:chgData name="Steinar Hjelset" userId="900bcac5-039b-480b-8b37-a8273c2e007f" providerId="ADAL" clId="{29E45361-8DFD-4E71-A9F1-B53E4EC6CA1D}" dt="2023-11-03T08:36:51.884" v="887" actId="478"/>
          <ac:picMkLst>
            <pc:docMk/>
            <pc:sldMk cId="4005483099" sldId="256"/>
            <ac:picMk id="1026" creationId="{9434F572-8600-C274-4467-7497E23909FE}"/>
          </ac:picMkLst>
        </pc:picChg>
        <pc:picChg chg="add del mod">
          <ac:chgData name="Steinar Hjelset" userId="900bcac5-039b-480b-8b37-a8273c2e007f" providerId="ADAL" clId="{29E45361-8DFD-4E71-A9F1-B53E4EC6CA1D}" dt="2023-11-03T08:37:46.391" v="891" actId="478"/>
          <ac:picMkLst>
            <pc:docMk/>
            <pc:sldMk cId="4005483099" sldId="256"/>
            <ac:picMk id="1028" creationId="{03EC3036-7099-9486-FFCD-0E7969AC2D97}"/>
          </ac:picMkLst>
        </pc:picChg>
        <pc:picChg chg="add del">
          <ac:chgData name="Steinar Hjelset" userId="900bcac5-039b-480b-8b37-a8273c2e007f" providerId="ADAL" clId="{29E45361-8DFD-4E71-A9F1-B53E4EC6CA1D}" dt="2023-11-03T08:37:59.486" v="893" actId="478"/>
          <ac:picMkLst>
            <pc:docMk/>
            <pc:sldMk cId="4005483099" sldId="256"/>
            <ac:picMk id="1030" creationId="{78C257C1-6850-F395-7541-E36E47B3D463}"/>
          </ac:picMkLst>
        </pc:picChg>
        <pc:picChg chg="add mod">
          <ac:chgData name="Steinar Hjelset" userId="900bcac5-039b-480b-8b37-a8273c2e007f" providerId="ADAL" clId="{29E45361-8DFD-4E71-A9F1-B53E4EC6CA1D}" dt="2023-11-03T09:52:06.617" v="1598" actId="1076"/>
          <ac:picMkLst>
            <pc:docMk/>
            <pc:sldMk cId="4005483099" sldId="256"/>
            <ac:picMk id="1033" creationId="{4C43FB2E-98C0-2092-B3C2-DB9345DAB4CF}"/>
          </ac:picMkLst>
        </pc:picChg>
        <pc:picChg chg="add mod">
          <ac:chgData name="Steinar Hjelset" userId="900bcac5-039b-480b-8b37-a8273c2e007f" providerId="ADAL" clId="{29E45361-8DFD-4E71-A9F1-B53E4EC6CA1D}" dt="2023-11-03T09:52:06.617" v="1598" actId="1076"/>
          <ac:picMkLst>
            <pc:docMk/>
            <pc:sldMk cId="4005483099" sldId="256"/>
            <ac:picMk id="1034" creationId="{47AF6EE3-DA2E-19D9-7D0A-ED1B9792D080}"/>
          </ac:picMkLst>
        </pc:picChg>
        <pc:cxnChg chg="add del mod">
          <ac:chgData name="Steinar Hjelset" userId="900bcac5-039b-480b-8b37-a8273c2e007f" providerId="ADAL" clId="{29E45361-8DFD-4E71-A9F1-B53E4EC6CA1D}" dt="2023-11-03T08:04:54.608" v="175" actId="478"/>
          <ac:cxnSpMkLst>
            <pc:docMk/>
            <pc:sldMk cId="4005483099" sldId="256"/>
            <ac:cxnSpMk id="9" creationId="{A7590132-A7E7-FE53-7042-09445D16C2E1}"/>
          </ac:cxnSpMkLst>
        </pc:cxnChg>
        <pc:cxnChg chg="add del mod">
          <ac:chgData name="Steinar Hjelset" userId="900bcac5-039b-480b-8b37-a8273c2e007f" providerId="ADAL" clId="{29E45361-8DFD-4E71-A9F1-B53E4EC6CA1D}" dt="2023-11-03T08:03:47.247" v="174" actId="478"/>
          <ac:cxnSpMkLst>
            <pc:docMk/>
            <pc:sldMk cId="4005483099" sldId="256"/>
            <ac:cxnSpMk id="10" creationId="{C284940E-94FF-D133-E822-FD7296507D7D}"/>
          </ac:cxnSpMkLst>
        </pc:cxnChg>
        <pc:cxnChg chg="add mod">
          <ac:chgData name="Steinar Hjelset" userId="900bcac5-039b-480b-8b37-a8273c2e007f" providerId="ADAL" clId="{29E45361-8DFD-4E71-A9F1-B53E4EC6CA1D}" dt="2023-11-03T09:52:06.617" v="1598" actId="1076"/>
          <ac:cxnSpMkLst>
            <pc:docMk/>
            <pc:sldMk cId="4005483099" sldId="256"/>
            <ac:cxnSpMk id="14" creationId="{9B131722-28F6-310D-D07C-8B88B2021501}"/>
          </ac:cxnSpMkLst>
        </pc:cxnChg>
        <pc:cxnChg chg="add mod">
          <ac:chgData name="Steinar Hjelset" userId="900bcac5-039b-480b-8b37-a8273c2e007f" providerId="ADAL" clId="{29E45361-8DFD-4E71-A9F1-B53E4EC6CA1D}" dt="2023-11-03T09:52:06.617" v="1598" actId="1076"/>
          <ac:cxnSpMkLst>
            <pc:docMk/>
            <pc:sldMk cId="4005483099" sldId="256"/>
            <ac:cxnSpMk id="15" creationId="{511C6EE4-CA9F-9B33-4EBE-59894F56B72D}"/>
          </ac:cxnSpMkLst>
        </pc:cxnChg>
        <pc:cxnChg chg="add mod">
          <ac:chgData name="Steinar Hjelset" userId="900bcac5-039b-480b-8b37-a8273c2e007f" providerId="ADAL" clId="{29E45361-8DFD-4E71-A9F1-B53E4EC6CA1D}" dt="2023-11-03T09:52:06.617" v="1598" actId="1076"/>
          <ac:cxnSpMkLst>
            <pc:docMk/>
            <pc:sldMk cId="4005483099" sldId="256"/>
            <ac:cxnSpMk id="19" creationId="{F601CE3B-F424-9205-9588-7E832815A032}"/>
          </ac:cxnSpMkLst>
        </pc:cxnChg>
        <pc:cxnChg chg="add del mod">
          <ac:chgData name="Steinar Hjelset" userId="900bcac5-039b-480b-8b37-a8273c2e007f" providerId="ADAL" clId="{29E45361-8DFD-4E71-A9F1-B53E4EC6CA1D}" dt="2023-11-03T08:07:33.437" v="215" actId="478"/>
          <ac:cxnSpMkLst>
            <pc:docMk/>
            <pc:sldMk cId="4005483099" sldId="256"/>
            <ac:cxnSpMk id="24" creationId="{56337BDB-472D-194F-DD81-0035D8424E84}"/>
          </ac:cxnSpMkLst>
        </pc:cxnChg>
        <pc:cxnChg chg="add del mod">
          <ac:chgData name="Steinar Hjelset" userId="900bcac5-039b-480b-8b37-a8273c2e007f" providerId="ADAL" clId="{29E45361-8DFD-4E71-A9F1-B53E4EC6CA1D}" dt="2023-11-03T08:07:35.453" v="216" actId="478"/>
          <ac:cxnSpMkLst>
            <pc:docMk/>
            <pc:sldMk cId="4005483099" sldId="256"/>
            <ac:cxnSpMk id="27" creationId="{8C419525-847C-3351-E39A-EBC27801873C}"/>
          </ac:cxnSpMkLst>
        </pc:cxnChg>
        <pc:cxnChg chg="add del mod">
          <ac:chgData name="Steinar Hjelset" userId="900bcac5-039b-480b-8b37-a8273c2e007f" providerId="ADAL" clId="{29E45361-8DFD-4E71-A9F1-B53E4EC6CA1D}" dt="2023-11-03T08:17:18.845" v="295" actId="478"/>
          <ac:cxnSpMkLst>
            <pc:docMk/>
            <pc:sldMk cId="4005483099" sldId="256"/>
            <ac:cxnSpMk id="30" creationId="{B6DED83F-613A-0D62-FC90-BCE971A995F3}"/>
          </ac:cxnSpMkLst>
        </pc:cxnChg>
        <pc:cxnChg chg="add del mod">
          <ac:chgData name="Steinar Hjelset" userId="900bcac5-039b-480b-8b37-a8273c2e007f" providerId="ADAL" clId="{29E45361-8DFD-4E71-A9F1-B53E4EC6CA1D}" dt="2023-11-03T08:17:16.995" v="294" actId="478"/>
          <ac:cxnSpMkLst>
            <pc:docMk/>
            <pc:sldMk cId="4005483099" sldId="256"/>
            <ac:cxnSpMk id="33" creationId="{9FF736FC-CA2C-5977-4F39-74004BF4FF93}"/>
          </ac:cxnSpMkLst>
        </pc:cxnChg>
        <pc:cxnChg chg="add mod">
          <ac:chgData name="Steinar Hjelset" userId="900bcac5-039b-480b-8b37-a8273c2e007f" providerId="ADAL" clId="{29E45361-8DFD-4E71-A9F1-B53E4EC6CA1D}" dt="2023-11-03T08:48:44.867" v="1467" actId="1076"/>
          <ac:cxnSpMkLst>
            <pc:docMk/>
            <pc:sldMk cId="4005483099" sldId="256"/>
            <ac:cxnSpMk id="36" creationId="{EFEA48AC-97E5-8F92-C63B-2C344C8B2F63}"/>
          </ac:cxnSpMkLst>
        </pc:cxnChg>
        <pc:cxnChg chg="add mod">
          <ac:chgData name="Steinar Hjelset" userId="900bcac5-039b-480b-8b37-a8273c2e007f" providerId="ADAL" clId="{29E45361-8DFD-4E71-A9F1-B53E4EC6CA1D}" dt="2023-11-03T09:52:06.617" v="1598" actId="1076"/>
          <ac:cxnSpMkLst>
            <pc:docMk/>
            <pc:sldMk cId="4005483099" sldId="256"/>
            <ac:cxnSpMk id="50" creationId="{710666B3-887E-0E92-090E-2DD9345A4C34}"/>
          </ac:cxnSpMkLst>
        </pc:cxnChg>
        <pc:cxnChg chg="add mod">
          <ac:chgData name="Steinar Hjelset" userId="900bcac5-039b-480b-8b37-a8273c2e007f" providerId="ADAL" clId="{29E45361-8DFD-4E71-A9F1-B53E4EC6CA1D}" dt="2023-11-03T09:52:17.654" v="1601" actId="14100"/>
          <ac:cxnSpMkLst>
            <pc:docMk/>
            <pc:sldMk cId="4005483099" sldId="256"/>
            <ac:cxnSpMk id="56" creationId="{DE03BC8A-7594-01D7-2776-03E3A15CF41C}"/>
          </ac:cxnSpMkLst>
        </pc:cxnChg>
        <pc:cxnChg chg="add mod ord">
          <ac:chgData name="Steinar Hjelset" userId="900bcac5-039b-480b-8b37-a8273c2e007f" providerId="ADAL" clId="{29E45361-8DFD-4E71-A9F1-B53E4EC6CA1D}" dt="2023-11-03T10:24:17.552" v="1614" actId="166"/>
          <ac:cxnSpMkLst>
            <pc:docMk/>
            <pc:sldMk cId="4005483099" sldId="256"/>
            <ac:cxnSpMk id="58" creationId="{8A3F03E9-EBEF-B448-3FF9-B107E5771E2A}"/>
          </ac:cxnSpMkLst>
        </pc:cxnChg>
        <pc:cxnChg chg="add del mod">
          <ac:chgData name="Steinar Hjelset" userId="900bcac5-039b-480b-8b37-a8273c2e007f" providerId="ADAL" clId="{29E45361-8DFD-4E71-A9F1-B53E4EC6CA1D}" dt="2023-11-03T08:19:59.517" v="339" actId="478"/>
          <ac:cxnSpMkLst>
            <pc:docMk/>
            <pc:sldMk cId="4005483099" sldId="256"/>
            <ac:cxnSpMk id="69" creationId="{7676322B-DF76-6224-6C62-EA724EFF2DEE}"/>
          </ac:cxnSpMkLst>
        </pc:cxnChg>
        <pc:cxnChg chg="add mod">
          <ac:chgData name="Steinar Hjelset" userId="900bcac5-039b-480b-8b37-a8273c2e007f" providerId="ADAL" clId="{29E45361-8DFD-4E71-A9F1-B53E4EC6CA1D}" dt="2023-11-03T09:52:06.617" v="1598" actId="1076"/>
          <ac:cxnSpMkLst>
            <pc:docMk/>
            <pc:sldMk cId="4005483099" sldId="256"/>
            <ac:cxnSpMk id="70" creationId="{233B9ECE-D068-2CEB-A8C5-0D1C6ADE7D04}"/>
          </ac:cxnSpMkLst>
        </pc:cxnChg>
        <pc:cxnChg chg="add del mod">
          <ac:chgData name="Steinar Hjelset" userId="900bcac5-039b-480b-8b37-a8273c2e007f" providerId="ADAL" clId="{29E45361-8DFD-4E71-A9F1-B53E4EC6CA1D}" dt="2023-11-03T08:33:40.935" v="855"/>
          <ac:cxnSpMkLst>
            <pc:docMk/>
            <pc:sldMk cId="4005483099" sldId="256"/>
            <ac:cxnSpMk id="99" creationId="{B6A1028C-2595-4697-35D5-1AF193185554}"/>
          </ac:cxnSpMkLst>
        </pc:cxnChg>
        <pc:cxnChg chg="add del mod">
          <ac:chgData name="Steinar Hjelset" userId="900bcac5-039b-480b-8b37-a8273c2e007f" providerId="ADAL" clId="{29E45361-8DFD-4E71-A9F1-B53E4EC6CA1D}" dt="2023-11-03T08:33:39.272" v="851"/>
          <ac:cxnSpMkLst>
            <pc:docMk/>
            <pc:sldMk cId="4005483099" sldId="256"/>
            <ac:cxnSpMk id="102" creationId="{8E7EABEB-89FE-B47C-7F49-719EF4E0DBDE}"/>
          </ac:cxnSpMkLst>
        </pc:cxnChg>
        <pc:cxnChg chg="add del mod">
          <ac:chgData name="Steinar Hjelset" userId="900bcac5-039b-480b-8b37-a8273c2e007f" providerId="ADAL" clId="{29E45361-8DFD-4E71-A9F1-B53E4EC6CA1D}" dt="2023-11-03T08:34:31.526" v="861"/>
          <ac:cxnSpMkLst>
            <pc:docMk/>
            <pc:sldMk cId="4005483099" sldId="256"/>
            <ac:cxnSpMk id="107" creationId="{8F168ADC-A7EE-485F-0A08-0FF97F65429B}"/>
          </ac:cxnSpMkLst>
        </pc:cxnChg>
        <pc:cxnChg chg="add mod">
          <ac:chgData name="Steinar Hjelset" userId="900bcac5-039b-480b-8b37-a8273c2e007f" providerId="ADAL" clId="{29E45361-8DFD-4E71-A9F1-B53E4EC6CA1D}" dt="2023-11-03T10:24:35.822" v="1615" actId="693"/>
          <ac:cxnSpMkLst>
            <pc:docMk/>
            <pc:sldMk cId="4005483099" sldId="256"/>
            <ac:cxnSpMk id="109" creationId="{E524E8B7-774B-5C81-F77D-C60F144089D9}"/>
          </ac:cxnSpMkLst>
        </pc:cxnChg>
        <pc:cxnChg chg="add del mod">
          <ac:chgData name="Steinar Hjelset" userId="900bcac5-039b-480b-8b37-a8273c2e007f" providerId="ADAL" clId="{29E45361-8DFD-4E71-A9F1-B53E4EC6CA1D}" dt="2023-11-03T09:52:06.617" v="1598" actId="1076"/>
          <ac:cxnSpMkLst>
            <pc:docMk/>
            <pc:sldMk cId="4005483099" sldId="256"/>
            <ac:cxnSpMk id="115" creationId="{99FC3883-6DCB-4619-5C9C-C0D49A4E2FBF}"/>
          </ac:cxnSpMkLst>
        </pc:cxnChg>
        <pc:cxnChg chg="add del mod">
          <ac:chgData name="Steinar Hjelset" userId="900bcac5-039b-480b-8b37-a8273c2e007f" providerId="ADAL" clId="{29E45361-8DFD-4E71-A9F1-B53E4EC6CA1D}" dt="2023-11-03T08:39:40.562" v="919"/>
          <ac:cxnSpMkLst>
            <pc:docMk/>
            <pc:sldMk cId="4005483099" sldId="256"/>
            <ac:cxnSpMk id="120" creationId="{E1E7D378-8406-82DC-6E74-ECEB9704E23F}"/>
          </ac:cxnSpMkLst>
        </pc:cxnChg>
        <pc:cxnChg chg="add del mod">
          <ac:chgData name="Steinar Hjelset" userId="900bcac5-039b-480b-8b37-a8273c2e007f" providerId="ADAL" clId="{29E45361-8DFD-4E71-A9F1-B53E4EC6CA1D}" dt="2023-11-03T08:39:57.590" v="929" actId="478"/>
          <ac:cxnSpMkLst>
            <pc:docMk/>
            <pc:sldMk cId="4005483099" sldId="256"/>
            <ac:cxnSpMk id="122" creationId="{0093FD00-0580-C212-1E55-182E8A87C06E}"/>
          </ac:cxnSpMkLst>
        </pc:cxnChg>
        <pc:cxnChg chg="add del mod">
          <ac:chgData name="Steinar Hjelset" userId="900bcac5-039b-480b-8b37-a8273c2e007f" providerId="ADAL" clId="{29E45361-8DFD-4E71-A9F1-B53E4EC6CA1D}" dt="2023-11-03T08:39:54.983" v="926"/>
          <ac:cxnSpMkLst>
            <pc:docMk/>
            <pc:sldMk cId="4005483099" sldId="256"/>
            <ac:cxnSpMk id="123" creationId="{E8BE2103-8D84-8598-5F31-3265E8F4C16D}"/>
          </ac:cxnSpMkLst>
        </pc:cxnChg>
        <pc:cxnChg chg="add mod">
          <ac:chgData name="Steinar Hjelset" userId="900bcac5-039b-480b-8b37-a8273c2e007f" providerId="ADAL" clId="{29E45361-8DFD-4E71-A9F1-B53E4EC6CA1D}" dt="2023-11-03T09:52:06.617" v="1598" actId="1076"/>
          <ac:cxnSpMkLst>
            <pc:docMk/>
            <pc:sldMk cId="4005483099" sldId="256"/>
            <ac:cxnSpMk id="124" creationId="{DC2D3FC9-BD52-F14D-0F63-2E2C93FAAE32}"/>
          </ac:cxnSpMkLst>
        </pc:cxnChg>
      </pc:sldChg>
      <pc:sldChg chg="del">
        <pc:chgData name="Steinar Hjelset" userId="900bcac5-039b-480b-8b37-a8273c2e007f" providerId="ADAL" clId="{29E45361-8DFD-4E71-A9F1-B53E4EC6CA1D}" dt="2023-11-03T07:56:17.463" v="0" actId="47"/>
        <pc:sldMkLst>
          <pc:docMk/>
          <pc:sldMk cId="2270052002" sldId="270"/>
        </pc:sldMkLst>
      </pc:sldChg>
      <pc:sldChg chg="del">
        <pc:chgData name="Steinar Hjelset" userId="900bcac5-039b-480b-8b37-a8273c2e007f" providerId="ADAL" clId="{29E45361-8DFD-4E71-A9F1-B53E4EC6CA1D}" dt="2023-11-03T07:56:17.463" v="0" actId="47"/>
        <pc:sldMkLst>
          <pc:docMk/>
          <pc:sldMk cId="2892918817" sldId="273"/>
        </pc:sldMkLst>
      </pc:sldChg>
      <pc:sldChg chg="del">
        <pc:chgData name="Steinar Hjelset" userId="900bcac5-039b-480b-8b37-a8273c2e007f" providerId="ADAL" clId="{29E45361-8DFD-4E71-A9F1-B53E4EC6CA1D}" dt="2023-11-03T07:56:17.463" v="0" actId="47"/>
        <pc:sldMkLst>
          <pc:docMk/>
          <pc:sldMk cId="130341059" sldId="274"/>
        </pc:sldMkLst>
      </pc:sldChg>
      <pc:sldChg chg="del">
        <pc:chgData name="Steinar Hjelset" userId="900bcac5-039b-480b-8b37-a8273c2e007f" providerId="ADAL" clId="{29E45361-8DFD-4E71-A9F1-B53E4EC6CA1D}" dt="2023-11-03T07:56:17.463" v="0" actId="47"/>
        <pc:sldMkLst>
          <pc:docMk/>
          <pc:sldMk cId="2802539627" sldId="275"/>
        </pc:sldMkLst>
      </pc:sldChg>
      <pc:sldChg chg="del">
        <pc:chgData name="Steinar Hjelset" userId="900bcac5-039b-480b-8b37-a8273c2e007f" providerId="ADAL" clId="{29E45361-8DFD-4E71-A9F1-B53E4EC6CA1D}" dt="2023-11-03T07:56:17.463" v="0" actId="47"/>
        <pc:sldMkLst>
          <pc:docMk/>
          <pc:sldMk cId="2035191555" sldId="276"/>
        </pc:sldMkLst>
      </pc:sldChg>
      <pc:sldChg chg="del">
        <pc:chgData name="Steinar Hjelset" userId="900bcac5-039b-480b-8b37-a8273c2e007f" providerId="ADAL" clId="{29E45361-8DFD-4E71-A9F1-B53E4EC6CA1D}" dt="2023-11-03T07:56:17.463" v="0" actId="47"/>
        <pc:sldMkLst>
          <pc:docMk/>
          <pc:sldMk cId="764082143" sldId="277"/>
        </pc:sldMkLst>
      </pc:sldChg>
      <pc:sldChg chg="del">
        <pc:chgData name="Steinar Hjelset" userId="900bcac5-039b-480b-8b37-a8273c2e007f" providerId="ADAL" clId="{29E45361-8DFD-4E71-A9F1-B53E4EC6CA1D}" dt="2023-11-03T07:56:17.463" v="0" actId="47"/>
        <pc:sldMkLst>
          <pc:docMk/>
          <pc:sldMk cId="2521831134" sldId="279"/>
        </pc:sldMkLst>
      </pc:sldChg>
      <pc:sldChg chg="del">
        <pc:chgData name="Steinar Hjelset" userId="900bcac5-039b-480b-8b37-a8273c2e007f" providerId="ADAL" clId="{29E45361-8DFD-4E71-A9F1-B53E4EC6CA1D}" dt="2023-11-03T07:56:17.463" v="0" actId="47"/>
        <pc:sldMkLst>
          <pc:docMk/>
          <pc:sldMk cId="1032946927" sldId="280"/>
        </pc:sldMkLst>
      </pc:sldChg>
      <pc:sldChg chg="del">
        <pc:chgData name="Steinar Hjelset" userId="900bcac5-039b-480b-8b37-a8273c2e007f" providerId="ADAL" clId="{29E45361-8DFD-4E71-A9F1-B53E4EC6CA1D}" dt="2023-11-03T07:56:17.463" v="0" actId="47"/>
        <pc:sldMkLst>
          <pc:docMk/>
          <pc:sldMk cId="4121687967" sldId="281"/>
        </pc:sldMkLst>
      </pc:sldChg>
      <pc:sldChg chg="del">
        <pc:chgData name="Steinar Hjelset" userId="900bcac5-039b-480b-8b37-a8273c2e007f" providerId="ADAL" clId="{29E45361-8DFD-4E71-A9F1-B53E4EC6CA1D}" dt="2023-11-03T07:56:17.463" v="0" actId="47"/>
        <pc:sldMkLst>
          <pc:docMk/>
          <pc:sldMk cId="2522815944" sldId="282"/>
        </pc:sldMkLst>
      </pc:sldChg>
      <pc:sldChg chg="del">
        <pc:chgData name="Steinar Hjelset" userId="900bcac5-039b-480b-8b37-a8273c2e007f" providerId="ADAL" clId="{29E45361-8DFD-4E71-A9F1-B53E4EC6CA1D}" dt="2023-11-03T07:56:17.463" v="0" actId="47"/>
        <pc:sldMkLst>
          <pc:docMk/>
          <pc:sldMk cId="1306161375" sldId="283"/>
        </pc:sldMkLst>
      </pc:sldChg>
      <pc:sldChg chg="del">
        <pc:chgData name="Steinar Hjelset" userId="900bcac5-039b-480b-8b37-a8273c2e007f" providerId="ADAL" clId="{29E45361-8DFD-4E71-A9F1-B53E4EC6CA1D}" dt="2023-11-03T07:56:17.463" v="0" actId="47"/>
        <pc:sldMkLst>
          <pc:docMk/>
          <pc:sldMk cId="2638643117" sldId="284"/>
        </pc:sldMkLst>
      </pc:sldChg>
      <pc:sldChg chg="del">
        <pc:chgData name="Steinar Hjelset" userId="900bcac5-039b-480b-8b37-a8273c2e007f" providerId="ADAL" clId="{29E45361-8DFD-4E71-A9F1-B53E4EC6CA1D}" dt="2023-11-03T07:56:17.463" v="0" actId="47"/>
        <pc:sldMkLst>
          <pc:docMk/>
          <pc:sldMk cId="3854319742" sldId="285"/>
        </pc:sldMkLst>
      </pc:sldChg>
      <pc:sldChg chg="del">
        <pc:chgData name="Steinar Hjelset" userId="900bcac5-039b-480b-8b37-a8273c2e007f" providerId="ADAL" clId="{29E45361-8DFD-4E71-A9F1-B53E4EC6CA1D}" dt="2023-11-03T07:56:17.463" v="0" actId="47"/>
        <pc:sldMkLst>
          <pc:docMk/>
          <pc:sldMk cId="3481750190" sldId="286"/>
        </pc:sldMkLst>
      </pc:sldChg>
      <pc:sldChg chg="del">
        <pc:chgData name="Steinar Hjelset" userId="900bcac5-039b-480b-8b37-a8273c2e007f" providerId="ADAL" clId="{29E45361-8DFD-4E71-A9F1-B53E4EC6CA1D}" dt="2023-11-03T07:56:17.463" v="0" actId="47"/>
        <pc:sldMkLst>
          <pc:docMk/>
          <pc:sldMk cId="3180027897" sldId="288"/>
        </pc:sldMkLst>
      </pc:sldChg>
      <pc:sldChg chg="del">
        <pc:chgData name="Steinar Hjelset" userId="900bcac5-039b-480b-8b37-a8273c2e007f" providerId="ADAL" clId="{29E45361-8DFD-4E71-A9F1-B53E4EC6CA1D}" dt="2023-11-03T07:56:17.463" v="0" actId="47"/>
        <pc:sldMkLst>
          <pc:docMk/>
          <pc:sldMk cId="3037201913" sldId="289"/>
        </pc:sldMkLst>
      </pc:sldChg>
    </pc:docChg>
  </pc:docChgLst>
  <pc:docChgLst>
    <pc:chgData name="Steinar Hjelset" userId="900bcac5-039b-480b-8b37-a8273c2e007f" providerId="ADAL" clId="{03D42B4F-D398-40C1-B450-14BDD70D8BFA}"/>
    <pc:docChg chg="undo custSel addSld modSld sldOrd">
      <pc:chgData name="Steinar Hjelset" userId="900bcac5-039b-480b-8b37-a8273c2e007f" providerId="ADAL" clId="{03D42B4F-D398-40C1-B450-14BDD70D8BFA}" dt="2022-01-10T12:35:39.662" v="477" actId="20577"/>
      <pc:docMkLst>
        <pc:docMk/>
      </pc:docMkLst>
      <pc:sldChg chg="modSp mod">
        <pc:chgData name="Steinar Hjelset" userId="900bcac5-039b-480b-8b37-a8273c2e007f" providerId="ADAL" clId="{03D42B4F-D398-40C1-B450-14BDD70D8BFA}" dt="2022-01-10T12:31:08.523" v="49" actId="5793"/>
        <pc:sldMkLst>
          <pc:docMk/>
          <pc:sldMk cId="303804640" sldId="260"/>
        </pc:sldMkLst>
        <pc:spChg chg="mod">
          <ac:chgData name="Steinar Hjelset" userId="900bcac5-039b-480b-8b37-a8273c2e007f" providerId="ADAL" clId="{03D42B4F-D398-40C1-B450-14BDD70D8BFA}" dt="2022-01-10T12:31:08.523" v="49" actId="5793"/>
          <ac:spMkLst>
            <pc:docMk/>
            <pc:sldMk cId="303804640" sldId="260"/>
            <ac:spMk id="3" creationId="{8610294C-CA8B-4914-A800-520EEE32020A}"/>
          </ac:spMkLst>
        </pc:spChg>
      </pc:sldChg>
      <pc:sldChg chg="modSp new mod ord">
        <pc:chgData name="Steinar Hjelset" userId="900bcac5-039b-480b-8b37-a8273c2e007f" providerId="ADAL" clId="{03D42B4F-D398-40C1-B450-14BDD70D8BFA}" dt="2022-01-10T12:35:39.662" v="477" actId="20577"/>
        <pc:sldMkLst>
          <pc:docMk/>
          <pc:sldMk cId="2428217301" sldId="266"/>
        </pc:sldMkLst>
        <pc:spChg chg="mod">
          <ac:chgData name="Steinar Hjelset" userId="900bcac5-039b-480b-8b37-a8273c2e007f" providerId="ADAL" clId="{03D42B4F-D398-40C1-B450-14BDD70D8BFA}" dt="2022-01-10T12:35:39.662" v="477" actId="20577"/>
          <ac:spMkLst>
            <pc:docMk/>
            <pc:sldMk cId="2428217301" sldId="266"/>
            <ac:spMk id="2" creationId="{2FCE1B34-F7E1-4C1A-9DC4-BDC6A2BCED20}"/>
          </ac:spMkLst>
        </pc:spChg>
        <pc:spChg chg="mod">
          <ac:chgData name="Steinar Hjelset" userId="900bcac5-039b-480b-8b37-a8273c2e007f" providerId="ADAL" clId="{03D42B4F-D398-40C1-B450-14BDD70D8BFA}" dt="2022-01-10T12:34:59.593" v="455" actId="20577"/>
          <ac:spMkLst>
            <pc:docMk/>
            <pc:sldMk cId="2428217301" sldId="266"/>
            <ac:spMk id="3" creationId="{7389AC9F-3ED1-44B2-BCCD-FA38CC406B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9489C-1C46-400F-B294-9DF214C05E05}" type="datetimeFigureOut">
              <a:rPr lang="nb-NO" smtClean="0"/>
              <a:t>14.01.2025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9011B-5C11-4014-96E5-50558C38F719}" type="slidenum">
              <a:rPr lang="nb-NO" smtClean="0"/>
              <a:t>‹#›</a:t>
            </a:fld>
            <a:endParaRPr lang="nb-NO"/>
          </a:p>
        </p:txBody>
      </p:sp>
    </p:spTree>
    <p:extLst>
      <p:ext uri="{BB962C8B-B14F-4D97-AF65-F5344CB8AC3E}">
        <p14:creationId xmlns:p14="http://schemas.microsoft.com/office/powerpoint/2010/main" val="74721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50166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85698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78140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96163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14.01.2025</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550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14.01.2025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444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14.01.2025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10961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14.01.2025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2302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14.01.2025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25853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14.01.2025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82119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14.01.2025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0532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14.01.2025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9652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14.01.2025</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26342863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ks.no/fagomrader/digitalisering/felleslosninger/skolesec/videoleksjoner/skoleeier/"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s.no/fagomrader/digitalisering/felleslosninger/skolesec/videoleksjoner/skoleeier/" TargetMode="External"/><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 Id="rId4" Type="http://schemas.openxmlformats.org/officeDocument/2006/relationships/hyperlink" Target="https://www.datatilsynet.no/rettigheter-og-plikter/virksomhetenes-plikter/vurdering-av-personvernkonsekvenser/"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datatilsynet.no/rettigheter-og-plikter/virksomhetenes-plikter/vurdering-av-personvernkonsekvenser/" TargetMode="External"/><Relationship Id="rId2" Type="http://schemas.openxmlformats.org/officeDocument/2006/relationships/hyperlink" Target="https://www.ks.no/fagomrader/digitalisering/felleslosninger/skolesec/videoleksjoner/skoleeier/"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ks.no/fagomrader/digitalisering/felleslosninger/skolesec/nasjonal-dpia-for-google/videoleksjoner-for-dpia/"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digdir.no/kunstig-intelligens/veiledning-ansvarlig-bruk-og-utvikling-av-kunstig-intelligens/4601" TargetMode="External"/><Relationship Id="rId2" Type="http://schemas.openxmlformats.org/officeDocument/2006/relationships/hyperlink" Target="https://teknologiradet.no/ordliste-for-kunstig-intelligens/" TargetMode="External"/><Relationship Id="rId1" Type="http://schemas.openxmlformats.org/officeDocument/2006/relationships/slideLayout" Target="../slideLayouts/slideLayout3.xml"/><Relationship Id="rId4" Type="http://schemas.openxmlformats.org/officeDocument/2006/relationships/hyperlink" Target="https://www.udir.no/kvalitet-og-kompetanse/digitalisering/kunstig-intelligens-ki-i-skol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atatilsynet.no/rettigheter-og-plikter/virksomhetenes-plikter/vurdering-av-personvernkonsekvenser/" TargetMode="External"/><Relationship Id="rId2" Type="http://schemas.openxmlformats.org/officeDocument/2006/relationships/hyperlink" Target="https://www.ks.no/fagomrader/digitalisering/felleslosninger/skolesec/videoleksjoner/skoleeier/"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ks.no/fagomrader/digitalisering/felleslosninger/skolesec/videoleksjoner/skoleeier/" TargetMode="External"/><Relationship Id="rId2" Type="http://schemas.openxmlformats.org/officeDocument/2006/relationships/hyperlink" Target="https://www.datatilsynet.no/rettigheter-og-plikter/virksomhetenes-plikter/behandlingsansvarlig-og-databehandler/"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udir.no/kvalitet-og-kompetanse/digitalisering/kunstig-intelligens-ki-i-skolen/personvern-ki/" TargetMode="External"/><Relationship Id="rId2" Type="http://schemas.openxmlformats.org/officeDocument/2006/relationships/hyperlink" Target="../../C.%20Veiledning/Kunstig%20intelligens%20i%20skolen%20(Udir)" TargetMode="External"/><Relationship Id="rId1" Type="http://schemas.openxmlformats.org/officeDocument/2006/relationships/slideLayout" Target="../slideLayouts/slideLayout3.xml"/><Relationship Id="rId4" Type="http://schemas.openxmlformats.org/officeDocument/2006/relationships/hyperlink" Target="https://bibsys.instructure.com/search/all_courses?design=udir&amp;course_preview_id=63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datatilsynet.dk/Media/638321084132236143/Offentlige%20myndigheders%20brug%20af%20kunstig%20intelligens%20-%20Inden%20I%20g&#229;r%20i%20gang.pdf" TargetMode="External"/><Relationship Id="rId2" Type="http://schemas.openxmlformats.org/officeDocument/2006/relationships/hyperlink" Target="https://www.datatilsynet.dk/hvad-siger-reglerne/vejledning/sikkerhed/de-10-brud" TargetMode="External"/><Relationship Id="rId1" Type="http://schemas.openxmlformats.org/officeDocument/2006/relationships/slideLayout" Target="../slideLayouts/slideLayout3.xml"/><Relationship Id="rId4" Type="http://schemas.openxmlformats.org/officeDocument/2006/relationships/hyperlink" Target="https://www.digdir.no/datadeling/oversikt-over-eu-regelverk-om-deling-og-bruk-av-data/3251"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ks.no/fagomrader/digitalisering/felleslosninger/skolesec/videoleksjoner/skoleeier/"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datatilsynet.no/rettigheter-og-plikter/virksomhetenes-plikter/om-behandlingsgrunnlag/" TargetMode="External"/><Relationship Id="rId2" Type="http://schemas.openxmlformats.org/officeDocument/2006/relationships/hyperlink" Target="https://www.ks.no/fagomrader/digitalisering/felleslosninger/skolesec/videoleksjoner/skoleeier/" TargetMode="External"/><Relationship Id="rId1" Type="http://schemas.openxmlformats.org/officeDocument/2006/relationships/slideLayout" Target="../slideLayouts/slideLayout3.xml"/><Relationship Id="rId4" Type="http://schemas.openxmlformats.org/officeDocument/2006/relationships/hyperlink" Target="https://www.datatilsynet.no/rettigheter-og-plikter/virksomhetenes-plikter/protokoll-over-behandlingsaktivite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8F7"/>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E1ECCCC-7517-1660-B3AE-78C0B8AACE00}"/>
              </a:ext>
            </a:extLst>
          </p:cNvPr>
          <p:cNvPicPr>
            <a:picLocks noChangeAspect="1"/>
          </p:cNvPicPr>
          <p:nvPr/>
        </p:nvPicPr>
        <p:blipFill rotWithShape="1">
          <a:blip r:embed="rId2">
            <a:extLst>
              <a:ext uri="{28A0092B-C50C-407E-A947-70E740481C1C}">
                <a14:useLocalDpi xmlns:a14="http://schemas.microsoft.com/office/drawing/2010/main" val="0"/>
              </a:ext>
            </a:extLst>
          </a:blip>
          <a:srcRect t="3125" b="33797"/>
          <a:stretch/>
        </p:blipFill>
        <p:spPr bwMode="auto">
          <a:xfrm>
            <a:off x="0" y="-2525"/>
            <a:ext cx="12196486" cy="4615969"/>
          </a:xfrm>
          <a:prstGeom prst="rect">
            <a:avLst/>
          </a:prstGeom>
          <a:noFill/>
          <a:ln>
            <a:noFill/>
          </a:ln>
          <a:extLst>
            <a:ext uri="{53640926-AAD7-44D8-BBD7-CCE9431645EC}">
              <a14:shadowObscured xmlns:a14="http://schemas.microsoft.com/office/drawing/2010/main"/>
            </a:ext>
          </a:extLst>
        </p:spPr>
      </p:pic>
      <p:sp>
        <p:nvSpPr>
          <p:cNvPr id="3" name="Rektangel 2">
            <a:extLst>
              <a:ext uri="{FF2B5EF4-FFF2-40B4-BE49-F238E27FC236}">
                <a16:creationId xmlns:a16="http://schemas.microsoft.com/office/drawing/2014/main" id="{551FB4AD-01A6-17BE-B472-08A5F68A7AD3}"/>
              </a:ext>
            </a:extLst>
          </p:cNvPr>
          <p:cNvSpPr/>
          <p:nvPr/>
        </p:nvSpPr>
        <p:spPr>
          <a:xfrm>
            <a:off x="0" y="4613444"/>
            <a:ext cx="12192000" cy="1325923"/>
          </a:xfrm>
          <a:prstGeom prst="rect">
            <a:avLst/>
          </a:prstGeom>
          <a:solidFill>
            <a:srgbClr val="001A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kstboks 2">
            <a:extLst>
              <a:ext uri="{FF2B5EF4-FFF2-40B4-BE49-F238E27FC236}">
                <a16:creationId xmlns:a16="http://schemas.microsoft.com/office/drawing/2014/main" id="{E5777CA2-4E1A-C978-82CF-0A4EB9097357}"/>
              </a:ext>
            </a:extLst>
          </p:cNvPr>
          <p:cNvSpPr txBox="1">
            <a:spLocks noChangeArrowheads="1"/>
          </p:cNvSpPr>
          <p:nvPr/>
        </p:nvSpPr>
        <p:spPr bwMode="auto">
          <a:xfrm>
            <a:off x="410561" y="4837016"/>
            <a:ext cx="10579172" cy="91822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800" b="1" i="0" u="none" strike="noStrike" kern="1200" cap="none" spc="0" normalizeH="0" baseline="0" noProof="0">
                <a:ln>
                  <a:noFill/>
                </a:ln>
                <a:solidFill>
                  <a:srgbClr val="FFFFFF"/>
                </a:solidFill>
                <a:effectLst/>
                <a:uLnTx/>
                <a:uFillTx/>
                <a:latin typeface="Franklin Gothic Medium" panose="020B0603020102020204" pitchFamily="34" charset="0"/>
                <a:ea typeface="MS Mincho" panose="02020609040205080304" pitchFamily="49" charset="-128"/>
                <a:cs typeface="Times New Roman" panose="02020603050405020304" pitchFamily="18" charset="0"/>
              </a:rPr>
              <a:t>Kunstig intelligens i digitale læringsressurser og fagsystem</a:t>
            </a:r>
            <a:br>
              <a:rPr kumimoji="0" lang="nb-NO" sz="2800" b="1" i="0" u="none" strike="noStrike" kern="1200" cap="none" spc="0" normalizeH="0" baseline="0" noProof="0">
                <a:ln>
                  <a:noFill/>
                </a:ln>
                <a:solidFill>
                  <a:srgbClr val="FFFFFF"/>
                </a:solidFill>
                <a:effectLst/>
                <a:uLnTx/>
                <a:uFillTx/>
                <a:latin typeface="Cambria" panose="02040503050406030204" pitchFamily="18" charset="0"/>
                <a:ea typeface="MS Mincho" panose="02020609040205080304" pitchFamily="49" charset="-128"/>
                <a:cs typeface="Times New Roman" panose="02020603050405020304" pitchFamily="18" charset="0"/>
              </a:rPr>
            </a:br>
            <a:r>
              <a:rPr kumimoji="0" lang="nb-NO" sz="1800" b="0" i="0" u="none" strike="noStrike" kern="1200" cap="none" spc="0" normalizeH="0" baseline="0" noProof="0">
                <a:ln>
                  <a:noFill/>
                </a:ln>
                <a:solidFill>
                  <a:srgbClr val="FFFFFF"/>
                </a:solidFill>
                <a:effectLst/>
                <a:uLnTx/>
                <a:uFillTx/>
                <a:latin typeface="Arial Nova" panose="020B0504020202020204" pitchFamily="34" charset="0"/>
                <a:ea typeface="MS Mincho" panose="02020609040205080304" pitchFamily="49" charset="-128"/>
                <a:cs typeface="Times New Roman" panose="02020603050405020304" pitchFamily="18" charset="0"/>
              </a:rPr>
              <a:t>Prosessveiledning</a:t>
            </a:r>
            <a:br>
              <a:rPr kumimoji="0" lang="nb-NO" sz="1800" b="0" i="0" u="none" strike="noStrike" kern="1200" cap="none" spc="0" normalizeH="0" baseline="0" noProof="0">
                <a:ln>
                  <a:noFill/>
                </a:ln>
                <a:solidFill>
                  <a:srgbClr val="FFFFFF"/>
                </a:solidFill>
                <a:effectLst/>
                <a:uLnTx/>
                <a:uFillTx/>
                <a:latin typeface="Cambria" panose="02040503050406030204" pitchFamily="18" charset="0"/>
                <a:ea typeface="MS Mincho" panose="02020609040205080304" pitchFamily="49" charset="-128"/>
                <a:cs typeface="Times New Roman" panose="02020603050405020304" pitchFamily="18" charset="0"/>
              </a:rPr>
            </a:br>
            <a:endParaRPr kumimoji="0" lang="nb-NO" sz="1100" b="0" i="0" u="none" strike="noStrike" kern="1200" cap="none" spc="0" normalizeH="0" baseline="0" noProof="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p:txBody>
      </p:sp>
      <p:pic>
        <p:nvPicPr>
          <p:cNvPr id="5" name="Bilde 4" descr="ks_hovedlogo_rgb.png">
            <a:extLst>
              <a:ext uri="{FF2B5EF4-FFF2-40B4-BE49-F238E27FC236}">
                <a16:creationId xmlns:a16="http://schemas.microsoft.com/office/drawing/2014/main" id="{31C2E0D3-844A-3178-36DD-7DD0E00AB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149554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nkeltegn 9">
            <a:extLst>
              <a:ext uri="{FF2B5EF4-FFF2-40B4-BE49-F238E27FC236}">
                <a16:creationId xmlns:a16="http://schemas.microsoft.com/office/drawing/2014/main" id="{FDE98353-05A5-7DE3-4F8F-2EA04D75EC53}"/>
              </a:ext>
            </a:extLst>
          </p:cNvPr>
          <p:cNvSpPr/>
          <p:nvPr/>
        </p:nvSpPr>
        <p:spPr>
          <a:xfrm>
            <a:off x="9970539" y="129972"/>
            <a:ext cx="1871017" cy="54644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Kap.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Anbefalte tiltak</a:t>
            </a:r>
          </a:p>
        </p:txBody>
      </p:sp>
      <p:sp>
        <p:nvSpPr>
          <p:cNvPr id="13" name="Vinkeltegn 9">
            <a:extLst>
              <a:ext uri="{FF2B5EF4-FFF2-40B4-BE49-F238E27FC236}">
                <a16:creationId xmlns:a16="http://schemas.microsoft.com/office/drawing/2014/main" id="{2FC07AF3-9EBB-0AFE-9D11-4FE7D3BE1012}"/>
              </a:ext>
            </a:extLst>
          </p:cNvPr>
          <p:cNvSpPr/>
          <p:nvPr/>
        </p:nvSpPr>
        <p:spPr>
          <a:xfrm>
            <a:off x="345057" y="129971"/>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7" name="Vinkeltegn 9">
            <a:extLst>
              <a:ext uri="{FF2B5EF4-FFF2-40B4-BE49-F238E27FC236}">
                <a16:creationId xmlns:a16="http://schemas.microsoft.com/office/drawing/2014/main" id="{899638F5-57E0-9DC3-8505-17F9230F0396}"/>
              </a:ext>
            </a:extLst>
          </p:cNvPr>
          <p:cNvSpPr/>
          <p:nvPr/>
        </p:nvSpPr>
        <p:spPr>
          <a:xfrm>
            <a:off x="1548242" y="130002"/>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1</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8" name="Vinkeltegn 9">
            <a:extLst>
              <a:ext uri="{FF2B5EF4-FFF2-40B4-BE49-F238E27FC236}">
                <a16:creationId xmlns:a16="http://schemas.microsoft.com/office/drawing/2014/main" id="{00F892A3-3EF7-AD97-5A79-388397F3D86F}"/>
              </a:ext>
            </a:extLst>
          </p:cNvPr>
          <p:cNvSpPr/>
          <p:nvPr/>
        </p:nvSpPr>
        <p:spPr>
          <a:xfrm>
            <a:off x="2751427" y="130001"/>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2</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9" name="Vinkeltegn 9">
            <a:extLst>
              <a:ext uri="{FF2B5EF4-FFF2-40B4-BE49-F238E27FC236}">
                <a16:creationId xmlns:a16="http://schemas.microsoft.com/office/drawing/2014/main" id="{5799D665-4EE4-7C3C-BC1E-C5D3E60C1AB3}"/>
              </a:ext>
            </a:extLst>
          </p:cNvPr>
          <p:cNvSpPr/>
          <p:nvPr/>
        </p:nvSpPr>
        <p:spPr>
          <a:xfrm>
            <a:off x="3954612" y="130000"/>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3</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0" name="Vinkeltegn 9">
            <a:extLst>
              <a:ext uri="{FF2B5EF4-FFF2-40B4-BE49-F238E27FC236}">
                <a16:creationId xmlns:a16="http://schemas.microsoft.com/office/drawing/2014/main" id="{F546AEDF-B45B-A1C8-C12A-E173DCC0C2C7}"/>
              </a:ext>
            </a:extLst>
          </p:cNvPr>
          <p:cNvSpPr/>
          <p:nvPr/>
        </p:nvSpPr>
        <p:spPr>
          <a:xfrm>
            <a:off x="5157797" y="129999"/>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4</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1" name="Vinkeltegn 9">
            <a:extLst>
              <a:ext uri="{FF2B5EF4-FFF2-40B4-BE49-F238E27FC236}">
                <a16:creationId xmlns:a16="http://schemas.microsoft.com/office/drawing/2014/main" id="{268DBEB4-60BF-0F93-5435-B5495A619FCF}"/>
              </a:ext>
            </a:extLst>
          </p:cNvPr>
          <p:cNvSpPr/>
          <p:nvPr/>
        </p:nvSpPr>
        <p:spPr>
          <a:xfrm>
            <a:off x="6360982" y="129990"/>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5</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5" name="Vinkeltegn 9">
            <a:extLst>
              <a:ext uri="{FF2B5EF4-FFF2-40B4-BE49-F238E27FC236}">
                <a16:creationId xmlns:a16="http://schemas.microsoft.com/office/drawing/2014/main" id="{93E4405C-96A8-4FAA-D357-5483D8AC3392}"/>
              </a:ext>
            </a:extLst>
          </p:cNvPr>
          <p:cNvSpPr/>
          <p:nvPr/>
        </p:nvSpPr>
        <p:spPr>
          <a:xfrm>
            <a:off x="7564167" y="129974"/>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6</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6" name="Vinkeltegn 9">
            <a:extLst>
              <a:ext uri="{FF2B5EF4-FFF2-40B4-BE49-F238E27FC236}">
                <a16:creationId xmlns:a16="http://schemas.microsoft.com/office/drawing/2014/main" id="{4235B025-8922-D2E0-B062-B7F900BAB5A7}"/>
              </a:ext>
            </a:extLst>
          </p:cNvPr>
          <p:cNvSpPr/>
          <p:nvPr/>
        </p:nvSpPr>
        <p:spPr>
          <a:xfrm>
            <a:off x="8767352" y="129973"/>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7</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9" name="Tittel 1">
            <a:extLst>
              <a:ext uri="{FF2B5EF4-FFF2-40B4-BE49-F238E27FC236}">
                <a16:creationId xmlns:a16="http://schemas.microsoft.com/office/drawing/2014/main" id="{926A5458-9DFE-44E4-713F-7349D66E9700}"/>
              </a:ext>
            </a:extLst>
          </p:cNvPr>
          <p:cNvSpPr>
            <a:spLocks noGrp="1"/>
          </p:cNvSpPr>
          <p:nvPr>
            <p:ph type="title"/>
          </p:nvPr>
        </p:nvSpPr>
        <p:spPr>
          <a:xfrm>
            <a:off x="345194" y="835492"/>
            <a:ext cx="5527241" cy="546440"/>
          </a:xfrm>
        </p:spPr>
        <p:txBody>
          <a:bodyPr>
            <a:normAutofit/>
          </a:bodyPr>
          <a:lstStyle/>
          <a:p>
            <a:r>
              <a:rPr lang="nb-NO" sz="2400">
                <a:latin typeface="Arial Nova" panose="020B0504020202020204" pitchFamily="34" charset="0"/>
              </a:rPr>
              <a:t>Hva har vi gjort?</a:t>
            </a:r>
          </a:p>
        </p:txBody>
      </p:sp>
      <p:sp>
        <p:nvSpPr>
          <p:cNvPr id="22" name="Tittel 1">
            <a:extLst>
              <a:ext uri="{FF2B5EF4-FFF2-40B4-BE49-F238E27FC236}">
                <a16:creationId xmlns:a16="http://schemas.microsoft.com/office/drawing/2014/main" id="{4451A2CF-D40A-B977-7C2F-39CCE250E031}"/>
              </a:ext>
            </a:extLst>
          </p:cNvPr>
          <p:cNvSpPr txBox="1">
            <a:spLocks/>
          </p:cNvSpPr>
          <p:nvPr/>
        </p:nvSpPr>
        <p:spPr>
          <a:xfrm>
            <a:off x="6312473" y="8354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30" name="Plassholder for innhold 2">
            <a:extLst>
              <a:ext uri="{FF2B5EF4-FFF2-40B4-BE49-F238E27FC236}">
                <a16:creationId xmlns:a16="http://schemas.microsoft.com/office/drawing/2014/main" id="{47379707-E100-DDD1-847E-25C0301D644D}"/>
              </a:ext>
            </a:extLst>
          </p:cNvPr>
          <p:cNvSpPr>
            <a:spLocks noGrp="1"/>
          </p:cNvSpPr>
          <p:nvPr>
            <p:ph sz="half" idx="1"/>
          </p:nvPr>
        </p:nvSpPr>
        <p:spPr>
          <a:xfrm>
            <a:off x="345057" y="1519952"/>
            <a:ext cx="5522343" cy="4502556"/>
          </a:xfrm>
        </p:spPr>
        <p:txBody>
          <a:bodyPr>
            <a:normAutofit/>
          </a:bodyPr>
          <a:lstStyle/>
          <a:p>
            <a:pPr marL="0" indent="0">
              <a:buNone/>
            </a:pPr>
            <a:r>
              <a:rPr lang="nb-NO" sz="1400" dirty="0">
                <a:latin typeface="Arial Nova" panose="020B0504020202020204" pitchFamily="34" charset="0"/>
              </a:rPr>
              <a:t>I kapittel 8 beskriver vi anbefalte tiltak for skoleeier for å redusere konsekvenser for den registrerte. Etter struktur av artikkel 5 i personvernforordningen og for hvert av personvernprinsippene, foreslås det tiltak for å redusere konsekvenser for den registrerte.</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Vurdering av personvernkonsekvenser (SkoleSec)</a:t>
            </a:r>
            <a:endParaRPr lang="nb-NO" sz="1400" dirty="0">
              <a:latin typeface="Arial Nova" panose="020B0504020202020204" pitchFamily="34" charset="0"/>
            </a:endParaRPr>
          </a:p>
        </p:txBody>
      </p:sp>
      <p:sp>
        <p:nvSpPr>
          <p:cNvPr id="31" name="Plassholder for innhold 4">
            <a:extLst>
              <a:ext uri="{FF2B5EF4-FFF2-40B4-BE49-F238E27FC236}">
                <a16:creationId xmlns:a16="http://schemas.microsoft.com/office/drawing/2014/main" id="{73BE01BE-B72E-6BD9-1618-A18D96CC09A0}"/>
              </a:ext>
            </a:extLst>
          </p:cNvPr>
          <p:cNvSpPr>
            <a:spLocks noGrp="1"/>
          </p:cNvSpPr>
          <p:nvPr>
            <p:ph sz="half" idx="2"/>
          </p:nvPr>
        </p:nvSpPr>
        <p:spPr>
          <a:xfrm>
            <a:off x="6319567" y="1519952"/>
            <a:ext cx="5522343" cy="4502556"/>
          </a:xfrm>
        </p:spPr>
        <p:txBody>
          <a:bodyPr>
            <a:normAutofit/>
          </a:bodyPr>
          <a:lstStyle/>
          <a:p>
            <a:pPr marL="0" indent="0">
              <a:buNone/>
            </a:pPr>
            <a:r>
              <a:rPr lang="nb-NO" sz="1400" dirty="0">
                <a:latin typeface="Arial Nova" panose="020B0504020202020204" pitchFamily="34" charset="0"/>
              </a:rPr>
              <a:t>I kapittel 8 må du gjøre deg kjent med innholdet, og gå gjennom og bli kjent med alle vurderinger, foreslåtte tiltak, formål og behandlingsaktiviteter, for å vurdere hvilke deler organisasjonen kan ivareta etter ansvarlighetsprinsippet i artikkel 5 av GDPR.</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8</a:t>
            </a:r>
          </a:p>
          <a:p>
            <a:pPr>
              <a:buFont typeface="Wingdings" pitchFamily="2" charset="2"/>
              <a:buChar char="q"/>
            </a:pPr>
            <a:r>
              <a:rPr lang="nb-NO" sz="1400" dirty="0">
                <a:latin typeface="Arial Nova" panose="020B0504020202020204" pitchFamily="34" charset="0"/>
              </a:rPr>
              <a:t>Gå gjennom og bli kjent med alle vurderinger, foreslåtte tiltak, formål og behandlingsaktiviteter</a:t>
            </a:r>
          </a:p>
          <a:p>
            <a:pPr>
              <a:buFont typeface="Wingdings" pitchFamily="2" charset="2"/>
              <a:buChar char="q"/>
            </a:pPr>
            <a:r>
              <a:rPr lang="nb-NO" sz="1400" dirty="0">
                <a:latin typeface="Arial Nova" panose="020B0504020202020204" pitchFamily="34" charset="0"/>
              </a:rPr>
              <a:t>Vurder hvilke tiltak dere kan implementere for å redusere konsekvenser for den registrerte</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8</a:t>
            </a:r>
          </a:p>
          <a:p>
            <a:pPr>
              <a:buFont typeface="Wingdings" pitchFamily="2" charset="2"/>
              <a:buChar char="q"/>
            </a:pPr>
            <a:r>
              <a:rPr lang="nb-NO" sz="1400" dirty="0">
                <a:latin typeface="Arial Nova" panose="020B0504020202020204" pitchFamily="34" charset="0"/>
              </a:rPr>
              <a:t>Dette trenger jeg å lære mer om</a:t>
            </a:r>
          </a:p>
          <a:p>
            <a:pPr marL="0" indent="0">
              <a:buNone/>
            </a:pPr>
            <a:endParaRPr lang="nb-NO" sz="1400" dirty="0">
              <a:latin typeface="Arial Nova" panose="020B0504020202020204" pitchFamily="34" charset="0"/>
            </a:endParaRPr>
          </a:p>
        </p:txBody>
      </p:sp>
    </p:spTree>
    <p:extLst>
      <p:ext uri="{BB962C8B-B14F-4D97-AF65-F5344CB8AC3E}">
        <p14:creationId xmlns:p14="http://schemas.microsoft.com/office/powerpoint/2010/main" val="11015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 kart&#10;&#10;Automatisk generert beskrivelse">
            <a:extLst>
              <a:ext uri="{FF2B5EF4-FFF2-40B4-BE49-F238E27FC236}">
                <a16:creationId xmlns:a16="http://schemas.microsoft.com/office/drawing/2014/main" id="{BE1ECCCC-7517-1660-B3AE-78C0B8AACE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639"/>
          <a:stretch/>
        </p:blipFill>
        <p:spPr bwMode="auto">
          <a:xfrm>
            <a:off x="4" y="-1"/>
            <a:ext cx="12191998" cy="6858001"/>
          </a:xfrm>
          <a:prstGeom prst="rect">
            <a:avLst/>
          </a:prstGeom>
          <a:noFill/>
          <a:ln>
            <a:noFill/>
          </a:ln>
          <a:extLst>
            <a:ext uri="{53640926-AAD7-44D8-BBD7-CCE9431645EC}">
              <a14:shadowObscured xmlns:a14="http://schemas.microsoft.com/office/drawing/2010/main"/>
            </a:ext>
          </a:extLst>
        </p:spPr>
      </p:pic>
      <p:sp>
        <p:nvSpPr>
          <p:cNvPr id="3" name="Rektangel 2">
            <a:extLst>
              <a:ext uri="{FF2B5EF4-FFF2-40B4-BE49-F238E27FC236}">
                <a16:creationId xmlns:a16="http://schemas.microsoft.com/office/drawing/2014/main" id="{551FB4AD-01A6-17BE-B472-08A5F68A7AD3}"/>
              </a:ext>
            </a:extLst>
          </p:cNvPr>
          <p:cNvSpPr/>
          <p:nvPr/>
        </p:nvSpPr>
        <p:spPr>
          <a:xfrm>
            <a:off x="0" y="4613444"/>
            <a:ext cx="12192000" cy="1325923"/>
          </a:xfrm>
          <a:prstGeom prst="rect">
            <a:avLst/>
          </a:prstGeom>
          <a:solidFill>
            <a:srgbClr val="001A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kstboks 2">
            <a:extLst>
              <a:ext uri="{FF2B5EF4-FFF2-40B4-BE49-F238E27FC236}">
                <a16:creationId xmlns:a16="http://schemas.microsoft.com/office/drawing/2014/main" id="{E5777CA2-4E1A-C978-82CF-0A4EB9097357}"/>
              </a:ext>
            </a:extLst>
          </p:cNvPr>
          <p:cNvSpPr txBox="1">
            <a:spLocks noChangeArrowheads="1"/>
          </p:cNvSpPr>
          <p:nvPr/>
        </p:nvSpPr>
        <p:spPr bwMode="auto">
          <a:xfrm>
            <a:off x="410561" y="4837016"/>
            <a:ext cx="7232015" cy="91822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2800" b="1" i="0" u="none" strike="noStrike" kern="1200" cap="none" spc="0" normalizeH="0" baseline="0" noProof="0">
                <a:ln>
                  <a:noFill/>
                </a:ln>
                <a:solidFill>
                  <a:srgbClr val="FFFFFF"/>
                </a:solidFill>
                <a:effectLst/>
                <a:uLnTx/>
                <a:uFillTx/>
                <a:latin typeface="Franklin Gothic Medium" panose="020B0603020102020204" pitchFamily="34" charset="0"/>
                <a:ea typeface="MS Mincho" panose="02020609040205080304" pitchFamily="49" charset="-128"/>
                <a:cs typeface="Times New Roman" panose="02020603050405020304" pitchFamily="18" charset="0"/>
              </a:rPr>
              <a:t>Case-DPIA: </a:t>
            </a:r>
            <a:r>
              <a:rPr kumimoji="0" lang="nb-NO" sz="2800" b="1" i="0" u="none" strike="noStrike" kern="1200" cap="none" spc="0" normalizeH="0" baseline="0" noProof="0" err="1">
                <a:ln>
                  <a:noFill/>
                </a:ln>
                <a:solidFill>
                  <a:srgbClr val="FFFFFF"/>
                </a:solidFill>
                <a:effectLst/>
                <a:uLnTx/>
                <a:uFillTx/>
                <a:latin typeface="Franklin Gothic Medium" panose="020B0603020102020204" pitchFamily="34" charset="0"/>
                <a:ea typeface="MS Mincho" panose="02020609040205080304" pitchFamily="49" charset="-128"/>
                <a:cs typeface="Times New Roman" panose="02020603050405020304" pitchFamily="18" charset="0"/>
              </a:rPr>
              <a:t>Learnlab</a:t>
            </a:r>
            <a:r>
              <a:rPr kumimoji="0" lang="nb-NO" sz="2800" b="1" i="0" u="none" strike="noStrike" kern="1200" cap="none" spc="0" normalizeH="0" baseline="0" noProof="0">
                <a:ln>
                  <a:noFill/>
                </a:ln>
                <a:solidFill>
                  <a:srgbClr val="FFFFFF"/>
                </a:solidFill>
                <a:effectLst/>
                <a:uLnTx/>
                <a:uFillTx/>
                <a:latin typeface="Franklin Gothic Medium" panose="020B0603020102020204" pitchFamily="34" charset="0"/>
                <a:ea typeface="MS Mincho" panose="02020609040205080304" pitchFamily="49" charset="-128"/>
                <a:cs typeface="Times New Roman" panose="02020603050405020304" pitchFamily="18" charset="0"/>
              </a:rPr>
              <a:t> KI</a:t>
            </a:r>
            <a:br>
              <a:rPr kumimoji="0" lang="nb-NO" sz="2800" b="1" i="0" u="none" strike="noStrike" kern="1200" cap="none" spc="0" normalizeH="0" baseline="0" noProof="0">
                <a:ln>
                  <a:noFill/>
                </a:ln>
                <a:solidFill>
                  <a:srgbClr val="FFFFFF"/>
                </a:solidFill>
                <a:effectLst/>
                <a:uLnTx/>
                <a:uFillTx/>
                <a:latin typeface="Cambria" panose="02040503050406030204" pitchFamily="18" charset="0"/>
                <a:ea typeface="MS Mincho" panose="02020609040205080304" pitchFamily="49" charset="-128"/>
                <a:cs typeface="Times New Roman" panose="02020603050405020304" pitchFamily="18" charset="0"/>
              </a:rPr>
            </a:br>
            <a:r>
              <a:rPr kumimoji="0" lang="nb-NO" sz="1800" b="0" i="0" u="none" strike="noStrike" kern="1200" cap="none" spc="0" normalizeH="0" baseline="0" noProof="0">
                <a:ln>
                  <a:noFill/>
                </a:ln>
                <a:solidFill>
                  <a:srgbClr val="FFFFFF"/>
                </a:solidFill>
                <a:effectLst/>
                <a:uLnTx/>
                <a:uFillTx/>
                <a:latin typeface="Arial Nova" panose="020B0504020202020204" pitchFamily="34" charset="0"/>
                <a:ea typeface="MS Mincho" panose="02020609040205080304" pitchFamily="49" charset="-128"/>
                <a:cs typeface="Times New Roman" panose="02020603050405020304" pitchFamily="18" charset="0"/>
              </a:rPr>
              <a:t>Prosessveiledning</a:t>
            </a:r>
            <a:br>
              <a:rPr kumimoji="0" lang="nb-NO" sz="1800" b="0" i="0" u="none" strike="noStrike" kern="1200" cap="none" spc="0" normalizeH="0" baseline="0" noProof="0">
                <a:ln>
                  <a:noFill/>
                </a:ln>
                <a:solidFill>
                  <a:srgbClr val="FFFFFF"/>
                </a:solidFill>
                <a:effectLst/>
                <a:uLnTx/>
                <a:uFillTx/>
                <a:latin typeface="Cambria" panose="02040503050406030204" pitchFamily="18" charset="0"/>
                <a:ea typeface="MS Mincho" panose="02020609040205080304" pitchFamily="49" charset="-128"/>
                <a:cs typeface="Times New Roman" panose="02020603050405020304" pitchFamily="18" charset="0"/>
              </a:rPr>
            </a:br>
            <a:endParaRPr kumimoji="0" lang="nb-NO" sz="1100" b="0" i="0" u="none" strike="noStrike" kern="1200" cap="none" spc="0" normalizeH="0" baseline="0" noProof="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p:txBody>
      </p:sp>
      <p:pic>
        <p:nvPicPr>
          <p:cNvPr id="5" name="Bilde 4" descr="ks_hovedlogo_rgb.png">
            <a:extLst>
              <a:ext uri="{FF2B5EF4-FFF2-40B4-BE49-F238E27FC236}">
                <a16:creationId xmlns:a16="http://schemas.microsoft.com/office/drawing/2014/main" id="{31C2E0D3-844A-3178-36DD-7DD0E00AB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219270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Vinkeltegn 9">
            <a:extLst>
              <a:ext uri="{FF2B5EF4-FFF2-40B4-BE49-F238E27FC236}">
                <a16:creationId xmlns:a16="http://schemas.microsoft.com/office/drawing/2014/main" id="{3AF5F10E-C20A-C922-6322-6BF1B07E9779}"/>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15" name="Vinkeltegn 9">
            <a:extLst>
              <a:ext uri="{FF2B5EF4-FFF2-40B4-BE49-F238E27FC236}">
                <a16:creationId xmlns:a16="http://schemas.microsoft.com/office/drawing/2014/main" id="{DC98378C-1DA2-3C0F-E4EE-59D78CB72717}"/>
              </a:ext>
            </a:extLst>
          </p:cNvPr>
          <p:cNvSpPr/>
          <p:nvPr/>
        </p:nvSpPr>
        <p:spPr>
          <a:xfrm>
            <a:off x="117362"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Før du setter i gang</a:t>
            </a:r>
          </a:p>
        </p:txBody>
      </p:sp>
      <p:sp>
        <p:nvSpPr>
          <p:cNvPr id="16" name="Vinkeltegn 9">
            <a:extLst>
              <a:ext uri="{FF2B5EF4-FFF2-40B4-BE49-F238E27FC236}">
                <a16:creationId xmlns:a16="http://schemas.microsoft.com/office/drawing/2014/main" id="{01E588E5-7AF4-1674-8DF1-E57B614A8AB4}"/>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17" name="Vinkeltegn 9">
            <a:extLst>
              <a:ext uri="{FF2B5EF4-FFF2-40B4-BE49-F238E27FC236}">
                <a16:creationId xmlns:a16="http://schemas.microsoft.com/office/drawing/2014/main" id="{D26293D6-194F-A497-C049-D10C7E78AE3C}"/>
              </a:ext>
            </a:extLst>
          </p:cNvPr>
          <p:cNvSpPr/>
          <p:nvPr/>
        </p:nvSpPr>
        <p:spPr>
          <a:xfrm>
            <a:off x="8026150"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4. Risiko og tiltak</a:t>
            </a:r>
          </a:p>
        </p:txBody>
      </p:sp>
      <p:sp>
        <p:nvSpPr>
          <p:cNvPr id="18" name="Vinkeltegn 9">
            <a:extLst>
              <a:ext uri="{FF2B5EF4-FFF2-40B4-BE49-F238E27FC236}">
                <a16:creationId xmlns:a16="http://schemas.microsoft.com/office/drawing/2014/main" id="{A172FB1E-4AB6-E4AB-C942-22AF758206EF}"/>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20" name="Vinkeltegn 9">
            <a:extLst>
              <a:ext uri="{FF2B5EF4-FFF2-40B4-BE49-F238E27FC236}">
                <a16:creationId xmlns:a16="http://schemas.microsoft.com/office/drawing/2014/main" id="{803D0858-0EF2-BBBE-DFDA-DE8CB209AD8F}"/>
              </a:ext>
            </a:extLst>
          </p:cNvPr>
          <p:cNvSpPr/>
          <p:nvPr/>
        </p:nvSpPr>
        <p:spPr>
          <a:xfrm>
            <a:off x="117362" y="669191"/>
            <a:ext cx="11957276"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Før du setter i gang</a:t>
            </a:r>
          </a:p>
        </p:txBody>
      </p:sp>
      <p:sp>
        <p:nvSpPr>
          <p:cNvPr id="8" name="Tittel 1">
            <a:extLst>
              <a:ext uri="{FF2B5EF4-FFF2-40B4-BE49-F238E27FC236}">
                <a16:creationId xmlns:a16="http://schemas.microsoft.com/office/drawing/2014/main" id="{90388D07-86E0-5075-AA6A-BC399934B666}"/>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9" name="Plassholder for innhold 2">
            <a:extLst>
              <a:ext uri="{FF2B5EF4-FFF2-40B4-BE49-F238E27FC236}">
                <a16:creationId xmlns:a16="http://schemas.microsoft.com/office/drawing/2014/main" id="{586E721E-342B-BEA3-65DE-D91706230AEF}"/>
              </a:ext>
            </a:extLst>
          </p:cNvPr>
          <p:cNvSpPr>
            <a:spLocks noGrp="1"/>
          </p:cNvSpPr>
          <p:nvPr>
            <p:ph sz="half" idx="1"/>
          </p:nvPr>
        </p:nvSpPr>
        <p:spPr>
          <a:xfrm>
            <a:off x="345057" y="1786652"/>
            <a:ext cx="5522343" cy="4121556"/>
          </a:xfrm>
        </p:spPr>
        <p:txBody>
          <a:bodyPr>
            <a:normAutofit lnSpcReduction="10000"/>
          </a:bodyPr>
          <a:lstStyle/>
          <a:p>
            <a:pPr marL="0" indent="0">
              <a:buNone/>
            </a:pPr>
            <a:r>
              <a:rPr lang="nb-NO" sz="1400" dirty="0">
                <a:latin typeface="Arial Nova" panose="020B0504020202020204" pitchFamily="34" charset="0"/>
              </a:rPr>
              <a:t>I denne ressursen gir vi deg veiledning om hvordan du skal ta i bruk dokumentet </a:t>
            </a:r>
            <a:r>
              <a:rPr lang="nb-NO" sz="1400" i="1" dirty="0">
                <a:latin typeface="Arial Nova" panose="020B0504020202020204" pitchFamily="34" charset="0"/>
              </a:rPr>
              <a:t>Case-DPIA: </a:t>
            </a:r>
            <a:r>
              <a:rPr lang="nb-NO" sz="1400" i="1" dirty="0" err="1">
                <a:latin typeface="Arial Nova" panose="020B0504020202020204" pitchFamily="34" charset="0"/>
              </a:rPr>
              <a:t>Learnlab</a:t>
            </a:r>
            <a:r>
              <a:rPr lang="nb-NO" sz="1400" i="1" dirty="0">
                <a:latin typeface="Arial Nova" panose="020B0504020202020204" pitchFamily="34" charset="0"/>
              </a:rPr>
              <a:t>.</a:t>
            </a:r>
            <a:endParaRPr lang="nb-NO" sz="1400" dirty="0">
              <a:latin typeface="Arial Nova" panose="020B0504020202020204" pitchFamily="34" charset="0"/>
            </a:endParaRP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For hvert kapittel i dokumentet forklarer vi hva vi har gjort, og hva du som behandlingsansvarlig må gjøre for å implementere dokumentet i din organisasjon. Vi viser også til andre ressurser og veiledning dersom du har behov for mer informasjon.</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Dersom du ikke har gjennomført en vurdering av personvern-konsekvenser (DPIA) før, eller ikke er godt kjent med slike vurderinger, vil det være nyttig å se nærmere på ressursene under.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Introduksjon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2"/>
              </a:rPr>
              <a:t>Videoleksjon: Risikovurderinger – ROS og DPIA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3"/>
              </a:rPr>
              <a:t>Videoleksjon: Vurdering av personvernkonsekvenser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4"/>
              </a:rPr>
              <a:t>Veiledning om DPIA (Datatilsynet)</a:t>
            </a:r>
            <a:endParaRPr lang="nb-NO" sz="1400" dirty="0">
              <a:latin typeface="Arial Nova" panose="020B0504020202020204" pitchFamily="34" charset="0"/>
            </a:endParaRPr>
          </a:p>
        </p:txBody>
      </p:sp>
      <p:sp>
        <p:nvSpPr>
          <p:cNvPr id="10" name="Plassholder for innhold 4">
            <a:extLst>
              <a:ext uri="{FF2B5EF4-FFF2-40B4-BE49-F238E27FC236}">
                <a16:creationId xmlns:a16="http://schemas.microsoft.com/office/drawing/2014/main" id="{41ADC1AC-8673-47DA-20E4-D1009EBF0863}"/>
              </a:ext>
            </a:extLst>
          </p:cNvPr>
          <p:cNvSpPr>
            <a:spLocks noGrp="1"/>
          </p:cNvSpPr>
          <p:nvPr>
            <p:ph sz="half" idx="2"/>
          </p:nvPr>
        </p:nvSpPr>
        <p:spPr>
          <a:xfrm>
            <a:off x="6319567" y="1786652"/>
            <a:ext cx="5522343" cy="4121556"/>
          </a:xfrm>
        </p:spPr>
        <p:txBody>
          <a:bodyPr>
            <a:normAutofit lnSpcReduction="10000"/>
          </a:bodyPr>
          <a:lstStyle/>
          <a:p>
            <a:pPr marL="0" indent="0">
              <a:buNone/>
            </a:pPr>
            <a:r>
              <a:rPr lang="nb-NO" sz="1400">
                <a:latin typeface="Arial Nova" panose="020B0504020202020204" pitchFamily="34" charset="0"/>
              </a:rPr>
              <a:t>Vi har gjort en </a:t>
            </a:r>
            <a:r>
              <a:rPr lang="nb-NO" sz="1400" i="1">
                <a:latin typeface="Arial Nova" panose="020B0504020202020204" pitchFamily="34" charset="0"/>
              </a:rPr>
              <a:t>delvis</a:t>
            </a:r>
            <a:r>
              <a:rPr lang="nb-NO" sz="1400">
                <a:latin typeface="Arial Nova" panose="020B0504020202020204" pitchFamily="34" charset="0"/>
              </a:rPr>
              <a:t> vurdering. Det betyr at du som behandlingsansvarlig må ta stilling de vurderingene vi har gjort og gjøre resterende vurderinger basert på dine lokale forhold. Før du setter i gang bør du involvere relevante aktører, forberede en god prosess og gjøre deg kjent med ressursene. </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Sjekkliste </a:t>
            </a:r>
          </a:p>
          <a:p>
            <a:pPr>
              <a:buFont typeface="Wingdings" pitchFamily="2" charset="2"/>
              <a:buChar char="q"/>
            </a:pPr>
            <a:r>
              <a:rPr lang="nb-NO" sz="1400">
                <a:latin typeface="Arial Nova" panose="020B0504020202020204" pitchFamily="34" charset="0"/>
              </a:rPr>
              <a:t>Last ned dokumentet </a:t>
            </a:r>
            <a:r>
              <a:rPr lang="nb-NO" sz="1400" i="1">
                <a:latin typeface="Arial Nova" panose="020B0504020202020204" pitchFamily="34" charset="0"/>
              </a:rPr>
              <a:t>Case-DPIA: </a:t>
            </a:r>
            <a:r>
              <a:rPr lang="nb-NO" sz="1400" i="1" err="1">
                <a:latin typeface="Arial Nova" panose="020B0504020202020204" pitchFamily="34" charset="0"/>
              </a:rPr>
              <a:t>Learnlab</a:t>
            </a:r>
            <a:endParaRPr lang="nb-NO" sz="1400">
              <a:latin typeface="Arial Nova" panose="020B0504020202020204" pitchFamily="34" charset="0"/>
            </a:endParaRPr>
          </a:p>
          <a:p>
            <a:pPr>
              <a:buFont typeface="Wingdings" pitchFamily="2" charset="2"/>
              <a:buChar char="q"/>
            </a:pPr>
            <a:r>
              <a:rPr lang="nb-NO" sz="1400">
                <a:latin typeface="Arial Nova" panose="020B0504020202020204" pitchFamily="34" charset="0"/>
              </a:rPr>
              <a:t>Gjør deg kjent med innholdet i denne veilederen</a:t>
            </a:r>
          </a:p>
          <a:p>
            <a:pPr>
              <a:buFont typeface="Wingdings" pitchFamily="2" charset="2"/>
              <a:buChar char="q"/>
            </a:pPr>
            <a:r>
              <a:rPr lang="nb-NO" sz="1400">
                <a:latin typeface="Arial Nova" panose="020B0504020202020204" pitchFamily="34" charset="0"/>
              </a:rPr>
              <a:t>Involver personvernombudet, databehandler, registrerte (elever og lærere), rådgivere og andre relevante aktører til å delta i prosessen</a:t>
            </a:r>
          </a:p>
          <a:p>
            <a:pPr>
              <a:buFont typeface="Wingdings" pitchFamily="2" charset="2"/>
              <a:buChar char="q"/>
            </a:pPr>
            <a:r>
              <a:rPr lang="nb-NO" sz="1400">
                <a:latin typeface="Arial Nova" panose="020B0504020202020204" pitchFamily="34" charset="0"/>
              </a:rPr>
              <a:t>Identifiser om det er andre i ditt digitaliseringsnettverk eller nabokommuner som du/dere kan samarbeide med</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Kvitter ut:</a:t>
            </a:r>
          </a:p>
          <a:p>
            <a:pPr>
              <a:buFont typeface="Wingdings" pitchFamily="2" charset="2"/>
              <a:buChar char="q"/>
            </a:pPr>
            <a:r>
              <a:rPr lang="nb-NO" sz="1400">
                <a:latin typeface="Arial Nova" panose="020B0504020202020204" pitchFamily="34" charset="0"/>
              </a:rPr>
              <a:t>Jeg har lest og forstått innholdet i denne veilederen</a:t>
            </a:r>
          </a:p>
        </p:txBody>
      </p:sp>
      <p:sp>
        <p:nvSpPr>
          <p:cNvPr id="11" name="Tittel 1">
            <a:extLst>
              <a:ext uri="{FF2B5EF4-FFF2-40B4-BE49-F238E27FC236}">
                <a16:creationId xmlns:a16="http://schemas.microsoft.com/office/drawing/2014/main" id="{F14881E5-3DE4-D63A-5BB2-3B47953953D0}"/>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26" name="Vinkeltegn 9">
            <a:extLst>
              <a:ext uri="{FF2B5EF4-FFF2-40B4-BE49-F238E27FC236}">
                <a16:creationId xmlns:a16="http://schemas.microsoft.com/office/drawing/2014/main" id="{5440D229-8714-B324-F28A-DBC90521784B}"/>
              </a:ext>
            </a:extLst>
          </p:cNvPr>
          <p:cNvSpPr/>
          <p:nvPr/>
        </p:nvSpPr>
        <p:spPr>
          <a:xfrm>
            <a:off x="2094559"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1. Vurderinger og anbefalinger</a:t>
            </a:r>
          </a:p>
        </p:txBody>
      </p:sp>
    </p:spTree>
    <p:extLst>
      <p:ext uri="{BB962C8B-B14F-4D97-AF65-F5344CB8AC3E}">
        <p14:creationId xmlns:p14="http://schemas.microsoft.com/office/powerpoint/2010/main" val="400929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Vinkeltegn 9">
            <a:extLst>
              <a:ext uri="{FF2B5EF4-FFF2-40B4-BE49-F238E27FC236}">
                <a16:creationId xmlns:a16="http://schemas.microsoft.com/office/drawing/2014/main" id="{803D0858-0EF2-BBBE-DFDA-DE8CB209AD8F}"/>
              </a:ext>
            </a:extLst>
          </p:cNvPr>
          <p:cNvSpPr/>
          <p:nvPr/>
        </p:nvSpPr>
        <p:spPr>
          <a:xfrm>
            <a:off x="117361" y="669185"/>
            <a:ext cx="2419238"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Formål og omfang</a:t>
            </a:r>
          </a:p>
        </p:txBody>
      </p:sp>
      <p:sp>
        <p:nvSpPr>
          <p:cNvPr id="42" name="Vinkeltegn 9">
            <a:extLst>
              <a:ext uri="{FF2B5EF4-FFF2-40B4-BE49-F238E27FC236}">
                <a16:creationId xmlns:a16="http://schemas.microsoft.com/office/drawing/2014/main" id="{0627801D-76F7-38A7-9E86-573A251216BB}"/>
              </a:ext>
            </a:extLst>
          </p:cNvPr>
          <p:cNvSpPr/>
          <p:nvPr/>
        </p:nvSpPr>
        <p:spPr>
          <a:xfrm>
            <a:off x="488638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Arbeidsgruppas vurderinger</a:t>
            </a:r>
          </a:p>
        </p:txBody>
      </p:sp>
      <p:sp>
        <p:nvSpPr>
          <p:cNvPr id="43" name="Vinkeltegn 9">
            <a:extLst>
              <a:ext uri="{FF2B5EF4-FFF2-40B4-BE49-F238E27FC236}">
                <a16:creationId xmlns:a16="http://schemas.microsoft.com/office/drawing/2014/main" id="{8DF751D9-8BCC-5075-6872-B11F9A556086}"/>
              </a:ext>
            </a:extLst>
          </p:cNvPr>
          <p:cNvSpPr/>
          <p:nvPr/>
        </p:nvSpPr>
        <p:spPr>
          <a:xfrm>
            <a:off x="7270891" y="673970"/>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Identifiserte risikoer og tiltak</a:t>
            </a:r>
          </a:p>
        </p:txBody>
      </p:sp>
      <p:sp>
        <p:nvSpPr>
          <p:cNvPr id="44" name="Vinkeltegn 9">
            <a:extLst>
              <a:ext uri="{FF2B5EF4-FFF2-40B4-BE49-F238E27FC236}">
                <a16:creationId xmlns:a16="http://schemas.microsoft.com/office/drawing/2014/main" id="{23084220-EFA4-26C6-E2BC-6C4BA0A9335E}"/>
              </a:ext>
            </a:extLst>
          </p:cNvPr>
          <p:cNvSpPr/>
          <p:nvPr/>
        </p:nvSpPr>
        <p:spPr>
          <a:xfrm>
            <a:off x="9655400"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Personvernombud og registrertes uttalelser</a:t>
            </a:r>
          </a:p>
        </p:txBody>
      </p:sp>
      <p:sp>
        <p:nvSpPr>
          <p:cNvPr id="2" name="Vinkeltegn 9">
            <a:extLst>
              <a:ext uri="{FF2B5EF4-FFF2-40B4-BE49-F238E27FC236}">
                <a16:creationId xmlns:a16="http://schemas.microsoft.com/office/drawing/2014/main" id="{2B542A45-19C9-8E68-D9C2-1649D7B85E0A}"/>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3" name="Vinkeltegn 9">
            <a:extLst>
              <a:ext uri="{FF2B5EF4-FFF2-40B4-BE49-F238E27FC236}">
                <a16:creationId xmlns:a16="http://schemas.microsoft.com/office/drawing/2014/main" id="{527C7B6F-333B-9D78-2029-8E36A2CEDEC6}"/>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4" name="Vinkeltegn 9">
            <a:extLst>
              <a:ext uri="{FF2B5EF4-FFF2-40B4-BE49-F238E27FC236}">
                <a16:creationId xmlns:a16="http://schemas.microsoft.com/office/drawing/2014/main" id="{EEBF4455-AE7C-F43A-1C6F-69DBF4975A40}"/>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a:t>
            </a:r>
            <a:r>
              <a:rPr kumimoji="0" lang="nb-NO" sz="1000" b="1" i="0" u="none" strike="noStrike" kern="1200" cap="none" spc="0" normalizeH="0" baseline="0" noProof="0" err="1">
                <a:ln>
                  <a:noFill/>
                </a:ln>
                <a:solidFill>
                  <a:srgbClr val="17375E"/>
                </a:solidFill>
                <a:effectLst/>
                <a:uLnTx/>
                <a:uFillTx/>
                <a:latin typeface="Arial Nova" panose="020B0504020202020204" pitchFamily="34" charset="0"/>
                <a:ea typeface="+mn-ea"/>
                <a:cs typeface="+mn-cs"/>
              </a:rPr>
              <a:t>saktiviteter</a:t>
            </a:r>
            <a:endPar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5" name="Vinkeltegn 9">
            <a:extLst>
              <a:ext uri="{FF2B5EF4-FFF2-40B4-BE49-F238E27FC236}">
                <a16:creationId xmlns:a16="http://schemas.microsoft.com/office/drawing/2014/main" id="{4B79B74A-F46B-F296-8AE6-936163D0DFB4}"/>
              </a:ext>
            </a:extLst>
          </p:cNvPr>
          <p:cNvSpPr/>
          <p:nvPr/>
        </p:nvSpPr>
        <p:spPr>
          <a:xfrm>
            <a:off x="8026150"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4. Risiko og tiltak</a:t>
            </a:r>
          </a:p>
        </p:txBody>
      </p:sp>
      <p:sp>
        <p:nvSpPr>
          <p:cNvPr id="6" name="Vinkeltegn 9">
            <a:extLst>
              <a:ext uri="{FF2B5EF4-FFF2-40B4-BE49-F238E27FC236}">
                <a16:creationId xmlns:a16="http://schemas.microsoft.com/office/drawing/2014/main" id="{7ABCEF57-1539-5884-F435-0D6C9F226343}"/>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7" name="Vinkeltegn 9">
            <a:extLst>
              <a:ext uri="{FF2B5EF4-FFF2-40B4-BE49-F238E27FC236}">
                <a16:creationId xmlns:a16="http://schemas.microsoft.com/office/drawing/2014/main" id="{8CA345C9-4142-E463-4F39-7A23F8EE5AAB}"/>
              </a:ext>
            </a:extLst>
          </p:cNvPr>
          <p:cNvSpPr/>
          <p:nvPr/>
        </p:nvSpPr>
        <p:spPr>
          <a:xfrm>
            <a:off x="2094559"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1. Vurderinger og anbefalinger</a:t>
            </a:r>
          </a:p>
        </p:txBody>
      </p:sp>
      <p:sp>
        <p:nvSpPr>
          <p:cNvPr id="24" name="Tittel 1">
            <a:extLst>
              <a:ext uri="{FF2B5EF4-FFF2-40B4-BE49-F238E27FC236}">
                <a16:creationId xmlns:a16="http://schemas.microsoft.com/office/drawing/2014/main" id="{F686B314-DB70-6FE2-698D-14F760FD1DB0}"/>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25" name="Plassholder for innhold 2">
            <a:extLst>
              <a:ext uri="{FF2B5EF4-FFF2-40B4-BE49-F238E27FC236}">
                <a16:creationId xmlns:a16="http://schemas.microsoft.com/office/drawing/2014/main" id="{8B2DEFB6-A95B-CA56-AF12-47D723AB8B5C}"/>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1.1 beskriver vi vurderingens formål og omfang, bakgrunnen for vurderingen, og hvilke avgrensninger som er gjort.</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DPIA-en er avgrenset til KI-funksjonaliteten </a:t>
            </a:r>
            <a:r>
              <a:rPr lang="nb-NO" sz="1400" dirty="0" err="1">
                <a:latin typeface="Arial Nova" panose="020B0504020202020204" pitchFamily="34" charset="0"/>
              </a:rPr>
              <a:t>Learny</a:t>
            </a:r>
            <a:r>
              <a:rPr lang="nb-NO" sz="1400" dirty="0">
                <a:latin typeface="Arial Nova" panose="020B0504020202020204" pitchFamily="34" charset="0"/>
              </a:rPr>
              <a:t> i tjenesten </a:t>
            </a:r>
            <a:r>
              <a:rPr lang="nb-NO" sz="1400" dirty="0" err="1">
                <a:latin typeface="Arial Nova" panose="020B0504020202020204" pitchFamily="34" charset="0"/>
              </a:rPr>
              <a:t>LearnLab</a:t>
            </a:r>
            <a:r>
              <a:rPr lang="nb-NO" sz="1400" dirty="0">
                <a:latin typeface="Arial Nova" panose="020B0504020202020204" pitchFamily="34" charset="0"/>
              </a:rPr>
              <a:t>, her skilt mellom </a:t>
            </a:r>
            <a:r>
              <a:rPr lang="nb-NO" sz="1400" dirty="0" err="1">
                <a:latin typeface="Arial Nova" panose="020B0504020202020204" pitchFamily="34" charset="0"/>
              </a:rPr>
              <a:t>Learny</a:t>
            </a:r>
            <a:r>
              <a:rPr lang="nb-NO" sz="1400" dirty="0">
                <a:latin typeface="Arial Nova" panose="020B0504020202020204" pitchFamily="34" charset="0"/>
              </a:rPr>
              <a:t> for elev (elevfunksjonalitet) og </a:t>
            </a:r>
            <a:r>
              <a:rPr lang="nb-NO" sz="1400" dirty="0" err="1">
                <a:latin typeface="Arial Nova" panose="020B0504020202020204" pitchFamily="34" charset="0"/>
              </a:rPr>
              <a:t>Learny</a:t>
            </a:r>
            <a:r>
              <a:rPr lang="nb-NO" sz="1400" dirty="0">
                <a:latin typeface="Arial Nova" panose="020B0504020202020204" pitchFamily="34" charset="0"/>
              </a:rPr>
              <a:t> for lærer (lærerfunksjonalitet).</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Videoleksjoner: Innledende vurderinger</a:t>
            </a:r>
            <a:endParaRPr lang="nb-NO" sz="1400" dirty="0">
              <a:latin typeface="Arial Nova" panose="020B0504020202020204" pitchFamily="34" charset="0"/>
            </a:endParaRPr>
          </a:p>
        </p:txBody>
      </p:sp>
      <p:sp>
        <p:nvSpPr>
          <p:cNvPr id="26" name="Plassholder for innhold 4">
            <a:extLst>
              <a:ext uri="{FF2B5EF4-FFF2-40B4-BE49-F238E27FC236}">
                <a16:creationId xmlns:a16="http://schemas.microsoft.com/office/drawing/2014/main" id="{6FD6E251-BB58-9838-1130-8F482BAA56AD}"/>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deg kjent med vurderingens formål og omfang, bakgrunn og hvilke avgrensninger som er gjort.</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1.1 </a:t>
            </a:r>
            <a:r>
              <a:rPr lang="nb-NO" sz="1400" i="1" dirty="0">
                <a:latin typeface="Arial Nova" panose="020B0504020202020204" pitchFamily="34" charset="0"/>
              </a:rPr>
              <a:t>Vurderingens formål og omfang</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1.1 </a:t>
            </a:r>
            <a:r>
              <a:rPr lang="nb-NO" sz="1400" i="1" dirty="0">
                <a:latin typeface="Arial Nova" panose="020B0504020202020204" pitchFamily="34" charset="0"/>
              </a:rPr>
              <a:t>Vurderingens formål og omfang</a:t>
            </a:r>
          </a:p>
          <a:p>
            <a:pPr marL="0" indent="0">
              <a:buNone/>
            </a:pPr>
            <a:endParaRPr lang="nb-NO" sz="1400" dirty="0">
              <a:latin typeface="Arial Nova" panose="020B0504020202020204" pitchFamily="34" charset="0"/>
            </a:endParaRPr>
          </a:p>
        </p:txBody>
      </p:sp>
      <p:sp>
        <p:nvSpPr>
          <p:cNvPr id="27" name="Tittel 1">
            <a:extLst>
              <a:ext uri="{FF2B5EF4-FFF2-40B4-BE49-F238E27FC236}">
                <a16:creationId xmlns:a16="http://schemas.microsoft.com/office/drawing/2014/main" id="{BDBF7FAC-F4C6-BD1F-3DBC-A49934C19F47}"/>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8" name="Vinkeltegn 9">
            <a:extLst>
              <a:ext uri="{FF2B5EF4-FFF2-40B4-BE49-F238E27FC236}">
                <a16:creationId xmlns:a16="http://schemas.microsoft.com/office/drawing/2014/main" id="{F77F8897-317B-437C-8CCF-B9408C32E65D}"/>
              </a:ext>
            </a:extLst>
          </p:cNvPr>
          <p:cNvSpPr/>
          <p:nvPr/>
        </p:nvSpPr>
        <p:spPr>
          <a:xfrm>
            <a:off x="250187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Arbeidsgruppas anbefaling</a:t>
            </a:r>
          </a:p>
        </p:txBody>
      </p:sp>
    </p:spTree>
    <p:extLst>
      <p:ext uri="{BB962C8B-B14F-4D97-AF65-F5344CB8AC3E}">
        <p14:creationId xmlns:p14="http://schemas.microsoft.com/office/powerpoint/2010/main" val="35473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Vinkeltegn 9">
            <a:extLst>
              <a:ext uri="{FF2B5EF4-FFF2-40B4-BE49-F238E27FC236}">
                <a16:creationId xmlns:a16="http://schemas.microsoft.com/office/drawing/2014/main" id="{803D0858-0EF2-BBBE-DFDA-DE8CB209AD8F}"/>
              </a:ext>
            </a:extLst>
          </p:cNvPr>
          <p:cNvSpPr/>
          <p:nvPr/>
        </p:nvSpPr>
        <p:spPr>
          <a:xfrm>
            <a:off x="11736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Formål og omfang</a:t>
            </a:r>
          </a:p>
        </p:txBody>
      </p:sp>
      <p:sp>
        <p:nvSpPr>
          <p:cNvPr id="42" name="Vinkeltegn 9">
            <a:extLst>
              <a:ext uri="{FF2B5EF4-FFF2-40B4-BE49-F238E27FC236}">
                <a16:creationId xmlns:a16="http://schemas.microsoft.com/office/drawing/2014/main" id="{0627801D-76F7-38A7-9E86-573A251216BB}"/>
              </a:ext>
            </a:extLst>
          </p:cNvPr>
          <p:cNvSpPr/>
          <p:nvPr/>
        </p:nvSpPr>
        <p:spPr>
          <a:xfrm>
            <a:off x="488638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Arbeidsgruppas vurderinger</a:t>
            </a:r>
          </a:p>
        </p:txBody>
      </p:sp>
      <p:sp>
        <p:nvSpPr>
          <p:cNvPr id="43" name="Vinkeltegn 9">
            <a:extLst>
              <a:ext uri="{FF2B5EF4-FFF2-40B4-BE49-F238E27FC236}">
                <a16:creationId xmlns:a16="http://schemas.microsoft.com/office/drawing/2014/main" id="{8DF751D9-8BCC-5075-6872-B11F9A556086}"/>
              </a:ext>
            </a:extLst>
          </p:cNvPr>
          <p:cNvSpPr/>
          <p:nvPr/>
        </p:nvSpPr>
        <p:spPr>
          <a:xfrm>
            <a:off x="7270891" y="673970"/>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Identifiserte risikoer og tiltak</a:t>
            </a:r>
          </a:p>
        </p:txBody>
      </p:sp>
      <p:sp>
        <p:nvSpPr>
          <p:cNvPr id="44" name="Vinkeltegn 9">
            <a:extLst>
              <a:ext uri="{FF2B5EF4-FFF2-40B4-BE49-F238E27FC236}">
                <a16:creationId xmlns:a16="http://schemas.microsoft.com/office/drawing/2014/main" id="{23084220-EFA4-26C6-E2BC-6C4BA0A9335E}"/>
              </a:ext>
            </a:extLst>
          </p:cNvPr>
          <p:cNvSpPr/>
          <p:nvPr/>
        </p:nvSpPr>
        <p:spPr>
          <a:xfrm>
            <a:off x="9655400"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Personvernombud og registrertes uttalelser</a:t>
            </a:r>
          </a:p>
        </p:txBody>
      </p:sp>
      <p:sp>
        <p:nvSpPr>
          <p:cNvPr id="2" name="Vinkeltegn 9">
            <a:extLst>
              <a:ext uri="{FF2B5EF4-FFF2-40B4-BE49-F238E27FC236}">
                <a16:creationId xmlns:a16="http://schemas.microsoft.com/office/drawing/2014/main" id="{2B542A45-19C9-8E68-D9C2-1649D7B85E0A}"/>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3" name="Vinkeltegn 9">
            <a:extLst>
              <a:ext uri="{FF2B5EF4-FFF2-40B4-BE49-F238E27FC236}">
                <a16:creationId xmlns:a16="http://schemas.microsoft.com/office/drawing/2014/main" id="{527C7B6F-333B-9D78-2029-8E36A2CEDEC6}"/>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4" name="Vinkeltegn 9">
            <a:extLst>
              <a:ext uri="{FF2B5EF4-FFF2-40B4-BE49-F238E27FC236}">
                <a16:creationId xmlns:a16="http://schemas.microsoft.com/office/drawing/2014/main" id="{EEBF4455-AE7C-F43A-1C6F-69DBF4975A40}"/>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5" name="Vinkeltegn 9">
            <a:extLst>
              <a:ext uri="{FF2B5EF4-FFF2-40B4-BE49-F238E27FC236}">
                <a16:creationId xmlns:a16="http://schemas.microsoft.com/office/drawing/2014/main" id="{4B79B74A-F46B-F296-8AE6-936163D0DFB4}"/>
              </a:ext>
            </a:extLst>
          </p:cNvPr>
          <p:cNvSpPr/>
          <p:nvPr/>
        </p:nvSpPr>
        <p:spPr>
          <a:xfrm>
            <a:off x="8026150"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4. Risiko og tiltak</a:t>
            </a:r>
          </a:p>
        </p:txBody>
      </p:sp>
      <p:sp>
        <p:nvSpPr>
          <p:cNvPr id="6" name="Vinkeltegn 9">
            <a:extLst>
              <a:ext uri="{FF2B5EF4-FFF2-40B4-BE49-F238E27FC236}">
                <a16:creationId xmlns:a16="http://schemas.microsoft.com/office/drawing/2014/main" id="{7ABCEF57-1539-5884-F435-0D6C9F226343}"/>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7" name="Vinkeltegn 9">
            <a:extLst>
              <a:ext uri="{FF2B5EF4-FFF2-40B4-BE49-F238E27FC236}">
                <a16:creationId xmlns:a16="http://schemas.microsoft.com/office/drawing/2014/main" id="{8CA345C9-4142-E463-4F39-7A23F8EE5AAB}"/>
              </a:ext>
            </a:extLst>
          </p:cNvPr>
          <p:cNvSpPr/>
          <p:nvPr/>
        </p:nvSpPr>
        <p:spPr>
          <a:xfrm>
            <a:off x="2094559"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1. Vurderinger og anbefalinger</a:t>
            </a:r>
          </a:p>
        </p:txBody>
      </p:sp>
      <p:sp>
        <p:nvSpPr>
          <p:cNvPr id="24" name="Tittel 1">
            <a:extLst>
              <a:ext uri="{FF2B5EF4-FFF2-40B4-BE49-F238E27FC236}">
                <a16:creationId xmlns:a16="http://schemas.microsoft.com/office/drawing/2014/main" id="{F686B314-DB70-6FE2-698D-14F760FD1DB0}"/>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25" name="Plassholder for innhold 2">
            <a:extLst>
              <a:ext uri="{FF2B5EF4-FFF2-40B4-BE49-F238E27FC236}">
                <a16:creationId xmlns:a16="http://schemas.microsoft.com/office/drawing/2014/main" id="{8B2DEFB6-A95B-CA56-AF12-47D723AB8B5C}"/>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1.2 har vi oppsummert vår anbefaling om igangsetting av behandling av personopplysninger. Vi har konkludert med at  behandlingsaktiviteten kan iverksettes eller videreføres, gitt at de påkrevde tiltakene implementeres.</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Merk at i </a:t>
            </a:r>
            <a:r>
              <a:rPr lang="nb-NO" sz="1400" dirty="0" err="1">
                <a:latin typeface="Arial Nova" panose="020B0504020202020204" pitchFamily="34" charset="0"/>
              </a:rPr>
              <a:t>Learny</a:t>
            </a:r>
            <a:r>
              <a:rPr lang="nb-NO" sz="1400" dirty="0">
                <a:latin typeface="Arial Nova" panose="020B0504020202020204" pitchFamily="34" charset="0"/>
              </a:rPr>
              <a:t> for lærere vurderer vi at </a:t>
            </a:r>
            <a:r>
              <a:rPr lang="nb-NO" sz="1400" dirty="0" err="1">
                <a:latin typeface="Arial Nova" panose="020B0504020202020204" pitchFamily="34" charset="0"/>
              </a:rPr>
              <a:t>Learny</a:t>
            </a:r>
            <a:r>
              <a:rPr lang="nb-NO" sz="1400" dirty="0">
                <a:latin typeface="Arial Nova" panose="020B0504020202020204" pitchFamily="34" charset="0"/>
              </a:rPr>
              <a:t> har høyere iboende risiko, og at det særlig kreves at det iverksettes organisatoriske tiltak som opplæring eller forutsetninger for bruk.</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 av personvernrisiko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2"/>
              </a:rPr>
              <a:t>Videoleksjon: Eksempler på personvernrisikoer (SkoleSec)</a:t>
            </a:r>
            <a:endParaRPr lang="nb-NO" sz="1400" dirty="0">
              <a:latin typeface="Arial Nova" panose="020B0504020202020204" pitchFamily="34" charset="0"/>
            </a:endParaRPr>
          </a:p>
          <a:p>
            <a:pPr marL="0" indent="0">
              <a:buNone/>
            </a:pPr>
            <a:endParaRPr lang="nb-NO" sz="1400" dirty="0">
              <a:latin typeface="Arial Nova" panose="020B0504020202020204" pitchFamily="34" charset="0"/>
            </a:endParaRPr>
          </a:p>
        </p:txBody>
      </p:sp>
      <p:sp>
        <p:nvSpPr>
          <p:cNvPr id="26" name="Plassholder for innhold 4">
            <a:extLst>
              <a:ext uri="{FF2B5EF4-FFF2-40B4-BE49-F238E27FC236}">
                <a16:creationId xmlns:a16="http://schemas.microsoft.com/office/drawing/2014/main" id="{6FD6E251-BB58-9838-1130-8F482BAA56AD}"/>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deg kjent med innholdet i arbeidsgruppas anbefaling.</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1.2 </a:t>
            </a:r>
            <a:r>
              <a:rPr lang="nb-NO" sz="1400" i="1" dirty="0">
                <a:latin typeface="Arial Nova" panose="020B0504020202020204" pitchFamily="34" charset="0"/>
              </a:rPr>
              <a:t>Arbeidsgruppas anbefaling</a:t>
            </a:r>
          </a:p>
          <a:p>
            <a:pPr>
              <a:buFont typeface="Wingdings" pitchFamily="2" charset="2"/>
              <a:buChar char="q"/>
            </a:pPr>
            <a:r>
              <a:rPr lang="nb-NO" sz="1400" dirty="0">
                <a:latin typeface="Arial Nova" panose="020B0504020202020204" pitchFamily="34" charset="0"/>
              </a:rPr>
              <a:t>Ta stilling til om du er enig med arbeidsgruppas vurdering, og om påkrevde tiltak er tilstrekkelige (se 1.4 Identifiserte risikoer og tiltak)</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1.2 </a:t>
            </a:r>
            <a:r>
              <a:rPr lang="nb-NO" sz="1400" i="1" dirty="0">
                <a:latin typeface="Arial Nova" panose="020B0504020202020204" pitchFamily="34" charset="0"/>
              </a:rPr>
              <a:t>Arbeidsgruppas anbefaling</a:t>
            </a:r>
          </a:p>
          <a:p>
            <a:pPr marL="0" indent="0">
              <a:buNone/>
            </a:pPr>
            <a:endParaRPr lang="nb-NO" sz="1400" dirty="0">
              <a:latin typeface="Arial Nova" panose="020B0504020202020204" pitchFamily="34" charset="0"/>
            </a:endParaRPr>
          </a:p>
        </p:txBody>
      </p:sp>
      <p:sp>
        <p:nvSpPr>
          <p:cNvPr id="27" name="Tittel 1">
            <a:extLst>
              <a:ext uri="{FF2B5EF4-FFF2-40B4-BE49-F238E27FC236}">
                <a16:creationId xmlns:a16="http://schemas.microsoft.com/office/drawing/2014/main" id="{BDBF7FAC-F4C6-BD1F-3DBC-A49934C19F47}"/>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8" name="Vinkeltegn 9">
            <a:extLst>
              <a:ext uri="{FF2B5EF4-FFF2-40B4-BE49-F238E27FC236}">
                <a16:creationId xmlns:a16="http://schemas.microsoft.com/office/drawing/2014/main" id="{F77F8897-317B-437C-8CCF-B9408C32E65D}"/>
              </a:ext>
            </a:extLst>
          </p:cNvPr>
          <p:cNvSpPr/>
          <p:nvPr/>
        </p:nvSpPr>
        <p:spPr>
          <a:xfrm>
            <a:off x="2501871" y="669185"/>
            <a:ext cx="2419238"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Arbeidsgruppas anbefaling</a:t>
            </a:r>
          </a:p>
        </p:txBody>
      </p:sp>
    </p:spTree>
    <p:extLst>
      <p:ext uri="{BB962C8B-B14F-4D97-AF65-F5344CB8AC3E}">
        <p14:creationId xmlns:p14="http://schemas.microsoft.com/office/powerpoint/2010/main" val="2193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Vinkeltegn 9">
            <a:extLst>
              <a:ext uri="{FF2B5EF4-FFF2-40B4-BE49-F238E27FC236}">
                <a16:creationId xmlns:a16="http://schemas.microsoft.com/office/drawing/2014/main" id="{803D0858-0EF2-BBBE-DFDA-DE8CB209AD8F}"/>
              </a:ext>
            </a:extLst>
          </p:cNvPr>
          <p:cNvSpPr/>
          <p:nvPr/>
        </p:nvSpPr>
        <p:spPr>
          <a:xfrm>
            <a:off x="11736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Formål og omfang</a:t>
            </a:r>
          </a:p>
        </p:txBody>
      </p:sp>
      <p:sp>
        <p:nvSpPr>
          <p:cNvPr id="42" name="Vinkeltegn 9">
            <a:extLst>
              <a:ext uri="{FF2B5EF4-FFF2-40B4-BE49-F238E27FC236}">
                <a16:creationId xmlns:a16="http://schemas.microsoft.com/office/drawing/2014/main" id="{0627801D-76F7-38A7-9E86-573A251216BB}"/>
              </a:ext>
            </a:extLst>
          </p:cNvPr>
          <p:cNvSpPr/>
          <p:nvPr/>
        </p:nvSpPr>
        <p:spPr>
          <a:xfrm>
            <a:off x="4886381" y="669185"/>
            <a:ext cx="2419238"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Arbeidsgruppas vurderinger</a:t>
            </a:r>
          </a:p>
        </p:txBody>
      </p:sp>
      <p:sp>
        <p:nvSpPr>
          <p:cNvPr id="43" name="Vinkeltegn 9">
            <a:extLst>
              <a:ext uri="{FF2B5EF4-FFF2-40B4-BE49-F238E27FC236}">
                <a16:creationId xmlns:a16="http://schemas.microsoft.com/office/drawing/2014/main" id="{8DF751D9-8BCC-5075-6872-B11F9A556086}"/>
              </a:ext>
            </a:extLst>
          </p:cNvPr>
          <p:cNvSpPr/>
          <p:nvPr/>
        </p:nvSpPr>
        <p:spPr>
          <a:xfrm>
            <a:off x="7270891" y="673970"/>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Identifiserte risikoer og tiltak</a:t>
            </a:r>
          </a:p>
        </p:txBody>
      </p:sp>
      <p:sp>
        <p:nvSpPr>
          <p:cNvPr id="44" name="Vinkeltegn 9">
            <a:extLst>
              <a:ext uri="{FF2B5EF4-FFF2-40B4-BE49-F238E27FC236}">
                <a16:creationId xmlns:a16="http://schemas.microsoft.com/office/drawing/2014/main" id="{23084220-EFA4-26C6-E2BC-6C4BA0A9335E}"/>
              </a:ext>
            </a:extLst>
          </p:cNvPr>
          <p:cNvSpPr/>
          <p:nvPr/>
        </p:nvSpPr>
        <p:spPr>
          <a:xfrm>
            <a:off x="9655400"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Personvernombud og registrertes uttalelser</a:t>
            </a:r>
          </a:p>
        </p:txBody>
      </p:sp>
      <p:sp>
        <p:nvSpPr>
          <p:cNvPr id="2" name="Vinkeltegn 9">
            <a:extLst>
              <a:ext uri="{FF2B5EF4-FFF2-40B4-BE49-F238E27FC236}">
                <a16:creationId xmlns:a16="http://schemas.microsoft.com/office/drawing/2014/main" id="{2B542A45-19C9-8E68-D9C2-1649D7B85E0A}"/>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3" name="Vinkeltegn 9">
            <a:extLst>
              <a:ext uri="{FF2B5EF4-FFF2-40B4-BE49-F238E27FC236}">
                <a16:creationId xmlns:a16="http://schemas.microsoft.com/office/drawing/2014/main" id="{527C7B6F-333B-9D78-2029-8E36A2CEDEC6}"/>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4" name="Vinkeltegn 9">
            <a:extLst>
              <a:ext uri="{FF2B5EF4-FFF2-40B4-BE49-F238E27FC236}">
                <a16:creationId xmlns:a16="http://schemas.microsoft.com/office/drawing/2014/main" id="{EEBF4455-AE7C-F43A-1C6F-69DBF4975A40}"/>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5" name="Vinkeltegn 9">
            <a:extLst>
              <a:ext uri="{FF2B5EF4-FFF2-40B4-BE49-F238E27FC236}">
                <a16:creationId xmlns:a16="http://schemas.microsoft.com/office/drawing/2014/main" id="{4B79B74A-F46B-F296-8AE6-936163D0DFB4}"/>
              </a:ext>
            </a:extLst>
          </p:cNvPr>
          <p:cNvSpPr/>
          <p:nvPr/>
        </p:nvSpPr>
        <p:spPr>
          <a:xfrm>
            <a:off x="8026150"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4. Risiko og tiltak</a:t>
            </a:r>
          </a:p>
        </p:txBody>
      </p:sp>
      <p:sp>
        <p:nvSpPr>
          <p:cNvPr id="6" name="Vinkeltegn 9">
            <a:extLst>
              <a:ext uri="{FF2B5EF4-FFF2-40B4-BE49-F238E27FC236}">
                <a16:creationId xmlns:a16="http://schemas.microsoft.com/office/drawing/2014/main" id="{7ABCEF57-1539-5884-F435-0D6C9F226343}"/>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7" name="Vinkeltegn 9">
            <a:extLst>
              <a:ext uri="{FF2B5EF4-FFF2-40B4-BE49-F238E27FC236}">
                <a16:creationId xmlns:a16="http://schemas.microsoft.com/office/drawing/2014/main" id="{8CA345C9-4142-E463-4F39-7A23F8EE5AAB}"/>
              </a:ext>
            </a:extLst>
          </p:cNvPr>
          <p:cNvSpPr/>
          <p:nvPr/>
        </p:nvSpPr>
        <p:spPr>
          <a:xfrm>
            <a:off x="2094559"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1. Vurderinger og anbefalinger</a:t>
            </a:r>
          </a:p>
        </p:txBody>
      </p:sp>
      <p:sp>
        <p:nvSpPr>
          <p:cNvPr id="24" name="Tittel 1">
            <a:extLst>
              <a:ext uri="{FF2B5EF4-FFF2-40B4-BE49-F238E27FC236}">
                <a16:creationId xmlns:a16="http://schemas.microsoft.com/office/drawing/2014/main" id="{F686B314-DB70-6FE2-698D-14F760FD1DB0}"/>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25" name="Plassholder for innhold 2">
            <a:extLst>
              <a:ext uri="{FF2B5EF4-FFF2-40B4-BE49-F238E27FC236}">
                <a16:creationId xmlns:a16="http://schemas.microsoft.com/office/drawing/2014/main" id="{8B2DEFB6-A95B-CA56-AF12-47D723AB8B5C}"/>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1.3 har vi oppsummert vurderingene som er gjennomført i DPIA-en knyttet til nødvendighet og rimelighet, vurdering av risiko, vurdering av tiltak og vurdering av usikkerhet.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 av personvernrisiko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2"/>
              </a:rPr>
              <a:t>Videoleksjon: Eksempler på personvernrisikoer (SkoleSec)</a:t>
            </a:r>
            <a:endParaRPr lang="nb-NO" sz="1400" dirty="0">
              <a:latin typeface="Arial Nova" panose="020B0504020202020204" pitchFamily="34" charset="0"/>
            </a:endParaRPr>
          </a:p>
        </p:txBody>
      </p:sp>
      <p:sp>
        <p:nvSpPr>
          <p:cNvPr id="26" name="Plassholder for innhold 4">
            <a:extLst>
              <a:ext uri="{FF2B5EF4-FFF2-40B4-BE49-F238E27FC236}">
                <a16:creationId xmlns:a16="http://schemas.microsoft.com/office/drawing/2014/main" id="{6FD6E251-BB58-9838-1130-8F482BAA56AD}"/>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deg kjent med innholdet i arbeidsgruppas vurderinger. Den enkelte behandlingsansvarlige må ta stilling til hva som er akseptabelt risikonivå, og hvorvidt de identifiserte tiltakene vil være tilstrekkelig for å føre til at risikoene vil være innenfor dette nivået.</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1.3 </a:t>
            </a:r>
            <a:r>
              <a:rPr lang="nb-NO" sz="1400" i="1" dirty="0">
                <a:latin typeface="Arial Nova" panose="020B0504020202020204" pitchFamily="34" charset="0"/>
              </a:rPr>
              <a:t>Arbeidsgruppas vurderinger</a:t>
            </a:r>
          </a:p>
          <a:p>
            <a:pPr>
              <a:buFont typeface="Wingdings" pitchFamily="2" charset="2"/>
              <a:buChar char="q"/>
            </a:pPr>
            <a:r>
              <a:rPr lang="nb-NO" sz="1400" dirty="0">
                <a:latin typeface="Arial Nova" panose="020B0504020202020204" pitchFamily="34" charset="0"/>
              </a:rPr>
              <a:t>Vurder om tiltakene vil føre til at risikoene vil være innenfor et akseptabelt risikonivå i din kommune</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1.3 </a:t>
            </a:r>
            <a:r>
              <a:rPr lang="nb-NO" sz="1400" i="1" dirty="0">
                <a:latin typeface="Arial Nova" panose="020B0504020202020204" pitchFamily="34" charset="0"/>
              </a:rPr>
              <a:t>Arbeidsgruppas vurderinger</a:t>
            </a:r>
          </a:p>
          <a:p>
            <a:pPr marL="0" indent="0">
              <a:buNone/>
            </a:pPr>
            <a:endParaRPr lang="nb-NO" sz="1400" dirty="0">
              <a:latin typeface="Arial Nova" panose="020B0504020202020204" pitchFamily="34" charset="0"/>
            </a:endParaRPr>
          </a:p>
        </p:txBody>
      </p:sp>
      <p:sp>
        <p:nvSpPr>
          <p:cNvPr id="27" name="Tittel 1">
            <a:extLst>
              <a:ext uri="{FF2B5EF4-FFF2-40B4-BE49-F238E27FC236}">
                <a16:creationId xmlns:a16="http://schemas.microsoft.com/office/drawing/2014/main" id="{BDBF7FAC-F4C6-BD1F-3DBC-A49934C19F47}"/>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8" name="Vinkeltegn 9">
            <a:extLst>
              <a:ext uri="{FF2B5EF4-FFF2-40B4-BE49-F238E27FC236}">
                <a16:creationId xmlns:a16="http://schemas.microsoft.com/office/drawing/2014/main" id="{F77F8897-317B-437C-8CCF-B9408C32E65D}"/>
              </a:ext>
            </a:extLst>
          </p:cNvPr>
          <p:cNvSpPr/>
          <p:nvPr/>
        </p:nvSpPr>
        <p:spPr>
          <a:xfrm>
            <a:off x="250187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Arbeidsgruppas anbefaling</a:t>
            </a:r>
          </a:p>
        </p:txBody>
      </p:sp>
    </p:spTree>
    <p:extLst>
      <p:ext uri="{BB962C8B-B14F-4D97-AF65-F5344CB8AC3E}">
        <p14:creationId xmlns:p14="http://schemas.microsoft.com/office/powerpoint/2010/main" val="326092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Vinkeltegn 9">
            <a:extLst>
              <a:ext uri="{FF2B5EF4-FFF2-40B4-BE49-F238E27FC236}">
                <a16:creationId xmlns:a16="http://schemas.microsoft.com/office/drawing/2014/main" id="{803D0858-0EF2-BBBE-DFDA-DE8CB209AD8F}"/>
              </a:ext>
            </a:extLst>
          </p:cNvPr>
          <p:cNvSpPr/>
          <p:nvPr/>
        </p:nvSpPr>
        <p:spPr>
          <a:xfrm>
            <a:off x="11736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Formål og omfang</a:t>
            </a:r>
          </a:p>
        </p:txBody>
      </p:sp>
      <p:sp>
        <p:nvSpPr>
          <p:cNvPr id="42" name="Vinkeltegn 9">
            <a:extLst>
              <a:ext uri="{FF2B5EF4-FFF2-40B4-BE49-F238E27FC236}">
                <a16:creationId xmlns:a16="http://schemas.microsoft.com/office/drawing/2014/main" id="{0627801D-76F7-38A7-9E86-573A251216BB}"/>
              </a:ext>
            </a:extLst>
          </p:cNvPr>
          <p:cNvSpPr/>
          <p:nvPr/>
        </p:nvSpPr>
        <p:spPr>
          <a:xfrm>
            <a:off x="488638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Arbeidsgruppas vurderinger</a:t>
            </a:r>
          </a:p>
        </p:txBody>
      </p:sp>
      <p:sp>
        <p:nvSpPr>
          <p:cNvPr id="43" name="Vinkeltegn 9">
            <a:extLst>
              <a:ext uri="{FF2B5EF4-FFF2-40B4-BE49-F238E27FC236}">
                <a16:creationId xmlns:a16="http://schemas.microsoft.com/office/drawing/2014/main" id="{8DF751D9-8BCC-5075-6872-B11F9A556086}"/>
              </a:ext>
            </a:extLst>
          </p:cNvPr>
          <p:cNvSpPr/>
          <p:nvPr/>
        </p:nvSpPr>
        <p:spPr>
          <a:xfrm>
            <a:off x="7270891" y="673970"/>
            <a:ext cx="2419238"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Identifiserte risikoer og tiltak</a:t>
            </a:r>
          </a:p>
        </p:txBody>
      </p:sp>
      <p:sp>
        <p:nvSpPr>
          <p:cNvPr id="44" name="Vinkeltegn 9">
            <a:extLst>
              <a:ext uri="{FF2B5EF4-FFF2-40B4-BE49-F238E27FC236}">
                <a16:creationId xmlns:a16="http://schemas.microsoft.com/office/drawing/2014/main" id="{23084220-EFA4-26C6-E2BC-6C4BA0A9335E}"/>
              </a:ext>
            </a:extLst>
          </p:cNvPr>
          <p:cNvSpPr/>
          <p:nvPr/>
        </p:nvSpPr>
        <p:spPr>
          <a:xfrm>
            <a:off x="9655400"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Personvernombud og registrertes uttalelser</a:t>
            </a:r>
          </a:p>
        </p:txBody>
      </p:sp>
      <p:sp>
        <p:nvSpPr>
          <p:cNvPr id="2" name="Vinkeltegn 9">
            <a:extLst>
              <a:ext uri="{FF2B5EF4-FFF2-40B4-BE49-F238E27FC236}">
                <a16:creationId xmlns:a16="http://schemas.microsoft.com/office/drawing/2014/main" id="{2B542A45-19C9-8E68-D9C2-1649D7B85E0A}"/>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3" name="Vinkeltegn 9">
            <a:extLst>
              <a:ext uri="{FF2B5EF4-FFF2-40B4-BE49-F238E27FC236}">
                <a16:creationId xmlns:a16="http://schemas.microsoft.com/office/drawing/2014/main" id="{527C7B6F-333B-9D78-2029-8E36A2CEDEC6}"/>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4" name="Vinkeltegn 9">
            <a:extLst>
              <a:ext uri="{FF2B5EF4-FFF2-40B4-BE49-F238E27FC236}">
                <a16:creationId xmlns:a16="http://schemas.microsoft.com/office/drawing/2014/main" id="{EEBF4455-AE7C-F43A-1C6F-69DBF4975A40}"/>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5" name="Vinkeltegn 9">
            <a:extLst>
              <a:ext uri="{FF2B5EF4-FFF2-40B4-BE49-F238E27FC236}">
                <a16:creationId xmlns:a16="http://schemas.microsoft.com/office/drawing/2014/main" id="{4B79B74A-F46B-F296-8AE6-936163D0DFB4}"/>
              </a:ext>
            </a:extLst>
          </p:cNvPr>
          <p:cNvSpPr/>
          <p:nvPr/>
        </p:nvSpPr>
        <p:spPr>
          <a:xfrm>
            <a:off x="8026150"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4. Risiko og tiltak</a:t>
            </a:r>
          </a:p>
        </p:txBody>
      </p:sp>
      <p:sp>
        <p:nvSpPr>
          <p:cNvPr id="6" name="Vinkeltegn 9">
            <a:extLst>
              <a:ext uri="{FF2B5EF4-FFF2-40B4-BE49-F238E27FC236}">
                <a16:creationId xmlns:a16="http://schemas.microsoft.com/office/drawing/2014/main" id="{7ABCEF57-1539-5884-F435-0D6C9F226343}"/>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7" name="Vinkeltegn 9">
            <a:extLst>
              <a:ext uri="{FF2B5EF4-FFF2-40B4-BE49-F238E27FC236}">
                <a16:creationId xmlns:a16="http://schemas.microsoft.com/office/drawing/2014/main" id="{8CA345C9-4142-E463-4F39-7A23F8EE5AAB}"/>
              </a:ext>
            </a:extLst>
          </p:cNvPr>
          <p:cNvSpPr/>
          <p:nvPr/>
        </p:nvSpPr>
        <p:spPr>
          <a:xfrm>
            <a:off x="2094559"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1. Vurderinger og anbefalinger</a:t>
            </a:r>
          </a:p>
        </p:txBody>
      </p:sp>
      <p:sp>
        <p:nvSpPr>
          <p:cNvPr id="24" name="Tittel 1">
            <a:extLst>
              <a:ext uri="{FF2B5EF4-FFF2-40B4-BE49-F238E27FC236}">
                <a16:creationId xmlns:a16="http://schemas.microsoft.com/office/drawing/2014/main" id="{F686B314-DB70-6FE2-698D-14F760FD1DB0}"/>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25" name="Plassholder for innhold 2">
            <a:extLst>
              <a:ext uri="{FF2B5EF4-FFF2-40B4-BE49-F238E27FC236}">
                <a16:creationId xmlns:a16="http://schemas.microsoft.com/office/drawing/2014/main" id="{8B2DEFB6-A95B-CA56-AF12-47D723AB8B5C}"/>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1.4 har vi oppsummert vesentlige risikoer, samt nødvendige eller anbefalte tiltakene. Tiltakene skal gjennomføres før behandlingsaktiviteten starter.</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 av personvernrisiko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2"/>
              </a:rPr>
              <a:t>Videoleksjon: Eksempler på personvernrisikoer (SkoleSec)</a:t>
            </a:r>
            <a:endParaRPr lang="nb-NO" sz="1400" dirty="0">
              <a:latin typeface="Arial Nova" panose="020B0504020202020204" pitchFamily="34" charset="0"/>
            </a:endParaRPr>
          </a:p>
        </p:txBody>
      </p:sp>
      <p:sp>
        <p:nvSpPr>
          <p:cNvPr id="26" name="Plassholder for innhold 4">
            <a:extLst>
              <a:ext uri="{FF2B5EF4-FFF2-40B4-BE49-F238E27FC236}">
                <a16:creationId xmlns:a16="http://schemas.microsoft.com/office/drawing/2014/main" id="{6FD6E251-BB58-9838-1130-8F482BAA56AD}"/>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deg kjent med innholdet i identifiserte risikoer og tiltak. Vurder og implementer hvilke tiltak som skal gjennomføres i din organisasjon før behandlingen starter.</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1.4 </a:t>
            </a:r>
            <a:r>
              <a:rPr lang="nb-NO" sz="1400" i="1" dirty="0">
                <a:latin typeface="Arial Nova" panose="020B0504020202020204" pitchFamily="34" charset="0"/>
              </a:rPr>
              <a:t>Identifiserte risikoer og tiltak.</a:t>
            </a:r>
          </a:p>
          <a:p>
            <a:pPr>
              <a:buFont typeface="Wingdings" pitchFamily="2" charset="2"/>
              <a:buChar char="q"/>
            </a:pPr>
            <a:r>
              <a:rPr lang="nb-NO" sz="1400" dirty="0">
                <a:latin typeface="Arial Nova" panose="020B0504020202020204" pitchFamily="34" charset="0"/>
              </a:rPr>
              <a:t>Vurder og implementer tiltak som skal gjennomføres før behandlingen starter.</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kapittel 1.4 </a:t>
            </a:r>
            <a:r>
              <a:rPr lang="nb-NO" sz="1400" i="1" dirty="0">
                <a:latin typeface="Arial Nova" panose="020B0504020202020204" pitchFamily="34" charset="0"/>
              </a:rPr>
              <a:t>Identifiserte risikoer og tiltak</a:t>
            </a:r>
          </a:p>
          <a:p>
            <a:pPr marL="0" indent="0">
              <a:buNone/>
            </a:pPr>
            <a:endParaRPr lang="nb-NO" sz="1400" dirty="0">
              <a:latin typeface="Arial Nova" panose="020B0504020202020204" pitchFamily="34" charset="0"/>
            </a:endParaRPr>
          </a:p>
        </p:txBody>
      </p:sp>
      <p:sp>
        <p:nvSpPr>
          <p:cNvPr id="27" name="Tittel 1">
            <a:extLst>
              <a:ext uri="{FF2B5EF4-FFF2-40B4-BE49-F238E27FC236}">
                <a16:creationId xmlns:a16="http://schemas.microsoft.com/office/drawing/2014/main" id="{BDBF7FAC-F4C6-BD1F-3DBC-A49934C19F47}"/>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8" name="Vinkeltegn 9">
            <a:extLst>
              <a:ext uri="{FF2B5EF4-FFF2-40B4-BE49-F238E27FC236}">
                <a16:creationId xmlns:a16="http://schemas.microsoft.com/office/drawing/2014/main" id="{F77F8897-317B-437C-8CCF-B9408C32E65D}"/>
              </a:ext>
            </a:extLst>
          </p:cNvPr>
          <p:cNvSpPr/>
          <p:nvPr/>
        </p:nvSpPr>
        <p:spPr>
          <a:xfrm>
            <a:off x="250187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Arbeidsgruppas anbefaling</a:t>
            </a:r>
          </a:p>
        </p:txBody>
      </p:sp>
    </p:spTree>
    <p:extLst>
      <p:ext uri="{BB962C8B-B14F-4D97-AF65-F5344CB8AC3E}">
        <p14:creationId xmlns:p14="http://schemas.microsoft.com/office/powerpoint/2010/main" val="78480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Vinkeltegn 9">
            <a:extLst>
              <a:ext uri="{FF2B5EF4-FFF2-40B4-BE49-F238E27FC236}">
                <a16:creationId xmlns:a16="http://schemas.microsoft.com/office/drawing/2014/main" id="{803D0858-0EF2-BBBE-DFDA-DE8CB209AD8F}"/>
              </a:ext>
            </a:extLst>
          </p:cNvPr>
          <p:cNvSpPr/>
          <p:nvPr/>
        </p:nvSpPr>
        <p:spPr>
          <a:xfrm>
            <a:off x="11736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Formål og omfang</a:t>
            </a:r>
          </a:p>
        </p:txBody>
      </p:sp>
      <p:sp>
        <p:nvSpPr>
          <p:cNvPr id="42" name="Vinkeltegn 9">
            <a:extLst>
              <a:ext uri="{FF2B5EF4-FFF2-40B4-BE49-F238E27FC236}">
                <a16:creationId xmlns:a16="http://schemas.microsoft.com/office/drawing/2014/main" id="{0627801D-76F7-38A7-9E86-573A251216BB}"/>
              </a:ext>
            </a:extLst>
          </p:cNvPr>
          <p:cNvSpPr/>
          <p:nvPr/>
        </p:nvSpPr>
        <p:spPr>
          <a:xfrm>
            <a:off x="488638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Arbeidsgruppas vurderinger</a:t>
            </a:r>
          </a:p>
        </p:txBody>
      </p:sp>
      <p:sp>
        <p:nvSpPr>
          <p:cNvPr id="43" name="Vinkeltegn 9">
            <a:extLst>
              <a:ext uri="{FF2B5EF4-FFF2-40B4-BE49-F238E27FC236}">
                <a16:creationId xmlns:a16="http://schemas.microsoft.com/office/drawing/2014/main" id="{8DF751D9-8BCC-5075-6872-B11F9A556086}"/>
              </a:ext>
            </a:extLst>
          </p:cNvPr>
          <p:cNvSpPr/>
          <p:nvPr/>
        </p:nvSpPr>
        <p:spPr>
          <a:xfrm>
            <a:off x="7270891" y="673970"/>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Identifiserte risikoer og tiltak</a:t>
            </a:r>
          </a:p>
        </p:txBody>
      </p:sp>
      <p:sp>
        <p:nvSpPr>
          <p:cNvPr id="44" name="Vinkeltegn 9">
            <a:extLst>
              <a:ext uri="{FF2B5EF4-FFF2-40B4-BE49-F238E27FC236}">
                <a16:creationId xmlns:a16="http://schemas.microsoft.com/office/drawing/2014/main" id="{23084220-EFA4-26C6-E2BC-6C4BA0A9335E}"/>
              </a:ext>
            </a:extLst>
          </p:cNvPr>
          <p:cNvSpPr/>
          <p:nvPr/>
        </p:nvSpPr>
        <p:spPr>
          <a:xfrm>
            <a:off x="9655400" y="669185"/>
            <a:ext cx="2419238"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Personvernombud og registrertes uttalelser</a:t>
            </a:r>
          </a:p>
        </p:txBody>
      </p:sp>
      <p:sp>
        <p:nvSpPr>
          <p:cNvPr id="2" name="Vinkeltegn 9">
            <a:extLst>
              <a:ext uri="{FF2B5EF4-FFF2-40B4-BE49-F238E27FC236}">
                <a16:creationId xmlns:a16="http://schemas.microsoft.com/office/drawing/2014/main" id="{2B542A45-19C9-8E68-D9C2-1649D7B85E0A}"/>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3" name="Vinkeltegn 9">
            <a:extLst>
              <a:ext uri="{FF2B5EF4-FFF2-40B4-BE49-F238E27FC236}">
                <a16:creationId xmlns:a16="http://schemas.microsoft.com/office/drawing/2014/main" id="{527C7B6F-333B-9D78-2029-8E36A2CEDEC6}"/>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4" name="Vinkeltegn 9">
            <a:extLst>
              <a:ext uri="{FF2B5EF4-FFF2-40B4-BE49-F238E27FC236}">
                <a16:creationId xmlns:a16="http://schemas.microsoft.com/office/drawing/2014/main" id="{EEBF4455-AE7C-F43A-1C6F-69DBF4975A40}"/>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5" name="Vinkeltegn 9">
            <a:extLst>
              <a:ext uri="{FF2B5EF4-FFF2-40B4-BE49-F238E27FC236}">
                <a16:creationId xmlns:a16="http://schemas.microsoft.com/office/drawing/2014/main" id="{4B79B74A-F46B-F296-8AE6-936163D0DFB4}"/>
              </a:ext>
            </a:extLst>
          </p:cNvPr>
          <p:cNvSpPr/>
          <p:nvPr/>
        </p:nvSpPr>
        <p:spPr>
          <a:xfrm>
            <a:off x="8026150"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4. Risiko og tiltak</a:t>
            </a:r>
          </a:p>
        </p:txBody>
      </p:sp>
      <p:sp>
        <p:nvSpPr>
          <p:cNvPr id="6" name="Vinkeltegn 9">
            <a:extLst>
              <a:ext uri="{FF2B5EF4-FFF2-40B4-BE49-F238E27FC236}">
                <a16:creationId xmlns:a16="http://schemas.microsoft.com/office/drawing/2014/main" id="{7ABCEF57-1539-5884-F435-0D6C9F226343}"/>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7" name="Vinkeltegn 9">
            <a:extLst>
              <a:ext uri="{FF2B5EF4-FFF2-40B4-BE49-F238E27FC236}">
                <a16:creationId xmlns:a16="http://schemas.microsoft.com/office/drawing/2014/main" id="{8CA345C9-4142-E463-4F39-7A23F8EE5AAB}"/>
              </a:ext>
            </a:extLst>
          </p:cNvPr>
          <p:cNvSpPr/>
          <p:nvPr/>
        </p:nvSpPr>
        <p:spPr>
          <a:xfrm>
            <a:off x="2094559"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1. Vurderinger og anbefalinger</a:t>
            </a:r>
          </a:p>
        </p:txBody>
      </p:sp>
      <p:sp>
        <p:nvSpPr>
          <p:cNvPr id="24" name="Tittel 1">
            <a:extLst>
              <a:ext uri="{FF2B5EF4-FFF2-40B4-BE49-F238E27FC236}">
                <a16:creationId xmlns:a16="http://schemas.microsoft.com/office/drawing/2014/main" id="{F686B314-DB70-6FE2-698D-14F760FD1DB0}"/>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25" name="Plassholder for innhold 2">
            <a:extLst>
              <a:ext uri="{FF2B5EF4-FFF2-40B4-BE49-F238E27FC236}">
                <a16:creationId xmlns:a16="http://schemas.microsoft.com/office/drawing/2014/main" id="{8B2DEFB6-A95B-CA56-AF12-47D723AB8B5C}"/>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1.5 viser vi til personvernombudenes uttalelse fra deltakende kommuner og de registrertes uttalelse. De registrertes uttalelse er oppsummert gjennom innsikt fra intervjuer ved deltakende kommuner.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Roller og ansvar (SkoleSec)</a:t>
            </a:r>
            <a:endParaRPr lang="nb-NO" sz="1400" dirty="0">
              <a:latin typeface="Arial Nova" panose="020B0504020202020204" pitchFamily="34" charset="0"/>
            </a:endParaRPr>
          </a:p>
        </p:txBody>
      </p:sp>
      <p:sp>
        <p:nvSpPr>
          <p:cNvPr id="26" name="Plassholder for innhold 4">
            <a:extLst>
              <a:ext uri="{FF2B5EF4-FFF2-40B4-BE49-F238E27FC236}">
                <a16:creationId xmlns:a16="http://schemas.microsoft.com/office/drawing/2014/main" id="{6FD6E251-BB58-9838-1130-8F482BAA56AD}"/>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deg kjent med innholdet i personvernombud og registrertes uttalelser. Personvernombudet skal involveres i gjennomgang av DPIA-en og avgi sin vurdering. Dersom det er relevant, skal det innhentes synspunkter på den planlagte behandlingen fra de registrerte eller deres representanter.</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1.5 </a:t>
            </a:r>
            <a:r>
              <a:rPr lang="nb-NO" sz="1400" i="1" dirty="0">
                <a:latin typeface="Arial Nova" panose="020B0504020202020204" pitchFamily="34" charset="0"/>
              </a:rPr>
              <a:t>Personvernombud og registrertes uttalelser</a:t>
            </a:r>
            <a:endParaRPr lang="nb-NO" sz="1400" dirty="0">
              <a:latin typeface="Arial Nova" panose="020B0504020202020204" pitchFamily="34" charset="0"/>
            </a:endParaRPr>
          </a:p>
          <a:p>
            <a:pPr>
              <a:buFont typeface="Wingdings" pitchFamily="2" charset="2"/>
              <a:buChar char="q"/>
            </a:pPr>
            <a:r>
              <a:rPr lang="nb-NO" sz="1400" dirty="0">
                <a:latin typeface="Arial Nova" panose="020B0504020202020204" pitchFamily="34" charset="0"/>
              </a:rPr>
              <a:t>Personvernombudet har gjennomgått DPIA og gitt sin vurdering</a:t>
            </a:r>
          </a:p>
          <a:p>
            <a:pPr>
              <a:buFont typeface="Wingdings" pitchFamily="2" charset="2"/>
              <a:buChar char="q"/>
            </a:pPr>
            <a:r>
              <a:rPr lang="nb-NO" sz="1400" dirty="0">
                <a:latin typeface="Arial Nova" panose="020B0504020202020204" pitchFamily="34" charset="0"/>
              </a:rPr>
              <a:t>Synspunkter for den planlagte behandlingen er innhentet fra de registrerte</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1.5 </a:t>
            </a:r>
            <a:r>
              <a:rPr lang="nb-NO" sz="1400" i="1" dirty="0">
                <a:latin typeface="Arial Nova" panose="020B0504020202020204" pitchFamily="34" charset="0"/>
              </a:rPr>
              <a:t>Personvernombud og registrertes uttalelser</a:t>
            </a:r>
          </a:p>
        </p:txBody>
      </p:sp>
      <p:sp>
        <p:nvSpPr>
          <p:cNvPr id="27" name="Tittel 1">
            <a:extLst>
              <a:ext uri="{FF2B5EF4-FFF2-40B4-BE49-F238E27FC236}">
                <a16:creationId xmlns:a16="http://schemas.microsoft.com/office/drawing/2014/main" id="{BDBF7FAC-F4C6-BD1F-3DBC-A49934C19F47}"/>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8" name="Vinkeltegn 9">
            <a:extLst>
              <a:ext uri="{FF2B5EF4-FFF2-40B4-BE49-F238E27FC236}">
                <a16:creationId xmlns:a16="http://schemas.microsoft.com/office/drawing/2014/main" id="{F77F8897-317B-437C-8CCF-B9408C32E65D}"/>
              </a:ext>
            </a:extLst>
          </p:cNvPr>
          <p:cNvSpPr/>
          <p:nvPr/>
        </p:nvSpPr>
        <p:spPr>
          <a:xfrm>
            <a:off x="2501871" y="669185"/>
            <a:ext cx="2419238"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Arbeidsgruppas anbefaling</a:t>
            </a:r>
          </a:p>
        </p:txBody>
      </p:sp>
    </p:spTree>
    <p:extLst>
      <p:ext uri="{BB962C8B-B14F-4D97-AF65-F5344CB8AC3E}">
        <p14:creationId xmlns:p14="http://schemas.microsoft.com/office/powerpoint/2010/main" val="323148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nkeltegn 9">
            <a:extLst>
              <a:ext uri="{FF2B5EF4-FFF2-40B4-BE49-F238E27FC236}">
                <a16:creationId xmlns:a16="http://schemas.microsoft.com/office/drawing/2014/main" id="{7962C9ED-CE12-DB2D-9CD6-D127C92FBE41}"/>
              </a:ext>
            </a:extLst>
          </p:cNvPr>
          <p:cNvSpPr/>
          <p:nvPr/>
        </p:nvSpPr>
        <p:spPr>
          <a:xfrm>
            <a:off x="117361" y="662719"/>
            <a:ext cx="11958245"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Roller og ansvar for gjennomføringen</a:t>
            </a:r>
          </a:p>
        </p:txBody>
      </p:sp>
      <p:sp>
        <p:nvSpPr>
          <p:cNvPr id="25" name="Vinkeltegn 9">
            <a:extLst>
              <a:ext uri="{FF2B5EF4-FFF2-40B4-BE49-F238E27FC236}">
                <a16:creationId xmlns:a16="http://schemas.microsoft.com/office/drawing/2014/main" id="{E0EE2B69-C28F-5BE9-4C4A-1FE86BE6D9FA}"/>
              </a:ext>
            </a:extLst>
          </p:cNvPr>
          <p:cNvSpPr/>
          <p:nvPr/>
        </p:nvSpPr>
        <p:spPr>
          <a:xfrm>
            <a:off x="4071756"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2. Organisering</a:t>
            </a:r>
          </a:p>
        </p:txBody>
      </p:sp>
      <p:sp>
        <p:nvSpPr>
          <p:cNvPr id="26" name="Vinkeltegn 9">
            <a:extLst>
              <a:ext uri="{FF2B5EF4-FFF2-40B4-BE49-F238E27FC236}">
                <a16:creationId xmlns:a16="http://schemas.microsoft.com/office/drawing/2014/main" id="{74A33DE5-6FA4-B0F5-DE9F-32CEEB1BDC65}"/>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27" name="Vinkeltegn 9">
            <a:extLst>
              <a:ext uri="{FF2B5EF4-FFF2-40B4-BE49-F238E27FC236}">
                <a16:creationId xmlns:a16="http://schemas.microsoft.com/office/drawing/2014/main" id="{B4DA4C81-B463-8449-7BAD-F8F2F2896C7A}"/>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28" name="Vinkeltegn 9">
            <a:extLst>
              <a:ext uri="{FF2B5EF4-FFF2-40B4-BE49-F238E27FC236}">
                <a16:creationId xmlns:a16="http://schemas.microsoft.com/office/drawing/2014/main" id="{E554FB55-95DF-58F1-889C-D0B7B5FA4A6A}"/>
              </a:ext>
            </a:extLst>
          </p:cNvPr>
          <p:cNvSpPr/>
          <p:nvPr/>
        </p:nvSpPr>
        <p:spPr>
          <a:xfrm>
            <a:off x="8026150"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4. Risiko og tiltak</a:t>
            </a:r>
          </a:p>
        </p:txBody>
      </p:sp>
      <p:sp>
        <p:nvSpPr>
          <p:cNvPr id="29" name="Vinkeltegn 9">
            <a:extLst>
              <a:ext uri="{FF2B5EF4-FFF2-40B4-BE49-F238E27FC236}">
                <a16:creationId xmlns:a16="http://schemas.microsoft.com/office/drawing/2014/main" id="{34BBA687-12F7-63B4-3FC2-6258EAB58266}"/>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30" name="Vinkeltegn 9">
            <a:extLst>
              <a:ext uri="{FF2B5EF4-FFF2-40B4-BE49-F238E27FC236}">
                <a16:creationId xmlns:a16="http://schemas.microsoft.com/office/drawing/2014/main" id="{E1137937-432A-CF7B-D204-1CDAAEC11A24}"/>
              </a:ext>
            </a:extLst>
          </p:cNvPr>
          <p:cNvSpPr/>
          <p:nvPr/>
        </p:nvSpPr>
        <p:spPr>
          <a:xfrm>
            <a:off x="2094559"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1. Vurderinger og anbefalinger</a:t>
            </a:r>
          </a:p>
        </p:txBody>
      </p:sp>
      <p:sp>
        <p:nvSpPr>
          <p:cNvPr id="45" name="Tittel 1">
            <a:extLst>
              <a:ext uri="{FF2B5EF4-FFF2-40B4-BE49-F238E27FC236}">
                <a16:creationId xmlns:a16="http://schemas.microsoft.com/office/drawing/2014/main" id="{CAFC66A4-DEEF-F0AC-1016-A2190E08734A}"/>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46" name="Plassholder for innhold 2">
            <a:extLst>
              <a:ext uri="{FF2B5EF4-FFF2-40B4-BE49-F238E27FC236}">
                <a16:creationId xmlns:a16="http://schemas.microsoft.com/office/drawing/2014/main" id="{1F69352A-96CA-9AF6-7E9A-50A4C2555247}"/>
              </a:ext>
            </a:extLst>
          </p:cNvPr>
          <p:cNvSpPr>
            <a:spLocks noGrp="1"/>
          </p:cNvSpPr>
          <p:nvPr>
            <p:ph sz="half" idx="1"/>
          </p:nvPr>
        </p:nvSpPr>
        <p:spPr>
          <a:xfrm>
            <a:off x="345057" y="1786652"/>
            <a:ext cx="5522343" cy="4408629"/>
          </a:xfrm>
        </p:spPr>
        <p:txBody>
          <a:bodyPr>
            <a:normAutofit/>
          </a:bodyPr>
          <a:lstStyle/>
          <a:p>
            <a:pPr marL="0" indent="0">
              <a:buNone/>
            </a:pPr>
            <a:r>
              <a:rPr lang="nb-NO" sz="1400" dirty="0">
                <a:latin typeface="Arial Nova" panose="020B0504020202020204" pitchFamily="34" charset="0"/>
              </a:rPr>
              <a:t>I kapittel 2 har vi opplyst om hvem som har deltatt i arbeidsgruppen som har gjennomført denne personvernkonsekvensvurderingen. Vi forklarer også roller og ansvar for deg som er behandlingsansvarlig.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Arbeidsgruppen har også gjennomført intervjuer med elever, lærere og foresatte. Disse innspillene er oppsummert i registrertes uttalelse. Vi har også sendt dokumentene på høring hos ulike eksperter på kunstig intelligens. Det har også vært tett dialog med leverandør.</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Roller og ansvar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2"/>
              </a:rPr>
              <a:t>Videoleksjon: Gjennomføring av DPIA – ledelsens validering (SkoleSec)</a:t>
            </a:r>
            <a:endParaRPr lang="nb-NO" sz="1400" dirty="0">
              <a:latin typeface="Arial Nova" panose="020B0504020202020204" pitchFamily="34" charset="0"/>
            </a:endParaRPr>
          </a:p>
        </p:txBody>
      </p:sp>
      <p:sp>
        <p:nvSpPr>
          <p:cNvPr id="47" name="Plassholder for innhold 4">
            <a:extLst>
              <a:ext uri="{FF2B5EF4-FFF2-40B4-BE49-F238E27FC236}">
                <a16:creationId xmlns:a16="http://schemas.microsoft.com/office/drawing/2014/main" id="{68E8B6CD-3480-7B7E-00BF-E2D13E32DF9C}"/>
              </a:ext>
            </a:extLst>
          </p:cNvPr>
          <p:cNvSpPr>
            <a:spLocks noGrp="1"/>
          </p:cNvSpPr>
          <p:nvPr>
            <p:ph sz="half" idx="2"/>
          </p:nvPr>
        </p:nvSpPr>
        <p:spPr>
          <a:xfrm>
            <a:off x="6319567" y="1786651"/>
            <a:ext cx="5522343" cy="4408629"/>
          </a:xfrm>
        </p:spPr>
        <p:txBody>
          <a:bodyPr>
            <a:normAutofit/>
          </a:bodyPr>
          <a:lstStyle/>
          <a:p>
            <a:pPr marL="0" indent="0">
              <a:buNone/>
            </a:pPr>
            <a:r>
              <a:rPr lang="nb-NO" sz="1400" dirty="0">
                <a:latin typeface="Arial Nova" panose="020B0504020202020204" pitchFamily="34" charset="0"/>
              </a:rPr>
              <a:t>Gjør deg kjent med innholdet i beskrivelse av organisering</a:t>
            </a:r>
            <a:r>
              <a:rPr lang="nb-NO" sz="1400" i="1" dirty="0">
                <a:latin typeface="Arial Nova" panose="020B0504020202020204" pitchFamily="34" charset="0"/>
              </a:rPr>
              <a:t>. </a:t>
            </a:r>
            <a:r>
              <a:rPr lang="nb-NO" sz="1400" dirty="0">
                <a:latin typeface="Arial Nova" panose="020B0504020202020204" pitchFamily="34" charset="0"/>
              </a:rPr>
              <a:t>Identifiser hvem som har ansvar for gjennomføring av personvernkonsekvensvurderinger i din kommune og hvem som er behandlingsansvarlig. Sett sammen en gruppe for å gjennomføre lokale restvurderinger og tilpasninger.</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2 </a:t>
            </a:r>
            <a:r>
              <a:rPr lang="nb-NO" sz="1400" i="1" dirty="0">
                <a:latin typeface="Arial Nova" panose="020B0504020202020204" pitchFamily="34" charset="0"/>
              </a:rPr>
              <a:t>Organisering</a:t>
            </a:r>
            <a:endParaRPr lang="nb-NO" sz="1400" dirty="0">
              <a:latin typeface="Arial Nova" panose="020B0504020202020204" pitchFamily="34" charset="0"/>
            </a:endParaRPr>
          </a:p>
          <a:p>
            <a:pPr>
              <a:buFont typeface="Wingdings" pitchFamily="2" charset="2"/>
              <a:buChar char="q"/>
            </a:pPr>
            <a:r>
              <a:rPr lang="nb-NO" sz="1400" dirty="0">
                <a:latin typeface="Arial Nova" panose="020B0504020202020204" pitchFamily="34" charset="0"/>
              </a:rPr>
              <a:t>Avklar roller og ansvar for gjennomføringen av de lokale restvurderingene ved å fylle ut tabellen i kapittel 2.2</a:t>
            </a:r>
          </a:p>
          <a:p>
            <a:pPr>
              <a:buFont typeface="Wingdings" pitchFamily="2" charset="2"/>
              <a:buChar char="q"/>
            </a:pPr>
            <a:r>
              <a:rPr lang="nb-NO" sz="1400" dirty="0">
                <a:latin typeface="Arial Nova" panose="020B0504020202020204" pitchFamily="34" charset="0"/>
              </a:rPr>
              <a:t>Involver Personvernombudet må involveres i prosessen</a:t>
            </a:r>
          </a:p>
          <a:p>
            <a:pPr>
              <a:buFont typeface="Wingdings" pitchFamily="2" charset="2"/>
              <a:buChar char="q"/>
            </a:pPr>
            <a:r>
              <a:rPr lang="nb-NO" sz="1400" dirty="0">
                <a:latin typeface="Arial Nova" panose="020B0504020202020204" pitchFamily="34" charset="0"/>
              </a:rPr>
              <a:t>Identifiser hvem som skal delta i ledelsens validering</a:t>
            </a:r>
          </a:p>
          <a:p>
            <a:pPr>
              <a:buFont typeface="Wingdings" pitchFamily="2" charset="2"/>
              <a:buChar char="q"/>
            </a:pPr>
            <a:r>
              <a:rPr lang="nb-NO" sz="1400" dirty="0">
                <a:latin typeface="Arial Nova" panose="020B0504020202020204" pitchFamily="34" charset="0"/>
              </a:rPr>
              <a:t>Vurder om det skal innhentes ytterligere innspill fra registrerte i din kommune</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2 </a:t>
            </a:r>
            <a:r>
              <a:rPr lang="nb-NO" sz="1400" i="1" dirty="0">
                <a:latin typeface="Arial Nova" panose="020B0504020202020204" pitchFamily="34" charset="0"/>
              </a:rPr>
              <a:t>Organisering</a:t>
            </a:r>
          </a:p>
          <a:p>
            <a:pPr marL="0" indent="0">
              <a:buNone/>
            </a:pPr>
            <a:endParaRPr lang="nb-NO" sz="1400" dirty="0">
              <a:latin typeface="Arial Nova" panose="020B0504020202020204" pitchFamily="34" charset="0"/>
            </a:endParaRPr>
          </a:p>
        </p:txBody>
      </p:sp>
      <p:sp>
        <p:nvSpPr>
          <p:cNvPr id="48" name="Tittel 1">
            <a:extLst>
              <a:ext uri="{FF2B5EF4-FFF2-40B4-BE49-F238E27FC236}">
                <a16:creationId xmlns:a16="http://schemas.microsoft.com/office/drawing/2014/main" id="{C88FF31C-77F5-1F22-4BBD-0EA9995F2A18}"/>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Tree>
    <p:extLst>
      <p:ext uri="{BB962C8B-B14F-4D97-AF65-F5344CB8AC3E}">
        <p14:creationId xmlns:p14="http://schemas.microsoft.com/office/powerpoint/2010/main" val="384938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Vinkeltegn 9">
            <a:extLst>
              <a:ext uri="{FF2B5EF4-FFF2-40B4-BE49-F238E27FC236}">
                <a16:creationId xmlns:a16="http://schemas.microsoft.com/office/drawing/2014/main" id="{803D0858-0EF2-BBBE-DFDA-DE8CB209AD8F}"/>
              </a:ext>
            </a:extLst>
          </p:cNvPr>
          <p:cNvSpPr/>
          <p:nvPr/>
        </p:nvSpPr>
        <p:spPr>
          <a:xfrm>
            <a:off x="117361" y="672244"/>
            <a:ext cx="11957277"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Beskrivelse av behandlingsaktiviteten</a:t>
            </a:r>
          </a:p>
        </p:txBody>
      </p:sp>
      <p:sp>
        <p:nvSpPr>
          <p:cNvPr id="24" name="Vinkeltegn 9">
            <a:extLst>
              <a:ext uri="{FF2B5EF4-FFF2-40B4-BE49-F238E27FC236}">
                <a16:creationId xmlns:a16="http://schemas.microsoft.com/office/drawing/2014/main" id="{20E0DACF-01DC-B35A-209E-A38BA13BC75F}"/>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25" name="Vinkeltegn 9">
            <a:extLst>
              <a:ext uri="{FF2B5EF4-FFF2-40B4-BE49-F238E27FC236}">
                <a16:creationId xmlns:a16="http://schemas.microsoft.com/office/drawing/2014/main" id="{092A3095-CF20-CE64-BFF5-EED911FF1681}"/>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26" name="Vinkeltegn 9">
            <a:extLst>
              <a:ext uri="{FF2B5EF4-FFF2-40B4-BE49-F238E27FC236}">
                <a16:creationId xmlns:a16="http://schemas.microsoft.com/office/drawing/2014/main" id="{ACD62A7E-1A4C-49A0-3FEC-177D903EB7E9}"/>
              </a:ext>
            </a:extLst>
          </p:cNvPr>
          <p:cNvSpPr/>
          <p:nvPr/>
        </p:nvSpPr>
        <p:spPr>
          <a:xfrm>
            <a:off x="6048953"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3. Behandlings-aktiviteter</a:t>
            </a:r>
          </a:p>
        </p:txBody>
      </p:sp>
      <p:sp>
        <p:nvSpPr>
          <p:cNvPr id="27" name="Vinkeltegn 9">
            <a:extLst>
              <a:ext uri="{FF2B5EF4-FFF2-40B4-BE49-F238E27FC236}">
                <a16:creationId xmlns:a16="http://schemas.microsoft.com/office/drawing/2014/main" id="{DAA53845-FF82-7F43-82E0-8FBA8AEC67AA}"/>
              </a:ext>
            </a:extLst>
          </p:cNvPr>
          <p:cNvSpPr/>
          <p:nvPr/>
        </p:nvSpPr>
        <p:spPr>
          <a:xfrm>
            <a:off x="8026150"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4. Risiko og tiltak</a:t>
            </a:r>
          </a:p>
        </p:txBody>
      </p:sp>
      <p:sp>
        <p:nvSpPr>
          <p:cNvPr id="28" name="Vinkeltegn 9">
            <a:extLst>
              <a:ext uri="{FF2B5EF4-FFF2-40B4-BE49-F238E27FC236}">
                <a16:creationId xmlns:a16="http://schemas.microsoft.com/office/drawing/2014/main" id="{B237B316-1BD5-CBE7-0145-7E94D00D357B}"/>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29" name="Vinkeltegn 9">
            <a:extLst>
              <a:ext uri="{FF2B5EF4-FFF2-40B4-BE49-F238E27FC236}">
                <a16:creationId xmlns:a16="http://schemas.microsoft.com/office/drawing/2014/main" id="{11649D93-A094-FFA9-E868-53604C14FADE}"/>
              </a:ext>
            </a:extLst>
          </p:cNvPr>
          <p:cNvSpPr/>
          <p:nvPr/>
        </p:nvSpPr>
        <p:spPr>
          <a:xfrm>
            <a:off x="2094559"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1. Vurderinger og anbefalinger</a:t>
            </a:r>
          </a:p>
        </p:txBody>
      </p:sp>
      <p:sp>
        <p:nvSpPr>
          <p:cNvPr id="41" name="Tittel 1">
            <a:extLst>
              <a:ext uri="{FF2B5EF4-FFF2-40B4-BE49-F238E27FC236}">
                <a16:creationId xmlns:a16="http://schemas.microsoft.com/office/drawing/2014/main" id="{6A5A36D8-2802-22AF-1661-A123DE68078E}"/>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45" name="Plassholder for innhold 2">
            <a:extLst>
              <a:ext uri="{FF2B5EF4-FFF2-40B4-BE49-F238E27FC236}">
                <a16:creationId xmlns:a16="http://schemas.microsoft.com/office/drawing/2014/main" id="{97133093-C3BF-92F0-37F4-9DE166EA37A9}"/>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3 har vi beskrevet behandlingens formål, hvilke behandlingsaktiviteter som oppfyller formålet, hvem som behandler personopplysningene og hvilke personopplysninger som behandles.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Vi beskriver også hvor personopplysningene kommer fra, hvordan de oppdateres, endres og rettes, og hvordan de slettes, destrueres og/eller anonymiseres.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Videre beskrives hvem som har tilgang til personopplysningene, hvordan personopplysningene flyter og hvordan de sikres.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Til slutt beskrives behandlingsgrunnlag, og hvordan de registrertes krav til informasjon, åpenhet og rettigheter håndteres.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Gjennomføring av DPIA – systematisk beskrivelse (SkoleSec)</a:t>
            </a:r>
            <a:endParaRPr lang="nb-NO" sz="1400" dirty="0">
              <a:latin typeface="Arial Nova" panose="020B0504020202020204" pitchFamily="34" charset="0"/>
            </a:endParaRPr>
          </a:p>
          <a:p>
            <a:pPr>
              <a:buFont typeface="Arial" panose="020B0604020202020204" pitchFamily="34" charset="0"/>
              <a:buChar char="•"/>
            </a:pPr>
            <a:endParaRPr lang="nb-NO" sz="1400" dirty="0">
              <a:latin typeface="Arial Nova" panose="020B0504020202020204" pitchFamily="34" charset="0"/>
            </a:endParaRPr>
          </a:p>
        </p:txBody>
      </p:sp>
      <p:sp>
        <p:nvSpPr>
          <p:cNvPr id="46" name="Plassholder for innhold 4">
            <a:extLst>
              <a:ext uri="{FF2B5EF4-FFF2-40B4-BE49-F238E27FC236}">
                <a16:creationId xmlns:a16="http://schemas.microsoft.com/office/drawing/2014/main" id="{A46F8391-1A3B-8F04-CB13-61AE6B87DAA1}"/>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deg kjent med innholdet i beskrivelse av behandlingsaktiviteten. Kommunen må ha oversikt alle behandlings-aktiviteter og føre disse inn i kommunens behandlingsprotokoll.</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3 </a:t>
            </a:r>
            <a:r>
              <a:rPr lang="nb-NO" sz="1400" i="1" dirty="0">
                <a:latin typeface="Arial Nova" panose="020B0504020202020204" pitchFamily="34" charset="0"/>
              </a:rPr>
              <a:t>Beskrivelse av behandlingsaktiviteter</a:t>
            </a:r>
            <a:endParaRPr lang="nb-NO" sz="1400" dirty="0">
              <a:latin typeface="Arial Nova" panose="020B0504020202020204" pitchFamily="34" charset="0"/>
            </a:endParaRPr>
          </a:p>
          <a:p>
            <a:pPr>
              <a:buFont typeface="Wingdings" pitchFamily="2" charset="2"/>
              <a:buChar char="q"/>
            </a:pPr>
            <a:r>
              <a:rPr lang="nb-NO" sz="1400" dirty="0">
                <a:latin typeface="Arial Nova" panose="020B0504020202020204" pitchFamily="34" charset="0"/>
              </a:rPr>
              <a:t>Oppdater kommunens behandlingsprotokoll med behandlingsaktiviteter i </a:t>
            </a:r>
            <a:r>
              <a:rPr lang="nb-NO" sz="1400" dirty="0" err="1">
                <a:latin typeface="Arial Nova" panose="020B0504020202020204" pitchFamily="34" charset="0"/>
              </a:rPr>
              <a:t>Learnlab</a:t>
            </a:r>
            <a:r>
              <a:rPr lang="nb-NO" sz="1400" dirty="0">
                <a:latin typeface="Arial Nova" panose="020B0504020202020204" pitchFamily="34" charset="0"/>
              </a:rPr>
              <a:t>.</a:t>
            </a:r>
          </a:p>
          <a:p>
            <a:pPr>
              <a:buFont typeface="Wingdings" pitchFamily="2" charset="2"/>
              <a:buChar char="q"/>
            </a:pPr>
            <a:r>
              <a:rPr lang="nb-NO" sz="1400" dirty="0">
                <a:latin typeface="Arial Nova" panose="020B0504020202020204" pitchFamily="34" charset="0"/>
              </a:rPr>
              <a:t>Svar ut de grønne feltene i DPIA-en</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3 </a:t>
            </a:r>
            <a:r>
              <a:rPr lang="nb-NO" sz="1400" i="1" dirty="0">
                <a:latin typeface="Arial Nova" panose="020B0504020202020204" pitchFamily="34" charset="0"/>
              </a:rPr>
              <a:t>Beskrivelse av behandlingsaktiviteten</a:t>
            </a:r>
          </a:p>
          <a:p>
            <a:pPr marL="0" indent="0">
              <a:buNone/>
            </a:pPr>
            <a:endParaRPr lang="nb-NO" sz="1400" dirty="0">
              <a:latin typeface="Arial Nova" panose="020B0504020202020204" pitchFamily="34" charset="0"/>
            </a:endParaRPr>
          </a:p>
        </p:txBody>
      </p:sp>
      <p:sp>
        <p:nvSpPr>
          <p:cNvPr id="47" name="Tittel 1">
            <a:extLst>
              <a:ext uri="{FF2B5EF4-FFF2-40B4-BE49-F238E27FC236}">
                <a16:creationId xmlns:a16="http://schemas.microsoft.com/office/drawing/2014/main" id="{AD3A6E6D-E260-EB86-3D68-D0D9128A00A4}"/>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Tree>
    <p:extLst>
      <p:ext uri="{BB962C8B-B14F-4D97-AF65-F5344CB8AC3E}">
        <p14:creationId xmlns:p14="http://schemas.microsoft.com/office/powerpoint/2010/main" val="423771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nkeltegn 9">
            <a:extLst>
              <a:ext uri="{FF2B5EF4-FFF2-40B4-BE49-F238E27FC236}">
                <a16:creationId xmlns:a16="http://schemas.microsoft.com/office/drawing/2014/main" id="{FDE98353-05A5-7DE3-4F8F-2EA04D75EC53}"/>
              </a:ext>
            </a:extLst>
          </p:cNvPr>
          <p:cNvSpPr/>
          <p:nvPr/>
        </p:nvSpPr>
        <p:spPr>
          <a:xfrm>
            <a:off x="345057" y="130005"/>
            <a:ext cx="1871017" cy="54644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Før du setter i gang</a:t>
            </a:r>
          </a:p>
        </p:txBody>
      </p:sp>
      <p:sp>
        <p:nvSpPr>
          <p:cNvPr id="13" name="Vinkeltegn 9">
            <a:extLst>
              <a:ext uri="{FF2B5EF4-FFF2-40B4-BE49-F238E27FC236}">
                <a16:creationId xmlns:a16="http://schemas.microsoft.com/office/drawing/2014/main" id="{2FC07AF3-9EBB-0AFE-9D11-4FE7D3BE1012}"/>
              </a:ext>
            </a:extLst>
          </p:cNvPr>
          <p:cNvSpPr/>
          <p:nvPr/>
        </p:nvSpPr>
        <p:spPr>
          <a:xfrm>
            <a:off x="216964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1</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7" name="Vinkeltegn 9">
            <a:extLst>
              <a:ext uri="{FF2B5EF4-FFF2-40B4-BE49-F238E27FC236}">
                <a16:creationId xmlns:a16="http://schemas.microsoft.com/office/drawing/2014/main" id="{899638F5-57E0-9DC3-8505-17F9230F0396}"/>
              </a:ext>
            </a:extLst>
          </p:cNvPr>
          <p:cNvSpPr/>
          <p:nvPr/>
        </p:nvSpPr>
        <p:spPr>
          <a:xfrm>
            <a:off x="3372834"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2</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8" name="Vinkeltegn 9">
            <a:extLst>
              <a:ext uri="{FF2B5EF4-FFF2-40B4-BE49-F238E27FC236}">
                <a16:creationId xmlns:a16="http://schemas.microsoft.com/office/drawing/2014/main" id="{00F892A3-3EF7-AD97-5A79-388397F3D86F}"/>
              </a:ext>
            </a:extLst>
          </p:cNvPr>
          <p:cNvSpPr/>
          <p:nvPr/>
        </p:nvSpPr>
        <p:spPr>
          <a:xfrm>
            <a:off x="457601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3</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9" name="Vinkeltegn 9">
            <a:extLst>
              <a:ext uri="{FF2B5EF4-FFF2-40B4-BE49-F238E27FC236}">
                <a16:creationId xmlns:a16="http://schemas.microsoft.com/office/drawing/2014/main" id="{5799D665-4EE4-7C3C-BC1E-C5D3E60C1AB3}"/>
              </a:ext>
            </a:extLst>
          </p:cNvPr>
          <p:cNvSpPr/>
          <p:nvPr/>
        </p:nvSpPr>
        <p:spPr>
          <a:xfrm>
            <a:off x="5779204"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4</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0" name="Vinkeltegn 9">
            <a:extLst>
              <a:ext uri="{FF2B5EF4-FFF2-40B4-BE49-F238E27FC236}">
                <a16:creationId xmlns:a16="http://schemas.microsoft.com/office/drawing/2014/main" id="{F546AEDF-B45B-A1C8-C12A-E173DCC0C2C7}"/>
              </a:ext>
            </a:extLst>
          </p:cNvPr>
          <p:cNvSpPr/>
          <p:nvPr/>
        </p:nvSpPr>
        <p:spPr>
          <a:xfrm>
            <a:off x="698238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5</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1" name="Vinkeltegn 9">
            <a:extLst>
              <a:ext uri="{FF2B5EF4-FFF2-40B4-BE49-F238E27FC236}">
                <a16:creationId xmlns:a16="http://schemas.microsoft.com/office/drawing/2014/main" id="{268DBEB4-60BF-0F93-5435-B5495A619FCF}"/>
              </a:ext>
            </a:extLst>
          </p:cNvPr>
          <p:cNvSpPr/>
          <p:nvPr/>
        </p:nvSpPr>
        <p:spPr>
          <a:xfrm>
            <a:off x="8185574"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6</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5" name="Vinkeltegn 9">
            <a:extLst>
              <a:ext uri="{FF2B5EF4-FFF2-40B4-BE49-F238E27FC236}">
                <a16:creationId xmlns:a16="http://schemas.microsoft.com/office/drawing/2014/main" id="{93E4405C-96A8-4FAA-D357-5483D8AC3392}"/>
              </a:ext>
            </a:extLst>
          </p:cNvPr>
          <p:cNvSpPr/>
          <p:nvPr/>
        </p:nvSpPr>
        <p:spPr>
          <a:xfrm>
            <a:off x="938875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7</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6" name="Vinkeltegn 9">
            <a:extLst>
              <a:ext uri="{FF2B5EF4-FFF2-40B4-BE49-F238E27FC236}">
                <a16:creationId xmlns:a16="http://schemas.microsoft.com/office/drawing/2014/main" id="{4235B025-8922-D2E0-B062-B7F900BAB5A7}"/>
              </a:ext>
            </a:extLst>
          </p:cNvPr>
          <p:cNvSpPr/>
          <p:nvPr/>
        </p:nvSpPr>
        <p:spPr>
          <a:xfrm>
            <a:off x="10591946" y="130004"/>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8</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9" name="Tittel 1">
            <a:extLst>
              <a:ext uri="{FF2B5EF4-FFF2-40B4-BE49-F238E27FC236}">
                <a16:creationId xmlns:a16="http://schemas.microsoft.com/office/drawing/2014/main" id="{AD3A8304-E5D8-242E-F1A4-854227A75E3C}"/>
              </a:ext>
            </a:extLst>
          </p:cNvPr>
          <p:cNvSpPr>
            <a:spLocks noGrp="1"/>
          </p:cNvSpPr>
          <p:nvPr>
            <p:ph type="title"/>
          </p:nvPr>
        </p:nvSpPr>
        <p:spPr>
          <a:xfrm>
            <a:off x="345194" y="835492"/>
            <a:ext cx="5527241" cy="546440"/>
          </a:xfrm>
        </p:spPr>
        <p:txBody>
          <a:bodyPr>
            <a:normAutofit/>
          </a:bodyPr>
          <a:lstStyle/>
          <a:p>
            <a:r>
              <a:rPr lang="nb-NO" sz="2400">
                <a:latin typeface="Arial Nova" panose="020B0504020202020204" pitchFamily="34" charset="0"/>
              </a:rPr>
              <a:t>Hva har vi gjort?</a:t>
            </a:r>
          </a:p>
        </p:txBody>
      </p:sp>
      <p:sp>
        <p:nvSpPr>
          <p:cNvPr id="22" name="Tittel 1">
            <a:extLst>
              <a:ext uri="{FF2B5EF4-FFF2-40B4-BE49-F238E27FC236}">
                <a16:creationId xmlns:a16="http://schemas.microsoft.com/office/drawing/2014/main" id="{093BEA9D-160C-2292-1128-72045F21BCAB}"/>
              </a:ext>
            </a:extLst>
          </p:cNvPr>
          <p:cNvSpPr txBox="1">
            <a:spLocks/>
          </p:cNvSpPr>
          <p:nvPr/>
        </p:nvSpPr>
        <p:spPr>
          <a:xfrm>
            <a:off x="6312473" y="8354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30" name="Plassholder for innhold 2">
            <a:extLst>
              <a:ext uri="{FF2B5EF4-FFF2-40B4-BE49-F238E27FC236}">
                <a16:creationId xmlns:a16="http://schemas.microsoft.com/office/drawing/2014/main" id="{227C9A91-A7C4-C50A-925E-2E8A58810E1D}"/>
              </a:ext>
            </a:extLst>
          </p:cNvPr>
          <p:cNvSpPr>
            <a:spLocks noGrp="1"/>
          </p:cNvSpPr>
          <p:nvPr>
            <p:ph sz="half" idx="1"/>
          </p:nvPr>
        </p:nvSpPr>
        <p:spPr>
          <a:xfrm>
            <a:off x="345057" y="1519952"/>
            <a:ext cx="5522343" cy="4502556"/>
          </a:xfrm>
        </p:spPr>
        <p:txBody>
          <a:bodyPr>
            <a:normAutofit/>
          </a:bodyPr>
          <a:lstStyle/>
          <a:p>
            <a:pPr marL="0" indent="0">
              <a:buNone/>
            </a:pPr>
            <a:r>
              <a:rPr lang="nb-NO" sz="1400" dirty="0">
                <a:latin typeface="Arial Nova" panose="020B0504020202020204" pitchFamily="34" charset="0"/>
              </a:rPr>
              <a:t>I denne ressursen gir vi deg veiledning om hvordan du kan ta i bruk dokumentet </a:t>
            </a:r>
            <a:r>
              <a:rPr lang="nb-NO" sz="1400" i="1" dirty="0">
                <a:latin typeface="Arial Nova" panose="020B0504020202020204" pitchFamily="34" charset="0"/>
              </a:rPr>
              <a:t>Kunstig intelligens i digitale læringsressurser og fagsystem.</a:t>
            </a:r>
            <a:endParaRPr lang="nb-NO" sz="1400" dirty="0">
              <a:latin typeface="Arial Nova" panose="020B0504020202020204" pitchFamily="34" charset="0"/>
            </a:endParaRP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For hvert kapittel i dokumentet forklarer vi hva vi har gjort, og hva du som behandlingsansvarlig må gjøre for å ta i bruk dokumentet i din organisasjon. Vi viser også til andre ressurser og veiledning dersom du har behov for mer informasjon.</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Dersom du ikke har gjennomført en vurdering av personvern-konsekvenser (DPIA) før, eller ikke er godt kjent med slike vurderinger, vil det være nyttig å se nærmere på ressursene under.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Vurdering av personvernkonsekvenser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3"/>
              </a:rPr>
              <a:t>Veiledning om DPIA (Datatilsynet)</a:t>
            </a:r>
            <a:endParaRPr lang="nb-NO" sz="1400" dirty="0">
              <a:latin typeface="Arial Nova" panose="020B0504020202020204" pitchFamily="34" charset="0"/>
            </a:endParaRPr>
          </a:p>
        </p:txBody>
      </p:sp>
      <p:sp>
        <p:nvSpPr>
          <p:cNvPr id="31" name="Plassholder for innhold 4">
            <a:extLst>
              <a:ext uri="{FF2B5EF4-FFF2-40B4-BE49-F238E27FC236}">
                <a16:creationId xmlns:a16="http://schemas.microsoft.com/office/drawing/2014/main" id="{F8773846-FA3A-283F-D8BE-40D56EFDF044}"/>
              </a:ext>
            </a:extLst>
          </p:cNvPr>
          <p:cNvSpPr>
            <a:spLocks noGrp="1"/>
          </p:cNvSpPr>
          <p:nvPr>
            <p:ph sz="half" idx="2"/>
          </p:nvPr>
        </p:nvSpPr>
        <p:spPr>
          <a:xfrm>
            <a:off x="6319567" y="1519952"/>
            <a:ext cx="5522343" cy="4502556"/>
          </a:xfrm>
        </p:spPr>
        <p:txBody>
          <a:bodyPr>
            <a:normAutofit/>
          </a:bodyPr>
          <a:lstStyle/>
          <a:p>
            <a:pPr marL="0" indent="0">
              <a:buNone/>
            </a:pPr>
            <a:r>
              <a:rPr lang="nb-NO" sz="1400" dirty="0">
                <a:latin typeface="Arial Nova" panose="020B0504020202020204" pitchFamily="34" charset="0"/>
              </a:rPr>
              <a:t>Før du setter i gang bør du involvere relevante aktører, forberede en god prosess og gjøre deg kjent med ressursene.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Last ned dokumentet </a:t>
            </a:r>
            <a:r>
              <a:rPr lang="nb-NO" sz="1400" i="1" dirty="0">
                <a:latin typeface="Arial Nova" panose="020B0504020202020204" pitchFamily="34" charset="0"/>
              </a:rPr>
              <a:t>Kunstig intelligens i digitale læringsressurser og fagsystem</a:t>
            </a:r>
            <a:endParaRPr lang="nb-NO" sz="1400" dirty="0">
              <a:latin typeface="Arial Nova" panose="020B0504020202020204" pitchFamily="34" charset="0"/>
            </a:endParaRPr>
          </a:p>
          <a:p>
            <a:pPr>
              <a:buFont typeface="Wingdings" pitchFamily="2" charset="2"/>
              <a:buChar char="q"/>
            </a:pPr>
            <a:r>
              <a:rPr lang="nb-NO" sz="1400" dirty="0">
                <a:latin typeface="Arial Nova" panose="020B0504020202020204" pitchFamily="34" charset="0"/>
              </a:rPr>
              <a:t>Gjør deg kjent med innholdet i denne veilederen</a:t>
            </a:r>
          </a:p>
          <a:p>
            <a:pPr>
              <a:buFont typeface="Wingdings" pitchFamily="2" charset="2"/>
              <a:buChar char="q"/>
            </a:pPr>
            <a:r>
              <a:rPr lang="nb-NO" sz="1400" dirty="0">
                <a:latin typeface="Arial Nova" panose="020B0504020202020204" pitchFamily="34" charset="0"/>
              </a:rPr>
              <a:t>Involver personvernombudet, databehandler, registrerte (elever og lærere), rådgivere og andre relevante aktører til å delta</a:t>
            </a:r>
          </a:p>
          <a:p>
            <a:pPr>
              <a:buFont typeface="Wingdings" pitchFamily="2" charset="2"/>
              <a:buChar char="q"/>
            </a:pPr>
            <a:r>
              <a:rPr lang="nb-NO" sz="1400" dirty="0">
                <a:latin typeface="Arial Nova" panose="020B0504020202020204" pitchFamily="34" charset="0"/>
              </a:rPr>
              <a:t>Identifiser om det er andre i ditt digitaliseringsnettverk eller nabokommuner som du/dere kan samarbeide med</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denne veilederen</a:t>
            </a:r>
          </a:p>
        </p:txBody>
      </p:sp>
    </p:spTree>
    <p:extLst>
      <p:ext uri="{BB962C8B-B14F-4D97-AF65-F5344CB8AC3E}">
        <p14:creationId xmlns:p14="http://schemas.microsoft.com/office/powerpoint/2010/main" val="2899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Vinkeltegn 9">
            <a:extLst>
              <a:ext uri="{FF2B5EF4-FFF2-40B4-BE49-F238E27FC236}">
                <a16:creationId xmlns:a16="http://schemas.microsoft.com/office/drawing/2014/main" id="{803D0858-0EF2-BBBE-DFDA-DE8CB209AD8F}"/>
              </a:ext>
            </a:extLst>
          </p:cNvPr>
          <p:cNvSpPr/>
          <p:nvPr/>
        </p:nvSpPr>
        <p:spPr>
          <a:xfrm>
            <a:off x="117362" y="672244"/>
            <a:ext cx="3998422"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Personvernprinsippene</a:t>
            </a:r>
          </a:p>
        </p:txBody>
      </p:sp>
      <p:sp>
        <p:nvSpPr>
          <p:cNvPr id="42" name="Vinkeltegn 9">
            <a:extLst>
              <a:ext uri="{FF2B5EF4-FFF2-40B4-BE49-F238E27FC236}">
                <a16:creationId xmlns:a16="http://schemas.microsoft.com/office/drawing/2014/main" id="{0627801D-76F7-38A7-9E86-573A251216BB}"/>
              </a:ext>
            </a:extLst>
          </p:cNvPr>
          <p:cNvSpPr/>
          <p:nvPr/>
        </p:nvSpPr>
        <p:spPr>
          <a:xfrm>
            <a:off x="4096789" y="672244"/>
            <a:ext cx="3998422"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Registrertes rettigheter</a:t>
            </a:r>
          </a:p>
        </p:txBody>
      </p:sp>
      <p:sp>
        <p:nvSpPr>
          <p:cNvPr id="43" name="Vinkeltegn 9">
            <a:extLst>
              <a:ext uri="{FF2B5EF4-FFF2-40B4-BE49-F238E27FC236}">
                <a16:creationId xmlns:a16="http://schemas.microsoft.com/office/drawing/2014/main" id="{8DF751D9-8BCC-5075-6872-B11F9A556086}"/>
              </a:ext>
            </a:extLst>
          </p:cNvPr>
          <p:cNvSpPr/>
          <p:nvPr/>
        </p:nvSpPr>
        <p:spPr>
          <a:xfrm>
            <a:off x="8076216" y="672244"/>
            <a:ext cx="3998422"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Grunnleggende rettigheter og friheter</a:t>
            </a:r>
          </a:p>
        </p:txBody>
      </p:sp>
      <p:sp>
        <p:nvSpPr>
          <p:cNvPr id="24" name="Vinkeltegn 9">
            <a:extLst>
              <a:ext uri="{FF2B5EF4-FFF2-40B4-BE49-F238E27FC236}">
                <a16:creationId xmlns:a16="http://schemas.microsoft.com/office/drawing/2014/main" id="{E398A101-8B8A-E2FF-0B76-63CC03D8460A}"/>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25" name="Vinkeltegn 9">
            <a:extLst>
              <a:ext uri="{FF2B5EF4-FFF2-40B4-BE49-F238E27FC236}">
                <a16:creationId xmlns:a16="http://schemas.microsoft.com/office/drawing/2014/main" id="{B999C9E5-EB99-E038-058C-2FEBA81FBCA3}"/>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26" name="Vinkeltegn 9">
            <a:extLst>
              <a:ext uri="{FF2B5EF4-FFF2-40B4-BE49-F238E27FC236}">
                <a16:creationId xmlns:a16="http://schemas.microsoft.com/office/drawing/2014/main" id="{50157B22-BD25-9C85-5F73-3DAFC60E7896}"/>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27" name="Vinkeltegn 9">
            <a:extLst>
              <a:ext uri="{FF2B5EF4-FFF2-40B4-BE49-F238E27FC236}">
                <a16:creationId xmlns:a16="http://schemas.microsoft.com/office/drawing/2014/main" id="{BE61781D-E219-2127-F3B1-A0B648C52A6F}"/>
              </a:ext>
            </a:extLst>
          </p:cNvPr>
          <p:cNvSpPr/>
          <p:nvPr/>
        </p:nvSpPr>
        <p:spPr>
          <a:xfrm>
            <a:off x="8026150"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4. Risiko og tiltak</a:t>
            </a:r>
          </a:p>
        </p:txBody>
      </p:sp>
      <p:sp>
        <p:nvSpPr>
          <p:cNvPr id="28" name="Vinkeltegn 9">
            <a:extLst>
              <a:ext uri="{FF2B5EF4-FFF2-40B4-BE49-F238E27FC236}">
                <a16:creationId xmlns:a16="http://schemas.microsoft.com/office/drawing/2014/main" id="{4493C4AB-A8CA-0E0A-C3BA-AC249E99FB09}"/>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29" name="Vinkeltegn 9">
            <a:extLst>
              <a:ext uri="{FF2B5EF4-FFF2-40B4-BE49-F238E27FC236}">
                <a16:creationId xmlns:a16="http://schemas.microsoft.com/office/drawing/2014/main" id="{F6BEDF1C-5317-C477-9BE3-4DAF21A96918}"/>
              </a:ext>
            </a:extLst>
          </p:cNvPr>
          <p:cNvSpPr/>
          <p:nvPr/>
        </p:nvSpPr>
        <p:spPr>
          <a:xfrm>
            <a:off x="2094559"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1. Vurderinger og anbefalinger</a:t>
            </a:r>
          </a:p>
        </p:txBody>
      </p:sp>
      <p:sp>
        <p:nvSpPr>
          <p:cNvPr id="41" name="Tittel 1">
            <a:extLst>
              <a:ext uri="{FF2B5EF4-FFF2-40B4-BE49-F238E27FC236}">
                <a16:creationId xmlns:a16="http://schemas.microsoft.com/office/drawing/2014/main" id="{B03269AC-6EDC-0217-0B49-7F226375A07A}"/>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45" name="Plassholder for innhold 2">
            <a:extLst>
              <a:ext uri="{FF2B5EF4-FFF2-40B4-BE49-F238E27FC236}">
                <a16:creationId xmlns:a16="http://schemas.microsoft.com/office/drawing/2014/main" id="{6871AC8F-057B-9D90-5C56-9E0F18B6384B}"/>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4.1 har vi vurdert om de grunnleggende prinsippene i personvernforordningens artikkel 5 etterleves, om det foreligger risikoer knyttet til de ulike prinsippene, og identifisert tiltak for å redusere vesentlige risikoer og sikre at kravene etterleves.</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vurderinger av nødvendighet og proporsjonalitet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 av personvernrisiko (SkoleSec)</a:t>
            </a:r>
            <a:endParaRPr lang="nb-NO" sz="1400" dirty="0">
              <a:latin typeface="Arial Nova" panose="020B0504020202020204" pitchFamily="34" charset="0"/>
            </a:endParaRPr>
          </a:p>
        </p:txBody>
      </p:sp>
      <p:sp>
        <p:nvSpPr>
          <p:cNvPr id="46" name="Plassholder for innhold 4">
            <a:extLst>
              <a:ext uri="{FF2B5EF4-FFF2-40B4-BE49-F238E27FC236}">
                <a16:creationId xmlns:a16="http://schemas.microsoft.com/office/drawing/2014/main" id="{AAE1BBE6-737A-406E-355A-F564F6F49407}"/>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deg kjent med innholdet i beskrivelse av personvernprinsippene og tilknyttede risikoelementer. Behandlingsansvarlig må supplere og ferdigstille tabellen med relevante risikoelementer og tilhørende tiltak.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4.1 </a:t>
            </a:r>
            <a:r>
              <a:rPr lang="nb-NO" sz="1400" i="1" dirty="0">
                <a:latin typeface="Arial Nova" panose="020B0504020202020204" pitchFamily="34" charset="0"/>
              </a:rPr>
              <a:t>Personvernprinsippene</a:t>
            </a:r>
            <a:endParaRPr lang="nb-NO" sz="1400" dirty="0">
              <a:latin typeface="Arial Nova" panose="020B0504020202020204" pitchFamily="34" charset="0"/>
            </a:endParaRPr>
          </a:p>
          <a:p>
            <a:pPr>
              <a:buFont typeface="Wingdings" pitchFamily="2" charset="2"/>
              <a:buChar char="q"/>
            </a:pPr>
            <a:r>
              <a:rPr lang="nb-NO" sz="1400" dirty="0">
                <a:latin typeface="Arial Nova" panose="020B0504020202020204" pitchFamily="34" charset="0"/>
              </a:rPr>
              <a:t>Svar ut de grønne feltene i DPIA-en</a:t>
            </a:r>
          </a:p>
          <a:p>
            <a:pPr>
              <a:buFont typeface="Wingdings" pitchFamily="2" charset="2"/>
              <a:buChar char="q"/>
            </a:pPr>
            <a:r>
              <a:rPr lang="nb-NO" sz="1400" dirty="0">
                <a:latin typeface="Arial Nova" panose="020B0504020202020204" pitchFamily="34" charset="0"/>
              </a:rPr>
              <a:t>Suppler og ferdigstill tabeller med relevante risikoelementer og tilhørende tiltak</a:t>
            </a:r>
          </a:p>
          <a:p>
            <a:pPr>
              <a:buFont typeface="Wingdings" pitchFamily="2" charset="2"/>
              <a:buChar char="q"/>
            </a:pPr>
            <a:r>
              <a:rPr lang="nb-NO" sz="1400" dirty="0">
                <a:latin typeface="Arial Nova" panose="020B0504020202020204" pitchFamily="34" charset="0"/>
              </a:rPr>
              <a:t>Ta stilling til om de enkelte prinsippene er ivaretatt</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4.1 </a:t>
            </a:r>
            <a:r>
              <a:rPr lang="nb-NO" sz="1400" i="1" dirty="0">
                <a:latin typeface="Arial Nova" panose="020B0504020202020204" pitchFamily="34" charset="0"/>
              </a:rPr>
              <a:t>Personvernprinsippene</a:t>
            </a:r>
          </a:p>
          <a:p>
            <a:pPr marL="0" indent="0">
              <a:buNone/>
            </a:pPr>
            <a:endParaRPr lang="nb-NO" sz="1400" dirty="0">
              <a:latin typeface="Arial Nova" panose="020B0504020202020204" pitchFamily="34" charset="0"/>
            </a:endParaRPr>
          </a:p>
        </p:txBody>
      </p:sp>
      <p:sp>
        <p:nvSpPr>
          <p:cNvPr id="47" name="Tittel 1">
            <a:extLst>
              <a:ext uri="{FF2B5EF4-FFF2-40B4-BE49-F238E27FC236}">
                <a16:creationId xmlns:a16="http://schemas.microsoft.com/office/drawing/2014/main" id="{98D7FE56-C6DA-8320-8C92-4CEBB70824CB}"/>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Tree>
    <p:extLst>
      <p:ext uri="{BB962C8B-B14F-4D97-AF65-F5344CB8AC3E}">
        <p14:creationId xmlns:p14="http://schemas.microsoft.com/office/powerpoint/2010/main" val="205242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Vinkeltegn 9">
            <a:extLst>
              <a:ext uri="{FF2B5EF4-FFF2-40B4-BE49-F238E27FC236}">
                <a16:creationId xmlns:a16="http://schemas.microsoft.com/office/drawing/2014/main" id="{DA1C99E4-3D05-5FAC-2641-B0D53B4C5308}"/>
              </a:ext>
            </a:extLst>
          </p:cNvPr>
          <p:cNvSpPr/>
          <p:nvPr/>
        </p:nvSpPr>
        <p:spPr>
          <a:xfrm>
            <a:off x="117362" y="672244"/>
            <a:ext cx="3998422"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Personvernprinsippene</a:t>
            </a:r>
          </a:p>
        </p:txBody>
      </p:sp>
      <p:sp>
        <p:nvSpPr>
          <p:cNvPr id="25" name="Vinkeltegn 9">
            <a:extLst>
              <a:ext uri="{FF2B5EF4-FFF2-40B4-BE49-F238E27FC236}">
                <a16:creationId xmlns:a16="http://schemas.microsoft.com/office/drawing/2014/main" id="{E5E1F158-E9C2-99D9-F934-277168C41251}"/>
              </a:ext>
            </a:extLst>
          </p:cNvPr>
          <p:cNvSpPr/>
          <p:nvPr/>
        </p:nvSpPr>
        <p:spPr>
          <a:xfrm>
            <a:off x="4096789" y="672244"/>
            <a:ext cx="3998422"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Registrertes rettigheter</a:t>
            </a:r>
          </a:p>
        </p:txBody>
      </p:sp>
      <p:sp>
        <p:nvSpPr>
          <p:cNvPr id="26" name="Vinkeltegn 9">
            <a:extLst>
              <a:ext uri="{FF2B5EF4-FFF2-40B4-BE49-F238E27FC236}">
                <a16:creationId xmlns:a16="http://schemas.microsoft.com/office/drawing/2014/main" id="{A615727B-DFD4-840C-9D6F-0602E6EBE3F0}"/>
              </a:ext>
            </a:extLst>
          </p:cNvPr>
          <p:cNvSpPr/>
          <p:nvPr/>
        </p:nvSpPr>
        <p:spPr>
          <a:xfrm>
            <a:off x="8076216" y="672244"/>
            <a:ext cx="3998422"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Grunnleggende rettigheter og friheter</a:t>
            </a:r>
          </a:p>
        </p:txBody>
      </p:sp>
      <p:sp>
        <p:nvSpPr>
          <p:cNvPr id="27" name="Vinkeltegn 9">
            <a:extLst>
              <a:ext uri="{FF2B5EF4-FFF2-40B4-BE49-F238E27FC236}">
                <a16:creationId xmlns:a16="http://schemas.microsoft.com/office/drawing/2014/main" id="{76A41CBE-0D71-BB69-951F-027173DD113E}"/>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28" name="Vinkeltegn 9">
            <a:extLst>
              <a:ext uri="{FF2B5EF4-FFF2-40B4-BE49-F238E27FC236}">
                <a16:creationId xmlns:a16="http://schemas.microsoft.com/office/drawing/2014/main" id="{6FBA264A-C445-A6EB-F6DD-FFA3B98F4387}"/>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29" name="Vinkeltegn 9">
            <a:extLst>
              <a:ext uri="{FF2B5EF4-FFF2-40B4-BE49-F238E27FC236}">
                <a16:creationId xmlns:a16="http://schemas.microsoft.com/office/drawing/2014/main" id="{CEC44BE8-FFCC-A31F-DCEC-0AC595190F4C}"/>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30" name="Vinkeltegn 9">
            <a:extLst>
              <a:ext uri="{FF2B5EF4-FFF2-40B4-BE49-F238E27FC236}">
                <a16:creationId xmlns:a16="http://schemas.microsoft.com/office/drawing/2014/main" id="{40F471D3-69BF-CE38-831D-9167331E0993}"/>
              </a:ext>
            </a:extLst>
          </p:cNvPr>
          <p:cNvSpPr/>
          <p:nvPr/>
        </p:nvSpPr>
        <p:spPr>
          <a:xfrm>
            <a:off x="8026150"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4. Risiko og tiltak</a:t>
            </a:r>
          </a:p>
        </p:txBody>
      </p:sp>
      <p:sp>
        <p:nvSpPr>
          <p:cNvPr id="31" name="Vinkeltegn 9">
            <a:extLst>
              <a:ext uri="{FF2B5EF4-FFF2-40B4-BE49-F238E27FC236}">
                <a16:creationId xmlns:a16="http://schemas.microsoft.com/office/drawing/2014/main" id="{319619D6-45EE-572B-4AB8-2E5C30668AFC}"/>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32" name="Vinkeltegn 9">
            <a:extLst>
              <a:ext uri="{FF2B5EF4-FFF2-40B4-BE49-F238E27FC236}">
                <a16:creationId xmlns:a16="http://schemas.microsoft.com/office/drawing/2014/main" id="{36D5E44F-5C99-8A04-0661-4DF51345325C}"/>
              </a:ext>
            </a:extLst>
          </p:cNvPr>
          <p:cNvSpPr/>
          <p:nvPr/>
        </p:nvSpPr>
        <p:spPr>
          <a:xfrm>
            <a:off x="2094559"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1. Vurderinger og anbefalinger</a:t>
            </a:r>
          </a:p>
        </p:txBody>
      </p:sp>
      <p:sp>
        <p:nvSpPr>
          <p:cNvPr id="45" name="Tittel 1">
            <a:extLst>
              <a:ext uri="{FF2B5EF4-FFF2-40B4-BE49-F238E27FC236}">
                <a16:creationId xmlns:a16="http://schemas.microsoft.com/office/drawing/2014/main" id="{8A7D8938-B30D-3715-045D-FD0D1462B24D}"/>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46" name="Plassholder for innhold 2">
            <a:extLst>
              <a:ext uri="{FF2B5EF4-FFF2-40B4-BE49-F238E27FC236}">
                <a16:creationId xmlns:a16="http://schemas.microsoft.com/office/drawing/2014/main" id="{C8C62829-AF92-6671-831E-98FB90EEC432}"/>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4.2 har vi vurdert om de registrerte vil få de rettigheter de har krav på, hvilken risiko vi står ovenfor og hva vi eventuelt må gjøre for at rettigheter skal bli ivaretatt på en god måte.</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vurderinger av nødvendighet og proporsjonalitet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 av personvernrisiko (SkoleSec)</a:t>
            </a:r>
            <a:endParaRPr lang="nb-NO" sz="1400" dirty="0">
              <a:latin typeface="Arial Nova" panose="020B0504020202020204" pitchFamily="34" charset="0"/>
            </a:endParaRPr>
          </a:p>
        </p:txBody>
      </p:sp>
      <p:sp>
        <p:nvSpPr>
          <p:cNvPr id="47" name="Plassholder for innhold 4">
            <a:extLst>
              <a:ext uri="{FF2B5EF4-FFF2-40B4-BE49-F238E27FC236}">
                <a16:creationId xmlns:a16="http://schemas.microsoft.com/office/drawing/2014/main" id="{C8B03A32-1F34-6322-A8C7-42A63607F06E}"/>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det kjent med innholdet i beskrivelse av registrertes rettigheter. Behandlingsansvarlig må supplere og ferdigstille tabellen med relevante risikoelementer og tilhørende tiltak.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4.2 </a:t>
            </a:r>
            <a:r>
              <a:rPr lang="nb-NO" sz="1400" i="1" dirty="0">
                <a:latin typeface="Arial Nova" panose="020B0504020202020204" pitchFamily="34" charset="0"/>
              </a:rPr>
              <a:t>Registrertes rettigheter</a:t>
            </a:r>
            <a:endParaRPr lang="nb-NO" sz="1400" dirty="0">
              <a:latin typeface="Arial Nova" panose="020B0504020202020204" pitchFamily="34" charset="0"/>
            </a:endParaRPr>
          </a:p>
          <a:p>
            <a:pPr>
              <a:buFont typeface="Wingdings" pitchFamily="2" charset="2"/>
              <a:buChar char="q"/>
            </a:pPr>
            <a:r>
              <a:rPr lang="nb-NO" sz="1400" dirty="0">
                <a:latin typeface="Arial Nova" panose="020B0504020202020204" pitchFamily="34" charset="0"/>
              </a:rPr>
              <a:t>Svar ut de grønne feltene i DPIA-en</a:t>
            </a:r>
          </a:p>
          <a:p>
            <a:pPr>
              <a:buFont typeface="Wingdings" pitchFamily="2" charset="2"/>
              <a:buChar char="q"/>
            </a:pPr>
            <a:r>
              <a:rPr lang="nb-NO" sz="1400" dirty="0">
                <a:latin typeface="Arial Nova" panose="020B0504020202020204" pitchFamily="34" charset="0"/>
              </a:rPr>
              <a:t>Suppler og ferdigstill tabeller med relevante risikoelementer og tilhørende tiltak</a:t>
            </a:r>
          </a:p>
          <a:p>
            <a:pPr>
              <a:buFont typeface="Wingdings" pitchFamily="2" charset="2"/>
              <a:buChar char="q"/>
            </a:pPr>
            <a:r>
              <a:rPr lang="nb-NO" sz="1400" dirty="0">
                <a:latin typeface="Arial Nova" panose="020B0504020202020204" pitchFamily="34" charset="0"/>
              </a:rPr>
              <a:t>Ta stilling til om de enkelte rettighetene er ivaretatt</a:t>
            </a:r>
            <a:endParaRPr lang="nb-NO" sz="1400" dirty="0">
              <a:solidFill>
                <a:srgbClr val="FF0000"/>
              </a:solidFill>
              <a:latin typeface="Arial Nova" panose="020B0504020202020204" pitchFamily="34" charset="0"/>
            </a:endParaRP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4.2 </a:t>
            </a:r>
            <a:r>
              <a:rPr lang="nb-NO" sz="1400" i="1" dirty="0">
                <a:latin typeface="Arial Nova" panose="020B0504020202020204" pitchFamily="34" charset="0"/>
              </a:rPr>
              <a:t>Registrerte rettigheter</a:t>
            </a:r>
          </a:p>
        </p:txBody>
      </p:sp>
      <p:sp>
        <p:nvSpPr>
          <p:cNvPr id="48" name="Tittel 1">
            <a:extLst>
              <a:ext uri="{FF2B5EF4-FFF2-40B4-BE49-F238E27FC236}">
                <a16:creationId xmlns:a16="http://schemas.microsoft.com/office/drawing/2014/main" id="{9BFC8149-0E21-69F2-A01E-999833D3F93F}"/>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Tree>
    <p:extLst>
      <p:ext uri="{BB962C8B-B14F-4D97-AF65-F5344CB8AC3E}">
        <p14:creationId xmlns:p14="http://schemas.microsoft.com/office/powerpoint/2010/main" val="131883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Vinkeltegn 9">
            <a:extLst>
              <a:ext uri="{FF2B5EF4-FFF2-40B4-BE49-F238E27FC236}">
                <a16:creationId xmlns:a16="http://schemas.microsoft.com/office/drawing/2014/main" id="{73F9C2F5-9AAF-FB9D-9956-D217F9C532B9}"/>
              </a:ext>
            </a:extLst>
          </p:cNvPr>
          <p:cNvSpPr/>
          <p:nvPr/>
        </p:nvSpPr>
        <p:spPr>
          <a:xfrm>
            <a:off x="117362" y="672244"/>
            <a:ext cx="3998422"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Personvernprinsippene</a:t>
            </a:r>
          </a:p>
        </p:txBody>
      </p:sp>
      <p:sp>
        <p:nvSpPr>
          <p:cNvPr id="25" name="Vinkeltegn 9">
            <a:extLst>
              <a:ext uri="{FF2B5EF4-FFF2-40B4-BE49-F238E27FC236}">
                <a16:creationId xmlns:a16="http://schemas.microsoft.com/office/drawing/2014/main" id="{F6ACF5EE-0CF9-5FA9-6B86-983E0E23DF5C}"/>
              </a:ext>
            </a:extLst>
          </p:cNvPr>
          <p:cNvSpPr/>
          <p:nvPr/>
        </p:nvSpPr>
        <p:spPr>
          <a:xfrm>
            <a:off x="4096789" y="672244"/>
            <a:ext cx="3998422"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Registrertes rettigheter</a:t>
            </a:r>
          </a:p>
        </p:txBody>
      </p:sp>
      <p:sp>
        <p:nvSpPr>
          <p:cNvPr id="26" name="Vinkeltegn 9">
            <a:extLst>
              <a:ext uri="{FF2B5EF4-FFF2-40B4-BE49-F238E27FC236}">
                <a16:creationId xmlns:a16="http://schemas.microsoft.com/office/drawing/2014/main" id="{1F09BB90-78DA-EF1C-7AD7-6D8003B543C5}"/>
              </a:ext>
            </a:extLst>
          </p:cNvPr>
          <p:cNvSpPr/>
          <p:nvPr/>
        </p:nvSpPr>
        <p:spPr>
          <a:xfrm>
            <a:off x="8076216" y="672244"/>
            <a:ext cx="3998422"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Grunnleggende rettigheter og friheter</a:t>
            </a:r>
          </a:p>
        </p:txBody>
      </p:sp>
      <p:sp>
        <p:nvSpPr>
          <p:cNvPr id="27" name="Vinkeltegn 9">
            <a:extLst>
              <a:ext uri="{FF2B5EF4-FFF2-40B4-BE49-F238E27FC236}">
                <a16:creationId xmlns:a16="http://schemas.microsoft.com/office/drawing/2014/main" id="{278BB56C-E855-B6E3-8D29-6D7582C3FDAD}"/>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28" name="Vinkeltegn 9">
            <a:extLst>
              <a:ext uri="{FF2B5EF4-FFF2-40B4-BE49-F238E27FC236}">
                <a16:creationId xmlns:a16="http://schemas.microsoft.com/office/drawing/2014/main" id="{7FAC353E-69F4-81CB-B077-24A97899894F}"/>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29" name="Vinkeltegn 9">
            <a:extLst>
              <a:ext uri="{FF2B5EF4-FFF2-40B4-BE49-F238E27FC236}">
                <a16:creationId xmlns:a16="http://schemas.microsoft.com/office/drawing/2014/main" id="{662D74BE-6D5E-02FF-CCD0-21AA9213B459}"/>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30" name="Vinkeltegn 9">
            <a:extLst>
              <a:ext uri="{FF2B5EF4-FFF2-40B4-BE49-F238E27FC236}">
                <a16:creationId xmlns:a16="http://schemas.microsoft.com/office/drawing/2014/main" id="{679A240A-6108-8DC0-73C9-6DFE353CFB76}"/>
              </a:ext>
            </a:extLst>
          </p:cNvPr>
          <p:cNvSpPr/>
          <p:nvPr/>
        </p:nvSpPr>
        <p:spPr>
          <a:xfrm>
            <a:off x="8026150"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4. Risiko og tiltak</a:t>
            </a:r>
          </a:p>
        </p:txBody>
      </p:sp>
      <p:sp>
        <p:nvSpPr>
          <p:cNvPr id="31" name="Vinkeltegn 9">
            <a:extLst>
              <a:ext uri="{FF2B5EF4-FFF2-40B4-BE49-F238E27FC236}">
                <a16:creationId xmlns:a16="http://schemas.microsoft.com/office/drawing/2014/main" id="{9D9993B9-5AF7-9CF7-D9A0-70F15140B998}"/>
              </a:ext>
            </a:extLst>
          </p:cNvPr>
          <p:cNvSpPr/>
          <p:nvPr/>
        </p:nvSpPr>
        <p:spPr>
          <a:xfrm>
            <a:off x="10003347"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5. Nødvendighet og rimelighet</a:t>
            </a:r>
          </a:p>
        </p:txBody>
      </p:sp>
      <p:sp>
        <p:nvSpPr>
          <p:cNvPr id="32" name="Vinkeltegn 9">
            <a:extLst>
              <a:ext uri="{FF2B5EF4-FFF2-40B4-BE49-F238E27FC236}">
                <a16:creationId xmlns:a16="http://schemas.microsoft.com/office/drawing/2014/main" id="{D2B92D8A-65AA-3FB0-1BFC-A6119EEB06A5}"/>
              </a:ext>
            </a:extLst>
          </p:cNvPr>
          <p:cNvSpPr/>
          <p:nvPr/>
        </p:nvSpPr>
        <p:spPr>
          <a:xfrm>
            <a:off x="2094559"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1. Vurderinger og anbefalinger</a:t>
            </a:r>
          </a:p>
        </p:txBody>
      </p:sp>
      <p:sp>
        <p:nvSpPr>
          <p:cNvPr id="45" name="Tittel 1">
            <a:extLst>
              <a:ext uri="{FF2B5EF4-FFF2-40B4-BE49-F238E27FC236}">
                <a16:creationId xmlns:a16="http://schemas.microsoft.com/office/drawing/2014/main" id="{9CCF799F-F474-65AE-6BE7-A5103E5A77FF}"/>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46" name="Plassholder for innhold 2">
            <a:extLst>
              <a:ext uri="{FF2B5EF4-FFF2-40B4-BE49-F238E27FC236}">
                <a16:creationId xmlns:a16="http://schemas.microsoft.com/office/drawing/2014/main" id="{6CA91289-CBD3-E700-7934-6BD067BAF99D}"/>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4.3 har vi vurdert hvorvidt de registrertes grunnleggende rettigheter og friheter, slik de fremkommer av artikkel 1 i personvernforordningen, er ivaretatt.</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vurderinger av nødvendighet og proporsjonalitet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 av personvernrisiko (SkoleSec)</a:t>
            </a:r>
            <a:endParaRPr lang="nb-NO" sz="1400" dirty="0">
              <a:latin typeface="Arial Nova" panose="020B0504020202020204" pitchFamily="34" charset="0"/>
            </a:endParaRPr>
          </a:p>
          <a:p>
            <a:pPr>
              <a:buFont typeface="Arial" panose="020B0604020202020204" pitchFamily="34" charset="0"/>
              <a:buChar char="•"/>
            </a:pPr>
            <a:endParaRPr lang="nb-NO" sz="1400" dirty="0">
              <a:latin typeface="Arial Nova" panose="020B0504020202020204" pitchFamily="34" charset="0"/>
            </a:endParaRPr>
          </a:p>
        </p:txBody>
      </p:sp>
      <p:sp>
        <p:nvSpPr>
          <p:cNvPr id="47" name="Plassholder for innhold 4">
            <a:extLst>
              <a:ext uri="{FF2B5EF4-FFF2-40B4-BE49-F238E27FC236}">
                <a16:creationId xmlns:a16="http://schemas.microsoft.com/office/drawing/2014/main" id="{0736D021-1D93-691C-56DB-EEBC24B27604}"/>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det kjent med innholdet i beskrivelse av registrertes rettigheter. Behandlingsansvarlig må supplere og ferdigstille tabellen med relevante risikoelementer og tilhørende tiltak.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4.3 </a:t>
            </a:r>
            <a:r>
              <a:rPr lang="nb-NO" sz="1400" i="1" dirty="0">
                <a:latin typeface="Arial Nova" panose="020B0504020202020204" pitchFamily="34" charset="0"/>
              </a:rPr>
              <a:t>Grunnleggende rettigheter og friheter</a:t>
            </a:r>
            <a:endParaRPr lang="nb-NO" sz="1400" dirty="0">
              <a:latin typeface="Arial Nova" panose="020B0504020202020204" pitchFamily="34" charset="0"/>
            </a:endParaRPr>
          </a:p>
          <a:p>
            <a:pPr>
              <a:buFont typeface="Wingdings" pitchFamily="2" charset="2"/>
              <a:buChar char="q"/>
            </a:pPr>
            <a:r>
              <a:rPr lang="nb-NO" sz="1400" dirty="0">
                <a:latin typeface="Arial Nova" panose="020B0504020202020204" pitchFamily="34" charset="0"/>
              </a:rPr>
              <a:t>Svar ut de grønne feltene i DPIA-en</a:t>
            </a:r>
          </a:p>
          <a:p>
            <a:pPr>
              <a:buFont typeface="Wingdings" pitchFamily="2" charset="2"/>
              <a:buChar char="q"/>
            </a:pPr>
            <a:r>
              <a:rPr lang="nb-NO" sz="1400" dirty="0">
                <a:latin typeface="Arial Nova" panose="020B0504020202020204" pitchFamily="34" charset="0"/>
              </a:rPr>
              <a:t>Suppler og ferdigstill tabeller med relevante risikoelementer og tilhørende tiltak</a:t>
            </a:r>
          </a:p>
          <a:p>
            <a:pPr>
              <a:buFont typeface="Wingdings" pitchFamily="2" charset="2"/>
              <a:buChar char="q"/>
            </a:pPr>
            <a:r>
              <a:rPr lang="nb-NO" sz="1400" dirty="0">
                <a:latin typeface="Arial Nova" panose="020B0504020202020204" pitchFamily="34" charset="0"/>
              </a:rPr>
              <a:t>Ta stilling til om de enkelte rettighetene er ivaretatt</a:t>
            </a:r>
            <a:endParaRPr lang="nb-NO" sz="1400" dirty="0">
              <a:solidFill>
                <a:srgbClr val="FF0000"/>
              </a:solidFill>
              <a:latin typeface="Arial Nova" panose="020B0504020202020204" pitchFamily="34" charset="0"/>
            </a:endParaRP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4.3 </a:t>
            </a:r>
            <a:r>
              <a:rPr lang="nb-NO" sz="1400" i="1" dirty="0">
                <a:latin typeface="Arial Nova" panose="020B0504020202020204" pitchFamily="34" charset="0"/>
              </a:rPr>
              <a:t>Grunnleggende rettigheter og friheter</a:t>
            </a:r>
          </a:p>
        </p:txBody>
      </p:sp>
      <p:sp>
        <p:nvSpPr>
          <p:cNvPr id="48" name="Tittel 1">
            <a:extLst>
              <a:ext uri="{FF2B5EF4-FFF2-40B4-BE49-F238E27FC236}">
                <a16:creationId xmlns:a16="http://schemas.microsoft.com/office/drawing/2014/main" id="{092188A7-A486-16DF-82A0-D68BD75265AB}"/>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Tree>
    <p:extLst>
      <p:ext uri="{BB962C8B-B14F-4D97-AF65-F5344CB8AC3E}">
        <p14:creationId xmlns:p14="http://schemas.microsoft.com/office/powerpoint/2010/main" val="84554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Vinkeltegn 9">
            <a:extLst>
              <a:ext uri="{FF2B5EF4-FFF2-40B4-BE49-F238E27FC236}">
                <a16:creationId xmlns:a16="http://schemas.microsoft.com/office/drawing/2014/main" id="{43138990-3332-5A3C-04D0-FCCDD40A1AA9}"/>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31" name="Vinkeltegn 9">
            <a:extLst>
              <a:ext uri="{FF2B5EF4-FFF2-40B4-BE49-F238E27FC236}">
                <a16:creationId xmlns:a16="http://schemas.microsoft.com/office/drawing/2014/main" id="{E463F2DE-600D-962C-9938-ABA965BBB852}"/>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32" name="Vinkeltegn 9">
            <a:extLst>
              <a:ext uri="{FF2B5EF4-FFF2-40B4-BE49-F238E27FC236}">
                <a16:creationId xmlns:a16="http://schemas.microsoft.com/office/drawing/2014/main" id="{E133FB08-6FF3-3B09-FF18-9A64E8CEECAC}"/>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33" name="Vinkeltegn 9">
            <a:extLst>
              <a:ext uri="{FF2B5EF4-FFF2-40B4-BE49-F238E27FC236}">
                <a16:creationId xmlns:a16="http://schemas.microsoft.com/office/drawing/2014/main" id="{52BB719D-5069-E4EB-B49E-7F3E637242E0}"/>
              </a:ext>
            </a:extLst>
          </p:cNvPr>
          <p:cNvSpPr/>
          <p:nvPr/>
        </p:nvSpPr>
        <p:spPr>
          <a:xfrm>
            <a:off x="8026150"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4. Risiko og tiltak</a:t>
            </a:r>
          </a:p>
        </p:txBody>
      </p:sp>
      <p:sp>
        <p:nvSpPr>
          <p:cNvPr id="34" name="Vinkeltegn 9">
            <a:extLst>
              <a:ext uri="{FF2B5EF4-FFF2-40B4-BE49-F238E27FC236}">
                <a16:creationId xmlns:a16="http://schemas.microsoft.com/office/drawing/2014/main" id="{8ACEEDFB-E8FD-9175-FB52-800FB8E3DF83}"/>
              </a:ext>
            </a:extLst>
          </p:cNvPr>
          <p:cNvSpPr/>
          <p:nvPr/>
        </p:nvSpPr>
        <p:spPr>
          <a:xfrm>
            <a:off x="10003347"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5. Nødvendighet og rimelighet</a:t>
            </a:r>
          </a:p>
        </p:txBody>
      </p:sp>
      <p:sp>
        <p:nvSpPr>
          <p:cNvPr id="35" name="Vinkeltegn 9">
            <a:extLst>
              <a:ext uri="{FF2B5EF4-FFF2-40B4-BE49-F238E27FC236}">
                <a16:creationId xmlns:a16="http://schemas.microsoft.com/office/drawing/2014/main" id="{D4A34E39-8D59-2951-D726-F22E2AA22345}"/>
              </a:ext>
            </a:extLst>
          </p:cNvPr>
          <p:cNvSpPr/>
          <p:nvPr/>
        </p:nvSpPr>
        <p:spPr>
          <a:xfrm>
            <a:off x="2094559"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1. Vurderinger og anbefalinger</a:t>
            </a:r>
          </a:p>
        </p:txBody>
      </p:sp>
      <p:sp>
        <p:nvSpPr>
          <p:cNvPr id="49" name="Tittel 1">
            <a:extLst>
              <a:ext uri="{FF2B5EF4-FFF2-40B4-BE49-F238E27FC236}">
                <a16:creationId xmlns:a16="http://schemas.microsoft.com/office/drawing/2014/main" id="{DEB3214C-6541-E54A-460C-F2F48F8A53B8}"/>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50" name="Plassholder for innhold 2">
            <a:extLst>
              <a:ext uri="{FF2B5EF4-FFF2-40B4-BE49-F238E27FC236}">
                <a16:creationId xmlns:a16="http://schemas.microsoft.com/office/drawing/2014/main" id="{0F2FBDD4-E94F-9780-131B-2EB8CDA9F351}"/>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5.1 har vi vurdert om behandlingsaktiviteten er nødvendig og om den står i et rimelig forhold til formålet med behandlingen.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vurderinger av nødvendighet og proporsjonalitet (SkoleSec)</a:t>
            </a:r>
            <a:endParaRPr lang="nb-NO" sz="1400" dirty="0">
              <a:latin typeface="Arial Nova" panose="020B0504020202020204" pitchFamily="34" charset="0"/>
            </a:endParaRPr>
          </a:p>
        </p:txBody>
      </p:sp>
      <p:sp>
        <p:nvSpPr>
          <p:cNvPr id="51" name="Plassholder for innhold 4">
            <a:extLst>
              <a:ext uri="{FF2B5EF4-FFF2-40B4-BE49-F238E27FC236}">
                <a16:creationId xmlns:a16="http://schemas.microsoft.com/office/drawing/2014/main" id="{18F0D8DE-83AF-1FF7-AA0B-AB9A108FA7A3}"/>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det kjent med innholdet i nødvendighetsvurderingen. Den enkelte kommune må ta stilling til om de er enige med vurderingene.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5.1 </a:t>
            </a:r>
            <a:r>
              <a:rPr lang="nb-NO" sz="1400" i="1" dirty="0">
                <a:latin typeface="Arial Nova" panose="020B0504020202020204" pitchFamily="34" charset="0"/>
              </a:rPr>
              <a:t>Nødvendighet</a:t>
            </a:r>
            <a:endParaRPr lang="nb-NO" sz="1400" dirty="0">
              <a:latin typeface="Arial Nova" panose="020B0504020202020204" pitchFamily="34" charset="0"/>
            </a:endParaRPr>
          </a:p>
          <a:p>
            <a:pPr>
              <a:buFont typeface="Wingdings" pitchFamily="2" charset="2"/>
              <a:buChar char="q"/>
            </a:pPr>
            <a:r>
              <a:rPr lang="nb-NO" sz="1400" dirty="0">
                <a:latin typeface="Arial Nova" panose="020B0504020202020204" pitchFamily="34" charset="0"/>
              </a:rPr>
              <a:t>Svar ut de grønne feltene i DPIA-en</a:t>
            </a:r>
          </a:p>
          <a:p>
            <a:pPr>
              <a:buFont typeface="Wingdings" pitchFamily="2" charset="2"/>
              <a:buChar char="q"/>
            </a:pPr>
            <a:r>
              <a:rPr lang="nb-NO" sz="1400" dirty="0">
                <a:latin typeface="Arial Nova" panose="020B0504020202020204" pitchFamily="34" charset="0"/>
              </a:rPr>
              <a:t>Ta stilling til om behandlingen er nødvendig og om den står i et rimelig forhold til formålet.</a:t>
            </a:r>
            <a:endParaRPr lang="nb-NO" sz="1400" dirty="0">
              <a:solidFill>
                <a:srgbClr val="FF0000"/>
              </a:solidFill>
              <a:latin typeface="Arial Nova" panose="020B0504020202020204" pitchFamily="34" charset="0"/>
            </a:endParaRP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5.1 </a:t>
            </a:r>
            <a:r>
              <a:rPr lang="nb-NO" sz="1400" i="1" dirty="0">
                <a:latin typeface="Arial Nova" panose="020B0504020202020204" pitchFamily="34" charset="0"/>
              </a:rPr>
              <a:t>Nødvendighet</a:t>
            </a:r>
            <a:r>
              <a:rPr lang="nb-NO" sz="1400" dirty="0">
                <a:latin typeface="Arial Nova" panose="020B0504020202020204" pitchFamily="34" charset="0"/>
              </a:rPr>
              <a:t> </a:t>
            </a:r>
          </a:p>
        </p:txBody>
      </p:sp>
      <p:sp>
        <p:nvSpPr>
          <p:cNvPr id="52" name="Tittel 1">
            <a:extLst>
              <a:ext uri="{FF2B5EF4-FFF2-40B4-BE49-F238E27FC236}">
                <a16:creationId xmlns:a16="http://schemas.microsoft.com/office/drawing/2014/main" id="{CB5130A5-7AF0-0D22-42BA-8FD06E51690E}"/>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3" name="Vinkeltegn 9">
            <a:extLst>
              <a:ext uri="{FF2B5EF4-FFF2-40B4-BE49-F238E27FC236}">
                <a16:creationId xmlns:a16="http://schemas.microsoft.com/office/drawing/2014/main" id="{A3D91C92-DB44-E3A0-6331-E9284A925A35}"/>
              </a:ext>
            </a:extLst>
          </p:cNvPr>
          <p:cNvSpPr/>
          <p:nvPr/>
        </p:nvSpPr>
        <p:spPr>
          <a:xfrm>
            <a:off x="117361" y="662719"/>
            <a:ext cx="5931591"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nb-NO" sz="1000">
                <a:solidFill>
                  <a:prstClr val="white"/>
                </a:solidFill>
                <a:latin typeface="Arial Nova" panose="020B0504020202020204" pitchFamily="34" charset="0"/>
              </a:rPr>
              <a:t>Er behandlingsaktiviteten nødvendig?</a:t>
            </a:r>
          </a:p>
        </p:txBody>
      </p:sp>
      <p:sp>
        <p:nvSpPr>
          <p:cNvPr id="4" name="Vinkeltegn 9">
            <a:extLst>
              <a:ext uri="{FF2B5EF4-FFF2-40B4-BE49-F238E27FC236}">
                <a16:creationId xmlns:a16="http://schemas.microsoft.com/office/drawing/2014/main" id="{C4612162-ED86-9C7E-4A0D-046970EE683D}"/>
              </a:ext>
            </a:extLst>
          </p:cNvPr>
          <p:cNvSpPr/>
          <p:nvPr/>
        </p:nvSpPr>
        <p:spPr>
          <a:xfrm>
            <a:off x="6048952" y="662719"/>
            <a:ext cx="6025686"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nb-NO" sz="1000" b="1">
                <a:solidFill>
                  <a:srgbClr val="17375E"/>
                </a:solidFill>
                <a:latin typeface="Arial Nova" panose="020B0504020202020204" pitchFamily="34" charset="0"/>
              </a:rPr>
              <a:t>Er behandlingsaktiviteten proporsjonal og rimelig?</a:t>
            </a:r>
          </a:p>
        </p:txBody>
      </p:sp>
    </p:spTree>
    <p:extLst>
      <p:ext uri="{BB962C8B-B14F-4D97-AF65-F5344CB8AC3E}">
        <p14:creationId xmlns:p14="http://schemas.microsoft.com/office/powerpoint/2010/main" val="756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Vinkeltegn 9">
            <a:extLst>
              <a:ext uri="{FF2B5EF4-FFF2-40B4-BE49-F238E27FC236}">
                <a16:creationId xmlns:a16="http://schemas.microsoft.com/office/drawing/2014/main" id="{B6BC196D-601B-B1C6-F4C2-43F273590C4B}"/>
              </a:ext>
            </a:extLst>
          </p:cNvPr>
          <p:cNvSpPr/>
          <p:nvPr/>
        </p:nvSpPr>
        <p:spPr>
          <a:xfrm>
            <a:off x="117361" y="662719"/>
            <a:ext cx="5931591" cy="289290"/>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rPr>
              <a:t>Er behandlingsaktiviteten nødvendig?</a:t>
            </a:r>
          </a:p>
        </p:txBody>
      </p:sp>
      <p:sp>
        <p:nvSpPr>
          <p:cNvPr id="30" name="Vinkeltegn 9">
            <a:extLst>
              <a:ext uri="{FF2B5EF4-FFF2-40B4-BE49-F238E27FC236}">
                <a16:creationId xmlns:a16="http://schemas.microsoft.com/office/drawing/2014/main" id="{C5245612-2C9B-A20D-C72D-406E3501D7FF}"/>
              </a:ext>
            </a:extLst>
          </p:cNvPr>
          <p:cNvSpPr/>
          <p:nvPr/>
        </p:nvSpPr>
        <p:spPr>
          <a:xfrm>
            <a:off x="6048952" y="662719"/>
            <a:ext cx="6025686" cy="289290"/>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Er behandlingsaktiviteten proporsjonal og rimelig?</a:t>
            </a:r>
          </a:p>
        </p:txBody>
      </p:sp>
      <p:sp>
        <p:nvSpPr>
          <p:cNvPr id="31" name="Vinkeltegn 9">
            <a:extLst>
              <a:ext uri="{FF2B5EF4-FFF2-40B4-BE49-F238E27FC236}">
                <a16:creationId xmlns:a16="http://schemas.microsoft.com/office/drawing/2014/main" id="{EE28C319-201C-7C51-AF21-3DACE0AD84E1}"/>
              </a:ext>
            </a:extLst>
          </p:cNvPr>
          <p:cNvSpPr/>
          <p:nvPr/>
        </p:nvSpPr>
        <p:spPr>
          <a:xfrm>
            <a:off x="4071756"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2. Organisering</a:t>
            </a:r>
          </a:p>
        </p:txBody>
      </p:sp>
      <p:sp>
        <p:nvSpPr>
          <p:cNvPr id="32" name="Vinkeltegn 9">
            <a:extLst>
              <a:ext uri="{FF2B5EF4-FFF2-40B4-BE49-F238E27FC236}">
                <a16:creationId xmlns:a16="http://schemas.microsoft.com/office/drawing/2014/main" id="{3B7F141A-93AA-3EF5-C50A-A3E96DA09AF0}"/>
              </a:ext>
            </a:extLst>
          </p:cNvPr>
          <p:cNvSpPr/>
          <p:nvPr/>
        </p:nvSpPr>
        <p:spPr>
          <a:xfrm>
            <a:off x="117362"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33" name="Vinkeltegn 9">
            <a:extLst>
              <a:ext uri="{FF2B5EF4-FFF2-40B4-BE49-F238E27FC236}">
                <a16:creationId xmlns:a16="http://schemas.microsoft.com/office/drawing/2014/main" id="{7F6A619B-4191-2512-57A1-A4072A6CE578}"/>
              </a:ext>
            </a:extLst>
          </p:cNvPr>
          <p:cNvSpPr/>
          <p:nvPr/>
        </p:nvSpPr>
        <p:spPr>
          <a:xfrm>
            <a:off x="6048953"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3. Behandlings-aktiviteter</a:t>
            </a:r>
          </a:p>
        </p:txBody>
      </p:sp>
      <p:sp>
        <p:nvSpPr>
          <p:cNvPr id="34" name="Vinkeltegn 9">
            <a:extLst>
              <a:ext uri="{FF2B5EF4-FFF2-40B4-BE49-F238E27FC236}">
                <a16:creationId xmlns:a16="http://schemas.microsoft.com/office/drawing/2014/main" id="{1A826611-85F6-B197-CF65-2752331B3E2C}"/>
              </a:ext>
            </a:extLst>
          </p:cNvPr>
          <p:cNvSpPr/>
          <p:nvPr/>
        </p:nvSpPr>
        <p:spPr>
          <a:xfrm>
            <a:off x="8026150"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4. Risiko og tiltak</a:t>
            </a:r>
          </a:p>
        </p:txBody>
      </p:sp>
      <p:sp>
        <p:nvSpPr>
          <p:cNvPr id="35" name="Vinkeltegn 9">
            <a:extLst>
              <a:ext uri="{FF2B5EF4-FFF2-40B4-BE49-F238E27FC236}">
                <a16:creationId xmlns:a16="http://schemas.microsoft.com/office/drawing/2014/main" id="{CF6E7C87-F12B-7BC2-2AFF-6DAE6B64622D}"/>
              </a:ext>
            </a:extLst>
          </p:cNvPr>
          <p:cNvSpPr/>
          <p:nvPr/>
        </p:nvSpPr>
        <p:spPr>
          <a:xfrm>
            <a:off x="10003347" y="120772"/>
            <a:ext cx="2071291" cy="46455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5. Nødvendighet og rimelighet</a:t>
            </a:r>
          </a:p>
        </p:txBody>
      </p:sp>
      <p:sp>
        <p:nvSpPr>
          <p:cNvPr id="36" name="Vinkeltegn 9">
            <a:extLst>
              <a:ext uri="{FF2B5EF4-FFF2-40B4-BE49-F238E27FC236}">
                <a16:creationId xmlns:a16="http://schemas.microsoft.com/office/drawing/2014/main" id="{8EF99E64-BED2-B347-E63B-F81ED9063B3E}"/>
              </a:ext>
            </a:extLst>
          </p:cNvPr>
          <p:cNvSpPr/>
          <p:nvPr/>
        </p:nvSpPr>
        <p:spPr>
          <a:xfrm>
            <a:off x="2094559" y="120772"/>
            <a:ext cx="2071291" cy="46455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1. Vurderinger og anbefalinger</a:t>
            </a:r>
          </a:p>
        </p:txBody>
      </p:sp>
      <p:sp>
        <p:nvSpPr>
          <p:cNvPr id="49" name="Tittel 1">
            <a:extLst>
              <a:ext uri="{FF2B5EF4-FFF2-40B4-BE49-F238E27FC236}">
                <a16:creationId xmlns:a16="http://schemas.microsoft.com/office/drawing/2014/main" id="{12736B7C-78DA-8754-D173-F2CF94B09CE9}"/>
              </a:ext>
            </a:extLst>
          </p:cNvPr>
          <p:cNvSpPr>
            <a:spLocks noGrp="1"/>
          </p:cNvSpPr>
          <p:nvPr>
            <p:ph type="title"/>
          </p:nvPr>
        </p:nvSpPr>
        <p:spPr>
          <a:xfrm>
            <a:off x="345194" y="1102192"/>
            <a:ext cx="5527241" cy="546440"/>
          </a:xfrm>
        </p:spPr>
        <p:txBody>
          <a:bodyPr>
            <a:normAutofit/>
          </a:bodyPr>
          <a:lstStyle/>
          <a:p>
            <a:r>
              <a:rPr lang="nb-NO" sz="2400">
                <a:latin typeface="Arial Nova" panose="020B0504020202020204" pitchFamily="34" charset="0"/>
              </a:rPr>
              <a:t>Hva har vi gjort?</a:t>
            </a:r>
          </a:p>
        </p:txBody>
      </p:sp>
      <p:sp>
        <p:nvSpPr>
          <p:cNvPr id="50" name="Plassholder for innhold 2">
            <a:extLst>
              <a:ext uri="{FF2B5EF4-FFF2-40B4-BE49-F238E27FC236}">
                <a16:creationId xmlns:a16="http://schemas.microsoft.com/office/drawing/2014/main" id="{A6D762D7-1C45-CBFE-7290-2F2C262F5C48}"/>
              </a:ext>
            </a:extLst>
          </p:cNvPr>
          <p:cNvSpPr>
            <a:spLocks noGrp="1"/>
          </p:cNvSpPr>
          <p:nvPr>
            <p:ph sz="half" idx="1"/>
          </p:nvPr>
        </p:nvSpPr>
        <p:spPr>
          <a:xfrm>
            <a:off x="345057" y="1786652"/>
            <a:ext cx="5522343" cy="4121556"/>
          </a:xfrm>
        </p:spPr>
        <p:txBody>
          <a:bodyPr>
            <a:normAutofit/>
          </a:bodyPr>
          <a:lstStyle/>
          <a:p>
            <a:pPr marL="0" indent="0">
              <a:buNone/>
            </a:pPr>
            <a:r>
              <a:rPr lang="nb-NO" sz="1400" dirty="0">
                <a:latin typeface="Arial Nova" panose="020B0504020202020204" pitchFamily="34" charset="0"/>
              </a:rPr>
              <a:t>I kapittel 5.2 har vi vurdert om det er et rimelig forhold mellom inngrepet som gjøres i personvernet og de fordelene som oppnås ved behandlingen.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Arbeidsgruppen vurderer at behandlingen i </a:t>
            </a:r>
            <a:r>
              <a:rPr lang="nb-NO" sz="1400" dirty="0" err="1">
                <a:latin typeface="Arial Nova" panose="020B0504020202020204" pitchFamily="34" charset="0"/>
              </a:rPr>
              <a:t>Learny</a:t>
            </a:r>
            <a:r>
              <a:rPr lang="nb-NO" sz="1400" dirty="0">
                <a:latin typeface="Arial Nova" panose="020B0504020202020204" pitchFamily="34" charset="0"/>
              </a:rPr>
              <a:t> for elever kan være proporsjonal og rimelig, dersom de foreslåtte tiltakene implementeres. I </a:t>
            </a:r>
            <a:r>
              <a:rPr lang="nb-NO" sz="1400" dirty="0" err="1">
                <a:latin typeface="Arial Nova" panose="020B0504020202020204" pitchFamily="34" charset="0"/>
              </a:rPr>
              <a:t>Learny</a:t>
            </a:r>
            <a:r>
              <a:rPr lang="nb-NO" sz="1400" dirty="0">
                <a:latin typeface="Arial Nova" panose="020B0504020202020204" pitchFamily="34" charset="0"/>
              </a:rPr>
              <a:t> for lærer kan behandlingsaktiviteten være uproporsjonal og urimelig dersom de foreslåtte tiltakene ikke implementeres. </a:t>
            </a:r>
          </a:p>
          <a:p>
            <a:pPr marL="0" indent="0">
              <a:buNone/>
            </a:pPr>
            <a:br>
              <a:rPr lang="nb-NO" sz="1400" dirty="0">
                <a:latin typeface="Arial Nova" panose="020B0504020202020204" pitchFamily="34" charset="0"/>
              </a:rPr>
            </a:b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Gjennomføring av DPIA – vurderinger av nødvendighet og proporsjonalitet (SkoleSec)</a:t>
            </a:r>
            <a:endParaRPr lang="nb-NO" sz="1400" dirty="0">
              <a:latin typeface="Arial Nova" panose="020B0504020202020204" pitchFamily="34" charset="0"/>
            </a:endParaRPr>
          </a:p>
          <a:p>
            <a:pPr>
              <a:buFont typeface="Arial" panose="020B0604020202020204" pitchFamily="34" charset="0"/>
              <a:buChar char="•"/>
            </a:pPr>
            <a:endParaRPr lang="nb-NO" sz="1400" dirty="0">
              <a:latin typeface="Arial Nova" panose="020B0504020202020204" pitchFamily="34" charset="0"/>
            </a:endParaRPr>
          </a:p>
        </p:txBody>
      </p:sp>
      <p:sp>
        <p:nvSpPr>
          <p:cNvPr id="51" name="Plassholder for innhold 4">
            <a:extLst>
              <a:ext uri="{FF2B5EF4-FFF2-40B4-BE49-F238E27FC236}">
                <a16:creationId xmlns:a16="http://schemas.microsoft.com/office/drawing/2014/main" id="{D2B6D9ED-DD26-E986-02CF-96F26EFD6699}"/>
              </a:ext>
            </a:extLst>
          </p:cNvPr>
          <p:cNvSpPr>
            <a:spLocks noGrp="1"/>
          </p:cNvSpPr>
          <p:nvPr>
            <p:ph sz="half" idx="2"/>
          </p:nvPr>
        </p:nvSpPr>
        <p:spPr>
          <a:xfrm>
            <a:off x="6319567" y="1786652"/>
            <a:ext cx="5522343" cy="4121556"/>
          </a:xfrm>
        </p:spPr>
        <p:txBody>
          <a:bodyPr>
            <a:normAutofit/>
          </a:bodyPr>
          <a:lstStyle/>
          <a:p>
            <a:pPr marL="0" indent="0">
              <a:buNone/>
            </a:pPr>
            <a:r>
              <a:rPr lang="nb-NO" sz="1400" dirty="0">
                <a:latin typeface="Arial Nova" panose="020B0504020202020204" pitchFamily="34" charset="0"/>
              </a:rPr>
              <a:t>Gjør det kjent med innholdet i vurderingen av proporsjonalitet og rimelighet. Behandlingsansvarlig må vurdere inngripen i personvernet sett i lys av de fordelene som oppnås lokalt. Merk at fordelene skal være knyttet til de legitime formålene.</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Gjør deg kjent med innholdet i kapittel 5.2 </a:t>
            </a:r>
            <a:r>
              <a:rPr lang="nb-NO" sz="1400" i="1" dirty="0">
                <a:latin typeface="Arial Nova" panose="020B0504020202020204" pitchFamily="34" charset="0"/>
              </a:rPr>
              <a:t>Proporsjonalitet og rimelighet</a:t>
            </a:r>
            <a:endParaRPr lang="nb-NO" sz="1400" dirty="0">
              <a:latin typeface="Arial Nova" panose="020B0504020202020204" pitchFamily="34" charset="0"/>
            </a:endParaRPr>
          </a:p>
          <a:p>
            <a:pPr>
              <a:buFont typeface="Wingdings" pitchFamily="2" charset="2"/>
              <a:buChar char="q"/>
            </a:pPr>
            <a:r>
              <a:rPr lang="nb-NO" sz="1400" dirty="0">
                <a:latin typeface="Arial Nova" panose="020B0504020202020204" pitchFamily="34" charset="0"/>
              </a:rPr>
              <a:t>Svar ut de grønne feltene i DPIA-en</a:t>
            </a:r>
          </a:p>
          <a:p>
            <a:pPr>
              <a:buFont typeface="Wingdings" pitchFamily="2" charset="2"/>
              <a:buChar char="q"/>
            </a:pPr>
            <a:r>
              <a:rPr lang="nb-NO" sz="1400" dirty="0">
                <a:latin typeface="Arial Nova" panose="020B0504020202020204" pitchFamily="34" charset="0"/>
              </a:rPr>
              <a:t>Ta stilling til om behandlingen er nødvendig og om den står i et rimelig forhold til formålet.</a:t>
            </a:r>
            <a:endParaRPr lang="nb-NO" sz="1400" dirty="0">
              <a:solidFill>
                <a:srgbClr val="FF0000"/>
              </a:solidFill>
              <a:latin typeface="Arial Nova" panose="020B0504020202020204" pitchFamily="34" charset="0"/>
            </a:endParaRP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5.2 </a:t>
            </a:r>
            <a:r>
              <a:rPr lang="nb-NO" sz="1400" i="1" dirty="0">
                <a:latin typeface="Arial Nova" panose="020B0504020202020204" pitchFamily="34" charset="0"/>
              </a:rPr>
              <a:t>Proporsjonalitet og rimelighet</a:t>
            </a:r>
          </a:p>
          <a:p>
            <a:pPr marL="0" indent="0">
              <a:buNone/>
            </a:pPr>
            <a:endParaRPr lang="nb-NO" sz="1400" dirty="0">
              <a:latin typeface="Arial Nova" panose="020B0504020202020204" pitchFamily="34" charset="0"/>
            </a:endParaRPr>
          </a:p>
        </p:txBody>
      </p:sp>
      <p:sp>
        <p:nvSpPr>
          <p:cNvPr id="52" name="Tittel 1">
            <a:extLst>
              <a:ext uri="{FF2B5EF4-FFF2-40B4-BE49-F238E27FC236}">
                <a16:creationId xmlns:a16="http://schemas.microsoft.com/office/drawing/2014/main" id="{8419939B-5DA6-442C-5697-B88096D125FA}"/>
              </a:ext>
            </a:extLst>
          </p:cNvPr>
          <p:cNvSpPr txBox="1">
            <a:spLocks/>
          </p:cNvSpPr>
          <p:nvPr/>
        </p:nvSpPr>
        <p:spPr>
          <a:xfrm>
            <a:off x="6312473" y="11021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Tree>
    <p:extLst>
      <p:ext uri="{BB962C8B-B14F-4D97-AF65-F5344CB8AC3E}">
        <p14:creationId xmlns:p14="http://schemas.microsoft.com/office/powerpoint/2010/main" val="41430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nkeltegn 9">
            <a:extLst>
              <a:ext uri="{FF2B5EF4-FFF2-40B4-BE49-F238E27FC236}">
                <a16:creationId xmlns:a16="http://schemas.microsoft.com/office/drawing/2014/main" id="{FDE98353-05A5-7DE3-4F8F-2EA04D75EC53}"/>
              </a:ext>
            </a:extLst>
          </p:cNvPr>
          <p:cNvSpPr/>
          <p:nvPr/>
        </p:nvSpPr>
        <p:spPr>
          <a:xfrm>
            <a:off x="1548242" y="130005"/>
            <a:ext cx="1871017" cy="54644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Kap.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Innledning</a:t>
            </a:r>
          </a:p>
        </p:txBody>
      </p:sp>
      <p:sp>
        <p:nvSpPr>
          <p:cNvPr id="2" name="Tittel 1">
            <a:extLst>
              <a:ext uri="{FF2B5EF4-FFF2-40B4-BE49-F238E27FC236}">
                <a16:creationId xmlns:a16="http://schemas.microsoft.com/office/drawing/2014/main" id="{30FF0688-538F-72EF-14F4-56A8158E0E14}"/>
              </a:ext>
            </a:extLst>
          </p:cNvPr>
          <p:cNvSpPr>
            <a:spLocks noGrp="1"/>
          </p:cNvSpPr>
          <p:nvPr>
            <p:ph type="title"/>
          </p:nvPr>
        </p:nvSpPr>
        <p:spPr>
          <a:xfrm>
            <a:off x="345194" y="835492"/>
            <a:ext cx="5527241" cy="546440"/>
          </a:xfrm>
        </p:spPr>
        <p:txBody>
          <a:bodyPr>
            <a:normAutofit/>
          </a:bodyPr>
          <a:lstStyle/>
          <a:p>
            <a:r>
              <a:rPr lang="nb-NO" sz="2400">
                <a:latin typeface="Arial Nova" panose="020B0504020202020204" pitchFamily="34" charset="0"/>
              </a:rPr>
              <a:t>Hva har vi gjort?</a:t>
            </a:r>
          </a:p>
        </p:txBody>
      </p:sp>
      <p:sp>
        <p:nvSpPr>
          <p:cNvPr id="3" name="Plassholder for innhold 2">
            <a:extLst>
              <a:ext uri="{FF2B5EF4-FFF2-40B4-BE49-F238E27FC236}">
                <a16:creationId xmlns:a16="http://schemas.microsoft.com/office/drawing/2014/main" id="{3C5C44B7-DDFE-6438-1A1D-1F9900950578}"/>
              </a:ext>
            </a:extLst>
          </p:cNvPr>
          <p:cNvSpPr>
            <a:spLocks noGrp="1"/>
          </p:cNvSpPr>
          <p:nvPr>
            <p:ph sz="half" idx="1"/>
          </p:nvPr>
        </p:nvSpPr>
        <p:spPr>
          <a:xfrm>
            <a:off x="345057" y="1519952"/>
            <a:ext cx="5522343" cy="4502556"/>
          </a:xfrm>
        </p:spPr>
        <p:txBody>
          <a:bodyPr>
            <a:normAutofit/>
          </a:bodyPr>
          <a:lstStyle/>
          <a:p>
            <a:pPr marL="0" indent="0">
              <a:buNone/>
            </a:pPr>
            <a:r>
              <a:rPr lang="nb-NO" sz="1400" dirty="0">
                <a:latin typeface="Arial Nova" panose="020B0504020202020204" pitchFamily="34" charset="0"/>
              </a:rPr>
              <a:t>I kapittel 1 forklarer vi hva kunstig intelligens (KI) er, og hvordan KI i dag implementeres i digitale læringsressurser for å oppnå opplæringens formål. Vi forklarer hvordan bruk av teknologien kan medføre risikoer og mulige negative konsekvenser for personopplysningsvernet og øvrige rettigheter for friheter.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Ordliste for kunstig intelligens (Teknologirådet)</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3"/>
              </a:rPr>
              <a:t>Veiledning for ansvarlig bruk og utvikling av kunstig intelligens (</a:t>
            </a:r>
            <a:r>
              <a:rPr lang="nb-NO" sz="1400" dirty="0" err="1">
                <a:latin typeface="Arial Nova" panose="020B0504020202020204" pitchFamily="34" charset="0"/>
                <a:hlinkClick r:id="rId3"/>
              </a:rPr>
              <a:t>Digdir</a:t>
            </a:r>
            <a:r>
              <a:rPr lang="nb-NO" sz="1400" dirty="0">
                <a:latin typeface="Arial Nova" panose="020B0504020202020204" pitchFamily="34" charset="0"/>
                <a:hlinkClick r:id="rId3"/>
              </a:rPr>
              <a:t>)</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4"/>
              </a:rPr>
              <a:t>Kunstig intelligens i skolen (Utdanningsdirektoratet)</a:t>
            </a:r>
            <a:endParaRPr lang="nb-NO" sz="1400" dirty="0">
              <a:latin typeface="Arial Nova" panose="020B0504020202020204" pitchFamily="34" charset="0"/>
            </a:endParaRPr>
          </a:p>
        </p:txBody>
      </p:sp>
      <p:sp>
        <p:nvSpPr>
          <p:cNvPr id="5" name="Plassholder for innhold 4">
            <a:extLst>
              <a:ext uri="{FF2B5EF4-FFF2-40B4-BE49-F238E27FC236}">
                <a16:creationId xmlns:a16="http://schemas.microsoft.com/office/drawing/2014/main" id="{463D2F31-8C54-CC96-1762-E33F62294A17}"/>
              </a:ext>
            </a:extLst>
          </p:cNvPr>
          <p:cNvSpPr>
            <a:spLocks noGrp="1"/>
          </p:cNvSpPr>
          <p:nvPr>
            <p:ph sz="half" idx="2"/>
          </p:nvPr>
        </p:nvSpPr>
        <p:spPr>
          <a:xfrm>
            <a:off x="6319567" y="1519952"/>
            <a:ext cx="5522343" cy="4502556"/>
          </a:xfrm>
        </p:spPr>
        <p:txBody>
          <a:bodyPr>
            <a:normAutofit/>
          </a:bodyPr>
          <a:lstStyle/>
          <a:p>
            <a:pPr marL="0" indent="0">
              <a:buNone/>
            </a:pPr>
            <a:r>
              <a:rPr lang="nb-NO" sz="1400">
                <a:latin typeface="Arial Nova" panose="020B0504020202020204" pitchFamily="34" charset="0"/>
              </a:rPr>
              <a:t>I kapittel 1 er det tilstrekkelig at du leser gjennom teksten, og at du eventuelt ser nærmere på ressurssidene fra Teknologirådet, </a:t>
            </a:r>
            <a:r>
              <a:rPr lang="nb-NO" sz="1400" err="1">
                <a:latin typeface="Arial Nova" panose="020B0504020202020204" pitchFamily="34" charset="0"/>
              </a:rPr>
              <a:t>Digdir</a:t>
            </a:r>
            <a:r>
              <a:rPr lang="nb-NO" sz="1400">
                <a:latin typeface="Arial Nova" panose="020B0504020202020204" pitchFamily="34" charset="0"/>
              </a:rPr>
              <a:t> og Udir dersom du har behov for å forstå mer om hva kunstig intelligens er.</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Sjekkliste </a:t>
            </a:r>
          </a:p>
          <a:p>
            <a:pPr>
              <a:buFont typeface="Wingdings" pitchFamily="2" charset="2"/>
              <a:buChar char="q"/>
            </a:pPr>
            <a:r>
              <a:rPr lang="nb-NO" sz="1400">
                <a:latin typeface="Arial Nova" panose="020B0504020202020204" pitchFamily="34" charset="0"/>
              </a:rPr>
              <a:t>Les kapittel 1</a:t>
            </a:r>
          </a:p>
          <a:p>
            <a:pPr>
              <a:buFont typeface="Wingdings" pitchFamily="2" charset="2"/>
              <a:buChar char="q"/>
            </a:pPr>
            <a:r>
              <a:rPr lang="nb-NO" sz="1400">
                <a:latin typeface="Arial Nova" panose="020B0504020202020204" pitchFamily="34" charset="0"/>
              </a:rPr>
              <a:t>Gjør deg kjent med ressursene fra Teknologirådet og </a:t>
            </a:r>
            <a:r>
              <a:rPr lang="nb-NO" sz="1400" err="1">
                <a:latin typeface="Arial Nova" panose="020B0504020202020204" pitchFamily="34" charset="0"/>
              </a:rPr>
              <a:t>Digdir</a:t>
            </a:r>
            <a:r>
              <a:rPr lang="nb-NO" sz="1400">
                <a:latin typeface="Arial Nova" panose="020B0504020202020204" pitchFamily="34" charset="0"/>
              </a:rPr>
              <a:t> om kunstig intelligens dersom du har behov for dette</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Kvitter ut:</a:t>
            </a:r>
          </a:p>
          <a:p>
            <a:pPr>
              <a:buFont typeface="Wingdings" pitchFamily="2" charset="2"/>
              <a:buChar char="q"/>
            </a:pPr>
            <a:r>
              <a:rPr lang="nb-NO" sz="1400">
                <a:latin typeface="Arial Nova" panose="020B0504020202020204" pitchFamily="34" charset="0"/>
              </a:rPr>
              <a:t>Jeg har lest og forstått innholdet i kapittel 1</a:t>
            </a:r>
          </a:p>
          <a:p>
            <a:pPr>
              <a:buFont typeface="Wingdings" pitchFamily="2" charset="2"/>
              <a:buChar char="q"/>
            </a:pPr>
            <a:r>
              <a:rPr lang="nb-NO" sz="1400">
                <a:latin typeface="Arial Nova" panose="020B0504020202020204" pitchFamily="34" charset="0"/>
              </a:rPr>
              <a:t>Dette trenger jeg å lære mer om</a:t>
            </a:r>
          </a:p>
          <a:p>
            <a:pPr marL="0" indent="0">
              <a:buNone/>
            </a:pPr>
            <a:endParaRPr lang="nb-NO" sz="1400">
              <a:latin typeface="Arial Nova" panose="020B0504020202020204" pitchFamily="34" charset="0"/>
            </a:endParaRPr>
          </a:p>
        </p:txBody>
      </p:sp>
      <p:sp>
        <p:nvSpPr>
          <p:cNvPr id="13" name="Vinkeltegn 9">
            <a:extLst>
              <a:ext uri="{FF2B5EF4-FFF2-40B4-BE49-F238E27FC236}">
                <a16:creationId xmlns:a16="http://schemas.microsoft.com/office/drawing/2014/main" id="{2FC07AF3-9EBB-0AFE-9D11-4FE7D3BE1012}"/>
              </a:ext>
            </a:extLst>
          </p:cNvPr>
          <p:cNvSpPr/>
          <p:nvPr/>
        </p:nvSpPr>
        <p:spPr>
          <a:xfrm>
            <a:off x="345057" y="130004"/>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6" name="Tittel 1">
            <a:extLst>
              <a:ext uri="{FF2B5EF4-FFF2-40B4-BE49-F238E27FC236}">
                <a16:creationId xmlns:a16="http://schemas.microsoft.com/office/drawing/2014/main" id="{790F5167-02DE-CA5C-56C3-51771F274946}"/>
              </a:ext>
            </a:extLst>
          </p:cNvPr>
          <p:cNvSpPr txBox="1">
            <a:spLocks/>
          </p:cNvSpPr>
          <p:nvPr/>
        </p:nvSpPr>
        <p:spPr>
          <a:xfrm>
            <a:off x="6312473" y="8354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7" name="Vinkeltegn 9">
            <a:extLst>
              <a:ext uri="{FF2B5EF4-FFF2-40B4-BE49-F238E27FC236}">
                <a16:creationId xmlns:a16="http://schemas.microsoft.com/office/drawing/2014/main" id="{899638F5-57E0-9DC3-8505-17F9230F0396}"/>
              </a:ext>
            </a:extLst>
          </p:cNvPr>
          <p:cNvSpPr/>
          <p:nvPr/>
        </p:nvSpPr>
        <p:spPr>
          <a:xfrm>
            <a:off x="3372834"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2</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8" name="Vinkeltegn 9">
            <a:extLst>
              <a:ext uri="{FF2B5EF4-FFF2-40B4-BE49-F238E27FC236}">
                <a16:creationId xmlns:a16="http://schemas.microsoft.com/office/drawing/2014/main" id="{00F892A3-3EF7-AD97-5A79-388397F3D86F}"/>
              </a:ext>
            </a:extLst>
          </p:cNvPr>
          <p:cNvSpPr/>
          <p:nvPr/>
        </p:nvSpPr>
        <p:spPr>
          <a:xfrm>
            <a:off x="457601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3</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9" name="Vinkeltegn 9">
            <a:extLst>
              <a:ext uri="{FF2B5EF4-FFF2-40B4-BE49-F238E27FC236}">
                <a16:creationId xmlns:a16="http://schemas.microsoft.com/office/drawing/2014/main" id="{5799D665-4EE4-7C3C-BC1E-C5D3E60C1AB3}"/>
              </a:ext>
            </a:extLst>
          </p:cNvPr>
          <p:cNvSpPr/>
          <p:nvPr/>
        </p:nvSpPr>
        <p:spPr>
          <a:xfrm>
            <a:off x="5779204"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4</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0" name="Vinkeltegn 9">
            <a:extLst>
              <a:ext uri="{FF2B5EF4-FFF2-40B4-BE49-F238E27FC236}">
                <a16:creationId xmlns:a16="http://schemas.microsoft.com/office/drawing/2014/main" id="{F546AEDF-B45B-A1C8-C12A-E173DCC0C2C7}"/>
              </a:ext>
            </a:extLst>
          </p:cNvPr>
          <p:cNvSpPr/>
          <p:nvPr/>
        </p:nvSpPr>
        <p:spPr>
          <a:xfrm>
            <a:off x="698238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5</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1" name="Vinkeltegn 9">
            <a:extLst>
              <a:ext uri="{FF2B5EF4-FFF2-40B4-BE49-F238E27FC236}">
                <a16:creationId xmlns:a16="http://schemas.microsoft.com/office/drawing/2014/main" id="{268DBEB4-60BF-0F93-5435-B5495A619FCF}"/>
              </a:ext>
            </a:extLst>
          </p:cNvPr>
          <p:cNvSpPr/>
          <p:nvPr/>
        </p:nvSpPr>
        <p:spPr>
          <a:xfrm>
            <a:off x="8185574"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6</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5" name="Vinkeltegn 9">
            <a:extLst>
              <a:ext uri="{FF2B5EF4-FFF2-40B4-BE49-F238E27FC236}">
                <a16:creationId xmlns:a16="http://schemas.microsoft.com/office/drawing/2014/main" id="{93E4405C-96A8-4FAA-D357-5483D8AC3392}"/>
              </a:ext>
            </a:extLst>
          </p:cNvPr>
          <p:cNvSpPr/>
          <p:nvPr/>
        </p:nvSpPr>
        <p:spPr>
          <a:xfrm>
            <a:off x="938875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7</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6" name="Vinkeltegn 9">
            <a:extLst>
              <a:ext uri="{FF2B5EF4-FFF2-40B4-BE49-F238E27FC236}">
                <a16:creationId xmlns:a16="http://schemas.microsoft.com/office/drawing/2014/main" id="{4235B025-8922-D2E0-B062-B7F900BAB5A7}"/>
              </a:ext>
            </a:extLst>
          </p:cNvPr>
          <p:cNvSpPr/>
          <p:nvPr/>
        </p:nvSpPr>
        <p:spPr>
          <a:xfrm>
            <a:off x="10591946" y="130003"/>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8</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56758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nkeltegn 9">
            <a:extLst>
              <a:ext uri="{FF2B5EF4-FFF2-40B4-BE49-F238E27FC236}">
                <a16:creationId xmlns:a16="http://schemas.microsoft.com/office/drawing/2014/main" id="{FDE98353-05A5-7DE3-4F8F-2EA04D75EC53}"/>
              </a:ext>
            </a:extLst>
          </p:cNvPr>
          <p:cNvSpPr/>
          <p:nvPr/>
        </p:nvSpPr>
        <p:spPr>
          <a:xfrm>
            <a:off x="2751427" y="130004"/>
            <a:ext cx="1871017" cy="54644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Kap.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Bakgrunn for vurderingen</a:t>
            </a:r>
          </a:p>
        </p:txBody>
      </p:sp>
      <p:sp>
        <p:nvSpPr>
          <p:cNvPr id="13" name="Vinkeltegn 9">
            <a:extLst>
              <a:ext uri="{FF2B5EF4-FFF2-40B4-BE49-F238E27FC236}">
                <a16:creationId xmlns:a16="http://schemas.microsoft.com/office/drawing/2014/main" id="{2FC07AF3-9EBB-0AFE-9D11-4FE7D3BE1012}"/>
              </a:ext>
            </a:extLst>
          </p:cNvPr>
          <p:cNvSpPr/>
          <p:nvPr/>
        </p:nvSpPr>
        <p:spPr>
          <a:xfrm>
            <a:off x="345057" y="130002"/>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7" name="Vinkeltegn 9">
            <a:extLst>
              <a:ext uri="{FF2B5EF4-FFF2-40B4-BE49-F238E27FC236}">
                <a16:creationId xmlns:a16="http://schemas.microsoft.com/office/drawing/2014/main" id="{899638F5-57E0-9DC3-8505-17F9230F0396}"/>
              </a:ext>
            </a:extLst>
          </p:cNvPr>
          <p:cNvSpPr/>
          <p:nvPr/>
        </p:nvSpPr>
        <p:spPr>
          <a:xfrm>
            <a:off x="1548242" y="130002"/>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1</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8" name="Vinkeltegn 9">
            <a:extLst>
              <a:ext uri="{FF2B5EF4-FFF2-40B4-BE49-F238E27FC236}">
                <a16:creationId xmlns:a16="http://schemas.microsoft.com/office/drawing/2014/main" id="{00F892A3-3EF7-AD97-5A79-388397F3D86F}"/>
              </a:ext>
            </a:extLst>
          </p:cNvPr>
          <p:cNvSpPr/>
          <p:nvPr/>
        </p:nvSpPr>
        <p:spPr>
          <a:xfrm>
            <a:off x="457601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3</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9" name="Vinkeltegn 9">
            <a:extLst>
              <a:ext uri="{FF2B5EF4-FFF2-40B4-BE49-F238E27FC236}">
                <a16:creationId xmlns:a16="http://schemas.microsoft.com/office/drawing/2014/main" id="{5799D665-4EE4-7C3C-BC1E-C5D3E60C1AB3}"/>
              </a:ext>
            </a:extLst>
          </p:cNvPr>
          <p:cNvSpPr/>
          <p:nvPr/>
        </p:nvSpPr>
        <p:spPr>
          <a:xfrm>
            <a:off x="5779204"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4</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0" name="Vinkeltegn 9">
            <a:extLst>
              <a:ext uri="{FF2B5EF4-FFF2-40B4-BE49-F238E27FC236}">
                <a16:creationId xmlns:a16="http://schemas.microsoft.com/office/drawing/2014/main" id="{F546AEDF-B45B-A1C8-C12A-E173DCC0C2C7}"/>
              </a:ext>
            </a:extLst>
          </p:cNvPr>
          <p:cNvSpPr/>
          <p:nvPr/>
        </p:nvSpPr>
        <p:spPr>
          <a:xfrm>
            <a:off x="698238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5</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1" name="Vinkeltegn 9">
            <a:extLst>
              <a:ext uri="{FF2B5EF4-FFF2-40B4-BE49-F238E27FC236}">
                <a16:creationId xmlns:a16="http://schemas.microsoft.com/office/drawing/2014/main" id="{268DBEB4-60BF-0F93-5435-B5495A619FCF}"/>
              </a:ext>
            </a:extLst>
          </p:cNvPr>
          <p:cNvSpPr/>
          <p:nvPr/>
        </p:nvSpPr>
        <p:spPr>
          <a:xfrm>
            <a:off x="8185574"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6</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5" name="Vinkeltegn 9">
            <a:extLst>
              <a:ext uri="{FF2B5EF4-FFF2-40B4-BE49-F238E27FC236}">
                <a16:creationId xmlns:a16="http://schemas.microsoft.com/office/drawing/2014/main" id="{93E4405C-96A8-4FAA-D357-5483D8AC3392}"/>
              </a:ext>
            </a:extLst>
          </p:cNvPr>
          <p:cNvSpPr/>
          <p:nvPr/>
        </p:nvSpPr>
        <p:spPr>
          <a:xfrm>
            <a:off x="938875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7</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6" name="Vinkeltegn 9">
            <a:extLst>
              <a:ext uri="{FF2B5EF4-FFF2-40B4-BE49-F238E27FC236}">
                <a16:creationId xmlns:a16="http://schemas.microsoft.com/office/drawing/2014/main" id="{4235B025-8922-D2E0-B062-B7F900BAB5A7}"/>
              </a:ext>
            </a:extLst>
          </p:cNvPr>
          <p:cNvSpPr/>
          <p:nvPr/>
        </p:nvSpPr>
        <p:spPr>
          <a:xfrm>
            <a:off x="10591946" y="130001"/>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8</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9" name="Tittel 1">
            <a:extLst>
              <a:ext uri="{FF2B5EF4-FFF2-40B4-BE49-F238E27FC236}">
                <a16:creationId xmlns:a16="http://schemas.microsoft.com/office/drawing/2014/main" id="{E8DFA682-FC6D-9F42-E733-B1D3B06A1460}"/>
              </a:ext>
            </a:extLst>
          </p:cNvPr>
          <p:cNvSpPr>
            <a:spLocks noGrp="1"/>
          </p:cNvSpPr>
          <p:nvPr>
            <p:ph type="title"/>
          </p:nvPr>
        </p:nvSpPr>
        <p:spPr>
          <a:xfrm>
            <a:off x="345194" y="835492"/>
            <a:ext cx="5527241" cy="546440"/>
          </a:xfrm>
        </p:spPr>
        <p:txBody>
          <a:bodyPr>
            <a:normAutofit/>
          </a:bodyPr>
          <a:lstStyle/>
          <a:p>
            <a:r>
              <a:rPr lang="nb-NO" sz="2400">
                <a:latin typeface="Arial Nova" panose="020B0504020202020204" pitchFamily="34" charset="0"/>
              </a:rPr>
              <a:t>Hva har vi gjort?</a:t>
            </a:r>
          </a:p>
        </p:txBody>
      </p:sp>
      <p:sp>
        <p:nvSpPr>
          <p:cNvPr id="20" name="Plassholder for innhold 2">
            <a:extLst>
              <a:ext uri="{FF2B5EF4-FFF2-40B4-BE49-F238E27FC236}">
                <a16:creationId xmlns:a16="http://schemas.microsoft.com/office/drawing/2014/main" id="{AC8095C0-8F22-4B4A-7E35-998ADC68C8F8}"/>
              </a:ext>
            </a:extLst>
          </p:cNvPr>
          <p:cNvSpPr>
            <a:spLocks noGrp="1"/>
          </p:cNvSpPr>
          <p:nvPr>
            <p:ph sz="half" idx="1"/>
          </p:nvPr>
        </p:nvSpPr>
        <p:spPr>
          <a:xfrm>
            <a:off x="345057" y="1519952"/>
            <a:ext cx="5522343" cy="4502556"/>
          </a:xfrm>
        </p:spPr>
        <p:txBody>
          <a:bodyPr>
            <a:normAutofit/>
          </a:bodyPr>
          <a:lstStyle/>
          <a:p>
            <a:pPr marL="0" indent="0">
              <a:buNone/>
            </a:pPr>
            <a:r>
              <a:rPr lang="nb-NO" sz="1400" dirty="0">
                <a:latin typeface="Arial Nova" panose="020B0504020202020204" pitchFamily="34" charset="0"/>
              </a:rPr>
              <a:t>I kapittel 2 forklarer vi hvorfor vi mener at det er nødvendig etter personvernforordningen art. 1 nr. 1, å gjennomføre en vurdering av personvernkonsekvenser (DPIA) når det tas i bruk ny teknologi som kunstig intelligens i opplæringen.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Vurdering av personvernkonsekvenser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3"/>
              </a:rPr>
              <a:t>Veiledning om DPIA (Datatilsynet)</a:t>
            </a:r>
            <a:endParaRPr lang="nb-NO" sz="1400" dirty="0">
              <a:latin typeface="Arial Nova" panose="020B0504020202020204" pitchFamily="34" charset="0"/>
            </a:endParaRPr>
          </a:p>
        </p:txBody>
      </p:sp>
      <p:sp>
        <p:nvSpPr>
          <p:cNvPr id="21" name="Plassholder for innhold 4">
            <a:extLst>
              <a:ext uri="{FF2B5EF4-FFF2-40B4-BE49-F238E27FC236}">
                <a16:creationId xmlns:a16="http://schemas.microsoft.com/office/drawing/2014/main" id="{B593EECA-6809-18CC-D591-0528647F6E98}"/>
              </a:ext>
            </a:extLst>
          </p:cNvPr>
          <p:cNvSpPr>
            <a:spLocks noGrp="1"/>
          </p:cNvSpPr>
          <p:nvPr>
            <p:ph sz="half" idx="2"/>
          </p:nvPr>
        </p:nvSpPr>
        <p:spPr>
          <a:xfrm>
            <a:off x="6319567" y="1519952"/>
            <a:ext cx="5522343" cy="4502556"/>
          </a:xfrm>
        </p:spPr>
        <p:txBody>
          <a:bodyPr>
            <a:normAutofit/>
          </a:bodyPr>
          <a:lstStyle/>
          <a:p>
            <a:pPr marL="0" indent="0">
              <a:buNone/>
            </a:pPr>
            <a:r>
              <a:rPr lang="nb-NO" sz="1400" dirty="0">
                <a:latin typeface="Arial Nova" panose="020B0504020202020204" pitchFamily="34" charset="0"/>
              </a:rPr>
              <a:t>I kapittel 2 er det tilstrekkelig at du leser gjennom teksten, og at du eventuelt ser nærmere på ressurssidene fra SkoleSec og Datatilsynet dersom du har behov for å forstå mer om hva en vurdering av personvernkonsekvenser (DPIA) er.</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Les kapittel 2</a:t>
            </a:r>
          </a:p>
          <a:p>
            <a:pPr>
              <a:buFont typeface="Wingdings" pitchFamily="2" charset="2"/>
              <a:buChar char="q"/>
            </a:pPr>
            <a:r>
              <a:rPr lang="nb-NO" sz="1400" dirty="0">
                <a:latin typeface="Arial Nova" panose="020B0504020202020204" pitchFamily="34" charset="0"/>
              </a:rPr>
              <a:t>Gjør deg kjent med ressursene fra SkoleSec og Datatilsynet om DPIA dersom du har behov for dette</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2</a:t>
            </a:r>
          </a:p>
          <a:p>
            <a:pPr>
              <a:buFont typeface="Wingdings" pitchFamily="2" charset="2"/>
              <a:buChar char="q"/>
            </a:pPr>
            <a:r>
              <a:rPr lang="nb-NO" sz="1400" dirty="0">
                <a:latin typeface="Arial Nova" panose="020B0504020202020204" pitchFamily="34" charset="0"/>
              </a:rPr>
              <a:t>Dette trenger jeg å lære mer om</a:t>
            </a:r>
          </a:p>
          <a:p>
            <a:pPr>
              <a:buFont typeface="Wingdings" pitchFamily="2" charset="2"/>
              <a:buChar char="q"/>
            </a:pPr>
            <a:endParaRPr lang="nb-NO" sz="1400" dirty="0">
              <a:latin typeface="Arial Nova" panose="020B0504020202020204" pitchFamily="34" charset="0"/>
            </a:endParaRPr>
          </a:p>
        </p:txBody>
      </p:sp>
      <p:sp>
        <p:nvSpPr>
          <p:cNvPr id="22" name="Tittel 1">
            <a:extLst>
              <a:ext uri="{FF2B5EF4-FFF2-40B4-BE49-F238E27FC236}">
                <a16:creationId xmlns:a16="http://schemas.microsoft.com/office/drawing/2014/main" id="{9BFF9C8C-70EF-F2C1-85C2-A84594E07225}"/>
              </a:ext>
            </a:extLst>
          </p:cNvPr>
          <p:cNvSpPr txBox="1">
            <a:spLocks/>
          </p:cNvSpPr>
          <p:nvPr/>
        </p:nvSpPr>
        <p:spPr>
          <a:xfrm>
            <a:off x="6312473" y="8354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Tree>
    <p:extLst>
      <p:ext uri="{BB962C8B-B14F-4D97-AF65-F5344CB8AC3E}">
        <p14:creationId xmlns:p14="http://schemas.microsoft.com/office/powerpoint/2010/main" val="26690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nkeltegn 9">
            <a:extLst>
              <a:ext uri="{FF2B5EF4-FFF2-40B4-BE49-F238E27FC236}">
                <a16:creationId xmlns:a16="http://schemas.microsoft.com/office/drawing/2014/main" id="{FDE98353-05A5-7DE3-4F8F-2EA04D75EC53}"/>
              </a:ext>
            </a:extLst>
          </p:cNvPr>
          <p:cNvSpPr/>
          <p:nvPr/>
        </p:nvSpPr>
        <p:spPr>
          <a:xfrm>
            <a:off x="3952086" y="130001"/>
            <a:ext cx="1871017" cy="54644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Kap.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Omfang og oppbygning</a:t>
            </a:r>
          </a:p>
        </p:txBody>
      </p:sp>
      <p:sp>
        <p:nvSpPr>
          <p:cNvPr id="13" name="Vinkeltegn 9">
            <a:extLst>
              <a:ext uri="{FF2B5EF4-FFF2-40B4-BE49-F238E27FC236}">
                <a16:creationId xmlns:a16="http://schemas.microsoft.com/office/drawing/2014/main" id="{2FC07AF3-9EBB-0AFE-9D11-4FE7D3BE1012}"/>
              </a:ext>
            </a:extLst>
          </p:cNvPr>
          <p:cNvSpPr/>
          <p:nvPr/>
        </p:nvSpPr>
        <p:spPr>
          <a:xfrm>
            <a:off x="345057" y="130001"/>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7" name="Vinkeltegn 9">
            <a:extLst>
              <a:ext uri="{FF2B5EF4-FFF2-40B4-BE49-F238E27FC236}">
                <a16:creationId xmlns:a16="http://schemas.microsoft.com/office/drawing/2014/main" id="{899638F5-57E0-9DC3-8505-17F9230F0396}"/>
              </a:ext>
            </a:extLst>
          </p:cNvPr>
          <p:cNvSpPr/>
          <p:nvPr/>
        </p:nvSpPr>
        <p:spPr>
          <a:xfrm>
            <a:off x="1547400" y="130002"/>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1</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8" name="Vinkeltegn 9">
            <a:extLst>
              <a:ext uri="{FF2B5EF4-FFF2-40B4-BE49-F238E27FC236}">
                <a16:creationId xmlns:a16="http://schemas.microsoft.com/office/drawing/2014/main" id="{00F892A3-3EF7-AD97-5A79-388397F3D86F}"/>
              </a:ext>
            </a:extLst>
          </p:cNvPr>
          <p:cNvSpPr/>
          <p:nvPr/>
        </p:nvSpPr>
        <p:spPr>
          <a:xfrm>
            <a:off x="2749743" y="130001"/>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2</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9" name="Vinkeltegn 9">
            <a:extLst>
              <a:ext uri="{FF2B5EF4-FFF2-40B4-BE49-F238E27FC236}">
                <a16:creationId xmlns:a16="http://schemas.microsoft.com/office/drawing/2014/main" id="{5799D665-4EE4-7C3C-BC1E-C5D3E60C1AB3}"/>
              </a:ext>
            </a:extLst>
          </p:cNvPr>
          <p:cNvSpPr/>
          <p:nvPr/>
        </p:nvSpPr>
        <p:spPr>
          <a:xfrm>
            <a:off x="5775836"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4</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0" name="Vinkeltegn 9">
            <a:extLst>
              <a:ext uri="{FF2B5EF4-FFF2-40B4-BE49-F238E27FC236}">
                <a16:creationId xmlns:a16="http://schemas.microsoft.com/office/drawing/2014/main" id="{F546AEDF-B45B-A1C8-C12A-E173DCC0C2C7}"/>
              </a:ext>
            </a:extLst>
          </p:cNvPr>
          <p:cNvSpPr/>
          <p:nvPr/>
        </p:nvSpPr>
        <p:spPr>
          <a:xfrm>
            <a:off x="6978179"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5</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1" name="Vinkeltegn 9">
            <a:extLst>
              <a:ext uri="{FF2B5EF4-FFF2-40B4-BE49-F238E27FC236}">
                <a16:creationId xmlns:a16="http://schemas.microsoft.com/office/drawing/2014/main" id="{268DBEB4-60BF-0F93-5435-B5495A619FCF}"/>
              </a:ext>
            </a:extLst>
          </p:cNvPr>
          <p:cNvSpPr/>
          <p:nvPr/>
        </p:nvSpPr>
        <p:spPr>
          <a:xfrm>
            <a:off x="8180522"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6</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5" name="Vinkeltegn 9">
            <a:extLst>
              <a:ext uri="{FF2B5EF4-FFF2-40B4-BE49-F238E27FC236}">
                <a16:creationId xmlns:a16="http://schemas.microsoft.com/office/drawing/2014/main" id="{93E4405C-96A8-4FAA-D357-5483D8AC3392}"/>
              </a:ext>
            </a:extLst>
          </p:cNvPr>
          <p:cNvSpPr/>
          <p:nvPr/>
        </p:nvSpPr>
        <p:spPr>
          <a:xfrm>
            <a:off x="9382865"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7</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6" name="Vinkeltegn 9">
            <a:extLst>
              <a:ext uri="{FF2B5EF4-FFF2-40B4-BE49-F238E27FC236}">
                <a16:creationId xmlns:a16="http://schemas.microsoft.com/office/drawing/2014/main" id="{4235B025-8922-D2E0-B062-B7F900BAB5A7}"/>
              </a:ext>
            </a:extLst>
          </p:cNvPr>
          <p:cNvSpPr/>
          <p:nvPr/>
        </p:nvSpPr>
        <p:spPr>
          <a:xfrm>
            <a:off x="10585206" y="130001"/>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8</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9" name="Tittel 1">
            <a:extLst>
              <a:ext uri="{FF2B5EF4-FFF2-40B4-BE49-F238E27FC236}">
                <a16:creationId xmlns:a16="http://schemas.microsoft.com/office/drawing/2014/main" id="{2362B36A-C69E-21D4-C10A-BD53AC46BDE1}"/>
              </a:ext>
            </a:extLst>
          </p:cNvPr>
          <p:cNvSpPr>
            <a:spLocks noGrp="1"/>
          </p:cNvSpPr>
          <p:nvPr>
            <p:ph type="title"/>
          </p:nvPr>
        </p:nvSpPr>
        <p:spPr>
          <a:xfrm>
            <a:off x="345194" y="835492"/>
            <a:ext cx="5527241" cy="546440"/>
          </a:xfrm>
        </p:spPr>
        <p:txBody>
          <a:bodyPr>
            <a:normAutofit/>
          </a:bodyPr>
          <a:lstStyle/>
          <a:p>
            <a:r>
              <a:rPr lang="nb-NO" sz="2400">
                <a:latin typeface="Arial Nova" panose="020B0504020202020204" pitchFamily="34" charset="0"/>
              </a:rPr>
              <a:t>Hva har vi gjort?</a:t>
            </a:r>
          </a:p>
        </p:txBody>
      </p:sp>
      <p:sp>
        <p:nvSpPr>
          <p:cNvPr id="22" name="Tittel 1">
            <a:extLst>
              <a:ext uri="{FF2B5EF4-FFF2-40B4-BE49-F238E27FC236}">
                <a16:creationId xmlns:a16="http://schemas.microsoft.com/office/drawing/2014/main" id="{495C3771-9B59-3F89-D364-D71F698AEFDD}"/>
              </a:ext>
            </a:extLst>
          </p:cNvPr>
          <p:cNvSpPr txBox="1">
            <a:spLocks/>
          </p:cNvSpPr>
          <p:nvPr/>
        </p:nvSpPr>
        <p:spPr>
          <a:xfrm>
            <a:off x="6312473" y="8354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30" name="Plassholder for innhold 2">
            <a:extLst>
              <a:ext uri="{FF2B5EF4-FFF2-40B4-BE49-F238E27FC236}">
                <a16:creationId xmlns:a16="http://schemas.microsoft.com/office/drawing/2014/main" id="{8EC0439B-9500-1889-E666-48D58D220E55}"/>
              </a:ext>
            </a:extLst>
          </p:cNvPr>
          <p:cNvSpPr>
            <a:spLocks noGrp="1"/>
          </p:cNvSpPr>
          <p:nvPr>
            <p:ph sz="half" idx="1"/>
          </p:nvPr>
        </p:nvSpPr>
        <p:spPr>
          <a:xfrm>
            <a:off x="345057" y="1519952"/>
            <a:ext cx="5522343" cy="4502556"/>
          </a:xfrm>
        </p:spPr>
        <p:txBody>
          <a:bodyPr>
            <a:normAutofit/>
          </a:bodyPr>
          <a:lstStyle/>
          <a:p>
            <a:pPr marL="0" indent="0">
              <a:buNone/>
            </a:pPr>
            <a:r>
              <a:rPr lang="nb-NO" sz="1400" dirty="0">
                <a:latin typeface="Arial Nova" panose="020B0504020202020204" pitchFamily="34" charset="0"/>
              </a:rPr>
              <a:t>I kapittel 3 forklarer vi forskjellen mellom det generelle dokumentet </a:t>
            </a:r>
            <a:r>
              <a:rPr lang="nb-NO" sz="1400" i="1" dirty="0">
                <a:latin typeface="Arial Nova" panose="020B0504020202020204" pitchFamily="34" charset="0"/>
              </a:rPr>
              <a:t>Kunstig intelligens i digitale læringsressurser og fagsystem</a:t>
            </a:r>
            <a:r>
              <a:rPr lang="nb-NO" sz="1400" dirty="0">
                <a:latin typeface="Arial Nova" panose="020B0504020202020204" pitchFamily="34" charset="0"/>
              </a:rPr>
              <a:t> og den konkrete vurderingen av en læringsressurs (her er </a:t>
            </a:r>
            <a:r>
              <a:rPr lang="nb-NO" sz="1400" i="1" dirty="0" err="1">
                <a:latin typeface="Arial Nova" panose="020B0504020202020204" pitchFamily="34" charset="0"/>
              </a:rPr>
              <a:t>Learnlab</a:t>
            </a:r>
            <a:r>
              <a:rPr lang="nb-NO" sz="1400" i="1" dirty="0">
                <a:latin typeface="Arial Nova" panose="020B0504020202020204" pitchFamily="34" charset="0"/>
              </a:rPr>
              <a:t> </a:t>
            </a:r>
            <a:r>
              <a:rPr lang="nb-NO" sz="1400" dirty="0">
                <a:latin typeface="Arial Nova" panose="020B0504020202020204" pitchFamily="34" charset="0"/>
              </a:rPr>
              <a:t>brukt som eksempel).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Vi forklarer også hvem som er behandlingsansvarlig, og dermed ansvarlig for å ivareta prinsippene for behandling av personopplysninger jf. artikkel 5 i personvernforordningen (GDPR).</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endParaRPr lang="nb-NO" sz="1400" dirty="0">
              <a:latin typeface="Arial Nova" panose="020B0504020202020204" pitchFamily="34" charset="0"/>
              <a:hlinkClick r:id="rId2"/>
            </a:endParaRPr>
          </a:p>
          <a:p>
            <a:pPr>
              <a:buFont typeface="Arial" panose="020B0604020202020204" pitchFamily="34" charset="0"/>
              <a:buChar char="•"/>
            </a:pPr>
            <a:r>
              <a:rPr lang="nb-NO" sz="1400" dirty="0">
                <a:latin typeface="Arial Nova" panose="020B0504020202020204" pitchFamily="34" charset="0"/>
                <a:hlinkClick r:id="rId3"/>
              </a:rPr>
              <a:t>Videoleksjon: Sentrale begreper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3"/>
              </a:rPr>
              <a:t>Videoleksjon: Databehandlere og databehandleravtale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2"/>
              </a:rPr>
              <a:t>Behandlingsansvarlig og databehandler (Datatilsynet)</a:t>
            </a:r>
            <a:endParaRPr lang="nb-NO" sz="1400" dirty="0">
              <a:latin typeface="Arial Nova" panose="020B0504020202020204" pitchFamily="34" charset="0"/>
            </a:endParaRPr>
          </a:p>
        </p:txBody>
      </p:sp>
      <p:sp>
        <p:nvSpPr>
          <p:cNvPr id="31" name="Plassholder for innhold 4">
            <a:extLst>
              <a:ext uri="{FF2B5EF4-FFF2-40B4-BE49-F238E27FC236}">
                <a16:creationId xmlns:a16="http://schemas.microsoft.com/office/drawing/2014/main" id="{C90F9ADA-256D-02FC-7578-5DBA7E3D4245}"/>
              </a:ext>
            </a:extLst>
          </p:cNvPr>
          <p:cNvSpPr>
            <a:spLocks noGrp="1"/>
          </p:cNvSpPr>
          <p:nvPr>
            <p:ph sz="half" idx="2"/>
          </p:nvPr>
        </p:nvSpPr>
        <p:spPr>
          <a:xfrm>
            <a:off x="6312473" y="1519952"/>
            <a:ext cx="5522343" cy="4502556"/>
          </a:xfrm>
        </p:spPr>
        <p:txBody>
          <a:bodyPr>
            <a:normAutofit/>
          </a:bodyPr>
          <a:lstStyle/>
          <a:p>
            <a:pPr marL="0" indent="0">
              <a:buNone/>
            </a:pPr>
            <a:r>
              <a:rPr lang="nb-NO" sz="1400">
                <a:latin typeface="Arial Nova" panose="020B0504020202020204" pitchFamily="34" charset="0"/>
              </a:rPr>
              <a:t>I kapittel 3 er det tilstrekkelig at du leser gjennom teksten, og at du ser nærmere på ressurssidene fra SkoleSec og Datatilsynet dersom du har behov for å forstå mer om hva behandlingsansvaret innebærer.</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Sjekkliste </a:t>
            </a:r>
          </a:p>
          <a:p>
            <a:pPr>
              <a:buFont typeface="Wingdings" pitchFamily="2" charset="2"/>
              <a:buChar char="q"/>
            </a:pPr>
            <a:r>
              <a:rPr lang="nb-NO" sz="1400">
                <a:latin typeface="Arial Nova" panose="020B0504020202020204" pitchFamily="34" charset="0"/>
              </a:rPr>
              <a:t>Les kapittel 3</a:t>
            </a:r>
          </a:p>
          <a:p>
            <a:pPr>
              <a:buFont typeface="Wingdings" pitchFamily="2" charset="2"/>
              <a:buChar char="q"/>
            </a:pPr>
            <a:r>
              <a:rPr lang="nb-NO" sz="1400">
                <a:latin typeface="Arial Nova" panose="020B0504020202020204" pitchFamily="34" charset="0"/>
              </a:rPr>
              <a:t>Gjør deg kjent med ressursene fra SkoleSec og Datatilsynet om behandlingsansvaret dersom du har behov for dette</a:t>
            </a:r>
          </a:p>
          <a:p>
            <a:pPr>
              <a:buFont typeface="Wingdings" pitchFamily="2" charset="2"/>
              <a:buChar char="q"/>
            </a:pPr>
            <a:r>
              <a:rPr lang="nb-NO" sz="1400">
                <a:latin typeface="Arial Nova" panose="020B0504020202020204" pitchFamily="34" charset="0"/>
              </a:rPr>
              <a:t>Gjør deg kjent med hvem som er behandlingsansvarlig for digitale læringsressurser og fagsystem i din organisasjon</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Kvitter ut:</a:t>
            </a:r>
          </a:p>
          <a:p>
            <a:pPr>
              <a:buFont typeface="Wingdings" pitchFamily="2" charset="2"/>
              <a:buChar char="q"/>
            </a:pPr>
            <a:r>
              <a:rPr lang="nb-NO" sz="1400">
                <a:latin typeface="Arial Nova" panose="020B0504020202020204" pitchFamily="34" charset="0"/>
              </a:rPr>
              <a:t>Jeg har lest og forstått innholdet i kapittel 3</a:t>
            </a:r>
          </a:p>
          <a:p>
            <a:pPr>
              <a:buFont typeface="Wingdings" pitchFamily="2" charset="2"/>
              <a:buChar char="q"/>
            </a:pPr>
            <a:r>
              <a:rPr lang="nb-NO" sz="1400">
                <a:latin typeface="Arial Nova" panose="020B0504020202020204" pitchFamily="34" charset="0"/>
              </a:rPr>
              <a:t>Dette trenger jeg å lære mer om</a:t>
            </a:r>
          </a:p>
          <a:p>
            <a:pPr>
              <a:buFont typeface="Wingdings" pitchFamily="2" charset="2"/>
              <a:buChar char="q"/>
            </a:pPr>
            <a:endParaRPr lang="nb-NO" sz="1400">
              <a:latin typeface="Arial Nova" panose="020B0504020202020204" pitchFamily="34" charset="0"/>
            </a:endParaRPr>
          </a:p>
        </p:txBody>
      </p:sp>
    </p:spTree>
    <p:extLst>
      <p:ext uri="{BB962C8B-B14F-4D97-AF65-F5344CB8AC3E}">
        <p14:creationId xmlns:p14="http://schemas.microsoft.com/office/powerpoint/2010/main" val="272024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nkeltegn 9">
            <a:extLst>
              <a:ext uri="{FF2B5EF4-FFF2-40B4-BE49-F238E27FC236}">
                <a16:creationId xmlns:a16="http://schemas.microsoft.com/office/drawing/2014/main" id="{FDE98353-05A5-7DE3-4F8F-2EA04D75EC53}"/>
              </a:ext>
            </a:extLst>
          </p:cNvPr>
          <p:cNvSpPr/>
          <p:nvPr/>
        </p:nvSpPr>
        <p:spPr>
          <a:xfrm>
            <a:off x="5158793" y="130000"/>
            <a:ext cx="1871017" cy="54644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Kap.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Tjenester for kunstig intelligens</a:t>
            </a:r>
          </a:p>
        </p:txBody>
      </p:sp>
      <p:sp>
        <p:nvSpPr>
          <p:cNvPr id="13" name="Vinkeltegn 9">
            <a:extLst>
              <a:ext uri="{FF2B5EF4-FFF2-40B4-BE49-F238E27FC236}">
                <a16:creationId xmlns:a16="http://schemas.microsoft.com/office/drawing/2014/main" id="{2FC07AF3-9EBB-0AFE-9D11-4FE7D3BE1012}"/>
              </a:ext>
            </a:extLst>
          </p:cNvPr>
          <p:cNvSpPr/>
          <p:nvPr/>
        </p:nvSpPr>
        <p:spPr>
          <a:xfrm>
            <a:off x="345057" y="130000"/>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7" name="Vinkeltegn 9">
            <a:extLst>
              <a:ext uri="{FF2B5EF4-FFF2-40B4-BE49-F238E27FC236}">
                <a16:creationId xmlns:a16="http://schemas.microsoft.com/office/drawing/2014/main" id="{899638F5-57E0-9DC3-8505-17F9230F0396}"/>
              </a:ext>
            </a:extLst>
          </p:cNvPr>
          <p:cNvSpPr/>
          <p:nvPr/>
        </p:nvSpPr>
        <p:spPr>
          <a:xfrm>
            <a:off x="1548491" y="130002"/>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1</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8" name="Vinkeltegn 9">
            <a:extLst>
              <a:ext uri="{FF2B5EF4-FFF2-40B4-BE49-F238E27FC236}">
                <a16:creationId xmlns:a16="http://schemas.microsoft.com/office/drawing/2014/main" id="{00F892A3-3EF7-AD97-5A79-388397F3D86F}"/>
              </a:ext>
            </a:extLst>
          </p:cNvPr>
          <p:cNvSpPr/>
          <p:nvPr/>
        </p:nvSpPr>
        <p:spPr>
          <a:xfrm>
            <a:off x="2751925" y="130001"/>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2</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9" name="Vinkeltegn 9">
            <a:extLst>
              <a:ext uri="{FF2B5EF4-FFF2-40B4-BE49-F238E27FC236}">
                <a16:creationId xmlns:a16="http://schemas.microsoft.com/office/drawing/2014/main" id="{5799D665-4EE4-7C3C-BC1E-C5D3E60C1AB3}"/>
              </a:ext>
            </a:extLst>
          </p:cNvPr>
          <p:cNvSpPr/>
          <p:nvPr/>
        </p:nvSpPr>
        <p:spPr>
          <a:xfrm>
            <a:off x="3955359" y="130000"/>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3</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0" name="Vinkeltegn 9">
            <a:extLst>
              <a:ext uri="{FF2B5EF4-FFF2-40B4-BE49-F238E27FC236}">
                <a16:creationId xmlns:a16="http://schemas.microsoft.com/office/drawing/2014/main" id="{F546AEDF-B45B-A1C8-C12A-E173DCC0C2C7}"/>
              </a:ext>
            </a:extLst>
          </p:cNvPr>
          <p:cNvSpPr/>
          <p:nvPr/>
        </p:nvSpPr>
        <p:spPr>
          <a:xfrm>
            <a:off x="6983634"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5</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1" name="Vinkeltegn 9">
            <a:extLst>
              <a:ext uri="{FF2B5EF4-FFF2-40B4-BE49-F238E27FC236}">
                <a16:creationId xmlns:a16="http://schemas.microsoft.com/office/drawing/2014/main" id="{268DBEB4-60BF-0F93-5435-B5495A619FCF}"/>
              </a:ext>
            </a:extLst>
          </p:cNvPr>
          <p:cNvSpPr/>
          <p:nvPr/>
        </p:nvSpPr>
        <p:spPr>
          <a:xfrm>
            <a:off x="8187068"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6</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5" name="Vinkeltegn 9">
            <a:extLst>
              <a:ext uri="{FF2B5EF4-FFF2-40B4-BE49-F238E27FC236}">
                <a16:creationId xmlns:a16="http://schemas.microsoft.com/office/drawing/2014/main" id="{93E4405C-96A8-4FAA-D357-5483D8AC3392}"/>
              </a:ext>
            </a:extLst>
          </p:cNvPr>
          <p:cNvSpPr/>
          <p:nvPr/>
        </p:nvSpPr>
        <p:spPr>
          <a:xfrm>
            <a:off x="9390502"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7</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6" name="Vinkeltegn 9">
            <a:extLst>
              <a:ext uri="{FF2B5EF4-FFF2-40B4-BE49-F238E27FC236}">
                <a16:creationId xmlns:a16="http://schemas.microsoft.com/office/drawing/2014/main" id="{4235B025-8922-D2E0-B062-B7F900BAB5A7}"/>
              </a:ext>
            </a:extLst>
          </p:cNvPr>
          <p:cNvSpPr/>
          <p:nvPr/>
        </p:nvSpPr>
        <p:spPr>
          <a:xfrm>
            <a:off x="10593935" y="129999"/>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8</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9" name="Tittel 1">
            <a:extLst>
              <a:ext uri="{FF2B5EF4-FFF2-40B4-BE49-F238E27FC236}">
                <a16:creationId xmlns:a16="http://schemas.microsoft.com/office/drawing/2014/main" id="{20B90B07-0F29-5297-6B4C-71E4E2C14027}"/>
              </a:ext>
            </a:extLst>
          </p:cNvPr>
          <p:cNvSpPr>
            <a:spLocks noGrp="1"/>
          </p:cNvSpPr>
          <p:nvPr>
            <p:ph type="title"/>
          </p:nvPr>
        </p:nvSpPr>
        <p:spPr>
          <a:xfrm>
            <a:off x="345194" y="835492"/>
            <a:ext cx="5527241" cy="546440"/>
          </a:xfrm>
        </p:spPr>
        <p:txBody>
          <a:bodyPr>
            <a:normAutofit/>
          </a:bodyPr>
          <a:lstStyle/>
          <a:p>
            <a:r>
              <a:rPr lang="nb-NO" sz="2400">
                <a:latin typeface="Arial Nova" panose="020B0504020202020204" pitchFamily="34" charset="0"/>
              </a:rPr>
              <a:t>Hva har vi gjort?</a:t>
            </a:r>
          </a:p>
        </p:txBody>
      </p:sp>
      <p:sp>
        <p:nvSpPr>
          <p:cNvPr id="22" name="Tittel 1">
            <a:extLst>
              <a:ext uri="{FF2B5EF4-FFF2-40B4-BE49-F238E27FC236}">
                <a16:creationId xmlns:a16="http://schemas.microsoft.com/office/drawing/2014/main" id="{3A88490D-2B51-996E-8DB5-B3FEE9E73469}"/>
              </a:ext>
            </a:extLst>
          </p:cNvPr>
          <p:cNvSpPr txBox="1">
            <a:spLocks/>
          </p:cNvSpPr>
          <p:nvPr/>
        </p:nvSpPr>
        <p:spPr>
          <a:xfrm>
            <a:off x="6312473" y="8354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30" name="Plassholder for innhold 2">
            <a:extLst>
              <a:ext uri="{FF2B5EF4-FFF2-40B4-BE49-F238E27FC236}">
                <a16:creationId xmlns:a16="http://schemas.microsoft.com/office/drawing/2014/main" id="{58115155-1265-CE94-9E63-B015A7E99DB6}"/>
              </a:ext>
            </a:extLst>
          </p:cNvPr>
          <p:cNvSpPr>
            <a:spLocks noGrp="1"/>
          </p:cNvSpPr>
          <p:nvPr>
            <p:ph sz="half" idx="1"/>
          </p:nvPr>
        </p:nvSpPr>
        <p:spPr>
          <a:xfrm>
            <a:off x="345057" y="1519952"/>
            <a:ext cx="5522343" cy="4502556"/>
          </a:xfrm>
        </p:spPr>
        <p:txBody>
          <a:bodyPr>
            <a:normAutofit/>
          </a:bodyPr>
          <a:lstStyle/>
          <a:p>
            <a:pPr marL="0" indent="0">
              <a:buNone/>
            </a:pPr>
            <a:r>
              <a:rPr lang="nb-NO" sz="1400">
                <a:latin typeface="Arial Nova" panose="020B0504020202020204" pitchFamily="34" charset="0"/>
              </a:rPr>
              <a:t>I kapittel 4 forklarer vi ulike former for kunstig intelligens, og hvordan kunstig intelligens tas i bruk i digitale læringsressurser. Vi forklarer hvilke effekter bruk av kunstig intelligens kan ha for elever og lærere.</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Vi forklarer også forskjellen mellom kunstig intelligens i sanntid og kunstig intelligens etter planmessighet. I tillegg forklarer vi hvilken rolle skytjenesteplattformer spiller i bruken av kunstig intelligens.</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Ressurser</a:t>
            </a:r>
          </a:p>
          <a:p>
            <a:pPr>
              <a:buFont typeface="Arial" panose="020B0604020202020204" pitchFamily="34" charset="0"/>
              <a:buChar char="•"/>
            </a:pPr>
            <a:r>
              <a:rPr lang="nb-NO" sz="1400">
                <a:latin typeface="Arial Nova" panose="020B0504020202020204" pitchFamily="34" charset="0"/>
                <a:hlinkClick r:id="rId2"/>
              </a:rPr>
              <a:t>Kunstig intelligens i skolen (</a:t>
            </a:r>
            <a:r>
              <a:rPr lang="nb-NO" sz="1400" err="1">
                <a:latin typeface="Arial Nova" panose="020B0504020202020204" pitchFamily="34" charset="0"/>
                <a:hlinkClick r:id="rId2"/>
              </a:rPr>
              <a:t>Udir</a:t>
            </a:r>
            <a:r>
              <a:rPr lang="nb-NO" sz="1400">
                <a:latin typeface="Arial Nova" panose="020B0504020202020204" pitchFamily="34" charset="0"/>
                <a:hlinkClick r:id="rId2"/>
              </a:rPr>
              <a:t>)</a:t>
            </a:r>
            <a:endParaRPr lang="nb-NO" sz="1400">
              <a:latin typeface="Arial Nova" panose="020B0504020202020204" pitchFamily="34" charset="0"/>
            </a:endParaRPr>
          </a:p>
          <a:p>
            <a:pPr>
              <a:buFont typeface="Arial" panose="020B0604020202020204" pitchFamily="34" charset="0"/>
              <a:buChar char="•"/>
            </a:pPr>
            <a:r>
              <a:rPr lang="nb-NO" sz="1400">
                <a:latin typeface="Arial Nova" panose="020B0504020202020204" pitchFamily="34" charset="0"/>
                <a:hlinkClick r:id="rId3"/>
              </a:rPr>
              <a:t>Kunstig intelligens og personvern (</a:t>
            </a:r>
            <a:r>
              <a:rPr lang="nb-NO" sz="1400" err="1">
                <a:latin typeface="Arial Nova" panose="020B0504020202020204" pitchFamily="34" charset="0"/>
                <a:hlinkClick r:id="rId3"/>
              </a:rPr>
              <a:t>Udir</a:t>
            </a:r>
            <a:r>
              <a:rPr lang="nb-NO" sz="1400">
                <a:latin typeface="Arial Nova" panose="020B0504020202020204" pitchFamily="34" charset="0"/>
                <a:hlinkClick r:id="rId3"/>
              </a:rPr>
              <a:t>)</a:t>
            </a:r>
            <a:endParaRPr lang="nb-NO" sz="1400">
              <a:latin typeface="Arial Nova" panose="020B0504020202020204" pitchFamily="34" charset="0"/>
            </a:endParaRPr>
          </a:p>
          <a:p>
            <a:pPr>
              <a:buFont typeface="Arial" panose="020B0604020202020204" pitchFamily="34" charset="0"/>
              <a:buChar char="•"/>
            </a:pPr>
            <a:r>
              <a:rPr lang="nb-NO" sz="1400">
                <a:latin typeface="Arial Nova" panose="020B0504020202020204" pitchFamily="34" charset="0"/>
                <a:hlinkClick r:id="rId4"/>
              </a:rPr>
              <a:t>Kompetansepakke om KI i skolen (</a:t>
            </a:r>
            <a:r>
              <a:rPr lang="nb-NO" sz="1400" err="1">
                <a:latin typeface="Arial Nova" panose="020B0504020202020204" pitchFamily="34" charset="0"/>
                <a:hlinkClick r:id="rId4"/>
              </a:rPr>
              <a:t>Udir</a:t>
            </a:r>
            <a:r>
              <a:rPr lang="nb-NO" sz="1400">
                <a:latin typeface="Arial Nova" panose="020B0504020202020204" pitchFamily="34" charset="0"/>
                <a:hlinkClick r:id="rId4"/>
              </a:rPr>
              <a:t>)</a:t>
            </a:r>
            <a:endParaRPr lang="nb-NO" sz="1400">
              <a:latin typeface="Arial Nova" panose="020B0504020202020204" pitchFamily="34" charset="0"/>
            </a:endParaRPr>
          </a:p>
        </p:txBody>
      </p:sp>
      <p:sp>
        <p:nvSpPr>
          <p:cNvPr id="31" name="Plassholder for innhold 4">
            <a:extLst>
              <a:ext uri="{FF2B5EF4-FFF2-40B4-BE49-F238E27FC236}">
                <a16:creationId xmlns:a16="http://schemas.microsoft.com/office/drawing/2014/main" id="{8FA0C606-3CE6-2A1F-ED35-839A108D20AF}"/>
              </a:ext>
            </a:extLst>
          </p:cNvPr>
          <p:cNvSpPr>
            <a:spLocks noGrp="1"/>
          </p:cNvSpPr>
          <p:nvPr>
            <p:ph sz="half" idx="2"/>
          </p:nvPr>
        </p:nvSpPr>
        <p:spPr>
          <a:xfrm>
            <a:off x="6319567" y="1519952"/>
            <a:ext cx="5522343" cy="4502556"/>
          </a:xfrm>
        </p:spPr>
        <p:txBody>
          <a:bodyPr>
            <a:normAutofit/>
          </a:bodyPr>
          <a:lstStyle/>
          <a:p>
            <a:pPr marL="0" indent="0">
              <a:buNone/>
            </a:pPr>
            <a:r>
              <a:rPr lang="nb-NO" sz="1400" dirty="0">
                <a:latin typeface="Arial Nova" panose="020B0504020202020204" pitchFamily="34" charset="0"/>
              </a:rPr>
              <a:t>I kapittel 4 er det tilstrekkelig at du leser gjennom teksten, og at du eventuelt ser nærmere på ressurssidene fra Utdanningsdirektoratet.</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Les kapittel 4</a:t>
            </a:r>
          </a:p>
          <a:p>
            <a:pPr>
              <a:buFont typeface="Wingdings" pitchFamily="2" charset="2"/>
              <a:buChar char="q"/>
            </a:pPr>
            <a:r>
              <a:rPr lang="nb-NO" sz="1400" dirty="0">
                <a:latin typeface="Arial Nova" panose="020B0504020202020204" pitchFamily="34" charset="0"/>
              </a:rPr>
              <a:t>Gjør deg kjent med ressursene fra </a:t>
            </a:r>
            <a:r>
              <a:rPr lang="nb-NO" sz="1400" err="1">
                <a:latin typeface="Arial Nova" panose="020B0504020202020204" pitchFamily="34" charset="0"/>
              </a:rPr>
              <a:t>Udir</a:t>
            </a:r>
            <a:r>
              <a:rPr lang="nb-NO" sz="1400" dirty="0">
                <a:latin typeface="Arial Nova" panose="020B0504020202020204" pitchFamily="34" charset="0"/>
              </a:rPr>
              <a:t> om bruk av kunstig intelligens i skolen dersom du har behov for dette</a:t>
            </a:r>
          </a:p>
          <a:p>
            <a:pPr>
              <a:buFont typeface="Wingdings" pitchFamily="2" charset="2"/>
              <a:buChar char="q"/>
            </a:pPr>
            <a:r>
              <a:rPr lang="nb-NO" sz="1400" dirty="0">
                <a:latin typeface="Arial Nova" panose="020B0504020202020204" pitchFamily="34" charset="0"/>
              </a:rPr>
              <a:t>Gjør deg kjent med hvilke ressurser for kunstig intelligens som brukes i din organisasjon</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4</a:t>
            </a:r>
          </a:p>
          <a:p>
            <a:pPr>
              <a:buFont typeface="Wingdings" pitchFamily="2" charset="2"/>
              <a:buChar char="q"/>
            </a:pPr>
            <a:r>
              <a:rPr lang="nb-NO" sz="1400" dirty="0">
                <a:latin typeface="Arial Nova" panose="020B0504020202020204" pitchFamily="34" charset="0"/>
              </a:rPr>
              <a:t>Dette trenger jeg å lære mer om</a:t>
            </a:r>
          </a:p>
        </p:txBody>
      </p:sp>
    </p:spTree>
    <p:extLst>
      <p:ext uri="{BB962C8B-B14F-4D97-AF65-F5344CB8AC3E}">
        <p14:creationId xmlns:p14="http://schemas.microsoft.com/office/powerpoint/2010/main" val="304641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nkeltegn 9">
            <a:extLst>
              <a:ext uri="{FF2B5EF4-FFF2-40B4-BE49-F238E27FC236}">
                <a16:creationId xmlns:a16="http://schemas.microsoft.com/office/drawing/2014/main" id="{FDE98353-05A5-7DE3-4F8F-2EA04D75EC53}"/>
              </a:ext>
            </a:extLst>
          </p:cNvPr>
          <p:cNvSpPr/>
          <p:nvPr/>
        </p:nvSpPr>
        <p:spPr>
          <a:xfrm>
            <a:off x="6362227" y="129999"/>
            <a:ext cx="1871017" cy="54644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Kap.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Personopplysnings-vern i opplæring</a:t>
            </a:r>
          </a:p>
        </p:txBody>
      </p:sp>
      <p:sp>
        <p:nvSpPr>
          <p:cNvPr id="13" name="Vinkeltegn 9">
            <a:extLst>
              <a:ext uri="{FF2B5EF4-FFF2-40B4-BE49-F238E27FC236}">
                <a16:creationId xmlns:a16="http://schemas.microsoft.com/office/drawing/2014/main" id="{2FC07AF3-9EBB-0AFE-9D11-4FE7D3BE1012}"/>
              </a:ext>
            </a:extLst>
          </p:cNvPr>
          <p:cNvSpPr/>
          <p:nvPr/>
        </p:nvSpPr>
        <p:spPr>
          <a:xfrm>
            <a:off x="345057" y="129998"/>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7" name="Vinkeltegn 9">
            <a:extLst>
              <a:ext uri="{FF2B5EF4-FFF2-40B4-BE49-F238E27FC236}">
                <a16:creationId xmlns:a16="http://schemas.microsoft.com/office/drawing/2014/main" id="{899638F5-57E0-9DC3-8505-17F9230F0396}"/>
              </a:ext>
            </a:extLst>
          </p:cNvPr>
          <p:cNvSpPr/>
          <p:nvPr/>
        </p:nvSpPr>
        <p:spPr>
          <a:xfrm>
            <a:off x="1548491" y="130002"/>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1</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8" name="Vinkeltegn 9">
            <a:extLst>
              <a:ext uri="{FF2B5EF4-FFF2-40B4-BE49-F238E27FC236}">
                <a16:creationId xmlns:a16="http://schemas.microsoft.com/office/drawing/2014/main" id="{00F892A3-3EF7-AD97-5A79-388397F3D86F}"/>
              </a:ext>
            </a:extLst>
          </p:cNvPr>
          <p:cNvSpPr/>
          <p:nvPr/>
        </p:nvSpPr>
        <p:spPr>
          <a:xfrm>
            <a:off x="2751925" y="130001"/>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2</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9" name="Vinkeltegn 9">
            <a:extLst>
              <a:ext uri="{FF2B5EF4-FFF2-40B4-BE49-F238E27FC236}">
                <a16:creationId xmlns:a16="http://schemas.microsoft.com/office/drawing/2014/main" id="{5799D665-4EE4-7C3C-BC1E-C5D3E60C1AB3}"/>
              </a:ext>
            </a:extLst>
          </p:cNvPr>
          <p:cNvSpPr/>
          <p:nvPr/>
        </p:nvSpPr>
        <p:spPr>
          <a:xfrm>
            <a:off x="3955359" y="130000"/>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3</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0" name="Vinkeltegn 9">
            <a:extLst>
              <a:ext uri="{FF2B5EF4-FFF2-40B4-BE49-F238E27FC236}">
                <a16:creationId xmlns:a16="http://schemas.microsoft.com/office/drawing/2014/main" id="{F546AEDF-B45B-A1C8-C12A-E173DCC0C2C7}"/>
              </a:ext>
            </a:extLst>
          </p:cNvPr>
          <p:cNvSpPr/>
          <p:nvPr/>
        </p:nvSpPr>
        <p:spPr>
          <a:xfrm>
            <a:off x="5158793" y="129999"/>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4</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1" name="Vinkeltegn 9">
            <a:extLst>
              <a:ext uri="{FF2B5EF4-FFF2-40B4-BE49-F238E27FC236}">
                <a16:creationId xmlns:a16="http://schemas.microsoft.com/office/drawing/2014/main" id="{268DBEB4-60BF-0F93-5435-B5495A619FCF}"/>
              </a:ext>
            </a:extLst>
          </p:cNvPr>
          <p:cNvSpPr/>
          <p:nvPr/>
        </p:nvSpPr>
        <p:spPr>
          <a:xfrm>
            <a:off x="8187068"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6</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5" name="Vinkeltegn 9">
            <a:extLst>
              <a:ext uri="{FF2B5EF4-FFF2-40B4-BE49-F238E27FC236}">
                <a16:creationId xmlns:a16="http://schemas.microsoft.com/office/drawing/2014/main" id="{93E4405C-96A8-4FAA-D357-5483D8AC3392}"/>
              </a:ext>
            </a:extLst>
          </p:cNvPr>
          <p:cNvSpPr/>
          <p:nvPr/>
        </p:nvSpPr>
        <p:spPr>
          <a:xfrm>
            <a:off x="9390502"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7</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6" name="Vinkeltegn 9">
            <a:extLst>
              <a:ext uri="{FF2B5EF4-FFF2-40B4-BE49-F238E27FC236}">
                <a16:creationId xmlns:a16="http://schemas.microsoft.com/office/drawing/2014/main" id="{4235B025-8922-D2E0-B062-B7F900BAB5A7}"/>
              </a:ext>
            </a:extLst>
          </p:cNvPr>
          <p:cNvSpPr/>
          <p:nvPr/>
        </p:nvSpPr>
        <p:spPr>
          <a:xfrm>
            <a:off x="10593935" y="129998"/>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8</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3" name="Tittel 1">
            <a:extLst>
              <a:ext uri="{FF2B5EF4-FFF2-40B4-BE49-F238E27FC236}">
                <a16:creationId xmlns:a16="http://schemas.microsoft.com/office/drawing/2014/main" id="{C2216CCC-6DAC-A963-4F01-60EB5A0E577D}"/>
              </a:ext>
            </a:extLst>
          </p:cNvPr>
          <p:cNvSpPr>
            <a:spLocks noGrp="1"/>
          </p:cNvSpPr>
          <p:nvPr>
            <p:ph type="title"/>
          </p:nvPr>
        </p:nvSpPr>
        <p:spPr>
          <a:xfrm>
            <a:off x="345194" y="835492"/>
            <a:ext cx="5527241" cy="546440"/>
          </a:xfrm>
        </p:spPr>
        <p:txBody>
          <a:bodyPr>
            <a:normAutofit/>
          </a:bodyPr>
          <a:lstStyle/>
          <a:p>
            <a:r>
              <a:rPr lang="nb-NO" sz="2400">
                <a:latin typeface="Arial Nova" panose="020B0504020202020204" pitchFamily="34" charset="0"/>
              </a:rPr>
              <a:t>Hva har vi gjort?</a:t>
            </a:r>
          </a:p>
        </p:txBody>
      </p:sp>
      <p:sp>
        <p:nvSpPr>
          <p:cNvPr id="29" name="Tittel 1">
            <a:extLst>
              <a:ext uri="{FF2B5EF4-FFF2-40B4-BE49-F238E27FC236}">
                <a16:creationId xmlns:a16="http://schemas.microsoft.com/office/drawing/2014/main" id="{26F7A3B9-34FB-777F-13A3-C398DD751B76}"/>
              </a:ext>
            </a:extLst>
          </p:cNvPr>
          <p:cNvSpPr txBox="1">
            <a:spLocks/>
          </p:cNvSpPr>
          <p:nvPr/>
        </p:nvSpPr>
        <p:spPr>
          <a:xfrm>
            <a:off x="6312473" y="8354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34" name="Plassholder for innhold 2">
            <a:extLst>
              <a:ext uri="{FF2B5EF4-FFF2-40B4-BE49-F238E27FC236}">
                <a16:creationId xmlns:a16="http://schemas.microsoft.com/office/drawing/2014/main" id="{7A6818E9-A36F-87BE-8B2A-8DA0A1F3801E}"/>
              </a:ext>
            </a:extLst>
          </p:cNvPr>
          <p:cNvSpPr>
            <a:spLocks noGrp="1"/>
          </p:cNvSpPr>
          <p:nvPr>
            <p:ph sz="half" idx="1"/>
          </p:nvPr>
        </p:nvSpPr>
        <p:spPr>
          <a:xfrm>
            <a:off x="345057" y="1519952"/>
            <a:ext cx="5522343" cy="4502556"/>
          </a:xfrm>
        </p:spPr>
        <p:txBody>
          <a:bodyPr>
            <a:normAutofit/>
          </a:bodyPr>
          <a:lstStyle/>
          <a:p>
            <a:pPr marL="0" indent="0">
              <a:buNone/>
            </a:pPr>
            <a:r>
              <a:rPr lang="nb-NO" sz="1400">
                <a:latin typeface="Arial Nova" panose="020B0504020202020204" pitchFamily="34" charset="0"/>
              </a:rPr>
              <a:t>I kapittel 5 forklarer vi hvordan personopplysninger brukes i opplæringen, og at behandling av personopplysninger krever et lovlig grunnlag. Vi forklarer også hvordan personopplysninger enkelt kan behandles feil eller ulovlig i kontekst av opplæring.</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Ressurser</a:t>
            </a:r>
          </a:p>
          <a:p>
            <a:pPr>
              <a:buFont typeface="Arial" panose="020B0604020202020204" pitchFamily="34" charset="0"/>
              <a:buChar char="•"/>
            </a:pPr>
            <a:r>
              <a:rPr lang="nb-NO" sz="1400">
                <a:latin typeface="Arial Nova" panose="020B0504020202020204" pitchFamily="34" charset="0"/>
                <a:hlinkClick r:id="rId2"/>
              </a:rPr>
              <a:t>Ti typiske brudd på personopplysningssikkerheten ved bruk av KI (Danske datatilsynet, 2023a)</a:t>
            </a:r>
            <a:endParaRPr lang="nb-NO" sz="1400">
              <a:latin typeface="Arial Nova" panose="020B0504020202020204" pitchFamily="34" charset="0"/>
            </a:endParaRPr>
          </a:p>
          <a:p>
            <a:pPr>
              <a:buFont typeface="Arial" panose="020B0604020202020204" pitchFamily="34" charset="0"/>
              <a:buChar char="•"/>
            </a:pPr>
            <a:r>
              <a:rPr lang="nb-NO" sz="1400">
                <a:latin typeface="Arial Nova" panose="020B0504020202020204" pitchFamily="34" charset="0"/>
                <a:hlinkClick r:id="rId3"/>
              </a:rPr>
              <a:t>Veileder for kommunal sektors bruk av kunstig intelligens (Danske datatilsynet, 2023b)</a:t>
            </a:r>
            <a:endParaRPr lang="nb-NO" sz="1400">
              <a:latin typeface="Arial Nova" panose="020B0504020202020204" pitchFamily="34" charset="0"/>
            </a:endParaRPr>
          </a:p>
          <a:p>
            <a:pPr>
              <a:buFont typeface="Arial" panose="020B0604020202020204" pitchFamily="34" charset="0"/>
              <a:buChar char="•"/>
            </a:pPr>
            <a:r>
              <a:rPr lang="nb-NO" sz="1400">
                <a:latin typeface="Arial Nova" panose="020B0504020202020204" pitchFamily="34" charset="0"/>
                <a:hlinkClick r:id="rId4"/>
              </a:rPr>
              <a:t>Oversikt over EU-regelverk om deling og bruk av data (Digitaliseringsdirektoratet, 2024)</a:t>
            </a:r>
            <a:endParaRPr lang="nb-NO" sz="1400">
              <a:latin typeface="Arial Nova" panose="020B0504020202020204" pitchFamily="34" charset="0"/>
            </a:endParaRPr>
          </a:p>
        </p:txBody>
      </p:sp>
      <p:sp>
        <p:nvSpPr>
          <p:cNvPr id="35" name="Plassholder for innhold 4">
            <a:extLst>
              <a:ext uri="{FF2B5EF4-FFF2-40B4-BE49-F238E27FC236}">
                <a16:creationId xmlns:a16="http://schemas.microsoft.com/office/drawing/2014/main" id="{EEE12B39-A891-8590-1A69-2FF4E6ED16A0}"/>
              </a:ext>
            </a:extLst>
          </p:cNvPr>
          <p:cNvSpPr>
            <a:spLocks noGrp="1"/>
          </p:cNvSpPr>
          <p:nvPr>
            <p:ph sz="half" idx="2"/>
          </p:nvPr>
        </p:nvSpPr>
        <p:spPr>
          <a:xfrm>
            <a:off x="6319567" y="1519952"/>
            <a:ext cx="5522343" cy="4502556"/>
          </a:xfrm>
        </p:spPr>
        <p:txBody>
          <a:bodyPr>
            <a:normAutofit/>
          </a:bodyPr>
          <a:lstStyle/>
          <a:p>
            <a:pPr marL="0" indent="0">
              <a:buNone/>
            </a:pPr>
            <a:r>
              <a:rPr lang="nb-NO" sz="1400">
                <a:latin typeface="Arial Nova" panose="020B0504020202020204" pitchFamily="34" charset="0"/>
              </a:rPr>
              <a:t>I kapittel 5 er det tilstrekkelig at du leser gjennom teksten, og at du eventuelt ser nærmere på ressurssidene fra det danske datatilsynet og digitaliseringsdirektoratet.</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Sjekkliste </a:t>
            </a:r>
          </a:p>
          <a:p>
            <a:pPr>
              <a:buFont typeface="Wingdings" pitchFamily="2" charset="2"/>
              <a:buChar char="q"/>
            </a:pPr>
            <a:r>
              <a:rPr lang="nb-NO" sz="1400">
                <a:latin typeface="Arial Nova" panose="020B0504020202020204" pitchFamily="34" charset="0"/>
              </a:rPr>
              <a:t>Les kapittel 5</a:t>
            </a:r>
          </a:p>
          <a:p>
            <a:pPr>
              <a:buFont typeface="Wingdings" pitchFamily="2" charset="2"/>
              <a:buChar char="q"/>
            </a:pPr>
            <a:r>
              <a:rPr lang="nb-NO" sz="1400">
                <a:latin typeface="Arial Nova" panose="020B0504020202020204" pitchFamily="34" charset="0"/>
              </a:rPr>
              <a:t>Gjør deg kjent med ressursene fra Det danske datatilsynet</a:t>
            </a:r>
          </a:p>
          <a:p>
            <a:pPr>
              <a:buFont typeface="Wingdings" pitchFamily="2" charset="2"/>
              <a:buChar char="q"/>
            </a:pPr>
            <a:r>
              <a:rPr lang="nb-NO" sz="1400">
                <a:latin typeface="Arial Nova" panose="020B0504020202020204" pitchFamily="34" charset="0"/>
              </a:rPr>
              <a:t>Gjør deg kjent med ressursene fra Digitaliseringsdirektoratet</a:t>
            </a:r>
          </a:p>
          <a:p>
            <a:pPr marL="0" indent="0">
              <a:buNone/>
            </a:pPr>
            <a:endParaRPr lang="nb-NO" sz="1400">
              <a:latin typeface="Arial Nova" panose="020B0504020202020204" pitchFamily="34" charset="0"/>
            </a:endParaRPr>
          </a:p>
          <a:p>
            <a:pPr marL="0" indent="0">
              <a:buNone/>
            </a:pPr>
            <a:r>
              <a:rPr lang="nb-NO" sz="1400">
                <a:latin typeface="Arial Nova" panose="020B0504020202020204" pitchFamily="34" charset="0"/>
              </a:rPr>
              <a:t>Kvitter ut:</a:t>
            </a:r>
          </a:p>
          <a:p>
            <a:pPr>
              <a:buFont typeface="Wingdings" pitchFamily="2" charset="2"/>
              <a:buChar char="q"/>
            </a:pPr>
            <a:r>
              <a:rPr lang="nb-NO" sz="1400">
                <a:latin typeface="Arial Nova" panose="020B0504020202020204" pitchFamily="34" charset="0"/>
              </a:rPr>
              <a:t>Jeg har lest og forstått innholdet i kapittel 5</a:t>
            </a:r>
          </a:p>
          <a:p>
            <a:pPr>
              <a:buFont typeface="Wingdings" pitchFamily="2" charset="2"/>
              <a:buChar char="q"/>
            </a:pPr>
            <a:r>
              <a:rPr lang="nb-NO" sz="1400">
                <a:latin typeface="Arial Nova" panose="020B0504020202020204" pitchFamily="34" charset="0"/>
              </a:rPr>
              <a:t>Dette trenger jeg å lære mer om</a:t>
            </a:r>
          </a:p>
          <a:p>
            <a:pPr marL="0" indent="0">
              <a:buNone/>
            </a:pPr>
            <a:endParaRPr lang="nb-NO" sz="1400">
              <a:latin typeface="Arial Nova" panose="020B0504020202020204" pitchFamily="34" charset="0"/>
            </a:endParaRPr>
          </a:p>
        </p:txBody>
      </p:sp>
    </p:spTree>
    <p:extLst>
      <p:ext uri="{BB962C8B-B14F-4D97-AF65-F5344CB8AC3E}">
        <p14:creationId xmlns:p14="http://schemas.microsoft.com/office/powerpoint/2010/main" val="30719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nkeltegn 9">
            <a:extLst>
              <a:ext uri="{FF2B5EF4-FFF2-40B4-BE49-F238E27FC236}">
                <a16:creationId xmlns:a16="http://schemas.microsoft.com/office/drawing/2014/main" id="{FDE98353-05A5-7DE3-4F8F-2EA04D75EC53}"/>
              </a:ext>
            </a:extLst>
          </p:cNvPr>
          <p:cNvSpPr/>
          <p:nvPr/>
        </p:nvSpPr>
        <p:spPr>
          <a:xfrm>
            <a:off x="7568698" y="129998"/>
            <a:ext cx="1871017" cy="54644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Kap.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Konsekvenser for elever og ansatte</a:t>
            </a:r>
          </a:p>
        </p:txBody>
      </p:sp>
      <p:sp>
        <p:nvSpPr>
          <p:cNvPr id="13" name="Vinkeltegn 9">
            <a:extLst>
              <a:ext uri="{FF2B5EF4-FFF2-40B4-BE49-F238E27FC236}">
                <a16:creationId xmlns:a16="http://schemas.microsoft.com/office/drawing/2014/main" id="{2FC07AF3-9EBB-0AFE-9D11-4FE7D3BE1012}"/>
              </a:ext>
            </a:extLst>
          </p:cNvPr>
          <p:cNvSpPr/>
          <p:nvPr/>
        </p:nvSpPr>
        <p:spPr>
          <a:xfrm>
            <a:off x="363178" y="129989"/>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7" name="Vinkeltegn 9">
            <a:extLst>
              <a:ext uri="{FF2B5EF4-FFF2-40B4-BE49-F238E27FC236}">
                <a16:creationId xmlns:a16="http://schemas.microsoft.com/office/drawing/2014/main" id="{899638F5-57E0-9DC3-8505-17F9230F0396}"/>
              </a:ext>
            </a:extLst>
          </p:cNvPr>
          <p:cNvSpPr/>
          <p:nvPr/>
        </p:nvSpPr>
        <p:spPr>
          <a:xfrm>
            <a:off x="1564098" y="130002"/>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1</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8" name="Vinkeltegn 9">
            <a:extLst>
              <a:ext uri="{FF2B5EF4-FFF2-40B4-BE49-F238E27FC236}">
                <a16:creationId xmlns:a16="http://schemas.microsoft.com/office/drawing/2014/main" id="{00F892A3-3EF7-AD97-5A79-388397F3D86F}"/>
              </a:ext>
            </a:extLst>
          </p:cNvPr>
          <p:cNvSpPr/>
          <p:nvPr/>
        </p:nvSpPr>
        <p:spPr>
          <a:xfrm>
            <a:off x="2765018" y="130001"/>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2</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9" name="Vinkeltegn 9">
            <a:extLst>
              <a:ext uri="{FF2B5EF4-FFF2-40B4-BE49-F238E27FC236}">
                <a16:creationId xmlns:a16="http://schemas.microsoft.com/office/drawing/2014/main" id="{5799D665-4EE4-7C3C-BC1E-C5D3E60C1AB3}"/>
              </a:ext>
            </a:extLst>
          </p:cNvPr>
          <p:cNvSpPr/>
          <p:nvPr/>
        </p:nvSpPr>
        <p:spPr>
          <a:xfrm>
            <a:off x="3965938" y="130000"/>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3</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0" name="Vinkeltegn 9">
            <a:extLst>
              <a:ext uri="{FF2B5EF4-FFF2-40B4-BE49-F238E27FC236}">
                <a16:creationId xmlns:a16="http://schemas.microsoft.com/office/drawing/2014/main" id="{F546AEDF-B45B-A1C8-C12A-E173DCC0C2C7}"/>
              </a:ext>
            </a:extLst>
          </p:cNvPr>
          <p:cNvSpPr/>
          <p:nvPr/>
        </p:nvSpPr>
        <p:spPr>
          <a:xfrm>
            <a:off x="5166858" y="129999"/>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4</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1" name="Vinkeltegn 9">
            <a:extLst>
              <a:ext uri="{FF2B5EF4-FFF2-40B4-BE49-F238E27FC236}">
                <a16:creationId xmlns:a16="http://schemas.microsoft.com/office/drawing/2014/main" id="{268DBEB4-60BF-0F93-5435-B5495A619FCF}"/>
              </a:ext>
            </a:extLst>
          </p:cNvPr>
          <p:cNvSpPr/>
          <p:nvPr/>
        </p:nvSpPr>
        <p:spPr>
          <a:xfrm>
            <a:off x="6367778" y="129990"/>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5</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5" name="Vinkeltegn 9">
            <a:extLst>
              <a:ext uri="{FF2B5EF4-FFF2-40B4-BE49-F238E27FC236}">
                <a16:creationId xmlns:a16="http://schemas.microsoft.com/office/drawing/2014/main" id="{93E4405C-96A8-4FAA-D357-5483D8AC3392}"/>
              </a:ext>
            </a:extLst>
          </p:cNvPr>
          <p:cNvSpPr/>
          <p:nvPr/>
        </p:nvSpPr>
        <p:spPr>
          <a:xfrm>
            <a:off x="9391025" y="130006"/>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7</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6" name="Vinkeltegn 9">
            <a:extLst>
              <a:ext uri="{FF2B5EF4-FFF2-40B4-BE49-F238E27FC236}">
                <a16:creationId xmlns:a16="http://schemas.microsoft.com/office/drawing/2014/main" id="{4235B025-8922-D2E0-B062-B7F900BAB5A7}"/>
              </a:ext>
            </a:extLst>
          </p:cNvPr>
          <p:cNvSpPr/>
          <p:nvPr/>
        </p:nvSpPr>
        <p:spPr>
          <a:xfrm>
            <a:off x="10591946" y="129990"/>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8</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9" name="Tittel 1">
            <a:extLst>
              <a:ext uri="{FF2B5EF4-FFF2-40B4-BE49-F238E27FC236}">
                <a16:creationId xmlns:a16="http://schemas.microsoft.com/office/drawing/2014/main" id="{1C079503-A9A6-287B-5595-7BB544E718CE}"/>
              </a:ext>
            </a:extLst>
          </p:cNvPr>
          <p:cNvSpPr>
            <a:spLocks noGrp="1"/>
          </p:cNvSpPr>
          <p:nvPr>
            <p:ph type="title"/>
          </p:nvPr>
        </p:nvSpPr>
        <p:spPr>
          <a:xfrm>
            <a:off x="345194" y="835492"/>
            <a:ext cx="5527241" cy="546440"/>
          </a:xfrm>
        </p:spPr>
        <p:txBody>
          <a:bodyPr>
            <a:normAutofit/>
          </a:bodyPr>
          <a:lstStyle/>
          <a:p>
            <a:r>
              <a:rPr lang="nb-NO" sz="2400">
                <a:latin typeface="Arial Nova" panose="020B0504020202020204" pitchFamily="34" charset="0"/>
              </a:rPr>
              <a:t>Hva har vi gjort?</a:t>
            </a:r>
          </a:p>
        </p:txBody>
      </p:sp>
      <p:sp>
        <p:nvSpPr>
          <p:cNvPr id="22" name="Tittel 1">
            <a:extLst>
              <a:ext uri="{FF2B5EF4-FFF2-40B4-BE49-F238E27FC236}">
                <a16:creationId xmlns:a16="http://schemas.microsoft.com/office/drawing/2014/main" id="{5CA075AC-1748-2B5C-1661-B068F79671BB}"/>
              </a:ext>
            </a:extLst>
          </p:cNvPr>
          <p:cNvSpPr txBox="1">
            <a:spLocks/>
          </p:cNvSpPr>
          <p:nvPr/>
        </p:nvSpPr>
        <p:spPr>
          <a:xfrm>
            <a:off x="6312473" y="8354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30" name="Plassholder for innhold 2">
            <a:extLst>
              <a:ext uri="{FF2B5EF4-FFF2-40B4-BE49-F238E27FC236}">
                <a16:creationId xmlns:a16="http://schemas.microsoft.com/office/drawing/2014/main" id="{AB3D33F7-AF48-DDBE-E997-3C92FCD8029A}"/>
              </a:ext>
            </a:extLst>
          </p:cNvPr>
          <p:cNvSpPr>
            <a:spLocks noGrp="1"/>
          </p:cNvSpPr>
          <p:nvPr>
            <p:ph sz="half" idx="1"/>
          </p:nvPr>
        </p:nvSpPr>
        <p:spPr>
          <a:xfrm>
            <a:off x="345057" y="1519952"/>
            <a:ext cx="5522343" cy="4502556"/>
          </a:xfrm>
        </p:spPr>
        <p:txBody>
          <a:bodyPr>
            <a:normAutofit/>
          </a:bodyPr>
          <a:lstStyle/>
          <a:p>
            <a:pPr marL="0" indent="0">
              <a:buNone/>
            </a:pPr>
            <a:r>
              <a:rPr lang="nb-NO" sz="1400" dirty="0">
                <a:latin typeface="Arial Nova" panose="020B0504020202020204" pitchFamily="34" charset="0"/>
              </a:rPr>
              <a:t>I kapittel 6 drøftes seks ulike risikoområder, konsekvenser for den registrerte, samt mulige tiltak for å redusere disse risikoene. Vi beskriver hvilke rettsgrunnlag/lovhjemmel/lignende som gjelder ved brudd på vern av personopplysninger i forbindelse med kunstig intelligens.</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Vurdering av personvernkonsekvenser (SkoleSec)</a:t>
            </a:r>
            <a:endParaRPr lang="nb-NO" sz="1400" dirty="0">
              <a:latin typeface="Arial Nova" panose="020B0504020202020204" pitchFamily="34" charset="0"/>
            </a:endParaRPr>
          </a:p>
        </p:txBody>
      </p:sp>
      <p:sp>
        <p:nvSpPr>
          <p:cNvPr id="31" name="Plassholder for innhold 4">
            <a:extLst>
              <a:ext uri="{FF2B5EF4-FFF2-40B4-BE49-F238E27FC236}">
                <a16:creationId xmlns:a16="http://schemas.microsoft.com/office/drawing/2014/main" id="{7CB74B16-D417-F5EF-833D-34EBB3EA40E8}"/>
              </a:ext>
            </a:extLst>
          </p:cNvPr>
          <p:cNvSpPr>
            <a:spLocks noGrp="1"/>
          </p:cNvSpPr>
          <p:nvPr>
            <p:ph sz="half" idx="2"/>
          </p:nvPr>
        </p:nvSpPr>
        <p:spPr>
          <a:xfrm>
            <a:off x="6319567" y="1519952"/>
            <a:ext cx="5522343" cy="4502556"/>
          </a:xfrm>
        </p:spPr>
        <p:txBody>
          <a:bodyPr>
            <a:normAutofit/>
          </a:bodyPr>
          <a:lstStyle/>
          <a:p>
            <a:pPr marL="0" indent="0">
              <a:buNone/>
            </a:pPr>
            <a:r>
              <a:rPr lang="nb-NO" sz="1400" dirty="0">
                <a:latin typeface="Arial Nova" panose="020B0504020202020204" pitchFamily="34" charset="0"/>
              </a:rPr>
              <a:t>I kapittel 6 bør dere drøfte hvordan risikoene og konsekvensene for den registrerte inntreffer i deres bruk av læringsressurser med kunstig intelligens. Dere bør også diskutere de foreslåtte mulige tiltakene, og se på hvordan de kan implementeres i deres organisasjon.</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Les kapittel 6</a:t>
            </a:r>
          </a:p>
          <a:p>
            <a:pPr>
              <a:buFont typeface="Wingdings" pitchFamily="2" charset="2"/>
              <a:buChar char="q"/>
            </a:pPr>
            <a:r>
              <a:rPr lang="nb-NO" sz="1400" dirty="0">
                <a:latin typeface="Arial Nova" panose="020B0504020202020204" pitchFamily="34" charset="0"/>
              </a:rPr>
              <a:t>Diskuter hvordan risikoområdene og konsekvensene for den registrerte inntreffes i deres bruk av læringsressurser med KI</a:t>
            </a:r>
          </a:p>
          <a:p>
            <a:pPr>
              <a:buFont typeface="Wingdings" pitchFamily="2" charset="2"/>
              <a:buChar char="q"/>
            </a:pPr>
            <a:r>
              <a:rPr lang="nb-NO" sz="1400" dirty="0">
                <a:latin typeface="Arial Nova" panose="020B0504020202020204" pitchFamily="34" charset="0"/>
              </a:rPr>
              <a:t>Diskuter de foreslåtte mulige tiltakene, og se på hvordan de kan implementeres i deres organisasjon</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6</a:t>
            </a:r>
          </a:p>
          <a:p>
            <a:pPr>
              <a:buFont typeface="Wingdings" pitchFamily="2" charset="2"/>
              <a:buChar char="q"/>
            </a:pPr>
            <a:r>
              <a:rPr lang="nb-NO" sz="1400" dirty="0">
                <a:latin typeface="Arial Nova" panose="020B0504020202020204" pitchFamily="34" charset="0"/>
              </a:rPr>
              <a:t>Dette trenger jeg å lære mer om</a:t>
            </a:r>
          </a:p>
          <a:p>
            <a:pPr>
              <a:buFont typeface="Wingdings" pitchFamily="2" charset="2"/>
              <a:buChar char="q"/>
            </a:pPr>
            <a:endParaRPr lang="nb-NO" sz="1400" dirty="0">
              <a:latin typeface="Arial Nova" panose="020B0504020202020204" pitchFamily="34" charset="0"/>
            </a:endParaRPr>
          </a:p>
          <a:p>
            <a:pPr marL="0" indent="0">
              <a:buNone/>
            </a:pPr>
            <a:endParaRPr lang="nb-NO" sz="1400" dirty="0">
              <a:latin typeface="Arial Nova" panose="020B0504020202020204" pitchFamily="34" charset="0"/>
            </a:endParaRPr>
          </a:p>
        </p:txBody>
      </p:sp>
    </p:spTree>
    <p:extLst>
      <p:ext uri="{BB962C8B-B14F-4D97-AF65-F5344CB8AC3E}">
        <p14:creationId xmlns:p14="http://schemas.microsoft.com/office/powerpoint/2010/main" val="203569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inkeltegn 9">
            <a:extLst>
              <a:ext uri="{FF2B5EF4-FFF2-40B4-BE49-F238E27FC236}">
                <a16:creationId xmlns:a16="http://schemas.microsoft.com/office/drawing/2014/main" id="{FDE98353-05A5-7DE3-4F8F-2EA04D75EC53}"/>
              </a:ext>
            </a:extLst>
          </p:cNvPr>
          <p:cNvSpPr/>
          <p:nvPr/>
        </p:nvSpPr>
        <p:spPr>
          <a:xfrm>
            <a:off x="8767352" y="129990"/>
            <a:ext cx="1871017" cy="546441"/>
          </a:xfrm>
          <a:prstGeom prst="chevron">
            <a:avLst/>
          </a:prstGeom>
          <a:solidFill>
            <a:srgbClr val="001A58"/>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prstClr val="white"/>
                </a:solidFill>
                <a:effectLst/>
                <a:uLnTx/>
                <a:uFillTx/>
                <a:latin typeface="Arial Nova" panose="020B0504020202020204" pitchFamily="34" charset="0"/>
                <a:ea typeface="+mn-ea"/>
                <a:cs typeface="+mn-cs"/>
              </a:rPr>
              <a:t>Kap.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white"/>
                </a:solidFill>
                <a:effectLst/>
                <a:uLnTx/>
                <a:uFillTx/>
                <a:latin typeface="Arial Nova" panose="020B0504020202020204" pitchFamily="34" charset="0"/>
                <a:ea typeface="+mn-ea"/>
                <a:cs typeface="+mn-cs"/>
              </a:rPr>
              <a:t>Behandlings-aktiviteter</a:t>
            </a:r>
          </a:p>
        </p:txBody>
      </p:sp>
      <p:sp>
        <p:nvSpPr>
          <p:cNvPr id="13" name="Vinkeltegn 9">
            <a:extLst>
              <a:ext uri="{FF2B5EF4-FFF2-40B4-BE49-F238E27FC236}">
                <a16:creationId xmlns:a16="http://schemas.microsoft.com/office/drawing/2014/main" id="{2FC07AF3-9EBB-0AFE-9D11-4FE7D3BE1012}"/>
              </a:ext>
            </a:extLst>
          </p:cNvPr>
          <p:cNvSpPr/>
          <p:nvPr/>
        </p:nvSpPr>
        <p:spPr>
          <a:xfrm>
            <a:off x="345057" y="129972"/>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Før du setter i gang</a:t>
            </a:r>
          </a:p>
        </p:txBody>
      </p:sp>
      <p:sp>
        <p:nvSpPr>
          <p:cNvPr id="7" name="Vinkeltegn 9">
            <a:extLst>
              <a:ext uri="{FF2B5EF4-FFF2-40B4-BE49-F238E27FC236}">
                <a16:creationId xmlns:a16="http://schemas.microsoft.com/office/drawing/2014/main" id="{899638F5-57E0-9DC3-8505-17F9230F0396}"/>
              </a:ext>
            </a:extLst>
          </p:cNvPr>
          <p:cNvSpPr/>
          <p:nvPr/>
        </p:nvSpPr>
        <p:spPr>
          <a:xfrm>
            <a:off x="1548242" y="130002"/>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1</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8" name="Vinkeltegn 9">
            <a:extLst>
              <a:ext uri="{FF2B5EF4-FFF2-40B4-BE49-F238E27FC236}">
                <a16:creationId xmlns:a16="http://schemas.microsoft.com/office/drawing/2014/main" id="{00F892A3-3EF7-AD97-5A79-388397F3D86F}"/>
              </a:ext>
            </a:extLst>
          </p:cNvPr>
          <p:cNvSpPr/>
          <p:nvPr/>
        </p:nvSpPr>
        <p:spPr>
          <a:xfrm>
            <a:off x="2751427" y="130001"/>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2</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9" name="Vinkeltegn 9">
            <a:extLst>
              <a:ext uri="{FF2B5EF4-FFF2-40B4-BE49-F238E27FC236}">
                <a16:creationId xmlns:a16="http://schemas.microsoft.com/office/drawing/2014/main" id="{5799D665-4EE4-7C3C-BC1E-C5D3E60C1AB3}"/>
              </a:ext>
            </a:extLst>
          </p:cNvPr>
          <p:cNvSpPr/>
          <p:nvPr/>
        </p:nvSpPr>
        <p:spPr>
          <a:xfrm>
            <a:off x="3954612" y="130000"/>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3</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0" name="Vinkeltegn 9">
            <a:extLst>
              <a:ext uri="{FF2B5EF4-FFF2-40B4-BE49-F238E27FC236}">
                <a16:creationId xmlns:a16="http://schemas.microsoft.com/office/drawing/2014/main" id="{F546AEDF-B45B-A1C8-C12A-E173DCC0C2C7}"/>
              </a:ext>
            </a:extLst>
          </p:cNvPr>
          <p:cNvSpPr/>
          <p:nvPr/>
        </p:nvSpPr>
        <p:spPr>
          <a:xfrm>
            <a:off x="5157797" y="129999"/>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4</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1" name="Vinkeltegn 9">
            <a:extLst>
              <a:ext uri="{FF2B5EF4-FFF2-40B4-BE49-F238E27FC236}">
                <a16:creationId xmlns:a16="http://schemas.microsoft.com/office/drawing/2014/main" id="{268DBEB4-60BF-0F93-5435-B5495A619FCF}"/>
              </a:ext>
            </a:extLst>
          </p:cNvPr>
          <p:cNvSpPr/>
          <p:nvPr/>
        </p:nvSpPr>
        <p:spPr>
          <a:xfrm>
            <a:off x="6360982" y="129990"/>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5</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5" name="Vinkeltegn 9">
            <a:extLst>
              <a:ext uri="{FF2B5EF4-FFF2-40B4-BE49-F238E27FC236}">
                <a16:creationId xmlns:a16="http://schemas.microsoft.com/office/drawing/2014/main" id="{93E4405C-96A8-4FAA-D357-5483D8AC3392}"/>
              </a:ext>
            </a:extLst>
          </p:cNvPr>
          <p:cNvSpPr/>
          <p:nvPr/>
        </p:nvSpPr>
        <p:spPr>
          <a:xfrm>
            <a:off x="7564167" y="129974"/>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6</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26" name="Vinkeltegn 9">
            <a:extLst>
              <a:ext uri="{FF2B5EF4-FFF2-40B4-BE49-F238E27FC236}">
                <a16:creationId xmlns:a16="http://schemas.microsoft.com/office/drawing/2014/main" id="{4235B025-8922-D2E0-B062-B7F900BAB5A7}"/>
              </a:ext>
            </a:extLst>
          </p:cNvPr>
          <p:cNvSpPr/>
          <p:nvPr/>
        </p:nvSpPr>
        <p:spPr>
          <a:xfrm>
            <a:off x="10591946" y="129973"/>
            <a:ext cx="1249610" cy="546441"/>
          </a:xfrm>
          <a:prstGeom prst="chevron">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17375E"/>
                </a:solidFill>
                <a:effectLst/>
                <a:uLnTx/>
                <a:uFillTx/>
                <a:latin typeface="Arial Nova" panose="020B0504020202020204" pitchFamily="34" charset="0"/>
                <a:ea typeface="+mn-ea"/>
                <a:cs typeface="+mn-cs"/>
              </a:rPr>
              <a:t>Kap. 8</a:t>
            </a:r>
            <a:endParaRPr kumimoji="0" lang="nb-NO" sz="1000" b="0" i="0" u="none" strike="noStrike" kern="1200" cap="none" spc="0" normalizeH="0" baseline="0" noProof="0">
              <a:ln>
                <a:noFill/>
              </a:ln>
              <a:solidFill>
                <a:srgbClr val="17375E"/>
              </a:solidFill>
              <a:effectLst/>
              <a:uLnTx/>
              <a:uFillTx/>
              <a:latin typeface="Arial Nova" panose="020B0504020202020204" pitchFamily="34" charset="0"/>
              <a:ea typeface="+mn-ea"/>
              <a:cs typeface="+mn-cs"/>
            </a:endParaRPr>
          </a:p>
        </p:txBody>
      </p:sp>
      <p:sp>
        <p:nvSpPr>
          <p:cNvPr id="19" name="Tittel 1">
            <a:extLst>
              <a:ext uri="{FF2B5EF4-FFF2-40B4-BE49-F238E27FC236}">
                <a16:creationId xmlns:a16="http://schemas.microsoft.com/office/drawing/2014/main" id="{A7720620-D5DF-04EE-848C-E56A7905ABC8}"/>
              </a:ext>
            </a:extLst>
          </p:cNvPr>
          <p:cNvSpPr>
            <a:spLocks noGrp="1"/>
          </p:cNvSpPr>
          <p:nvPr>
            <p:ph type="title"/>
          </p:nvPr>
        </p:nvSpPr>
        <p:spPr>
          <a:xfrm>
            <a:off x="345194" y="835492"/>
            <a:ext cx="5527241" cy="546440"/>
          </a:xfrm>
        </p:spPr>
        <p:txBody>
          <a:bodyPr>
            <a:normAutofit/>
          </a:bodyPr>
          <a:lstStyle/>
          <a:p>
            <a:r>
              <a:rPr lang="nb-NO" sz="2400">
                <a:latin typeface="Arial Nova" panose="020B0504020202020204" pitchFamily="34" charset="0"/>
              </a:rPr>
              <a:t>Hva har vi gjort?</a:t>
            </a:r>
          </a:p>
        </p:txBody>
      </p:sp>
      <p:sp>
        <p:nvSpPr>
          <p:cNvPr id="22" name="Tittel 1">
            <a:extLst>
              <a:ext uri="{FF2B5EF4-FFF2-40B4-BE49-F238E27FC236}">
                <a16:creationId xmlns:a16="http://schemas.microsoft.com/office/drawing/2014/main" id="{52CCD624-C8D8-6C61-66B4-9A5CFFA7A137}"/>
              </a:ext>
            </a:extLst>
          </p:cNvPr>
          <p:cNvSpPr txBox="1">
            <a:spLocks/>
          </p:cNvSpPr>
          <p:nvPr/>
        </p:nvSpPr>
        <p:spPr>
          <a:xfrm>
            <a:off x="6312473" y="835492"/>
            <a:ext cx="5529083" cy="5464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A58"/>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a:ln>
                  <a:noFill/>
                </a:ln>
                <a:solidFill>
                  <a:srgbClr val="001A58"/>
                </a:solidFill>
                <a:effectLst/>
                <a:uLnTx/>
                <a:uFillTx/>
                <a:latin typeface="Arial Nova" panose="020B0504020202020204" pitchFamily="34" charset="0"/>
                <a:ea typeface="+mj-ea"/>
                <a:cs typeface="+mj-cs"/>
              </a:rPr>
              <a:t>Hva må du gjøre?</a:t>
            </a:r>
          </a:p>
        </p:txBody>
      </p:sp>
      <p:sp>
        <p:nvSpPr>
          <p:cNvPr id="30" name="Plassholder for innhold 2">
            <a:extLst>
              <a:ext uri="{FF2B5EF4-FFF2-40B4-BE49-F238E27FC236}">
                <a16:creationId xmlns:a16="http://schemas.microsoft.com/office/drawing/2014/main" id="{A834A1DA-9210-8A15-89F9-DF123BE15491}"/>
              </a:ext>
            </a:extLst>
          </p:cNvPr>
          <p:cNvSpPr>
            <a:spLocks noGrp="1"/>
          </p:cNvSpPr>
          <p:nvPr>
            <p:ph sz="half" idx="1"/>
          </p:nvPr>
        </p:nvSpPr>
        <p:spPr>
          <a:xfrm>
            <a:off x="345057" y="1519952"/>
            <a:ext cx="5522343" cy="4502556"/>
          </a:xfrm>
        </p:spPr>
        <p:txBody>
          <a:bodyPr>
            <a:normAutofit/>
          </a:bodyPr>
          <a:lstStyle/>
          <a:p>
            <a:pPr marL="0" indent="0">
              <a:buNone/>
            </a:pPr>
            <a:r>
              <a:rPr lang="nb-NO" sz="1400" dirty="0">
                <a:latin typeface="Arial Nova" panose="020B0504020202020204" pitchFamily="34" charset="0"/>
              </a:rPr>
              <a:t>I kapittel 7 vises det til typiske behandlingsaktiviteter med tilhørende formål og supplerende rettsgrunnlag ved bruk av kunstig intelligens i digitale læringsressurser og fagsystem. </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Ressurser</a:t>
            </a:r>
          </a:p>
          <a:p>
            <a:pPr>
              <a:buFont typeface="Arial" panose="020B0604020202020204" pitchFamily="34" charset="0"/>
              <a:buChar char="•"/>
            </a:pPr>
            <a:r>
              <a:rPr lang="nb-NO" sz="1400" dirty="0">
                <a:latin typeface="Arial Nova" panose="020B0504020202020204" pitchFamily="34" charset="0"/>
                <a:hlinkClick r:id="rId2"/>
              </a:rPr>
              <a:t>Videoleksjon: Sentrale begreper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2"/>
              </a:rPr>
              <a:t>Videoleksjon: Behandlingsprotokoll (SkoleSec)</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3"/>
              </a:rPr>
              <a:t>Behandlingsgrunnlag (Datatilsynet)</a:t>
            </a:r>
            <a:endParaRPr lang="nb-NO" sz="1400" dirty="0">
              <a:latin typeface="Arial Nova" panose="020B0504020202020204" pitchFamily="34" charset="0"/>
            </a:endParaRPr>
          </a:p>
          <a:p>
            <a:pPr>
              <a:buFont typeface="Arial" panose="020B0604020202020204" pitchFamily="34" charset="0"/>
              <a:buChar char="•"/>
            </a:pPr>
            <a:r>
              <a:rPr lang="nb-NO" sz="1400" dirty="0">
                <a:latin typeface="Arial Nova" panose="020B0504020202020204" pitchFamily="34" charset="0"/>
                <a:hlinkClick r:id="rId4"/>
              </a:rPr>
              <a:t>Protokoll over behandlingsaktiviteter (Datatilsynet)</a:t>
            </a:r>
            <a:endParaRPr lang="nb-NO" sz="1400" dirty="0">
              <a:latin typeface="Arial Nova" panose="020B0504020202020204" pitchFamily="34" charset="0"/>
            </a:endParaRPr>
          </a:p>
        </p:txBody>
      </p:sp>
      <p:sp>
        <p:nvSpPr>
          <p:cNvPr id="31" name="Plassholder for innhold 4">
            <a:extLst>
              <a:ext uri="{FF2B5EF4-FFF2-40B4-BE49-F238E27FC236}">
                <a16:creationId xmlns:a16="http://schemas.microsoft.com/office/drawing/2014/main" id="{19EA2D3E-0499-62D0-6BE5-68C2E1AA7B6B}"/>
              </a:ext>
            </a:extLst>
          </p:cNvPr>
          <p:cNvSpPr>
            <a:spLocks noGrp="1"/>
          </p:cNvSpPr>
          <p:nvPr>
            <p:ph sz="half" idx="2"/>
          </p:nvPr>
        </p:nvSpPr>
        <p:spPr>
          <a:xfrm>
            <a:off x="6319567" y="1519952"/>
            <a:ext cx="5522343" cy="4502556"/>
          </a:xfrm>
        </p:spPr>
        <p:txBody>
          <a:bodyPr>
            <a:normAutofit/>
          </a:bodyPr>
          <a:lstStyle/>
          <a:p>
            <a:pPr marL="0" indent="0">
              <a:buNone/>
            </a:pPr>
            <a:r>
              <a:rPr lang="nb-NO" sz="1400" dirty="0">
                <a:latin typeface="Arial Nova" panose="020B0504020202020204" pitchFamily="34" charset="0"/>
              </a:rPr>
              <a:t>I kapittel 7 er det tilstrekkelig at dere leser gjennom kapittelet, og at du eventuelt gjør deg kjent med ressursene fra Skolesec og Datatilsynet dersom dere har behov for det. Dere bør beskrive og diskutere hvordan organisasjonen behandler data når kunstig intelligens brukes i læringsressurser.</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Sjekkliste </a:t>
            </a:r>
          </a:p>
          <a:p>
            <a:pPr>
              <a:buFont typeface="Wingdings" pitchFamily="2" charset="2"/>
              <a:buChar char="q"/>
            </a:pPr>
            <a:r>
              <a:rPr lang="nb-NO" sz="1400" dirty="0">
                <a:latin typeface="Arial Nova" panose="020B0504020202020204" pitchFamily="34" charset="0"/>
              </a:rPr>
              <a:t>Les kapittel 7</a:t>
            </a:r>
          </a:p>
          <a:p>
            <a:pPr>
              <a:buFont typeface="Wingdings" pitchFamily="2" charset="2"/>
              <a:buChar char="q"/>
            </a:pPr>
            <a:r>
              <a:rPr lang="nb-NO" sz="1400" dirty="0">
                <a:latin typeface="Arial Nova" panose="020B0504020202020204" pitchFamily="34" charset="0"/>
              </a:rPr>
              <a:t>Beskriv hvordan organisasjonen behandler data når kunstig intelligens brukes i læringsressurser, og oppdater behandlingsprotokollen med dette</a:t>
            </a:r>
          </a:p>
          <a:p>
            <a:pPr marL="0" indent="0">
              <a:buNone/>
            </a:pPr>
            <a:endParaRPr lang="nb-NO" sz="1400" dirty="0">
              <a:latin typeface="Arial Nova" panose="020B0504020202020204" pitchFamily="34" charset="0"/>
            </a:endParaRPr>
          </a:p>
          <a:p>
            <a:pPr marL="0" indent="0">
              <a:buNone/>
            </a:pPr>
            <a:r>
              <a:rPr lang="nb-NO" sz="1400" dirty="0">
                <a:latin typeface="Arial Nova" panose="020B0504020202020204" pitchFamily="34" charset="0"/>
              </a:rPr>
              <a:t>Kvitter ut:</a:t>
            </a:r>
          </a:p>
          <a:p>
            <a:pPr>
              <a:buFont typeface="Wingdings" pitchFamily="2" charset="2"/>
              <a:buChar char="q"/>
            </a:pPr>
            <a:r>
              <a:rPr lang="nb-NO" sz="1400" dirty="0">
                <a:latin typeface="Arial Nova" panose="020B0504020202020204" pitchFamily="34" charset="0"/>
              </a:rPr>
              <a:t>Jeg har lest og forstått innholdet i kapittel 7</a:t>
            </a:r>
          </a:p>
          <a:p>
            <a:pPr>
              <a:buFont typeface="Wingdings" pitchFamily="2" charset="2"/>
              <a:buChar char="q"/>
            </a:pPr>
            <a:r>
              <a:rPr lang="nb-NO" sz="1400" dirty="0">
                <a:latin typeface="Arial Nova" panose="020B0504020202020204" pitchFamily="34" charset="0"/>
              </a:rPr>
              <a:t>Dette trenger jeg å lære mer om</a:t>
            </a:r>
          </a:p>
          <a:p>
            <a:pPr marL="0" indent="0">
              <a:buNone/>
            </a:pPr>
            <a:endParaRPr lang="nb-NO" sz="1400" dirty="0">
              <a:latin typeface="Arial Nova" panose="020B0504020202020204" pitchFamily="34" charset="0"/>
            </a:endParaRPr>
          </a:p>
        </p:txBody>
      </p:sp>
    </p:spTree>
    <p:extLst>
      <p:ext uri="{BB962C8B-B14F-4D97-AF65-F5344CB8AC3E}">
        <p14:creationId xmlns:p14="http://schemas.microsoft.com/office/powerpoint/2010/main" val="2780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C1F7256879CAF45AB443387BE6A59D3" ma:contentTypeVersion="12" ma:contentTypeDescription="Opprett et nytt dokument." ma:contentTypeScope="" ma:versionID="5187fbd89628a5b454dfd435a3c4da33">
  <xsd:schema xmlns:xsd="http://www.w3.org/2001/XMLSchema" xmlns:xs="http://www.w3.org/2001/XMLSchema" xmlns:p="http://schemas.microsoft.com/office/2006/metadata/properties" xmlns:ns2="52e2071e-82b2-4110-8128-3f32e47d458e" xmlns:ns3="502858a6-7fbc-4953-bbe7-279e56d2e520" targetNamespace="http://schemas.microsoft.com/office/2006/metadata/properties" ma:root="true" ma:fieldsID="016c8e8ee7ac995f3190b92f2954b500" ns2:_="" ns3:_="">
    <xsd:import namespace="52e2071e-82b2-4110-8128-3f32e47d458e"/>
    <xsd:import namespace="502858a6-7fbc-4953-bbe7-279e56d2e52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2071e-82b2-4110-8128-3f32e47d4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858a6-7fbc-4953-bbe7-279e56d2e520"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e2071e-82b2-4110-8128-3f32e47d458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941791-97A6-4D06-BED1-803695F7C5EA}">
  <ds:schemaRefs>
    <ds:schemaRef ds:uri="502858a6-7fbc-4953-bbe7-279e56d2e520"/>
    <ds:schemaRef ds:uri="52e2071e-82b2-4110-8128-3f32e47d45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97C1D3-9B14-489C-B65D-642DD660EF35}">
  <ds:schemaRefs>
    <ds:schemaRef ds:uri="http://schemas.openxmlformats.org/package/2006/metadata/core-properties"/>
    <ds:schemaRef ds:uri="http://purl.org/dc/terms/"/>
    <ds:schemaRef ds:uri="http://schemas.microsoft.com/office/2006/documentManagement/types"/>
    <ds:schemaRef ds:uri="http://www.w3.org/XML/1998/namespace"/>
    <ds:schemaRef ds:uri="502858a6-7fbc-4953-bbe7-279e56d2e520"/>
    <ds:schemaRef ds:uri="http://schemas.microsoft.com/office/infopath/2007/PartnerControls"/>
    <ds:schemaRef ds:uri="http://purl.org/dc/dcmitype/"/>
    <ds:schemaRef ds:uri="http://schemas.microsoft.com/office/2006/metadata/properties"/>
    <ds:schemaRef ds:uri="52e2071e-82b2-4110-8128-3f32e47d458e"/>
    <ds:schemaRef ds:uri="http://purl.org/dc/elements/1.1/"/>
  </ds:schemaRefs>
</ds:datastoreItem>
</file>

<file path=customXml/itemProps3.xml><?xml version="1.0" encoding="utf-8"?>
<ds:datastoreItem xmlns:ds="http://schemas.openxmlformats.org/officeDocument/2006/customXml" ds:itemID="{D41CC9F4-4639-4758-B523-591649EC18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10386</TotalTime>
  <Words>4339</Words>
  <Application>Microsoft Office PowerPoint</Application>
  <PresentationFormat>Widescreen</PresentationFormat>
  <Paragraphs>595</Paragraphs>
  <Slides>24</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24</vt:i4>
      </vt:variant>
    </vt:vector>
  </HeadingPairs>
  <TitlesOfParts>
    <vt:vector size="31" baseType="lpstr">
      <vt:lpstr>Arial</vt:lpstr>
      <vt:lpstr>Arial Nova</vt:lpstr>
      <vt:lpstr>Calibri</vt:lpstr>
      <vt:lpstr>Cambria</vt:lpstr>
      <vt:lpstr>Franklin Gothic Medium</vt:lpstr>
      <vt:lpstr>Wingdings</vt:lpstr>
      <vt:lpstr>1_KS-profiltema</vt:lpstr>
      <vt:lpstr>PowerPoint-presentasjon</vt:lpstr>
      <vt:lpstr>Hva har vi gjort?</vt:lpstr>
      <vt:lpstr>Hva har vi gjort?</vt:lpstr>
      <vt:lpstr>Hva har vi gjort?</vt:lpstr>
      <vt:lpstr>Hva har vi gjort?</vt:lpstr>
      <vt:lpstr>Hva har vi gjort?</vt:lpstr>
      <vt:lpstr>Hva har vi gjort?</vt:lpstr>
      <vt:lpstr>Hva har vi gjort?</vt:lpstr>
      <vt:lpstr>Hva har vi gjort?</vt:lpstr>
      <vt:lpstr>Hva har vi gjort?</vt:lpstr>
      <vt:lpstr>PowerPoint-presentasjon</vt:lpstr>
      <vt:lpstr>Hva har vi gjort?</vt:lpstr>
      <vt:lpstr>Hva har vi gjort?</vt:lpstr>
      <vt:lpstr>Hva har vi gjort?</vt:lpstr>
      <vt:lpstr>Hva har vi gjort?</vt:lpstr>
      <vt:lpstr>Hva har vi gjort?</vt:lpstr>
      <vt:lpstr>Hva har vi gjort?</vt:lpstr>
      <vt:lpstr>Hva har vi gjort?</vt:lpstr>
      <vt:lpstr>Hva har vi gjort?</vt:lpstr>
      <vt:lpstr>Hva har vi gjort?</vt:lpstr>
      <vt:lpstr>Hva har vi gjort?</vt:lpstr>
      <vt:lpstr>Hva har vi gjort?</vt:lpstr>
      <vt:lpstr>Hva har vi gjort?</vt:lpstr>
      <vt:lpstr>Hva har vi gjort?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SkoleSec – Sammen om en tryggere innramming av digitale læringsmiljø</dc:title>
  <dc:creator>Christian Sørbye Larsen</dc:creator>
  <cp:lastModifiedBy>Steinar Hjelset</cp:lastModifiedBy>
  <cp:revision>1</cp:revision>
  <dcterms:created xsi:type="dcterms:W3CDTF">2020-10-12T15:37:52Z</dcterms:created>
  <dcterms:modified xsi:type="dcterms:W3CDTF">2025-01-14T08:54:55Z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0x010100AC1F7256879CAF45AB443387BE6A59D3</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