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4"/>
  </p:notesMasterIdLst>
  <p:sldIdLst>
    <p:sldId id="259" r:id="rId5"/>
    <p:sldId id="260" r:id="rId6"/>
    <p:sldId id="265" r:id="rId7"/>
    <p:sldId id="261" r:id="rId8"/>
    <p:sldId id="266" r:id="rId9"/>
    <p:sldId id="262" r:id="rId10"/>
    <p:sldId id="263" r:id="rId11"/>
    <p:sldId id="267" r:id="rId12"/>
    <p:sldId id="264" r:id="rId13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BC5D3A-EFB0-402B-AA6E-2C1CCFF4D9D2}" v="15" dt="2019-11-25T13:20:28.4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86406" autoAdjust="0"/>
  </p:normalViewPr>
  <p:slideViewPr>
    <p:cSldViewPr snapToGrid="0">
      <p:cViewPr varScale="1">
        <p:scale>
          <a:sx n="109" d="100"/>
          <a:sy n="109" d="100"/>
        </p:scale>
        <p:origin x="558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1" d="100"/>
          <a:sy n="71" d="100"/>
        </p:scale>
        <p:origin x="2934" y="2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5029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5029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>
              <a:defRPr sz="1200"/>
            </a:lvl1pPr>
          </a:lstStyle>
          <a:p>
            <a:fld id="{87046735-A434-4A84-9DD4-6ADE6CB27E9A}" type="datetimeFigureOut">
              <a:rPr lang="nb-NO" smtClean="0"/>
              <a:t>25.11.2019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54" tIns="45377" rIns="90754" bIns="45377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0754" tIns="45377" rIns="90754" bIns="45377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0" cy="495028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15375" y="9371285"/>
            <a:ext cx="2918830" cy="495028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r">
              <a:defRPr sz="1200"/>
            </a:lvl1pPr>
          </a:lstStyle>
          <a:p>
            <a:fld id="{E1E8CC3F-B12E-48A4-B9EB-125EE28EAF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7093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Tusen takk for invitasjonen!</a:t>
            </a:r>
          </a:p>
          <a:p>
            <a:endParaRPr lang="nb-NO" dirty="0"/>
          </a:p>
          <a:p>
            <a:r>
              <a:rPr lang="nb-NO" dirty="0"/>
              <a:t>Jeg er invitert hit til årsmøtet for å snakke litt om Seniornett. Og det skal jeg.</a:t>
            </a:r>
          </a:p>
          <a:p>
            <a:endParaRPr lang="nb-NO" dirty="0"/>
          </a:p>
          <a:p>
            <a:r>
              <a:rPr lang="nb-NO" dirty="0"/>
              <a:t>Jeg vil benytte anledningen til å presentere meg selv som ny generalsekretær i Seniornett</a:t>
            </a:r>
          </a:p>
          <a:p>
            <a:endParaRPr lang="nb-NO" dirty="0"/>
          </a:p>
          <a:p>
            <a:r>
              <a:rPr lang="nb-NO" dirty="0"/>
              <a:t>Vi skal ha landsmøte i mai</a:t>
            </a:r>
          </a:p>
          <a:p>
            <a:endParaRPr lang="nb-NO" dirty="0"/>
          </a:p>
          <a:p>
            <a:r>
              <a:rPr lang="nb-NO" dirty="0"/>
              <a:t>Og vi jobber med ny handlingsplan</a:t>
            </a:r>
          </a:p>
          <a:p>
            <a:endParaRPr lang="nb-NO" dirty="0"/>
          </a:p>
          <a:p>
            <a:r>
              <a:rPr lang="nb-NO" dirty="0"/>
              <a:t>Og så er jeg litt nysgjerrig på dere.</a:t>
            </a:r>
          </a:p>
          <a:p>
            <a:endParaRPr lang="nb-NO" dirty="0"/>
          </a:p>
          <a:p>
            <a:r>
              <a:rPr lang="nb-NO" dirty="0"/>
              <a:t>Hvor mange av dere </a:t>
            </a:r>
            <a:r>
              <a:rPr lang="nb-NO" dirty="0" err="1"/>
              <a:t>vippser</a:t>
            </a:r>
            <a:r>
              <a:rPr lang="nb-NO" dirty="0"/>
              <a:t>?</a:t>
            </a:r>
          </a:p>
          <a:p>
            <a:endParaRPr lang="nb-NO" dirty="0"/>
          </a:p>
          <a:p>
            <a:r>
              <a:rPr lang="nb-NO" dirty="0"/>
              <a:t>Hvor mange bruker PC?</a:t>
            </a:r>
          </a:p>
          <a:p>
            <a:endParaRPr lang="nb-NO" dirty="0"/>
          </a:p>
          <a:p>
            <a:r>
              <a:rPr lang="nb-NO" dirty="0"/>
              <a:t>Hvor mange bruker nettbrett?</a:t>
            </a:r>
          </a:p>
          <a:p>
            <a:endParaRPr lang="nb-NO" dirty="0"/>
          </a:p>
          <a:p>
            <a:r>
              <a:rPr lang="nb-NO" dirty="0"/>
              <a:t>Hvor mange bruker Android?</a:t>
            </a:r>
          </a:p>
          <a:p>
            <a:endParaRPr lang="nb-NO" dirty="0"/>
          </a:p>
          <a:p>
            <a:r>
              <a:rPr lang="nb-NO"/>
              <a:t>Hvor</a:t>
            </a:r>
            <a:r>
              <a:rPr lang="nb-NO" baseline="0"/>
              <a:t> mange av dere er Apple-brukere?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8CC3F-B12E-48A4-B9EB-125EE28EAF80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24545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D7698-5D49-43B5-A9D9-64C29EABCCEB}" type="datetime1">
              <a:rPr lang="nb-NO" smtClean="0"/>
              <a:t>25.11.2019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0B2A-A2E3-4582-8612-356C8DC4A5C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03131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0D941-7115-4C76-A95D-6B2A736FF7A3}" type="datetime1">
              <a:rPr lang="nb-NO" smtClean="0"/>
              <a:t>25.11.2019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0B2A-A2E3-4582-8612-356C8DC4A5C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3617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1F481-BB32-40DD-9FB4-24ABE622EC2A}" type="datetime1">
              <a:rPr lang="nb-NO" smtClean="0"/>
              <a:t>25.11.2019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0B2A-A2E3-4582-8612-356C8DC4A5C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6018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F232C-A11F-406A-A7FE-5D2F89F1E053}" type="datetime1">
              <a:rPr lang="nb-NO" smtClean="0"/>
              <a:t>25.11.2019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0B2A-A2E3-4582-8612-356C8DC4A5C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6331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1F4F-940C-49CE-B6D6-A61B68BB6C00}" type="datetime1">
              <a:rPr lang="nb-NO" smtClean="0"/>
              <a:t>25.11.2019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0B2A-A2E3-4582-8612-356C8DC4A5C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4769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D25CE-6CE1-4B9E-A8BA-19D19D21A80F}" type="datetime1">
              <a:rPr lang="nb-NO" smtClean="0"/>
              <a:t>25.11.2019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0B2A-A2E3-4582-8612-356C8DC4A5C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0557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3C64B-4CCA-4583-A29C-D9345729BD18}" type="datetime1">
              <a:rPr lang="nb-NO" smtClean="0"/>
              <a:t>25.11.2019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0B2A-A2E3-4582-8612-356C8DC4A5C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8123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E873-7835-4537-ACEA-90F9E4467817}" type="datetime1">
              <a:rPr lang="nb-NO" smtClean="0"/>
              <a:t>25.11.2019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0B2A-A2E3-4582-8612-356C8DC4A5C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8879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83FD6B1-2A8D-45E6-A3C7-0E6BB565D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2D2095AA-DE95-4581-AE51-7CB0919D0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4AAB7-7C64-4646-8603-56D1DDDDF336}" type="datetime1">
              <a:rPr lang="nb-NO" smtClean="0"/>
              <a:t>25.11.2019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E30C6E6-904C-4BDF-BCE2-EB1672C44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6F28809-BC33-4195-ACEB-E1BD0A1BC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0B2A-A2E3-4582-8612-356C8DC4A5C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1194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46925-3320-4887-8F2D-BBFFEFB25404}" type="datetime1">
              <a:rPr lang="nb-NO" smtClean="0"/>
              <a:t>25.11.2019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0B2A-A2E3-4582-8612-356C8DC4A5C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0635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31DC-7B6F-4C75-8CED-57170DF02782}" type="datetime1">
              <a:rPr lang="nb-NO" smtClean="0"/>
              <a:t>25.11.2019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0B2A-A2E3-4582-8612-356C8DC4A5C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9029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D007-031C-4D44-8546-4D4458C1B557}" type="datetime1">
              <a:rPr lang="nb-NO" smtClean="0"/>
              <a:t>25.11.2019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0B2A-A2E3-4582-8612-356C8DC4A5C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8110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alpha val="68000"/>
                <a:lumMod val="23000"/>
                <a:lumOff val="77000"/>
              </a:schemeClr>
            </a:gs>
            <a:gs pos="100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4AAB7-7C64-4646-8603-56D1DDDDF336}" type="datetime1">
              <a:rPr lang="nb-NO" smtClean="0"/>
              <a:t>25.11.2019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70B2A-A2E3-4582-8612-356C8DC4A5C0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Bilde 7" descr="Et bilde som inneholder utklipp&#10;&#10;Automatisk generert beskrivelse">
            <a:extLst>
              <a:ext uri="{FF2B5EF4-FFF2-40B4-BE49-F238E27FC236}">
                <a16:creationId xmlns:a16="http://schemas.microsoft.com/office/drawing/2014/main" id="{7C05766A-3EB9-41E1-9C43-4647AAACDB1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902" y="6256998"/>
            <a:ext cx="1674441" cy="46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524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84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878BDBB-D376-4AF4-9ABB-215EA8C7D6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b="1" dirty="0"/>
              <a:t>Frivillige er en investering med stor avkastning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027E66B-CD4E-40C5-95E2-0640ABE05B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Om Seniornetts rolle i digital opplæring av eldre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93BE393-DBF1-4301-B217-DA7BCDC0F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D7698-5D49-43B5-A9D9-64C29EABCCEB}" type="datetime1">
              <a:rPr lang="nb-NO" smtClean="0"/>
              <a:t>25.11.2019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F3F38F6-5EA1-49AA-99AD-235E3DA96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0E3FF33-D34F-4F72-8DA1-1EEA43890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0B2A-A2E3-4582-8612-356C8DC4A5C0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514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1D6D399-2604-4E18-A1AA-4E38C7614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Litt om Seniornett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655C360-F51E-4771-A0AC-CD0E87B58BB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Etablert i 1997</a:t>
            </a:r>
          </a:p>
          <a:p>
            <a:r>
              <a:rPr lang="nb-NO" dirty="0"/>
              <a:t>9 000 medlemmer</a:t>
            </a:r>
          </a:p>
          <a:p>
            <a:r>
              <a:rPr lang="nb-NO" dirty="0"/>
              <a:t>Ca. 200 lokalforeninger</a:t>
            </a:r>
          </a:p>
          <a:p>
            <a:r>
              <a:rPr lang="nb-NO" dirty="0"/>
              <a:t>Gjennomsnittsalderen er 75,5 år.</a:t>
            </a:r>
          </a:p>
          <a:p>
            <a:r>
              <a:rPr lang="nb-NO" dirty="0"/>
              <a:t>60 prosent av medlemmene er kvinner – 40 prosent er menn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11" name="Plassholder for innhold 10">
            <a:extLst>
              <a:ext uri="{FF2B5EF4-FFF2-40B4-BE49-F238E27FC236}">
                <a16:creationId xmlns:a16="http://schemas.microsoft.com/office/drawing/2014/main" id="{F141427E-92DA-458A-87B8-E746FCC0650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516" y="1690688"/>
            <a:ext cx="3371875" cy="3886228"/>
          </a:xfrm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116EB20-101A-481C-A470-195DDF984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1F4F-940C-49CE-B6D6-A61B68BB6C00}" type="datetime1">
              <a:rPr lang="nb-NO" smtClean="0"/>
              <a:t>25.11.2019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2CE7C1-C044-4447-A183-8B9DCAC93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9B3BCAC-8212-4C46-83E0-8A44BEFAB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0B2A-A2E3-4582-8612-356C8DC4A5C0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1767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09817FE-701D-48E1-B654-F4076C69D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Slik arbeider vi i Seniornett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7B1F8A5-0499-4296-8A4C-EC0CC7C7418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Vår oppgave er å bidra til at Seniorer kommer på nett og blir på nett</a:t>
            </a:r>
          </a:p>
          <a:p>
            <a:r>
              <a:rPr lang="nb-NO" dirty="0"/>
              <a:t>I lokalforeningene er det kurs, veiledninger og datatreff</a:t>
            </a:r>
          </a:p>
          <a:p>
            <a:r>
              <a:rPr lang="nb-NO" dirty="0"/>
              <a:t>Seniornett sentralt driver datahjelp på telefon, arrangerer kurs og holder veilederseminarer rundt om i landet</a:t>
            </a:r>
          </a:p>
          <a:p>
            <a:r>
              <a:rPr lang="nb-NO" dirty="0"/>
              <a:t>Utgir Seniornett magasinet og elektronisk nyhetsbrev</a:t>
            </a:r>
          </a:p>
        </p:txBody>
      </p:sp>
      <p:pic>
        <p:nvPicPr>
          <p:cNvPr id="9" name="Plassholder for innhold 8">
            <a:extLst>
              <a:ext uri="{FF2B5EF4-FFF2-40B4-BE49-F238E27FC236}">
                <a16:creationId xmlns:a16="http://schemas.microsoft.com/office/drawing/2014/main" id="{476C1B79-B00F-4C62-81BE-9B934C21E21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25625"/>
            <a:ext cx="5181600" cy="3886200"/>
          </a:xfrm>
        </p:spPr>
      </p:pic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E0FDF1D-CE21-413A-A1FE-873473010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3C64B-4CCA-4583-A29C-D9345729BD18}" type="datetime1">
              <a:rPr lang="nb-NO" smtClean="0"/>
              <a:t>25.11.2019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F8D954E-F466-4E82-B6EC-328D2F146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26C886C-CA06-491C-BEC3-8EFF28DED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0B2A-A2E3-4582-8612-356C8DC4A5C0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3231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>
            <a:extLst>
              <a:ext uri="{FF2B5EF4-FFF2-40B4-BE49-F238E27FC236}">
                <a16:creationId xmlns:a16="http://schemas.microsoft.com/office/drawing/2014/main" id="{05A5C7DF-3745-4DA6-BA32-D9B8A2860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Hvem har ansvaret ?</a:t>
            </a:r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224183E0-CCF9-4C7E-9406-0DFA3F4BB83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/>
              <a:t>At innbyggerne har grunnleggende digitale ferdigheter er et kommunalt ansvar.</a:t>
            </a:r>
          </a:p>
          <a:p>
            <a:r>
              <a:rPr lang="nb-NO" dirty="0"/>
              <a:t>Også seniorene i kommunen har samme rettighet</a:t>
            </a:r>
          </a:p>
          <a:p>
            <a:r>
              <a:rPr lang="nb-NO" dirty="0"/>
              <a:t>Kommunene kan bruke voksenopplærings-ordningen</a:t>
            </a:r>
          </a:p>
          <a:p>
            <a:r>
              <a:rPr lang="nb-NO" dirty="0"/>
              <a:t>Seniornett er medlem av Folkeuniversitetet</a:t>
            </a:r>
          </a:p>
          <a:p>
            <a:endParaRPr lang="nb-NO" dirty="0"/>
          </a:p>
        </p:txBody>
      </p:sp>
      <p:pic>
        <p:nvPicPr>
          <p:cNvPr id="13" name="Plassholder for innhold 12">
            <a:extLst>
              <a:ext uri="{FF2B5EF4-FFF2-40B4-BE49-F238E27FC236}">
                <a16:creationId xmlns:a16="http://schemas.microsoft.com/office/drawing/2014/main" id="{CFB47BF9-84A3-47DC-873E-4B280EAB88F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750" y="1690688"/>
            <a:ext cx="3950504" cy="3957423"/>
          </a:xfrm>
        </p:spPr>
      </p:pic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D0FED3E-74E5-455E-8AE1-84E6E3D28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3C64B-4CCA-4583-A29C-D9345729BD18}" type="datetime1">
              <a:rPr lang="nb-NO" smtClean="0"/>
              <a:t>25.11.2019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1AE756DC-C3D4-46F2-A344-DD9E2DDAD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B4B5758-315C-413D-9A9B-999B98C18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0B2A-A2E3-4582-8612-356C8DC4A5C0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9782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7D67FE5-C933-430D-8397-8C3BDAE4D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Undersøkelse avdekker mangler i kommune-Norge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81DAC3F-6A9B-4163-AD84-2E63194FEC5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742950" indent="-742950">
              <a:buAutoNum type="arabicPeriod"/>
            </a:pPr>
            <a:r>
              <a:rPr lang="nb-NO" dirty="0"/>
              <a:t>Opplæring i digital kompetanse er en oppgave som ligger til kommunene. Har dere opplæring og veiledning av eldre i digital kompetanse i din kommune?</a:t>
            </a:r>
          </a:p>
          <a:p>
            <a:pPr marL="742950" indent="-742950">
              <a:buAutoNum type="arabicPeriod"/>
            </a:pPr>
            <a:r>
              <a:rPr lang="nb-NO" dirty="0"/>
              <a:t>Mener du det er riktig at ansvaret for den digitale opplæringen av eldre ligger til kommunen?</a:t>
            </a:r>
          </a:p>
          <a:p>
            <a:pPr marL="742950" indent="-742950">
              <a:buAutoNum type="arabicPeriod"/>
            </a:pPr>
            <a:r>
              <a:rPr lang="nb-NO" dirty="0"/>
              <a:t>Ligger digital opplæring av eldre i planverket til kommunen? </a:t>
            </a:r>
          </a:p>
          <a:p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06234C9-227C-45A8-BAF4-A97C86B83F8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nb-NO" dirty="0"/>
              <a:t>74 % sier ja, 13 % er usikre, 13 % sier nei. Flest kommuner har organisert datahjelp gjennom </a:t>
            </a:r>
            <a:r>
              <a:rPr lang="nb-NO" dirty="0" err="1"/>
              <a:t>frivillighetsentral</a:t>
            </a:r>
            <a:r>
              <a:rPr lang="nb-NO" dirty="0"/>
              <a:t>, bibliotek nummer to.</a:t>
            </a:r>
          </a:p>
          <a:p>
            <a:pPr marL="514350" indent="-514350">
              <a:buAutoNum type="arabicPeriod"/>
            </a:pPr>
            <a:r>
              <a:rPr lang="nb-NO" dirty="0"/>
              <a:t>54 % mener ansvaret må ligge i kommunen, 22 % mener det ikke, 24 % er </a:t>
            </a:r>
            <a:r>
              <a:rPr lang="nb-NO" dirty="0" err="1"/>
              <a:t>usikere</a:t>
            </a:r>
            <a:r>
              <a:rPr lang="nb-NO" dirty="0"/>
              <a:t>.</a:t>
            </a:r>
          </a:p>
          <a:p>
            <a:pPr marL="514350" indent="-514350">
              <a:buAutoNum type="arabicPeriod"/>
            </a:pPr>
            <a:r>
              <a:rPr lang="nb-NO" dirty="0"/>
              <a:t>Nei 60 %, vet ikke 21 % og ja 19 %.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9B35F63-53C5-4909-A5AB-4D1897B3D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3C64B-4CCA-4583-A29C-D9345729BD18}" type="datetime1">
              <a:rPr lang="nb-NO" smtClean="0"/>
              <a:t>25.11.2019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14196AA-2184-44F7-842E-54327DBB8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617B20F-F405-44E9-B828-C437B1434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0B2A-A2E3-4582-8612-356C8DC4A5C0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6374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18D7BED-A6CF-4C58-93E1-C87D890A7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b-NO" b="1" dirty="0"/>
            </a:br>
            <a:br>
              <a:rPr lang="nb-NO" b="1" dirty="0"/>
            </a:br>
            <a:r>
              <a:rPr lang="nb-NO" sz="4900" b="1" dirty="0"/>
              <a:t>Frivillighetens plass</a:t>
            </a:r>
            <a:br>
              <a:rPr lang="nb-NO" dirty="0"/>
            </a:br>
            <a:endParaRPr lang="nb-NO" dirty="0"/>
          </a:p>
        </p:txBody>
      </p:sp>
      <p:sp>
        <p:nvSpPr>
          <p:cNvPr id="10" name="Plassholder for innhold 9">
            <a:extLst>
              <a:ext uri="{FF2B5EF4-FFF2-40B4-BE49-F238E27FC236}">
                <a16:creationId xmlns:a16="http://schemas.microsoft.com/office/drawing/2014/main" id="{113BBE6A-2C6C-4AFF-B320-7BFF70C5CB1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/>
              <a:t>Å bruke frivillige er som å hugge ved – du blir varm to ganger</a:t>
            </a:r>
          </a:p>
          <a:p>
            <a:r>
              <a:rPr lang="nb-NO" dirty="0"/>
              <a:t>«</a:t>
            </a:r>
            <a:r>
              <a:rPr lang="nb-NO" dirty="0" err="1"/>
              <a:t>Samskaping</a:t>
            </a:r>
            <a:r>
              <a:rPr lang="nb-NO" dirty="0"/>
              <a:t>» gir bedre og mer robuste tilbud </a:t>
            </a:r>
          </a:p>
          <a:p>
            <a:r>
              <a:rPr lang="nb-NO" dirty="0"/>
              <a:t>Der kommunen ordner opp selv blir tilbudet mer sårbart</a:t>
            </a:r>
          </a:p>
          <a:p>
            <a:r>
              <a:rPr lang="nb-NO" dirty="0"/>
              <a:t>Behovet for hjelp med digitale ting vil fortsette å øke</a:t>
            </a:r>
          </a:p>
        </p:txBody>
      </p:sp>
      <p:pic>
        <p:nvPicPr>
          <p:cNvPr id="13" name="Plassholder for innhold 12">
            <a:extLst>
              <a:ext uri="{FF2B5EF4-FFF2-40B4-BE49-F238E27FC236}">
                <a16:creationId xmlns:a16="http://schemas.microsoft.com/office/drawing/2014/main" id="{6072F3BC-F4D4-43D7-8714-34A4345B002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499" y="1825625"/>
            <a:ext cx="3607053" cy="3572852"/>
          </a:xfrm>
        </p:spPr>
      </p:pic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AAA82786-E145-4AE9-9384-A470BFF51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E873-7835-4537-ACEA-90F9E4467817}" type="datetime1">
              <a:rPr lang="nb-NO" smtClean="0"/>
              <a:t>25.11.2019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657D709C-A5FF-4D8A-A391-275C18D2F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8B8CA497-A597-490C-9E57-657B82698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0B2A-A2E3-4582-8612-356C8DC4A5C0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8168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EB72D02-7561-4FEC-AA7E-102DAD3A7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Tilfellet Tønsberg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75D3B05-D6B6-497B-A9FF-45B8AB1C430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 err="1"/>
              <a:t>Samskaping</a:t>
            </a:r>
            <a:r>
              <a:rPr lang="nb-NO" dirty="0"/>
              <a:t> i praksis</a:t>
            </a:r>
          </a:p>
          <a:p>
            <a:r>
              <a:rPr lang="nb-NO" dirty="0"/>
              <a:t>Tønsberg kommune tilbyr </a:t>
            </a:r>
            <a:r>
              <a:rPr lang="nb-NO" dirty="0" err="1"/>
              <a:t>drop</a:t>
            </a:r>
            <a:r>
              <a:rPr lang="nb-NO" dirty="0"/>
              <a:t> in eller du kan bestille veiledning – 25 minutter</a:t>
            </a:r>
          </a:p>
          <a:p>
            <a:r>
              <a:rPr lang="nb-NO" dirty="0"/>
              <a:t>Men de informerer også om kurs gjennom Nestor og Seniornett</a:t>
            </a:r>
          </a:p>
          <a:p>
            <a:r>
              <a:rPr lang="nb-NO" dirty="0"/>
              <a:t>De planlegger og samarbeider</a:t>
            </a:r>
          </a:p>
        </p:txBody>
      </p:sp>
      <p:pic>
        <p:nvPicPr>
          <p:cNvPr id="10" name="Plassholder for innhold 9">
            <a:extLst>
              <a:ext uri="{FF2B5EF4-FFF2-40B4-BE49-F238E27FC236}">
                <a16:creationId xmlns:a16="http://schemas.microsoft.com/office/drawing/2014/main" id="{DA1CDC64-8B4E-4135-B8B1-6D2391D74D7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709" y="1737834"/>
            <a:ext cx="3260491" cy="4370949"/>
          </a:xfrm>
        </p:spPr>
      </p:pic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952348D-B9A0-49F3-8369-0E96803F3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3C64B-4CCA-4583-A29C-D9345729BD18}" type="datetime1">
              <a:rPr lang="nb-NO" smtClean="0"/>
              <a:t>25.11.2019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DCD2254-FC57-4CE6-859E-227C5C811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DE7759A-EB60-470C-8DF5-6C3378B32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0B2A-A2E3-4582-8612-356C8DC4A5C0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9478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6FAA1C2-2F42-4D62-BC96-1C9DF4389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Digital støttekontakt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61E0D3F-8A3F-469F-973A-77A58E3EFE6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/>
              <a:t>Elkjøp-fondet har støttet prosjektet fullt ut</a:t>
            </a:r>
          </a:p>
          <a:p>
            <a:r>
              <a:rPr lang="nb-NO" dirty="0"/>
              <a:t>Juridisk støtte fra advokatfirmaet Thommessen</a:t>
            </a:r>
          </a:p>
          <a:p>
            <a:r>
              <a:rPr lang="nb-NO" dirty="0"/>
              <a:t>Utreder hvordan vi kan ivareta både den som skal gi hjelp og den som skal få hjelp</a:t>
            </a:r>
          </a:p>
          <a:p>
            <a:r>
              <a:rPr lang="nb-NO" dirty="0"/>
              <a:t>Vi trenger én til to kommuner å prøve ut prosjektet</a:t>
            </a:r>
          </a:p>
        </p:txBody>
      </p:sp>
      <p:pic>
        <p:nvPicPr>
          <p:cNvPr id="9" name="Plassholder for innhold 8">
            <a:extLst>
              <a:ext uri="{FF2B5EF4-FFF2-40B4-BE49-F238E27FC236}">
                <a16:creationId xmlns:a16="http://schemas.microsoft.com/office/drawing/2014/main" id="{16A74BB2-382F-40DC-8A19-B194707CF7F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2" y="1825625"/>
            <a:ext cx="5181600" cy="3886200"/>
          </a:xfrm>
        </p:spPr>
      </p:pic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A52B7A9-2C06-4BE3-86FE-07DB8F5FE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3C64B-4CCA-4583-A29C-D9345729BD18}" type="datetime1">
              <a:rPr lang="nb-NO" smtClean="0"/>
              <a:t>25.11.2019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65B85C7-623E-43B8-964A-92A086BD1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93E1B28-B9C0-4974-8DCF-D21E0FE3D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0B2A-A2E3-4582-8612-356C8DC4A5C0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9842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>
            <a:extLst>
              <a:ext uri="{FF2B5EF4-FFF2-40B4-BE49-F238E27FC236}">
                <a16:creationId xmlns:a16="http://schemas.microsoft.com/office/drawing/2014/main" id="{35113007-9E63-4301-A0F3-514B50252B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Bruk Seniornett!</a:t>
            </a:r>
          </a:p>
        </p:txBody>
      </p:sp>
      <p:sp>
        <p:nvSpPr>
          <p:cNvPr id="9" name="Undertittel 8">
            <a:extLst>
              <a:ext uri="{FF2B5EF4-FFF2-40B4-BE49-F238E27FC236}">
                <a16:creationId xmlns:a16="http://schemas.microsoft.com/office/drawing/2014/main" id="{F2A51325-4BC0-4B57-AFF9-2CFB65F4A7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Takk </a:t>
            </a:r>
            <a:r>
              <a:rPr lang="nb-NO"/>
              <a:t>for meg</a:t>
            </a:r>
            <a:endParaRPr lang="nb-NO" dirty="0"/>
          </a:p>
          <a:p>
            <a:r>
              <a:rPr lang="nb-NO" dirty="0"/>
              <a:t>Kristin.ruud@seniornett.no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367E73F-2A1F-4D7B-A29A-DEAE0F30D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3C64B-4CCA-4583-A29C-D9345729BD18}" type="datetime1">
              <a:rPr lang="nb-NO" smtClean="0"/>
              <a:t>25.11.2019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F5C25DC-F8EE-421D-ACD9-CDF8D7BAD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CCE4C70-B4A8-42B5-BB79-578B1FA66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0B2A-A2E3-4582-8612-356C8DC4A5C0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66632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3" id="{919E56ED-7EC6-42B2-8210-23D534C7B75F}" vid="{1301924A-CACC-4688-AB02-C560B5DD147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A76CA387219D478D34DE75B74BA029" ma:contentTypeVersion="7" ma:contentTypeDescription="Create a new document." ma:contentTypeScope="" ma:versionID="26045c918825f950c7f5fb7b0be2a016">
  <xsd:schema xmlns:xsd="http://www.w3.org/2001/XMLSchema" xmlns:xs="http://www.w3.org/2001/XMLSchema" xmlns:p="http://schemas.microsoft.com/office/2006/metadata/properties" xmlns:ns2="c2964f7d-db0e-4b01-949c-80c8b992f857" targetNamespace="http://schemas.microsoft.com/office/2006/metadata/properties" ma:root="true" ma:fieldsID="e3baf1f1a696c94cdb121a95d692e959" ns2:_="">
    <xsd:import namespace="c2964f7d-db0e-4b01-949c-80c8b992f8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964f7d-db0e-4b01-949c-80c8b992f8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C4D1C4D-2285-4445-A83D-848948B19672}">
  <ds:schemaRefs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3ebeacdf-6837-4433-b333-bb8a39cc8a1b"/>
    <ds:schemaRef ds:uri="61716b47-f64e-4c17-8a57-a89f972b5f7f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692B17F-543E-4B8A-84BE-BE5A94E7F126}"/>
</file>

<file path=customXml/itemProps3.xml><?xml version="1.0" encoding="utf-8"?>
<ds:datastoreItem xmlns:ds="http://schemas.openxmlformats.org/officeDocument/2006/customXml" ds:itemID="{32AA89E3-A2CE-4F9F-9886-FE7F96E18A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5192</TotalTime>
  <Words>474</Words>
  <Application>Microsoft Office PowerPoint</Application>
  <PresentationFormat>Widescreen</PresentationFormat>
  <Paragraphs>83</Paragraphs>
  <Slides>9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Office-tema</vt:lpstr>
      <vt:lpstr>Frivillige er en investering med stor avkastning</vt:lpstr>
      <vt:lpstr>Litt om Seniornett</vt:lpstr>
      <vt:lpstr>Slik arbeider vi i Seniornett</vt:lpstr>
      <vt:lpstr>Hvem har ansvaret ?</vt:lpstr>
      <vt:lpstr>Undersøkelse avdekker mangler i kommune-Norge</vt:lpstr>
      <vt:lpstr>  Frivillighetens plass </vt:lpstr>
      <vt:lpstr>Tilfellet Tønsberg</vt:lpstr>
      <vt:lpstr>Digital støttekontakt</vt:lpstr>
      <vt:lpstr>Bruk Seniornett!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Kristin Ruud</dc:creator>
  <cp:lastModifiedBy>Kristin Ruud</cp:lastModifiedBy>
  <cp:revision>51</cp:revision>
  <cp:lastPrinted>2019-11-25T13:07:50Z</cp:lastPrinted>
  <dcterms:created xsi:type="dcterms:W3CDTF">2019-01-22T08:58:44Z</dcterms:created>
  <dcterms:modified xsi:type="dcterms:W3CDTF">2019-11-25T13:39:24Z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0x0101002EA76CA387219D478D34DE75B74BA029</vt:lpwstr>
  </property>
</Properties>
</file>