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19"/>
  </p:notesMasterIdLst>
  <p:handoutMasterIdLst>
    <p:handoutMasterId r:id="rId20"/>
  </p:handoutMasterIdLst>
  <p:sldIdLst>
    <p:sldId id="4216" r:id="rId5"/>
    <p:sldId id="4429" r:id="rId6"/>
    <p:sldId id="4120" r:id="rId7"/>
    <p:sldId id="4385" r:id="rId8"/>
    <p:sldId id="4387" r:id="rId9"/>
    <p:sldId id="4390" r:id="rId10"/>
    <p:sldId id="4388" r:id="rId11"/>
    <p:sldId id="4431" r:id="rId12"/>
    <p:sldId id="4244" r:id="rId13"/>
    <p:sldId id="4384" r:id="rId14"/>
    <p:sldId id="4389" r:id="rId15"/>
    <p:sldId id="4391" r:id="rId16"/>
    <p:sldId id="4386" r:id="rId17"/>
    <p:sldId id="4163" r:id="rId18"/>
  </p:sldIdLst>
  <p:sldSz cx="9144000" cy="5143500" type="screen16x9"/>
  <p:notesSz cx="6858000" cy="9144000"/>
  <p:embeddedFontLst>
    <p:embeddedFont>
      <p:font typeface="Arial Nova" panose="020B0504020202020204" pitchFamily="34" charset="0"/>
      <p:regular r:id="rId21"/>
      <p:bold r:id="rId22"/>
      <p:italic r:id="rId23"/>
      <p:boldItalic r:id="rId24"/>
    </p:embeddedFont>
    <p:embeddedFont>
      <p:font typeface="Open Sans" panose="020B0606030504020204" pitchFamily="34" charset="0"/>
      <p:regular r:id="rId25"/>
      <p:bold r:id="rId26"/>
      <p:italic r:id="rId27"/>
      <p:boldItalic r:id="rId28"/>
    </p:embeddedFont>
    <p:embeddedFont>
      <p:font typeface="Open Sans SemiBold" panose="020B0706030804020204" pitchFamily="34" charset="0"/>
      <p:regular r:id="rId29"/>
      <p:bold r:id="rId30"/>
      <p:italic r:id="rId31"/>
      <p:boldItalic r:id="rId32"/>
    </p:embeddedFont>
    <p:embeddedFont>
      <p:font typeface="Titillium Web" panose="00000500000000000000" pitchFamily="2"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740B1649-8B71-45F6-98FD-D58707869F6D}">
          <p14:sldIdLst>
            <p14:sldId id="4216"/>
          </p14:sldIdLst>
        </p14:section>
        <p14:section name="Kursets innhold" id="{A7832B99-1F08-4E1E-AFD9-06E6D5D7BF5B}">
          <p14:sldIdLst>
            <p14:sldId id="4429"/>
            <p14:sldId id="4120"/>
          </p14:sldIdLst>
        </p14:section>
        <p14:section name="Modul 4" id="{8F1F8537-A7A3-4DB1-84BF-8650171824FC}">
          <p14:sldIdLst>
            <p14:sldId id="4385"/>
            <p14:sldId id="4387"/>
            <p14:sldId id="4390"/>
            <p14:sldId id="4388"/>
            <p14:sldId id="4431"/>
            <p14:sldId id="4244"/>
            <p14:sldId id="4384"/>
            <p14:sldId id="4389"/>
            <p14:sldId id="4391"/>
            <p14:sldId id="4386"/>
            <p14:sldId id="4163"/>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e, Carl Jørgen Nordlander" initials="LCJN" lastIdx="10" clrIdx="0">
    <p:extLst>
      <p:ext uri="{19B8F6BF-5375-455C-9EA6-DF929625EA0E}">
        <p15:presenceInfo xmlns:p15="http://schemas.microsoft.com/office/powerpoint/2012/main" userId="S::carl.jorgen.lie@kpmg.no::1d4e1d68-8e15-49d9-8926-9a638204506e" providerId="AD"/>
      </p:ext>
    </p:extLst>
  </p:cmAuthor>
  <p:cmAuthor id="2" name="Kristin Gustavsen Haugsvold" initials="KGH" lastIdx="16" clrIdx="1">
    <p:extLst>
      <p:ext uri="{19B8F6BF-5375-455C-9EA6-DF929625EA0E}">
        <p15:presenceInfo xmlns:p15="http://schemas.microsoft.com/office/powerpoint/2012/main" userId="S::pu362@udf.no::21d30269-f73d-4280-93f5-4635649a26e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BF5B"/>
    <a:srgbClr val="2D7C81"/>
    <a:srgbClr val="2E7C81"/>
    <a:srgbClr val="5B6670"/>
    <a:srgbClr val="F1AE3E"/>
    <a:srgbClr val="D4E5E6"/>
    <a:srgbClr val="1A4866"/>
    <a:srgbClr val="B51F7D"/>
    <a:srgbClr val="EC6046"/>
    <a:srgbClr val="0428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65D435-ED00-4EDF-9EFF-C8CB46049D93}" v="2" dt="2022-10-20T12:13:28.934"/>
    <p1510:client id="{A636980C-1E54-43D1-8D65-F673DD772CC3}" v="2" dt="2022-10-20T11:57:27.6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970" autoAdjust="0"/>
  </p:normalViewPr>
  <p:slideViewPr>
    <p:cSldViewPr snapToGrid="0">
      <p:cViewPr varScale="1">
        <p:scale>
          <a:sx n="140" d="100"/>
          <a:sy n="140" d="100"/>
        </p:scale>
        <p:origin x="774" y="114"/>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9" Type="http://schemas.openxmlformats.org/officeDocument/2006/relationships/viewProps" Target="viewProps.xml"/><Relationship Id="rId21" Type="http://schemas.openxmlformats.org/officeDocument/2006/relationships/font" Target="fonts/font1.fntdata"/><Relationship Id="rId34" Type="http://schemas.openxmlformats.org/officeDocument/2006/relationships/font" Target="fonts/font14.fntdata"/><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29" Type="http://schemas.openxmlformats.org/officeDocument/2006/relationships/font" Target="fonts/font9.fntdata"/><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6.xml"/><Relationship Id="rId19" Type="http://schemas.openxmlformats.org/officeDocument/2006/relationships/notesMaster" Target="notesMasters/notesMaster1.xml"/><Relationship Id="rId31" Type="http://schemas.openxmlformats.org/officeDocument/2006/relationships/font" Target="fonts/font1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BFEE1E7-D3CA-4EE4-87B6-41AEFCF136E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Date Placeholder 2">
            <a:extLst>
              <a:ext uri="{FF2B5EF4-FFF2-40B4-BE49-F238E27FC236}">
                <a16:creationId xmlns:a16="http://schemas.microsoft.com/office/drawing/2014/main" id="{3C035F5A-0D89-4F14-BD6D-A43897D502D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09BFA55-C9E4-406C-978F-5D762ABA25F4}" type="datetimeFigureOut">
              <a:rPr lang="nb-NO" smtClean="0"/>
              <a:t>03.03.2023</a:t>
            </a:fld>
            <a:endParaRPr lang="nb-NO"/>
          </a:p>
        </p:txBody>
      </p:sp>
      <p:sp>
        <p:nvSpPr>
          <p:cNvPr id="4" name="Footer Placeholder 3">
            <a:extLst>
              <a:ext uri="{FF2B5EF4-FFF2-40B4-BE49-F238E27FC236}">
                <a16:creationId xmlns:a16="http://schemas.microsoft.com/office/drawing/2014/main" id="{6C2180E4-5DAD-47CD-BE59-F6981197506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5" name="Slide Number Placeholder 4">
            <a:extLst>
              <a:ext uri="{FF2B5EF4-FFF2-40B4-BE49-F238E27FC236}">
                <a16:creationId xmlns:a16="http://schemas.microsoft.com/office/drawing/2014/main" id="{C104E799-2646-48F3-BA45-BBA274757B0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A95C0D4-D420-41F1-8480-16CF6C392406}" type="slidenum">
              <a:rPr lang="nb-NO" smtClean="0"/>
              <a:t>‹#›</a:t>
            </a:fld>
            <a:endParaRPr lang="nb-NO"/>
          </a:p>
        </p:txBody>
      </p:sp>
    </p:spTree>
    <p:extLst>
      <p:ext uri="{BB962C8B-B14F-4D97-AF65-F5344CB8AC3E}">
        <p14:creationId xmlns:p14="http://schemas.microsoft.com/office/powerpoint/2010/main" val="34630664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nb-NO"/>
          </a:p>
        </p:txBody>
      </p:sp>
    </p:spTree>
    <p:extLst>
      <p:ext uri="{BB962C8B-B14F-4D97-AF65-F5344CB8AC3E}">
        <p14:creationId xmlns:p14="http://schemas.microsoft.com/office/powerpoint/2010/main" val="7026875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nb-NO"/>
          </a:p>
        </p:txBody>
      </p:sp>
    </p:spTree>
    <p:extLst>
      <p:ext uri="{BB962C8B-B14F-4D97-AF65-F5344CB8AC3E}">
        <p14:creationId xmlns:p14="http://schemas.microsoft.com/office/powerpoint/2010/main" val="23949851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nb-NO"/>
          </a:p>
        </p:txBody>
      </p:sp>
    </p:spTree>
    <p:extLst>
      <p:ext uri="{BB962C8B-B14F-4D97-AF65-F5344CB8AC3E}">
        <p14:creationId xmlns:p14="http://schemas.microsoft.com/office/powerpoint/2010/main" val="6277301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nb-NO"/>
          </a:p>
        </p:txBody>
      </p:sp>
    </p:spTree>
    <p:extLst>
      <p:ext uri="{BB962C8B-B14F-4D97-AF65-F5344CB8AC3E}">
        <p14:creationId xmlns:p14="http://schemas.microsoft.com/office/powerpoint/2010/main" val="1816354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lstStyle/>
          <a:p>
            <a:endParaRPr lang="nb-NO"/>
          </a:p>
        </p:txBody>
      </p:sp>
    </p:spTree>
    <p:extLst>
      <p:ext uri="{BB962C8B-B14F-4D97-AF65-F5344CB8AC3E}">
        <p14:creationId xmlns:p14="http://schemas.microsoft.com/office/powerpoint/2010/main" val="3985787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 y="733425"/>
            <a:ext cx="6515100" cy="3665538"/>
          </a:xfrm>
        </p:spPr>
      </p:sp>
      <p:sp>
        <p:nvSpPr>
          <p:cNvPr id="3" name="Notes Placeholder 2"/>
          <p:cNvSpPr>
            <a:spLocks noGrp="1"/>
          </p:cNvSpPr>
          <p:nvPr>
            <p:ph type="body" idx="1"/>
          </p:nvPr>
        </p:nvSpPr>
        <p:spPr/>
        <p:txBody>
          <a:bodyPr/>
          <a:lstStyle/>
          <a:p>
            <a:pPr marL="158750" indent="0">
              <a:buNone/>
            </a:pPr>
            <a:r>
              <a:rPr lang="nb-NO" dirty="0"/>
              <a:t>Det er dere som skal lage veien videre. Vi håper vi har gitt dere en kickstart og noen verktøy og hjelpemidler på veien. Og kunnskapen jeg snakket om tidligere i dag. For å forstå HVORFOR dere skal jobbe med dette. </a:t>
            </a:r>
          </a:p>
          <a:p>
            <a:pPr marL="158750" indent="0">
              <a:buNone/>
            </a:pPr>
            <a:endParaRPr lang="nb-NO" dirty="0"/>
          </a:p>
          <a:p>
            <a:pPr marL="158750" indent="0">
              <a:buNone/>
            </a:pPr>
            <a:r>
              <a:rPr lang="nb-NO" dirty="0"/>
              <a:t>Dere må tilpasse arbeidet til deres egen arbeidsplass. Hvordan passer den inn i deres hverdag og rutiner? </a:t>
            </a:r>
          </a:p>
          <a:p>
            <a:pPr marL="158750" indent="0">
              <a:buNone/>
            </a:pPr>
            <a:endParaRPr lang="nb-NO" dirty="0"/>
          </a:p>
          <a:p>
            <a:pPr marL="158750" indent="0">
              <a:buNone/>
            </a:pPr>
            <a:r>
              <a:rPr lang="nb-NO" dirty="0"/>
              <a:t>Delmål: Elefanten… en bit av gangen. </a:t>
            </a:r>
          </a:p>
        </p:txBody>
      </p:sp>
    </p:spTree>
    <p:extLst>
      <p:ext uri="{BB962C8B-B14F-4D97-AF65-F5344CB8AC3E}">
        <p14:creationId xmlns:p14="http://schemas.microsoft.com/office/powerpoint/2010/main" val="4209634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nb-NO"/>
          </a:p>
        </p:txBody>
      </p:sp>
    </p:spTree>
    <p:extLst>
      <p:ext uri="{BB962C8B-B14F-4D97-AF65-F5344CB8AC3E}">
        <p14:creationId xmlns:p14="http://schemas.microsoft.com/office/powerpoint/2010/main" val="2041533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nb-NO"/>
          </a:p>
        </p:txBody>
      </p:sp>
    </p:spTree>
    <p:extLst>
      <p:ext uri="{BB962C8B-B14F-4D97-AF65-F5344CB8AC3E}">
        <p14:creationId xmlns:p14="http://schemas.microsoft.com/office/powerpoint/2010/main" val="1064931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nb-NO"/>
          </a:p>
        </p:txBody>
      </p:sp>
    </p:spTree>
    <p:extLst>
      <p:ext uri="{BB962C8B-B14F-4D97-AF65-F5344CB8AC3E}">
        <p14:creationId xmlns:p14="http://schemas.microsoft.com/office/powerpoint/2010/main" val="1115550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nb-NO" dirty="0"/>
          </a:p>
        </p:txBody>
      </p:sp>
    </p:spTree>
    <p:extLst>
      <p:ext uri="{BB962C8B-B14F-4D97-AF65-F5344CB8AC3E}">
        <p14:creationId xmlns:p14="http://schemas.microsoft.com/office/powerpoint/2010/main" val="3470010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 y="733425"/>
            <a:ext cx="6515100" cy="3665538"/>
          </a:xfrm>
        </p:spPr>
      </p:sp>
      <p:sp>
        <p:nvSpPr>
          <p:cNvPr id="3" name="Notes Placeholder 2"/>
          <p:cNvSpPr>
            <a:spLocks noGrp="1"/>
          </p:cNvSpPr>
          <p:nvPr>
            <p:ph type="body" idx="1"/>
          </p:nvPr>
        </p:nvSpPr>
        <p:spPr/>
        <p:txBody>
          <a:bodyPr/>
          <a:lstStyle/>
          <a:p>
            <a:pPr marL="158750" indent="0" algn="ctr">
              <a:buNone/>
            </a:pPr>
            <a:r>
              <a:rPr lang="nb-NO" sz="1100">
                <a:solidFill>
                  <a:schemeClr val="tx1"/>
                </a:solidFill>
              </a:rPr>
              <a:t>				</a:t>
            </a:r>
          </a:p>
          <a:p>
            <a:pPr marL="158750" indent="0" algn="l">
              <a:buNone/>
            </a:pPr>
            <a:endParaRPr lang="nb-NO" sz="1100">
              <a:solidFill>
                <a:schemeClr val="tx1"/>
              </a:solidFill>
            </a:endParaRPr>
          </a:p>
        </p:txBody>
      </p:sp>
    </p:spTree>
    <p:extLst>
      <p:ext uri="{BB962C8B-B14F-4D97-AF65-F5344CB8AC3E}">
        <p14:creationId xmlns:p14="http://schemas.microsoft.com/office/powerpoint/2010/main" val="703841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nb-NO"/>
          </a:p>
        </p:txBody>
      </p:sp>
    </p:spTree>
    <p:extLst>
      <p:ext uri="{BB962C8B-B14F-4D97-AF65-F5344CB8AC3E}">
        <p14:creationId xmlns:p14="http://schemas.microsoft.com/office/powerpoint/2010/main" val="22282833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
    <p:bg>
      <p:bgPr>
        <a:solidFill>
          <a:srgbClr val="2D7C81"/>
        </a:solidFill>
        <a:effectLst/>
      </p:bgPr>
    </p:bg>
    <p:spTree>
      <p:nvGrpSpPr>
        <p:cNvPr id="1" name=""/>
        <p:cNvGrpSpPr/>
        <p:nvPr/>
      </p:nvGrpSpPr>
      <p:grpSpPr>
        <a:xfrm>
          <a:off x="0" y="0"/>
          <a:ext cx="0" cy="0"/>
          <a:chOff x="0" y="0"/>
          <a:chExt cx="0" cy="0"/>
        </a:xfrm>
      </p:grpSpPr>
      <p:pic>
        <p:nvPicPr>
          <p:cNvPr id="4" name="Bilde 3" descr="Et bilde som inneholder tekst&#10;&#10;Automatisk generert beskrivelse">
            <a:extLst>
              <a:ext uri="{FF2B5EF4-FFF2-40B4-BE49-F238E27FC236}">
                <a16:creationId xmlns:a16="http://schemas.microsoft.com/office/drawing/2014/main" id="{42A12FF3-D9AC-9A44-B559-A674D51C9A40}"/>
              </a:ext>
            </a:extLst>
          </p:cNvPr>
          <p:cNvPicPr>
            <a:picLocks noChangeAspect="1"/>
          </p:cNvPicPr>
          <p:nvPr userDrawn="1"/>
        </p:nvPicPr>
        <p:blipFill>
          <a:blip r:embed="rId2"/>
          <a:stretch>
            <a:fillRect/>
          </a:stretch>
        </p:blipFill>
        <p:spPr>
          <a:xfrm>
            <a:off x="2772000" y="2011125"/>
            <a:ext cx="3600000" cy="1121250"/>
          </a:xfrm>
          <a:prstGeom prst="rect">
            <a:avLst/>
          </a:prstGeom>
        </p:spPr>
      </p:pic>
    </p:spTree>
    <p:extLst>
      <p:ext uri="{BB962C8B-B14F-4D97-AF65-F5344CB8AC3E}">
        <p14:creationId xmlns:p14="http://schemas.microsoft.com/office/powerpoint/2010/main" val="1485853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 sirkler">
    <p:spTree>
      <p:nvGrpSpPr>
        <p:cNvPr id="1" name=""/>
        <p:cNvGrpSpPr/>
        <p:nvPr/>
      </p:nvGrpSpPr>
      <p:grpSpPr>
        <a:xfrm>
          <a:off x="0" y="0"/>
          <a:ext cx="0" cy="0"/>
          <a:chOff x="0" y="0"/>
          <a:chExt cx="0" cy="0"/>
        </a:xfrm>
      </p:grpSpPr>
      <p:sp>
        <p:nvSpPr>
          <p:cNvPr id="4" name="Google Shape;66;p11">
            <a:extLst>
              <a:ext uri="{FF2B5EF4-FFF2-40B4-BE49-F238E27FC236}">
                <a16:creationId xmlns:a16="http://schemas.microsoft.com/office/drawing/2014/main" id="{BEF0699D-0A78-EB4D-AB47-2666FC4DFD9E}"/>
              </a:ext>
            </a:extLst>
          </p:cNvPr>
          <p:cNvSpPr txBox="1">
            <a:spLocks noGrp="1"/>
          </p:cNvSpPr>
          <p:nvPr>
            <p:ph type="title"/>
          </p:nvPr>
        </p:nvSpPr>
        <p:spPr>
          <a:xfrm>
            <a:off x="534375" y="412000"/>
            <a:ext cx="8075100" cy="574800"/>
          </a:xfrm>
          <a:prstGeom prst="rect">
            <a:avLst/>
          </a:prstGeom>
        </p:spPr>
        <p:txBody>
          <a:bodyPr spcFirstLastPara="1" wrap="square" lIns="91425" tIns="91425" rIns="91425" bIns="91425" anchor="t" anchorCtr="0">
            <a:normAutofit/>
          </a:bodyPr>
          <a:lstStyle>
            <a:lvl1pPr lvl="0" algn="ctr">
              <a:spcBef>
                <a:spcPts val="0"/>
              </a:spcBef>
              <a:spcAft>
                <a:spcPts val="0"/>
              </a:spcAft>
              <a:buSzPts val="2800"/>
              <a:buNone/>
              <a:defRPr/>
            </a:lvl1pPr>
            <a:lvl2pPr lvl="1" algn="ctr">
              <a:spcBef>
                <a:spcPts val="0"/>
              </a:spcBef>
              <a:spcAft>
                <a:spcPts val="0"/>
              </a:spcAft>
              <a:buSzPts val="2800"/>
              <a:buNone/>
              <a:defRPr>
                <a:latin typeface="Open Sans"/>
                <a:ea typeface="Open Sans"/>
                <a:cs typeface="Open Sans"/>
                <a:sym typeface="Open Sans"/>
              </a:defRPr>
            </a:lvl2pPr>
            <a:lvl3pPr lvl="2" algn="ctr">
              <a:spcBef>
                <a:spcPts val="0"/>
              </a:spcBef>
              <a:spcAft>
                <a:spcPts val="0"/>
              </a:spcAft>
              <a:buSzPts val="2800"/>
              <a:buNone/>
              <a:defRPr>
                <a:latin typeface="Open Sans"/>
                <a:ea typeface="Open Sans"/>
                <a:cs typeface="Open Sans"/>
                <a:sym typeface="Open Sans"/>
              </a:defRPr>
            </a:lvl3pPr>
            <a:lvl4pPr lvl="3" algn="ctr">
              <a:spcBef>
                <a:spcPts val="0"/>
              </a:spcBef>
              <a:spcAft>
                <a:spcPts val="0"/>
              </a:spcAft>
              <a:buSzPts val="2800"/>
              <a:buNone/>
              <a:defRPr>
                <a:latin typeface="Open Sans"/>
                <a:ea typeface="Open Sans"/>
                <a:cs typeface="Open Sans"/>
                <a:sym typeface="Open Sans"/>
              </a:defRPr>
            </a:lvl4pPr>
            <a:lvl5pPr lvl="4" algn="ctr">
              <a:spcBef>
                <a:spcPts val="0"/>
              </a:spcBef>
              <a:spcAft>
                <a:spcPts val="0"/>
              </a:spcAft>
              <a:buSzPts val="2800"/>
              <a:buNone/>
              <a:defRPr>
                <a:latin typeface="Open Sans"/>
                <a:ea typeface="Open Sans"/>
                <a:cs typeface="Open Sans"/>
                <a:sym typeface="Open Sans"/>
              </a:defRPr>
            </a:lvl5pPr>
            <a:lvl6pPr lvl="5" algn="ctr">
              <a:spcBef>
                <a:spcPts val="0"/>
              </a:spcBef>
              <a:spcAft>
                <a:spcPts val="0"/>
              </a:spcAft>
              <a:buSzPts val="2800"/>
              <a:buNone/>
              <a:defRPr>
                <a:latin typeface="Open Sans"/>
                <a:ea typeface="Open Sans"/>
                <a:cs typeface="Open Sans"/>
                <a:sym typeface="Open Sans"/>
              </a:defRPr>
            </a:lvl6pPr>
            <a:lvl7pPr lvl="6" algn="ctr">
              <a:spcBef>
                <a:spcPts val="0"/>
              </a:spcBef>
              <a:spcAft>
                <a:spcPts val="0"/>
              </a:spcAft>
              <a:buSzPts val="2800"/>
              <a:buNone/>
              <a:defRPr>
                <a:latin typeface="Open Sans"/>
                <a:ea typeface="Open Sans"/>
                <a:cs typeface="Open Sans"/>
                <a:sym typeface="Open Sans"/>
              </a:defRPr>
            </a:lvl7pPr>
            <a:lvl8pPr lvl="7" algn="ctr">
              <a:spcBef>
                <a:spcPts val="0"/>
              </a:spcBef>
              <a:spcAft>
                <a:spcPts val="0"/>
              </a:spcAft>
              <a:buSzPts val="2800"/>
              <a:buNone/>
              <a:defRPr>
                <a:latin typeface="Open Sans"/>
                <a:ea typeface="Open Sans"/>
                <a:cs typeface="Open Sans"/>
                <a:sym typeface="Open Sans"/>
              </a:defRPr>
            </a:lvl8pPr>
            <a:lvl9pPr lvl="8" algn="ctr">
              <a:spcBef>
                <a:spcPts val="0"/>
              </a:spcBef>
              <a:spcAft>
                <a:spcPts val="0"/>
              </a:spcAft>
              <a:buSzPts val="2800"/>
              <a:buNone/>
              <a:defRPr>
                <a:latin typeface="Open Sans"/>
                <a:ea typeface="Open Sans"/>
                <a:cs typeface="Open Sans"/>
                <a:sym typeface="Open Sans"/>
              </a:defRPr>
            </a:lvl9pPr>
          </a:lstStyle>
          <a:p>
            <a:r>
              <a:rPr lang="nb-NO"/>
              <a:t>Klikk for å redigere tittelstil</a:t>
            </a:r>
            <a:endParaRPr/>
          </a:p>
        </p:txBody>
      </p:sp>
      <p:sp>
        <p:nvSpPr>
          <p:cNvPr id="5" name="Google Shape;67;p11">
            <a:extLst>
              <a:ext uri="{FF2B5EF4-FFF2-40B4-BE49-F238E27FC236}">
                <a16:creationId xmlns:a16="http://schemas.microsoft.com/office/drawing/2014/main" id="{54AB60BE-0AA0-B844-B382-C00394462806}"/>
              </a:ext>
            </a:extLst>
          </p:cNvPr>
          <p:cNvSpPr/>
          <p:nvPr userDrawn="1"/>
        </p:nvSpPr>
        <p:spPr>
          <a:xfrm>
            <a:off x="4381500" y="1036676"/>
            <a:ext cx="381381" cy="19069"/>
          </a:xfrm>
          <a:custGeom>
            <a:avLst/>
            <a:gdLst/>
            <a:ahLst/>
            <a:cxnLst/>
            <a:rect l="l" t="t" r="r" b="b"/>
            <a:pathLst>
              <a:path w="838200" h="41910" extrusionOk="0">
                <a:moveTo>
                  <a:pt x="837670" y="0"/>
                </a:moveTo>
                <a:lnTo>
                  <a:pt x="0" y="0"/>
                </a:lnTo>
                <a:lnTo>
                  <a:pt x="0" y="41883"/>
                </a:lnTo>
                <a:lnTo>
                  <a:pt x="837670" y="41883"/>
                </a:lnTo>
                <a:lnTo>
                  <a:pt x="837670" y="0"/>
                </a:lnTo>
                <a:close/>
              </a:path>
            </a:pathLst>
          </a:custGeom>
          <a:solidFill>
            <a:srgbClr val="F0AD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6" name="Google Shape;68;p11">
            <a:extLst>
              <a:ext uri="{FF2B5EF4-FFF2-40B4-BE49-F238E27FC236}">
                <a16:creationId xmlns:a16="http://schemas.microsoft.com/office/drawing/2014/main" id="{F1325F5E-98AC-D94D-BF52-F7766C24F340}"/>
              </a:ext>
            </a:extLst>
          </p:cNvPr>
          <p:cNvSpPr txBox="1">
            <a:spLocks noGrp="1"/>
          </p:cNvSpPr>
          <p:nvPr>
            <p:ph type="subTitle" idx="1"/>
          </p:nvPr>
        </p:nvSpPr>
        <p:spPr>
          <a:xfrm>
            <a:off x="1946550" y="1116000"/>
            <a:ext cx="5250900" cy="405823"/>
          </a:xfrm>
          <a:prstGeom prst="rect">
            <a:avLst/>
          </a:prstGeom>
        </p:spPr>
        <p:txBody>
          <a:bodyPr spcFirstLastPara="1" wrap="square" lIns="91425" tIns="91425" rIns="91425" bIns="91425" anchor="t" anchorCtr="0">
            <a:normAutofit/>
          </a:bodyPr>
          <a:lstStyle>
            <a:lvl1pPr marL="4763" lvl="0" indent="-4763" algn="ctr" rtl="0">
              <a:spcBef>
                <a:spcPts val="0"/>
              </a:spcBef>
              <a:spcAft>
                <a:spcPts val="0"/>
              </a:spcAft>
              <a:buClr>
                <a:srgbClr val="5B666F"/>
              </a:buClr>
              <a:buSzPts val="1000"/>
              <a:buNone/>
              <a:tabLst/>
              <a:defRPr sz="1000">
                <a:solidFill>
                  <a:srgbClr val="5B666F"/>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nb-NO"/>
              <a:t>Klikk for å redigere undertittelstil i malen</a:t>
            </a:r>
            <a:endParaRPr/>
          </a:p>
        </p:txBody>
      </p:sp>
      <p:pic>
        <p:nvPicPr>
          <p:cNvPr id="13" name="Google Shape;31;p7">
            <a:extLst>
              <a:ext uri="{FF2B5EF4-FFF2-40B4-BE49-F238E27FC236}">
                <a16:creationId xmlns:a16="http://schemas.microsoft.com/office/drawing/2014/main" id="{8ED88CDB-E631-6B4B-9710-2A92A7F85B1E}"/>
              </a:ext>
            </a:extLst>
          </p:cNvPr>
          <p:cNvPicPr preferRelativeResize="0"/>
          <p:nvPr userDrawn="1"/>
        </p:nvPicPr>
        <p:blipFill rotWithShape="1">
          <a:blip r:embed="rId2">
            <a:alphaModFix/>
          </a:blip>
          <a:srcRect/>
          <a:stretch/>
        </p:blipFill>
        <p:spPr>
          <a:xfrm>
            <a:off x="4525679" y="1840350"/>
            <a:ext cx="2084831" cy="2084831"/>
          </a:xfrm>
          <a:prstGeom prst="rect">
            <a:avLst/>
          </a:prstGeom>
          <a:noFill/>
          <a:ln>
            <a:noFill/>
          </a:ln>
        </p:spPr>
      </p:pic>
      <p:pic>
        <p:nvPicPr>
          <p:cNvPr id="14" name="Google Shape;32;p7">
            <a:extLst>
              <a:ext uri="{FF2B5EF4-FFF2-40B4-BE49-F238E27FC236}">
                <a16:creationId xmlns:a16="http://schemas.microsoft.com/office/drawing/2014/main" id="{D1CBD738-9F6E-864D-B407-08BA32609BDF}"/>
              </a:ext>
            </a:extLst>
          </p:cNvPr>
          <p:cNvPicPr preferRelativeResize="0"/>
          <p:nvPr userDrawn="1"/>
        </p:nvPicPr>
        <p:blipFill rotWithShape="1">
          <a:blip r:embed="rId2">
            <a:alphaModFix/>
          </a:blip>
          <a:srcRect/>
          <a:stretch/>
        </p:blipFill>
        <p:spPr>
          <a:xfrm>
            <a:off x="6529912" y="1840350"/>
            <a:ext cx="2084831" cy="2084831"/>
          </a:xfrm>
          <a:prstGeom prst="rect">
            <a:avLst/>
          </a:prstGeom>
          <a:noFill/>
          <a:ln>
            <a:noFill/>
          </a:ln>
        </p:spPr>
      </p:pic>
      <p:pic>
        <p:nvPicPr>
          <p:cNvPr id="15" name="Google Shape;33;p7">
            <a:extLst>
              <a:ext uri="{FF2B5EF4-FFF2-40B4-BE49-F238E27FC236}">
                <a16:creationId xmlns:a16="http://schemas.microsoft.com/office/drawing/2014/main" id="{3B766FD0-3784-CC4D-8533-08819651C766}"/>
              </a:ext>
            </a:extLst>
          </p:cNvPr>
          <p:cNvPicPr preferRelativeResize="0"/>
          <p:nvPr userDrawn="1"/>
        </p:nvPicPr>
        <p:blipFill rotWithShape="1">
          <a:blip r:embed="rId2">
            <a:alphaModFix/>
          </a:blip>
          <a:srcRect/>
          <a:stretch/>
        </p:blipFill>
        <p:spPr>
          <a:xfrm>
            <a:off x="2521446" y="1840350"/>
            <a:ext cx="2084831" cy="2084831"/>
          </a:xfrm>
          <a:prstGeom prst="rect">
            <a:avLst/>
          </a:prstGeom>
          <a:noFill/>
          <a:ln>
            <a:noFill/>
          </a:ln>
        </p:spPr>
      </p:pic>
      <p:pic>
        <p:nvPicPr>
          <p:cNvPr id="16" name="Google Shape;34;p7">
            <a:extLst>
              <a:ext uri="{FF2B5EF4-FFF2-40B4-BE49-F238E27FC236}">
                <a16:creationId xmlns:a16="http://schemas.microsoft.com/office/drawing/2014/main" id="{EE4A612B-D5F3-F14F-9B3C-F7A4A2DB67C6}"/>
              </a:ext>
            </a:extLst>
          </p:cNvPr>
          <p:cNvPicPr preferRelativeResize="0"/>
          <p:nvPr userDrawn="1"/>
        </p:nvPicPr>
        <p:blipFill rotWithShape="1">
          <a:blip r:embed="rId2">
            <a:alphaModFix/>
          </a:blip>
          <a:srcRect/>
          <a:stretch/>
        </p:blipFill>
        <p:spPr>
          <a:xfrm>
            <a:off x="517213" y="1840350"/>
            <a:ext cx="2084831" cy="2084831"/>
          </a:xfrm>
          <a:prstGeom prst="rect">
            <a:avLst/>
          </a:prstGeom>
          <a:noFill/>
          <a:ln>
            <a:noFill/>
          </a:ln>
        </p:spPr>
      </p:pic>
      <p:sp>
        <p:nvSpPr>
          <p:cNvPr id="21" name="Google Shape;68;p11">
            <a:extLst>
              <a:ext uri="{FF2B5EF4-FFF2-40B4-BE49-F238E27FC236}">
                <a16:creationId xmlns:a16="http://schemas.microsoft.com/office/drawing/2014/main" id="{3A9FD1C8-1779-0C47-BB9E-072D3F9F23FA}"/>
              </a:ext>
            </a:extLst>
          </p:cNvPr>
          <p:cNvSpPr txBox="1">
            <a:spLocks/>
          </p:cNvSpPr>
          <p:nvPr userDrawn="1"/>
        </p:nvSpPr>
        <p:spPr>
          <a:xfrm>
            <a:off x="2628900" y="2108200"/>
            <a:ext cx="1873250" cy="157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eaLnBrk="1" hangingPunct="1">
              <a:lnSpc>
                <a:spcPct val="115000"/>
              </a:lnSpc>
              <a:spcBef>
                <a:spcPts val="0"/>
              </a:spcBef>
              <a:spcAft>
                <a:spcPts val="0"/>
              </a:spcAft>
              <a:buClr>
                <a:srgbClr val="5B666F"/>
              </a:buClr>
              <a:buSzPts val="1000"/>
              <a:buFont typeface="Open Sans"/>
              <a:buNone/>
              <a:defRPr sz="1000" b="0" i="0" u="none" strike="noStrike" cap="none">
                <a:solidFill>
                  <a:srgbClr val="5B666F"/>
                </a:solidFill>
                <a:latin typeface="Open Sans"/>
                <a:ea typeface="Open Sans"/>
                <a:cs typeface="Open Sans"/>
                <a:sym typeface="Open Sans"/>
              </a:defRPr>
            </a:lvl1pPr>
            <a:lvl2pPr marL="914400" marR="0" lvl="1"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2pPr>
            <a:lvl3pPr marL="1371600" marR="0" lvl="2"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3pPr>
            <a:lvl4pPr marL="1828800" marR="0" lvl="3"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4pPr>
            <a:lvl5pPr marL="2286000" marR="0" lvl="4"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5pPr>
            <a:lvl6pPr marL="2743200" marR="0" lvl="5"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6pPr>
            <a:lvl7pPr marL="3200400" marR="0" lvl="6"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7pPr>
            <a:lvl8pPr marL="3657600" marR="0" lvl="7"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8pPr>
            <a:lvl9pPr marL="4114800" marR="0" lvl="8"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9pPr>
          </a:lstStyle>
          <a:p>
            <a:pPr marL="4763" indent="-4763">
              <a:tabLst/>
            </a:pPr>
            <a:r>
              <a:rPr lang="nb-NO" sz="900">
                <a:solidFill>
                  <a:schemeClr val="bg1"/>
                </a:solidFill>
              </a:rPr>
              <a:t>Klikk for å redigere undertittelstil i malen</a:t>
            </a:r>
          </a:p>
        </p:txBody>
      </p:sp>
      <p:sp>
        <p:nvSpPr>
          <p:cNvPr id="22" name="Google Shape;68;p11">
            <a:extLst>
              <a:ext uri="{FF2B5EF4-FFF2-40B4-BE49-F238E27FC236}">
                <a16:creationId xmlns:a16="http://schemas.microsoft.com/office/drawing/2014/main" id="{82863EF7-85ED-BE46-81C7-20D19379899C}"/>
              </a:ext>
            </a:extLst>
          </p:cNvPr>
          <p:cNvSpPr txBox="1">
            <a:spLocks/>
          </p:cNvSpPr>
          <p:nvPr userDrawn="1"/>
        </p:nvSpPr>
        <p:spPr>
          <a:xfrm>
            <a:off x="611560" y="2108200"/>
            <a:ext cx="1873250" cy="157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eaLnBrk="1" hangingPunct="1">
              <a:lnSpc>
                <a:spcPct val="115000"/>
              </a:lnSpc>
              <a:spcBef>
                <a:spcPts val="0"/>
              </a:spcBef>
              <a:spcAft>
                <a:spcPts val="0"/>
              </a:spcAft>
              <a:buClr>
                <a:srgbClr val="5B666F"/>
              </a:buClr>
              <a:buSzPts val="1000"/>
              <a:buFont typeface="Open Sans"/>
              <a:buNone/>
              <a:defRPr sz="1000" b="0" i="0" u="none" strike="noStrike" cap="none">
                <a:solidFill>
                  <a:srgbClr val="5B666F"/>
                </a:solidFill>
                <a:latin typeface="Open Sans"/>
                <a:ea typeface="Open Sans"/>
                <a:cs typeface="Open Sans"/>
                <a:sym typeface="Open Sans"/>
              </a:defRPr>
            </a:lvl1pPr>
            <a:lvl2pPr marL="914400" marR="0" lvl="1"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2pPr>
            <a:lvl3pPr marL="1371600" marR="0" lvl="2"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3pPr>
            <a:lvl4pPr marL="1828800" marR="0" lvl="3"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4pPr>
            <a:lvl5pPr marL="2286000" marR="0" lvl="4"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5pPr>
            <a:lvl6pPr marL="2743200" marR="0" lvl="5"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6pPr>
            <a:lvl7pPr marL="3200400" marR="0" lvl="6"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7pPr>
            <a:lvl8pPr marL="3657600" marR="0" lvl="7"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8pPr>
            <a:lvl9pPr marL="4114800" marR="0" lvl="8"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9pPr>
          </a:lstStyle>
          <a:p>
            <a:pPr marL="4763" indent="-4763">
              <a:tabLst/>
            </a:pPr>
            <a:r>
              <a:rPr lang="nb-NO" sz="900">
                <a:solidFill>
                  <a:schemeClr val="bg1"/>
                </a:solidFill>
              </a:rPr>
              <a:t>Klikk for å redigere undertittelstil i malen</a:t>
            </a:r>
          </a:p>
        </p:txBody>
      </p:sp>
      <p:sp>
        <p:nvSpPr>
          <p:cNvPr id="23" name="Google Shape;68;p11">
            <a:extLst>
              <a:ext uri="{FF2B5EF4-FFF2-40B4-BE49-F238E27FC236}">
                <a16:creationId xmlns:a16="http://schemas.microsoft.com/office/drawing/2014/main" id="{026D1B83-7A3B-BD46-ACE2-45E5ED2B4B72}"/>
              </a:ext>
            </a:extLst>
          </p:cNvPr>
          <p:cNvSpPr txBox="1">
            <a:spLocks/>
          </p:cNvSpPr>
          <p:nvPr userDrawn="1"/>
        </p:nvSpPr>
        <p:spPr>
          <a:xfrm>
            <a:off x="6654998" y="2108200"/>
            <a:ext cx="1873250" cy="157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eaLnBrk="1" hangingPunct="1">
              <a:lnSpc>
                <a:spcPct val="115000"/>
              </a:lnSpc>
              <a:spcBef>
                <a:spcPts val="0"/>
              </a:spcBef>
              <a:spcAft>
                <a:spcPts val="0"/>
              </a:spcAft>
              <a:buClr>
                <a:srgbClr val="5B666F"/>
              </a:buClr>
              <a:buSzPts val="1000"/>
              <a:buFont typeface="Open Sans"/>
              <a:buNone/>
              <a:defRPr sz="1000" b="0" i="0" u="none" strike="noStrike" cap="none">
                <a:solidFill>
                  <a:srgbClr val="5B666F"/>
                </a:solidFill>
                <a:latin typeface="Open Sans"/>
                <a:ea typeface="Open Sans"/>
                <a:cs typeface="Open Sans"/>
                <a:sym typeface="Open Sans"/>
              </a:defRPr>
            </a:lvl1pPr>
            <a:lvl2pPr marL="914400" marR="0" lvl="1"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2pPr>
            <a:lvl3pPr marL="1371600" marR="0" lvl="2"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3pPr>
            <a:lvl4pPr marL="1828800" marR="0" lvl="3"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4pPr>
            <a:lvl5pPr marL="2286000" marR="0" lvl="4"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5pPr>
            <a:lvl6pPr marL="2743200" marR="0" lvl="5"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6pPr>
            <a:lvl7pPr marL="3200400" marR="0" lvl="6"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7pPr>
            <a:lvl8pPr marL="3657600" marR="0" lvl="7"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8pPr>
            <a:lvl9pPr marL="4114800" marR="0" lvl="8"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9pPr>
          </a:lstStyle>
          <a:p>
            <a:pPr marL="4763" indent="-4763">
              <a:tabLst/>
            </a:pPr>
            <a:r>
              <a:rPr lang="nb-NO" sz="900">
                <a:solidFill>
                  <a:schemeClr val="bg1"/>
                </a:solidFill>
              </a:rPr>
              <a:t>Klikk for å redigere undertittelstil i malen</a:t>
            </a:r>
          </a:p>
        </p:txBody>
      </p:sp>
      <p:sp>
        <p:nvSpPr>
          <p:cNvPr id="24" name="Google Shape;68;p11">
            <a:extLst>
              <a:ext uri="{FF2B5EF4-FFF2-40B4-BE49-F238E27FC236}">
                <a16:creationId xmlns:a16="http://schemas.microsoft.com/office/drawing/2014/main" id="{9885D9E9-5BFF-BB45-83EC-A01633B75DE9}"/>
              </a:ext>
            </a:extLst>
          </p:cNvPr>
          <p:cNvSpPr txBox="1">
            <a:spLocks/>
          </p:cNvSpPr>
          <p:nvPr userDrawn="1"/>
        </p:nvSpPr>
        <p:spPr>
          <a:xfrm>
            <a:off x="4637658" y="2108200"/>
            <a:ext cx="1873250" cy="157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eaLnBrk="1" hangingPunct="1">
              <a:lnSpc>
                <a:spcPct val="115000"/>
              </a:lnSpc>
              <a:spcBef>
                <a:spcPts val="0"/>
              </a:spcBef>
              <a:spcAft>
                <a:spcPts val="0"/>
              </a:spcAft>
              <a:buClr>
                <a:srgbClr val="5B666F"/>
              </a:buClr>
              <a:buSzPts val="1000"/>
              <a:buFont typeface="Open Sans"/>
              <a:buNone/>
              <a:defRPr sz="1000" b="0" i="0" u="none" strike="noStrike" cap="none">
                <a:solidFill>
                  <a:srgbClr val="5B666F"/>
                </a:solidFill>
                <a:latin typeface="Open Sans"/>
                <a:ea typeface="Open Sans"/>
                <a:cs typeface="Open Sans"/>
                <a:sym typeface="Open Sans"/>
              </a:defRPr>
            </a:lvl1pPr>
            <a:lvl2pPr marL="914400" marR="0" lvl="1"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2pPr>
            <a:lvl3pPr marL="1371600" marR="0" lvl="2"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3pPr>
            <a:lvl4pPr marL="1828800" marR="0" lvl="3"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4pPr>
            <a:lvl5pPr marL="2286000" marR="0" lvl="4"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5pPr>
            <a:lvl6pPr marL="2743200" marR="0" lvl="5"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6pPr>
            <a:lvl7pPr marL="3200400" marR="0" lvl="6"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7pPr>
            <a:lvl8pPr marL="3657600" marR="0" lvl="7"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8pPr>
            <a:lvl9pPr marL="4114800" marR="0" lvl="8"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9pPr>
          </a:lstStyle>
          <a:p>
            <a:pPr marL="4763" indent="-4763">
              <a:tabLst/>
            </a:pPr>
            <a:r>
              <a:rPr lang="nb-NO" sz="900">
                <a:solidFill>
                  <a:schemeClr val="bg1"/>
                </a:solidFill>
              </a:rPr>
              <a:t>Klikk for å redigere undertittelstil i malen</a:t>
            </a:r>
          </a:p>
        </p:txBody>
      </p:sp>
    </p:spTree>
    <p:extLst>
      <p:ext uri="{BB962C8B-B14F-4D97-AF65-F5344CB8AC3E}">
        <p14:creationId xmlns:p14="http://schemas.microsoft.com/office/powerpoint/2010/main" val="3566845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ldekkende bilde">
    <p:spTree>
      <p:nvGrpSpPr>
        <p:cNvPr id="1" name=""/>
        <p:cNvGrpSpPr/>
        <p:nvPr/>
      </p:nvGrpSpPr>
      <p:grpSpPr>
        <a:xfrm>
          <a:off x="0" y="0"/>
          <a:ext cx="0" cy="0"/>
          <a:chOff x="0" y="0"/>
          <a:chExt cx="0" cy="0"/>
        </a:xfrm>
      </p:grpSpPr>
      <p:sp>
        <p:nvSpPr>
          <p:cNvPr id="5" name="Plassholder for bilde 4">
            <a:extLst>
              <a:ext uri="{FF2B5EF4-FFF2-40B4-BE49-F238E27FC236}">
                <a16:creationId xmlns:a16="http://schemas.microsoft.com/office/drawing/2014/main" id="{EA383D63-DC67-DE4F-B78F-424AA451BD05}"/>
              </a:ext>
            </a:extLst>
          </p:cNvPr>
          <p:cNvSpPr>
            <a:spLocks noGrp="1"/>
          </p:cNvSpPr>
          <p:nvPr>
            <p:ph type="pic" sz="quarter" idx="11"/>
          </p:nvPr>
        </p:nvSpPr>
        <p:spPr>
          <a:xfrm>
            <a:off x="0" y="0"/>
            <a:ext cx="9144000" cy="5143500"/>
          </a:xfrm>
        </p:spPr>
        <p:txBody>
          <a:bodyPr/>
          <a:lstStyle/>
          <a:p>
            <a:r>
              <a:rPr lang="nb-NO"/>
              <a:t>Klikk på ikonet for å legge til et bilde</a:t>
            </a:r>
          </a:p>
        </p:txBody>
      </p:sp>
    </p:spTree>
    <p:extLst>
      <p:ext uri="{BB962C8B-B14F-4D97-AF65-F5344CB8AC3E}">
        <p14:creationId xmlns:p14="http://schemas.microsoft.com/office/powerpoint/2010/main" val="786655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refleksjonsoppgave x 2 1" preserve="1" userDrawn="1">
  <p:cSld name="1 refleksjonsoppgave ">
    <p:spTree>
      <p:nvGrpSpPr>
        <p:cNvPr id="1" name="Shape 57"/>
        <p:cNvGrpSpPr/>
        <p:nvPr/>
      </p:nvGrpSpPr>
      <p:grpSpPr>
        <a:xfrm>
          <a:off x="0" y="0"/>
          <a:ext cx="0" cy="0"/>
          <a:chOff x="0" y="0"/>
          <a:chExt cx="0" cy="0"/>
        </a:xfrm>
      </p:grpSpPr>
      <p:sp>
        <p:nvSpPr>
          <p:cNvPr id="9" name="Plassholder for bilde 2">
            <a:extLst>
              <a:ext uri="{FF2B5EF4-FFF2-40B4-BE49-F238E27FC236}">
                <a16:creationId xmlns:a16="http://schemas.microsoft.com/office/drawing/2014/main" id="{EDB81DCA-3D4A-594D-A895-3A6CC04BCFA0}"/>
              </a:ext>
            </a:extLst>
          </p:cNvPr>
          <p:cNvSpPr>
            <a:spLocks noGrp="1"/>
          </p:cNvSpPr>
          <p:nvPr>
            <p:ph type="pic" sz="quarter" idx="10"/>
          </p:nvPr>
        </p:nvSpPr>
        <p:spPr>
          <a:xfrm>
            <a:off x="4579684" y="0"/>
            <a:ext cx="4564316" cy="5143500"/>
          </a:xfrm>
        </p:spPr>
        <p:txBody>
          <a:bodyPr/>
          <a:lstStyle/>
          <a:p>
            <a:r>
              <a:rPr lang="nb-NO"/>
              <a:t>Klikk på ikonet for å legge til et bilde</a:t>
            </a:r>
          </a:p>
        </p:txBody>
      </p:sp>
      <p:sp>
        <p:nvSpPr>
          <p:cNvPr id="59" name="Google Shape;59;p10"/>
          <p:cNvSpPr/>
          <p:nvPr/>
        </p:nvSpPr>
        <p:spPr>
          <a:xfrm>
            <a:off x="3005550" y="4682005"/>
            <a:ext cx="3132900" cy="391500"/>
          </a:xfrm>
          <a:prstGeom prst="roundRect">
            <a:avLst>
              <a:gd name="adj" fmla="val 16667"/>
            </a:avLst>
          </a:prstGeom>
          <a:solidFill>
            <a:srgbClr val="2C7B8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10"/>
          <p:cNvSpPr txBox="1">
            <a:spLocks noGrp="1"/>
          </p:cNvSpPr>
          <p:nvPr>
            <p:ph type="subTitle" idx="1"/>
          </p:nvPr>
        </p:nvSpPr>
        <p:spPr>
          <a:xfrm>
            <a:off x="3005550" y="4675742"/>
            <a:ext cx="3132900" cy="3915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lt1"/>
              </a:buClr>
              <a:buSzPts val="900"/>
              <a:buNone/>
              <a:defRPr sz="900">
                <a:solidFill>
                  <a:schemeClr val="lt1"/>
                </a:solidFill>
              </a:defRPr>
            </a:lvl1pPr>
            <a:lvl2pPr lvl="1" algn="ctr" rtl="0">
              <a:spcBef>
                <a:spcPts val="0"/>
              </a:spcBef>
              <a:spcAft>
                <a:spcPts val="0"/>
              </a:spcAft>
              <a:buClr>
                <a:schemeClr val="lt1"/>
              </a:buClr>
              <a:buSzPts val="1400"/>
              <a:buNone/>
              <a:defRPr>
                <a:solidFill>
                  <a:schemeClr val="lt1"/>
                </a:solidFill>
              </a:defRPr>
            </a:lvl2pPr>
            <a:lvl3pPr lvl="2" algn="ctr" rtl="0">
              <a:spcBef>
                <a:spcPts val="0"/>
              </a:spcBef>
              <a:spcAft>
                <a:spcPts val="0"/>
              </a:spcAft>
              <a:buClr>
                <a:schemeClr val="lt1"/>
              </a:buClr>
              <a:buSzPts val="1400"/>
              <a:buNone/>
              <a:defRPr>
                <a:solidFill>
                  <a:schemeClr val="lt1"/>
                </a:solidFill>
              </a:defRPr>
            </a:lvl3pPr>
            <a:lvl4pPr lvl="3" algn="ctr" rtl="0">
              <a:spcBef>
                <a:spcPts val="0"/>
              </a:spcBef>
              <a:spcAft>
                <a:spcPts val="0"/>
              </a:spcAft>
              <a:buClr>
                <a:schemeClr val="lt1"/>
              </a:buClr>
              <a:buSzPts val="1400"/>
              <a:buNone/>
              <a:defRPr>
                <a:solidFill>
                  <a:schemeClr val="lt1"/>
                </a:solidFill>
              </a:defRPr>
            </a:lvl4pPr>
            <a:lvl5pPr lvl="4" algn="ctr" rtl="0">
              <a:spcBef>
                <a:spcPts val="0"/>
              </a:spcBef>
              <a:spcAft>
                <a:spcPts val="0"/>
              </a:spcAft>
              <a:buClr>
                <a:schemeClr val="lt1"/>
              </a:buClr>
              <a:buSzPts val="1400"/>
              <a:buNone/>
              <a:defRPr>
                <a:solidFill>
                  <a:schemeClr val="lt1"/>
                </a:solidFill>
              </a:defRPr>
            </a:lvl5pPr>
            <a:lvl6pPr lvl="5" algn="ctr" rtl="0">
              <a:spcBef>
                <a:spcPts val="0"/>
              </a:spcBef>
              <a:spcAft>
                <a:spcPts val="0"/>
              </a:spcAft>
              <a:buClr>
                <a:schemeClr val="lt1"/>
              </a:buClr>
              <a:buSzPts val="1400"/>
              <a:buNone/>
              <a:defRPr>
                <a:solidFill>
                  <a:schemeClr val="lt1"/>
                </a:solidFill>
              </a:defRPr>
            </a:lvl6pPr>
            <a:lvl7pPr lvl="6" algn="ctr" rtl="0">
              <a:spcBef>
                <a:spcPts val="0"/>
              </a:spcBef>
              <a:spcAft>
                <a:spcPts val="0"/>
              </a:spcAft>
              <a:buClr>
                <a:schemeClr val="lt1"/>
              </a:buClr>
              <a:buSzPts val="1400"/>
              <a:buNone/>
              <a:defRPr>
                <a:solidFill>
                  <a:schemeClr val="lt1"/>
                </a:solidFill>
              </a:defRPr>
            </a:lvl7pPr>
            <a:lvl8pPr lvl="7" algn="ctr" rtl="0">
              <a:spcBef>
                <a:spcPts val="0"/>
              </a:spcBef>
              <a:spcAft>
                <a:spcPts val="0"/>
              </a:spcAft>
              <a:buClr>
                <a:schemeClr val="lt1"/>
              </a:buClr>
              <a:buSzPts val="1400"/>
              <a:buNone/>
              <a:defRPr>
                <a:solidFill>
                  <a:schemeClr val="lt1"/>
                </a:solidFill>
              </a:defRPr>
            </a:lvl8pPr>
            <a:lvl9pPr lvl="8" algn="ctr" rtl="0">
              <a:spcBef>
                <a:spcPts val="0"/>
              </a:spcBef>
              <a:spcAft>
                <a:spcPts val="0"/>
              </a:spcAft>
              <a:buClr>
                <a:schemeClr val="lt1"/>
              </a:buClr>
              <a:buSzPts val="1400"/>
              <a:buNone/>
              <a:defRPr>
                <a:solidFill>
                  <a:schemeClr val="lt1"/>
                </a:solidFill>
              </a:defRPr>
            </a:lvl9pPr>
          </a:lstStyle>
          <a:p>
            <a:r>
              <a:rPr lang="nb-NO"/>
              <a:t>Klikk for å redigere undertittelstil i malen</a:t>
            </a:r>
            <a:endParaRPr/>
          </a:p>
        </p:txBody>
      </p:sp>
      <p:sp>
        <p:nvSpPr>
          <p:cNvPr id="61" name="Google Shape;61;p10"/>
          <p:cNvSpPr/>
          <p:nvPr/>
        </p:nvSpPr>
        <p:spPr>
          <a:xfrm>
            <a:off x="440000" y="832503"/>
            <a:ext cx="381381" cy="19069"/>
          </a:xfrm>
          <a:custGeom>
            <a:avLst/>
            <a:gdLst/>
            <a:ahLst/>
            <a:cxnLst/>
            <a:rect l="l" t="t" r="r" b="b"/>
            <a:pathLst>
              <a:path w="838200" h="41910" extrusionOk="0">
                <a:moveTo>
                  <a:pt x="837670" y="0"/>
                </a:moveTo>
                <a:lnTo>
                  <a:pt x="0" y="0"/>
                </a:lnTo>
                <a:lnTo>
                  <a:pt x="0" y="41883"/>
                </a:lnTo>
                <a:lnTo>
                  <a:pt x="837670" y="41883"/>
                </a:lnTo>
                <a:lnTo>
                  <a:pt x="837670" y="0"/>
                </a:lnTo>
                <a:close/>
              </a:path>
            </a:pathLst>
          </a:custGeom>
          <a:solidFill>
            <a:srgbClr val="F0AD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62" name="Google Shape;62;p10"/>
          <p:cNvSpPr txBox="1">
            <a:spLocks noGrp="1"/>
          </p:cNvSpPr>
          <p:nvPr>
            <p:ph type="subTitle" idx="2"/>
          </p:nvPr>
        </p:nvSpPr>
        <p:spPr>
          <a:xfrm>
            <a:off x="440000" y="378850"/>
            <a:ext cx="3780000" cy="391500"/>
          </a:xfrm>
          <a:prstGeom prst="rect">
            <a:avLst/>
          </a:prstGeom>
        </p:spPr>
        <p:txBody>
          <a:bodyPr spcFirstLastPara="1" wrap="square" lIns="0" tIns="91425" rIns="91425" bIns="91425" anchor="t" anchorCtr="0">
            <a:normAutofit/>
          </a:bodyPr>
          <a:lstStyle>
            <a:lvl1pPr marL="6350" lvl="0" indent="-6350" rtl="0">
              <a:spcBef>
                <a:spcPts val="0"/>
              </a:spcBef>
              <a:spcAft>
                <a:spcPts val="0"/>
              </a:spcAft>
              <a:buClr>
                <a:schemeClr val="accent3"/>
              </a:buClr>
              <a:buSzPts val="900"/>
              <a:buNone/>
              <a:tabLst/>
              <a:defRPr sz="900">
                <a:solidFill>
                  <a:srgbClr val="5B6670"/>
                </a:solidFill>
              </a:defRPr>
            </a:lvl1pPr>
            <a:lvl2pPr lvl="1" rtl="0">
              <a:spcBef>
                <a:spcPts val="0"/>
              </a:spcBef>
              <a:spcAft>
                <a:spcPts val="0"/>
              </a:spcAft>
              <a:buClr>
                <a:schemeClr val="accent3"/>
              </a:buClr>
              <a:buSzPts val="1400"/>
              <a:buNone/>
              <a:defRPr>
                <a:solidFill>
                  <a:schemeClr val="accent3"/>
                </a:solidFill>
              </a:defRPr>
            </a:lvl2pPr>
            <a:lvl3pPr lvl="2" rtl="0">
              <a:spcBef>
                <a:spcPts val="0"/>
              </a:spcBef>
              <a:spcAft>
                <a:spcPts val="0"/>
              </a:spcAft>
              <a:buClr>
                <a:schemeClr val="accent3"/>
              </a:buClr>
              <a:buSzPts val="1400"/>
              <a:buNone/>
              <a:defRPr>
                <a:solidFill>
                  <a:schemeClr val="accent3"/>
                </a:solidFill>
              </a:defRPr>
            </a:lvl3pPr>
            <a:lvl4pPr lvl="3" rtl="0">
              <a:spcBef>
                <a:spcPts val="0"/>
              </a:spcBef>
              <a:spcAft>
                <a:spcPts val="0"/>
              </a:spcAft>
              <a:buClr>
                <a:schemeClr val="accent3"/>
              </a:buClr>
              <a:buSzPts val="1400"/>
              <a:buNone/>
              <a:defRPr>
                <a:solidFill>
                  <a:schemeClr val="accent3"/>
                </a:solidFill>
              </a:defRPr>
            </a:lvl4pPr>
            <a:lvl5pPr lvl="4" rtl="0">
              <a:spcBef>
                <a:spcPts val="0"/>
              </a:spcBef>
              <a:spcAft>
                <a:spcPts val="0"/>
              </a:spcAft>
              <a:buClr>
                <a:schemeClr val="accent3"/>
              </a:buClr>
              <a:buSzPts val="1400"/>
              <a:buNone/>
              <a:defRPr>
                <a:solidFill>
                  <a:schemeClr val="accent3"/>
                </a:solidFill>
              </a:defRPr>
            </a:lvl5pPr>
            <a:lvl6pPr lvl="5" rtl="0">
              <a:spcBef>
                <a:spcPts val="0"/>
              </a:spcBef>
              <a:spcAft>
                <a:spcPts val="0"/>
              </a:spcAft>
              <a:buClr>
                <a:schemeClr val="accent3"/>
              </a:buClr>
              <a:buSzPts val="1400"/>
              <a:buNone/>
              <a:defRPr>
                <a:solidFill>
                  <a:schemeClr val="accent3"/>
                </a:solidFill>
              </a:defRPr>
            </a:lvl6pPr>
            <a:lvl7pPr lvl="6" rtl="0">
              <a:spcBef>
                <a:spcPts val="0"/>
              </a:spcBef>
              <a:spcAft>
                <a:spcPts val="0"/>
              </a:spcAft>
              <a:buClr>
                <a:schemeClr val="accent3"/>
              </a:buClr>
              <a:buSzPts val="1400"/>
              <a:buNone/>
              <a:defRPr>
                <a:solidFill>
                  <a:schemeClr val="accent3"/>
                </a:solidFill>
              </a:defRPr>
            </a:lvl7pPr>
            <a:lvl8pPr lvl="7" rtl="0">
              <a:spcBef>
                <a:spcPts val="0"/>
              </a:spcBef>
              <a:spcAft>
                <a:spcPts val="0"/>
              </a:spcAft>
              <a:buClr>
                <a:schemeClr val="accent3"/>
              </a:buClr>
              <a:buSzPts val="1400"/>
              <a:buNone/>
              <a:defRPr>
                <a:solidFill>
                  <a:schemeClr val="accent3"/>
                </a:solidFill>
              </a:defRPr>
            </a:lvl8pPr>
            <a:lvl9pPr lvl="8" rtl="0">
              <a:spcBef>
                <a:spcPts val="0"/>
              </a:spcBef>
              <a:spcAft>
                <a:spcPts val="0"/>
              </a:spcAft>
              <a:buClr>
                <a:schemeClr val="accent3"/>
              </a:buClr>
              <a:buSzPts val="1400"/>
              <a:buNone/>
              <a:defRPr>
                <a:solidFill>
                  <a:schemeClr val="accent3"/>
                </a:solidFill>
              </a:defRPr>
            </a:lvl9pPr>
          </a:lstStyle>
          <a:p>
            <a:r>
              <a:rPr lang="nb-NO"/>
              <a:t>Klikk for å redigere undertittelstil i malen</a:t>
            </a:r>
            <a:endParaRPr/>
          </a:p>
        </p:txBody>
      </p:sp>
      <p:sp>
        <p:nvSpPr>
          <p:cNvPr id="63" name="Google Shape;63;p10"/>
          <p:cNvSpPr txBox="1">
            <a:spLocks noGrp="1"/>
          </p:cNvSpPr>
          <p:nvPr>
            <p:ph type="title"/>
          </p:nvPr>
        </p:nvSpPr>
        <p:spPr>
          <a:xfrm>
            <a:off x="440000" y="955700"/>
            <a:ext cx="4673100" cy="976200"/>
          </a:xfrm>
          <a:prstGeom prst="rect">
            <a:avLst/>
          </a:prstGeom>
        </p:spPr>
        <p:txBody>
          <a:bodyPr spcFirstLastPara="1" wrap="square" lIns="0" tIns="91425" rIns="91425" bIns="91425" anchor="t" anchorCtr="0">
            <a:normAutofit/>
          </a:bodyPr>
          <a:lstStyle>
            <a:lvl1pPr lvl="0" rtl="0">
              <a:spcBef>
                <a:spcPts val="0"/>
              </a:spcBef>
              <a:spcAft>
                <a:spcPts val="0"/>
              </a:spcAft>
              <a:buSzPts val="2400"/>
              <a:buNone/>
              <a:defRPr sz="2400"/>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a:r>
              <a:rPr lang="nb-NO"/>
              <a:t>Klikk for å redigere tittelstil</a:t>
            </a:r>
            <a:endParaRPr/>
          </a:p>
        </p:txBody>
      </p:sp>
      <p:sp>
        <p:nvSpPr>
          <p:cNvPr id="64" name="Google Shape;64;p10"/>
          <p:cNvSpPr txBox="1">
            <a:spLocks noGrp="1"/>
          </p:cNvSpPr>
          <p:nvPr>
            <p:ph type="body" idx="3"/>
          </p:nvPr>
        </p:nvSpPr>
        <p:spPr>
          <a:xfrm>
            <a:off x="440000" y="1967225"/>
            <a:ext cx="3780000" cy="2010900"/>
          </a:xfrm>
          <a:prstGeom prst="rect">
            <a:avLst/>
          </a:prstGeom>
        </p:spPr>
        <p:txBody>
          <a:bodyPr spcFirstLastPara="1" wrap="square" lIns="0" tIns="91425" rIns="91425" bIns="91425" anchor="t" anchorCtr="0">
            <a:normAutofit/>
          </a:bodyPr>
          <a:lstStyle>
            <a:lvl1pPr marL="6350" lvl="0" indent="0" rtl="0">
              <a:spcBef>
                <a:spcPts val="0"/>
              </a:spcBef>
              <a:spcAft>
                <a:spcPts val="0"/>
              </a:spcAft>
              <a:buClr>
                <a:srgbClr val="5B6670"/>
              </a:buClr>
              <a:buSzPts val="1100"/>
              <a:buFontTx/>
              <a:buNone/>
              <a:tabLst/>
              <a:defRPr sz="1100">
                <a:solidFill>
                  <a:srgbClr val="5B6670"/>
                </a:solidFill>
              </a:defRPr>
            </a:lvl1pPr>
            <a:lvl2pPr marL="914400" lvl="1" indent="-298450" rtl="0">
              <a:spcBef>
                <a:spcPts val="0"/>
              </a:spcBef>
              <a:spcAft>
                <a:spcPts val="0"/>
              </a:spcAft>
              <a:buClr>
                <a:schemeClr val="accent2"/>
              </a:buClr>
              <a:buSzPts val="1100"/>
              <a:buChar char="○"/>
              <a:defRPr sz="1100">
                <a:solidFill>
                  <a:schemeClr val="accent2"/>
                </a:solidFill>
              </a:defRPr>
            </a:lvl2pPr>
            <a:lvl3pPr marL="1371600" lvl="2" indent="-298450" rtl="0">
              <a:spcBef>
                <a:spcPts val="0"/>
              </a:spcBef>
              <a:spcAft>
                <a:spcPts val="0"/>
              </a:spcAft>
              <a:buClr>
                <a:schemeClr val="accent2"/>
              </a:buClr>
              <a:buSzPts val="1100"/>
              <a:buChar char="■"/>
              <a:defRPr sz="1100">
                <a:solidFill>
                  <a:schemeClr val="accent2"/>
                </a:solidFill>
              </a:defRPr>
            </a:lvl3pPr>
            <a:lvl4pPr marL="1828800" lvl="3" indent="-298450" rtl="0">
              <a:spcBef>
                <a:spcPts val="0"/>
              </a:spcBef>
              <a:spcAft>
                <a:spcPts val="0"/>
              </a:spcAft>
              <a:buClr>
                <a:schemeClr val="accent2"/>
              </a:buClr>
              <a:buSzPts val="1100"/>
              <a:buChar char="●"/>
              <a:defRPr sz="1100">
                <a:solidFill>
                  <a:schemeClr val="accent2"/>
                </a:solidFill>
              </a:defRPr>
            </a:lvl4pPr>
            <a:lvl5pPr marL="2286000" lvl="4" indent="-298450" rtl="0">
              <a:spcBef>
                <a:spcPts val="0"/>
              </a:spcBef>
              <a:spcAft>
                <a:spcPts val="0"/>
              </a:spcAft>
              <a:buClr>
                <a:schemeClr val="accent2"/>
              </a:buClr>
              <a:buSzPts val="1100"/>
              <a:buChar char="○"/>
              <a:defRPr sz="1100">
                <a:solidFill>
                  <a:schemeClr val="accent2"/>
                </a:solidFill>
              </a:defRPr>
            </a:lvl5pPr>
            <a:lvl6pPr marL="2743200" lvl="5" indent="-298450" rtl="0">
              <a:spcBef>
                <a:spcPts val="0"/>
              </a:spcBef>
              <a:spcAft>
                <a:spcPts val="0"/>
              </a:spcAft>
              <a:buClr>
                <a:schemeClr val="accent2"/>
              </a:buClr>
              <a:buSzPts val="1100"/>
              <a:buChar char="■"/>
              <a:defRPr sz="1100">
                <a:solidFill>
                  <a:schemeClr val="accent2"/>
                </a:solidFill>
              </a:defRPr>
            </a:lvl6pPr>
            <a:lvl7pPr marL="3200400" lvl="6" indent="-298450" rtl="0">
              <a:spcBef>
                <a:spcPts val="0"/>
              </a:spcBef>
              <a:spcAft>
                <a:spcPts val="0"/>
              </a:spcAft>
              <a:buClr>
                <a:schemeClr val="accent2"/>
              </a:buClr>
              <a:buSzPts val="1100"/>
              <a:buChar char="●"/>
              <a:defRPr sz="1100">
                <a:solidFill>
                  <a:schemeClr val="accent2"/>
                </a:solidFill>
              </a:defRPr>
            </a:lvl7pPr>
            <a:lvl8pPr marL="3657600" lvl="7" indent="-298450" rtl="0">
              <a:spcBef>
                <a:spcPts val="0"/>
              </a:spcBef>
              <a:spcAft>
                <a:spcPts val="0"/>
              </a:spcAft>
              <a:buClr>
                <a:schemeClr val="accent2"/>
              </a:buClr>
              <a:buSzPts val="1100"/>
              <a:buChar char="○"/>
              <a:defRPr sz="1100">
                <a:solidFill>
                  <a:schemeClr val="accent2"/>
                </a:solidFill>
              </a:defRPr>
            </a:lvl8pPr>
            <a:lvl9pPr marL="4114800" lvl="8" indent="-298450" rtl="0">
              <a:spcBef>
                <a:spcPts val="0"/>
              </a:spcBef>
              <a:spcAft>
                <a:spcPts val="0"/>
              </a:spcAft>
              <a:buClr>
                <a:schemeClr val="accent2"/>
              </a:buClr>
              <a:buSzPts val="1100"/>
              <a:buChar char="■"/>
              <a:defRPr sz="1100">
                <a:solidFill>
                  <a:schemeClr val="accent2"/>
                </a:solidFill>
              </a:defRPr>
            </a:lvl9pPr>
          </a:lstStyle>
          <a:p>
            <a:pPr lvl="0"/>
            <a:r>
              <a:rPr lang="nb-NO"/>
              <a:t>Klikk for å redigere tekststiler i malen</a:t>
            </a:r>
          </a:p>
        </p:txBody>
      </p:sp>
    </p:spTree>
    <p:extLst>
      <p:ext uri="{BB962C8B-B14F-4D97-AF65-F5344CB8AC3E}">
        <p14:creationId xmlns:p14="http://schemas.microsoft.com/office/powerpoint/2010/main" val="3727209531"/>
      </p:ext>
    </p:extLst>
  </p:cSld>
  <p:clrMapOvr>
    <a:masterClrMapping/>
  </p:clrMapOvr>
  <p:extLst>
    <p:ext uri="{DCECCB84-F9BA-43D5-87BE-67443E8EF086}">
      <p15:sldGuideLst xmlns:p15="http://schemas.microsoft.com/office/powerpoint/2012/main">
        <p15:guide id="1" pos="3173">
          <p15:clr>
            <a:srgbClr val="FA7B17"/>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refleksjonsoppgave x 2" preserve="1">
  <p:cSld name="2 refleksjonsoppgaver">
    <p:spTree>
      <p:nvGrpSpPr>
        <p:cNvPr id="1" name="Shape 45"/>
        <p:cNvGrpSpPr/>
        <p:nvPr/>
      </p:nvGrpSpPr>
      <p:grpSpPr>
        <a:xfrm>
          <a:off x="0" y="0"/>
          <a:ext cx="0" cy="0"/>
          <a:chOff x="0" y="0"/>
          <a:chExt cx="0" cy="0"/>
        </a:xfrm>
      </p:grpSpPr>
      <p:sp>
        <p:nvSpPr>
          <p:cNvPr id="46" name="Google Shape;46;p9"/>
          <p:cNvSpPr/>
          <p:nvPr/>
        </p:nvSpPr>
        <p:spPr>
          <a:xfrm>
            <a:off x="3005550" y="4682005"/>
            <a:ext cx="3132900" cy="391500"/>
          </a:xfrm>
          <a:prstGeom prst="roundRect">
            <a:avLst>
              <a:gd name="adj" fmla="val 16667"/>
            </a:avLst>
          </a:prstGeom>
          <a:solidFill>
            <a:srgbClr val="2C7B8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9"/>
          <p:cNvSpPr txBox="1">
            <a:spLocks noGrp="1"/>
          </p:cNvSpPr>
          <p:nvPr>
            <p:ph type="subTitle" idx="1"/>
          </p:nvPr>
        </p:nvSpPr>
        <p:spPr>
          <a:xfrm>
            <a:off x="3005550" y="4682005"/>
            <a:ext cx="3132900" cy="3915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1"/>
              </a:buClr>
              <a:buSzPts val="900"/>
              <a:buNone/>
              <a:defRPr sz="900">
                <a:solidFill>
                  <a:schemeClr val="lt1"/>
                </a:solidFill>
              </a:defRPr>
            </a:lvl1pPr>
            <a:lvl2pPr lvl="1" algn="ctr">
              <a:spcBef>
                <a:spcPts val="0"/>
              </a:spcBef>
              <a:spcAft>
                <a:spcPts val="0"/>
              </a:spcAft>
              <a:buClr>
                <a:schemeClr val="lt1"/>
              </a:buClr>
              <a:buSzPts val="1400"/>
              <a:buNone/>
              <a:defRPr>
                <a:solidFill>
                  <a:schemeClr val="lt1"/>
                </a:solidFill>
              </a:defRPr>
            </a:lvl2pPr>
            <a:lvl3pPr lvl="2" algn="ctr">
              <a:spcBef>
                <a:spcPts val="0"/>
              </a:spcBef>
              <a:spcAft>
                <a:spcPts val="0"/>
              </a:spcAft>
              <a:buClr>
                <a:schemeClr val="lt1"/>
              </a:buClr>
              <a:buSzPts val="1400"/>
              <a:buNone/>
              <a:defRPr>
                <a:solidFill>
                  <a:schemeClr val="lt1"/>
                </a:solidFill>
              </a:defRPr>
            </a:lvl3pPr>
            <a:lvl4pPr lvl="3" algn="ctr">
              <a:spcBef>
                <a:spcPts val="0"/>
              </a:spcBef>
              <a:spcAft>
                <a:spcPts val="0"/>
              </a:spcAft>
              <a:buClr>
                <a:schemeClr val="lt1"/>
              </a:buClr>
              <a:buSzPts val="1400"/>
              <a:buNone/>
              <a:defRPr>
                <a:solidFill>
                  <a:schemeClr val="lt1"/>
                </a:solidFill>
              </a:defRPr>
            </a:lvl4pPr>
            <a:lvl5pPr lvl="4" algn="ctr">
              <a:spcBef>
                <a:spcPts val="0"/>
              </a:spcBef>
              <a:spcAft>
                <a:spcPts val="0"/>
              </a:spcAft>
              <a:buClr>
                <a:schemeClr val="lt1"/>
              </a:buClr>
              <a:buSzPts val="1400"/>
              <a:buNone/>
              <a:defRPr>
                <a:solidFill>
                  <a:schemeClr val="lt1"/>
                </a:solidFill>
              </a:defRPr>
            </a:lvl5pPr>
            <a:lvl6pPr lvl="5" algn="ctr">
              <a:spcBef>
                <a:spcPts val="0"/>
              </a:spcBef>
              <a:spcAft>
                <a:spcPts val="0"/>
              </a:spcAft>
              <a:buClr>
                <a:schemeClr val="lt1"/>
              </a:buClr>
              <a:buSzPts val="1400"/>
              <a:buNone/>
              <a:defRPr>
                <a:solidFill>
                  <a:schemeClr val="lt1"/>
                </a:solidFill>
              </a:defRPr>
            </a:lvl6pPr>
            <a:lvl7pPr lvl="6" algn="ctr">
              <a:spcBef>
                <a:spcPts val="0"/>
              </a:spcBef>
              <a:spcAft>
                <a:spcPts val="0"/>
              </a:spcAft>
              <a:buClr>
                <a:schemeClr val="lt1"/>
              </a:buClr>
              <a:buSzPts val="1400"/>
              <a:buNone/>
              <a:defRPr>
                <a:solidFill>
                  <a:schemeClr val="lt1"/>
                </a:solidFill>
              </a:defRPr>
            </a:lvl7pPr>
            <a:lvl8pPr lvl="7" algn="ctr">
              <a:spcBef>
                <a:spcPts val="0"/>
              </a:spcBef>
              <a:spcAft>
                <a:spcPts val="0"/>
              </a:spcAft>
              <a:buClr>
                <a:schemeClr val="lt1"/>
              </a:buClr>
              <a:buSzPts val="1400"/>
              <a:buNone/>
              <a:defRPr>
                <a:solidFill>
                  <a:schemeClr val="lt1"/>
                </a:solidFill>
              </a:defRPr>
            </a:lvl8pPr>
            <a:lvl9pPr lvl="8" algn="ctr">
              <a:spcBef>
                <a:spcPts val="0"/>
              </a:spcBef>
              <a:spcAft>
                <a:spcPts val="0"/>
              </a:spcAft>
              <a:buClr>
                <a:schemeClr val="lt1"/>
              </a:buClr>
              <a:buSzPts val="1400"/>
              <a:buNone/>
              <a:defRPr>
                <a:solidFill>
                  <a:schemeClr val="lt1"/>
                </a:solidFill>
              </a:defRPr>
            </a:lvl9pPr>
          </a:lstStyle>
          <a:p>
            <a:r>
              <a:rPr lang="nb-NO"/>
              <a:t>Klikk for å redigere undertittelstil i malen</a:t>
            </a:r>
            <a:endParaRPr/>
          </a:p>
        </p:txBody>
      </p:sp>
      <p:sp>
        <p:nvSpPr>
          <p:cNvPr id="48" name="Google Shape;48;p9"/>
          <p:cNvSpPr/>
          <p:nvPr/>
        </p:nvSpPr>
        <p:spPr>
          <a:xfrm>
            <a:off x="440000" y="832503"/>
            <a:ext cx="381381" cy="19069"/>
          </a:xfrm>
          <a:custGeom>
            <a:avLst/>
            <a:gdLst/>
            <a:ahLst/>
            <a:cxnLst/>
            <a:rect l="l" t="t" r="r" b="b"/>
            <a:pathLst>
              <a:path w="838200" h="41910" extrusionOk="0">
                <a:moveTo>
                  <a:pt x="837670" y="0"/>
                </a:moveTo>
                <a:lnTo>
                  <a:pt x="0" y="0"/>
                </a:lnTo>
                <a:lnTo>
                  <a:pt x="0" y="41883"/>
                </a:lnTo>
                <a:lnTo>
                  <a:pt x="837670" y="41883"/>
                </a:lnTo>
                <a:lnTo>
                  <a:pt x="837670" y="0"/>
                </a:lnTo>
                <a:close/>
              </a:path>
            </a:pathLst>
          </a:custGeom>
          <a:solidFill>
            <a:srgbClr val="F0AD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49" name="Google Shape;49;p9"/>
          <p:cNvSpPr/>
          <p:nvPr/>
        </p:nvSpPr>
        <p:spPr>
          <a:xfrm>
            <a:off x="5037020" y="832503"/>
            <a:ext cx="381381" cy="19069"/>
          </a:xfrm>
          <a:custGeom>
            <a:avLst/>
            <a:gdLst/>
            <a:ahLst/>
            <a:cxnLst/>
            <a:rect l="l" t="t" r="r" b="b"/>
            <a:pathLst>
              <a:path w="838200" h="41910" extrusionOk="0">
                <a:moveTo>
                  <a:pt x="837670" y="0"/>
                </a:moveTo>
                <a:lnTo>
                  <a:pt x="0" y="0"/>
                </a:lnTo>
                <a:lnTo>
                  <a:pt x="0" y="41883"/>
                </a:lnTo>
                <a:lnTo>
                  <a:pt x="837670" y="41883"/>
                </a:lnTo>
                <a:lnTo>
                  <a:pt x="837670" y="0"/>
                </a:lnTo>
                <a:close/>
              </a:path>
            </a:pathLst>
          </a:custGeom>
          <a:solidFill>
            <a:srgbClr val="F0AD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50" name="Google Shape;50;p9"/>
          <p:cNvSpPr/>
          <p:nvPr/>
        </p:nvSpPr>
        <p:spPr>
          <a:xfrm>
            <a:off x="4567237" y="391017"/>
            <a:ext cx="9534" cy="4144918"/>
          </a:xfrm>
          <a:custGeom>
            <a:avLst/>
            <a:gdLst/>
            <a:ahLst/>
            <a:cxnLst/>
            <a:rect l="l" t="t" r="r" b="b"/>
            <a:pathLst>
              <a:path w="20954" h="9109710" extrusionOk="0">
                <a:moveTo>
                  <a:pt x="20941" y="0"/>
                </a:moveTo>
                <a:lnTo>
                  <a:pt x="0" y="0"/>
                </a:lnTo>
                <a:lnTo>
                  <a:pt x="0" y="9109670"/>
                </a:lnTo>
                <a:lnTo>
                  <a:pt x="20941" y="9109670"/>
                </a:lnTo>
                <a:lnTo>
                  <a:pt x="20941" y="0"/>
                </a:lnTo>
                <a:close/>
              </a:path>
            </a:pathLst>
          </a:custGeom>
          <a:solidFill>
            <a:srgbClr val="CDD2D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51" name="Google Shape;51;p9"/>
          <p:cNvSpPr txBox="1">
            <a:spLocks noGrp="1"/>
          </p:cNvSpPr>
          <p:nvPr>
            <p:ph type="subTitle" idx="2"/>
          </p:nvPr>
        </p:nvSpPr>
        <p:spPr>
          <a:xfrm>
            <a:off x="5055823" y="378850"/>
            <a:ext cx="3780000" cy="391500"/>
          </a:xfrm>
          <a:prstGeom prst="rect">
            <a:avLst/>
          </a:prstGeom>
        </p:spPr>
        <p:txBody>
          <a:bodyPr spcFirstLastPara="1" wrap="square" lIns="0" tIns="91425" rIns="91425" bIns="91425" anchor="t" anchorCtr="0">
            <a:normAutofit/>
          </a:bodyPr>
          <a:lstStyle>
            <a:lvl1pPr marL="6350" lvl="0" indent="-6350" rtl="0">
              <a:spcBef>
                <a:spcPts val="0"/>
              </a:spcBef>
              <a:spcAft>
                <a:spcPts val="0"/>
              </a:spcAft>
              <a:buClr>
                <a:schemeClr val="accent3"/>
              </a:buClr>
              <a:buSzPts val="900"/>
              <a:buNone/>
              <a:tabLst/>
              <a:defRPr sz="900">
                <a:solidFill>
                  <a:srgbClr val="5B6670"/>
                </a:solidFill>
              </a:defRPr>
            </a:lvl1pPr>
            <a:lvl2pPr lvl="1" rtl="0">
              <a:spcBef>
                <a:spcPts val="0"/>
              </a:spcBef>
              <a:spcAft>
                <a:spcPts val="0"/>
              </a:spcAft>
              <a:buClr>
                <a:schemeClr val="accent3"/>
              </a:buClr>
              <a:buSzPts val="1400"/>
              <a:buNone/>
              <a:defRPr>
                <a:solidFill>
                  <a:schemeClr val="accent3"/>
                </a:solidFill>
              </a:defRPr>
            </a:lvl2pPr>
            <a:lvl3pPr lvl="2" rtl="0">
              <a:spcBef>
                <a:spcPts val="0"/>
              </a:spcBef>
              <a:spcAft>
                <a:spcPts val="0"/>
              </a:spcAft>
              <a:buClr>
                <a:schemeClr val="accent3"/>
              </a:buClr>
              <a:buSzPts val="1400"/>
              <a:buNone/>
              <a:defRPr>
                <a:solidFill>
                  <a:schemeClr val="accent3"/>
                </a:solidFill>
              </a:defRPr>
            </a:lvl3pPr>
            <a:lvl4pPr lvl="3" rtl="0">
              <a:spcBef>
                <a:spcPts val="0"/>
              </a:spcBef>
              <a:spcAft>
                <a:spcPts val="0"/>
              </a:spcAft>
              <a:buClr>
                <a:schemeClr val="accent3"/>
              </a:buClr>
              <a:buSzPts val="1400"/>
              <a:buNone/>
              <a:defRPr>
                <a:solidFill>
                  <a:schemeClr val="accent3"/>
                </a:solidFill>
              </a:defRPr>
            </a:lvl4pPr>
            <a:lvl5pPr lvl="4" rtl="0">
              <a:spcBef>
                <a:spcPts val="0"/>
              </a:spcBef>
              <a:spcAft>
                <a:spcPts val="0"/>
              </a:spcAft>
              <a:buClr>
                <a:schemeClr val="accent3"/>
              </a:buClr>
              <a:buSzPts val="1400"/>
              <a:buNone/>
              <a:defRPr>
                <a:solidFill>
                  <a:schemeClr val="accent3"/>
                </a:solidFill>
              </a:defRPr>
            </a:lvl5pPr>
            <a:lvl6pPr lvl="5" rtl="0">
              <a:spcBef>
                <a:spcPts val="0"/>
              </a:spcBef>
              <a:spcAft>
                <a:spcPts val="0"/>
              </a:spcAft>
              <a:buClr>
                <a:schemeClr val="accent3"/>
              </a:buClr>
              <a:buSzPts val="1400"/>
              <a:buNone/>
              <a:defRPr>
                <a:solidFill>
                  <a:schemeClr val="accent3"/>
                </a:solidFill>
              </a:defRPr>
            </a:lvl6pPr>
            <a:lvl7pPr lvl="6" rtl="0">
              <a:spcBef>
                <a:spcPts val="0"/>
              </a:spcBef>
              <a:spcAft>
                <a:spcPts val="0"/>
              </a:spcAft>
              <a:buClr>
                <a:schemeClr val="accent3"/>
              </a:buClr>
              <a:buSzPts val="1400"/>
              <a:buNone/>
              <a:defRPr>
                <a:solidFill>
                  <a:schemeClr val="accent3"/>
                </a:solidFill>
              </a:defRPr>
            </a:lvl7pPr>
            <a:lvl8pPr lvl="7" rtl="0">
              <a:spcBef>
                <a:spcPts val="0"/>
              </a:spcBef>
              <a:spcAft>
                <a:spcPts val="0"/>
              </a:spcAft>
              <a:buClr>
                <a:schemeClr val="accent3"/>
              </a:buClr>
              <a:buSzPts val="1400"/>
              <a:buNone/>
              <a:defRPr>
                <a:solidFill>
                  <a:schemeClr val="accent3"/>
                </a:solidFill>
              </a:defRPr>
            </a:lvl8pPr>
            <a:lvl9pPr lvl="8" rtl="0">
              <a:spcBef>
                <a:spcPts val="0"/>
              </a:spcBef>
              <a:spcAft>
                <a:spcPts val="0"/>
              </a:spcAft>
              <a:buClr>
                <a:schemeClr val="accent3"/>
              </a:buClr>
              <a:buSzPts val="1400"/>
              <a:buNone/>
              <a:defRPr>
                <a:solidFill>
                  <a:schemeClr val="accent3"/>
                </a:solidFill>
              </a:defRPr>
            </a:lvl9pPr>
          </a:lstStyle>
          <a:p>
            <a:r>
              <a:rPr lang="nb-NO"/>
              <a:t>Klikk for å redigere undertittelstil i malen</a:t>
            </a:r>
            <a:endParaRPr/>
          </a:p>
        </p:txBody>
      </p:sp>
      <p:sp>
        <p:nvSpPr>
          <p:cNvPr id="52" name="Google Shape;52;p9"/>
          <p:cNvSpPr txBox="1">
            <a:spLocks noGrp="1"/>
          </p:cNvSpPr>
          <p:nvPr>
            <p:ph type="subTitle" idx="3"/>
          </p:nvPr>
        </p:nvSpPr>
        <p:spPr>
          <a:xfrm>
            <a:off x="440000" y="378850"/>
            <a:ext cx="3780000" cy="391500"/>
          </a:xfrm>
          <a:prstGeom prst="rect">
            <a:avLst/>
          </a:prstGeom>
        </p:spPr>
        <p:txBody>
          <a:bodyPr spcFirstLastPara="1" wrap="square" lIns="0" tIns="91425" rIns="91425" bIns="91425" anchor="t" anchorCtr="0">
            <a:normAutofit/>
          </a:bodyPr>
          <a:lstStyle>
            <a:lvl1pPr marL="6350" lvl="0" indent="-6350" rtl="0">
              <a:spcBef>
                <a:spcPts val="0"/>
              </a:spcBef>
              <a:spcAft>
                <a:spcPts val="0"/>
              </a:spcAft>
              <a:buClr>
                <a:schemeClr val="accent3"/>
              </a:buClr>
              <a:buSzPts val="900"/>
              <a:buNone/>
              <a:tabLst/>
              <a:defRPr sz="900">
                <a:solidFill>
                  <a:srgbClr val="5B6670"/>
                </a:solidFill>
              </a:defRPr>
            </a:lvl1pPr>
            <a:lvl2pPr lvl="1" rtl="0">
              <a:spcBef>
                <a:spcPts val="0"/>
              </a:spcBef>
              <a:spcAft>
                <a:spcPts val="0"/>
              </a:spcAft>
              <a:buClr>
                <a:schemeClr val="accent3"/>
              </a:buClr>
              <a:buSzPts val="1400"/>
              <a:buNone/>
              <a:defRPr>
                <a:solidFill>
                  <a:schemeClr val="accent3"/>
                </a:solidFill>
              </a:defRPr>
            </a:lvl2pPr>
            <a:lvl3pPr lvl="2" rtl="0">
              <a:spcBef>
                <a:spcPts val="0"/>
              </a:spcBef>
              <a:spcAft>
                <a:spcPts val="0"/>
              </a:spcAft>
              <a:buClr>
                <a:schemeClr val="accent3"/>
              </a:buClr>
              <a:buSzPts val="1400"/>
              <a:buNone/>
              <a:defRPr>
                <a:solidFill>
                  <a:schemeClr val="accent3"/>
                </a:solidFill>
              </a:defRPr>
            </a:lvl3pPr>
            <a:lvl4pPr lvl="3" rtl="0">
              <a:spcBef>
                <a:spcPts val="0"/>
              </a:spcBef>
              <a:spcAft>
                <a:spcPts val="0"/>
              </a:spcAft>
              <a:buClr>
                <a:schemeClr val="accent3"/>
              </a:buClr>
              <a:buSzPts val="1400"/>
              <a:buNone/>
              <a:defRPr>
                <a:solidFill>
                  <a:schemeClr val="accent3"/>
                </a:solidFill>
              </a:defRPr>
            </a:lvl4pPr>
            <a:lvl5pPr lvl="4" rtl="0">
              <a:spcBef>
                <a:spcPts val="0"/>
              </a:spcBef>
              <a:spcAft>
                <a:spcPts val="0"/>
              </a:spcAft>
              <a:buClr>
                <a:schemeClr val="accent3"/>
              </a:buClr>
              <a:buSzPts val="1400"/>
              <a:buNone/>
              <a:defRPr>
                <a:solidFill>
                  <a:schemeClr val="accent3"/>
                </a:solidFill>
              </a:defRPr>
            </a:lvl5pPr>
            <a:lvl6pPr lvl="5" rtl="0">
              <a:spcBef>
                <a:spcPts val="0"/>
              </a:spcBef>
              <a:spcAft>
                <a:spcPts val="0"/>
              </a:spcAft>
              <a:buClr>
                <a:schemeClr val="accent3"/>
              </a:buClr>
              <a:buSzPts val="1400"/>
              <a:buNone/>
              <a:defRPr>
                <a:solidFill>
                  <a:schemeClr val="accent3"/>
                </a:solidFill>
              </a:defRPr>
            </a:lvl6pPr>
            <a:lvl7pPr lvl="6" rtl="0">
              <a:spcBef>
                <a:spcPts val="0"/>
              </a:spcBef>
              <a:spcAft>
                <a:spcPts val="0"/>
              </a:spcAft>
              <a:buClr>
                <a:schemeClr val="accent3"/>
              </a:buClr>
              <a:buSzPts val="1400"/>
              <a:buNone/>
              <a:defRPr>
                <a:solidFill>
                  <a:schemeClr val="accent3"/>
                </a:solidFill>
              </a:defRPr>
            </a:lvl7pPr>
            <a:lvl8pPr lvl="7" rtl="0">
              <a:spcBef>
                <a:spcPts val="0"/>
              </a:spcBef>
              <a:spcAft>
                <a:spcPts val="0"/>
              </a:spcAft>
              <a:buClr>
                <a:schemeClr val="accent3"/>
              </a:buClr>
              <a:buSzPts val="1400"/>
              <a:buNone/>
              <a:defRPr>
                <a:solidFill>
                  <a:schemeClr val="accent3"/>
                </a:solidFill>
              </a:defRPr>
            </a:lvl8pPr>
            <a:lvl9pPr lvl="8" rtl="0">
              <a:spcBef>
                <a:spcPts val="0"/>
              </a:spcBef>
              <a:spcAft>
                <a:spcPts val="0"/>
              </a:spcAft>
              <a:buClr>
                <a:schemeClr val="accent3"/>
              </a:buClr>
              <a:buSzPts val="1400"/>
              <a:buNone/>
              <a:defRPr>
                <a:solidFill>
                  <a:schemeClr val="accent3"/>
                </a:solidFill>
              </a:defRPr>
            </a:lvl9pPr>
          </a:lstStyle>
          <a:p>
            <a:r>
              <a:rPr lang="nb-NO"/>
              <a:t>Klikk for å redigere undertittelstil i malen</a:t>
            </a:r>
            <a:endParaRPr/>
          </a:p>
        </p:txBody>
      </p:sp>
      <p:sp>
        <p:nvSpPr>
          <p:cNvPr id="53" name="Google Shape;53;p9"/>
          <p:cNvSpPr txBox="1">
            <a:spLocks noGrp="1"/>
          </p:cNvSpPr>
          <p:nvPr>
            <p:ph type="title"/>
          </p:nvPr>
        </p:nvSpPr>
        <p:spPr>
          <a:xfrm>
            <a:off x="440000" y="955700"/>
            <a:ext cx="3780000" cy="976200"/>
          </a:xfrm>
          <a:prstGeom prst="rect">
            <a:avLst/>
          </a:prstGeom>
        </p:spPr>
        <p:txBody>
          <a:bodyPr spcFirstLastPara="1" wrap="square" lIns="0"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800"/>
              <a:buNone/>
              <a:defRPr>
                <a:latin typeface="Open Sans"/>
                <a:ea typeface="Open Sans"/>
                <a:cs typeface="Open Sans"/>
                <a:sym typeface="Open Sans"/>
              </a:defRPr>
            </a:lvl2pPr>
            <a:lvl3pPr lvl="2">
              <a:spcBef>
                <a:spcPts val="0"/>
              </a:spcBef>
              <a:spcAft>
                <a:spcPts val="0"/>
              </a:spcAft>
              <a:buSzPts val="2800"/>
              <a:buNone/>
              <a:defRPr>
                <a:latin typeface="Open Sans"/>
                <a:ea typeface="Open Sans"/>
                <a:cs typeface="Open Sans"/>
                <a:sym typeface="Open Sans"/>
              </a:defRPr>
            </a:lvl3pPr>
            <a:lvl4pPr lvl="3">
              <a:spcBef>
                <a:spcPts val="0"/>
              </a:spcBef>
              <a:spcAft>
                <a:spcPts val="0"/>
              </a:spcAft>
              <a:buSzPts val="2800"/>
              <a:buNone/>
              <a:defRPr>
                <a:latin typeface="Open Sans"/>
                <a:ea typeface="Open Sans"/>
                <a:cs typeface="Open Sans"/>
                <a:sym typeface="Open Sans"/>
              </a:defRPr>
            </a:lvl4pPr>
            <a:lvl5pPr lvl="4">
              <a:spcBef>
                <a:spcPts val="0"/>
              </a:spcBef>
              <a:spcAft>
                <a:spcPts val="0"/>
              </a:spcAft>
              <a:buSzPts val="2800"/>
              <a:buNone/>
              <a:defRPr>
                <a:latin typeface="Open Sans"/>
                <a:ea typeface="Open Sans"/>
                <a:cs typeface="Open Sans"/>
                <a:sym typeface="Open Sans"/>
              </a:defRPr>
            </a:lvl5pPr>
            <a:lvl6pPr lvl="5">
              <a:spcBef>
                <a:spcPts val="0"/>
              </a:spcBef>
              <a:spcAft>
                <a:spcPts val="0"/>
              </a:spcAft>
              <a:buSzPts val="2800"/>
              <a:buNone/>
              <a:defRPr>
                <a:latin typeface="Open Sans"/>
                <a:ea typeface="Open Sans"/>
                <a:cs typeface="Open Sans"/>
                <a:sym typeface="Open Sans"/>
              </a:defRPr>
            </a:lvl6pPr>
            <a:lvl7pPr lvl="6">
              <a:spcBef>
                <a:spcPts val="0"/>
              </a:spcBef>
              <a:spcAft>
                <a:spcPts val="0"/>
              </a:spcAft>
              <a:buSzPts val="2800"/>
              <a:buNone/>
              <a:defRPr>
                <a:latin typeface="Open Sans"/>
                <a:ea typeface="Open Sans"/>
                <a:cs typeface="Open Sans"/>
                <a:sym typeface="Open Sans"/>
              </a:defRPr>
            </a:lvl7pPr>
            <a:lvl8pPr lvl="7">
              <a:spcBef>
                <a:spcPts val="0"/>
              </a:spcBef>
              <a:spcAft>
                <a:spcPts val="0"/>
              </a:spcAft>
              <a:buSzPts val="2800"/>
              <a:buNone/>
              <a:defRPr>
                <a:latin typeface="Open Sans"/>
                <a:ea typeface="Open Sans"/>
                <a:cs typeface="Open Sans"/>
                <a:sym typeface="Open Sans"/>
              </a:defRPr>
            </a:lvl8pPr>
            <a:lvl9pPr lvl="8">
              <a:spcBef>
                <a:spcPts val="0"/>
              </a:spcBef>
              <a:spcAft>
                <a:spcPts val="0"/>
              </a:spcAft>
              <a:buSzPts val="2800"/>
              <a:buNone/>
              <a:defRPr>
                <a:latin typeface="Open Sans"/>
                <a:ea typeface="Open Sans"/>
                <a:cs typeface="Open Sans"/>
                <a:sym typeface="Open Sans"/>
              </a:defRPr>
            </a:lvl9pPr>
          </a:lstStyle>
          <a:p>
            <a:r>
              <a:rPr lang="nb-NO"/>
              <a:t>Klikk for å redigere tittelstil</a:t>
            </a:r>
            <a:endParaRPr/>
          </a:p>
        </p:txBody>
      </p:sp>
      <p:sp>
        <p:nvSpPr>
          <p:cNvPr id="54" name="Google Shape;54;p9"/>
          <p:cNvSpPr txBox="1">
            <a:spLocks noGrp="1"/>
          </p:cNvSpPr>
          <p:nvPr>
            <p:ph type="title" idx="4"/>
          </p:nvPr>
        </p:nvSpPr>
        <p:spPr>
          <a:xfrm>
            <a:off x="5048249" y="955700"/>
            <a:ext cx="3768775" cy="976200"/>
          </a:xfrm>
          <a:prstGeom prst="rect">
            <a:avLst/>
          </a:prstGeom>
        </p:spPr>
        <p:txBody>
          <a:bodyPr spcFirstLastPara="1" wrap="square" lIns="0" tIns="91425" rIns="91425" bIns="91425" anchor="t" anchorCtr="0">
            <a:normAutofit/>
          </a:bodyPr>
          <a:lstStyle>
            <a:lvl1pPr lvl="0" rtl="0">
              <a:spcBef>
                <a:spcPts val="0"/>
              </a:spcBef>
              <a:spcAft>
                <a:spcPts val="0"/>
              </a:spcAft>
              <a:buSzPts val="2400"/>
              <a:buNone/>
              <a:defRPr sz="2400"/>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a:r>
              <a:rPr lang="nb-NO"/>
              <a:t>Klikk for å redigere tittelstil</a:t>
            </a:r>
            <a:endParaRPr/>
          </a:p>
        </p:txBody>
      </p:sp>
      <p:sp>
        <p:nvSpPr>
          <p:cNvPr id="55" name="Google Shape;55;p9"/>
          <p:cNvSpPr txBox="1">
            <a:spLocks noGrp="1"/>
          </p:cNvSpPr>
          <p:nvPr>
            <p:ph type="body" idx="5"/>
          </p:nvPr>
        </p:nvSpPr>
        <p:spPr>
          <a:xfrm>
            <a:off x="5055832" y="1967225"/>
            <a:ext cx="3780000" cy="2010900"/>
          </a:xfrm>
          <a:prstGeom prst="rect">
            <a:avLst/>
          </a:prstGeom>
        </p:spPr>
        <p:txBody>
          <a:bodyPr spcFirstLastPara="1" wrap="square" lIns="0" tIns="91425" rIns="91425" bIns="91425" anchor="t" anchorCtr="0">
            <a:normAutofit/>
          </a:bodyPr>
          <a:lstStyle>
            <a:lvl1pPr marL="6350" lvl="0" indent="0">
              <a:spcBef>
                <a:spcPts val="0"/>
              </a:spcBef>
              <a:spcAft>
                <a:spcPts val="0"/>
              </a:spcAft>
              <a:buClr>
                <a:srgbClr val="5B6670"/>
              </a:buClr>
              <a:buSzPts val="1100"/>
              <a:buFontTx/>
              <a:buNone/>
              <a:tabLst/>
              <a:defRPr sz="1100">
                <a:solidFill>
                  <a:srgbClr val="5B6670"/>
                </a:solidFill>
              </a:defRPr>
            </a:lvl1pPr>
            <a:lvl2pPr marL="914400" lvl="1" indent="-298450">
              <a:spcBef>
                <a:spcPts val="0"/>
              </a:spcBef>
              <a:spcAft>
                <a:spcPts val="0"/>
              </a:spcAft>
              <a:buClr>
                <a:schemeClr val="accent2"/>
              </a:buClr>
              <a:buSzPts val="1100"/>
              <a:buChar char="○"/>
              <a:defRPr sz="1100">
                <a:solidFill>
                  <a:schemeClr val="accent2"/>
                </a:solidFill>
              </a:defRPr>
            </a:lvl2pPr>
            <a:lvl3pPr marL="1371600" lvl="2" indent="-298450">
              <a:spcBef>
                <a:spcPts val="0"/>
              </a:spcBef>
              <a:spcAft>
                <a:spcPts val="0"/>
              </a:spcAft>
              <a:buClr>
                <a:schemeClr val="accent2"/>
              </a:buClr>
              <a:buSzPts val="1100"/>
              <a:buChar char="■"/>
              <a:defRPr sz="1100">
                <a:solidFill>
                  <a:schemeClr val="accent2"/>
                </a:solidFill>
              </a:defRPr>
            </a:lvl3pPr>
            <a:lvl4pPr marL="1828800" lvl="3" indent="-298450">
              <a:spcBef>
                <a:spcPts val="0"/>
              </a:spcBef>
              <a:spcAft>
                <a:spcPts val="0"/>
              </a:spcAft>
              <a:buClr>
                <a:schemeClr val="accent2"/>
              </a:buClr>
              <a:buSzPts val="1100"/>
              <a:buChar char="●"/>
              <a:defRPr sz="1100">
                <a:solidFill>
                  <a:schemeClr val="accent2"/>
                </a:solidFill>
              </a:defRPr>
            </a:lvl4pPr>
            <a:lvl5pPr marL="2286000" lvl="4" indent="-298450">
              <a:spcBef>
                <a:spcPts val="0"/>
              </a:spcBef>
              <a:spcAft>
                <a:spcPts val="0"/>
              </a:spcAft>
              <a:buClr>
                <a:schemeClr val="accent2"/>
              </a:buClr>
              <a:buSzPts val="1100"/>
              <a:buChar char="○"/>
              <a:defRPr sz="1100">
                <a:solidFill>
                  <a:schemeClr val="accent2"/>
                </a:solidFill>
              </a:defRPr>
            </a:lvl5pPr>
            <a:lvl6pPr marL="2743200" lvl="5" indent="-298450">
              <a:spcBef>
                <a:spcPts val="0"/>
              </a:spcBef>
              <a:spcAft>
                <a:spcPts val="0"/>
              </a:spcAft>
              <a:buClr>
                <a:schemeClr val="accent2"/>
              </a:buClr>
              <a:buSzPts val="1100"/>
              <a:buChar char="■"/>
              <a:defRPr sz="1100">
                <a:solidFill>
                  <a:schemeClr val="accent2"/>
                </a:solidFill>
              </a:defRPr>
            </a:lvl6pPr>
            <a:lvl7pPr marL="3200400" lvl="6" indent="-298450">
              <a:spcBef>
                <a:spcPts val="0"/>
              </a:spcBef>
              <a:spcAft>
                <a:spcPts val="0"/>
              </a:spcAft>
              <a:buClr>
                <a:schemeClr val="accent2"/>
              </a:buClr>
              <a:buSzPts val="1100"/>
              <a:buChar char="●"/>
              <a:defRPr sz="1100">
                <a:solidFill>
                  <a:schemeClr val="accent2"/>
                </a:solidFill>
              </a:defRPr>
            </a:lvl7pPr>
            <a:lvl8pPr marL="3657600" lvl="7" indent="-298450">
              <a:spcBef>
                <a:spcPts val="0"/>
              </a:spcBef>
              <a:spcAft>
                <a:spcPts val="0"/>
              </a:spcAft>
              <a:buClr>
                <a:schemeClr val="accent2"/>
              </a:buClr>
              <a:buSzPts val="1100"/>
              <a:buChar char="○"/>
              <a:defRPr sz="1100">
                <a:solidFill>
                  <a:schemeClr val="accent2"/>
                </a:solidFill>
              </a:defRPr>
            </a:lvl8pPr>
            <a:lvl9pPr marL="4114800" lvl="8" indent="-298450">
              <a:spcBef>
                <a:spcPts val="0"/>
              </a:spcBef>
              <a:spcAft>
                <a:spcPts val="0"/>
              </a:spcAft>
              <a:buClr>
                <a:schemeClr val="accent2"/>
              </a:buClr>
              <a:buSzPts val="1100"/>
              <a:buChar char="■"/>
              <a:defRPr sz="1100">
                <a:solidFill>
                  <a:schemeClr val="accent2"/>
                </a:solidFill>
              </a:defRPr>
            </a:lvl9pPr>
          </a:lstStyle>
          <a:p>
            <a:pPr lvl="0"/>
            <a:r>
              <a:rPr lang="nb-NO"/>
              <a:t>Klikk for å redigere tekststiler i malen</a:t>
            </a:r>
          </a:p>
        </p:txBody>
      </p:sp>
      <p:sp>
        <p:nvSpPr>
          <p:cNvPr id="56" name="Google Shape;56;p9"/>
          <p:cNvSpPr txBox="1">
            <a:spLocks noGrp="1"/>
          </p:cNvSpPr>
          <p:nvPr>
            <p:ph type="body" idx="6"/>
          </p:nvPr>
        </p:nvSpPr>
        <p:spPr>
          <a:xfrm>
            <a:off x="440000" y="1967225"/>
            <a:ext cx="3780000" cy="2010900"/>
          </a:xfrm>
          <a:prstGeom prst="rect">
            <a:avLst/>
          </a:prstGeom>
        </p:spPr>
        <p:txBody>
          <a:bodyPr spcFirstLastPara="1" wrap="square" lIns="0" tIns="91425" rIns="91425" bIns="91425" anchor="t" anchorCtr="0">
            <a:normAutofit/>
          </a:bodyPr>
          <a:lstStyle>
            <a:lvl1pPr marL="6350" lvl="0" indent="0" rtl="0">
              <a:spcBef>
                <a:spcPts val="0"/>
              </a:spcBef>
              <a:spcAft>
                <a:spcPts val="0"/>
              </a:spcAft>
              <a:buClr>
                <a:srgbClr val="5B6670"/>
              </a:buClr>
              <a:buSzPts val="1100"/>
              <a:buFontTx/>
              <a:buNone/>
              <a:tabLst/>
              <a:defRPr sz="1100">
                <a:solidFill>
                  <a:srgbClr val="5B6670"/>
                </a:solidFill>
              </a:defRPr>
            </a:lvl1pPr>
            <a:lvl2pPr marL="914400" lvl="1" indent="-298450" rtl="0">
              <a:spcBef>
                <a:spcPts val="0"/>
              </a:spcBef>
              <a:spcAft>
                <a:spcPts val="0"/>
              </a:spcAft>
              <a:buClr>
                <a:schemeClr val="accent2"/>
              </a:buClr>
              <a:buSzPts val="1100"/>
              <a:buChar char="○"/>
              <a:defRPr sz="1100">
                <a:solidFill>
                  <a:schemeClr val="accent2"/>
                </a:solidFill>
              </a:defRPr>
            </a:lvl2pPr>
            <a:lvl3pPr marL="1371600" lvl="2" indent="-298450" rtl="0">
              <a:spcBef>
                <a:spcPts val="0"/>
              </a:spcBef>
              <a:spcAft>
                <a:spcPts val="0"/>
              </a:spcAft>
              <a:buClr>
                <a:schemeClr val="accent2"/>
              </a:buClr>
              <a:buSzPts val="1100"/>
              <a:buChar char="■"/>
              <a:defRPr sz="1100">
                <a:solidFill>
                  <a:schemeClr val="accent2"/>
                </a:solidFill>
              </a:defRPr>
            </a:lvl3pPr>
            <a:lvl4pPr marL="1828800" lvl="3" indent="-298450" rtl="0">
              <a:spcBef>
                <a:spcPts val="0"/>
              </a:spcBef>
              <a:spcAft>
                <a:spcPts val="0"/>
              </a:spcAft>
              <a:buClr>
                <a:schemeClr val="accent2"/>
              </a:buClr>
              <a:buSzPts val="1100"/>
              <a:buChar char="●"/>
              <a:defRPr sz="1100">
                <a:solidFill>
                  <a:schemeClr val="accent2"/>
                </a:solidFill>
              </a:defRPr>
            </a:lvl4pPr>
            <a:lvl5pPr marL="2286000" lvl="4" indent="-298450" rtl="0">
              <a:spcBef>
                <a:spcPts val="0"/>
              </a:spcBef>
              <a:spcAft>
                <a:spcPts val="0"/>
              </a:spcAft>
              <a:buClr>
                <a:schemeClr val="accent2"/>
              </a:buClr>
              <a:buSzPts val="1100"/>
              <a:buChar char="○"/>
              <a:defRPr sz="1100">
                <a:solidFill>
                  <a:schemeClr val="accent2"/>
                </a:solidFill>
              </a:defRPr>
            </a:lvl5pPr>
            <a:lvl6pPr marL="2743200" lvl="5" indent="-298450" rtl="0">
              <a:spcBef>
                <a:spcPts val="0"/>
              </a:spcBef>
              <a:spcAft>
                <a:spcPts val="0"/>
              </a:spcAft>
              <a:buClr>
                <a:schemeClr val="accent2"/>
              </a:buClr>
              <a:buSzPts val="1100"/>
              <a:buChar char="■"/>
              <a:defRPr sz="1100">
                <a:solidFill>
                  <a:schemeClr val="accent2"/>
                </a:solidFill>
              </a:defRPr>
            </a:lvl6pPr>
            <a:lvl7pPr marL="3200400" lvl="6" indent="-298450" rtl="0">
              <a:spcBef>
                <a:spcPts val="0"/>
              </a:spcBef>
              <a:spcAft>
                <a:spcPts val="0"/>
              </a:spcAft>
              <a:buClr>
                <a:schemeClr val="accent2"/>
              </a:buClr>
              <a:buSzPts val="1100"/>
              <a:buChar char="●"/>
              <a:defRPr sz="1100">
                <a:solidFill>
                  <a:schemeClr val="accent2"/>
                </a:solidFill>
              </a:defRPr>
            </a:lvl7pPr>
            <a:lvl8pPr marL="3657600" lvl="7" indent="-298450" rtl="0">
              <a:spcBef>
                <a:spcPts val="0"/>
              </a:spcBef>
              <a:spcAft>
                <a:spcPts val="0"/>
              </a:spcAft>
              <a:buClr>
                <a:schemeClr val="accent2"/>
              </a:buClr>
              <a:buSzPts val="1100"/>
              <a:buChar char="○"/>
              <a:defRPr sz="1100">
                <a:solidFill>
                  <a:schemeClr val="accent2"/>
                </a:solidFill>
              </a:defRPr>
            </a:lvl8pPr>
            <a:lvl9pPr marL="4114800" lvl="8" indent="-298450" rtl="0">
              <a:spcBef>
                <a:spcPts val="0"/>
              </a:spcBef>
              <a:spcAft>
                <a:spcPts val="0"/>
              </a:spcAft>
              <a:buClr>
                <a:schemeClr val="accent2"/>
              </a:buClr>
              <a:buSzPts val="1100"/>
              <a:buChar char="■"/>
              <a:defRPr sz="1100">
                <a:solidFill>
                  <a:schemeClr val="accent2"/>
                </a:solidFill>
              </a:defRPr>
            </a:lvl9pPr>
          </a:lstStyle>
          <a:p>
            <a:pPr lvl="0"/>
            <a:r>
              <a:rPr lang="nb-NO"/>
              <a:t>Klikk for å redigere tekststiler i malen</a:t>
            </a:r>
          </a:p>
        </p:txBody>
      </p:sp>
    </p:spTree>
    <p:extLst>
      <p:ext uri="{BB962C8B-B14F-4D97-AF65-F5344CB8AC3E}">
        <p14:creationId xmlns:p14="http://schemas.microsoft.com/office/powerpoint/2010/main" val="828306729"/>
      </p:ext>
    </p:extLst>
  </p:cSld>
  <p:clrMapOvr>
    <a:masterClrMapping/>
  </p:clrMapOvr>
  <p:extLst>
    <p:ext uri="{DCECCB84-F9BA-43D5-87BE-67443E8EF086}">
      <p15:sldGuideLst xmlns:p15="http://schemas.microsoft.com/office/powerpoint/2012/main">
        <p15:guide id="1" pos="3173">
          <p15:clr>
            <a:srgbClr val="FA7B17"/>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om med overskrift">
    <p:spTree>
      <p:nvGrpSpPr>
        <p:cNvPr id="1" name=""/>
        <p:cNvGrpSpPr/>
        <p:nvPr/>
      </p:nvGrpSpPr>
      <p:grpSpPr>
        <a:xfrm>
          <a:off x="0" y="0"/>
          <a:ext cx="0" cy="0"/>
          <a:chOff x="0" y="0"/>
          <a:chExt cx="0" cy="0"/>
        </a:xfrm>
      </p:grpSpPr>
      <p:sp>
        <p:nvSpPr>
          <p:cNvPr id="4" name="Google Shape;76;p12">
            <a:extLst>
              <a:ext uri="{FF2B5EF4-FFF2-40B4-BE49-F238E27FC236}">
                <a16:creationId xmlns:a16="http://schemas.microsoft.com/office/drawing/2014/main" id="{22040B22-10E5-B84F-BB3C-AE0E4C5F6638}"/>
              </a:ext>
            </a:extLst>
          </p:cNvPr>
          <p:cNvSpPr txBox="1">
            <a:spLocks noGrp="1"/>
          </p:cNvSpPr>
          <p:nvPr>
            <p:ph type="title"/>
          </p:nvPr>
        </p:nvSpPr>
        <p:spPr>
          <a:xfrm>
            <a:off x="534375" y="412000"/>
            <a:ext cx="8075100" cy="5748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800"/>
              <a:buNone/>
              <a:defRPr/>
            </a:lvl1pPr>
            <a:lvl2pPr lvl="1" algn="ctr" rtl="0">
              <a:spcBef>
                <a:spcPts val="0"/>
              </a:spcBef>
              <a:spcAft>
                <a:spcPts val="0"/>
              </a:spcAft>
              <a:buSzPts val="2800"/>
              <a:buNone/>
              <a:defRPr>
                <a:latin typeface="Open Sans"/>
                <a:ea typeface="Open Sans"/>
                <a:cs typeface="Open Sans"/>
                <a:sym typeface="Open Sans"/>
              </a:defRPr>
            </a:lvl2pPr>
            <a:lvl3pPr lvl="2" algn="ctr" rtl="0">
              <a:spcBef>
                <a:spcPts val="0"/>
              </a:spcBef>
              <a:spcAft>
                <a:spcPts val="0"/>
              </a:spcAft>
              <a:buSzPts val="2800"/>
              <a:buNone/>
              <a:defRPr>
                <a:latin typeface="Open Sans"/>
                <a:ea typeface="Open Sans"/>
                <a:cs typeface="Open Sans"/>
                <a:sym typeface="Open Sans"/>
              </a:defRPr>
            </a:lvl3pPr>
            <a:lvl4pPr lvl="3" algn="ctr" rtl="0">
              <a:spcBef>
                <a:spcPts val="0"/>
              </a:spcBef>
              <a:spcAft>
                <a:spcPts val="0"/>
              </a:spcAft>
              <a:buSzPts val="2800"/>
              <a:buNone/>
              <a:defRPr>
                <a:latin typeface="Open Sans"/>
                <a:ea typeface="Open Sans"/>
                <a:cs typeface="Open Sans"/>
                <a:sym typeface="Open Sans"/>
              </a:defRPr>
            </a:lvl4pPr>
            <a:lvl5pPr lvl="4" algn="ctr" rtl="0">
              <a:spcBef>
                <a:spcPts val="0"/>
              </a:spcBef>
              <a:spcAft>
                <a:spcPts val="0"/>
              </a:spcAft>
              <a:buSzPts val="2800"/>
              <a:buNone/>
              <a:defRPr>
                <a:latin typeface="Open Sans"/>
                <a:ea typeface="Open Sans"/>
                <a:cs typeface="Open Sans"/>
                <a:sym typeface="Open Sans"/>
              </a:defRPr>
            </a:lvl5pPr>
            <a:lvl6pPr lvl="5" algn="ctr" rtl="0">
              <a:spcBef>
                <a:spcPts val="0"/>
              </a:spcBef>
              <a:spcAft>
                <a:spcPts val="0"/>
              </a:spcAft>
              <a:buSzPts val="2800"/>
              <a:buNone/>
              <a:defRPr>
                <a:latin typeface="Open Sans"/>
                <a:ea typeface="Open Sans"/>
                <a:cs typeface="Open Sans"/>
                <a:sym typeface="Open Sans"/>
              </a:defRPr>
            </a:lvl6pPr>
            <a:lvl7pPr lvl="6" algn="ctr" rtl="0">
              <a:spcBef>
                <a:spcPts val="0"/>
              </a:spcBef>
              <a:spcAft>
                <a:spcPts val="0"/>
              </a:spcAft>
              <a:buSzPts val="2800"/>
              <a:buNone/>
              <a:defRPr>
                <a:latin typeface="Open Sans"/>
                <a:ea typeface="Open Sans"/>
                <a:cs typeface="Open Sans"/>
                <a:sym typeface="Open Sans"/>
              </a:defRPr>
            </a:lvl7pPr>
            <a:lvl8pPr lvl="7" algn="ctr" rtl="0">
              <a:spcBef>
                <a:spcPts val="0"/>
              </a:spcBef>
              <a:spcAft>
                <a:spcPts val="0"/>
              </a:spcAft>
              <a:buSzPts val="2800"/>
              <a:buNone/>
              <a:defRPr>
                <a:latin typeface="Open Sans"/>
                <a:ea typeface="Open Sans"/>
                <a:cs typeface="Open Sans"/>
                <a:sym typeface="Open Sans"/>
              </a:defRPr>
            </a:lvl8pPr>
            <a:lvl9pPr lvl="8" algn="ctr" rtl="0">
              <a:spcBef>
                <a:spcPts val="0"/>
              </a:spcBef>
              <a:spcAft>
                <a:spcPts val="0"/>
              </a:spcAft>
              <a:buSzPts val="2800"/>
              <a:buNone/>
              <a:defRPr>
                <a:latin typeface="Open Sans"/>
                <a:ea typeface="Open Sans"/>
                <a:cs typeface="Open Sans"/>
                <a:sym typeface="Open Sans"/>
              </a:defRPr>
            </a:lvl9pPr>
          </a:lstStyle>
          <a:p>
            <a:r>
              <a:rPr lang="nb-NO"/>
              <a:t>Klikk for å redigere tittelstil</a:t>
            </a:r>
            <a:endParaRPr/>
          </a:p>
        </p:txBody>
      </p:sp>
      <p:sp>
        <p:nvSpPr>
          <p:cNvPr id="5" name="Google Shape;77;p12">
            <a:extLst>
              <a:ext uri="{FF2B5EF4-FFF2-40B4-BE49-F238E27FC236}">
                <a16:creationId xmlns:a16="http://schemas.microsoft.com/office/drawing/2014/main" id="{6FB68313-3985-B44B-9EDC-0A92E0B2772D}"/>
              </a:ext>
            </a:extLst>
          </p:cNvPr>
          <p:cNvSpPr/>
          <p:nvPr userDrawn="1"/>
        </p:nvSpPr>
        <p:spPr>
          <a:xfrm>
            <a:off x="4381500" y="1036676"/>
            <a:ext cx="381381" cy="19069"/>
          </a:xfrm>
          <a:custGeom>
            <a:avLst/>
            <a:gdLst/>
            <a:ahLst/>
            <a:cxnLst/>
            <a:rect l="l" t="t" r="r" b="b"/>
            <a:pathLst>
              <a:path w="838200" h="41910" extrusionOk="0">
                <a:moveTo>
                  <a:pt x="837670" y="0"/>
                </a:moveTo>
                <a:lnTo>
                  <a:pt x="0" y="0"/>
                </a:lnTo>
                <a:lnTo>
                  <a:pt x="0" y="41883"/>
                </a:lnTo>
                <a:lnTo>
                  <a:pt x="837670" y="41883"/>
                </a:lnTo>
                <a:lnTo>
                  <a:pt x="837670" y="0"/>
                </a:lnTo>
                <a:close/>
              </a:path>
            </a:pathLst>
          </a:custGeom>
          <a:solidFill>
            <a:srgbClr val="F0AD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6" name="Google Shape;78;p12">
            <a:extLst>
              <a:ext uri="{FF2B5EF4-FFF2-40B4-BE49-F238E27FC236}">
                <a16:creationId xmlns:a16="http://schemas.microsoft.com/office/drawing/2014/main" id="{103A74F2-413E-6745-A659-C7A72EF0C78A}"/>
              </a:ext>
            </a:extLst>
          </p:cNvPr>
          <p:cNvSpPr txBox="1">
            <a:spLocks noGrp="1"/>
          </p:cNvSpPr>
          <p:nvPr>
            <p:ph type="subTitle" idx="1"/>
          </p:nvPr>
        </p:nvSpPr>
        <p:spPr>
          <a:xfrm>
            <a:off x="1946550" y="1116000"/>
            <a:ext cx="5250900" cy="520200"/>
          </a:xfrm>
          <a:prstGeom prst="rect">
            <a:avLst/>
          </a:prstGeom>
        </p:spPr>
        <p:txBody>
          <a:bodyPr spcFirstLastPara="1" wrap="square" lIns="91425" tIns="91425" rIns="91425" bIns="91425" anchor="t" anchorCtr="0">
            <a:normAutofit/>
          </a:bodyPr>
          <a:lstStyle>
            <a:lvl1pPr lvl="0" algn="ctr" rtl="0">
              <a:spcBef>
                <a:spcPts val="0"/>
              </a:spcBef>
              <a:spcAft>
                <a:spcPts val="0"/>
              </a:spcAft>
              <a:buClr>
                <a:srgbClr val="5B666F"/>
              </a:buClr>
              <a:buSzPts val="1000"/>
              <a:buNone/>
              <a:defRPr sz="1000">
                <a:solidFill>
                  <a:srgbClr val="5B666F"/>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nb-NO"/>
              <a:t>Klikk for å redigere undertittelstil i malen</a:t>
            </a:r>
            <a:endParaRPr/>
          </a:p>
        </p:txBody>
      </p:sp>
    </p:spTree>
    <p:extLst>
      <p:ext uri="{BB962C8B-B14F-4D97-AF65-F5344CB8AC3E}">
        <p14:creationId xmlns:p14="http://schemas.microsoft.com/office/powerpoint/2010/main" val="6100475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kk for i dag">
    <p:bg>
      <p:bgPr>
        <a:solidFill>
          <a:srgbClr val="2D7C81"/>
        </a:solidFill>
        <a:effectLst/>
      </p:bgPr>
    </p:bg>
    <p:spTree>
      <p:nvGrpSpPr>
        <p:cNvPr id="1" name=""/>
        <p:cNvGrpSpPr/>
        <p:nvPr/>
      </p:nvGrpSpPr>
      <p:grpSpPr>
        <a:xfrm>
          <a:off x="0" y="0"/>
          <a:ext cx="0" cy="0"/>
          <a:chOff x="0" y="0"/>
          <a:chExt cx="0" cy="0"/>
        </a:xfrm>
      </p:grpSpPr>
      <p:sp>
        <p:nvSpPr>
          <p:cNvPr id="4" name="Plassholder for bilde 2">
            <a:extLst>
              <a:ext uri="{FF2B5EF4-FFF2-40B4-BE49-F238E27FC236}">
                <a16:creationId xmlns:a16="http://schemas.microsoft.com/office/drawing/2014/main" id="{E6E88A82-BB71-0642-8E10-A5DE3D3AD507}"/>
              </a:ext>
            </a:extLst>
          </p:cNvPr>
          <p:cNvSpPr>
            <a:spLocks noGrp="1"/>
          </p:cNvSpPr>
          <p:nvPr>
            <p:ph type="pic" sz="quarter" idx="10"/>
          </p:nvPr>
        </p:nvSpPr>
        <p:spPr>
          <a:xfrm>
            <a:off x="0" y="0"/>
            <a:ext cx="9144000" cy="5143500"/>
          </a:xfrm>
        </p:spPr>
        <p:txBody>
          <a:bodyPr/>
          <a:lstStyle>
            <a:lvl1pPr marL="114300" indent="0">
              <a:buNone/>
              <a:defRPr/>
            </a:lvl1pPr>
          </a:lstStyle>
          <a:p>
            <a:r>
              <a:rPr lang="nb-NO"/>
              <a:t>Klikk på ikonet for å legge til et bilde</a:t>
            </a:r>
          </a:p>
        </p:txBody>
      </p:sp>
      <p:pic>
        <p:nvPicPr>
          <p:cNvPr id="6" name="Google Shape;16;p3">
            <a:extLst>
              <a:ext uri="{FF2B5EF4-FFF2-40B4-BE49-F238E27FC236}">
                <a16:creationId xmlns:a16="http://schemas.microsoft.com/office/drawing/2014/main" id="{063D3FDA-4A37-6D4D-BE18-266237BDE162}"/>
              </a:ext>
            </a:extLst>
          </p:cNvPr>
          <p:cNvPicPr preferRelativeResize="0"/>
          <p:nvPr userDrawn="1"/>
        </p:nvPicPr>
        <p:blipFill rotWithShape="1">
          <a:blip r:embed="rId2">
            <a:alphaModFix/>
          </a:blip>
          <a:srcRect/>
          <a:stretch/>
        </p:blipFill>
        <p:spPr>
          <a:xfrm>
            <a:off x="3640727" y="4590769"/>
            <a:ext cx="1862546" cy="324978"/>
          </a:xfrm>
          <a:prstGeom prst="rect">
            <a:avLst/>
          </a:prstGeom>
          <a:noFill/>
          <a:ln>
            <a:noFill/>
          </a:ln>
        </p:spPr>
      </p:pic>
      <p:sp>
        <p:nvSpPr>
          <p:cNvPr id="7" name="Google Shape;17;p3">
            <a:extLst>
              <a:ext uri="{FF2B5EF4-FFF2-40B4-BE49-F238E27FC236}">
                <a16:creationId xmlns:a16="http://schemas.microsoft.com/office/drawing/2014/main" id="{547B545A-B96A-3040-A64F-5B110111BDDB}"/>
              </a:ext>
            </a:extLst>
          </p:cNvPr>
          <p:cNvSpPr/>
          <p:nvPr userDrawn="1"/>
        </p:nvSpPr>
        <p:spPr>
          <a:xfrm>
            <a:off x="4381186" y="3038257"/>
            <a:ext cx="381381" cy="19069"/>
          </a:xfrm>
          <a:custGeom>
            <a:avLst/>
            <a:gdLst/>
            <a:ahLst/>
            <a:cxnLst/>
            <a:rect l="l" t="t" r="r" b="b"/>
            <a:pathLst>
              <a:path w="838200" h="41909" extrusionOk="0">
                <a:moveTo>
                  <a:pt x="837670" y="0"/>
                </a:moveTo>
                <a:lnTo>
                  <a:pt x="0" y="0"/>
                </a:lnTo>
                <a:lnTo>
                  <a:pt x="0" y="41883"/>
                </a:lnTo>
                <a:lnTo>
                  <a:pt x="837670" y="41883"/>
                </a:lnTo>
                <a:lnTo>
                  <a:pt x="837670" y="0"/>
                </a:lnTo>
                <a:close/>
              </a:path>
            </a:pathLst>
          </a:custGeom>
          <a:solidFill>
            <a:srgbClr val="F0AD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8" name="Google Shape;14;p3">
            <a:extLst>
              <a:ext uri="{FF2B5EF4-FFF2-40B4-BE49-F238E27FC236}">
                <a16:creationId xmlns:a16="http://schemas.microsoft.com/office/drawing/2014/main" id="{E32A3D5C-9893-6A43-9B40-28655795BA5D}"/>
              </a:ext>
            </a:extLst>
          </p:cNvPr>
          <p:cNvSpPr txBox="1">
            <a:spLocks/>
          </p:cNvSpPr>
          <p:nvPr userDrawn="1"/>
        </p:nvSpPr>
        <p:spPr>
          <a:xfrm>
            <a:off x="1332000" y="1922250"/>
            <a:ext cx="6480000" cy="841800"/>
          </a:xfrm>
          <a:prstGeom prst="rect">
            <a:avLst/>
          </a:prstGeom>
          <a:noFill/>
          <a:ln>
            <a:noFill/>
          </a:ln>
        </p:spPr>
        <p:txBody>
          <a:bodyPr spcFirstLastPara="1" wrap="square" lIns="91425" tIns="91425" rIns="91425" bIns="91425" anchor="b" anchorCtr="0">
            <a:normAutofit/>
          </a:bodyPr>
          <a:lstStyle>
            <a:defPPr marR="0" lvl="0" algn="l" rtl="0">
              <a:lnSpc>
                <a:spcPct val="100000"/>
              </a:lnSpc>
              <a:spcBef>
                <a:spcPts val="0"/>
              </a:spcBef>
              <a:spcAft>
                <a:spcPts val="0"/>
              </a:spcAft>
            </a:defPPr>
            <a:lvl1pPr marR="0" lvl="0" algn="ctr" rtl="0" eaLnBrk="1" hangingPunct="1">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ctr" rtl="0" eaLnBrk="1" hangingPunct="1">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2pPr>
            <a:lvl3pPr marR="0" lvl="2" algn="ctr" rtl="0" eaLnBrk="1" hangingPunct="1">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3pPr>
            <a:lvl4pPr marR="0" lvl="3" algn="ctr" rtl="0" eaLnBrk="1" hangingPunct="1">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4pPr>
            <a:lvl5pPr marR="0" lvl="4" algn="ctr" rtl="0" eaLnBrk="1" hangingPunct="1">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5pPr>
            <a:lvl6pPr marR="0" lvl="5" algn="ctr" rtl="0" eaLnBrk="1" hangingPunct="1">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6pPr>
            <a:lvl7pPr marR="0" lvl="6" algn="ctr" rtl="0" eaLnBrk="1" hangingPunct="1">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7pPr>
            <a:lvl8pPr marR="0" lvl="7" algn="ctr" rtl="0" eaLnBrk="1" hangingPunct="1">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8pPr>
            <a:lvl9pPr marR="0" lvl="8" algn="ctr" rtl="0" eaLnBrk="1" hangingPunct="1">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9pPr>
          </a:lstStyle>
          <a:p>
            <a:r>
              <a:rPr lang="nb-NO"/>
              <a:t>Takk for i dag</a:t>
            </a:r>
          </a:p>
        </p:txBody>
      </p:sp>
    </p:spTree>
    <p:extLst>
      <p:ext uri="{BB962C8B-B14F-4D97-AF65-F5344CB8AC3E}">
        <p14:creationId xmlns:p14="http://schemas.microsoft.com/office/powerpoint/2010/main" val="7970196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tat">
    <p:bg>
      <p:bgPr>
        <a:solidFill>
          <a:srgbClr val="2D7C81"/>
        </a:solidFill>
        <a:effectLst/>
      </p:bgPr>
    </p:bg>
    <p:spTree>
      <p:nvGrpSpPr>
        <p:cNvPr id="1" name=""/>
        <p:cNvGrpSpPr/>
        <p:nvPr/>
      </p:nvGrpSpPr>
      <p:grpSpPr>
        <a:xfrm>
          <a:off x="0" y="0"/>
          <a:ext cx="0" cy="0"/>
          <a:chOff x="0" y="0"/>
          <a:chExt cx="0" cy="0"/>
        </a:xfrm>
      </p:grpSpPr>
      <p:sp>
        <p:nvSpPr>
          <p:cNvPr id="4" name="Plassholder for bilde 2">
            <a:extLst>
              <a:ext uri="{FF2B5EF4-FFF2-40B4-BE49-F238E27FC236}">
                <a16:creationId xmlns:a16="http://schemas.microsoft.com/office/drawing/2014/main" id="{5F1F76BC-2011-984B-9AF0-465FA4BF2996}"/>
              </a:ext>
            </a:extLst>
          </p:cNvPr>
          <p:cNvSpPr>
            <a:spLocks noGrp="1"/>
          </p:cNvSpPr>
          <p:nvPr>
            <p:ph type="pic" sz="quarter" idx="10"/>
          </p:nvPr>
        </p:nvSpPr>
        <p:spPr>
          <a:xfrm>
            <a:off x="0" y="0"/>
            <a:ext cx="9144000" cy="5143500"/>
          </a:xfrm>
        </p:spPr>
        <p:txBody>
          <a:bodyPr/>
          <a:lstStyle>
            <a:lvl1pPr marL="114300" indent="0">
              <a:buNone/>
              <a:defRPr/>
            </a:lvl1pPr>
          </a:lstStyle>
          <a:p>
            <a:r>
              <a:rPr lang="nb-NO"/>
              <a:t>Klikk på ikonet for å legge til et bilde</a:t>
            </a:r>
          </a:p>
        </p:txBody>
      </p:sp>
      <p:sp>
        <p:nvSpPr>
          <p:cNvPr id="5" name="Plassholder for tekst 3">
            <a:extLst>
              <a:ext uri="{FF2B5EF4-FFF2-40B4-BE49-F238E27FC236}">
                <a16:creationId xmlns:a16="http://schemas.microsoft.com/office/drawing/2014/main" id="{16420242-8CF4-1545-B79B-5BC05412BDDB}"/>
              </a:ext>
            </a:extLst>
          </p:cNvPr>
          <p:cNvSpPr>
            <a:spLocks noGrp="1"/>
          </p:cNvSpPr>
          <p:nvPr>
            <p:ph type="body" sz="quarter" idx="11"/>
          </p:nvPr>
        </p:nvSpPr>
        <p:spPr>
          <a:xfrm>
            <a:off x="1343962" y="892969"/>
            <a:ext cx="6456076" cy="3357562"/>
          </a:xfrm>
        </p:spPr>
        <p:txBody>
          <a:bodyPr anchor="ctr">
            <a:normAutofit/>
          </a:bodyPr>
          <a:lstStyle>
            <a:lvl1pPr marL="114300" indent="0" algn="ctr" rtl="0">
              <a:lnSpc>
                <a:spcPct val="150000"/>
              </a:lnSpc>
              <a:buFontTx/>
              <a:buNone/>
              <a:defRPr lang="nb-NO" sz="2400" b="1" i="1" u="none" strike="noStrike" smtClean="0">
                <a:solidFill>
                  <a:schemeClr val="bg1"/>
                </a:solidFill>
                <a:effectLst/>
              </a:defRPr>
            </a:lvl1pPr>
          </a:lstStyle>
          <a:p>
            <a:pPr lvl="0" rtl="0"/>
            <a:r>
              <a:rPr lang="nb-NO" b="0">
                <a:effectLst/>
              </a:rPr>
              <a:t>Klikk for å redigere tekststiler i malen</a:t>
            </a:r>
          </a:p>
        </p:txBody>
      </p:sp>
      <p:grpSp>
        <p:nvGrpSpPr>
          <p:cNvPr id="6" name="Gruppe 5">
            <a:extLst>
              <a:ext uri="{FF2B5EF4-FFF2-40B4-BE49-F238E27FC236}">
                <a16:creationId xmlns:a16="http://schemas.microsoft.com/office/drawing/2014/main" id="{FDAC3FFF-A37E-E343-B50F-501FD8EC4042}"/>
              </a:ext>
            </a:extLst>
          </p:cNvPr>
          <p:cNvGrpSpPr/>
          <p:nvPr userDrawn="1"/>
        </p:nvGrpSpPr>
        <p:grpSpPr>
          <a:xfrm>
            <a:off x="863612" y="845803"/>
            <a:ext cx="7416777" cy="3451894"/>
            <a:chOff x="899591" y="841318"/>
            <a:chExt cx="7416777" cy="3451894"/>
          </a:xfrm>
        </p:grpSpPr>
        <p:pic>
          <p:nvPicPr>
            <p:cNvPr id="7" name="Bilde 6" descr="Et bilde som inneholder tekst, utklipp&#10;&#10;Automatisk generert beskrivelse">
              <a:extLst>
                <a:ext uri="{FF2B5EF4-FFF2-40B4-BE49-F238E27FC236}">
                  <a16:creationId xmlns:a16="http://schemas.microsoft.com/office/drawing/2014/main" id="{6885FF70-D243-4E44-A84D-E682CC8991ED}"/>
                </a:ext>
              </a:extLst>
            </p:cNvPr>
            <p:cNvPicPr>
              <a:picLocks noChangeAspect="1"/>
            </p:cNvPicPr>
            <p:nvPr userDrawn="1"/>
          </p:nvPicPr>
          <p:blipFill>
            <a:blip r:embed="rId2"/>
            <a:stretch>
              <a:fillRect/>
            </a:stretch>
          </p:blipFill>
          <p:spPr>
            <a:xfrm>
              <a:off x="899591" y="841318"/>
              <a:ext cx="432000" cy="281302"/>
            </a:xfrm>
            <a:prstGeom prst="rect">
              <a:avLst/>
            </a:prstGeom>
          </p:spPr>
        </p:pic>
        <p:pic>
          <p:nvPicPr>
            <p:cNvPr id="8" name="Bilde 7" descr="Et bilde som inneholder tekst, utklipp&#10;&#10;Automatisk generert beskrivelse">
              <a:extLst>
                <a:ext uri="{FF2B5EF4-FFF2-40B4-BE49-F238E27FC236}">
                  <a16:creationId xmlns:a16="http://schemas.microsoft.com/office/drawing/2014/main" id="{191FFD1B-84AA-BF4E-B540-16512B14CCBE}"/>
                </a:ext>
              </a:extLst>
            </p:cNvPr>
            <p:cNvPicPr>
              <a:picLocks noChangeAspect="1"/>
            </p:cNvPicPr>
            <p:nvPr userDrawn="1"/>
          </p:nvPicPr>
          <p:blipFill>
            <a:blip r:embed="rId2"/>
            <a:stretch>
              <a:fillRect/>
            </a:stretch>
          </p:blipFill>
          <p:spPr>
            <a:xfrm>
              <a:off x="7884368" y="4011910"/>
              <a:ext cx="432000" cy="281302"/>
            </a:xfrm>
            <a:prstGeom prst="rect">
              <a:avLst/>
            </a:prstGeom>
          </p:spPr>
        </p:pic>
      </p:grpSp>
    </p:spTree>
    <p:extLst>
      <p:ext uri="{BB962C8B-B14F-4D97-AF65-F5344CB8AC3E}">
        <p14:creationId xmlns:p14="http://schemas.microsoft.com/office/powerpoint/2010/main" val="7951024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 på bilde">
    <p:bg>
      <p:bgPr>
        <a:solidFill>
          <a:srgbClr val="2D7C81"/>
        </a:solidFill>
        <a:effectLst/>
      </p:bgPr>
    </p:bg>
    <p:spTree>
      <p:nvGrpSpPr>
        <p:cNvPr id="1" name=""/>
        <p:cNvGrpSpPr/>
        <p:nvPr/>
      </p:nvGrpSpPr>
      <p:grpSpPr>
        <a:xfrm>
          <a:off x="0" y="0"/>
          <a:ext cx="0" cy="0"/>
          <a:chOff x="0" y="0"/>
          <a:chExt cx="0" cy="0"/>
        </a:xfrm>
      </p:grpSpPr>
      <p:sp>
        <p:nvSpPr>
          <p:cNvPr id="4" name="Plassholder for bilde 2">
            <a:extLst>
              <a:ext uri="{FF2B5EF4-FFF2-40B4-BE49-F238E27FC236}">
                <a16:creationId xmlns:a16="http://schemas.microsoft.com/office/drawing/2014/main" id="{B0CDD0C4-5EC0-7742-92B7-79408924D6EE}"/>
              </a:ext>
            </a:extLst>
          </p:cNvPr>
          <p:cNvSpPr>
            <a:spLocks noGrp="1"/>
          </p:cNvSpPr>
          <p:nvPr>
            <p:ph type="pic" sz="quarter" idx="10"/>
          </p:nvPr>
        </p:nvSpPr>
        <p:spPr>
          <a:xfrm>
            <a:off x="0" y="0"/>
            <a:ext cx="9144000" cy="5143500"/>
          </a:xfrm>
        </p:spPr>
        <p:txBody>
          <a:bodyPr/>
          <a:lstStyle>
            <a:lvl1pPr marL="114300" indent="0">
              <a:buNone/>
              <a:defRPr/>
            </a:lvl1pPr>
          </a:lstStyle>
          <a:p>
            <a:r>
              <a:rPr lang="nb-NO"/>
              <a:t>Klikk på ikonet for å legge til et bilde</a:t>
            </a:r>
          </a:p>
        </p:txBody>
      </p:sp>
      <p:sp>
        <p:nvSpPr>
          <p:cNvPr id="5" name="Plassholder for tekst 3">
            <a:extLst>
              <a:ext uri="{FF2B5EF4-FFF2-40B4-BE49-F238E27FC236}">
                <a16:creationId xmlns:a16="http://schemas.microsoft.com/office/drawing/2014/main" id="{BC9C219A-448F-194F-9AC9-C64192625D1A}"/>
              </a:ext>
            </a:extLst>
          </p:cNvPr>
          <p:cNvSpPr>
            <a:spLocks noGrp="1"/>
          </p:cNvSpPr>
          <p:nvPr>
            <p:ph type="body" sz="quarter" idx="11"/>
          </p:nvPr>
        </p:nvSpPr>
        <p:spPr>
          <a:xfrm>
            <a:off x="1755416" y="892969"/>
            <a:ext cx="5633169" cy="3357562"/>
          </a:xfrm>
        </p:spPr>
        <p:txBody>
          <a:bodyPr anchor="ctr"/>
          <a:lstStyle>
            <a:lvl1pPr marL="114300" indent="0" algn="ctr" rtl="0">
              <a:buFontTx/>
              <a:buNone/>
              <a:defRPr lang="nb-NO" sz="1500" b="1" i="0" u="none" strike="noStrike" smtClean="0">
                <a:solidFill>
                  <a:schemeClr val="bg1"/>
                </a:solidFill>
                <a:effectLst/>
              </a:defRPr>
            </a:lvl1pPr>
          </a:lstStyle>
          <a:p>
            <a:pPr lvl="0" rtl="0"/>
            <a:r>
              <a:rPr lang="nb-NO" b="0">
                <a:effectLst/>
              </a:rPr>
              <a:t>Klikk for å redigere tekststiler i malen</a:t>
            </a:r>
          </a:p>
        </p:txBody>
      </p:sp>
      <p:pic>
        <p:nvPicPr>
          <p:cNvPr id="6" name="Google Shape;16;p3">
            <a:extLst>
              <a:ext uri="{FF2B5EF4-FFF2-40B4-BE49-F238E27FC236}">
                <a16:creationId xmlns:a16="http://schemas.microsoft.com/office/drawing/2014/main" id="{A58CD93C-B3D0-C54A-8050-79F3FD5D7B65}"/>
              </a:ext>
            </a:extLst>
          </p:cNvPr>
          <p:cNvPicPr preferRelativeResize="0"/>
          <p:nvPr userDrawn="1"/>
        </p:nvPicPr>
        <p:blipFill rotWithShape="1">
          <a:blip r:embed="rId2">
            <a:alphaModFix/>
          </a:blip>
          <a:srcRect/>
          <a:stretch/>
        </p:blipFill>
        <p:spPr>
          <a:xfrm>
            <a:off x="3640727" y="4590769"/>
            <a:ext cx="1862546" cy="324978"/>
          </a:xfrm>
          <a:prstGeom prst="rect">
            <a:avLst/>
          </a:prstGeom>
          <a:noFill/>
          <a:ln>
            <a:noFill/>
          </a:ln>
        </p:spPr>
      </p:pic>
    </p:spTree>
    <p:extLst>
      <p:ext uri="{BB962C8B-B14F-4D97-AF65-F5344CB8AC3E}">
        <p14:creationId xmlns:p14="http://schemas.microsoft.com/office/powerpoint/2010/main" val="25590025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p:cSld name="Tittel og innhold">
    <p:spTree>
      <p:nvGrpSpPr>
        <p:cNvPr id="1" name="Shape 17"/>
        <p:cNvGrpSpPr/>
        <p:nvPr/>
      </p:nvGrpSpPr>
      <p:grpSpPr>
        <a:xfrm>
          <a:off x="0" y="0"/>
          <a:ext cx="0" cy="0"/>
          <a:chOff x="0" y="0"/>
          <a:chExt cx="0" cy="0"/>
        </a:xfrm>
      </p:grpSpPr>
      <p:sp>
        <p:nvSpPr>
          <p:cNvPr id="18" name="Google Shape;18;p34"/>
          <p:cNvSpPr txBox="1">
            <a:spLocks noGrp="1"/>
          </p:cNvSpPr>
          <p:nvPr>
            <p:ph type="title"/>
          </p:nvPr>
        </p:nvSpPr>
        <p:spPr>
          <a:xfrm>
            <a:off x="3045992" y="2290183"/>
            <a:ext cx="3051900" cy="5832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600"/>
              <a:buNone/>
              <a:defRPr sz="3800" b="1" i="0">
                <a:solidFill>
                  <a:schemeClr val="lt1"/>
                </a:solidFill>
                <a:latin typeface="Arial"/>
                <a:ea typeface="Arial"/>
                <a:cs typeface="Arial"/>
                <a:sym typeface="Arial"/>
              </a:defRPr>
            </a:lvl1pPr>
            <a:lvl2pPr lvl="1" algn="l">
              <a:lnSpc>
                <a:spcPct val="100000"/>
              </a:lnSpc>
              <a:spcBef>
                <a:spcPts val="0"/>
              </a:spcBef>
              <a:spcAft>
                <a:spcPts val="0"/>
              </a:spcAft>
              <a:buSzPts val="600"/>
              <a:buNone/>
              <a:defRPr/>
            </a:lvl2pPr>
            <a:lvl3pPr lvl="2" algn="l">
              <a:lnSpc>
                <a:spcPct val="100000"/>
              </a:lnSpc>
              <a:spcBef>
                <a:spcPts val="0"/>
              </a:spcBef>
              <a:spcAft>
                <a:spcPts val="0"/>
              </a:spcAft>
              <a:buSzPts val="600"/>
              <a:buNone/>
              <a:defRPr/>
            </a:lvl3pPr>
            <a:lvl4pPr lvl="3" algn="l">
              <a:lnSpc>
                <a:spcPct val="100000"/>
              </a:lnSpc>
              <a:spcBef>
                <a:spcPts val="0"/>
              </a:spcBef>
              <a:spcAft>
                <a:spcPts val="0"/>
              </a:spcAft>
              <a:buSzPts val="600"/>
              <a:buNone/>
              <a:defRPr/>
            </a:lvl4pPr>
            <a:lvl5pPr lvl="4" algn="l">
              <a:lnSpc>
                <a:spcPct val="100000"/>
              </a:lnSpc>
              <a:spcBef>
                <a:spcPts val="0"/>
              </a:spcBef>
              <a:spcAft>
                <a:spcPts val="0"/>
              </a:spcAft>
              <a:buSzPts val="600"/>
              <a:buNone/>
              <a:defRPr/>
            </a:lvl5pPr>
            <a:lvl6pPr lvl="5" algn="l">
              <a:lnSpc>
                <a:spcPct val="100000"/>
              </a:lnSpc>
              <a:spcBef>
                <a:spcPts val="0"/>
              </a:spcBef>
              <a:spcAft>
                <a:spcPts val="0"/>
              </a:spcAft>
              <a:buSzPts val="600"/>
              <a:buNone/>
              <a:defRPr/>
            </a:lvl6pPr>
            <a:lvl7pPr lvl="6" algn="l">
              <a:lnSpc>
                <a:spcPct val="100000"/>
              </a:lnSpc>
              <a:spcBef>
                <a:spcPts val="0"/>
              </a:spcBef>
              <a:spcAft>
                <a:spcPts val="0"/>
              </a:spcAft>
              <a:buSzPts val="600"/>
              <a:buNone/>
              <a:defRPr/>
            </a:lvl7pPr>
            <a:lvl8pPr lvl="7" algn="l">
              <a:lnSpc>
                <a:spcPct val="100000"/>
              </a:lnSpc>
              <a:spcBef>
                <a:spcPts val="0"/>
              </a:spcBef>
              <a:spcAft>
                <a:spcPts val="0"/>
              </a:spcAft>
              <a:buSzPts val="600"/>
              <a:buNone/>
              <a:defRPr/>
            </a:lvl8pPr>
            <a:lvl9pPr lvl="8" algn="l">
              <a:lnSpc>
                <a:spcPct val="100000"/>
              </a:lnSpc>
              <a:spcBef>
                <a:spcPts val="0"/>
              </a:spcBef>
              <a:spcAft>
                <a:spcPts val="0"/>
              </a:spcAft>
              <a:buSzPts val="600"/>
              <a:buNone/>
              <a:defRPr/>
            </a:lvl9pPr>
          </a:lstStyle>
          <a:p>
            <a:r>
              <a:rPr lang="nb-NO"/>
              <a:t>Klikk for å redigere tittelstil</a:t>
            </a:r>
            <a:endParaRPr/>
          </a:p>
        </p:txBody>
      </p:sp>
      <p:sp>
        <p:nvSpPr>
          <p:cNvPr id="19" name="Google Shape;19;p34"/>
          <p:cNvSpPr txBox="1">
            <a:spLocks noGrp="1"/>
          </p:cNvSpPr>
          <p:nvPr>
            <p:ph type="body" idx="1"/>
          </p:nvPr>
        </p:nvSpPr>
        <p:spPr>
          <a:xfrm>
            <a:off x="1733608" y="1747916"/>
            <a:ext cx="5673900" cy="2286000"/>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600"/>
              <a:buNone/>
              <a:defRPr sz="14900" b="1" i="0">
                <a:solidFill>
                  <a:schemeClr val="dk1"/>
                </a:solidFill>
                <a:latin typeface="Arial"/>
                <a:ea typeface="Arial"/>
                <a:cs typeface="Arial"/>
                <a:sym typeface="Arial"/>
              </a:defRPr>
            </a:lvl1pPr>
            <a:lvl2pPr marL="914400" lvl="1" indent="-228600" algn="l">
              <a:lnSpc>
                <a:spcPct val="100000"/>
              </a:lnSpc>
              <a:spcBef>
                <a:spcPts val="0"/>
              </a:spcBef>
              <a:spcAft>
                <a:spcPts val="0"/>
              </a:spcAft>
              <a:buSzPts val="600"/>
              <a:buNone/>
              <a:defRPr/>
            </a:lvl2pPr>
            <a:lvl3pPr marL="1371600" lvl="2" indent="-228600" algn="l">
              <a:lnSpc>
                <a:spcPct val="100000"/>
              </a:lnSpc>
              <a:spcBef>
                <a:spcPts val="0"/>
              </a:spcBef>
              <a:spcAft>
                <a:spcPts val="0"/>
              </a:spcAft>
              <a:buSzPts val="600"/>
              <a:buNone/>
              <a:defRPr/>
            </a:lvl3pPr>
            <a:lvl4pPr marL="1828800" lvl="3" indent="-228600" algn="l">
              <a:lnSpc>
                <a:spcPct val="100000"/>
              </a:lnSpc>
              <a:spcBef>
                <a:spcPts val="0"/>
              </a:spcBef>
              <a:spcAft>
                <a:spcPts val="0"/>
              </a:spcAft>
              <a:buSzPts val="600"/>
              <a:buNone/>
              <a:defRPr/>
            </a:lvl4pPr>
            <a:lvl5pPr marL="2286000" lvl="4" indent="-228600" algn="l">
              <a:lnSpc>
                <a:spcPct val="100000"/>
              </a:lnSpc>
              <a:spcBef>
                <a:spcPts val="0"/>
              </a:spcBef>
              <a:spcAft>
                <a:spcPts val="0"/>
              </a:spcAft>
              <a:buSzPts val="600"/>
              <a:buNone/>
              <a:defRPr/>
            </a:lvl5pPr>
            <a:lvl6pPr marL="2743200" lvl="5" indent="-228600" algn="l">
              <a:lnSpc>
                <a:spcPct val="100000"/>
              </a:lnSpc>
              <a:spcBef>
                <a:spcPts val="0"/>
              </a:spcBef>
              <a:spcAft>
                <a:spcPts val="0"/>
              </a:spcAft>
              <a:buSzPts val="600"/>
              <a:buNone/>
              <a:defRPr/>
            </a:lvl6pPr>
            <a:lvl7pPr marL="3200400" lvl="6" indent="-228600" algn="l">
              <a:lnSpc>
                <a:spcPct val="100000"/>
              </a:lnSpc>
              <a:spcBef>
                <a:spcPts val="0"/>
              </a:spcBef>
              <a:spcAft>
                <a:spcPts val="0"/>
              </a:spcAft>
              <a:buSzPts val="600"/>
              <a:buNone/>
              <a:defRPr/>
            </a:lvl7pPr>
            <a:lvl8pPr marL="3657600" lvl="7" indent="-228600" algn="l">
              <a:lnSpc>
                <a:spcPct val="100000"/>
              </a:lnSpc>
              <a:spcBef>
                <a:spcPts val="0"/>
              </a:spcBef>
              <a:spcAft>
                <a:spcPts val="0"/>
              </a:spcAft>
              <a:buSzPts val="600"/>
              <a:buNone/>
              <a:defRPr/>
            </a:lvl8pPr>
            <a:lvl9pPr marL="4114800" lvl="8" indent="-228600" algn="l">
              <a:lnSpc>
                <a:spcPct val="100000"/>
              </a:lnSpc>
              <a:spcBef>
                <a:spcPts val="0"/>
              </a:spcBef>
              <a:spcAft>
                <a:spcPts val="0"/>
              </a:spcAft>
              <a:buSzPts val="600"/>
              <a:buNone/>
              <a:defRPr/>
            </a:lvl9pPr>
          </a:lstStyle>
          <a:p>
            <a:pPr lvl="0"/>
            <a:r>
              <a:rPr lang="nb-NO"/>
              <a:t>Klikk for å redigere tekststiler i malen</a:t>
            </a:r>
          </a:p>
        </p:txBody>
      </p:sp>
      <p:sp>
        <p:nvSpPr>
          <p:cNvPr id="20" name="Google Shape;20;p34"/>
          <p:cNvSpPr txBox="1">
            <a:spLocks noGrp="1"/>
          </p:cNvSpPr>
          <p:nvPr>
            <p:ph type="ftr" idx="11"/>
          </p:nvPr>
        </p:nvSpPr>
        <p:spPr>
          <a:xfrm>
            <a:off x="3108960" y="4783455"/>
            <a:ext cx="2926200" cy="2571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600"/>
              <a:buNone/>
              <a:defRPr>
                <a:solidFill>
                  <a:srgbClr val="888888"/>
                </a:solidFill>
              </a:defRPr>
            </a:lvl1pPr>
            <a:lvl2pPr lvl="1" algn="l">
              <a:lnSpc>
                <a:spcPct val="100000"/>
              </a:lnSpc>
              <a:spcBef>
                <a:spcPts val="0"/>
              </a:spcBef>
              <a:spcAft>
                <a:spcPts val="0"/>
              </a:spcAft>
              <a:buSzPts val="600"/>
              <a:buNone/>
              <a:defRPr/>
            </a:lvl2pPr>
            <a:lvl3pPr lvl="2" algn="l">
              <a:lnSpc>
                <a:spcPct val="100000"/>
              </a:lnSpc>
              <a:spcBef>
                <a:spcPts val="0"/>
              </a:spcBef>
              <a:spcAft>
                <a:spcPts val="0"/>
              </a:spcAft>
              <a:buSzPts val="600"/>
              <a:buNone/>
              <a:defRPr/>
            </a:lvl3pPr>
            <a:lvl4pPr lvl="3" algn="l">
              <a:lnSpc>
                <a:spcPct val="100000"/>
              </a:lnSpc>
              <a:spcBef>
                <a:spcPts val="0"/>
              </a:spcBef>
              <a:spcAft>
                <a:spcPts val="0"/>
              </a:spcAft>
              <a:buSzPts val="600"/>
              <a:buNone/>
              <a:defRPr/>
            </a:lvl4pPr>
            <a:lvl5pPr lvl="4" algn="l">
              <a:lnSpc>
                <a:spcPct val="100000"/>
              </a:lnSpc>
              <a:spcBef>
                <a:spcPts val="0"/>
              </a:spcBef>
              <a:spcAft>
                <a:spcPts val="0"/>
              </a:spcAft>
              <a:buSzPts val="600"/>
              <a:buNone/>
              <a:defRPr/>
            </a:lvl5pPr>
            <a:lvl6pPr lvl="5" algn="l">
              <a:lnSpc>
                <a:spcPct val="100000"/>
              </a:lnSpc>
              <a:spcBef>
                <a:spcPts val="0"/>
              </a:spcBef>
              <a:spcAft>
                <a:spcPts val="0"/>
              </a:spcAft>
              <a:buSzPts val="600"/>
              <a:buNone/>
              <a:defRPr/>
            </a:lvl6pPr>
            <a:lvl7pPr lvl="6" algn="l">
              <a:lnSpc>
                <a:spcPct val="100000"/>
              </a:lnSpc>
              <a:spcBef>
                <a:spcPts val="0"/>
              </a:spcBef>
              <a:spcAft>
                <a:spcPts val="0"/>
              </a:spcAft>
              <a:buSzPts val="600"/>
              <a:buNone/>
              <a:defRPr/>
            </a:lvl7pPr>
            <a:lvl8pPr lvl="7" algn="l">
              <a:lnSpc>
                <a:spcPct val="100000"/>
              </a:lnSpc>
              <a:spcBef>
                <a:spcPts val="0"/>
              </a:spcBef>
              <a:spcAft>
                <a:spcPts val="0"/>
              </a:spcAft>
              <a:buSzPts val="600"/>
              <a:buNone/>
              <a:defRPr/>
            </a:lvl8pPr>
            <a:lvl9pPr lvl="8" algn="l">
              <a:lnSpc>
                <a:spcPct val="100000"/>
              </a:lnSpc>
              <a:spcBef>
                <a:spcPts val="0"/>
              </a:spcBef>
              <a:spcAft>
                <a:spcPts val="0"/>
              </a:spcAft>
              <a:buSzPts val="600"/>
              <a:buNone/>
              <a:defRPr/>
            </a:lvl9pPr>
          </a:lstStyle>
          <a:p>
            <a:endParaRPr/>
          </a:p>
        </p:txBody>
      </p:sp>
      <p:sp>
        <p:nvSpPr>
          <p:cNvPr id="21" name="Google Shape;21;p34"/>
          <p:cNvSpPr txBox="1">
            <a:spLocks noGrp="1"/>
          </p:cNvSpPr>
          <p:nvPr>
            <p:ph type="dt" idx="10"/>
          </p:nvPr>
        </p:nvSpPr>
        <p:spPr>
          <a:xfrm>
            <a:off x="457200" y="4783455"/>
            <a:ext cx="2103000" cy="2571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600"/>
              <a:buNone/>
              <a:defRPr>
                <a:solidFill>
                  <a:srgbClr val="888888"/>
                </a:solidFill>
              </a:defRPr>
            </a:lvl1pPr>
            <a:lvl2pPr lvl="1" algn="l">
              <a:lnSpc>
                <a:spcPct val="100000"/>
              </a:lnSpc>
              <a:spcBef>
                <a:spcPts val="0"/>
              </a:spcBef>
              <a:spcAft>
                <a:spcPts val="0"/>
              </a:spcAft>
              <a:buSzPts val="600"/>
              <a:buNone/>
              <a:defRPr/>
            </a:lvl2pPr>
            <a:lvl3pPr lvl="2" algn="l">
              <a:lnSpc>
                <a:spcPct val="100000"/>
              </a:lnSpc>
              <a:spcBef>
                <a:spcPts val="0"/>
              </a:spcBef>
              <a:spcAft>
                <a:spcPts val="0"/>
              </a:spcAft>
              <a:buSzPts val="600"/>
              <a:buNone/>
              <a:defRPr/>
            </a:lvl3pPr>
            <a:lvl4pPr lvl="3" algn="l">
              <a:lnSpc>
                <a:spcPct val="100000"/>
              </a:lnSpc>
              <a:spcBef>
                <a:spcPts val="0"/>
              </a:spcBef>
              <a:spcAft>
                <a:spcPts val="0"/>
              </a:spcAft>
              <a:buSzPts val="600"/>
              <a:buNone/>
              <a:defRPr/>
            </a:lvl4pPr>
            <a:lvl5pPr lvl="4" algn="l">
              <a:lnSpc>
                <a:spcPct val="100000"/>
              </a:lnSpc>
              <a:spcBef>
                <a:spcPts val="0"/>
              </a:spcBef>
              <a:spcAft>
                <a:spcPts val="0"/>
              </a:spcAft>
              <a:buSzPts val="600"/>
              <a:buNone/>
              <a:defRPr/>
            </a:lvl5pPr>
            <a:lvl6pPr lvl="5" algn="l">
              <a:lnSpc>
                <a:spcPct val="100000"/>
              </a:lnSpc>
              <a:spcBef>
                <a:spcPts val="0"/>
              </a:spcBef>
              <a:spcAft>
                <a:spcPts val="0"/>
              </a:spcAft>
              <a:buSzPts val="600"/>
              <a:buNone/>
              <a:defRPr/>
            </a:lvl6pPr>
            <a:lvl7pPr lvl="6" algn="l">
              <a:lnSpc>
                <a:spcPct val="100000"/>
              </a:lnSpc>
              <a:spcBef>
                <a:spcPts val="0"/>
              </a:spcBef>
              <a:spcAft>
                <a:spcPts val="0"/>
              </a:spcAft>
              <a:buSzPts val="600"/>
              <a:buNone/>
              <a:defRPr/>
            </a:lvl7pPr>
            <a:lvl8pPr lvl="7" algn="l">
              <a:lnSpc>
                <a:spcPct val="100000"/>
              </a:lnSpc>
              <a:spcBef>
                <a:spcPts val="0"/>
              </a:spcBef>
              <a:spcAft>
                <a:spcPts val="0"/>
              </a:spcAft>
              <a:buSzPts val="600"/>
              <a:buNone/>
              <a:defRPr/>
            </a:lvl8pPr>
            <a:lvl9pPr lvl="8" algn="l">
              <a:lnSpc>
                <a:spcPct val="100000"/>
              </a:lnSpc>
              <a:spcBef>
                <a:spcPts val="0"/>
              </a:spcBef>
              <a:spcAft>
                <a:spcPts val="0"/>
              </a:spcAft>
              <a:buSzPts val="600"/>
              <a:buNone/>
              <a:defRPr/>
            </a:lvl9pPr>
          </a:lstStyle>
          <a:p>
            <a:endParaRPr/>
          </a:p>
        </p:txBody>
      </p:sp>
      <p:sp>
        <p:nvSpPr>
          <p:cNvPr id="22" name="Google Shape;22;p34"/>
          <p:cNvSpPr txBox="1">
            <a:spLocks noGrp="1"/>
          </p:cNvSpPr>
          <p:nvPr>
            <p:ph type="sldNum" idx="12"/>
          </p:nvPr>
        </p:nvSpPr>
        <p:spPr>
          <a:xfrm>
            <a:off x="6583681" y="4783455"/>
            <a:ext cx="2103000" cy="2571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2287899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0"/>
        <p:cNvGrpSpPr/>
        <p:nvPr/>
      </p:nvGrpSpPr>
      <p:grpSpPr>
        <a:xfrm>
          <a:off x="0" y="0"/>
          <a:ext cx="0" cy="0"/>
          <a:chOff x="0" y="0"/>
          <a:chExt cx="0" cy="0"/>
        </a:xfrm>
      </p:grpSpPr>
      <p:sp>
        <p:nvSpPr>
          <p:cNvPr id="41" name="Google Shape;41;p35"/>
          <p:cNvSpPr txBox="1">
            <a:spLocks noGrp="1"/>
          </p:cNvSpPr>
          <p:nvPr>
            <p:ph type="title"/>
          </p:nvPr>
        </p:nvSpPr>
        <p:spPr>
          <a:xfrm>
            <a:off x="3045992" y="2290183"/>
            <a:ext cx="3051900" cy="5832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600"/>
              <a:buNone/>
              <a:defRPr sz="3800" b="1" i="0">
                <a:solidFill>
                  <a:schemeClr val="lt1"/>
                </a:solidFill>
                <a:latin typeface="Arial"/>
                <a:ea typeface="Arial"/>
                <a:cs typeface="Arial"/>
                <a:sym typeface="Arial"/>
              </a:defRPr>
            </a:lvl1pPr>
            <a:lvl2pPr lvl="1" algn="l">
              <a:lnSpc>
                <a:spcPct val="100000"/>
              </a:lnSpc>
              <a:spcBef>
                <a:spcPts val="0"/>
              </a:spcBef>
              <a:spcAft>
                <a:spcPts val="0"/>
              </a:spcAft>
              <a:buSzPts val="600"/>
              <a:buNone/>
              <a:defRPr/>
            </a:lvl2pPr>
            <a:lvl3pPr lvl="2" algn="l">
              <a:lnSpc>
                <a:spcPct val="100000"/>
              </a:lnSpc>
              <a:spcBef>
                <a:spcPts val="0"/>
              </a:spcBef>
              <a:spcAft>
                <a:spcPts val="0"/>
              </a:spcAft>
              <a:buSzPts val="600"/>
              <a:buNone/>
              <a:defRPr/>
            </a:lvl3pPr>
            <a:lvl4pPr lvl="3" algn="l">
              <a:lnSpc>
                <a:spcPct val="100000"/>
              </a:lnSpc>
              <a:spcBef>
                <a:spcPts val="0"/>
              </a:spcBef>
              <a:spcAft>
                <a:spcPts val="0"/>
              </a:spcAft>
              <a:buSzPts val="600"/>
              <a:buNone/>
              <a:defRPr/>
            </a:lvl4pPr>
            <a:lvl5pPr lvl="4" algn="l">
              <a:lnSpc>
                <a:spcPct val="100000"/>
              </a:lnSpc>
              <a:spcBef>
                <a:spcPts val="0"/>
              </a:spcBef>
              <a:spcAft>
                <a:spcPts val="0"/>
              </a:spcAft>
              <a:buSzPts val="600"/>
              <a:buNone/>
              <a:defRPr/>
            </a:lvl5pPr>
            <a:lvl6pPr lvl="5" algn="l">
              <a:lnSpc>
                <a:spcPct val="100000"/>
              </a:lnSpc>
              <a:spcBef>
                <a:spcPts val="0"/>
              </a:spcBef>
              <a:spcAft>
                <a:spcPts val="0"/>
              </a:spcAft>
              <a:buSzPts val="600"/>
              <a:buNone/>
              <a:defRPr/>
            </a:lvl6pPr>
            <a:lvl7pPr lvl="6" algn="l">
              <a:lnSpc>
                <a:spcPct val="100000"/>
              </a:lnSpc>
              <a:spcBef>
                <a:spcPts val="0"/>
              </a:spcBef>
              <a:spcAft>
                <a:spcPts val="0"/>
              </a:spcAft>
              <a:buSzPts val="600"/>
              <a:buNone/>
              <a:defRPr/>
            </a:lvl7pPr>
            <a:lvl8pPr lvl="7" algn="l">
              <a:lnSpc>
                <a:spcPct val="100000"/>
              </a:lnSpc>
              <a:spcBef>
                <a:spcPts val="0"/>
              </a:spcBef>
              <a:spcAft>
                <a:spcPts val="0"/>
              </a:spcAft>
              <a:buSzPts val="600"/>
              <a:buNone/>
              <a:defRPr/>
            </a:lvl8pPr>
            <a:lvl9pPr lvl="8" algn="l">
              <a:lnSpc>
                <a:spcPct val="100000"/>
              </a:lnSpc>
              <a:spcBef>
                <a:spcPts val="0"/>
              </a:spcBef>
              <a:spcAft>
                <a:spcPts val="0"/>
              </a:spcAft>
              <a:buSzPts val="600"/>
              <a:buNone/>
              <a:defRPr/>
            </a:lvl9pPr>
          </a:lstStyle>
          <a:p>
            <a:endParaRPr/>
          </a:p>
        </p:txBody>
      </p:sp>
      <p:sp>
        <p:nvSpPr>
          <p:cNvPr id="42" name="Google Shape;42;p35"/>
          <p:cNvSpPr txBox="1">
            <a:spLocks noGrp="1"/>
          </p:cNvSpPr>
          <p:nvPr>
            <p:ph type="body" idx="1"/>
          </p:nvPr>
        </p:nvSpPr>
        <p:spPr>
          <a:xfrm>
            <a:off x="457200" y="1183005"/>
            <a:ext cx="3977700" cy="3394800"/>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600"/>
              <a:buNone/>
              <a:defRPr/>
            </a:lvl1pPr>
            <a:lvl2pPr marL="914400" lvl="1" indent="-228600" algn="l">
              <a:lnSpc>
                <a:spcPct val="100000"/>
              </a:lnSpc>
              <a:spcBef>
                <a:spcPts val="0"/>
              </a:spcBef>
              <a:spcAft>
                <a:spcPts val="0"/>
              </a:spcAft>
              <a:buSzPts val="600"/>
              <a:buNone/>
              <a:defRPr/>
            </a:lvl2pPr>
            <a:lvl3pPr marL="1371600" lvl="2" indent="-228600" algn="l">
              <a:lnSpc>
                <a:spcPct val="100000"/>
              </a:lnSpc>
              <a:spcBef>
                <a:spcPts val="0"/>
              </a:spcBef>
              <a:spcAft>
                <a:spcPts val="0"/>
              </a:spcAft>
              <a:buSzPts val="600"/>
              <a:buNone/>
              <a:defRPr/>
            </a:lvl3pPr>
            <a:lvl4pPr marL="1828800" lvl="3" indent="-228600" algn="l">
              <a:lnSpc>
                <a:spcPct val="100000"/>
              </a:lnSpc>
              <a:spcBef>
                <a:spcPts val="0"/>
              </a:spcBef>
              <a:spcAft>
                <a:spcPts val="0"/>
              </a:spcAft>
              <a:buSzPts val="600"/>
              <a:buNone/>
              <a:defRPr/>
            </a:lvl4pPr>
            <a:lvl5pPr marL="2286000" lvl="4" indent="-228600" algn="l">
              <a:lnSpc>
                <a:spcPct val="100000"/>
              </a:lnSpc>
              <a:spcBef>
                <a:spcPts val="0"/>
              </a:spcBef>
              <a:spcAft>
                <a:spcPts val="0"/>
              </a:spcAft>
              <a:buSzPts val="600"/>
              <a:buNone/>
              <a:defRPr/>
            </a:lvl5pPr>
            <a:lvl6pPr marL="2743200" lvl="5" indent="-228600" algn="l">
              <a:lnSpc>
                <a:spcPct val="100000"/>
              </a:lnSpc>
              <a:spcBef>
                <a:spcPts val="0"/>
              </a:spcBef>
              <a:spcAft>
                <a:spcPts val="0"/>
              </a:spcAft>
              <a:buSzPts val="600"/>
              <a:buNone/>
              <a:defRPr/>
            </a:lvl6pPr>
            <a:lvl7pPr marL="3200400" lvl="6" indent="-228600" algn="l">
              <a:lnSpc>
                <a:spcPct val="100000"/>
              </a:lnSpc>
              <a:spcBef>
                <a:spcPts val="0"/>
              </a:spcBef>
              <a:spcAft>
                <a:spcPts val="0"/>
              </a:spcAft>
              <a:buSzPts val="600"/>
              <a:buNone/>
              <a:defRPr/>
            </a:lvl7pPr>
            <a:lvl8pPr marL="3657600" lvl="7" indent="-228600" algn="l">
              <a:lnSpc>
                <a:spcPct val="100000"/>
              </a:lnSpc>
              <a:spcBef>
                <a:spcPts val="0"/>
              </a:spcBef>
              <a:spcAft>
                <a:spcPts val="0"/>
              </a:spcAft>
              <a:buSzPts val="600"/>
              <a:buNone/>
              <a:defRPr/>
            </a:lvl8pPr>
            <a:lvl9pPr marL="4114800" lvl="8" indent="-228600" algn="l">
              <a:lnSpc>
                <a:spcPct val="100000"/>
              </a:lnSpc>
              <a:spcBef>
                <a:spcPts val="0"/>
              </a:spcBef>
              <a:spcAft>
                <a:spcPts val="0"/>
              </a:spcAft>
              <a:buSzPts val="600"/>
              <a:buNone/>
              <a:defRPr/>
            </a:lvl9pPr>
          </a:lstStyle>
          <a:p>
            <a:endParaRPr/>
          </a:p>
        </p:txBody>
      </p:sp>
      <p:sp>
        <p:nvSpPr>
          <p:cNvPr id="43" name="Google Shape;43;p35"/>
          <p:cNvSpPr txBox="1">
            <a:spLocks noGrp="1"/>
          </p:cNvSpPr>
          <p:nvPr>
            <p:ph type="body" idx="2"/>
          </p:nvPr>
        </p:nvSpPr>
        <p:spPr>
          <a:xfrm>
            <a:off x="4709160" y="1183005"/>
            <a:ext cx="3977700" cy="3394800"/>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600"/>
              <a:buNone/>
              <a:defRPr/>
            </a:lvl1pPr>
            <a:lvl2pPr marL="914400" lvl="1" indent="-228600" algn="l">
              <a:lnSpc>
                <a:spcPct val="100000"/>
              </a:lnSpc>
              <a:spcBef>
                <a:spcPts val="0"/>
              </a:spcBef>
              <a:spcAft>
                <a:spcPts val="0"/>
              </a:spcAft>
              <a:buSzPts val="600"/>
              <a:buNone/>
              <a:defRPr/>
            </a:lvl2pPr>
            <a:lvl3pPr marL="1371600" lvl="2" indent="-228600" algn="l">
              <a:lnSpc>
                <a:spcPct val="100000"/>
              </a:lnSpc>
              <a:spcBef>
                <a:spcPts val="0"/>
              </a:spcBef>
              <a:spcAft>
                <a:spcPts val="0"/>
              </a:spcAft>
              <a:buSzPts val="600"/>
              <a:buNone/>
              <a:defRPr/>
            </a:lvl3pPr>
            <a:lvl4pPr marL="1828800" lvl="3" indent="-228600" algn="l">
              <a:lnSpc>
                <a:spcPct val="100000"/>
              </a:lnSpc>
              <a:spcBef>
                <a:spcPts val="0"/>
              </a:spcBef>
              <a:spcAft>
                <a:spcPts val="0"/>
              </a:spcAft>
              <a:buSzPts val="600"/>
              <a:buNone/>
              <a:defRPr/>
            </a:lvl4pPr>
            <a:lvl5pPr marL="2286000" lvl="4" indent="-228600" algn="l">
              <a:lnSpc>
                <a:spcPct val="100000"/>
              </a:lnSpc>
              <a:spcBef>
                <a:spcPts val="0"/>
              </a:spcBef>
              <a:spcAft>
                <a:spcPts val="0"/>
              </a:spcAft>
              <a:buSzPts val="600"/>
              <a:buNone/>
              <a:defRPr/>
            </a:lvl5pPr>
            <a:lvl6pPr marL="2743200" lvl="5" indent="-228600" algn="l">
              <a:lnSpc>
                <a:spcPct val="100000"/>
              </a:lnSpc>
              <a:spcBef>
                <a:spcPts val="0"/>
              </a:spcBef>
              <a:spcAft>
                <a:spcPts val="0"/>
              </a:spcAft>
              <a:buSzPts val="600"/>
              <a:buNone/>
              <a:defRPr/>
            </a:lvl6pPr>
            <a:lvl7pPr marL="3200400" lvl="6" indent="-228600" algn="l">
              <a:lnSpc>
                <a:spcPct val="100000"/>
              </a:lnSpc>
              <a:spcBef>
                <a:spcPts val="0"/>
              </a:spcBef>
              <a:spcAft>
                <a:spcPts val="0"/>
              </a:spcAft>
              <a:buSzPts val="600"/>
              <a:buNone/>
              <a:defRPr/>
            </a:lvl7pPr>
            <a:lvl8pPr marL="3657600" lvl="7" indent="-228600" algn="l">
              <a:lnSpc>
                <a:spcPct val="100000"/>
              </a:lnSpc>
              <a:spcBef>
                <a:spcPts val="0"/>
              </a:spcBef>
              <a:spcAft>
                <a:spcPts val="0"/>
              </a:spcAft>
              <a:buSzPts val="600"/>
              <a:buNone/>
              <a:defRPr/>
            </a:lvl8pPr>
            <a:lvl9pPr marL="4114800" lvl="8" indent="-228600" algn="l">
              <a:lnSpc>
                <a:spcPct val="100000"/>
              </a:lnSpc>
              <a:spcBef>
                <a:spcPts val="0"/>
              </a:spcBef>
              <a:spcAft>
                <a:spcPts val="0"/>
              </a:spcAft>
              <a:buSzPts val="600"/>
              <a:buNone/>
              <a:defRPr/>
            </a:lvl9pPr>
          </a:lstStyle>
          <a:p>
            <a:endParaRPr/>
          </a:p>
        </p:txBody>
      </p:sp>
      <p:sp>
        <p:nvSpPr>
          <p:cNvPr id="44" name="Google Shape;44;p35"/>
          <p:cNvSpPr txBox="1">
            <a:spLocks noGrp="1"/>
          </p:cNvSpPr>
          <p:nvPr>
            <p:ph type="ftr" idx="11"/>
          </p:nvPr>
        </p:nvSpPr>
        <p:spPr>
          <a:xfrm>
            <a:off x="3108960" y="4783455"/>
            <a:ext cx="2926200" cy="2571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600"/>
              <a:buNone/>
              <a:defRPr>
                <a:solidFill>
                  <a:srgbClr val="888888"/>
                </a:solidFill>
              </a:defRPr>
            </a:lvl1pPr>
            <a:lvl2pPr lvl="1" algn="l">
              <a:lnSpc>
                <a:spcPct val="100000"/>
              </a:lnSpc>
              <a:spcBef>
                <a:spcPts val="0"/>
              </a:spcBef>
              <a:spcAft>
                <a:spcPts val="0"/>
              </a:spcAft>
              <a:buSzPts val="600"/>
              <a:buNone/>
              <a:defRPr/>
            </a:lvl2pPr>
            <a:lvl3pPr lvl="2" algn="l">
              <a:lnSpc>
                <a:spcPct val="100000"/>
              </a:lnSpc>
              <a:spcBef>
                <a:spcPts val="0"/>
              </a:spcBef>
              <a:spcAft>
                <a:spcPts val="0"/>
              </a:spcAft>
              <a:buSzPts val="600"/>
              <a:buNone/>
              <a:defRPr/>
            </a:lvl3pPr>
            <a:lvl4pPr lvl="3" algn="l">
              <a:lnSpc>
                <a:spcPct val="100000"/>
              </a:lnSpc>
              <a:spcBef>
                <a:spcPts val="0"/>
              </a:spcBef>
              <a:spcAft>
                <a:spcPts val="0"/>
              </a:spcAft>
              <a:buSzPts val="600"/>
              <a:buNone/>
              <a:defRPr/>
            </a:lvl4pPr>
            <a:lvl5pPr lvl="4" algn="l">
              <a:lnSpc>
                <a:spcPct val="100000"/>
              </a:lnSpc>
              <a:spcBef>
                <a:spcPts val="0"/>
              </a:spcBef>
              <a:spcAft>
                <a:spcPts val="0"/>
              </a:spcAft>
              <a:buSzPts val="600"/>
              <a:buNone/>
              <a:defRPr/>
            </a:lvl5pPr>
            <a:lvl6pPr lvl="5" algn="l">
              <a:lnSpc>
                <a:spcPct val="100000"/>
              </a:lnSpc>
              <a:spcBef>
                <a:spcPts val="0"/>
              </a:spcBef>
              <a:spcAft>
                <a:spcPts val="0"/>
              </a:spcAft>
              <a:buSzPts val="600"/>
              <a:buNone/>
              <a:defRPr/>
            </a:lvl6pPr>
            <a:lvl7pPr lvl="6" algn="l">
              <a:lnSpc>
                <a:spcPct val="100000"/>
              </a:lnSpc>
              <a:spcBef>
                <a:spcPts val="0"/>
              </a:spcBef>
              <a:spcAft>
                <a:spcPts val="0"/>
              </a:spcAft>
              <a:buSzPts val="600"/>
              <a:buNone/>
              <a:defRPr/>
            </a:lvl7pPr>
            <a:lvl8pPr lvl="7" algn="l">
              <a:lnSpc>
                <a:spcPct val="100000"/>
              </a:lnSpc>
              <a:spcBef>
                <a:spcPts val="0"/>
              </a:spcBef>
              <a:spcAft>
                <a:spcPts val="0"/>
              </a:spcAft>
              <a:buSzPts val="600"/>
              <a:buNone/>
              <a:defRPr/>
            </a:lvl8pPr>
            <a:lvl9pPr lvl="8" algn="l">
              <a:lnSpc>
                <a:spcPct val="100000"/>
              </a:lnSpc>
              <a:spcBef>
                <a:spcPts val="0"/>
              </a:spcBef>
              <a:spcAft>
                <a:spcPts val="0"/>
              </a:spcAft>
              <a:buSzPts val="600"/>
              <a:buNone/>
              <a:defRPr/>
            </a:lvl9pPr>
          </a:lstStyle>
          <a:p>
            <a:endParaRPr/>
          </a:p>
        </p:txBody>
      </p:sp>
      <p:sp>
        <p:nvSpPr>
          <p:cNvPr id="45" name="Google Shape;45;p35"/>
          <p:cNvSpPr txBox="1">
            <a:spLocks noGrp="1"/>
          </p:cNvSpPr>
          <p:nvPr>
            <p:ph type="dt" idx="10"/>
          </p:nvPr>
        </p:nvSpPr>
        <p:spPr>
          <a:xfrm>
            <a:off x="457200" y="4783455"/>
            <a:ext cx="2103000" cy="2571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600"/>
              <a:buNone/>
              <a:defRPr>
                <a:solidFill>
                  <a:srgbClr val="888888"/>
                </a:solidFill>
              </a:defRPr>
            </a:lvl1pPr>
            <a:lvl2pPr lvl="1" algn="l">
              <a:lnSpc>
                <a:spcPct val="100000"/>
              </a:lnSpc>
              <a:spcBef>
                <a:spcPts val="0"/>
              </a:spcBef>
              <a:spcAft>
                <a:spcPts val="0"/>
              </a:spcAft>
              <a:buSzPts val="600"/>
              <a:buNone/>
              <a:defRPr/>
            </a:lvl2pPr>
            <a:lvl3pPr lvl="2" algn="l">
              <a:lnSpc>
                <a:spcPct val="100000"/>
              </a:lnSpc>
              <a:spcBef>
                <a:spcPts val="0"/>
              </a:spcBef>
              <a:spcAft>
                <a:spcPts val="0"/>
              </a:spcAft>
              <a:buSzPts val="600"/>
              <a:buNone/>
              <a:defRPr/>
            </a:lvl3pPr>
            <a:lvl4pPr lvl="3" algn="l">
              <a:lnSpc>
                <a:spcPct val="100000"/>
              </a:lnSpc>
              <a:spcBef>
                <a:spcPts val="0"/>
              </a:spcBef>
              <a:spcAft>
                <a:spcPts val="0"/>
              </a:spcAft>
              <a:buSzPts val="600"/>
              <a:buNone/>
              <a:defRPr/>
            </a:lvl4pPr>
            <a:lvl5pPr lvl="4" algn="l">
              <a:lnSpc>
                <a:spcPct val="100000"/>
              </a:lnSpc>
              <a:spcBef>
                <a:spcPts val="0"/>
              </a:spcBef>
              <a:spcAft>
                <a:spcPts val="0"/>
              </a:spcAft>
              <a:buSzPts val="600"/>
              <a:buNone/>
              <a:defRPr/>
            </a:lvl5pPr>
            <a:lvl6pPr lvl="5" algn="l">
              <a:lnSpc>
                <a:spcPct val="100000"/>
              </a:lnSpc>
              <a:spcBef>
                <a:spcPts val="0"/>
              </a:spcBef>
              <a:spcAft>
                <a:spcPts val="0"/>
              </a:spcAft>
              <a:buSzPts val="600"/>
              <a:buNone/>
              <a:defRPr/>
            </a:lvl6pPr>
            <a:lvl7pPr lvl="6" algn="l">
              <a:lnSpc>
                <a:spcPct val="100000"/>
              </a:lnSpc>
              <a:spcBef>
                <a:spcPts val="0"/>
              </a:spcBef>
              <a:spcAft>
                <a:spcPts val="0"/>
              </a:spcAft>
              <a:buSzPts val="600"/>
              <a:buNone/>
              <a:defRPr/>
            </a:lvl7pPr>
            <a:lvl8pPr lvl="7" algn="l">
              <a:lnSpc>
                <a:spcPct val="100000"/>
              </a:lnSpc>
              <a:spcBef>
                <a:spcPts val="0"/>
              </a:spcBef>
              <a:spcAft>
                <a:spcPts val="0"/>
              </a:spcAft>
              <a:buSzPts val="600"/>
              <a:buNone/>
              <a:defRPr/>
            </a:lvl8pPr>
            <a:lvl9pPr lvl="8" algn="l">
              <a:lnSpc>
                <a:spcPct val="100000"/>
              </a:lnSpc>
              <a:spcBef>
                <a:spcPts val="0"/>
              </a:spcBef>
              <a:spcAft>
                <a:spcPts val="0"/>
              </a:spcAft>
              <a:buSzPts val="600"/>
              <a:buNone/>
              <a:defRPr/>
            </a:lvl9pPr>
          </a:lstStyle>
          <a:p>
            <a:endParaRPr/>
          </a:p>
        </p:txBody>
      </p:sp>
      <p:sp>
        <p:nvSpPr>
          <p:cNvPr id="46" name="Google Shape;46;p35"/>
          <p:cNvSpPr txBox="1">
            <a:spLocks noGrp="1"/>
          </p:cNvSpPr>
          <p:nvPr>
            <p:ph type="sldNum" idx="12"/>
          </p:nvPr>
        </p:nvSpPr>
        <p:spPr>
          <a:xfrm>
            <a:off x="6583681" y="4783455"/>
            <a:ext cx="2103000" cy="2571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9169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oogle Shape;10;p2">
            <a:extLst>
              <a:ext uri="{FF2B5EF4-FFF2-40B4-BE49-F238E27FC236}">
                <a16:creationId xmlns:a16="http://schemas.microsoft.com/office/drawing/2014/main" id="{0421515B-2D51-1F42-A685-BA155910D3ED}"/>
              </a:ext>
            </a:extLst>
          </p:cNvPr>
          <p:cNvSpPr txBox="1">
            <a:spLocks noGrp="1"/>
          </p:cNvSpPr>
          <p:nvPr>
            <p:ph type="ctrTitle"/>
          </p:nvPr>
        </p:nvSpPr>
        <p:spPr>
          <a:xfrm>
            <a:off x="1332000" y="820775"/>
            <a:ext cx="6480000" cy="20526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5200"/>
              <a:buNone/>
              <a:defRPr sz="5200">
                <a:solidFill>
                  <a:schemeClr val="lt1"/>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r>
              <a:rPr lang="nb-NO"/>
              <a:t>Klikk for å redigere tittelstil</a:t>
            </a:r>
            <a:endParaRPr/>
          </a:p>
        </p:txBody>
      </p:sp>
      <p:sp>
        <p:nvSpPr>
          <p:cNvPr id="5" name="Google Shape;11;p2">
            <a:extLst>
              <a:ext uri="{FF2B5EF4-FFF2-40B4-BE49-F238E27FC236}">
                <a16:creationId xmlns:a16="http://schemas.microsoft.com/office/drawing/2014/main" id="{2F7BF527-2666-4240-BFA3-320FC38707A3}"/>
              </a:ext>
            </a:extLst>
          </p:cNvPr>
          <p:cNvSpPr txBox="1">
            <a:spLocks noGrp="1"/>
          </p:cNvSpPr>
          <p:nvPr>
            <p:ph type="subTitle" idx="1"/>
          </p:nvPr>
        </p:nvSpPr>
        <p:spPr>
          <a:xfrm>
            <a:off x="1332000" y="2834125"/>
            <a:ext cx="64800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accent4"/>
              </a:buClr>
              <a:buSzPts val="1800"/>
              <a:buFont typeface="Open Sans SemiBold"/>
              <a:buNone/>
              <a:defRPr>
                <a:solidFill>
                  <a:schemeClr val="accent4"/>
                </a:solidFill>
                <a:latin typeface="Open Sans SemiBold"/>
                <a:ea typeface="Open Sans SemiBold"/>
                <a:cs typeface="Open Sans SemiBold"/>
                <a:sym typeface="Open Sans SemiBold"/>
              </a:defRPr>
            </a:lvl1pPr>
            <a:lvl2pPr lvl="1" algn="ctr">
              <a:lnSpc>
                <a:spcPct val="100000"/>
              </a:lnSpc>
              <a:spcBef>
                <a:spcPts val="0"/>
              </a:spcBef>
              <a:spcAft>
                <a:spcPts val="0"/>
              </a:spcAft>
              <a:buClr>
                <a:schemeClr val="accent4"/>
              </a:buClr>
              <a:buSzPts val="2800"/>
              <a:buNone/>
              <a:defRPr sz="2800">
                <a:solidFill>
                  <a:schemeClr val="accent4"/>
                </a:solidFill>
              </a:defRPr>
            </a:lvl2pPr>
            <a:lvl3pPr lvl="2" algn="ctr">
              <a:lnSpc>
                <a:spcPct val="100000"/>
              </a:lnSpc>
              <a:spcBef>
                <a:spcPts val="0"/>
              </a:spcBef>
              <a:spcAft>
                <a:spcPts val="0"/>
              </a:spcAft>
              <a:buClr>
                <a:schemeClr val="accent4"/>
              </a:buClr>
              <a:buSzPts val="2800"/>
              <a:buNone/>
              <a:defRPr sz="2800">
                <a:solidFill>
                  <a:schemeClr val="accent4"/>
                </a:solidFill>
              </a:defRPr>
            </a:lvl3pPr>
            <a:lvl4pPr lvl="3" algn="ctr">
              <a:lnSpc>
                <a:spcPct val="100000"/>
              </a:lnSpc>
              <a:spcBef>
                <a:spcPts val="0"/>
              </a:spcBef>
              <a:spcAft>
                <a:spcPts val="0"/>
              </a:spcAft>
              <a:buClr>
                <a:schemeClr val="accent4"/>
              </a:buClr>
              <a:buSzPts val="2800"/>
              <a:buNone/>
              <a:defRPr sz="2800">
                <a:solidFill>
                  <a:schemeClr val="accent4"/>
                </a:solidFill>
              </a:defRPr>
            </a:lvl4pPr>
            <a:lvl5pPr lvl="4" algn="ctr">
              <a:lnSpc>
                <a:spcPct val="100000"/>
              </a:lnSpc>
              <a:spcBef>
                <a:spcPts val="0"/>
              </a:spcBef>
              <a:spcAft>
                <a:spcPts val="0"/>
              </a:spcAft>
              <a:buClr>
                <a:schemeClr val="accent4"/>
              </a:buClr>
              <a:buSzPts val="2800"/>
              <a:buNone/>
              <a:defRPr sz="2800">
                <a:solidFill>
                  <a:schemeClr val="accent4"/>
                </a:solidFill>
              </a:defRPr>
            </a:lvl5pPr>
            <a:lvl6pPr lvl="5" algn="ctr">
              <a:lnSpc>
                <a:spcPct val="100000"/>
              </a:lnSpc>
              <a:spcBef>
                <a:spcPts val="0"/>
              </a:spcBef>
              <a:spcAft>
                <a:spcPts val="0"/>
              </a:spcAft>
              <a:buClr>
                <a:schemeClr val="accent4"/>
              </a:buClr>
              <a:buSzPts val="2800"/>
              <a:buNone/>
              <a:defRPr sz="2800">
                <a:solidFill>
                  <a:schemeClr val="accent4"/>
                </a:solidFill>
              </a:defRPr>
            </a:lvl6pPr>
            <a:lvl7pPr lvl="6" algn="ctr">
              <a:lnSpc>
                <a:spcPct val="100000"/>
              </a:lnSpc>
              <a:spcBef>
                <a:spcPts val="0"/>
              </a:spcBef>
              <a:spcAft>
                <a:spcPts val="0"/>
              </a:spcAft>
              <a:buClr>
                <a:schemeClr val="accent4"/>
              </a:buClr>
              <a:buSzPts val="2800"/>
              <a:buNone/>
              <a:defRPr sz="2800">
                <a:solidFill>
                  <a:schemeClr val="accent4"/>
                </a:solidFill>
              </a:defRPr>
            </a:lvl7pPr>
            <a:lvl8pPr lvl="7" algn="ctr">
              <a:lnSpc>
                <a:spcPct val="100000"/>
              </a:lnSpc>
              <a:spcBef>
                <a:spcPts val="0"/>
              </a:spcBef>
              <a:spcAft>
                <a:spcPts val="0"/>
              </a:spcAft>
              <a:buClr>
                <a:schemeClr val="accent4"/>
              </a:buClr>
              <a:buSzPts val="2800"/>
              <a:buNone/>
              <a:defRPr sz="2800">
                <a:solidFill>
                  <a:schemeClr val="accent4"/>
                </a:solidFill>
              </a:defRPr>
            </a:lvl8pPr>
            <a:lvl9pPr lvl="8" algn="ctr">
              <a:lnSpc>
                <a:spcPct val="100000"/>
              </a:lnSpc>
              <a:spcBef>
                <a:spcPts val="0"/>
              </a:spcBef>
              <a:spcAft>
                <a:spcPts val="0"/>
              </a:spcAft>
              <a:buClr>
                <a:schemeClr val="accent4"/>
              </a:buClr>
              <a:buSzPts val="2800"/>
              <a:buNone/>
              <a:defRPr sz="2800">
                <a:solidFill>
                  <a:schemeClr val="accent4"/>
                </a:solidFill>
              </a:defRPr>
            </a:lvl9pPr>
          </a:lstStyle>
          <a:p>
            <a:r>
              <a:rPr lang="nb-NO"/>
              <a:t>Klikk for å redigere undertittelstil i malen</a:t>
            </a:r>
            <a:endParaRPr/>
          </a:p>
        </p:txBody>
      </p:sp>
      <p:pic>
        <p:nvPicPr>
          <p:cNvPr id="6" name="Google Shape;12;p2">
            <a:extLst>
              <a:ext uri="{FF2B5EF4-FFF2-40B4-BE49-F238E27FC236}">
                <a16:creationId xmlns:a16="http://schemas.microsoft.com/office/drawing/2014/main" id="{68CBE42A-4D3D-FF4F-BDEA-84539459AD04}"/>
              </a:ext>
            </a:extLst>
          </p:cNvPr>
          <p:cNvPicPr preferRelativeResize="0"/>
          <p:nvPr userDrawn="1"/>
        </p:nvPicPr>
        <p:blipFill rotWithShape="1">
          <a:blip r:embed="rId3">
            <a:alphaModFix/>
          </a:blip>
          <a:srcRect/>
          <a:stretch/>
        </p:blipFill>
        <p:spPr>
          <a:xfrm>
            <a:off x="3640727" y="4590769"/>
            <a:ext cx="1862546" cy="324978"/>
          </a:xfrm>
          <a:prstGeom prst="rect">
            <a:avLst/>
          </a:prstGeom>
          <a:noFill/>
          <a:ln>
            <a:noFill/>
          </a:ln>
        </p:spPr>
      </p:pic>
    </p:spTree>
    <p:extLst>
      <p:ext uri="{BB962C8B-B14F-4D97-AF65-F5344CB8AC3E}">
        <p14:creationId xmlns:p14="http://schemas.microsoft.com/office/powerpoint/2010/main" val="30066622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o innholdsdeler">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F2336C6-8348-124B-B56C-66ECB840E842}" type="datetimeFigureOut">
              <a:rPr lang="nb-NO" smtClean="0"/>
              <a:t>03.03.2023</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837D7A64-831F-5544-B8BA-747A0BECEE1A}" type="slidenum">
              <a:rPr lang="nb-NO" smtClean="0"/>
              <a:t>‹#›</a:t>
            </a:fld>
            <a:endParaRPr lang="nb-NO"/>
          </a:p>
        </p:txBody>
      </p:sp>
      <p:sp>
        <p:nvSpPr>
          <p:cNvPr id="8" name="Title 1">
            <a:extLst>
              <a:ext uri="{FF2B5EF4-FFF2-40B4-BE49-F238E27FC236}">
                <a16:creationId xmlns:a16="http://schemas.microsoft.com/office/drawing/2014/main" id="{7417E570-A144-E14A-8244-44910D9C3108}"/>
              </a:ext>
            </a:extLst>
          </p:cNvPr>
          <p:cNvSpPr>
            <a:spLocks noGrp="1"/>
          </p:cNvSpPr>
          <p:nvPr>
            <p:ph type="title"/>
          </p:nvPr>
        </p:nvSpPr>
        <p:spPr>
          <a:xfrm>
            <a:off x="628650" y="592626"/>
            <a:ext cx="7886700" cy="994172"/>
          </a:xfrm>
        </p:spPr>
        <p:txBody>
          <a:bodyPr lIns="0" tIns="0" rIns="0" bIns="0"/>
          <a:lstStyle/>
          <a:p>
            <a:r>
              <a:rPr lang="nb-NO"/>
              <a:t>Klikk for å redigere tittelstil</a:t>
            </a:r>
            <a:endParaRPr lang="en-US"/>
          </a:p>
        </p:txBody>
      </p:sp>
      <p:sp>
        <p:nvSpPr>
          <p:cNvPr id="9" name="Content Placeholder 2">
            <a:extLst>
              <a:ext uri="{FF2B5EF4-FFF2-40B4-BE49-F238E27FC236}">
                <a16:creationId xmlns:a16="http://schemas.microsoft.com/office/drawing/2014/main" id="{CA08DE28-A9DA-1341-8A4D-53E550788CE1}"/>
              </a:ext>
            </a:extLst>
          </p:cNvPr>
          <p:cNvSpPr>
            <a:spLocks noGrp="1"/>
          </p:cNvSpPr>
          <p:nvPr>
            <p:ph sz="half" idx="1"/>
          </p:nvPr>
        </p:nvSpPr>
        <p:spPr>
          <a:xfrm>
            <a:off x="628650" y="1586797"/>
            <a:ext cx="3886200" cy="3045926"/>
          </a:xfrm>
        </p:spPr>
        <p:txBody>
          <a:bodyPr>
            <a:normAutofit/>
          </a:bodyPr>
          <a:lstStyle>
            <a:lvl1pPr>
              <a:defRPr sz="1800"/>
            </a:lvl1pPr>
          </a:lstStyle>
          <a:p>
            <a:pPr lvl="0"/>
            <a:r>
              <a:rPr lang="nb-NO"/>
              <a:t>Rediger tekststiler i malen
Andre nivå
Tredje nivå
Fjerde nivå
Femte nivå</a:t>
            </a:r>
            <a:endParaRPr lang="en-US"/>
          </a:p>
        </p:txBody>
      </p:sp>
      <p:sp>
        <p:nvSpPr>
          <p:cNvPr id="10" name="Content Placeholder 3">
            <a:extLst>
              <a:ext uri="{FF2B5EF4-FFF2-40B4-BE49-F238E27FC236}">
                <a16:creationId xmlns:a16="http://schemas.microsoft.com/office/drawing/2014/main" id="{4DF0E67D-F5F2-C244-A528-8B51815D622C}"/>
              </a:ext>
            </a:extLst>
          </p:cNvPr>
          <p:cNvSpPr>
            <a:spLocks noGrp="1"/>
          </p:cNvSpPr>
          <p:nvPr>
            <p:ph sz="half" idx="2"/>
          </p:nvPr>
        </p:nvSpPr>
        <p:spPr>
          <a:xfrm>
            <a:off x="4629150" y="1586797"/>
            <a:ext cx="3886200" cy="3045926"/>
          </a:xfrm>
        </p:spPr>
        <p:txBody>
          <a:bodyPr>
            <a:normAutofit/>
          </a:bodyPr>
          <a:lstStyle>
            <a:lvl1pPr>
              <a:defRPr sz="1800"/>
            </a:lvl1pPr>
          </a:lstStyle>
          <a:p>
            <a:pPr lvl="0"/>
            <a:r>
              <a:rPr lang="nb-NO"/>
              <a:t>Rediger tekststiler i malen
Andre nivå
Tredje nivå
Fjerde nivå
Femte nivå</a:t>
            </a:r>
            <a:endParaRPr lang="en-US"/>
          </a:p>
        </p:txBody>
      </p:sp>
    </p:spTree>
    <p:extLst>
      <p:ext uri="{BB962C8B-B14F-4D97-AF65-F5344CB8AC3E}">
        <p14:creationId xmlns:p14="http://schemas.microsoft.com/office/powerpoint/2010/main" val="18932923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a:p>
        </p:txBody>
      </p:sp>
      <p:sp>
        <p:nvSpPr>
          <p:cNvPr id="3" name="Content Placeholder 2"/>
          <p:cNvSpPr>
            <a:spLocks noGrp="1"/>
          </p:cNvSpPr>
          <p:nvPr>
            <p:ph idx="1"/>
          </p:nvPr>
        </p:nvSpPr>
        <p:spPr/>
        <p:txBody>
          <a:bodyPr/>
          <a:lstStyle/>
          <a:p>
            <a:pPr lvl="0"/>
            <a:r>
              <a:rPr lang="nb-NO"/>
              <a:t>Rediger tekststiler i malen
Andre nivå
Tredje nivå
Fjerde nivå
Femte nivå</a:t>
            </a:r>
            <a:endParaRPr lang="en-US"/>
          </a:p>
        </p:txBody>
      </p:sp>
      <p:sp>
        <p:nvSpPr>
          <p:cNvPr id="4" name="Date Placeholder 3"/>
          <p:cNvSpPr>
            <a:spLocks noGrp="1"/>
          </p:cNvSpPr>
          <p:nvPr>
            <p:ph type="dt" sz="half" idx="10"/>
          </p:nvPr>
        </p:nvSpPr>
        <p:spPr/>
        <p:txBody>
          <a:bodyPr/>
          <a:lstStyle/>
          <a:p>
            <a:fld id="{DF2336C6-8348-124B-B56C-66ECB840E842}" type="datetimeFigureOut">
              <a:rPr lang="nb-NO" smtClean="0"/>
              <a:t>03.03.2023</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837D7A64-831F-5544-B8BA-747A0BECEE1A}" type="slidenum">
              <a:rPr lang="nb-NO" smtClean="0"/>
              <a:t>‹#›</a:t>
            </a:fld>
            <a:endParaRPr lang="nb-NO"/>
          </a:p>
        </p:txBody>
      </p:sp>
    </p:spTree>
    <p:extLst>
      <p:ext uri="{BB962C8B-B14F-4D97-AF65-F5344CB8AC3E}">
        <p14:creationId xmlns:p14="http://schemas.microsoft.com/office/powerpoint/2010/main" val="17754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t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oogle Shape;14;p3">
            <a:extLst>
              <a:ext uri="{FF2B5EF4-FFF2-40B4-BE49-F238E27FC236}">
                <a16:creationId xmlns:a16="http://schemas.microsoft.com/office/drawing/2014/main" id="{ACA069A1-B82F-CE46-A94C-0CA7DAA6F0E5}"/>
              </a:ext>
            </a:extLst>
          </p:cNvPr>
          <p:cNvSpPr txBox="1">
            <a:spLocks noGrp="1"/>
          </p:cNvSpPr>
          <p:nvPr>
            <p:ph type="title"/>
          </p:nvPr>
        </p:nvSpPr>
        <p:spPr>
          <a:xfrm>
            <a:off x="1332000" y="1922250"/>
            <a:ext cx="6480000" cy="8418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3600"/>
              <a:buNone/>
              <a:defRPr sz="3600">
                <a:solidFill>
                  <a:schemeClr val="lt1"/>
                </a:solidFill>
              </a:defRPr>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a:r>
              <a:rPr lang="nb-NO"/>
              <a:t>Klikk for å redigere tittelstil</a:t>
            </a:r>
            <a:endParaRPr/>
          </a:p>
        </p:txBody>
      </p:sp>
      <p:pic>
        <p:nvPicPr>
          <p:cNvPr id="5" name="Google Shape;16;p3">
            <a:extLst>
              <a:ext uri="{FF2B5EF4-FFF2-40B4-BE49-F238E27FC236}">
                <a16:creationId xmlns:a16="http://schemas.microsoft.com/office/drawing/2014/main" id="{44A01723-A0E1-4C41-9C25-34FD9083B286}"/>
              </a:ext>
            </a:extLst>
          </p:cNvPr>
          <p:cNvPicPr preferRelativeResize="0"/>
          <p:nvPr userDrawn="1"/>
        </p:nvPicPr>
        <p:blipFill rotWithShape="1">
          <a:blip r:embed="rId3">
            <a:alphaModFix/>
          </a:blip>
          <a:srcRect/>
          <a:stretch/>
        </p:blipFill>
        <p:spPr>
          <a:xfrm>
            <a:off x="3640727" y="4590769"/>
            <a:ext cx="1862546" cy="324978"/>
          </a:xfrm>
          <a:prstGeom prst="rect">
            <a:avLst/>
          </a:prstGeom>
          <a:noFill/>
          <a:ln>
            <a:noFill/>
          </a:ln>
        </p:spPr>
      </p:pic>
      <p:sp>
        <p:nvSpPr>
          <p:cNvPr id="6" name="Google Shape;17;p3">
            <a:extLst>
              <a:ext uri="{FF2B5EF4-FFF2-40B4-BE49-F238E27FC236}">
                <a16:creationId xmlns:a16="http://schemas.microsoft.com/office/drawing/2014/main" id="{DABF0D40-1F3A-C64B-B71D-D4FC77DBB495}"/>
              </a:ext>
            </a:extLst>
          </p:cNvPr>
          <p:cNvSpPr/>
          <p:nvPr userDrawn="1"/>
        </p:nvSpPr>
        <p:spPr>
          <a:xfrm>
            <a:off x="4381186" y="3038257"/>
            <a:ext cx="381381" cy="19069"/>
          </a:xfrm>
          <a:custGeom>
            <a:avLst/>
            <a:gdLst/>
            <a:ahLst/>
            <a:cxnLst/>
            <a:rect l="l" t="t" r="r" b="b"/>
            <a:pathLst>
              <a:path w="838200" h="41909" extrusionOk="0">
                <a:moveTo>
                  <a:pt x="837670" y="0"/>
                </a:moveTo>
                <a:lnTo>
                  <a:pt x="0" y="0"/>
                </a:lnTo>
                <a:lnTo>
                  <a:pt x="0" y="41883"/>
                </a:lnTo>
                <a:lnTo>
                  <a:pt x="837670" y="41883"/>
                </a:lnTo>
                <a:lnTo>
                  <a:pt x="837670" y="0"/>
                </a:lnTo>
                <a:close/>
              </a:path>
            </a:pathLst>
          </a:custGeom>
          <a:solidFill>
            <a:srgbClr val="F0AD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486013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oogle Shape;19;p4">
            <a:extLst>
              <a:ext uri="{FF2B5EF4-FFF2-40B4-BE49-F238E27FC236}">
                <a16:creationId xmlns:a16="http://schemas.microsoft.com/office/drawing/2014/main" id="{42DBC23D-DBDA-C947-8B45-0472343C592A}"/>
              </a:ext>
            </a:extLst>
          </p:cNvPr>
          <p:cNvSpPr txBox="1">
            <a:spLocks noGrp="1"/>
          </p:cNvSpPr>
          <p:nvPr>
            <p:ph type="body" idx="1"/>
          </p:nvPr>
        </p:nvSpPr>
        <p:spPr>
          <a:xfrm>
            <a:off x="4909575" y="326650"/>
            <a:ext cx="3922800" cy="4242300"/>
          </a:xfrm>
          <a:prstGeom prst="rect">
            <a:avLst/>
          </a:prstGeom>
        </p:spPr>
        <p:txBody>
          <a:bodyPr spcFirstLastPara="1" wrap="square" lIns="91425" tIns="91425" rIns="91425" bIns="91425" anchor="ctr" anchorCtr="0">
            <a:normAutofit/>
          </a:bodyPr>
          <a:lstStyle>
            <a:lvl1pPr marL="358775" lvl="0" indent="-350838">
              <a:spcBef>
                <a:spcPts val="0"/>
              </a:spcBef>
              <a:spcAft>
                <a:spcPts val="0"/>
              </a:spcAft>
              <a:buClr>
                <a:schemeClr val="lt1"/>
              </a:buClr>
              <a:buSzPts val="1400"/>
              <a:buFontTx/>
              <a:buNone/>
              <a:tabLst/>
              <a:defRPr sz="1400">
                <a:solidFill>
                  <a:schemeClr val="lt1"/>
                </a:solidFill>
                <a:latin typeface="Open Sans SemiBold"/>
                <a:ea typeface="Open Sans SemiBold"/>
                <a:cs typeface="Open Sans SemiBold"/>
                <a:sym typeface="Open Sans SemiBold"/>
              </a:defRPr>
            </a:lvl1pPr>
            <a:lvl2pPr marL="914400" lvl="1" indent="-292100">
              <a:spcBef>
                <a:spcPts val="0"/>
              </a:spcBef>
              <a:spcAft>
                <a:spcPts val="0"/>
              </a:spcAft>
              <a:buClr>
                <a:schemeClr val="lt1"/>
              </a:buClr>
              <a:buSzPts val="1000"/>
              <a:buChar char="○"/>
              <a:defRPr sz="1000">
                <a:solidFill>
                  <a:schemeClr val="lt1"/>
                </a:solidFill>
              </a:defRPr>
            </a:lvl2pPr>
            <a:lvl3pPr marL="1371600" lvl="2" indent="-292100">
              <a:spcBef>
                <a:spcPts val="0"/>
              </a:spcBef>
              <a:spcAft>
                <a:spcPts val="0"/>
              </a:spcAft>
              <a:buClr>
                <a:schemeClr val="lt1"/>
              </a:buClr>
              <a:buSzPts val="1000"/>
              <a:buChar char="■"/>
              <a:defRPr sz="1000">
                <a:solidFill>
                  <a:schemeClr val="lt1"/>
                </a:solidFill>
              </a:defRPr>
            </a:lvl3pPr>
            <a:lvl4pPr marL="1828800" lvl="3" indent="-292100">
              <a:spcBef>
                <a:spcPts val="0"/>
              </a:spcBef>
              <a:spcAft>
                <a:spcPts val="0"/>
              </a:spcAft>
              <a:buClr>
                <a:schemeClr val="lt1"/>
              </a:buClr>
              <a:buSzPts val="1000"/>
              <a:buChar char="●"/>
              <a:defRPr sz="1000">
                <a:solidFill>
                  <a:schemeClr val="lt1"/>
                </a:solidFill>
              </a:defRPr>
            </a:lvl4pPr>
            <a:lvl5pPr marL="2286000" lvl="4" indent="-292100">
              <a:spcBef>
                <a:spcPts val="0"/>
              </a:spcBef>
              <a:spcAft>
                <a:spcPts val="0"/>
              </a:spcAft>
              <a:buClr>
                <a:schemeClr val="lt1"/>
              </a:buClr>
              <a:buSzPts val="1000"/>
              <a:buChar char="○"/>
              <a:defRPr sz="1000">
                <a:solidFill>
                  <a:schemeClr val="lt1"/>
                </a:solidFill>
              </a:defRPr>
            </a:lvl5pPr>
            <a:lvl6pPr marL="2743200" lvl="5" indent="-292100">
              <a:spcBef>
                <a:spcPts val="0"/>
              </a:spcBef>
              <a:spcAft>
                <a:spcPts val="0"/>
              </a:spcAft>
              <a:buClr>
                <a:schemeClr val="lt1"/>
              </a:buClr>
              <a:buSzPts val="1000"/>
              <a:buChar char="■"/>
              <a:defRPr sz="1000">
                <a:solidFill>
                  <a:schemeClr val="lt1"/>
                </a:solidFill>
              </a:defRPr>
            </a:lvl6pPr>
            <a:lvl7pPr marL="3200400" lvl="6" indent="-292100">
              <a:spcBef>
                <a:spcPts val="0"/>
              </a:spcBef>
              <a:spcAft>
                <a:spcPts val="0"/>
              </a:spcAft>
              <a:buClr>
                <a:schemeClr val="lt1"/>
              </a:buClr>
              <a:buSzPts val="1000"/>
              <a:buChar char="●"/>
              <a:defRPr sz="1000">
                <a:solidFill>
                  <a:schemeClr val="lt1"/>
                </a:solidFill>
              </a:defRPr>
            </a:lvl7pPr>
            <a:lvl8pPr marL="3657600" lvl="7" indent="-292100">
              <a:spcBef>
                <a:spcPts val="0"/>
              </a:spcBef>
              <a:spcAft>
                <a:spcPts val="0"/>
              </a:spcAft>
              <a:buClr>
                <a:schemeClr val="lt1"/>
              </a:buClr>
              <a:buSzPts val="1000"/>
              <a:buChar char="○"/>
              <a:defRPr sz="1000">
                <a:solidFill>
                  <a:schemeClr val="lt1"/>
                </a:solidFill>
              </a:defRPr>
            </a:lvl8pPr>
            <a:lvl9pPr marL="4114800" lvl="8" indent="-292100">
              <a:spcBef>
                <a:spcPts val="0"/>
              </a:spcBef>
              <a:spcAft>
                <a:spcPts val="0"/>
              </a:spcAft>
              <a:buClr>
                <a:schemeClr val="lt1"/>
              </a:buClr>
              <a:buSzPts val="1000"/>
              <a:buChar char="■"/>
              <a:defRPr sz="1000">
                <a:solidFill>
                  <a:schemeClr val="lt1"/>
                </a:solidFill>
              </a:defRPr>
            </a:lvl9pPr>
          </a:lstStyle>
          <a:p>
            <a:pPr lvl="0"/>
            <a:r>
              <a:rPr lang="nb-NO"/>
              <a:t>Klikk for å redigere tekststiler i malen</a:t>
            </a:r>
          </a:p>
        </p:txBody>
      </p:sp>
    </p:spTree>
    <p:extLst>
      <p:ext uri="{BB962C8B-B14F-4D97-AF65-F5344CB8AC3E}">
        <p14:creationId xmlns:p14="http://schemas.microsoft.com/office/powerpoint/2010/main" val="1002435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 og bilde - venstre">
    <p:spTree>
      <p:nvGrpSpPr>
        <p:cNvPr id="1" name=""/>
        <p:cNvGrpSpPr/>
        <p:nvPr/>
      </p:nvGrpSpPr>
      <p:grpSpPr>
        <a:xfrm>
          <a:off x="0" y="0"/>
          <a:ext cx="0" cy="0"/>
          <a:chOff x="0" y="0"/>
          <a:chExt cx="0" cy="0"/>
        </a:xfrm>
      </p:grpSpPr>
      <p:sp>
        <p:nvSpPr>
          <p:cNvPr id="3" name="Plassholder for lysbildenummer 2">
            <a:extLst>
              <a:ext uri="{FF2B5EF4-FFF2-40B4-BE49-F238E27FC236}">
                <a16:creationId xmlns:a16="http://schemas.microsoft.com/office/drawing/2014/main" id="{040699C2-3127-B849-9404-9BCBC3ED2315}"/>
              </a:ext>
            </a:extLst>
          </p:cNvPr>
          <p:cNvSpPr>
            <a:spLocks noGrp="1"/>
          </p:cNvSpPr>
          <p:nvPr>
            <p:ph type="sldNum" idx="10"/>
          </p:nvPr>
        </p:nvSpPr>
        <p:spPr/>
        <p:txBody>
          <a:bodyPr/>
          <a:lstStyle/>
          <a:p>
            <a:pPr marL="0" lvl="0" indent="0" algn="r" rtl="0">
              <a:spcBef>
                <a:spcPts val="0"/>
              </a:spcBef>
              <a:spcAft>
                <a:spcPts val="0"/>
              </a:spcAft>
              <a:buNone/>
            </a:pPr>
            <a:fld id="{00000000-1234-1234-1234-123412341234}" type="slidenum">
              <a:rPr lang="no" smtClean="0"/>
              <a:t>‹#›</a:t>
            </a:fld>
            <a:endParaRPr lang="no"/>
          </a:p>
        </p:txBody>
      </p:sp>
      <p:sp>
        <p:nvSpPr>
          <p:cNvPr id="4" name="Google Shape;21;p5">
            <a:extLst>
              <a:ext uri="{FF2B5EF4-FFF2-40B4-BE49-F238E27FC236}">
                <a16:creationId xmlns:a16="http://schemas.microsoft.com/office/drawing/2014/main" id="{F5FF8195-BD77-DE46-B9E2-CE343FF8A09C}"/>
              </a:ext>
            </a:extLst>
          </p:cNvPr>
          <p:cNvSpPr txBox="1">
            <a:spLocks noGrp="1"/>
          </p:cNvSpPr>
          <p:nvPr>
            <p:ph type="title"/>
          </p:nvPr>
        </p:nvSpPr>
        <p:spPr>
          <a:xfrm>
            <a:off x="338850" y="597425"/>
            <a:ext cx="3930300" cy="1265100"/>
          </a:xfrm>
          <a:prstGeom prst="rect">
            <a:avLst/>
          </a:prstGeom>
        </p:spPr>
        <p:txBody>
          <a:bodyPr spcFirstLastPara="1" wrap="square" lIns="91425" tIns="91425" rIns="91425" bIns="91425" anchor="b"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nb-NO"/>
              <a:t>Klikk for å redigere tittelstil</a:t>
            </a:r>
            <a:endParaRPr/>
          </a:p>
        </p:txBody>
      </p:sp>
      <p:sp>
        <p:nvSpPr>
          <p:cNvPr id="5" name="Google Shape;22;p5">
            <a:extLst>
              <a:ext uri="{FF2B5EF4-FFF2-40B4-BE49-F238E27FC236}">
                <a16:creationId xmlns:a16="http://schemas.microsoft.com/office/drawing/2014/main" id="{0B100459-D3AF-8048-9AD8-AF0D7356C2B3}"/>
              </a:ext>
            </a:extLst>
          </p:cNvPr>
          <p:cNvSpPr txBox="1">
            <a:spLocks noGrp="1"/>
          </p:cNvSpPr>
          <p:nvPr>
            <p:ph type="body" idx="1"/>
          </p:nvPr>
        </p:nvSpPr>
        <p:spPr>
          <a:xfrm>
            <a:off x="339634" y="2126800"/>
            <a:ext cx="3968666" cy="2711100"/>
          </a:xfrm>
          <a:prstGeom prst="rect">
            <a:avLst/>
          </a:prstGeom>
        </p:spPr>
        <p:txBody>
          <a:bodyPr spcFirstLastPara="1" wrap="square" lIns="91425" tIns="91425" rIns="91425" bIns="91425" anchor="t" anchorCtr="0">
            <a:normAutofit/>
          </a:bodyPr>
          <a:lstStyle>
            <a:lvl1pPr marL="6350" lvl="0" indent="0" rtl="0">
              <a:spcBef>
                <a:spcPts val="0"/>
              </a:spcBef>
              <a:spcAft>
                <a:spcPts val="0"/>
              </a:spcAft>
              <a:buSzPts val="1000"/>
              <a:buFontTx/>
              <a:buNone/>
              <a:tabLst/>
              <a:defRPr sz="1000"/>
            </a:lvl1pPr>
            <a:lvl2pPr marL="914400" lvl="1" indent="-292100" rtl="0">
              <a:spcBef>
                <a:spcPts val="0"/>
              </a:spcBef>
              <a:spcAft>
                <a:spcPts val="0"/>
              </a:spcAft>
              <a:buSzPts val="1000"/>
              <a:buChar char="○"/>
              <a:defRPr sz="1000"/>
            </a:lvl2pPr>
            <a:lvl3pPr marL="1371600" lvl="2" indent="-292100" rtl="0">
              <a:spcBef>
                <a:spcPts val="0"/>
              </a:spcBef>
              <a:spcAft>
                <a:spcPts val="0"/>
              </a:spcAft>
              <a:buSzPts val="1000"/>
              <a:buChar char="■"/>
              <a:defRPr sz="1000"/>
            </a:lvl3pPr>
            <a:lvl4pPr marL="1828800" lvl="3" indent="-292100" rtl="0">
              <a:spcBef>
                <a:spcPts val="0"/>
              </a:spcBef>
              <a:spcAft>
                <a:spcPts val="0"/>
              </a:spcAft>
              <a:buSzPts val="1000"/>
              <a:buChar char="●"/>
              <a:defRPr sz="1000"/>
            </a:lvl4pPr>
            <a:lvl5pPr marL="2286000" lvl="4" indent="-292100" rtl="0">
              <a:spcBef>
                <a:spcPts val="0"/>
              </a:spcBef>
              <a:spcAft>
                <a:spcPts val="0"/>
              </a:spcAft>
              <a:buSzPts val="1000"/>
              <a:buChar char="○"/>
              <a:defRPr sz="1000"/>
            </a:lvl5pPr>
            <a:lvl6pPr marL="2743200" lvl="5" indent="-292100" rtl="0">
              <a:spcBef>
                <a:spcPts val="0"/>
              </a:spcBef>
              <a:spcAft>
                <a:spcPts val="0"/>
              </a:spcAft>
              <a:buSzPts val="1000"/>
              <a:buChar char="■"/>
              <a:defRPr sz="1000"/>
            </a:lvl6pPr>
            <a:lvl7pPr marL="3200400" lvl="6" indent="-292100" rtl="0">
              <a:spcBef>
                <a:spcPts val="0"/>
              </a:spcBef>
              <a:spcAft>
                <a:spcPts val="0"/>
              </a:spcAft>
              <a:buSzPts val="1000"/>
              <a:buChar char="●"/>
              <a:defRPr sz="1000"/>
            </a:lvl7pPr>
            <a:lvl8pPr marL="3657600" lvl="7" indent="-292100" rtl="0">
              <a:spcBef>
                <a:spcPts val="0"/>
              </a:spcBef>
              <a:spcAft>
                <a:spcPts val="0"/>
              </a:spcAft>
              <a:buSzPts val="1000"/>
              <a:buChar char="○"/>
              <a:defRPr sz="1000"/>
            </a:lvl8pPr>
            <a:lvl9pPr marL="4114800" lvl="8" indent="-292100" rtl="0">
              <a:spcBef>
                <a:spcPts val="0"/>
              </a:spcBef>
              <a:spcAft>
                <a:spcPts val="0"/>
              </a:spcAft>
              <a:buSzPts val="1000"/>
              <a:buChar char="■"/>
              <a:defRPr sz="1000"/>
            </a:lvl9pPr>
          </a:lstStyle>
          <a:p>
            <a:pPr lvl="0"/>
            <a:r>
              <a:rPr lang="nb-NO"/>
              <a:t>Klikk for å redigere tekststiler i malen</a:t>
            </a:r>
          </a:p>
        </p:txBody>
      </p:sp>
      <p:sp>
        <p:nvSpPr>
          <p:cNvPr id="6" name="Google Shape;23;p5">
            <a:extLst>
              <a:ext uri="{FF2B5EF4-FFF2-40B4-BE49-F238E27FC236}">
                <a16:creationId xmlns:a16="http://schemas.microsoft.com/office/drawing/2014/main" id="{850A79C0-FC54-7041-9A3F-030FDC392FC0}"/>
              </a:ext>
            </a:extLst>
          </p:cNvPr>
          <p:cNvSpPr/>
          <p:nvPr userDrawn="1"/>
        </p:nvSpPr>
        <p:spPr>
          <a:xfrm>
            <a:off x="465020" y="1990994"/>
            <a:ext cx="381381" cy="19069"/>
          </a:xfrm>
          <a:custGeom>
            <a:avLst/>
            <a:gdLst/>
            <a:ahLst/>
            <a:cxnLst/>
            <a:rect l="l" t="t" r="r" b="b"/>
            <a:pathLst>
              <a:path w="838200" h="41910" extrusionOk="0">
                <a:moveTo>
                  <a:pt x="837670" y="0"/>
                </a:moveTo>
                <a:lnTo>
                  <a:pt x="0" y="0"/>
                </a:lnTo>
                <a:lnTo>
                  <a:pt x="0" y="41883"/>
                </a:lnTo>
                <a:lnTo>
                  <a:pt x="837670" y="41883"/>
                </a:lnTo>
                <a:lnTo>
                  <a:pt x="837670" y="0"/>
                </a:lnTo>
                <a:close/>
              </a:path>
            </a:pathLst>
          </a:custGeom>
          <a:solidFill>
            <a:schemeClr val="accent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7" name="Plassholder for bilde 2">
            <a:extLst>
              <a:ext uri="{FF2B5EF4-FFF2-40B4-BE49-F238E27FC236}">
                <a16:creationId xmlns:a16="http://schemas.microsoft.com/office/drawing/2014/main" id="{2063E7A8-C85D-E64A-8745-2218867A5151}"/>
              </a:ext>
            </a:extLst>
          </p:cNvPr>
          <p:cNvSpPr>
            <a:spLocks noGrp="1"/>
          </p:cNvSpPr>
          <p:nvPr>
            <p:ph type="pic" sz="quarter" idx="11"/>
          </p:nvPr>
        </p:nvSpPr>
        <p:spPr>
          <a:xfrm>
            <a:off x="4579684" y="0"/>
            <a:ext cx="4564316" cy="5143500"/>
          </a:xfrm>
        </p:spPr>
        <p:txBody>
          <a:bodyPr/>
          <a:lstStyle/>
          <a:p>
            <a:r>
              <a:rPr lang="nb-NO"/>
              <a:t>Klikk på ikonet for å legge til et bilde</a:t>
            </a:r>
          </a:p>
        </p:txBody>
      </p:sp>
    </p:spTree>
    <p:extLst>
      <p:ext uri="{BB962C8B-B14F-4D97-AF65-F5344CB8AC3E}">
        <p14:creationId xmlns:p14="http://schemas.microsoft.com/office/powerpoint/2010/main" val="3913810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 og bilde - høyre">
    <p:spTree>
      <p:nvGrpSpPr>
        <p:cNvPr id="1" name=""/>
        <p:cNvGrpSpPr/>
        <p:nvPr/>
      </p:nvGrpSpPr>
      <p:grpSpPr>
        <a:xfrm>
          <a:off x="0" y="0"/>
          <a:ext cx="0" cy="0"/>
          <a:chOff x="0" y="0"/>
          <a:chExt cx="0" cy="0"/>
        </a:xfrm>
      </p:grpSpPr>
      <p:sp>
        <p:nvSpPr>
          <p:cNvPr id="4" name="Google Shape;26;p6">
            <a:extLst>
              <a:ext uri="{FF2B5EF4-FFF2-40B4-BE49-F238E27FC236}">
                <a16:creationId xmlns:a16="http://schemas.microsoft.com/office/drawing/2014/main" id="{9D4A07E2-A393-234C-B554-A24CEC2C5433}"/>
              </a:ext>
            </a:extLst>
          </p:cNvPr>
          <p:cNvSpPr txBox="1">
            <a:spLocks noGrp="1"/>
          </p:cNvSpPr>
          <p:nvPr>
            <p:ph type="title"/>
          </p:nvPr>
        </p:nvSpPr>
        <p:spPr>
          <a:xfrm>
            <a:off x="4882350" y="597425"/>
            <a:ext cx="3864600" cy="1265100"/>
          </a:xfrm>
          <a:prstGeom prst="rect">
            <a:avLst/>
          </a:prstGeom>
        </p:spPr>
        <p:txBody>
          <a:bodyPr spcFirstLastPara="1" wrap="square" lIns="91425" tIns="91425" rIns="91425" bIns="91425" anchor="b"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nb-NO"/>
              <a:t>Klikk for å redigere tittelstil</a:t>
            </a:r>
            <a:endParaRPr/>
          </a:p>
        </p:txBody>
      </p:sp>
      <p:sp>
        <p:nvSpPr>
          <p:cNvPr id="5" name="Google Shape;27;p6">
            <a:extLst>
              <a:ext uri="{FF2B5EF4-FFF2-40B4-BE49-F238E27FC236}">
                <a16:creationId xmlns:a16="http://schemas.microsoft.com/office/drawing/2014/main" id="{049F640E-232C-AF45-BB31-86B66F0473D0}"/>
              </a:ext>
            </a:extLst>
          </p:cNvPr>
          <p:cNvSpPr txBox="1">
            <a:spLocks noGrp="1"/>
          </p:cNvSpPr>
          <p:nvPr>
            <p:ph type="body" idx="1"/>
          </p:nvPr>
        </p:nvSpPr>
        <p:spPr>
          <a:xfrm>
            <a:off x="4911634" y="2126800"/>
            <a:ext cx="3835016" cy="2696700"/>
          </a:xfrm>
          <a:prstGeom prst="rect">
            <a:avLst/>
          </a:prstGeom>
        </p:spPr>
        <p:txBody>
          <a:bodyPr spcFirstLastPara="1" wrap="square" lIns="91425" tIns="91425" rIns="91425" bIns="91425" anchor="t" anchorCtr="0">
            <a:normAutofit/>
          </a:bodyPr>
          <a:lstStyle>
            <a:lvl1pPr marL="6350" lvl="0" indent="-6350" rtl="0">
              <a:spcBef>
                <a:spcPts val="0"/>
              </a:spcBef>
              <a:spcAft>
                <a:spcPts val="0"/>
              </a:spcAft>
              <a:buSzPts val="1000"/>
              <a:buFontTx/>
              <a:buNone/>
              <a:tabLst/>
              <a:defRPr sz="1000"/>
            </a:lvl1pPr>
            <a:lvl2pPr marL="914400" lvl="1" indent="-292100" rtl="0">
              <a:spcBef>
                <a:spcPts val="0"/>
              </a:spcBef>
              <a:spcAft>
                <a:spcPts val="0"/>
              </a:spcAft>
              <a:buSzPts val="1000"/>
              <a:buChar char="○"/>
              <a:defRPr sz="1000"/>
            </a:lvl2pPr>
            <a:lvl3pPr marL="1371600" lvl="2" indent="-292100" rtl="0">
              <a:spcBef>
                <a:spcPts val="0"/>
              </a:spcBef>
              <a:spcAft>
                <a:spcPts val="0"/>
              </a:spcAft>
              <a:buSzPts val="1000"/>
              <a:buChar char="■"/>
              <a:defRPr sz="1000"/>
            </a:lvl3pPr>
            <a:lvl4pPr marL="1828800" lvl="3" indent="-292100" rtl="0">
              <a:spcBef>
                <a:spcPts val="0"/>
              </a:spcBef>
              <a:spcAft>
                <a:spcPts val="0"/>
              </a:spcAft>
              <a:buSzPts val="1000"/>
              <a:buChar char="●"/>
              <a:defRPr sz="1000"/>
            </a:lvl4pPr>
            <a:lvl5pPr marL="2286000" lvl="4" indent="-292100" rtl="0">
              <a:spcBef>
                <a:spcPts val="0"/>
              </a:spcBef>
              <a:spcAft>
                <a:spcPts val="0"/>
              </a:spcAft>
              <a:buSzPts val="1000"/>
              <a:buChar char="○"/>
              <a:defRPr sz="1000"/>
            </a:lvl5pPr>
            <a:lvl6pPr marL="2743200" lvl="5" indent="-292100" rtl="0">
              <a:spcBef>
                <a:spcPts val="0"/>
              </a:spcBef>
              <a:spcAft>
                <a:spcPts val="0"/>
              </a:spcAft>
              <a:buSzPts val="1000"/>
              <a:buChar char="■"/>
              <a:defRPr sz="1000"/>
            </a:lvl6pPr>
            <a:lvl7pPr marL="3200400" lvl="6" indent="-292100" rtl="0">
              <a:spcBef>
                <a:spcPts val="0"/>
              </a:spcBef>
              <a:spcAft>
                <a:spcPts val="0"/>
              </a:spcAft>
              <a:buSzPts val="1000"/>
              <a:buChar char="●"/>
              <a:defRPr sz="1000"/>
            </a:lvl7pPr>
            <a:lvl8pPr marL="3657600" lvl="7" indent="-292100" rtl="0">
              <a:spcBef>
                <a:spcPts val="0"/>
              </a:spcBef>
              <a:spcAft>
                <a:spcPts val="0"/>
              </a:spcAft>
              <a:buSzPts val="1000"/>
              <a:buChar char="○"/>
              <a:defRPr sz="1000"/>
            </a:lvl8pPr>
            <a:lvl9pPr marL="4114800" lvl="8" indent="-292100" rtl="0">
              <a:spcBef>
                <a:spcPts val="0"/>
              </a:spcBef>
              <a:spcAft>
                <a:spcPts val="0"/>
              </a:spcAft>
              <a:buSzPts val="1000"/>
              <a:buChar char="■"/>
              <a:defRPr sz="1000"/>
            </a:lvl9pPr>
          </a:lstStyle>
          <a:p>
            <a:pPr lvl="0"/>
            <a:r>
              <a:rPr lang="nb-NO"/>
              <a:t>Klikk for å redigere tekststiler i malen</a:t>
            </a:r>
          </a:p>
        </p:txBody>
      </p:sp>
      <p:sp>
        <p:nvSpPr>
          <p:cNvPr id="6" name="Google Shape;28;p6">
            <a:extLst>
              <a:ext uri="{FF2B5EF4-FFF2-40B4-BE49-F238E27FC236}">
                <a16:creationId xmlns:a16="http://schemas.microsoft.com/office/drawing/2014/main" id="{ABEA0347-EE01-A340-895A-3FB1803207C3}"/>
              </a:ext>
            </a:extLst>
          </p:cNvPr>
          <p:cNvSpPr/>
          <p:nvPr userDrawn="1"/>
        </p:nvSpPr>
        <p:spPr>
          <a:xfrm>
            <a:off x="5035670" y="1990994"/>
            <a:ext cx="381381" cy="19069"/>
          </a:xfrm>
          <a:custGeom>
            <a:avLst/>
            <a:gdLst/>
            <a:ahLst/>
            <a:cxnLst/>
            <a:rect l="l" t="t" r="r" b="b"/>
            <a:pathLst>
              <a:path w="838200" h="41910" extrusionOk="0">
                <a:moveTo>
                  <a:pt x="837670" y="0"/>
                </a:moveTo>
                <a:lnTo>
                  <a:pt x="0" y="0"/>
                </a:lnTo>
                <a:lnTo>
                  <a:pt x="0" y="41883"/>
                </a:lnTo>
                <a:lnTo>
                  <a:pt x="837670" y="41883"/>
                </a:lnTo>
                <a:lnTo>
                  <a:pt x="837670" y="0"/>
                </a:lnTo>
                <a:close/>
              </a:path>
            </a:pathLst>
          </a:custGeom>
          <a:solidFill>
            <a:schemeClr val="accent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7" name="Plassholder for bilde 2">
            <a:extLst>
              <a:ext uri="{FF2B5EF4-FFF2-40B4-BE49-F238E27FC236}">
                <a16:creationId xmlns:a16="http://schemas.microsoft.com/office/drawing/2014/main" id="{1AA79579-6F0D-1747-96E9-D970A6BA1D61}"/>
              </a:ext>
            </a:extLst>
          </p:cNvPr>
          <p:cNvSpPr>
            <a:spLocks noGrp="1"/>
          </p:cNvSpPr>
          <p:nvPr>
            <p:ph type="pic" sz="quarter" idx="10"/>
          </p:nvPr>
        </p:nvSpPr>
        <p:spPr>
          <a:xfrm>
            <a:off x="0" y="0"/>
            <a:ext cx="4564316" cy="5143500"/>
          </a:xfrm>
        </p:spPr>
        <p:txBody>
          <a:bodyPr/>
          <a:lstStyle/>
          <a:p>
            <a:r>
              <a:rPr lang="nb-NO"/>
              <a:t>Klikk på ikonet for å legge til et bilde</a:t>
            </a:r>
          </a:p>
        </p:txBody>
      </p:sp>
    </p:spTree>
    <p:extLst>
      <p:ext uri="{BB962C8B-B14F-4D97-AF65-F5344CB8AC3E}">
        <p14:creationId xmlns:p14="http://schemas.microsoft.com/office/powerpoint/2010/main" val="3784168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refleksjonsoppgave x 2" preserve="1" userDrawn="1">
  <p:cSld name="tekst 2 spalter">
    <p:spTree>
      <p:nvGrpSpPr>
        <p:cNvPr id="1" name="Shape 45"/>
        <p:cNvGrpSpPr/>
        <p:nvPr/>
      </p:nvGrpSpPr>
      <p:grpSpPr>
        <a:xfrm>
          <a:off x="0" y="0"/>
          <a:ext cx="0" cy="0"/>
          <a:chOff x="0" y="0"/>
          <a:chExt cx="0" cy="0"/>
        </a:xfrm>
      </p:grpSpPr>
      <p:sp>
        <p:nvSpPr>
          <p:cNvPr id="50" name="Google Shape;50;p9"/>
          <p:cNvSpPr/>
          <p:nvPr userDrawn="1"/>
        </p:nvSpPr>
        <p:spPr>
          <a:xfrm>
            <a:off x="4567237" y="804255"/>
            <a:ext cx="9534" cy="4144918"/>
          </a:xfrm>
          <a:custGeom>
            <a:avLst/>
            <a:gdLst/>
            <a:ahLst/>
            <a:cxnLst/>
            <a:rect l="l" t="t" r="r" b="b"/>
            <a:pathLst>
              <a:path w="20954" h="9109710" extrusionOk="0">
                <a:moveTo>
                  <a:pt x="20941" y="0"/>
                </a:moveTo>
                <a:lnTo>
                  <a:pt x="0" y="0"/>
                </a:lnTo>
                <a:lnTo>
                  <a:pt x="0" y="9109670"/>
                </a:lnTo>
                <a:lnTo>
                  <a:pt x="20941" y="9109670"/>
                </a:lnTo>
                <a:lnTo>
                  <a:pt x="20941" y="0"/>
                </a:lnTo>
                <a:close/>
              </a:path>
            </a:pathLst>
          </a:custGeom>
          <a:solidFill>
            <a:srgbClr val="CDD2D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53" name="Google Shape;53;p9"/>
          <p:cNvSpPr txBox="1">
            <a:spLocks noGrp="1"/>
          </p:cNvSpPr>
          <p:nvPr>
            <p:ph type="title"/>
          </p:nvPr>
        </p:nvSpPr>
        <p:spPr>
          <a:xfrm>
            <a:off x="440000" y="885361"/>
            <a:ext cx="3784704" cy="976200"/>
          </a:xfrm>
          <a:prstGeom prst="rect">
            <a:avLst/>
          </a:prstGeom>
        </p:spPr>
        <p:txBody>
          <a:bodyPr spcFirstLastPara="1" wrap="square" lIns="0" tIns="91425" rIns="91425" bIns="91425" anchor="b" anchorCtr="0">
            <a:noAutofit/>
          </a:bodyPr>
          <a:lstStyle>
            <a:lvl1pPr lvl="0">
              <a:spcBef>
                <a:spcPts val="0"/>
              </a:spcBef>
              <a:spcAft>
                <a:spcPts val="0"/>
              </a:spcAft>
              <a:buSzPts val="2400"/>
              <a:buNone/>
              <a:defRPr sz="2800"/>
            </a:lvl1pPr>
            <a:lvl2pPr lvl="1">
              <a:spcBef>
                <a:spcPts val="0"/>
              </a:spcBef>
              <a:spcAft>
                <a:spcPts val="0"/>
              </a:spcAft>
              <a:buSzPts val="2800"/>
              <a:buNone/>
              <a:defRPr>
                <a:latin typeface="Open Sans"/>
                <a:ea typeface="Open Sans"/>
                <a:cs typeface="Open Sans"/>
                <a:sym typeface="Open Sans"/>
              </a:defRPr>
            </a:lvl2pPr>
            <a:lvl3pPr lvl="2">
              <a:spcBef>
                <a:spcPts val="0"/>
              </a:spcBef>
              <a:spcAft>
                <a:spcPts val="0"/>
              </a:spcAft>
              <a:buSzPts val="2800"/>
              <a:buNone/>
              <a:defRPr>
                <a:latin typeface="Open Sans"/>
                <a:ea typeface="Open Sans"/>
                <a:cs typeface="Open Sans"/>
                <a:sym typeface="Open Sans"/>
              </a:defRPr>
            </a:lvl3pPr>
            <a:lvl4pPr lvl="3">
              <a:spcBef>
                <a:spcPts val="0"/>
              </a:spcBef>
              <a:spcAft>
                <a:spcPts val="0"/>
              </a:spcAft>
              <a:buSzPts val="2800"/>
              <a:buNone/>
              <a:defRPr>
                <a:latin typeface="Open Sans"/>
                <a:ea typeface="Open Sans"/>
                <a:cs typeface="Open Sans"/>
                <a:sym typeface="Open Sans"/>
              </a:defRPr>
            </a:lvl4pPr>
            <a:lvl5pPr lvl="4">
              <a:spcBef>
                <a:spcPts val="0"/>
              </a:spcBef>
              <a:spcAft>
                <a:spcPts val="0"/>
              </a:spcAft>
              <a:buSzPts val="2800"/>
              <a:buNone/>
              <a:defRPr>
                <a:latin typeface="Open Sans"/>
                <a:ea typeface="Open Sans"/>
                <a:cs typeface="Open Sans"/>
                <a:sym typeface="Open Sans"/>
              </a:defRPr>
            </a:lvl5pPr>
            <a:lvl6pPr lvl="5">
              <a:spcBef>
                <a:spcPts val="0"/>
              </a:spcBef>
              <a:spcAft>
                <a:spcPts val="0"/>
              </a:spcAft>
              <a:buSzPts val="2800"/>
              <a:buNone/>
              <a:defRPr>
                <a:latin typeface="Open Sans"/>
                <a:ea typeface="Open Sans"/>
                <a:cs typeface="Open Sans"/>
                <a:sym typeface="Open Sans"/>
              </a:defRPr>
            </a:lvl6pPr>
            <a:lvl7pPr lvl="6">
              <a:spcBef>
                <a:spcPts val="0"/>
              </a:spcBef>
              <a:spcAft>
                <a:spcPts val="0"/>
              </a:spcAft>
              <a:buSzPts val="2800"/>
              <a:buNone/>
              <a:defRPr>
                <a:latin typeface="Open Sans"/>
                <a:ea typeface="Open Sans"/>
                <a:cs typeface="Open Sans"/>
                <a:sym typeface="Open Sans"/>
              </a:defRPr>
            </a:lvl7pPr>
            <a:lvl8pPr lvl="7">
              <a:spcBef>
                <a:spcPts val="0"/>
              </a:spcBef>
              <a:spcAft>
                <a:spcPts val="0"/>
              </a:spcAft>
              <a:buSzPts val="2800"/>
              <a:buNone/>
              <a:defRPr>
                <a:latin typeface="Open Sans"/>
                <a:ea typeface="Open Sans"/>
                <a:cs typeface="Open Sans"/>
                <a:sym typeface="Open Sans"/>
              </a:defRPr>
            </a:lvl8pPr>
            <a:lvl9pPr lvl="8">
              <a:spcBef>
                <a:spcPts val="0"/>
              </a:spcBef>
              <a:spcAft>
                <a:spcPts val="0"/>
              </a:spcAft>
              <a:buSzPts val="2800"/>
              <a:buNone/>
              <a:defRPr>
                <a:latin typeface="Open Sans"/>
                <a:ea typeface="Open Sans"/>
                <a:cs typeface="Open Sans"/>
                <a:sym typeface="Open Sans"/>
              </a:defRPr>
            </a:lvl9pPr>
          </a:lstStyle>
          <a:p>
            <a:r>
              <a:rPr lang="nb-NO"/>
              <a:t>Klikk for å redigere tittelstil</a:t>
            </a:r>
            <a:endParaRPr/>
          </a:p>
        </p:txBody>
      </p:sp>
      <p:sp>
        <p:nvSpPr>
          <p:cNvPr id="54" name="Google Shape;54;p9"/>
          <p:cNvSpPr txBox="1">
            <a:spLocks noGrp="1"/>
          </p:cNvSpPr>
          <p:nvPr>
            <p:ph type="title" idx="4"/>
          </p:nvPr>
        </p:nvSpPr>
        <p:spPr>
          <a:xfrm>
            <a:off x="5048249" y="885361"/>
            <a:ext cx="3768775" cy="976200"/>
          </a:xfrm>
          <a:prstGeom prst="rect">
            <a:avLst/>
          </a:prstGeom>
        </p:spPr>
        <p:txBody>
          <a:bodyPr spcFirstLastPara="1" wrap="square" lIns="0" tIns="91425" rIns="91425" bIns="91425" anchor="b" anchorCtr="0">
            <a:noAutofit/>
          </a:bodyPr>
          <a:lstStyle>
            <a:lvl1pPr lvl="0" rtl="0">
              <a:spcBef>
                <a:spcPts val="0"/>
              </a:spcBef>
              <a:spcAft>
                <a:spcPts val="0"/>
              </a:spcAft>
              <a:buSzPts val="2400"/>
              <a:buNone/>
              <a:defRPr sz="2800"/>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a:r>
              <a:rPr lang="nb-NO"/>
              <a:t>Klikk for å redigere tittelstil</a:t>
            </a:r>
            <a:endParaRPr/>
          </a:p>
        </p:txBody>
      </p:sp>
      <p:sp>
        <p:nvSpPr>
          <p:cNvPr id="14" name="Google Shape;23;p5">
            <a:extLst>
              <a:ext uri="{FF2B5EF4-FFF2-40B4-BE49-F238E27FC236}">
                <a16:creationId xmlns:a16="http://schemas.microsoft.com/office/drawing/2014/main" id="{C011EBE8-8D4D-7C41-9A88-D5F0959CD672}"/>
              </a:ext>
            </a:extLst>
          </p:cNvPr>
          <p:cNvSpPr/>
          <p:nvPr userDrawn="1"/>
        </p:nvSpPr>
        <p:spPr>
          <a:xfrm>
            <a:off x="465020" y="1990994"/>
            <a:ext cx="381381" cy="19069"/>
          </a:xfrm>
          <a:custGeom>
            <a:avLst/>
            <a:gdLst/>
            <a:ahLst/>
            <a:cxnLst/>
            <a:rect l="l" t="t" r="r" b="b"/>
            <a:pathLst>
              <a:path w="838200" h="41910" extrusionOk="0">
                <a:moveTo>
                  <a:pt x="837670" y="0"/>
                </a:moveTo>
                <a:lnTo>
                  <a:pt x="0" y="0"/>
                </a:lnTo>
                <a:lnTo>
                  <a:pt x="0" y="41883"/>
                </a:lnTo>
                <a:lnTo>
                  <a:pt x="837670" y="41883"/>
                </a:lnTo>
                <a:lnTo>
                  <a:pt x="837670" y="0"/>
                </a:lnTo>
                <a:close/>
              </a:path>
            </a:pathLst>
          </a:custGeom>
          <a:solidFill>
            <a:schemeClr val="accent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6" name="Google Shape;23;p5">
            <a:extLst>
              <a:ext uri="{FF2B5EF4-FFF2-40B4-BE49-F238E27FC236}">
                <a16:creationId xmlns:a16="http://schemas.microsoft.com/office/drawing/2014/main" id="{B3DBD3C6-068D-7940-90CF-C1D310504975}"/>
              </a:ext>
            </a:extLst>
          </p:cNvPr>
          <p:cNvSpPr/>
          <p:nvPr userDrawn="1"/>
        </p:nvSpPr>
        <p:spPr>
          <a:xfrm>
            <a:off x="5037020" y="1990994"/>
            <a:ext cx="381381" cy="19069"/>
          </a:xfrm>
          <a:custGeom>
            <a:avLst/>
            <a:gdLst/>
            <a:ahLst/>
            <a:cxnLst/>
            <a:rect l="l" t="t" r="r" b="b"/>
            <a:pathLst>
              <a:path w="838200" h="41910" extrusionOk="0">
                <a:moveTo>
                  <a:pt x="837670" y="0"/>
                </a:moveTo>
                <a:lnTo>
                  <a:pt x="0" y="0"/>
                </a:lnTo>
                <a:lnTo>
                  <a:pt x="0" y="41883"/>
                </a:lnTo>
                <a:lnTo>
                  <a:pt x="837670" y="41883"/>
                </a:lnTo>
                <a:lnTo>
                  <a:pt x="837670" y="0"/>
                </a:lnTo>
                <a:close/>
              </a:path>
            </a:pathLst>
          </a:custGeom>
          <a:solidFill>
            <a:schemeClr val="accent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8" name="Google Shape;22;p5">
            <a:extLst>
              <a:ext uri="{FF2B5EF4-FFF2-40B4-BE49-F238E27FC236}">
                <a16:creationId xmlns:a16="http://schemas.microsoft.com/office/drawing/2014/main" id="{90ED88B3-A196-6744-8F68-5B6862F13842}"/>
              </a:ext>
            </a:extLst>
          </p:cNvPr>
          <p:cNvSpPr txBox="1">
            <a:spLocks noGrp="1"/>
          </p:cNvSpPr>
          <p:nvPr>
            <p:ph type="body" idx="10"/>
          </p:nvPr>
        </p:nvSpPr>
        <p:spPr>
          <a:xfrm>
            <a:off x="352822" y="2126800"/>
            <a:ext cx="3881362" cy="2711100"/>
          </a:xfrm>
          <a:prstGeom prst="rect">
            <a:avLst/>
          </a:prstGeom>
        </p:spPr>
        <p:txBody>
          <a:bodyPr spcFirstLastPara="1" wrap="square" lIns="91425" tIns="91425" rIns="91425" bIns="91425" anchor="t" anchorCtr="0">
            <a:normAutofit/>
          </a:bodyPr>
          <a:lstStyle>
            <a:lvl1pPr marL="6350" lvl="0" indent="0" rtl="0">
              <a:spcBef>
                <a:spcPts val="0"/>
              </a:spcBef>
              <a:spcAft>
                <a:spcPts val="0"/>
              </a:spcAft>
              <a:buSzPts val="1000"/>
              <a:buFontTx/>
              <a:buNone/>
              <a:tabLst/>
              <a:defRPr sz="1000"/>
            </a:lvl1pPr>
            <a:lvl2pPr marL="914400" lvl="1" indent="-292100" rtl="0">
              <a:spcBef>
                <a:spcPts val="0"/>
              </a:spcBef>
              <a:spcAft>
                <a:spcPts val="0"/>
              </a:spcAft>
              <a:buSzPts val="1000"/>
              <a:buChar char="○"/>
              <a:defRPr sz="1000"/>
            </a:lvl2pPr>
            <a:lvl3pPr marL="1371600" lvl="2" indent="-292100" rtl="0">
              <a:spcBef>
                <a:spcPts val="0"/>
              </a:spcBef>
              <a:spcAft>
                <a:spcPts val="0"/>
              </a:spcAft>
              <a:buSzPts val="1000"/>
              <a:buChar char="■"/>
              <a:defRPr sz="1000"/>
            </a:lvl3pPr>
            <a:lvl4pPr marL="1828800" lvl="3" indent="-292100" rtl="0">
              <a:spcBef>
                <a:spcPts val="0"/>
              </a:spcBef>
              <a:spcAft>
                <a:spcPts val="0"/>
              </a:spcAft>
              <a:buSzPts val="1000"/>
              <a:buChar char="●"/>
              <a:defRPr sz="1000"/>
            </a:lvl4pPr>
            <a:lvl5pPr marL="2286000" lvl="4" indent="-292100" rtl="0">
              <a:spcBef>
                <a:spcPts val="0"/>
              </a:spcBef>
              <a:spcAft>
                <a:spcPts val="0"/>
              </a:spcAft>
              <a:buSzPts val="1000"/>
              <a:buChar char="○"/>
              <a:defRPr sz="1000"/>
            </a:lvl5pPr>
            <a:lvl6pPr marL="2743200" lvl="5" indent="-292100" rtl="0">
              <a:spcBef>
                <a:spcPts val="0"/>
              </a:spcBef>
              <a:spcAft>
                <a:spcPts val="0"/>
              </a:spcAft>
              <a:buSzPts val="1000"/>
              <a:buChar char="■"/>
              <a:defRPr sz="1000"/>
            </a:lvl6pPr>
            <a:lvl7pPr marL="3200400" lvl="6" indent="-292100" rtl="0">
              <a:spcBef>
                <a:spcPts val="0"/>
              </a:spcBef>
              <a:spcAft>
                <a:spcPts val="0"/>
              </a:spcAft>
              <a:buSzPts val="1000"/>
              <a:buChar char="●"/>
              <a:defRPr sz="1000"/>
            </a:lvl7pPr>
            <a:lvl8pPr marL="3657600" lvl="7" indent="-292100" rtl="0">
              <a:spcBef>
                <a:spcPts val="0"/>
              </a:spcBef>
              <a:spcAft>
                <a:spcPts val="0"/>
              </a:spcAft>
              <a:buSzPts val="1000"/>
              <a:buChar char="○"/>
              <a:defRPr sz="1000"/>
            </a:lvl8pPr>
            <a:lvl9pPr marL="4114800" lvl="8" indent="-292100" rtl="0">
              <a:spcBef>
                <a:spcPts val="0"/>
              </a:spcBef>
              <a:spcAft>
                <a:spcPts val="0"/>
              </a:spcAft>
              <a:buSzPts val="1000"/>
              <a:buChar char="■"/>
              <a:defRPr sz="1000"/>
            </a:lvl9pPr>
          </a:lstStyle>
          <a:p>
            <a:pPr lvl="0"/>
            <a:r>
              <a:rPr lang="nb-NO"/>
              <a:t>Klikk for å redigere tekststiler i malen</a:t>
            </a:r>
          </a:p>
        </p:txBody>
      </p:sp>
      <p:sp>
        <p:nvSpPr>
          <p:cNvPr id="19" name="Google Shape;27;p6">
            <a:extLst>
              <a:ext uri="{FF2B5EF4-FFF2-40B4-BE49-F238E27FC236}">
                <a16:creationId xmlns:a16="http://schemas.microsoft.com/office/drawing/2014/main" id="{CFAD6399-9448-F345-88E9-855AAB40CC55}"/>
              </a:ext>
            </a:extLst>
          </p:cNvPr>
          <p:cNvSpPr txBox="1">
            <a:spLocks noGrp="1"/>
          </p:cNvSpPr>
          <p:nvPr>
            <p:ph type="body" idx="1"/>
          </p:nvPr>
        </p:nvSpPr>
        <p:spPr>
          <a:xfrm>
            <a:off x="4964386" y="2126800"/>
            <a:ext cx="3835016" cy="2696700"/>
          </a:xfrm>
          <a:prstGeom prst="rect">
            <a:avLst/>
          </a:prstGeom>
        </p:spPr>
        <p:txBody>
          <a:bodyPr spcFirstLastPara="1" wrap="square" lIns="91425" tIns="91425" rIns="91425" bIns="91425" anchor="t" anchorCtr="0">
            <a:normAutofit/>
          </a:bodyPr>
          <a:lstStyle>
            <a:lvl1pPr marL="6350" lvl="0" indent="-6350" rtl="0">
              <a:spcBef>
                <a:spcPts val="0"/>
              </a:spcBef>
              <a:spcAft>
                <a:spcPts val="0"/>
              </a:spcAft>
              <a:buSzPts val="1000"/>
              <a:buFontTx/>
              <a:buNone/>
              <a:tabLst/>
              <a:defRPr sz="1000"/>
            </a:lvl1pPr>
            <a:lvl2pPr marL="914400" lvl="1" indent="-292100" rtl="0">
              <a:spcBef>
                <a:spcPts val="0"/>
              </a:spcBef>
              <a:spcAft>
                <a:spcPts val="0"/>
              </a:spcAft>
              <a:buSzPts val="1000"/>
              <a:buChar char="○"/>
              <a:defRPr sz="1000"/>
            </a:lvl2pPr>
            <a:lvl3pPr marL="1371600" lvl="2" indent="-292100" rtl="0">
              <a:spcBef>
                <a:spcPts val="0"/>
              </a:spcBef>
              <a:spcAft>
                <a:spcPts val="0"/>
              </a:spcAft>
              <a:buSzPts val="1000"/>
              <a:buChar char="■"/>
              <a:defRPr sz="1000"/>
            </a:lvl3pPr>
            <a:lvl4pPr marL="1828800" lvl="3" indent="-292100" rtl="0">
              <a:spcBef>
                <a:spcPts val="0"/>
              </a:spcBef>
              <a:spcAft>
                <a:spcPts val="0"/>
              </a:spcAft>
              <a:buSzPts val="1000"/>
              <a:buChar char="●"/>
              <a:defRPr sz="1000"/>
            </a:lvl4pPr>
            <a:lvl5pPr marL="2286000" lvl="4" indent="-292100" rtl="0">
              <a:spcBef>
                <a:spcPts val="0"/>
              </a:spcBef>
              <a:spcAft>
                <a:spcPts val="0"/>
              </a:spcAft>
              <a:buSzPts val="1000"/>
              <a:buChar char="○"/>
              <a:defRPr sz="1000"/>
            </a:lvl5pPr>
            <a:lvl6pPr marL="2743200" lvl="5" indent="-292100" rtl="0">
              <a:spcBef>
                <a:spcPts val="0"/>
              </a:spcBef>
              <a:spcAft>
                <a:spcPts val="0"/>
              </a:spcAft>
              <a:buSzPts val="1000"/>
              <a:buChar char="■"/>
              <a:defRPr sz="1000"/>
            </a:lvl6pPr>
            <a:lvl7pPr marL="3200400" lvl="6" indent="-292100" rtl="0">
              <a:spcBef>
                <a:spcPts val="0"/>
              </a:spcBef>
              <a:spcAft>
                <a:spcPts val="0"/>
              </a:spcAft>
              <a:buSzPts val="1000"/>
              <a:buChar char="●"/>
              <a:defRPr sz="1000"/>
            </a:lvl7pPr>
            <a:lvl8pPr marL="3657600" lvl="7" indent="-292100" rtl="0">
              <a:spcBef>
                <a:spcPts val="0"/>
              </a:spcBef>
              <a:spcAft>
                <a:spcPts val="0"/>
              </a:spcAft>
              <a:buSzPts val="1000"/>
              <a:buChar char="○"/>
              <a:defRPr sz="1000"/>
            </a:lvl8pPr>
            <a:lvl9pPr marL="4114800" lvl="8" indent="-292100" rtl="0">
              <a:spcBef>
                <a:spcPts val="0"/>
              </a:spcBef>
              <a:spcAft>
                <a:spcPts val="0"/>
              </a:spcAft>
              <a:buSzPts val="1000"/>
              <a:buChar char="■"/>
              <a:defRPr sz="1000"/>
            </a:lvl9pPr>
          </a:lstStyle>
          <a:p>
            <a:pPr lvl="0"/>
            <a:r>
              <a:rPr lang="nb-NO"/>
              <a:t>Klikk for å redigere tekststiler i malen</a:t>
            </a:r>
          </a:p>
        </p:txBody>
      </p:sp>
    </p:spTree>
    <p:extLst>
      <p:ext uri="{BB962C8B-B14F-4D97-AF65-F5344CB8AC3E}">
        <p14:creationId xmlns:p14="http://schemas.microsoft.com/office/powerpoint/2010/main" val="2194202926"/>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ekst 2 spalter" preserve="1">
  <p:cSld name="tekst 2 spalt">
    <p:spTree>
      <p:nvGrpSpPr>
        <p:cNvPr id="1" name="Shape 57"/>
        <p:cNvGrpSpPr/>
        <p:nvPr/>
      </p:nvGrpSpPr>
      <p:grpSpPr>
        <a:xfrm>
          <a:off x="0" y="0"/>
          <a:ext cx="0" cy="0"/>
          <a:chOff x="0" y="0"/>
          <a:chExt cx="0" cy="0"/>
        </a:xfrm>
      </p:grpSpPr>
      <p:sp>
        <p:nvSpPr>
          <p:cNvPr id="58" name="Google Shape;58;p10"/>
          <p:cNvSpPr txBox="1">
            <a:spLocks noGrp="1"/>
          </p:cNvSpPr>
          <p:nvPr>
            <p:ph type="title"/>
          </p:nvPr>
        </p:nvSpPr>
        <p:spPr>
          <a:xfrm>
            <a:off x="338850" y="597425"/>
            <a:ext cx="3930300" cy="1265100"/>
          </a:xfrm>
          <a:prstGeom prst="rect">
            <a:avLst/>
          </a:prstGeom>
        </p:spPr>
        <p:txBody>
          <a:bodyPr spcFirstLastPara="1" wrap="square" lIns="91425" tIns="91425" rIns="91425" bIns="91425" anchor="b"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nb-NO"/>
              <a:t>Klikk for å redigere tittelstil</a:t>
            </a:r>
            <a:endParaRPr/>
          </a:p>
        </p:txBody>
      </p:sp>
      <p:sp>
        <p:nvSpPr>
          <p:cNvPr id="59" name="Google Shape;59;p10"/>
          <p:cNvSpPr txBox="1">
            <a:spLocks noGrp="1"/>
          </p:cNvSpPr>
          <p:nvPr>
            <p:ph type="body" idx="1"/>
          </p:nvPr>
        </p:nvSpPr>
        <p:spPr>
          <a:xfrm>
            <a:off x="326570" y="2126800"/>
            <a:ext cx="3981729" cy="2711100"/>
          </a:xfrm>
          <a:prstGeom prst="rect">
            <a:avLst/>
          </a:prstGeom>
        </p:spPr>
        <p:txBody>
          <a:bodyPr spcFirstLastPara="1" wrap="square" lIns="91425" tIns="91425" rIns="91425" bIns="91425" anchor="t" anchorCtr="0">
            <a:normAutofit/>
          </a:bodyPr>
          <a:lstStyle>
            <a:lvl1pPr marL="6350" lvl="0" indent="0" rtl="0">
              <a:spcBef>
                <a:spcPts val="0"/>
              </a:spcBef>
              <a:spcAft>
                <a:spcPts val="0"/>
              </a:spcAft>
              <a:buSzPts val="1000"/>
              <a:buFontTx/>
              <a:buNone/>
              <a:tabLst/>
              <a:defRPr sz="1000"/>
            </a:lvl1pPr>
            <a:lvl2pPr marL="914400" lvl="1" indent="-292100" rtl="0">
              <a:spcBef>
                <a:spcPts val="0"/>
              </a:spcBef>
              <a:spcAft>
                <a:spcPts val="0"/>
              </a:spcAft>
              <a:buSzPts val="1000"/>
              <a:buChar char="○"/>
              <a:defRPr sz="1000"/>
            </a:lvl2pPr>
            <a:lvl3pPr marL="1371600" lvl="2" indent="-292100" rtl="0">
              <a:spcBef>
                <a:spcPts val="0"/>
              </a:spcBef>
              <a:spcAft>
                <a:spcPts val="0"/>
              </a:spcAft>
              <a:buSzPts val="1000"/>
              <a:buChar char="■"/>
              <a:defRPr sz="1000"/>
            </a:lvl3pPr>
            <a:lvl4pPr marL="1828800" lvl="3" indent="-292100" rtl="0">
              <a:spcBef>
                <a:spcPts val="0"/>
              </a:spcBef>
              <a:spcAft>
                <a:spcPts val="0"/>
              </a:spcAft>
              <a:buSzPts val="1000"/>
              <a:buChar char="●"/>
              <a:defRPr sz="1000"/>
            </a:lvl4pPr>
            <a:lvl5pPr marL="2286000" lvl="4" indent="-292100" rtl="0">
              <a:spcBef>
                <a:spcPts val="0"/>
              </a:spcBef>
              <a:spcAft>
                <a:spcPts val="0"/>
              </a:spcAft>
              <a:buSzPts val="1000"/>
              <a:buChar char="○"/>
              <a:defRPr sz="1000"/>
            </a:lvl5pPr>
            <a:lvl6pPr marL="2743200" lvl="5" indent="-292100" rtl="0">
              <a:spcBef>
                <a:spcPts val="0"/>
              </a:spcBef>
              <a:spcAft>
                <a:spcPts val="0"/>
              </a:spcAft>
              <a:buSzPts val="1000"/>
              <a:buChar char="■"/>
              <a:defRPr sz="1000"/>
            </a:lvl6pPr>
            <a:lvl7pPr marL="3200400" lvl="6" indent="-292100" rtl="0">
              <a:spcBef>
                <a:spcPts val="0"/>
              </a:spcBef>
              <a:spcAft>
                <a:spcPts val="0"/>
              </a:spcAft>
              <a:buSzPts val="1000"/>
              <a:buChar char="●"/>
              <a:defRPr sz="1000"/>
            </a:lvl7pPr>
            <a:lvl8pPr marL="3657600" lvl="7" indent="-292100" rtl="0">
              <a:spcBef>
                <a:spcPts val="0"/>
              </a:spcBef>
              <a:spcAft>
                <a:spcPts val="0"/>
              </a:spcAft>
              <a:buSzPts val="1000"/>
              <a:buChar char="○"/>
              <a:defRPr sz="1000"/>
            </a:lvl8pPr>
            <a:lvl9pPr marL="4114800" lvl="8" indent="-292100" rtl="0">
              <a:spcBef>
                <a:spcPts val="0"/>
              </a:spcBef>
              <a:spcAft>
                <a:spcPts val="0"/>
              </a:spcAft>
              <a:buSzPts val="1000"/>
              <a:buChar char="■"/>
              <a:defRPr sz="1000"/>
            </a:lvl9pPr>
          </a:lstStyle>
          <a:p>
            <a:pPr lvl="0"/>
            <a:r>
              <a:rPr lang="nb-NO"/>
              <a:t>Klikk for å redigere tekststiler i malen</a:t>
            </a:r>
          </a:p>
        </p:txBody>
      </p:sp>
      <p:sp>
        <p:nvSpPr>
          <p:cNvPr id="60" name="Google Shape;60;p10"/>
          <p:cNvSpPr/>
          <p:nvPr/>
        </p:nvSpPr>
        <p:spPr>
          <a:xfrm>
            <a:off x="465020" y="1990994"/>
            <a:ext cx="381381" cy="19069"/>
          </a:xfrm>
          <a:custGeom>
            <a:avLst/>
            <a:gdLst/>
            <a:ahLst/>
            <a:cxnLst/>
            <a:rect l="l" t="t" r="r" b="b"/>
            <a:pathLst>
              <a:path w="838200" h="41910" extrusionOk="0">
                <a:moveTo>
                  <a:pt x="837670" y="0"/>
                </a:moveTo>
                <a:lnTo>
                  <a:pt x="0" y="0"/>
                </a:lnTo>
                <a:lnTo>
                  <a:pt x="0" y="41883"/>
                </a:lnTo>
                <a:lnTo>
                  <a:pt x="837670" y="41883"/>
                </a:lnTo>
                <a:lnTo>
                  <a:pt x="837670" y="0"/>
                </a:lnTo>
                <a:close/>
              </a:path>
            </a:pathLst>
          </a:custGeom>
          <a:solidFill>
            <a:schemeClr val="accent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61" name="Google Shape;61;p10"/>
          <p:cNvSpPr txBox="1">
            <a:spLocks noGrp="1"/>
          </p:cNvSpPr>
          <p:nvPr>
            <p:ph type="title" idx="2"/>
          </p:nvPr>
        </p:nvSpPr>
        <p:spPr>
          <a:xfrm>
            <a:off x="4882350" y="597425"/>
            <a:ext cx="3864600" cy="1265100"/>
          </a:xfrm>
          <a:prstGeom prst="rect">
            <a:avLst/>
          </a:prstGeom>
        </p:spPr>
        <p:txBody>
          <a:bodyPr spcFirstLastPara="1" wrap="square" lIns="91425" tIns="91425" rIns="91425" bIns="91425" anchor="b"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nb-NO"/>
              <a:t>Klikk for å redigere tittelstil</a:t>
            </a:r>
            <a:endParaRPr/>
          </a:p>
        </p:txBody>
      </p:sp>
      <p:sp>
        <p:nvSpPr>
          <p:cNvPr id="62" name="Google Shape;62;p10"/>
          <p:cNvSpPr txBox="1">
            <a:spLocks noGrp="1"/>
          </p:cNvSpPr>
          <p:nvPr>
            <p:ph type="body" idx="3"/>
          </p:nvPr>
        </p:nvSpPr>
        <p:spPr>
          <a:xfrm>
            <a:off x="4898570" y="2126800"/>
            <a:ext cx="3848079" cy="2696700"/>
          </a:xfrm>
          <a:prstGeom prst="rect">
            <a:avLst/>
          </a:prstGeom>
        </p:spPr>
        <p:txBody>
          <a:bodyPr spcFirstLastPara="1" wrap="square" lIns="91425" tIns="91425" rIns="91425" bIns="91425" anchor="t" anchorCtr="0">
            <a:normAutofit/>
          </a:bodyPr>
          <a:lstStyle>
            <a:lvl1pPr marL="165100" lvl="0" indent="-158750" rtl="0">
              <a:spcBef>
                <a:spcPts val="0"/>
              </a:spcBef>
              <a:spcAft>
                <a:spcPts val="0"/>
              </a:spcAft>
              <a:buSzPts val="1000"/>
              <a:buFontTx/>
              <a:buNone/>
              <a:tabLst/>
              <a:defRPr sz="1000"/>
            </a:lvl1pPr>
            <a:lvl2pPr marL="914400" lvl="1" indent="-292100" rtl="0">
              <a:spcBef>
                <a:spcPts val="0"/>
              </a:spcBef>
              <a:spcAft>
                <a:spcPts val="0"/>
              </a:spcAft>
              <a:buSzPts val="1000"/>
              <a:buChar char="○"/>
              <a:defRPr sz="1000"/>
            </a:lvl2pPr>
            <a:lvl3pPr marL="1371600" lvl="2" indent="-292100" rtl="0">
              <a:spcBef>
                <a:spcPts val="0"/>
              </a:spcBef>
              <a:spcAft>
                <a:spcPts val="0"/>
              </a:spcAft>
              <a:buSzPts val="1000"/>
              <a:buChar char="■"/>
              <a:defRPr sz="1000"/>
            </a:lvl3pPr>
            <a:lvl4pPr marL="1828800" lvl="3" indent="-292100" rtl="0">
              <a:spcBef>
                <a:spcPts val="0"/>
              </a:spcBef>
              <a:spcAft>
                <a:spcPts val="0"/>
              </a:spcAft>
              <a:buSzPts val="1000"/>
              <a:buChar char="●"/>
              <a:defRPr sz="1000"/>
            </a:lvl4pPr>
            <a:lvl5pPr marL="2286000" lvl="4" indent="-292100" rtl="0">
              <a:spcBef>
                <a:spcPts val="0"/>
              </a:spcBef>
              <a:spcAft>
                <a:spcPts val="0"/>
              </a:spcAft>
              <a:buSzPts val="1000"/>
              <a:buChar char="○"/>
              <a:defRPr sz="1000"/>
            </a:lvl5pPr>
            <a:lvl6pPr marL="2743200" lvl="5" indent="-292100" rtl="0">
              <a:spcBef>
                <a:spcPts val="0"/>
              </a:spcBef>
              <a:spcAft>
                <a:spcPts val="0"/>
              </a:spcAft>
              <a:buSzPts val="1000"/>
              <a:buChar char="■"/>
              <a:defRPr sz="1000"/>
            </a:lvl6pPr>
            <a:lvl7pPr marL="3200400" lvl="6" indent="-292100" rtl="0">
              <a:spcBef>
                <a:spcPts val="0"/>
              </a:spcBef>
              <a:spcAft>
                <a:spcPts val="0"/>
              </a:spcAft>
              <a:buSzPts val="1000"/>
              <a:buChar char="●"/>
              <a:defRPr sz="1000"/>
            </a:lvl7pPr>
            <a:lvl8pPr marL="3657600" lvl="7" indent="-292100" rtl="0">
              <a:spcBef>
                <a:spcPts val="0"/>
              </a:spcBef>
              <a:spcAft>
                <a:spcPts val="0"/>
              </a:spcAft>
              <a:buSzPts val="1000"/>
              <a:buChar char="○"/>
              <a:defRPr sz="1000"/>
            </a:lvl8pPr>
            <a:lvl9pPr marL="4114800" lvl="8" indent="-292100" rtl="0">
              <a:spcBef>
                <a:spcPts val="0"/>
              </a:spcBef>
              <a:spcAft>
                <a:spcPts val="0"/>
              </a:spcAft>
              <a:buSzPts val="1000"/>
              <a:buChar char="■"/>
              <a:defRPr sz="1000"/>
            </a:lvl9pPr>
          </a:lstStyle>
          <a:p>
            <a:pPr lvl="0"/>
            <a:r>
              <a:rPr lang="nb-NO"/>
              <a:t>Klikk for å redigere tekststiler i malen</a:t>
            </a:r>
          </a:p>
        </p:txBody>
      </p:sp>
      <p:sp>
        <p:nvSpPr>
          <p:cNvPr id="63" name="Google Shape;63;p10"/>
          <p:cNvSpPr/>
          <p:nvPr/>
        </p:nvSpPr>
        <p:spPr>
          <a:xfrm>
            <a:off x="5035670" y="1990994"/>
            <a:ext cx="381381" cy="19069"/>
          </a:xfrm>
          <a:custGeom>
            <a:avLst/>
            <a:gdLst/>
            <a:ahLst/>
            <a:cxnLst/>
            <a:rect l="l" t="t" r="r" b="b"/>
            <a:pathLst>
              <a:path w="838200" h="41910" extrusionOk="0">
                <a:moveTo>
                  <a:pt x="837670" y="0"/>
                </a:moveTo>
                <a:lnTo>
                  <a:pt x="0" y="0"/>
                </a:lnTo>
                <a:lnTo>
                  <a:pt x="0" y="41883"/>
                </a:lnTo>
                <a:lnTo>
                  <a:pt x="837670" y="41883"/>
                </a:lnTo>
                <a:lnTo>
                  <a:pt x="837670" y="0"/>
                </a:lnTo>
                <a:close/>
              </a:path>
            </a:pathLst>
          </a:custGeom>
          <a:solidFill>
            <a:schemeClr val="accent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926912153"/>
      </p:ext>
    </p:extLst>
  </p:cSld>
  <p:clrMapOvr>
    <a:masterClrMapping/>
  </p:clrMapOvr>
  <p:extLst>
    <p:ext uri="{DCECCB84-F9BA-43D5-87BE-67443E8EF086}">
      <p15:sldGuideLst xmlns:p15="http://schemas.microsoft.com/office/powerpoint/2012/main">
        <p15:guide id="1" pos="3173">
          <p15:clr>
            <a:srgbClr val="FA7B17"/>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bokser">
    <p:spTree>
      <p:nvGrpSpPr>
        <p:cNvPr id="1" name=""/>
        <p:cNvGrpSpPr/>
        <p:nvPr/>
      </p:nvGrpSpPr>
      <p:grpSpPr>
        <a:xfrm>
          <a:off x="0" y="0"/>
          <a:ext cx="0" cy="0"/>
          <a:chOff x="0" y="0"/>
          <a:chExt cx="0" cy="0"/>
        </a:xfrm>
      </p:grpSpPr>
      <p:sp>
        <p:nvSpPr>
          <p:cNvPr id="4" name="Google Shape;66;p11">
            <a:extLst>
              <a:ext uri="{FF2B5EF4-FFF2-40B4-BE49-F238E27FC236}">
                <a16:creationId xmlns:a16="http://schemas.microsoft.com/office/drawing/2014/main" id="{26786200-91D6-DE44-8D8B-59701BA34670}"/>
              </a:ext>
            </a:extLst>
          </p:cNvPr>
          <p:cNvSpPr txBox="1">
            <a:spLocks noGrp="1"/>
          </p:cNvSpPr>
          <p:nvPr>
            <p:ph type="title"/>
          </p:nvPr>
        </p:nvSpPr>
        <p:spPr>
          <a:xfrm>
            <a:off x="534375" y="412000"/>
            <a:ext cx="8075100" cy="574800"/>
          </a:xfrm>
          <a:prstGeom prst="rect">
            <a:avLst/>
          </a:prstGeom>
        </p:spPr>
        <p:txBody>
          <a:bodyPr spcFirstLastPara="1" wrap="square" lIns="91425" tIns="91425" rIns="91425" bIns="91425" anchor="t" anchorCtr="0">
            <a:normAutofit/>
          </a:bodyPr>
          <a:lstStyle>
            <a:lvl1pPr lvl="0" algn="ctr">
              <a:spcBef>
                <a:spcPts val="0"/>
              </a:spcBef>
              <a:spcAft>
                <a:spcPts val="0"/>
              </a:spcAft>
              <a:buSzPts val="2800"/>
              <a:buNone/>
              <a:defRPr/>
            </a:lvl1pPr>
            <a:lvl2pPr lvl="1" algn="ctr">
              <a:spcBef>
                <a:spcPts val="0"/>
              </a:spcBef>
              <a:spcAft>
                <a:spcPts val="0"/>
              </a:spcAft>
              <a:buSzPts val="2800"/>
              <a:buNone/>
              <a:defRPr>
                <a:latin typeface="Open Sans"/>
                <a:ea typeface="Open Sans"/>
                <a:cs typeface="Open Sans"/>
                <a:sym typeface="Open Sans"/>
              </a:defRPr>
            </a:lvl2pPr>
            <a:lvl3pPr lvl="2" algn="ctr">
              <a:spcBef>
                <a:spcPts val="0"/>
              </a:spcBef>
              <a:spcAft>
                <a:spcPts val="0"/>
              </a:spcAft>
              <a:buSzPts val="2800"/>
              <a:buNone/>
              <a:defRPr>
                <a:latin typeface="Open Sans"/>
                <a:ea typeface="Open Sans"/>
                <a:cs typeface="Open Sans"/>
                <a:sym typeface="Open Sans"/>
              </a:defRPr>
            </a:lvl3pPr>
            <a:lvl4pPr lvl="3" algn="ctr">
              <a:spcBef>
                <a:spcPts val="0"/>
              </a:spcBef>
              <a:spcAft>
                <a:spcPts val="0"/>
              </a:spcAft>
              <a:buSzPts val="2800"/>
              <a:buNone/>
              <a:defRPr>
                <a:latin typeface="Open Sans"/>
                <a:ea typeface="Open Sans"/>
                <a:cs typeface="Open Sans"/>
                <a:sym typeface="Open Sans"/>
              </a:defRPr>
            </a:lvl4pPr>
            <a:lvl5pPr lvl="4" algn="ctr">
              <a:spcBef>
                <a:spcPts val="0"/>
              </a:spcBef>
              <a:spcAft>
                <a:spcPts val="0"/>
              </a:spcAft>
              <a:buSzPts val="2800"/>
              <a:buNone/>
              <a:defRPr>
                <a:latin typeface="Open Sans"/>
                <a:ea typeface="Open Sans"/>
                <a:cs typeface="Open Sans"/>
                <a:sym typeface="Open Sans"/>
              </a:defRPr>
            </a:lvl5pPr>
            <a:lvl6pPr lvl="5" algn="ctr">
              <a:spcBef>
                <a:spcPts val="0"/>
              </a:spcBef>
              <a:spcAft>
                <a:spcPts val="0"/>
              </a:spcAft>
              <a:buSzPts val="2800"/>
              <a:buNone/>
              <a:defRPr>
                <a:latin typeface="Open Sans"/>
                <a:ea typeface="Open Sans"/>
                <a:cs typeface="Open Sans"/>
                <a:sym typeface="Open Sans"/>
              </a:defRPr>
            </a:lvl6pPr>
            <a:lvl7pPr lvl="6" algn="ctr">
              <a:spcBef>
                <a:spcPts val="0"/>
              </a:spcBef>
              <a:spcAft>
                <a:spcPts val="0"/>
              </a:spcAft>
              <a:buSzPts val="2800"/>
              <a:buNone/>
              <a:defRPr>
                <a:latin typeface="Open Sans"/>
                <a:ea typeface="Open Sans"/>
                <a:cs typeface="Open Sans"/>
                <a:sym typeface="Open Sans"/>
              </a:defRPr>
            </a:lvl7pPr>
            <a:lvl8pPr lvl="7" algn="ctr">
              <a:spcBef>
                <a:spcPts val="0"/>
              </a:spcBef>
              <a:spcAft>
                <a:spcPts val="0"/>
              </a:spcAft>
              <a:buSzPts val="2800"/>
              <a:buNone/>
              <a:defRPr>
                <a:latin typeface="Open Sans"/>
                <a:ea typeface="Open Sans"/>
                <a:cs typeface="Open Sans"/>
                <a:sym typeface="Open Sans"/>
              </a:defRPr>
            </a:lvl8pPr>
            <a:lvl9pPr lvl="8" algn="ctr">
              <a:spcBef>
                <a:spcPts val="0"/>
              </a:spcBef>
              <a:spcAft>
                <a:spcPts val="0"/>
              </a:spcAft>
              <a:buSzPts val="2800"/>
              <a:buNone/>
              <a:defRPr>
                <a:latin typeface="Open Sans"/>
                <a:ea typeface="Open Sans"/>
                <a:cs typeface="Open Sans"/>
                <a:sym typeface="Open Sans"/>
              </a:defRPr>
            </a:lvl9pPr>
          </a:lstStyle>
          <a:p>
            <a:r>
              <a:rPr lang="nb-NO"/>
              <a:t>Klikk for å redigere tittelstil</a:t>
            </a:r>
            <a:endParaRPr/>
          </a:p>
        </p:txBody>
      </p:sp>
      <p:sp>
        <p:nvSpPr>
          <p:cNvPr id="5" name="Google Shape;67;p11">
            <a:extLst>
              <a:ext uri="{FF2B5EF4-FFF2-40B4-BE49-F238E27FC236}">
                <a16:creationId xmlns:a16="http://schemas.microsoft.com/office/drawing/2014/main" id="{78A92DF6-EF73-DE43-A471-351455F5CA91}"/>
              </a:ext>
            </a:extLst>
          </p:cNvPr>
          <p:cNvSpPr/>
          <p:nvPr userDrawn="1"/>
        </p:nvSpPr>
        <p:spPr>
          <a:xfrm>
            <a:off x="4381500" y="1036676"/>
            <a:ext cx="381381" cy="19069"/>
          </a:xfrm>
          <a:custGeom>
            <a:avLst/>
            <a:gdLst/>
            <a:ahLst/>
            <a:cxnLst/>
            <a:rect l="l" t="t" r="r" b="b"/>
            <a:pathLst>
              <a:path w="838200" h="41910" extrusionOk="0">
                <a:moveTo>
                  <a:pt x="837670" y="0"/>
                </a:moveTo>
                <a:lnTo>
                  <a:pt x="0" y="0"/>
                </a:lnTo>
                <a:lnTo>
                  <a:pt x="0" y="41883"/>
                </a:lnTo>
                <a:lnTo>
                  <a:pt x="837670" y="41883"/>
                </a:lnTo>
                <a:lnTo>
                  <a:pt x="837670" y="0"/>
                </a:lnTo>
                <a:close/>
              </a:path>
            </a:pathLst>
          </a:custGeom>
          <a:solidFill>
            <a:srgbClr val="F0AD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6" name="Google Shape;68;p11">
            <a:extLst>
              <a:ext uri="{FF2B5EF4-FFF2-40B4-BE49-F238E27FC236}">
                <a16:creationId xmlns:a16="http://schemas.microsoft.com/office/drawing/2014/main" id="{EF8E0C63-63FC-0744-A416-6B08B7714808}"/>
              </a:ext>
            </a:extLst>
          </p:cNvPr>
          <p:cNvSpPr txBox="1">
            <a:spLocks noGrp="1"/>
          </p:cNvSpPr>
          <p:nvPr>
            <p:ph type="subTitle" idx="1"/>
          </p:nvPr>
        </p:nvSpPr>
        <p:spPr>
          <a:xfrm>
            <a:off x="1946550" y="1116000"/>
            <a:ext cx="5250900" cy="405823"/>
          </a:xfrm>
          <a:prstGeom prst="rect">
            <a:avLst/>
          </a:prstGeom>
        </p:spPr>
        <p:txBody>
          <a:bodyPr spcFirstLastPara="1" wrap="square" lIns="91425" tIns="91425" rIns="91425" bIns="91425" anchor="t" anchorCtr="0">
            <a:normAutofit/>
          </a:bodyPr>
          <a:lstStyle>
            <a:lvl1pPr lvl="0" algn="ctr" rtl="0">
              <a:spcBef>
                <a:spcPts val="0"/>
              </a:spcBef>
              <a:spcAft>
                <a:spcPts val="0"/>
              </a:spcAft>
              <a:buClr>
                <a:srgbClr val="5B666F"/>
              </a:buClr>
              <a:buSzPts val="1000"/>
              <a:buNone/>
              <a:defRPr sz="1000">
                <a:solidFill>
                  <a:srgbClr val="5B666F"/>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nb-NO"/>
              <a:t>Klikk for å redigere undertittelstil i malen</a:t>
            </a:r>
            <a:endParaRPr/>
          </a:p>
        </p:txBody>
      </p:sp>
      <p:pic>
        <p:nvPicPr>
          <p:cNvPr id="7" name="Google Shape;69;p11">
            <a:extLst>
              <a:ext uri="{FF2B5EF4-FFF2-40B4-BE49-F238E27FC236}">
                <a16:creationId xmlns:a16="http://schemas.microsoft.com/office/drawing/2014/main" id="{CE7BB66A-566E-F649-BB77-2F40262A1C23}"/>
              </a:ext>
            </a:extLst>
          </p:cNvPr>
          <p:cNvPicPr preferRelativeResize="0"/>
          <p:nvPr userDrawn="1"/>
        </p:nvPicPr>
        <p:blipFill rotWithShape="1">
          <a:blip r:embed="rId2">
            <a:alphaModFix/>
          </a:blip>
          <a:srcRect/>
          <a:stretch/>
        </p:blipFill>
        <p:spPr>
          <a:xfrm>
            <a:off x="1119004" y="1792900"/>
            <a:ext cx="2286000" cy="2743201"/>
          </a:xfrm>
          <a:prstGeom prst="rect">
            <a:avLst/>
          </a:prstGeom>
          <a:noFill/>
          <a:ln>
            <a:noFill/>
          </a:ln>
        </p:spPr>
      </p:pic>
      <p:pic>
        <p:nvPicPr>
          <p:cNvPr id="8" name="Google Shape;70;p11">
            <a:extLst>
              <a:ext uri="{FF2B5EF4-FFF2-40B4-BE49-F238E27FC236}">
                <a16:creationId xmlns:a16="http://schemas.microsoft.com/office/drawing/2014/main" id="{232C7360-934F-8C4A-A020-1B4A58D444D7}"/>
              </a:ext>
            </a:extLst>
          </p:cNvPr>
          <p:cNvPicPr preferRelativeResize="0"/>
          <p:nvPr userDrawn="1"/>
        </p:nvPicPr>
        <p:blipFill rotWithShape="1">
          <a:blip r:embed="rId3">
            <a:alphaModFix/>
          </a:blip>
          <a:srcRect/>
          <a:stretch/>
        </p:blipFill>
        <p:spPr>
          <a:xfrm>
            <a:off x="5733717" y="1792900"/>
            <a:ext cx="2286000" cy="2743201"/>
          </a:xfrm>
          <a:prstGeom prst="rect">
            <a:avLst/>
          </a:prstGeom>
          <a:noFill/>
          <a:ln>
            <a:noFill/>
          </a:ln>
        </p:spPr>
      </p:pic>
      <p:pic>
        <p:nvPicPr>
          <p:cNvPr id="9" name="Google Shape;71;p11">
            <a:extLst>
              <a:ext uri="{FF2B5EF4-FFF2-40B4-BE49-F238E27FC236}">
                <a16:creationId xmlns:a16="http://schemas.microsoft.com/office/drawing/2014/main" id="{6E5C47BE-F87B-4B4D-8DDC-64EE6B6255AE}"/>
              </a:ext>
            </a:extLst>
          </p:cNvPr>
          <p:cNvPicPr preferRelativeResize="0"/>
          <p:nvPr userDrawn="1"/>
        </p:nvPicPr>
        <p:blipFill rotWithShape="1">
          <a:blip r:embed="rId4">
            <a:alphaModFix/>
          </a:blip>
          <a:srcRect/>
          <a:stretch/>
        </p:blipFill>
        <p:spPr>
          <a:xfrm>
            <a:off x="3426360" y="1792900"/>
            <a:ext cx="2286000" cy="2743201"/>
          </a:xfrm>
          <a:prstGeom prst="rect">
            <a:avLst/>
          </a:prstGeom>
          <a:noFill/>
          <a:ln>
            <a:noFill/>
          </a:ln>
        </p:spPr>
      </p:pic>
      <p:sp>
        <p:nvSpPr>
          <p:cNvPr id="10" name="Google Shape;72;p11">
            <a:extLst>
              <a:ext uri="{FF2B5EF4-FFF2-40B4-BE49-F238E27FC236}">
                <a16:creationId xmlns:a16="http://schemas.microsoft.com/office/drawing/2014/main" id="{4A93ED0B-D981-AB4A-886A-F568B5845CA1}"/>
              </a:ext>
            </a:extLst>
          </p:cNvPr>
          <p:cNvSpPr txBox="1">
            <a:spLocks/>
          </p:cNvSpPr>
          <p:nvPr userDrawn="1"/>
        </p:nvSpPr>
        <p:spPr>
          <a:xfrm>
            <a:off x="1249500" y="1893175"/>
            <a:ext cx="2044500" cy="2499000"/>
          </a:xfrm>
          <a:prstGeom prst="rect">
            <a:avLst/>
          </a:prstGeom>
          <a:noFill/>
          <a:ln>
            <a:noFill/>
          </a:ln>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L="457200" marR="0" lvl="0" indent="-342900" algn="ctr" rtl="0" eaLnBrk="1" hangingPunct="1">
              <a:lnSpc>
                <a:spcPct val="115000"/>
              </a:lnSpc>
              <a:spcBef>
                <a:spcPts val="0"/>
              </a:spcBef>
              <a:spcAft>
                <a:spcPts val="0"/>
              </a:spcAft>
              <a:buClr>
                <a:schemeClr val="lt1"/>
              </a:buClr>
              <a:buSzPts val="1400"/>
              <a:buFont typeface="Open Sans SemiBold"/>
              <a:buNone/>
              <a:defRPr sz="1400" b="0" i="0" u="none" strike="noStrike" cap="none">
                <a:solidFill>
                  <a:schemeClr val="lt1"/>
                </a:solidFill>
                <a:latin typeface="Open Sans SemiBold"/>
                <a:ea typeface="Open Sans SemiBold"/>
                <a:cs typeface="Open Sans SemiBold"/>
                <a:sym typeface="Open Sans SemiBold"/>
              </a:defRPr>
            </a:lvl1pPr>
            <a:lvl2pPr marL="914400" marR="0" lvl="1" indent="-317500" algn="ctr" rtl="0" eaLnBrk="1" hangingPunct="1">
              <a:lnSpc>
                <a:spcPct val="115000"/>
              </a:lnSpc>
              <a:spcBef>
                <a:spcPts val="0"/>
              </a:spcBef>
              <a:spcAft>
                <a:spcPts val="0"/>
              </a:spcAft>
              <a:buClr>
                <a:schemeClr val="lt1"/>
              </a:buClr>
              <a:buSzPts val="1400"/>
              <a:buFont typeface="Open Sans SemiBold"/>
              <a:buNone/>
              <a:defRPr sz="1400" b="0" i="0" u="none" strike="noStrike" cap="none">
                <a:solidFill>
                  <a:schemeClr val="lt1"/>
                </a:solidFill>
                <a:latin typeface="Open Sans SemiBold"/>
                <a:ea typeface="Open Sans SemiBold"/>
                <a:cs typeface="Open Sans SemiBold"/>
                <a:sym typeface="Open Sans SemiBold"/>
              </a:defRPr>
            </a:lvl2pPr>
            <a:lvl3pPr marL="1371600" marR="0" lvl="2" indent="-317500" algn="ctr" rtl="0" eaLnBrk="1" hangingPunct="1">
              <a:lnSpc>
                <a:spcPct val="115000"/>
              </a:lnSpc>
              <a:spcBef>
                <a:spcPts val="0"/>
              </a:spcBef>
              <a:spcAft>
                <a:spcPts val="0"/>
              </a:spcAft>
              <a:buClr>
                <a:schemeClr val="lt1"/>
              </a:buClr>
              <a:buSzPts val="1400"/>
              <a:buFont typeface="Open Sans SemiBold"/>
              <a:buNone/>
              <a:defRPr sz="1400" b="0" i="0" u="none" strike="noStrike" cap="none">
                <a:solidFill>
                  <a:schemeClr val="lt1"/>
                </a:solidFill>
                <a:latin typeface="Open Sans SemiBold"/>
                <a:ea typeface="Open Sans SemiBold"/>
                <a:cs typeface="Open Sans SemiBold"/>
                <a:sym typeface="Open Sans SemiBold"/>
              </a:defRPr>
            </a:lvl3pPr>
            <a:lvl4pPr marL="1828800" marR="0" lvl="3" indent="-317500" algn="ctr" rtl="0" eaLnBrk="1" hangingPunct="1">
              <a:lnSpc>
                <a:spcPct val="115000"/>
              </a:lnSpc>
              <a:spcBef>
                <a:spcPts val="0"/>
              </a:spcBef>
              <a:spcAft>
                <a:spcPts val="0"/>
              </a:spcAft>
              <a:buClr>
                <a:schemeClr val="lt1"/>
              </a:buClr>
              <a:buSzPts val="1400"/>
              <a:buFont typeface="Open Sans SemiBold"/>
              <a:buNone/>
              <a:defRPr sz="1400" b="0" i="0" u="none" strike="noStrike" cap="none">
                <a:solidFill>
                  <a:schemeClr val="lt1"/>
                </a:solidFill>
                <a:latin typeface="Open Sans SemiBold"/>
                <a:ea typeface="Open Sans SemiBold"/>
                <a:cs typeface="Open Sans SemiBold"/>
                <a:sym typeface="Open Sans SemiBold"/>
              </a:defRPr>
            </a:lvl4pPr>
            <a:lvl5pPr marL="2286000" marR="0" lvl="4" indent="-317500" algn="ctr" rtl="0" eaLnBrk="1" hangingPunct="1">
              <a:lnSpc>
                <a:spcPct val="115000"/>
              </a:lnSpc>
              <a:spcBef>
                <a:spcPts val="0"/>
              </a:spcBef>
              <a:spcAft>
                <a:spcPts val="0"/>
              </a:spcAft>
              <a:buClr>
                <a:schemeClr val="lt1"/>
              </a:buClr>
              <a:buSzPts val="1400"/>
              <a:buFont typeface="Open Sans SemiBold"/>
              <a:buNone/>
              <a:defRPr sz="1400" b="0" i="0" u="none" strike="noStrike" cap="none">
                <a:solidFill>
                  <a:schemeClr val="lt1"/>
                </a:solidFill>
                <a:latin typeface="Open Sans SemiBold"/>
                <a:ea typeface="Open Sans SemiBold"/>
                <a:cs typeface="Open Sans SemiBold"/>
                <a:sym typeface="Open Sans SemiBold"/>
              </a:defRPr>
            </a:lvl5pPr>
            <a:lvl6pPr marL="2743200" marR="0" lvl="5" indent="-317500" algn="ctr" rtl="0" eaLnBrk="1" hangingPunct="1">
              <a:lnSpc>
                <a:spcPct val="115000"/>
              </a:lnSpc>
              <a:spcBef>
                <a:spcPts val="0"/>
              </a:spcBef>
              <a:spcAft>
                <a:spcPts val="0"/>
              </a:spcAft>
              <a:buClr>
                <a:schemeClr val="lt1"/>
              </a:buClr>
              <a:buSzPts val="1400"/>
              <a:buFont typeface="Open Sans SemiBold"/>
              <a:buNone/>
              <a:defRPr sz="1400" b="0" i="0" u="none" strike="noStrike" cap="none">
                <a:solidFill>
                  <a:schemeClr val="lt1"/>
                </a:solidFill>
                <a:latin typeface="Open Sans SemiBold"/>
                <a:ea typeface="Open Sans SemiBold"/>
                <a:cs typeface="Open Sans SemiBold"/>
                <a:sym typeface="Open Sans SemiBold"/>
              </a:defRPr>
            </a:lvl6pPr>
            <a:lvl7pPr marL="3200400" marR="0" lvl="6" indent="-317500" algn="ctr" rtl="0" eaLnBrk="1" hangingPunct="1">
              <a:lnSpc>
                <a:spcPct val="115000"/>
              </a:lnSpc>
              <a:spcBef>
                <a:spcPts val="0"/>
              </a:spcBef>
              <a:spcAft>
                <a:spcPts val="0"/>
              </a:spcAft>
              <a:buClr>
                <a:schemeClr val="lt1"/>
              </a:buClr>
              <a:buSzPts val="1400"/>
              <a:buFont typeface="Open Sans SemiBold"/>
              <a:buNone/>
              <a:defRPr sz="1400" b="0" i="0" u="none" strike="noStrike" cap="none">
                <a:solidFill>
                  <a:schemeClr val="lt1"/>
                </a:solidFill>
                <a:latin typeface="Open Sans SemiBold"/>
                <a:ea typeface="Open Sans SemiBold"/>
                <a:cs typeface="Open Sans SemiBold"/>
                <a:sym typeface="Open Sans SemiBold"/>
              </a:defRPr>
            </a:lvl7pPr>
            <a:lvl8pPr marL="3657600" marR="0" lvl="7" indent="-317500" algn="ctr" rtl="0" eaLnBrk="1" hangingPunct="1">
              <a:lnSpc>
                <a:spcPct val="115000"/>
              </a:lnSpc>
              <a:spcBef>
                <a:spcPts val="0"/>
              </a:spcBef>
              <a:spcAft>
                <a:spcPts val="0"/>
              </a:spcAft>
              <a:buClr>
                <a:schemeClr val="lt1"/>
              </a:buClr>
              <a:buSzPts val="1400"/>
              <a:buFont typeface="Open Sans SemiBold"/>
              <a:buNone/>
              <a:defRPr sz="1400" b="0" i="0" u="none" strike="noStrike" cap="none">
                <a:solidFill>
                  <a:schemeClr val="lt1"/>
                </a:solidFill>
                <a:latin typeface="Open Sans SemiBold"/>
                <a:ea typeface="Open Sans SemiBold"/>
                <a:cs typeface="Open Sans SemiBold"/>
                <a:sym typeface="Open Sans SemiBold"/>
              </a:defRPr>
            </a:lvl8pPr>
            <a:lvl9pPr marL="4114800" marR="0" lvl="8" indent="-317500" algn="ctr" rtl="0" eaLnBrk="1" hangingPunct="1">
              <a:lnSpc>
                <a:spcPct val="115000"/>
              </a:lnSpc>
              <a:spcBef>
                <a:spcPts val="0"/>
              </a:spcBef>
              <a:spcAft>
                <a:spcPts val="0"/>
              </a:spcAft>
              <a:buClr>
                <a:schemeClr val="lt1"/>
              </a:buClr>
              <a:buSzPts val="1400"/>
              <a:buFont typeface="Open Sans SemiBold"/>
              <a:buNone/>
              <a:defRPr sz="1400" b="0" i="0" u="none" strike="noStrike" cap="none">
                <a:solidFill>
                  <a:schemeClr val="lt1"/>
                </a:solidFill>
                <a:latin typeface="Open Sans SemiBold"/>
                <a:ea typeface="Open Sans SemiBold"/>
                <a:cs typeface="Open Sans SemiBold"/>
                <a:sym typeface="Open Sans SemiBold"/>
              </a:defRPr>
            </a:lvl9pPr>
          </a:lstStyle>
          <a:p>
            <a:pPr marL="4763" indent="0">
              <a:tabLst/>
            </a:pPr>
            <a:endParaRPr lang="nb-NO"/>
          </a:p>
        </p:txBody>
      </p:sp>
      <p:sp>
        <p:nvSpPr>
          <p:cNvPr id="11" name="Google Shape;73;p11">
            <a:extLst>
              <a:ext uri="{FF2B5EF4-FFF2-40B4-BE49-F238E27FC236}">
                <a16:creationId xmlns:a16="http://schemas.microsoft.com/office/drawing/2014/main" id="{5116060E-969C-9A49-9506-A58C88B09AE0}"/>
              </a:ext>
            </a:extLst>
          </p:cNvPr>
          <p:cNvSpPr txBox="1">
            <a:spLocks/>
          </p:cNvSpPr>
          <p:nvPr userDrawn="1"/>
        </p:nvSpPr>
        <p:spPr>
          <a:xfrm>
            <a:off x="3547113" y="1893175"/>
            <a:ext cx="2044500" cy="2499000"/>
          </a:xfrm>
          <a:prstGeom prst="rect">
            <a:avLst/>
          </a:prstGeom>
          <a:noFill/>
          <a:ln>
            <a:noFill/>
          </a:ln>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L="457200" marR="0" lvl="0" indent="-342900" algn="ctr" rtl="0" eaLnBrk="1" hangingPunct="1">
              <a:lnSpc>
                <a:spcPct val="115000"/>
              </a:lnSpc>
              <a:spcBef>
                <a:spcPts val="0"/>
              </a:spcBef>
              <a:spcAft>
                <a:spcPts val="0"/>
              </a:spcAft>
              <a:buClr>
                <a:schemeClr val="lt1"/>
              </a:buClr>
              <a:buSzPts val="1400"/>
              <a:buFont typeface="Open Sans SemiBold"/>
              <a:buNone/>
              <a:defRPr sz="1400" b="0" i="0" u="none" strike="noStrike" cap="none">
                <a:solidFill>
                  <a:schemeClr val="lt1"/>
                </a:solidFill>
                <a:latin typeface="Open Sans SemiBold"/>
                <a:ea typeface="Open Sans SemiBold"/>
                <a:cs typeface="Open Sans SemiBold"/>
                <a:sym typeface="Open Sans SemiBold"/>
              </a:defRPr>
            </a:lvl1pPr>
            <a:lvl2pPr marL="914400" marR="0" lvl="1" indent="-317500" algn="ctr" rtl="0" eaLnBrk="1" hangingPunct="1">
              <a:lnSpc>
                <a:spcPct val="115000"/>
              </a:lnSpc>
              <a:spcBef>
                <a:spcPts val="0"/>
              </a:spcBef>
              <a:spcAft>
                <a:spcPts val="0"/>
              </a:spcAft>
              <a:buClr>
                <a:schemeClr val="lt1"/>
              </a:buClr>
              <a:buSzPts val="1400"/>
              <a:buFont typeface="Open Sans SemiBold"/>
              <a:buNone/>
              <a:defRPr sz="1400" b="0" i="0" u="none" strike="noStrike" cap="none">
                <a:solidFill>
                  <a:schemeClr val="lt1"/>
                </a:solidFill>
                <a:latin typeface="Open Sans SemiBold"/>
                <a:ea typeface="Open Sans SemiBold"/>
                <a:cs typeface="Open Sans SemiBold"/>
                <a:sym typeface="Open Sans SemiBold"/>
              </a:defRPr>
            </a:lvl2pPr>
            <a:lvl3pPr marL="1371600" marR="0" lvl="2" indent="-317500" algn="ctr" rtl="0" eaLnBrk="1" hangingPunct="1">
              <a:lnSpc>
                <a:spcPct val="115000"/>
              </a:lnSpc>
              <a:spcBef>
                <a:spcPts val="0"/>
              </a:spcBef>
              <a:spcAft>
                <a:spcPts val="0"/>
              </a:spcAft>
              <a:buClr>
                <a:schemeClr val="lt1"/>
              </a:buClr>
              <a:buSzPts val="1400"/>
              <a:buFont typeface="Open Sans SemiBold"/>
              <a:buNone/>
              <a:defRPr sz="1400" b="0" i="0" u="none" strike="noStrike" cap="none">
                <a:solidFill>
                  <a:schemeClr val="lt1"/>
                </a:solidFill>
                <a:latin typeface="Open Sans SemiBold"/>
                <a:ea typeface="Open Sans SemiBold"/>
                <a:cs typeface="Open Sans SemiBold"/>
                <a:sym typeface="Open Sans SemiBold"/>
              </a:defRPr>
            </a:lvl3pPr>
            <a:lvl4pPr marL="1828800" marR="0" lvl="3" indent="-317500" algn="ctr" rtl="0" eaLnBrk="1" hangingPunct="1">
              <a:lnSpc>
                <a:spcPct val="115000"/>
              </a:lnSpc>
              <a:spcBef>
                <a:spcPts val="0"/>
              </a:spcBef>
              <a:spcAft>
                <a:spcPts val="0"/>
              </a:spcAft>
              <a:buClr>
                <a:schemeClr val="lt1"/>
              </a:buClr>
              <a:buSzPts val="1400"/>
              <a:buFont typeface="Open Sans SemiBold"/>
              <a:buNone/>
              <a:defRPr sz="1400" b="0" i="0" u="none" strike="noStrike" cap="none">
                <a:solidFill>
                  <a:schemeClr val="lt1"/>
                </a:solidFill>
                <a:latin typeface="Open Sans SemiBold"/>
                <a:ea typeface="Open Sans SemiBold"/>
                <a:cs typeface="Open Sans SemiBold"/>
                <a:sym typeface="Open Sans SemiBold"/>
              </a:defRPr>
            </a:lvl4pPr>
            <a:lvl5pPr marL="2286000" marR="0" lvl="4" indent="-317500" algn="ctr" rtl="0" eaLnBrk="1" hangingPunct="1">
              <a:lnSpc>
                <a:spcPct val="115000"/>
              </a:lnSpc>
              <a:spcBef>
                <a:spcPts val="0"/>
              </a:spcBef>
              <a:spcAft>
                <a:spcPts val="0"/>
              </a:spcAft>
              <a:buClr>
                <a:schemeClr val="lt1"/>
              </a:buClr>
              <a:buSzPts val="1400"/>
              <a:buFont typeface="Open Sans SemiBold"/>
              <a:buNone/>
              <a:defRPr sz="1400" b="0" i="0" u="none" strike="noStrike" cap="none">
                <a:solidFill>
                  <a:schemeClr val="lt1"/>
                </a:solidFill>
                <a:latin typeface="Open Sans SemiBold"/>
                <a:ea typeface="Open Sans SemiBold"/>
                <a:cs typeface="Open Sans SemiBold"/>
                <a:sym typeface="Open Sans SemiBold"/>
              </a:defRPr>
            </a:lvl5pPr>
            <a:lvl6pPr marL="2743200" marR="0" lvl="5" indent="-317500" algn="ctr" rtl="0" eaLnBrk="1" hangingPunct="1">
              <a:lnSpc>
                <a:spcPct val="115000"/>
              </a:lnSpc>
              <a:spcBef>
                <a:spcPts val="0"/>
              </a:spcBef>
              <a:spcAft>
                <a:spcPts val="0"/>
              </a:spcAft>
              <a:buClr>
                <a:schemeClr val="lt1"/>
              </a:buClr>
              <a:buSzPts val="1400"/>
              <a:buFont typeface="Open Sans SemiBold"/>
              <a:buNone/>
              <a:defRPr sz="1400" b="0" i="0" u="none" strike="noStrike" cap="none">
                <a:solidFill>
                  <a:schemeClr val="lt1"/>
                </a:solidFill>
                <a:latin typeface="Open Sans SemiBold"/>
                <a:ea typeface="Open Sans SemiBold"/>
                <a:cs typeface="Open Sans SemiBold"/>
                <a:sym typeface="Open Sans SemiBold"/>
              </a:defRPr>
            </a:lvl6pPr>
            <a:lvl7pPr marL="3200400" marR="0" lvl="6" indent="-317500" algn="ctr" rtl="0" eaLnBrk="1" hangingPunct="1">
              <a:lnSpc>
                <a:spcPct val="115000"/>
              </a:lnSpc>
              <a:spcBef>
                <a:spcPts val="0"/>
              </a:spcBef>
              <a:spcAft>
                <a:spcPts val="0"/>
              </a:spcAft>
              <a:buClr>
                <a:schemeClr val="lt1"/>
              </a:buClr>
              <a:buSzPts val="1400"/>
              <a:buFont typeface="Open Sans SemiBold"/>
              <a:buNone/>
              <a:defRPr sz="1400" b="0" i="0" u="none" strike="noStrike" cap="none">
                <a:solidFill>
                  <a:schemeClr val="lt1"/>
                </a:solidFill>
                <a:latin typeface="Open Sans SemiBold"/>
                <a:ea typeface="Open Sans SemiBold"/>
                <a:cs typeface="Open Sans SemiBold"/>
                <a:sym typeface="Open Sans SemiBold"/>
              </a:defRPr>
            </a:lvl7pPr>
            <a:lvl8pPr marL="3657600" marR="0" lvl="7" indent="-317500" algn="ctr" rtl="0" eaLnBrk="1" hangingPunct="1">
              <a:lnSpc>
                <a:spcPct val="115000"/>
              </a:lnSpc>
              <a:spcBef>
                <a:spcPts val="0"/>
              </a:spcBef>
              <a:spcAft>
                <a:spcPts val="0"/>
              </a:spcAft>
              <a:buClr>
                <a:schemeClr val="lt1"/>
              </a:buClr>
              <a:buSzPts val="1400"/>
              <a:buFont typeface="Open Sans SemiBold"/>
              <a:buNone/>
              <a:defRPr sz="1400" b="0" i="0" u="none" strike="noStrike" cap="none">
                <a:solidFill>
                  <a:schemeClr val="lt1"/>
                </a:solidFill>
                <a:latin typeface="Open Sans SemiBold"/>
                <a:ea typeface="Open Sans SemiBold"/>
                <a:cs typeface="Open Sans SemiBold"/>
                <a:sym typeface="Open Sans SemiBold"/>
              </a:defRPr>
            </a:lvl8pPr>
            <a:lvl9pPr marL="4114800" marR="0" lvl="8" indent="-317500" algn="ctr" rtl="0" eaLnBrk="1" hangingPunct="1">
              <a:lnSpc>
                <a:spcPct val="115000"/>
              </a:lnSpc>
              <a:spcBef>
                <a:spcPts val="0"/>
              </a:spcBef>
              <a:spcAft>
                <a:spcPts val="0"/>
              </a:spcAft>
              <a:buClr>
                <a:schemeClr val="lt1"/>
              </a:buClr>
              <a:buSzPts val="1400"/>
              <a:buFont typeface="Open Sans SemiBold"/>
              <a:buNone/>
              <a:defRPr sz="1400" b="0" i="0" u="none" strike="noStrike" cap="none">
                <a:solidFill>
                  <a:schemeClr val="lt1"/>
                </a:solidFill>
                <a:latin typeface="Open Sans SemiBold"/>
                <a:ea typeface="Open Sans SemiBold"/>
                <a:cs typeface="Open Sans SemiBold"/>
                <a:sym typeface="Open Sans SemiBold"/>
              </a:defRPr>
            </a:lvl9pPr>
          </a:lstStyle>
          <a:p>
            <a:pPr marL="4763" indent="-4763">
              <a:tabLst/>
            </a:pPr>
            <a:endParaRPr lang="nb-NO"/>
          </a:p>
        </p:txBody>
      </p:sp>
      <p:sp>
        <p:nvSpPr>
          <p:cNvPr id="12" name="Google Shape;74;p11">
            <a:extLst>
              <a:ext uri="{FF2B5EF4-FFF2-40B4-BE49-F238E27FC236}">
                <a16:creationId xmlns:a16="http://schemas.microsoft.com/office/drawing/2014/main" id="{A0864765-224B-414B-B2EE-BBA5B05A267C}"/>
              </a:ext>
            </a:extLst>
          </p:cNvPr>
          <p:cNvSpPr txBox="1">
            <a:spLocks/>
          </p:cNvSpPr>
          <p:nvPr userDrawn="1"/>
        </p:nvSpPr>
        <p:spPr>
          <a:xfrm>
            <a:off x="5855800" y="1893175"/>
            <a:ext cx="2044500" cy="2499000"/>
          </a:xfrm>
          <a:prstGeom prst="rect">
            <a:avLst/>
          </a:prstGeom>
          <a:noFill/>
          <a:ln>
            <a:noFill/>
          </a:ln>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L="457200" marR="0" lvl="0" indent="-342900" algn="ctr" rtl="0" eaLnBrk="1" hangingPunct="1">
              <a:lnSpc>
                <a:spcPct val="115000"/>
              </a:lnSpc>
              <a:spcBef>
                <a:spcPts val="0"/>
              </a:spcBef>
              <a:spcAft>
                <a:spcPts val="0"/>
              </a:spcAft>
              <a:buClr>
                <a:schemeClr val="lt1"/>
              </a:buClr>
              <a:buSzPts val="1400"/>
              <a:buFont typeface="Open Sans SemiBold"/>
              <a:buNone/>
              <a:defRPr sz="1400" b="0" i="0" u="none" strike="noStrike" cap="none">
                <a:solidFill>
                  <a:schemeClr val="lt1"/>
                </a:solidFill>
                <a:latin typeface="Open Sans SemiBold"/>
                <a:ea typeface="Open Sans SemiBold"/>
                <a:cs typeface="Open Sans SemiBold"/>
                <a:sym typeface="Open Sans SemiBold"/>
              </a:defRPr>
            </a:lvl1pPr>
            <a:lvl2pPr marL="914400" marR="0" lvl="1" indent="-317500" algn="ctr" rtl="0" eaLnBrk="1" hangingPunct="1">
              <a:lnSpc>
                <a:spcPct val="115000"/>
              </a:lnSpc>
              <a:spcBef>
                <a:spcPts val="0"/>
              </a:spcBef>
              <a:spcAft>
                <a:spcPts val="0"/>
              </a:spcAft>
              <a:buClr>
                <a:schemeClr val="lt1"/>
              </a:buClr>
              <a:buSzPts val="1400"/>
              <a:buFont typeface="Open Sans SemiBold"/>
              <a:buNone/>
              <a:defRPr sz="1400" b="0" i="0" u="none" strike="noStrike" cap="none">
                <a:solidFill>
                  <a:schemeClr val="lt1"/>
                </a:solidFill>
                <a:latin typeface="Open Sans SemiBold"/>
                <a:ea typeface="Open Sans SemiBold"/>
                <a:cs typeface="Open Sans SemiBold"/>
                <a:sym typeface="Open Sans SemiBold"/>
              </a:defRPr>
            </a:lvl2pPr>
            <a:lvl3pPr marL="1371600" marR="0" lvl="2" indent="-317500" algn="ctr" rtl="0" eaLnBrk="1" hangingPunct="1">
              <a:lnSpc>
                <a:spcPct val="115000"/>
              </a:lnSpc>
              <a:spcBef>
                <a:spcPts val="0"/>
              </a:spcBef>
              <a:spcAft>
                <a:spcPts val="0"/>
              </a:spcAft>
              <a:buClr>
                <a:schemeClr val="lt1"/>
              </a:buClr>
              <a:buSzPts val="1400"/>
              <a:buFont typeface="Open Sans SemiBold"/>
              <a:buNone/>
              <a:defRPr sz="1400" b="0" i="0" u="none" strike="noStrike" cap="none">
                <a:solidFill>
                  <a:schemeClr val="lt1"/>
                </a:solidFill>
                <a:latin typeface="Open Sans SemiBold"/>
                <a:ea typeface="Open Sans SemiBold"/>
                <a:cs typeface="Open Sans SemiBold"/>
                <a:sym typeface="Open Sans SemiBold"/>
              </a:defRPr>
            </a:lvl3pPr>
            <a:lvl4pPr marL="1828800" marR="0" lvl="3" indent="-317500" algn="ctr" rtl="0" eaLnBrk="1" hangingPunct="1">
              <a:lnSpc>
                <a:spcPct val="115000"/>
              </a:lnSpc>
              <a:spcBef>
                <a:spcPts val="0"/>
              </a:spcBef>
              <a:spcAft>
                <a:spcPts val="0"/>
              </a:spcAft>
              <a:buClr>
                <a:schemeClr val="lt1"/>
              </a:buClr>
              <a:buSzPts val="1400"/>
              <a:buFont typeface="Open Sans SemiBold"/>
              <a:buNone/>
              <a:defRPr sz="1400" b="0" i="0" u="none" strike="noStrike" cap="none">
                <a:solidFill>
                  <a:schemeClr val="lt1"/>
                </a:solidFill>
                <a:latin typeface="Open Sans SemiBold"/>
                <a:ea typeface="Open Sans SemiBold"/>
                <a:cs typeface="Open Sans SemiBold"/>
                <a:sym typeface="Open Sans SemiBold"/>
              </a:defRPr>
            </a:lvl4pPr>
            <a:lvl5pPr marL="2286000" marR="0" lvl="4" indent="-317500" algn="ctr" rtl="0" eaLnBrk="1" hangingPunct="1">
              <a:lnSpc>
                <a:spcPct val="115000"/>
              </a:lnSpc>
              <a:spcBef>
                <a:spcPts val="0"/>
              </a:spcBef>
              <a:spcAft>
                <a:spcPts val="0"/>
              </a:spcAft>
              <a:buClr>
                <a:schemeClr val="lt1"/>
              </a:buClr>
              <a:buSzPts val="1400"/>
              <a:buFont typeface="Open Sans SemiBold"/>
              <a:buNone/>
              <a:defRPr sz="1400" b="0" i="0" u="none" strike="noStrike" cap="none">
                <a:solidFill>
                  <a:schemeClr val="lt1"/>
                </a:solidFill>
                <a:latin typeface="Open Sans SemiBold"/>
                <a:ea typeface="Open Sans SemiBold"/>
                <a:cs typeface="Open Sans SemiBold"/>
                <a:sym typeface="Open Sans SemiBold"/>
              </a:defRPr>
            </a:lvl5pPr>
            <a:lvl6pPr marL="2743200" marR="0" lvl="5" indent="-317500" algn="ctr" rtl="0" eaLnBrk="1" hangingPunct="1">
              <a:lnSpc>
                <a:spcPct val="115000"/>
              </a:lnSpc>
              <a:spcBef>
                <a:spcPts val="0"/>
              </a:spcBef>
              <a:spcAft>
                <a:spcPts val="0"/>
              </a:spcAft>
              <a:buClr>
                <a:schemeClr val="lt1"/>
              </a:buClr>
              <a:buSzPts val="1400"/>
              <a:buFont typeface="Open Sans SemiBold"/>
              <a:buNone/>
              <a:defRPr sz="1400" b="0" i="0" u="none" strike="noStrike" cap="none">
                <a:solidFill>
                  <a:schemeClr val="lt1"/>
                </a:solidFill>
                <a:latin typeface="Open Sans SemiBold"/>
                <a:ea typeface="Open Sans SemiBold"/>
                <a:cs typeface="Open Sans SemiBold"/>
                <a:sym typeface="Open Sans SemiBold"/>
              </a:defRPr>
            </a:lvl6pPr>
            <a:lvl7pPr marL="3200400" marR="0" lvl="6" indent="-317500" algn="ctr" rtl="0" eaLnBrk="1" hangingPunct="1">
              <a:lnSpc>
                <a:spcPct val="115000"/>
              </a:lnSpc>
              <a:spcBef>
                <a:spcPts val="0"/>
              </a:spcBef>
              <a:spcAft>
                <a:spcPts val="0"/>
              </a:spcAft>
              <a:buClr>
                <a:schemeClr val="lt1"/>
              </a:buClr>
              <a:buSzPts val="1400"/>
              <a:buFont typeface="Open Sans SemiBold"/>
              <a:buNone/>
              <a:defRPr sz="1400" b="0" i="0" u="none" strike="noStrike" cap="none">
                <a:solidFill>
                  <a:schemeClr val="lt1"/>
                </a:solidFill>
                <a:latin typeface="Open Sans SemiBold"/>
                <a:ea typeface="Open Sans SemiBold"/>
                <a:cs typeface="Open Sans SemiBold"/>
                <a:sym typeface="Open Sans SemiBold"/>
              </a:defRPr>
            </a:lvl7pPr>
            <a:lvl8pPr marL="3657600" marR="0" lvl="7" indent="-317500" algn="ctr" rtl="0" eaLnBrk="1" hangingPunct="1">
              <a:lnSpc>
                <a:spcPct val="115000"/>
              </a:lnSpc>
              <a:spcBef>
                <a:spcPts val="0"/>
              </a:spcBef>
              <a:spcAft>
                <a:spcPts val="0"/>
              </a:spcAft>
              <a:buClr>
                <a:schemeClr val="lt1"/>
              </a:buClr>
              <a:buSzPts val="1400"/>
              <a:buFont typeface="Open Sans SemiBold"/>
              <a:buNone/>
              <a:defRPr sz="1400" b="0" i="0" u="none" strike="noStrike" cap="none">
                <a:solidFill>
                  <a:schemeClr val="lt1"/>
                </a:solidFill>
                <a:latin typeface="Open Sans SemiBold"/>
                <a:ea typeface="Open Sans SemiBold"/>
                <a:cs typeface="Open Sans SemiBold"/>
                <a:sym typeface="Open Sans SemiBold"/>
              </a:defRPr>
            </a:lvl8pPr>
            <a:lvl9pPr marL="4114800" marR="0" lvl="8" indent="-317500" algn="ctr" rtl="0" eaLnBrk="1" hangingPunct="1">
              <a:lnSpc>
                <a:spcPct val="115000"/>
              </a:lnSpc>
              <a:spcBef>
                <a:spcPts val="0"/>
              </a:spcBef>
              <a:spcAft>
                <a:spcPts val="0"/>
              </a:spcAft>
              <a:buClr>
                <a:schemeClr val="lt1"/>
              </a:buClr>
              <a:buSzPts val="1400"/>
              <a:buFont typeface="Open Sans SemiBold"/>
              <a:buNone/>
              <a:defRPr sz="1400" b="0" i="0" u="none" strike="noStrike" cap="none">
                <a:solidFill>
                  <a:schemeClr val="lt1"/>
                </a:solidFill>
                <a:latin typeface="Open Sans SemiBold"/>
                <a:ea typeface="Open Sans SemiBold"/>
                <a:cs typeface="Open Sans SemiBold"/>
                <a:sym typeface="Open Sans SemiBold"/>
              </a:defRPr>
            </a:lvl9pPr>
          </a:lstStyle>
          <a:p>
            <a:pPr marL="4763" indent="-4763">
              <a:tabLst/>
            </a:pPr>
            <a:endParaRPr lang="nb-NO"/>
          </a:p>
        </p:txBody>
      </p:sp>
    </p:spTree>
    <p:extLst>
      <p:ext uri="{BB962C8B-B14F-4D97-AF65-F5344CB8AC3E}">
        <p14:creationId xmlns:p14="http://schemas.microsoft.com/office/powerpoint/2010/main" val="3163708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32000" y="445025"/>
            <a:ext cx="8280000" cy="5748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Font typeface="Titillium Web"/>
              <a:buNone/>
              <a:defRPr sz="2800" b="1">
                <a:solidFill>
                  <a:schemeClr val="dk1"/>
                </a:solidFill>
                <a:latin typeface="Titillium Web"/>
                <a:ea typeface="Titillium Web"/>
                <a:cs typeface="Titillium Web"/>
                <a:sym typeface="Titillium Web"/>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no"/>
              <a:t>‹#›</a:t>
            </a:fld>
            <a:endParaRPr/>
          </a:p>
        </p:txBody>
      </p:sp>
    </p:spTree>
  </p:cSld>
  <p:clrMap bg1="lt1" tx1="dk1" bg2="dk2" tx2="lt2" accent1="accent1" accent2="accent2" accent3="accent3" accent4="accent4" accent5="accent5" accent6="accent6" hlink="hlink" folHlink="folHlink"/>
  <p:sldLayoutIdLst>
    <p:sldLayoutId id="2147483682" r:id="rId1"/>
    <p:sldLayoutId id="2147483681" r:id="rId2"/>
    <p:sldLayoutId id="2147483680" r:id="rId3"/>
    <p:sldLayoutId id="2147483679" r:id="rId4"/>
    <p:sldLayoutId id="2147483677" r:id="rId5"/>
    <p:sldLayoutId id="2147483678" r:id="rId6"/>
    <p:sldLayoutId id="2147483689" r:id="rId7"/>
    <p:sldLayoutId id="2147483690" r:id="rId8"/>
    <p:sldLayoutId id="2147483683" r:id="rId9"/>
    <p:sldLayoutId id="2147483684" r:id="rId10"/>
    <p:sldLayoutId id="2147483676" r:id="rId11"/>
    <p:sldLayoutId id="2147483672" r:id="rId12"/>
    <p:sldLayoutId id="2147483671" r:id="rId13"/>
    <p:sldLayoutId id="2147483685" r:id="rId14"/>
    <p:sldLayoutId id="2147483686" r:id="rId15"/>
    <p:sldLayoutId id="2147483688" r:id="rId16"/>
    <p:sldLayoutId id="2147483687" r:id="rId17"/>
    <p:sldLayoutId id="2147483691" r:id="rId18"/>
    <p:sldLayoutId id="2147483692" r:id="rId19"/>
    <p:sldLayoutId id="2147483693" r:id="rId20"/>
    <p:sldLayoutId id="2147483694" r:id="rId21"/>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EA4335"/>
          </p15:clr>
        </p15:guide>
        <p15:guide id="2" pos="2880">
          <p15:clr>
            <a:srgbClr val="EA4335"/>
          </p15:clr>
        </p15:guide>
        <p15:guide id="3" pos="272">
          <p15:clr>
            <a:srgbClr val="EA4335"/>
          </p15:clr>
        </p15:guide>
        <p15:guide id="4" pos="5488">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sv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12.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1D8C99-2021-4197-8456-6405DC5A4B92}"/>
              </a:ext>
            </a:extLst>
          </p:cNvPr>
          <p:cNvSpPr>
            <a:spLocks noGrp="1"/>
          </p:cNvSpPr>
          <p:nvPr>
            <p:ph type="ctrTitle"/>
          </p:nvPr>
        </p:nvSpPr>
        <p:spPr/>
        <p:txBody>
          <a:bodyPr>
            <a:normAutofit fontScale="90000"/>
          </a:bodyPr>
          <a:lstStyle/>
          <a:p>
            <a:r>
              <a:rPr lang="nb-NO" dirty="0"/>
              <a:t>Dette er modul 4</a:t>
            </a:r>
            <a:br>
              <a:rPr lang="nb-NO" dirty="0"/>
            </a:br>
            <a:r>
              <a:rPr lang="nb-NO" sz="4000" dirty="0"/>
              <a:t>Informasjon og verktøykasse</a:t>
            </a:r>
            <a:endParaRPr lang="nb-NO" dirty="0"/>
          </a:p>
        </p:txBody>
      </p:sp>
      <p:sp>
        <p:nvSpPr>
          <p:cNvPr id="5" name="Subtitle 4">
            <a:extLst>
              <a:ext uri="{FF2B5EF4-FFF2-40B4-BE49-F238E27FC236}">
                <a16:creationId xmlns:a16="http://schemas.microsoft.com/office/drawing/2014/main" id="{8892BEF8-B465-402B-945B-1CDA28BE570E}"/>
              </a:ext>
            </a:extLst>
          </p:cNvPr>
          <p:cNvSpPr>
            <a:spLocks noGrp="1"/>
          </p:cNvSpPr>
          <p:nvPr>
            <p:ph type="subTitle" idx="1"/>
          </p:nvPr>
        </p:nvSpPr>
        <p:spPr/>
        <p:txBody>
          <a:bodyPr>
            <a:normAutofit/>
          </a:bodyPr>
          <a:lstStyle/>
          <a:p>
            <a:r>
              <a:rPr lang="nb-NO" dirty="0"/>
              <a:t>Kurs i rolleforståelse og partssamarbeid </a:t>
            </a:r>
          </a:p>
          <a:p>
            <a:r>
              <a:rPr lang="nb-NO" dirty="0"/>
              <a:t>for sykehjem og barnehager</a:t>
            </a:r>
          </a:p>
        </p:txBody>
      </p:sp>
    </p:spTree>
    <p:extLst>
      <p:ext uri="{BB962C8B-B14F-4D97-AF65-F5344CB8AC3E}">
        <p14:creationId xmlns:p14="http://schemas.microsoft.com/office/powerpoint/2010/main" val="3652023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861ABD-ACE6-41AF-A4AD-4F1ED3AEC1F6}"/>
              </a:ext>
            </a:extLst>
          </p:cNvPr>
          <p:cNvSpPr>
            <a:spLocks noGrp="1"/>
          </p:cNvSpPr>
          <p:nvPr>
            <p:ph type="title"/>
          </p:nvPr>
        </p:nvSpPr>
        <p:spPr>
          <a:xfrm>
            <a:off x="338850" y="121175"/>
            <a:ext cx="3930300" cy="1265100"/>
          </a:xfrm>
        </p:spPr>
        <p:txBody>
          <a:bodyPr/>
          <a:lstStyle/>
          <a:p>
            <a:r>
              <a:rPr lang="nb-NO" dirty="0"/>
              <a:t>Input til partsarbeidet i modul 4</a:t>
            </a:r>
          </a:p>
        </p:txBody>
      </p:sp>
      <p:sp>
        <p:nvSpPr>
          <p:cNvPr id="5" name="Text Placeholder 4">
            <a:extLst>
              <a:ext uri="{FF2B5EF4-FFF2-40B4-BE49-F238E27FC236}">
                <a16:creationId xmlns:a16="http://schemas.microsoft.com/office/drawing/2014/main" id="{4061FD19-880F-4CCB-A7B7-A30D20035E5E}"/>
              </a:ext>
            </a:extLst>
          </p:cNvPr>
          <p:cNvSpPr>
            <a:spLocks noGrp="1"/>
          </p:cNvSpPr>
          <p:nvPr>
            <p:ph type="body" idx="1"/>
          </p:nvPr>
        </p:nvSpPr>
        <p:spPr>
          <a:xfrm>
            <a:off x="300484" y="2082801"/>
            <a:ext cx="4126736" cy="584199"/>
          </a:xfrm>
        </p:spPr>
        <p:txBody>
          <a:bodyPr>
            <a:noAutofit/>
          </a:bodyPr>
          <a:lstStyle/>
          <a:p>
            <a:r>
              <a:rPr lang="nb-NO" b="1" dirty="0">
                <a:solidFill>
                  <a:schemeClr val="bg2"/>
                </a:solidFill>
                <a:latin typeface="Open Sans" panose="020B0604020202020204" charset="0"/>
                <a:ea typeface="Open Sans" panose="020B0604020202020204" charset="0"/>
                <a:cs typeface="Open Sans" panose="020B0604020202020204" charset="0"/>
              </a:rPr>
              <a:t>Dette møtet har dere parter sammen med hjelperen som fasilitator. Husk å ta notater for felles bruk i etterfølgende økter. </a:t>
            </a:r>
            <a:endParaRPr lang="nb-NO" dirty="0">
              <a:solidFill>
                <a:schemeClr val="bg2"/>
              </a:solidFill>
              <a:latin typeface="Open Sans" panose="020B0604020202020204" charset="0"/>
              <a:ea typeface="Open Sans" panose="020B0604020202020204" charset="0"/>
              <a:cs typeface="Open Sans" panose="020B0604020202020204" charset="0"/>
            </a:endParaRPr>
          </a:p>
        </p:txBody>
      </p:sp>
      <p:sp>
        <p:nvSpPr>
          <p:cNvPr id="6" name="Rectangle 5">
            <a:extLst>
              <a:ext uri="{FF2B5EF4-FFF2-40B4-BE49-F238E27FC236}">
                <a16:creationId xmlns:a16="http://schemas.microsoft.com/office/drawing/2014/main" id="{1A59CA97-63BA-4D2F-8DE4-F3CF84A2C17B}"/>
              </a:ext>
            </a:extLst>
          </p:cNvPr>
          <p:cNvSpPr/>
          <p:nvPr/>
        </p:nvSpPr>
        <p:spPr>
          <a:xfrm>
            <a:off x="338850" y="2818838"/>
            <a:ext cx="4088370" cy="2092881"/>
          </a:xfrm>
          <a:prstGeom prst="rect">
            <a:avLst/>
          </a:prstGeom>
        </p:spPr>
        <p:txBody>
          <a:bodyPr wrap="square">
            <a:spAutoFit/>
          </a:bodyPr>
          <a:lstStyle/>
          <a:p>
            <a:r>
              <a:rPr lang="nb-NO" sz="1000" b="1">
                <a:solidFill>
                  <a:schemeClr val="bg2"/>
                </a:solidFill>
                <a:latin typeface="Open Sans" panose="020B0604020202020204" charset="0"/>
                <a:ea typeface="Open Sans" panose="020B0604020202020204" charset="0"/>
                <a:cs typeface="Open Sans" panose="020B0604020202020204" charset="0"/>
              </a:rPr>
              <a:t>Input til modul 4:</a:t>
            </a:r>
          </a:p>
          <a:p>
            <a:pPr marL="228600" indent="-228600">
              <a:buAutoNum type="arabicParenR"/>
            </a:pPr>
            <a:r>
              <a:rPr lang="nb-NO" sz="1000">
                <a:solidFill>
                  <a:schemeClr val="bg2"/>
                </a:solidFill>
                <a:latin typeface="Open Sans" panose="020B0604020202020204" charset="0"/>
                <a:ea typeface="Open Sans" panose="020B0604020202020204" charset="0"/>
                <a:cs typeface="Open Sans" panose="020B0604020202020204" charset="0"/>
              </a:rPr>
              <a:t>Dere har bestemt dere for hva dere ønsker å jobbe med. Dere har enten definert det som et problem, en utfordring, eller en egenskap/faktor dere skulle ønske dere hadde mer av, og ønsker derfor å styrke denne. </a:t>
            </a:r>
          </a:p>
          <a:p>
            <a:pPr marL="228600" indent="-228600">
              <a:buAutoNum type="arabicParenR"/>
            </a:pPr>
            <a:r>
              <a:rPr lang="nb-NO" sz="1000">
                <a:solidFill>
                  <a:schemeClr val="bg2"/>
                </a:solidFill>
                <a:latin typeface="Open Sans" panose="020B0604020202020204" charset="0"/>
                <a:ea typeface="Open Sans" panose="020B0604020202020204" charset="0"/>
                <a:cs typeface="Open Sans" panose="020B0604020202020204" charset="0"/>
              </a:rPr>
              <a:t>Dere har en god oversikt over årsakssammenhenger og har funnet rotårsaken til hvorfor dere er svake på denne faktoren eller har dette problemet på arbeidsplassen. </a:t>
            </a:r>
          </a:p>
          <a:p>
            <a:pPr marL="228600" indent="-228600">
              <a:buAutoNum type="arabicParenR"/>
            </a:pPr>
            <a:r>
              <a:rPr lang="nb-NO" sz="1000">
                <a:solidFill>
                  <a:schemeClr val="bg2"/>
                </a:solidFill>
                <a:latin typeface="Open Sans" panose="020B0604020202020204" charset="0"/>
                <a:ea typeface="Open Sans" panose="020B0604020202020204" charset="0"/>
                <a:cs typeface="Open Sans" panose="020B0604020202020204" charset="0"/>
              </a:rPr>
              <a:t>Dere har forankret dette sammen med de andre på arbeidsplassen så de er enige med dere om årsakssammenhenger og rotårsaken</a:t>
            </a:r>
          </a:p>
          <a:p>
            <a:pPr marL="228600" indent="-228600">
              <a:buAutoNum type="arabicParenR"/>
            </a:pPr>
            <a:r>
              <a:rPr lang="nb-NO" sz="1000">
                <a:solidFill>
                  <a:schemeClr val="bg2"/>
                </a:solidFill>
                <a:latin typeface="Open Sans" panose="020B0604020202020204" charset="0"/>
                <a:ea typeface="Open Sans" panose="020B0604020202020204" charset="0"/>
                <a:cs typeface="Open Sans" panose="020B0604020202020204" charset="0"/>
              </a:rPr>
              <a:t>Dere er alle enige om at dette er nødvendig å gjøre noe med.</a:t>
            </a:r>
          </a:p>
          <a:p>
            <a:pPr marL="228600" indent="-228600">
              <a:buAutoNum type="arabicParenR"/>
            </a:pPr>
            <a:r>
              <a:rPr lang="nb-NO" sz="1000">
                <a:solidFill>
                  <a:schemeClr val="bg2"/>
                </a:solidFill>
                <a:latin typeface="Open Sans" panose="020B0604020202020204" charset="0"/>
                <a:ea typeface="Open Sans" panose="020B0604020202020204" charset="0"/>
                <a:cs typeface="Open Sans" panose="020B0604020202020204" charset="0"/>
              </a:rPr>
              <a:t>Resultat fra gruppeoppgave 3 i modul 3.</a:t>
            </a:r>
          </a:p>
        </p:txBody>
      </p:sp>
      <p:sp>
        <p:nvSpPr>
          <p:cNvPr id="3" name="Plassholder for bilde 2">
            <a:extLst>
              <a:ext uri="{FF2B5EF4-FFF2-40B4-BE49-F238E27FC236}">
                <a16:creationId xmlns:a16="http://schemas.microsoft.com/office/drawing/2014/main" id="{93A3BBC2-A054-416B-AA1C-9704A2FFEDA2}"/>
              </a:ext>
            </a:extLst>
          </p:cNvPr>
          <p:cNvSpPr>
            <a:spLocks noGrp="1"/>
          </p:cNvSpPr>
          <p:nvPr>
            <p:ph type="pic" sz="quarter" idx="11"/>
          </p:nvPr>
        </p:nvSpPr>
        <p:spPr/>
      </p:sp>
    </p:spTree>
    <p:extLst>
      <p:ext uri="{BB962C8B-B14F-4D97-AF65-F5344CB8AC3E}">
        <p14:creationId xmlns:p14="http://schemas.microsoft.com/office/powerpoint/2010/main" val="4092313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0BA63-1CF0-45E2-9ECD-265772395939}"/>
              </a:ext>
            </a:extLst>
          </p:cNvPr>
          <p:cNvSpPr>
            <a:spLocks noGrp="1"/>
          </p:cNvSpPr>
          <p:nvPr>
            <p:ph type="title"/>
          </p:nvPr>
        </p:nvSpPr>
        <p:spPr/>
        <p:txBody>
          <a:bodyPr/>
          <a:lstStyle/>
          <a:p>
            <a:r>
              <a:rPr lang="nb-NO"/>
              <a:t>Hvordan måle at man  lykkes? </a:t>
            </a:r>
          </a:p>
        </p:txBody>
      </p:sp>
      <p:sp>
        <p:nvSpPr>
          <p:cNvPr id="6" name="Text Placeholder 5">
            <a:extLst>
              <a:ext uri="{FF2B5EF4-FFF2-40B4-BE49-F238E27FC236}">
                <a16:creationId xmlns:a16="http://schemas.microsoft.com/office/drawing/2014/main" id="{4F17B87D-D230-497B-AFBF-927D2BEBD995}"/>
              </a:ext>
            </a:extLst>
          </p:cNvPr>
          <p:cNvSpPr>
            <a:spLocks noGrp="1"/>
          </p:cNvSpPr>
          <p:nvPr>
            <p:ph type="body" idx="1"/>
          </p:nvPr>
        </p:nvSpPr>
        <p:spPr/>
        <p:txBody>
          <a:bodyPr>
            <a:normAutofit fontScale="92500"/>
          </a:bodyPr>
          <a:lstStyle/>
          <a:p>
            <a:r>
              <a:rPr lang="nb-NO"/>
              <a:t>Når dere skrev </a:t>
            </a:r>
            <a:r>
              <a:rPr lang="nb-NO" b="1"/>
              <a:t>Resultatet</a:t>
            </a:r>
            <a:r>
              <a:rPr lang="nb-NO"/>
              <a:t>, skrev dere «Når jeg oppnår målet vil jeg se at ….» </a:t>
            </a:r>
          </a:p>
          <a:p>
            <a:endParaRPr lang="nb-NO"/>
          </a:p>
          <a:p>
            <a:r>
              <a:rPr lang="nb-NO" b="1"/>
              <a:t>Ikke så  målbart:</a:t>
            </a:r>
            <a:r>
              <a:rPr lang="nb-NO"/>
              <a:t> En målformulering om «mer overskudd i arbeidet» er vanskelig å bevise. </a:t>
            </a:r>
          </a:p>
          <a:p>
            <a:endParaRPr lang="nb-NO"/>
          </a:p>
          <a:p>
            <a:r>
              <a:rPr lang="nb-NO"/>
              <a:t>Se etter ting som er målbare eller tellbare. Noe du får mer eller mindre av i f.eks. </a:t>
            </a:r>
            <a:r>
              <a:rPr lang="nb-NO" u="sng"/>
              <a:t>tid </a:t>
            </a:r>
            <a:r>
              <a:rPr lang="nb-NO"/>
              <a:t>eller </a:t>
            </a:r>
            <a:r>
              <a:rPr lang="nb-NO" u="sng"/>
              <a:t>antall</a:t>
            </a:r>
            <a:r>
              <a:rPr lang="nb-NO"/>
              <a:t>. Bestem dere for hvordan dere skal måle endringen. </a:t>
            </a:r>
          </a:p>
          <a:p>
            <a:pPr>
              <a:lnSpc>
                <a:spcPct val="114999"/>
              </a:lnSpc>
            </a:pPr>
            <a:endParaRPr lang="nb-NO"/>
          </a:p>
          <a:p>
            <a:r>
              <a:rPr lang="nb-NO" b="1"/>
              <a:t>Dette er målbart: </a:t>
            </a:r>
            <a:r>
              <a:rPr lang="nb-NO"/>
              <a:t>«Jeg får mer </a:t>
            </a:r>
            <a:r>
              <a:rPr lang="nb-NO" u="sng"/>
              <a:t>tid</a:t>
            </a:r>
            <a:r>
              <a:rPr lang="nb-NO"/>
              <a:t> til egne oppgaver». Tid er målbart.  Da kan du se utvikling fra hvor lite tid du har i dag og hvor mye mer tid  skal få av endringen. Du kan også bestemme en eller flere konkrete oppgaver / aktiviteter som du vil utføre i kraft av at du får mer tid, </a:t>
            </a:r>
            <a:r>
              <a:rPr lang="nb-NO" err="1"/>
              <a:t>f.eks</a:t>
            </a:r>
            <a:r>
              <a:rPr lang="nb-NO"/>
              <a:t>:  Jeg får 15  minutter hver  dag  til  fokusert samtale med pasient / barn.</a:t>
            </a:r>
          </a:p>
          <a:p>
            <a:endParaRPr lang="nb-NO"/>
          </a:p>
        </p:txBody>
      </p:sp>
    </p:spTree>
    <p:extLst>
      <p:ext uri="{BB962C8B-B14F-4D97-AF65-F5344CB8AC3E}">
        <p14:creationId xmlns:p14="http://schemas.microsoft.com/office/powerpoint/2010/main" val="1249007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0BA63-1CF0-45E2-9ECD-265772395939}"/>
              </a:ext>
            </a:extLst>
          </p:cNvPr>
          <p:cNvSpPr>
            <a:spLocks noGrp="1"/>
          </p:cNvSpPr>
          <p:nvPr>
            <p:ph type="title"/>
          </p:nvPr>
        </p:nvSpPr>
        <p:spPr/>
        <p:txBody>
          <a:bodyPr/>
          <a:lstStyle/>
          <a:p>
            <a:r>
              <a:rPr lang="nb-NO"/>
              <a:t>Hva kan man få ut av HR data?</a:t>
            </a:r>
          </a:p>
        </p:txBody>
      </p:sp>
      <p:sp>
        <p:nvSpPr>
          <p:cNvPr id="5" name="Title 4">
            <a:extLst>
              <a:ext uri="{FF2B5EF4-FFF2-40B4-BE49-F238E27FC236}">
                <a16:creationId xmlns:a16="http://schemas.microsoft.com/office/drawing/2014/main" id="{C4292091-3A20-47DD-BFE9-7771BED6F184}"/>
              </a:ext>
            </a:extLst>
          </p:cNvPr>
          <p:cNvSpPr>
            <a:spLocks noGrp="1"/>
          </p:cNvSpPr>
          <p:nvPr>
            <p:ph type="title" idx="4"/>
          </p:nvPr>
        </p:nvSpPr>
        <p:spPr/>
        <p:txBody>
          <a:bodyPr/>
          <a:lstStyle/>
          <a:p>
            <a:r>
              <a:rPr lang="nb-NO"/>
              <a:t>Eksempler</a:t>
            </a:r>
          </a:p>
        </p:txBody>
      </p:sp>
      <p:sp>
        <p:nvSpPr>
          <p:cNvPr id="6" name="Text Placeholder 5">
            <a:extLst>
              <a:ext uri="{FF2B5EF4-FFF2-40B4-BE49-F238E27FC236}">
                <a16:creationId xmlns:a16="http://schemas.microsoft.com/office/drawing/2014/main" id="{4F17B87D-D230-497B-AFBF-927D2BEBD995}"/>
              </a:ext>
            </a:extLst>
          </p:cNvPr>
          <p:cNvSpPr>
            <a:spLocks noGrp="1"/>
          </p:cNvSpPr>
          <p:nvPr>
            <p:ph type="body" idx="10"/>
          </p:nvPr>
        </p:nvSpPr>
        <p:spPr/>
        <p:txBody>
          <a:bodyPr>
            <a:normAutofit/>
          </a:bodyPr>
          <a:lstStyle/>
          <a:p>
            <a:r>
              <a:rPr lang="nb-NO"/>
              <a:t>Hva kan dere få ut av tilgjengelig HR- data? Få tilgang til eller be om en rapport / utskrift om hva som gjelder for deres arbeidsplass. </a:t>
            </a:r>
          </a:p>
          <a:p>
            <a:endParaRPr lang="nb-NO"/>
          </a:p>
          <a:p>
            <a:r>
              <a:rPr lang="nb-NO"/>
              <a:t>Kan trivsel måles? </a:t>
            </a:r>
          </a:p>
          <a:p>
            <a:endParaRPr lang="nb-NO"/>
          </a:p>
          <a:p>
            <a:r>
              <a:rPr lang="nb-NO"/>
              <a:t>Mer eller mindre bruk av vikarer kan måles. Men da må det måles opp mot at vikarbruken gikk ned grunnet deres tiltak, og ikke at den gikk ned grunnet budsjettkutt i kommunen. </a:t>
            </a:r>
          </a:p>
          <a:p>
            <a:endParaRPr lang="nb-NO"/>
          </a:p>
          <a:p>
            <a:endParaRPr lang="nb-NO"/>
          </a:p>
        </p:txBody>
      </p:sp>
      <p:sp>
        <p:nvSpPr>
          <p:cNvPr id="3" name="Text Placeholder 2">
            <a:extLst>
              <a:ext uri="{FF2B5EF4-FFF2-40B4-BE49-F238E27FC236}">
                <a16:creationId xmlns:a16="http://schemas.microsoft.com/office/drawing/2014/main" id="{2A04F4A7-31DF-4E0A-AEEE-B61492E5F77D}"/>
              </a:ext>
            </a:extLst>
          </p:cNvPr>
          <p:cNvSpPr>
            <a:spLocks noGrp="1"/>
          </p:cNvSpPr>
          <p:nvPr>
            <p:ph type="body" idx="1"/>
          </p:nvPr>
        </p:nvSpPr>
        <p:spPr/>
        <p:txBody>
          <a:bodyPr>
            <a:normAutofit/>
          </a:bodyPr>
          <a:lstStyle/>
          <a:p>
            <a:pPr fontAlgn="ctr"/>
            <a:r>
              <a:rPr lang="nb-NO"/>
              <a:t>Finnes data som sier noe om: </a:t>
            </a:r>
          </a:p>
          <a:p>
            <a:pPr marL="171450" indent="-171450" fontAlgn="ctr">
              <a:buFont typeface="Arial" panose="020B0604020202020204" pitchFamily="34" charset="0"/>
              <a:buChar char="•"/>
            </a:pPr>
            <a:r>
              <a:rPr lang="nb-NO"/>
              <a:t>Hva vet vi om arbeidsmiljø hos oss?</a:t>
            </a:r>
          </a:p>
          <a:p>
            <a:pPr marL="171450" indent="-171450" fontAlgn="ctr">
              <a:buFont typeface="Arial" panose="020B0604020202020204" pitchFamily="34" charset="0"/>
              <a:buChar char="•"/>
            </a:pPr>
            <a:r>
              <a:rPr lang="nb-NO"/>
              <a:t>Hva vet vi om sykefravær?</a:t>
            </a:r>
          </a:p>
          <a:p>
            <a:pPr marL="171450" indent="-171450" fontAlgn="ctr">
              <a:buFont typeface="Arial" panose="020B0604020202020204" pitchFamily="34" charset="0"/>
              <a:buChar char="•"/>
            </a:pPr>
            <a:r>
              <a:rPr lang="nb-NO"/>
              <a:t>Hva er de ansatte opptatt av?</a:t>
            </a:r>
          </a:p>
          <a:p>
            <a:pPr marL="171450" indent="-171450" fontAlgn="ctr">
              <a:buFont typeface="Arial" panose="020B0604020202020204" pitchFamily="34" charset="0"/>
              <a:buChar char="•"/>
            </a:pPr>
            <a:r>
              <a:rPr lang="nb-NO"/>
              <a:t>Hva må vi jobbe bedre med for å ha lavt sykefravær og godt arbeidsmiljø? </a:t>
            </a:r>
          </a:p>
          <a:p>
            <a:pPr fontAlgn="ctr"/>
            <a:endParaRPr lang="nb-NO"/>
          </a:p>
          <a:p>
            <a:pPr fontAlgn="ctr"/>
            <a:r>
              <a:rPr lang="nb-NO"/>
              <a:t>Jobbe forebyggende og ikke slukke branner </a:t>
            </a:r>
          </a:p>
          <a:p>
            <a:pPr fontAlgn="ctr"/>
            <a:endParaRPr lang="nb-NO"/>
          </a:p>
          <a:p>
            <a:endParaRPr lang="nb-NO"/>
          </a:p>
          <a:p>
            <a:endParaRPr lang="nb-NO"/>
          </a:p>
        </p:txBody>
      </p:sp>
    </p:spTree>
    <p:extLst>
      <p:ext uri="{BB962C8B-B14F-4D97-AF65-F5344CB8AC3E}">
        <p14:creationId xmlns:p14="http://schemas.microsoft.com/office/powerpoint/2010/main" val="1190989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17EE9-4BC4-4D61-863D-B56F3FE8FECE}"/>
              </a:ext>
            </a:extLst>
          </p:cNvPr>
          <p:cNvSpPr>
            <a:spLocks noGrp="1"/>
          </p:cNvSpPr>
          <p:nvPr>
            <p:ph type="title"/>
          </p:nvPr>
        </p:nvSpPr>
        <p:spPr/>
        <p:txBody>
          <a:bodyPr/>
          <a:lstStyle/>
          <a:p>
            <a:r>
              <a:rPr lang="nb-NO"/>
              <a:t>Veiledning til hjelper</a:t>
            </a:r>
          </a:p>
        </p:txBody>
      </p:sp>
      <p:sp>
        <p:nvSpPr>
          <p:cNvPr id="3" name="Text Placeholder 2">
            <a:extLst>
              <a:ext uri="{FF2B5EF4-FFF2-40B4-BE49-F238E27FC236}">
                <a16:creationId xmlns:a16="http://schemas.microsoft.com/office/drawing/2014/main" id="{19C0C15E-8802-4E50-AB79-0E89048D6CF8}"/>
              </a:ext>
            </a:extLst>
          </p:cNvPr>
          <p:cNvSpPr>
            <a:spLocks noGrp="1"/>
          </p:cNvSpPr>
          <p:nvPr>
            <p:ph type="body" idx="1"/>
          </p:nvPr>
        </p:nvSpPr>
        <p:spPr/>
        <p:txBody>
          <a:bodyPr/>
          <a:lstStyle/>
          <a:p>
            <a:r>
              <a:rPr lang="nb-NO" dirty="0"/>
              <a:t>Vi ønsker deres erfaring på hvordan gjennomføring av møtet med personalet og modul 4 fungerte. Både oppsider og nedsider. Fungerte gruppeoppgavene. Fikk dere til en god prosess med å reflektere sammen? Hvordan var det å holde seg til tema? </a:t>
            </a:r>
          </a:p>
          <a:p>
            <a:endParaRPr lang="nb-NO" dirty="0"/>
          </a:p>
          <a:p>
            <a:r>
              <a:rPr lang="nb-NO" dirty="0"/>
              <a:t>Ta kontakt hvis du lurer på noe.</a:t>
            </a:r>
          </a:p>
        </p:txBody>
      </p:sp>
      <p:sp>
        <p:nvSpPr>
          <p:cNvPr id="5" name="Plassholder for bilde 4">
            <a:extLst>
              <a:ext uri="{FF2B5EF4-FFF2-40B4-BE49-F238E27FC236}">
                <a16:creationId xmlns:a16="http://schemas.microsoft.com/office/drawing/2014/main" id="{A40E17D2-10B9-40A2-A772-508FE08BD095}"/>
              </a:ext>
            </a:extLst>
          </p:cNvPr>
          <p:cNvSpPr>
            <a:spLocks noGrp="1"/>
          </p:cNvSpPr>
          <p:nvPr>
            <p:ph type="pic" sz="quarter" idx="11"/>
          </p:nvPr>
        </p:nvSpPr>
        <p:spPr/>
      </p:sp>
    </p:spTree>
    <p:extLst>
      <p:ext uri="{BB962C8B-B14F-4D97-AF65-F5344CB8AC3E}">
        <p14:creationId xmlns:p14="http://schemas.microsoft.com/office/powerpoint/2010/main" val="1549879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6F9FC-629A-4235-80F5-7775F75A14A8}"/>
              </a:ext>
            </a:extLst>
          </p:cNvPr>
          <p:cNvSpPr>
            <a:spLocks noGrp="1"/>
          </p:cNvSpPr>
          <p:nvPr>
            <p:ph type="title"/>
          </p:nvPr>
        </p:nvSpPr>
        <p:spPr/>
        <p:txBody>
          <a:bodyPr/>
          <a:lstStyle/>
          <a:p>
            <a:r>
              <a:rPr lang="nb-NO"/>
              <a:t>Modul 4 slutt</a:t>
            </a:r>
          </a:p>
        </p:txBody>
      </p:sp>
      <p:sp>
        <p:nvSpPr>
          <p:cNvPr id="3" name="Text Placeholder 2">
            <a:extLst>
              <a:ext uri="{FF2B5EF4-FFF2-40B4-BE49-F238E27FC236}">
                <a16:creationId xmlns:a16="http://schemas.microsoft.com/office/drawing/2014/main" id="{7702D81E-6625-426F-BBAF-6FF552502C3D}"/>
              </a:ext>
            </a:extLst>
          </p:cNvPr>
          <p:cNvSpPr>
            <a:spLocks noGrp="1"/>
          </p:cNvSpPr>
          <p:nvPr>
            <p:ph type="body" idx="1"/>
          </p:nvPr>
        </p:nvSpPr>
        <p:spPr/>
        <p:txBody>
          <a:bodyPr/>
          <a:lstStyle/>
          <a:p>
            <a:r>
              <a:rPr lang="nb-NO"/>
              <a:t>Hva skal dere ta med dere til modul 5 og 6?</a:t>
            </a:r>
          </a:p>
        </p:txBody>
      </p:sp>
      <p:sp>
        <p:nvSpPr>
          <p:cNvPr id="5" name="Plassholder for bilde 4">
            <a:extLst>
              <a:ext uri="{FF2B5EF4-FFF2-40B4-BE49-F238E27FC236}">
                <a16:creationId xmlns:a16="http://schemas.microsoft.com/office/drawing/2014/main" id="{6C78A1B3-DB0B-4D47-88EA-FE3564003EC7}"/>
              </a:ext>
            </a:extLst>
          </p:cNvPr>
          <p:cNvSpPr>
            <a:spLocks noGrp="1"/>
          </p:cNvSpPr>
          <p:nvPr>
            <p:ph type="pic" sz="quarter" idx="11"/>
          </p:nvPr>
        </p:nvSpPr>
        <p:spPr/>
      </p:sp>
    </p:spTree>
    <p:extLst>
      <p:ext uri="{BB962C8B-B14F-4D97-AF65-F5344CB8AC3E}">
        <p14:creationId xmlns:p14="http://schemas.microsoft.com/office/powerpoint/2010/main" val="1356589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phic 56" descr="Group brainstorm">
            <a:extLst>
              <a:ext uri="{FF2B5EF4-FFF2-40B4-BE49-F238E27FC236}">
                <a16:creationId xmlns:a16="http://schemas.microsoft.com/office/drawing/2014/main" id="{EA28A8B8-A8F4-47EC-B1FA-B45E6F272D5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72646" y="1218330"/>
            <a:ext cx="783552" cy="617586"/>
          </a:xfrm>
          <a:prstGeom prst="rect">
            <a:avLst/>
          </a:prstGeom>
        </p:spPr>
      </p:pic>
      <p:sp>
        <p:nvSpPr>
          <p:cNvPr id="49" name="Rectangle 48">
            <a:extLst>
              <a:ext uri="{FF2B5EF4-FFF2-40B4-BE49-F238E27FC236}">
                <a16:creationId xmlns:a16="http://schemas.microsoft.com/office/drawing/2014/main" id="{BFE2EB2F-9B0B-40A2-BBD3-4E67E9AF6B69}"/>
              </a:ext>
            </a:extLst>
          </p:cNvPr>
          <p:cNvSpPr/>
          <p:nvPr/>
        </p:nvSpPr>
        <p:spPr>
          <a:xfrm>
            <a:off x="208373" y="873901"/>
            <a:ext cx="1620000" cy="361998"/>
          </a:xfrm>
          <a:prstGeom prst="rect">
            <a:avLst/>
          </a:prstGeom>
          <a:solidFill>
            <a:srgbClr val="D4E5E6"/>
          </a:solidFill>
          <a:ln>
            <a:noFill/>
          </a:ln>
        </p:spPr>
        <p:style>
          <a:lnRef idx="2">
            <a:schemeClr val="accent1">
              <a:shade val="50000"/>
            </a:schemeClr>
          </a:lnRef>
          <a:fillRef idx="1">
            <a:schemeClr val="accent1"/>
          </a:fillRef>
          <a:effectRef idx="0">
            <a:schemeClr val="accent1"/>
          </a:effectRef>
          <a:fontRef idx="minor">
            <a:schemeClr val="lt1"/>
          </a:fontRef>
        </p:style>
        <p:txBody>
          <a:bodyPr lIns="44371" tIns="44371" rIns="44371" bIns="44371" rtlCol="0" anchor="ctr"/>
          <a:lstStyle/>
          <a:p>
            <a:pPr algn="ctr"/>
            <a:r>
              <a:rPr lang="nb-NO" sz="1219" b="1">
                <a:solidFill>
                  <a:schemeClr val="tx1"/>
                </a:solidFill>
              </a:rPr>
              <a:t>Modul 1</a:t>
            </a:r>
            <a:endParaRPr lang="nb-NO" sz="600" b="1">
              <a:solidFill>
                <a:schemeClr val="tx1"/>
              </a:solidFill>
            </a:endParaRPr>
          </a:p>
        </p:txBody>
      </p:sp>
      <p:sp>
        <p:nvSpPr>
          <p:cNvPr id="56" name="Rectangle 55">
            <a:extLst>
              <a:ext uri="{FF2B5EF4-FFF2-40B4-BE49-F238E27FC236}">
                <a16:creationId xmlns:a16="http://schemas.microsoft.com/office/drawing/2014/main" id="{15BFACB9-EC6E-4782-9234-EEC3576AFB20}"/>
              </a:ext>
            </a:extLst>
          </p:cNvPr>
          <p:cNvSpPr/>
          <p:nvPr/>
        </p:nvSpPr>
        <p:spPr>
          <a:xfrm>
            <a:off x="2096408" y="873901"/>
            <a:ext cx="1170000" cy="361998"/>
          </a:xfrm>
          <a:prstGeom prst="rect">
            <a:avLst/>
          </a:prstGeom>
          <a:solidFill>
            <a:srgbClr val="2C7B81"/>
          </a:solidFill>
          <a:ln>
            <a:noFill/>
          </a:ln>
        </p:spPr>
        <p:style>
          <a:lnRef idx="2">
            <a:schemeClr val="accent1">
              <a:shade val="50000"/>
            </a:schemeClr>
          </a:lnRef>
          <a:fillRef idx="1">
            <a:schemeClr val="accent1"/>
          </a:fillRef>
          <a:effectRef idx="0">
            <a:schemeClr val="accent1"/>
          </a:effectRef>
          <a:fontRef idx="minor">
            <a:schemeClr val="lt1"/>
          </a:fontRef>
        </p:style>
        <p:txBody>
          <a:bodyPr lIns="44371" tIns="44371" rIns="44371" bIns="44371" rtlCol="0" anchor="ctr"/>
          <a:lstStyle/>
          <a:p>
            <a:pPr algn="ctr"/>
            <a:r>
              <a:rPr lang="nb-NO" sz="1219" b="1">
                <a:solidFill>
                  <a:schemeClr val="bg1"/>
                </a:solidFill>
              </a:rPr>
              <a:t>Modul 2</a:t>
            </a:r>
            <a:endParaRPr lang="nb-NO" sz="600" b="1">
              <a:solidFill>
                <a:schemeClr val="bg1"/>
              </a:solidFill>
            </a:endParaRPr>
          </a:p>
        </p:txBody>
      </p:sp>
      <p:sp>
        <p:nvSpPr>
          <p:cNvPr id="58" name="TextBox 57">
            <a:extLst>
              <a:ext uri="{FF2B5EF4-FFF2-40B4-BE49-F238E27FC236}">
                <a16:creationId xmlns:a16="http://schemas.microsoft.com/office/drawing/2014/main" id="{1D71C49F-86AC-4014-9D56-96ED1622E4BF}"/>
              </a:ext>
            </a:extLst>
          </p:cNvPr>
          <p:cNvSpPr txBox="1"/>
          <p:nvPr/>
        </p:nvSpPr>
        <p:spPr>
          <a:xfrm>
            <a:off x="233015" y="2317509"/>
            <a:ext cx="1725840" cy="1872307"/>
          </a:xfrm>
          <a:prstGeom prst="rect">
            <a:avLst/>
          </a:prstGeom>
          <a:noFill/>
        </p:spPr>
        <p:txBody>
          <a:bodyPr wrap="square" rtlCol="0">
            <a:spAutoFit/>
          </a:bodyPr>
          <a:lstStyle/>
          <a:p>
            <a:pPr marL="171450" indent="-171450">
              <a:spcAft>
                <a:spcPts val="488"/>
              </a:spcAft>
              <a:buFont typeface="Arial" panose="020B0604020202020204" pitchFamily="34" charset="0"/>
              <a:buChar char="•"/>
            </a:pPr>
            <a:r>
              <a:rPr lang="nb-NO" sz="1100">
                <a:latin typeface="Open Sans" panose="020B0604020202020204" charset="0"/>
                <a:cs typeface="Open Sans" panose="020B0604020202020204" charset="0"/>
              </a:rPr>
              <a:t>Rolleforståelse og partssamarbeid </a:t>
            </a:r>
          </a:p>
          <a:p>
            <a:pPr marL="171450" indent="-171450">
              <a:spcAft>
                <a:spcPts val="488"/>
              </a:spcAft>
              <a:buFont typeface="Arial" panose="020B0604020202020204" pitchFamily="34" charset="0"/>
              <a:buChar char="•"/>
            </a:pPr>
            <a:r>
              <a:rPr lang="nb-NO" sz="1100">
                <a:latin typeface="Open Sans" panose="020B0604020202020204" charset="0"/>
                <a:cs typeface="Open Sans" panose="020B0604020202020204" charset="0"/>
              </a:rPr>
              <a:t>Arbeidsmiljøarbeid</a:t>
            </a:r>
          </a:p>
          <a:p>
            <a:pPr marL="171450" indent="-171450">
              <a:spcAft>
                <a:spcPts val="488"/>
              </a:spcAft>
              <a:buFont typeface="Arial" panose="020B0604020202020204" pitchFamily="34" charset="0"/>
              <a:buChar char="•"/>
            </a:pPr>
            <a:r>
              <a:rPr lang="nb-NO" sz="1100">
                <a:latin typeface="Open Sans" panose="020B0604020202020204" charset="0"/>
                <a:cs typeface="Open Sans" panose="020B0604020202020204" charset="0"/>
              </a:rPr>
              <a:t>Hva er et problem og hva er et symptom</a:t>
            </a:r>
          </a:p>
          <a:p>
            <a:pPr marL="171450" indent="-171450">
              <a:spcAft>
                <a:spcPts val="488"/>
              </a:spcAft>
              <a:buFont typeface="Arial" panose="020B0604020202020204" pitchFamily="34" charset="0"/>
              <a:buChar char="•"/>
            </a:pPr>
            <a:r>
              <a:rPr lang="nb-NO" sz="1100">
                <a:latin typeface="Open Sans" panose="020B0604020202020204" charset="0"/>
                <a:cs typeface="Open Sans" panose="020B0604020202020204" charset="0"/>
              </a:rPr>
              <a:t>Hva kan vi gjøre med det?</a:t>
            </a:r>
          </a:p>
          <a:p>
            <a:pPr marL="171450" indent="-171450">
              <a:buFont typeface="Arial" panose="020B0604020202020204" pitchFamily="34" charset="0"/>
              <a:buChar char="•"/>
            </a:pPr>
            <a:endParaRPr lang="nb-NO" sz="1100"/>
          </a:p>
        </p:txBody>
      </p:sp>
      <p:sp>
        <p:nvSpPr>
          <p:cNvPr id="62" name="Rectangle 61">
            <a:extLst>
              <a:ext uri="{FF2B5EF4-FFF2-40B4-BE49-F238E27FC236}">
                <a16:creationId xmlns:a16="http://schemas.microsoft.com/office/drawing/2014/main" id="{256438D1-1771-4437-B59C-DFD839CCC14C}"/>
              </a:ext>
            </a:extLst>
          </p:cNvPr>
          <p:cNvSpPr/>
          <p:nvPr/>
        </p:nvSpPr>
        <p:spPr>
          <a:xfrm>
            <a:off x="3537799" y="873901"/>
            <a:ext cx="1620000" cy="361998"/>
          </a:xfrm>
          <a:prstGeom prst="rect">
            <a:avLst/>
          </a:prstGeom>
          <a:solidFill>
            <a:srgbClr val="D4E5E6"/>
          </a:solidFill>
          <a:ln>
            <a:noFill/>
          </a:ln>
        </p:spPr>
        <p:style>
          <a:lnRef idx="2">
            <a:schemeClr val="accent1">
              <a:shade val="50000"/>
            </a:schemeClr>
          </a:lnRef>
          <a:fillRef idx="1">
            <a:schemeClr val="accent1"/>
          </a:fillRef>
          <a:effectRef idx="0">
            <a:schemeClr val="accent1"/>
          </a:effectRef>
          <a:fontRef idx="minor">
            <a:schemeClr val="lt1"/>
          </a:fontRef>
        </p:style>
        <p:txBody>
          <a:bodyPr lIns="44371" tIns="44371" rIns="44371" bIns="44371" rtlCol="0" anchor="ctr"/>
          <a:lstStyle/>
          <a:p>
            <a:pPr algn="ctr"/>
            <a:r>
              <a:rPr lang="nb-NO" sz="1219" b="1">
                <a:solidFill>
                  <a:schemeClr val="tx1"/>
                </a:solidFill>
              </a:rPr>
              <a:t>Modul 3</a:t>
            </a:r>
            <a:endParaRPr lang="nb-NO" sz="600" b="1">
              <a:solidFill>
                <a:schemeClr val="tx1"/>
              </a:solidFill>
            </a:endParaRPr>
          </a:p>
        </p:txBody>
      </p:sp>
      <p:grpSp>
        <p:nvGrpSpPr>
          <p:cNvPr id="63" name="Group 62">
            <a:extLst>
              <a:ext uri="{FF2B5EF4-FFF2-40B4-BE49-F238E27FC236}">
                <a16:creationId xmlns:a16="http://schemas.microsoft.com/office/drawing/2014/main" id="{B2D0CA91-7021-42D3-9A46-F86D67C5025F}"/>
              </a:ext>
            </a:extLst>
          </p:cNvPr>
          <p:cNvGrpSpPr/>
          <p:nvPr/>
        </p:nvGrpSpPr>
        <p:grpSpPr>
          <a:xfrm>
            <a:off x="487001" y="1273015"/>
            <a:ext cx="1245371" cy="558808"/>
            <a:chOff x="333226" y="2488416"/>
            <a:chExt cx="1028391" cy="407209"/>
          </a:xfrm>
        </p:grpSpPr>
        <p:pic>
          <p:nvPicPr>
            <p:cNvPr id="64" name="Picture 63">
              <a:extLst>
                <a:ext uri="{FF2B5EF4-FFF2-40B4-BE49-F238E27FC236}">
                  <a16:creationId xmlns:a16="http://schemas.microsoft.com/office/drawing/2014/main" id="{F592150C-92C0-458F-8BA5-B45E7C77BB9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9375"/>
            <a:stretch/>
          </p:blipFill>
          <p:spPr>
            <a:xfrm>
              <a:off x="333226" y="2488416"/>
              <a:ext cx="603170" cy="407209"/>
            </a:xfrm>
            <a:prstGeom prst="rect">
              <a:avLst/>
            </a:prstGeom>
          </p:spPr>
        </p:pic>
        <p:pic>
          <p:nvPicPr>
            <p:cNvPr id="65" name="Picture 64">
              <a:extLst>
                <a:ext uri="{FF2B5EF4-FFF2-40B4-BE49-F238E27FC236}">
                  <a16:creationId xmlns:a16="http://schemas.microsoft.com/office/drawing/2014/main" id="{46091DBC-9A12-4091-9DB4-2F2E5C0439E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16704"/>
            <a:stretch/>
          </p:blipFill>
          <p:spPr>
            <a:xfrm>
              <a:off x="903205" y="2499515"/>
              <a:ext cx="458412" cy="319733"/>
            </a:xfrm>
            <a:prstGeom prst="rect">
              <a:avLst/>
            </a:prstGeom>
          </p:spPr>
        </p:pic>
      </p:grpSp>
      <p:grpSp>
        <p:nvGrpSpPr>
          <p:cNvPr id="67" name="Group 66">
            <a:extLst>
              <a:ext uri="{FF2B5EF4-FFF2-40B4-BE49-F238E27FC236}">
                <a16:creationId xmlns:a16="http://schemas.microsoft.com/office/drawing/2014/main" id="{2B152ECA-AA61-4194-B293-402A53D7948C}"/>
              </a:ext>
            </a:extLst>
          </p:cNvPr>
          <p:cNvGrpSpPr/>
          <p:nvPr/>
        </p:nvGrpSpPr>
        <p:grpSpPr>
          <a:xfrm>
            <a:off x="3808592" y="1274213"/>
            <a:ext cx="1170000" cy="500029"/>
            <a:chOff x="333226" y="2488416"/>
            <a:chExt cx="1028391" cy="407209"/>
          </a:xfrm>
        </p:grpSpPr>
        <p:pic>
          <p:nvPicPr>
            <p:cNvPr id="68" name="Picture 67">
              <a:extLst>
                <a:ext uri="{FF2B5EF4-FFF2-40B4-BE49-F238E27FC236}">
                  <a16:creationId xmlns:a16="http://schemas.microsoft.com/office/drawing/2014/main" id="{4660C940-BC57-4B10-9FB8-E329DA7B0B8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9375"/>
            <a:stretch/>
          </p:blipFill>
          <p:spPr>
            <a:xfrm>
              <a:off x="333226" y="2488416"/>
              <a:ext cx="603170" cy="407209"/>
            </a:xfrm>
            <a:prstGeom prst="rect">
              <a:avLst/>
            </a:prstGeom>
          </p:spPr>
        </p:pic>
        <p:pic>
          <p:nvPicPr>
            <p:cNvPr id="69" name="Picture 68">
              <a:extLst>
                <a:ext uri="{FF2B5EF4-FFF2-40B4-BE49-F238E27FC236}">
                  <a16:creationId xmlns:a16="http://schemas.microsoft.com/office/drawing/2014/main" id="{9F2EEBAB-F435-4160-9625-15ADF7F224D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16704"/>
            <a:stretch/>
          </p:blipFill>
          <p:spPr>
            <a:xfrm>
              <a:off x="903205" y="2499515"/>
              <a:ext cx="458412" cy="319733"/>
            </a:xfrm>
            <a:prstGeom prst="rect">
              <a:avLst/>
            </a:prstGeom>
          </p:spPr>
        </p:pic>
      </p:grpSp>
      <p:sp>
        <p:nvSpPr>
          <p:cNvPr id="70" name="TextBox 69">
            <a:extLst>
              <a:ext uri="{FF2B5EF4-FFF2-40B4-BE49-F238E27FC236}">
                <a16:creationId xmlns:a16="http://schemas.microsoft.com/office/drawing/2014/main" id="{623584AB-84A3-4C74-925F-151AF14D63C5}"/>
              </a:ext>
            </a:extLst>
          </p:cNvPr>
          <p:cNvSpPr txBox="1"/>
          <p:nvPr/>
        </p:nvSpPr>
        <p:spPr>
          <a:xfrm>
            <a:off x="3529912" y="2150641"/>
            <a:ext cx="1725840" cy="2274982"/>
          </a:xfrm>
          <a:prstGeom prst="rect">
            <a:avLst/>
          </a:prstGeom>
          <a:noFill/>
        </p:spPr>
        <p:txBody>
          <a:bodyPr wrap="square" rtlCol="0">
            <a:spAutoFit/>
          </a:bodyPr>
          <a:lstStyle/>
          <a:p>
            <a:pPr marL="171450" indent="-171450">
              <a:spcAft>
                <a:spcPts val="488"/>
              </a:spcAft>
              <a:buFont typeface="Arial" panose="020B0604020202020204" pitchFamily="34" charset="0"/>
              <a:buChar char="•"/>
            </a:pPr>
            <a:r>
              <a:rPr lang="nb-NO" sz="1100">
                <a:latin typeface="Open Sans" panose="020B0604020202020204" charset="0"/>
                <a:cs typeface="Open Sans" panose="020B0604020202020204" charset="0"/>
              </a:rPr>
              <a:t>Hvordan har det gått og jobbe med valgte problemet? </a:t>
            </a:r>
          </a:p>
          <a:p>
            <a:pPr marL="171450" indent="-171450">
              <a:spcAft>
                <a:spcPts val="488"/>
              </a:spcAft>
              <a:buFont typeface="Arial" panose="020B0604020202020204" pitchFamily="34" charset="0"/>
              <a:buChar char="•"/>
            </a:pPr>
            <a:r>
              <a:rPr lang="nb-NO" sz="1100">
                <a:latin typeface="Open Sans" panose="020B0604020202020204" charset="0"/>
                <a:cs typeface="Open Sans" panose="020B0604020202020204" charset="0"/>
              </a:rPr>
              <a:t>Partssamarbeid</a:t>
            </a:r>
          </a:p>
          <a:p>
            <a:pPr marL="171450" indent="-171450">
              <a:spcAft>
                <a:spcPts val="488"/>
              </a:spcAft>
              <a:buFont typeface="Arial" panose="020B0604020202020204" pitchFamily="34" charset="0"/>
              <a:buChar char="•"/>
            </a:pPr>
            <a:r>
              <a:rPr lang="nb-NO" sz="1100">
                <a:latin typeface="Open Sans" panose="020B0604020202020204" charset="0"/>
                <a:cs typeface="Open Sans" panose="020B0604020202020204" charset="0"/>
              </a:rPr>
              <a:t>Arbeidsmiljøarbeid</a:t>
            </a:r>
          </a:p>
          <a:p>
            <a:pPr marL="171450" indent="-171450">
              <a:spcAft>
                <a:spcPts val="488"/>
              </a:spcAft>
              <a:buFont typeface="Arial" panose="020B0604020202020204" pitchFamily="34" charset="0"/>
              <a:buChar char="•"/>
            </a:pPr>
            <a:r>
              <a:rPr lang="nb-NO" sz="1100">
                <a:latin typeface="Open Sans" panose="020B0604020202020204" charset="0"/>
                <a:cs typeface="Open Sans" panose="020B0604020202020204" charset="0"/>
              </a:rPr>
              <a:t>Hvordan skape varige endringer på arbeidsplassen</a:t>
            </a:r>
          </a:p>
          <a:p>
            <a:pPr marL="171450" indent="-171450">
              <a:spcAft>
                <a:spcPts val="488"/>
              </a:spcAft>
              <a:buFont typeface="Arial" panose="020B0604020202020204" pitchFamily="34" charset="0"/>
              <a:buChar char="•"/>
            </a:pPr>
            <a:r>
              <a:rPr lang="nb-NO" sz="1100">
                <a:latin typeface="Open Sans" panose="020B0604020202020204" charset="0"/>
                <a:cs typeface="Open Sans" panose="020B0604020202020204" charset="0"/>
              </a:rPr>
              <a:t>Hvordan vite at man har lykkes</a:t>
            </a:r>
          </a:p>
          <a:p>
            <a:endParaRPr lang="nb-NO" sz="1100"/>
          </a:p>
        </p:txBody>
      </p:sp>
      <p:sp>
        <p:nvSpPr>
          <p:cNvPr id="71" name="Rectangle 70">
            <a:extLst>
              <a:ext uri="{FF2B5EF4-FFF2-40B4-BE49-F238E27FC236}">
                <a16:creationId xmlns:a16="http://schemas.microsoft.com/office/drawing/2014/main" id="{214D9680-4CB5-4D77-99F0-6639DFFD2F84}"/>
              </a:ext>
            </a:extLst>
          </p:cNvPr>
          <p:cNvSpPr/>
          <p:nvPr/>
        </p:nvSpPr>
        <p:spPr>
          <a:xfrm>
            <a:off x="5426841" y="884145"/>
            <a:ext cx="1170000" cy="361998"/>
          </a:xfrm>
          <a:prstGeom prst="rect">
            <a:avLst/>
          </a:prstGeom>
          <a:solidFill>
            <a:srgbClr val="2C7B81"/>
          </a:solidFill>
          <a:ln>
            <a:noFill/>
          </a:ln>
        </p:spPr>
        <p:style>
          <a:lnRef idx="2">
            <a:schemeClr val="accent1">
              <a:shade val="50000"/>
            </a:schemeClr>
          </a:lnRef>
          <a:fillRef idx="1">
            <a:schemeClr val="accent1"/>
          </a:fillRef>
          <a:effectRef idx="0">
            <a:schemeClr val="accent1"/>
          </a:effectRef>
          <a:fontRef idx="minor">
            <a:schemeClr val="lt1"/>
          </a:fontRef>
        </p:style>
        <p:txBody>
          <a:bodyPr lIns="44371" tIns="44371" rIns="44371" bIns="44371" rtlCol="0" anchor="ctr"/>
          <a:lstStyle/>
          <a:p>
            <a:pPr algn="ctr"/>
            <a:r>
              <a:rPr lang="nb-NO" sz="1219" b="1">
                <a:solidFill>
                  <a:schemeClr val="bg1"/>
                </a:solidFill>
              </a:rPr>
              <a:t>Modul 4</a:t>
            </a:r>
            <a:endParaRPr lang="nb-NO" sz="600" b="1">
              <a:solidFill>
                <a:schemeClr val="bg1"/>
              </a:solidFill>
            </a:endParaRPr>
          </a:p>
        </p:txBody>
      </p:sp>
      <p:sp>
        <p:nvSpPr>
          <p:cNvPr id="72" name="TextBox 71">
            <a:extLst>
              <a:ext uri="{FF2B5EF4-FFF2-40B4-BE49-F238E27FC236}">
                <a16:creationId xmlns:a16="http://schemas.microsoft.com/office/drawing/2014/main" id="{8D12C900-C82F-47C5-B5CC-00B57F42D0C0}"/>
              </a:ext>
            </a:extLst>
          </p:cNvPr>
          <p:cNvSpPr txBox="1"/>
          <p:nvPr/>
        </p:nvSpPr>
        <p:spPr>
          <a:xfrm>
            <a:off x="1963905" y="1889031"/>
            <a:ext cx="1474878" cy="430887"/>
          </a:xfrm>
          <a:prstGeom prst="rect">
            <a:avLst/>
          </a:prstGeom>
          <a:noFill/>
        </p:spPr>
        <p:txBody>
          <a:bodyPr wrap="square" rtlCol="0">
            <a:spAutoFit/>
          </a:bodyPr>
          <a:lstStyle/>
          <a:p>
            <a:pPr algn="ctr"/>
            <a:r>
              <a:rPr lang="nb-NO" sz="1100" b="1">
                <a:latin typeface="Open Sans" panose="020B0604020202020204" charset="0"/>
                <a:cs typeface="Open Sans" panose="020B0604020202020204" charset="0"/>
              </a:rPr>
              <a:t>Samling på egen arbeidsplass</a:t>
            </a:r>
          </a:p>
        </p:txBody>
      </p:sp>
      <p:pic>
        <p:nvPicPr>
          <p:cNvPr id="73" name="Graphic 56" descr="Group brainstorm">
            <a:extLst>
              <a:ext uri="{FF2B5EF4-FFF2-40B4-BE49-F238E27FC236}">
                <a16:creationId xmlns:a16="http://schemas.microsoft.com/office/drawing/2014/main" id="{3EE8064B-600E-4E3D-8045-95190251E0A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55107" y="1252489"/>
            <a:ext cx="783552" cy="617586"/>
          </a:xfrm>
          <a:prstGeom prst="rect">
            <a:avLst/>
          </a:prstGeom>
        </p:spPr>
      </p:pic>
      <p:sp>
        <p:nvSpPr>
          <p:cNvPr id="74" name="TextBox 73">
            <a:extLst>
              <a:ext uri="{FF2B5EF4-FFF2-40B4-BE49-F238E27FC236}">
                <a16:creationId xmlns:a16="http://schemas.microsoft.com/office/drawing/2014/main" id="{3C55A9AA-B895-4AC2-9839-EF5953FF62B8}"/>
              </a:ext>
            </a:extLst>
          </p:cNvPr>
          <p:cNvSpPr txBox="1"/>
          <p:nvPr/>
        </p:nvSpPr>
        <p:spPr>
          <a:xfrm>
            <a:off x="5423577" y="2314089"/>
            <a:ext cx="1507331" cy="1002839"/>
          </a:xfrm>
          <a:prstGeom prst="rect">
            <a:avLst/>
          </a:prstGeom>
          <a:noFill/>
        </p:spPr>
        <p:txBody>
          <a:bodyPr wrap="square" rtlCol="0">
            <a:spAutoFit/>
          </a:bodyPr>
          <a:lstStyle/>
          <a:p>
            <a:pPr marL="171450" indent="-171450">
              <a:spcAft>
                <a:spcPts val="488"/>
              </a:spcAft>
              <a:buFont typeface="Arial" panose="020B0604020202020204" pitchFamily="34" charset="0"/>
              <a:buChar char="•"/>
            </a:pPr>
            <a:r>
              <a:rPr lang="nb-NO" sz="1100">
                <a:latin typeface="Open Sans" panose="020B0604020202020204" charset="0"/>
                <a:cs typeface="Open Sans" panose="020B0604020202020204" charset="0"/>
              </a:rPr>
              <a:t>Partssamarbeid </a:t>
            </a:r>
          </a:p>
          <a:p>
            <a:pPr marL="171450" indent="-171450">
              <a:spcAft>
                <a:spcPts val="488"/>
              </a:spcAft>
              <a:buFont typeface="Arial" panose="020B0604020202020204" pitchFamily="34" charset="0"/>
              <a:buChar char="•"/>
            </a:pPr>
            <a:r>
              <a:rPr lang="nb-NO" sz="1100">
                <a:latin typeface="Open Sans" panose="020B0604020202020204" charset="0"/>
                <a:cs typeface="Open Sans" panose="020B0604020202020204" charset="0"/>
              </a:rPr>
              <a:t>Hvordan skal vi jobbe sammen, om hva, når og hvordan.</a:t>
            </a:r>
            <a:endParaRPr lang="nb-NO" sz="1100"/>
          </a:p>
        </p:txBody>
      </p:sp>
      <p:sp>
        <p:nvSpPr>
          <p:cNvPr id="79" name="TextBox 78">
            <a:extLst>
              <a:ext uri="{FF2B5EF4-FFF2-40B4-BE49-F238E27FC236}">
                <a16:creationId xmlns:a16="http://schemas.microsoft.com/office/drawing/2014/main" id="{91360131-0A5F-49C4-9B67-EAD19307AFA9}"/>
              </a:ext>
            </a:extLst>
          </p:cNvPr>
          <p:cNvSpPr txBox="1"/>
          <p:nvPr/>
        </p:nvSpPr>
        <p:spPr>
          <a:xfrm>
            <a:off x="2022970" y="2317509"/>
            <a:ext cx="1387238" cy="1002839"/>
          </a:xfrm>
          <a:prstGeom prst="rect">
            <a:avLst/>
          </a:prstGeom>
          <a:noFill/>
        </p:spPr>
        <p:txBody>
          <a:bodyPr wrap="square" rtlCol="0">
            <a:spAutoFit/>
          </a:bodyPr>
          <a:lstStyle/>
          <a:p>
            <a:pPr marL="171450" indent="-171450">
              <a:spcAft>
                <a:spcPts val="488"/>
              </a:spcAft>
              <a:buFont typeface="Arial" panose="020B0604020202020204" pitchFamily="34" charset="0"/>
              <a:buChar char="•"/>
            </a:pPr>
            <a:r>
              <a:rPr lang="nb-NO" sz="1100">
                <a:latin typeface="Open Sans" panose="020B0604020202020204" charset="0"/>
                <a:cs typeface="Open Sans" panose="020B0604020202020204" charset="0"/>
              </a:rPr>
              <a:t>Partssamarbeid </a:t>
            </a:r>
          </a:p>
          <a:p>
            <a:pPr marL="171450" indent="-171450">
              <a:spcAft>
                <a:spcPts val="488"/>
              </a:spcAft>
              <a:buFont typeface="Arial" panose="020B0604020202020204" pitchFamily="34" charset="0"/>
              <a:buChar char="•"/>
            </a:pPr>
            <a:r>
              <a:rPr lang="nb-NO" sz="1100">
                <a:latin typeface="Open Sans" panose="020B0604020202020204" charset="0"/>
                <a:cs typeface="Open Sans" panose="020B0604020202020204" charset="0"/>
              </a:rPr>
              <a:t>Hvordan skal vi jobbe sammen, om hva, når og hvordan.</a:t>
            </a:r>
            <a:endParaRPr lang="nb-NO" sz="1100"/>
          </a:p>
        </p:txBody>
      </p:sp>
      <p:sp>
        <p:nvSpPr>
          <p:cNvPr id="80" name="TextBox 79">
            <a:extLst>
              <a:ext uri="{FF2B5EF4-FFF2-40B4-BE49-F238E27FC236}">
                <a16:creationId xmlns:a16="http://schemas.microsoft.com/office/drawing/2014/main" id="{C4CB14B7-8AB4-40C4-8822-A38FC5147191}"/>
              </a:ext>
            </a:extLst>
          </p:cNvPr>
          <p:cNvSpPr txBox="1"/>
          <p:nvPr/>
        </p:nvSpPr>
        <p:spPr>
          <a:xfrm>
            <a:off x="5309444" y="1889031"/>
            <a:ext cx="1474878" cy="430887"/>
          </a:xfrm>
          <a:prstGeom prst="rect">
            <a:avLst/>
          </a:prstGeom>
          <a:noFill/>
        </p:spPr>
        <p:txBody>
          <a:bodyPr wrap="square" rtlCol="0">
            <a:spAutoFit/>
          </a:bodyPr>
          <a:lstStyle/>
          <a:p>
            <a:pPr algn="ctr"/>
            <a:r>
              <a:rPr lang="nb-NO" sz="1100" b="1">
                <a:latin typeface="Open Sans" panose="020B0604020202020204" charset="0"/>
                <a:cs typeface="Open Sans" panose="020B0604020202020204" charset="0"/>
              </a:rPr>
              <a:t>Samling på egen arbeidsplass</a:t>
            </a:r>
          </a:p>
        </p:txBody>
      </p:sp>
      <p:sp>
        <p:nvSpPr>
          <p:cNvPr id="81" name="Rectangle 80">
            <a:extLst>
              <a:ext uri="{FF2B5EF4-FFF2-40B4-BE49-F238E27FC236}">
                <a16:creationId xmlns:a16="http://schemas.microsoft.com/office/drawing/2014/main" id="{7CE234EC-01C3-4C7B-82A2-570BB53CB830}"/>
              </a:ext>
            </a:extLst>
          </p:cNvPr>
          <p:cNvSpPr/>
          <p:nvPr/>
        </p:nvSpPr>
        <p:spPr>
          <a:xfrm>
            <a:off x="3555933" y="1889031"/>
            <a:ext cx="1601866" cy="261610"/>
          </a:xfrm>
          <a:prstGeom prst="rect">
            <a:avLst/>
          </a:prstGeom>
        </p:spPr>
        <p:txBody>
          <a:bodyPr wrap="square" lIns="91440" tIns="45720" rIns="91440" bIns="45720" anchor="t">
            <a:spAutoFit/>
          </a:bodyPr>
          <a:lstStyle/>
          <a:p>
            <a:pPr algn="ctr"/>
            <a:r>
              <a:rPr lang="nb-NO" sz="1100" b="1">
                <a:latin typeface="Open Sans"/>
                <a:cs typeface="Open Sans"/>
              </a:rPr>
              <a:t>Fellessamling</a:t>
            </a:r>
            <a:endParaRPr lang="nb-NO" sz="1100" b="1">
              <a:latin typeface="Open Sans" panose="020B0604020202020204" charset="0"/>
              <a:cs typeface="Open Sans" panose="020B0604020202020204" charset="0"/>
            </a:endParaRPr>
          </a:p>
        </p:txBody>
      </p:sp>
      <p:sp>
        <p:nvSpPr>
          <p:cNvPr id="82" name="Rectangle 81">
            <a:extLst>
              <a:ext uri="{FF2B5EF4-FFF2-40B4-BE49-F238E27FC236}">
                <a16:creationId xmlns:a16="http://schemas.microsoft.com/office/drawing/2014/main" id="{B10E2CBF-05B7-4672-9C25-C54D67FBD7C8}"/>
              </a:ext>
            </a:extLst>
          </p:cNvPr>
          <p:cNvSpPr/>
          <p:nvPr/>
        </p:nvSpPr>
        <p:spPr>
          <a:xfrm>
            <a:off x="156291" y="1889031"/>
            <a:ext cx="1620000" cy="261610"/>
          </a:xfrm>
          <a:prstGeom prst="rect">
            <a:avLst/>
          </a:prstGeom>
        </p:spPr>
        <p:txBody>
          <a:bodyPr wrap="square" lIns="91440" tIns="45720" rIns="91440" bIns="45720" anchor="t">
            <a:spAutoFit/>
          </a:bodyPr>
          <a:lstStyle/>
          <a:p>
            <a:pPr algn="ctr"/>
            <a:r>
              <a:rPr lang="nb-NO" sz="1100" b="1">
                <a:latin typeface="Open Sans"/>
                <a:cs typeface="Open Sans"/>
              </a:rPr>
              <a:t>Fellessamling</a:t>
            </a:r>
            <a:endParaRPr lang="nb-NO" sz="1100" b="1">
              <a:latin typeface="Open Sans" panose="020B0604020202020204" charset="0"/>
              <a:cs typeface="Open Sans" panose="020B0604020202020204" charset="0"/>
            </a:endParaRPr>
          </a:p>
        </p:txBody>
      </p:sp>
      <p:sp>
        <p:nvSpPr>
          <p:cNvPr id="83" name="Rectangle 82">
            <a:extLst>
              <a:ext uri="{FF2B5EF4-FFF2-40B4-BE49-F238E27FC236}">
                <a16:creationId xmlns:a16="http://schemas.microsoft.com/office/drawing/2014/main" id="{31224959-09E9-4D9C-BD08-50C9213B371D}"/>
              </a:ext>
            </a:extLst>
          </p:cNvPr>
          <p:cNvSpPr/>
          <p:nvPr/>
        </p:nvSpPr>
        <p:spPr>
          <a:xfrm>
            <a:off x="116132" y="4404776"/>
            <a:ext cx="8772525" cy="71143"/>
          </a:xfrm>
          <a:prstGeom prst="rect">
            <a:avLst/>
          </a:prstGeom>
          <a:solidFill>
            <a:srgbClr val="D4E5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5" name="Arrow: Pentagon 84">
            <a:extLst>
              <a:ext uri="{FF2B5EF4-FFF2-40B4-BE49-F238E27FC236}">
                <a16:creationId xmlns:a16="http://schemas.microsoft.com/office/drawing/2014/main" id="{6F9979E5-322F-457A-93AE-C9BD179BF13F}"/>
              </a:ext>
            </a:extLst>
          </p:cNvPr>
          <p:cNvSpPr/>
          <p:nvPr/>
        </p:nvSpPr>
        <p:spPr>
          <a:xfrm>
            <a:off x="176262" y="4654259"/>
            <a:ext cx="1155644" cy="378815"/>
          </a:xfrm>
          <a:prstGeom prst="homePlate">
            <a:avLst/>
          </a:prstGeom>
          <a:solidFill>
            <a:srgbClr val="F3AF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b="1">
                <a:latin typeface="Open Sans" panose="020B0604020202020204" charset="0"/>
                <a:cs typeface="Open Sans" panose="020B0604020202020204" charset="0"/>
              </a:rPr>
              <a:t>Informasjon og forberedelse </a:t>
            </a:r>
          </a:p>
        </p:txBody>
      </p:sp>
      <p:sp>
        <p:nvSpPr>
          <p:cNvPr id="87" name="Arrow: Pentagon 86">
            <a:extLst>
              <a:ext uri="{FF2B5EF4-FFF2-40B4-BE49-F238E27FC236}">
                <a16:creationId xmlns:a16="http://schemas.microsoft.com/office/drawing/2014/main" id="{A71D9925-CA4B-4597-9010-F4D017D9C299}"/>
              </a:ext>
            </a:extLst>
          </p:cNvPr>
          <p:cNvSpPr/>
          <p:nvPr/>
        </p:nvSpPr>
        <p:spPr>
          <a:xfrm>
            <a:off x="4976272" y="4654259"/>
            <a:ext cx="1227409" cy="378815"/>
          </a:xfrm>
          <a:prstGeom prst="homePlate">
            <a:avLst/>
          </a:prstGeom>
          <a:solidFill>
            <a:srgbClr val="F3AF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b="1">
                <a:latin typeface="Open Sans" panose="020B0604020202020204" charset="0"/>
                <a:cs typeface="Open Sans" panose="020B0604020202020204" charset="0"/>
              </a:rPr>
              <a:t>Personalmøte</a:t>
            </a:r>
          </a:p>
        </p:txBody>
      </p:sp>
      <p:sp>
        <p:nvSpPr>
          <p:cNvPr id="89" name="Arrow: Pentagon 88">
            <a:extLst>
              <a:ext uri="{FF2B5EF4-FFF2-40B4-BE49-F238E27FC236}">
                <a16:creationId xmlns:a16="http://schemas.microsoft.com/office/drawing/2014/main" id="{0C04B328-540E-4870-BFE5-F375F7AB64CD}"/>
              </a:ext>
            </a:extLst>
          </p:cNvPr>
          <p:cNvSpPr/>
          <p:nvPr/>
        </p:nvSpPr>
        <p:spPr>
          <a:xfrm>
            <a:off x="6508449" y="4654259"/>
            <a:ext cx="1183011" cy="378815"/>
          </a:xfrm>
          <a:prstGeom prst="homePlate">
            <a:avLst/>
          </a:prstGeom>
          <a:solidFill>
            <a:srgbClr val="2C7B81"/>
          </a:solidFill>
          <a:ln>
            <a:solidFill>
              <a:srgbClr val="2C7B8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b="1">
                <a:latin typeface="Open Sans" panose="020B0604020202020204" charset="0"/>
                <a:cs typeface="Open Sans" panose="020B0604020202020204" charset="0"/>
              </a:rPr>
              <a:t>Modul 5</a:t>
            </a:r>
          </a:p>
          <a:p>
            <a:pPr algn="ctr"/>
            <a:r>
              <a:rPr lang="nb-NO" sz="900" b="1">
                <a:latin typeface="Open Sans" panose="020B0604020202020204" charset="0"/>
                <a:cs typeface="Open Sans" panose="020B0604020202020204" charset="0"/>
              </a:rPr>
              <a:t>Oppsummering</a:t>
            </a:r>
          </a:p>
        </p:txBody>
      </p:sp>
      <p:sp>
        <p:nvSpPr>
          <p:cNvPr id="90" name="Arrow: Pentagon 89">
            <a:extLst>
              <a:ext uri="{FF2B5EF4-FFF2-40B4-BE49-F238E27FC236}">
                <a16:creationId xmlns:a16="http://schemas.microsoft.com/office/drawing/2014/main" id="{98082B08-47CB-4AD5-B7AE-1B7C399EC901}"/>
              </a:ext>
            </a:extLst>
          </p:cNvPr>
          <p:cNvSpPr/>
          <p:nvPr/>
        </p:nvSpPr>
        <p:spPr>
          <a:xfrm>
            <a:off x="7901989" y="4654259"/>
            <a:ext cx="1044143" cy="378815"/>
          </a:xfrm>
          <a:prstGeom prst="homePlate">
            <a:avLst/>
          </a:prstGeom>
          <a:solidFill>
            <a:srgbClr val="2C7B81"/>
          </a:solidFill>
          <a:ln>
            <a:solidFill>
              <a:srgbClr val="2C7B8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b="1">
                <a:latin typeface="Open Sans" panose="020B0604020202020204" charset="0"/>
                <a:cs typeface="Open Sans" panose="020B0604020202020204" charset="0"/>
              </a:rPr>
              <a:t>Modul 6</a:t>
            </a:r>
          </a:p>
          <a:p>
            <a:pPr algn="ctr"/>
            <a:r>
              <a:rPr lang="nb-NO" sz="900" b="1">
                <a:latin typeface="Open Sans" panose="020B0604020202020204" charset="0"/>
                <a:cs typeface="Open Sans" panose="020B0604020202020204" charset="0"/>
              </a:rPr>
              <a:t>Oppfølging</a:t>
            </a:r>
          </a:p>
        </p:txBody>
      </p:sp>
      <p:sp>
        <p:nvSpPr>
          <p:cNvPr id="30" name="Google Shape;114;gbb9474cba7_0_224">
            <a:extLst>
              <a:ext uri="{FF2B5EF4-FFF2-40B4-BE49-F238E27FC236}">
                <a16:creationId xmlns:a16="http://schemas.microsoft.com/office/drawing/2014/main" id="{D6F7075C-5114-47C4-A9D7-0E6BBD7D3057}"/>
              </a:ext>
            </a:extLst>
          </p:cNvPr>
          <p:cNvSpPr txBox="1">
            <a:spLocks noGrp="1"/>
          </p:cNvSpPr>
          <p:nvPr>
            <p:ph type="title"/>
          </p:nvPr>
        </p:nvSpPr>
        <p:spPr>
          <a:xfrm>
            <a:off x="459244" y="83471"/>
            <a:ext cx="7313156" cy="728489"/>
          </a:xfrm>
          <a:prstGeom prst="rect">
            <a:avLst/>
          </a:prstGeom>
          <a:noFill/>
          <a:ln>
            <a:noFill/>
          </a:ln>
        </p:spPr>
        <p:txBody>
          <a:bodyPr spcFirstLastPara="1" wrap="square" lIns="0" tIns="5775" rIns="0" bIns="0" anchor="b" anchorCtr="0">
            <a:noAutofit/>
          </a:bodyPr>
          <a:lstStyle/>
          <a:p>
            <a:pPr marL="0" marR="0" lvl="0" indent="0" algn="l" rtl="0">
              <a:lnSpc>
                <a:spcPct val="115000"/>
              </a:lnSpc>
              <a:spcBef>
                <a:spcPts val="0"/>
              </a:spcBef>
              <a:spcAft>
                <a:spcPts val="0"/>
              </a:spcAft>
              <a:buSzPts val="600"/>
              <a:buNone/>
            </a:pPr>
            <a:r>
              <a:rPr lang="nb-NO" sz="2800">
                <a:solidFill>
                  <a:srgbClr val="042827"/>
                </a:solidFill>
                <a:latin typeface="Titillium Web"/>
                <a:ea typeface="Titillium Web"/>
                <a:cs typeface="Titillium Web"/>
                <a:sym typeface="Titillium Web"/>
              </a:rPr>
              <a:t>Kurs i rolleforståelse og partssamarbeid </a:t>
            </a:r>
            <a:endParaRPr lang="nb-NO" sz="2800">
              <a:latin typeface="Titillium Web"/>
              <a:ea typeface="Titillium Web"/>
              <a:cs typeface="Titillium Web"/>
              <a:sym typeface="Titillium Web"/>
            </a:endParaRPr>
          </a:p>
        </p:txBody>
      </p:sp>
      <p:sp>
        <p:nvSpPr>
          <p:cNvPr id="2" name="Rectangle 1">
            <a:extLst>
              <a:ext uri="{FF2B5EF4-FFF2-40B4-BE49-F238E27FC236}">
                <a16:creationId xmlns:a16="http://schemas.microsoft.com/office/drawing/2014/main" id="{934403DA-1825-4DE7-ADD9-FD171A41AB18}"/>
              </a:ext>
            </a:extLst>
          </p:cNvPr>
          <p:cNvSpPr/>
          <p:nvPr/>
        </p:nvSpPr>
        <p:spPr>
          <a:xfrm>
            <a:off x="5274052" y="856330"/>
            <a:ext cx="1597302" cy="3377856"/>
          </a:xfrm>
          <a:prstGeom prst="rect">
            <a:avLst/>
          </a:prstGeom>
          <a:noFill/>
          <a:ln>
            <a:solidFill>
              <a:srgbClr val="F1AE3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6" name="Arrow: Pentagon 85">
            <a:extLst>
              <a:ext uri="{FF2B5EF4-FFF2-40B4-BE49-F238E27FC236}">
                <a16:creationId xmlns:a16="http://schemas.microsoft.com/office/drawing/2014/main" id="{EB6625E8-0D85-4923-BF6A-D1CA037E0298}"/>
              </a:ext>
            </a:extLst>
          </p:cNvPr>
          <p:cNvSpPr/>
          <p:nvPr/>
        </p:nvSpPr>
        <p:spPr>
          <a:xfrm>
            <a:off x="1810179" y="4654259"/>
            <a:ext cx="1155644" cy="378815"/>
          </a:xfrm>
          <a:prstGeom prst="homePlate">
            <a:avLst/>
          </a:prstGeom>
          <a:solidFill>
            <a:srgbClr val="F3AF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b="1">
                <a:latin typeface="Open Sans" panose="020B0604020202020204" charset="0"/>
                <a:cs typeface="Open Sans" panose="020B0604020202020204" charset="0"/>
              </a:rPr>
              <a:t>Personalmøte</a:t>
            </a:r>
          </a:p>
        </p:txBody>
      </p:sp>
      <p:sp>
        <p:nvSpPr>
          <p:cNvPr id="88" name="Arrow: Pentagon 87">
            <a:extLst>
              <a:ext uri="{FF2B5EF4-FFF2-40B4-BE49-F238E27FC236}">
                <a16:creationId xmlns:a16="http://schemas.microsoft.com/office/drawing/2014/main" id="{52D8E005-EDF1-4A1A-8763-65F13987E67F}"/>
              </a:ext>
            </a:extLst>
          </p:cNvPr>
          <p:cNvSpPr/>
          <p:nvPr/>
        </p:nvSpPr>
        <p:spPr>
          <a:xfrm>
            <a:off x="3342356" y="4654259"/>
            <a:ext cx="1155644" cy="378815"/>
          </a:xfrm>
          <a:prstGeom prst="homePlate">
            <a:avLst/>
          </a:prstGeom>
          <a:solidFill>
            <a:srgbClr val="F3AF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b="1">
                <a:latin typeface="Open Sans" panose="020B0604020202020204" charset="0"/>
                <a:cs typeface="Open Sans" panose="020B0604020202020204" charset="0"/>
              </a:rPr>
              <a:t>Informasjon og forberedelse </a:t>
            </a:r>
          </a:p>
        </p:txBody>
      </p:sp>
      <p:sp>
        <p:nvSpPr>
          <p:cNvPr id="31" name="Rectangle 61">
            <a:extLst>
              <a:ext uri="{FF2B5EF4-FFF2-40B4-BE49-F238E27FC236}">
                <a16:creationId xmlns:a16="http://schemas.microsoft.com/office/drawing/2014/main" id="{A086B3B1-8544-439D-B878-22C1DDCCF942}"/>
              </a:ext>
            </a:extLst>
          </p:cNvPr>
          <p:cNvSpPr/>
          <p:nvPr/>
        </p:nvSpPr>
        <p:spPr>
          <a:xfrm>
            <a:off x="7121566" y="895215"/>
            <a:ext cx="1620000" cy="361998"/>
          </a:xfrm>
          <a:prstGeom prst="rect">
            <a:avLst/>
          </a:prstGeom>
          <a:solidFill>
            <a:srgbClr val="D4E5E6"/>
          </a:solidFill>
          <a:ln>
            <a:noFill/>
          </a:ln>
        </p:spPr>
        <p:style>
          <a:lnRef idx="2">
            <a:schemeClr val="accent1">
              <a:shade val="50000"/>
            </a:schemeClr>
          </a:lnRef>
          <a:fillRef idx="1">
            <a:schemeClr val="accent1"/>
          </a:fillRef>
          <a:effectRef idx="0">
            <a:schemeClr val="accent1"/>
          </a:effectRef>
          <a:fontRef idx="minor">
            <a:schemeClr val="lt1"/>
          </a:fontRef>
        </p:style>
        <p:txBody>
          <a:bodyPr lIns="44371" tIns="44371" rIns="44371" bIns="44371" rtlCol="0" anchor="ctr"/>
          <a:lstStyle/>
          <a:p>
            <a:pPr algn="ctr"/>
            <a:r>
              <a:rPr lang="nb-NO" sz="1219" b="1">
                <a:solidFill>
                  <a:schemeClr val="tx1"/>
                </a:solidFill>
              </a:rPr>
              <a:t>Modul 5</a:t>
            </a:r>
            <a:endParaRPr lang="nb-NO" sz="600" b="1">
              <a:solidFill>
                <a:schemeClr val="tx1"/>
              </a:solidFill>
            </a:endParaRPr>
          </a:p>
        </p:txBody>
      </p:sp>
      <p:grpSp>
        <p:nvGrpSpPr>
          <p:cNvPr id="32" name="Group 66">
            <a:extLst>
              <a:ext uri="{FF2B5EF4-FFF2-40B4-BE49-F238E27FC236}">
                <a16:creationId xmlns:a16="http://schemas.microsoft.com/office/drawing/2014/main" id="{28214595-5587-4676-B609-C9E77B494B30}"/>
              </a:ext>
            </a:extLst>
          </p:cNvPr>
          <p:cNvGrpSpPr/>
          <p:nvPr/>
        </p:nvGrpSpPr>
        <p:grpSpPr>
          <a:xfrm>
            <a:off x="7356478" y="1292346"/>
            <a:ext cx="1170000" cy="500029"/>
            <a:chOff x="333226" y="2488416"/>
            <a:chExt cx="1028391" cy="407209"/>
          </a:xfrm>
        </p:grpSpPr>
        <p:pic>
          <p:nvPicPr>
            <p:cNvPr id="33" name="Picture 67">
              <a:extLst>
                <a:ext uri="{FF2B5EF4-FFF2-40B4-BE49-F238E27FC236}">
                  <a16:creationId xmlns:a16="http://schemas.microsoft.com/office/drawing/2014/main" id="{462C8110-0CD3-4439-925D-C008C5C24ED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9375"/>
            <a:stretch/>
          </p:blipFill>
          <p:spPr>
            <a:xfrm>
              <a:off x="333226" y="2488416"/>
              <a:ext cx="603170" cy="407209"/>
            </a:xfrm>
            <a:prstGeom prst="rect">
              <a:avLst/>
            </a:prstGeom>
          </p:spPr>
        </p:pic>
        <p:pic>
          <p:nvPicPr>
            <p:cNvPr id="34" name="Picture 68">
              <a:extLst>
                <a:ext uri="{FF2B5EF4-FFF2-40B4-BE49-F238E27FC236}">
                  <a16:creationId xmlns:a16="http://schemas.microsoft.com/office/drawing/2014/main" id="{5AB47E40-D1C5-4C11-B917-9175D73BAB1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16704"/>
            <a:stretch/>
          </p:blipFill>
          <p:spPr>
            <a:xfrm>
              <a:off x="903205" y="2499515"/>
              <a:ext cx="458412" cy="319733"/>
            </a:xfrm>
            <a:prstGeom prst="rect">
              <a:avLst/>
            </a:prstGeom>
          </p:spPr>
        </p:pic>
      </p:grpSp>
      <p:sp>
        <p:nvSpPr>
          <p:cNvPr id="35" name="TextBox 69">
            <a:extLst>
              <a:ext uri="{FF2B5EF4-FFF2-40B4-BE49-F238E27FC236}">
                <a16:creationId xmlns:a16="http://schemas.microsoft.com/office/drawing/2014/main" id="{3489A57E-67D1-4588-BBB0-8B789B3779D6}"/>
              </a:ext>
            </a:extLst>
          </p:cNvPr>
          <p:cNvSpPr txBox="1"/>
          <p:nvPr/>
        </p:nvSpPr>
        <p:spPr>
          <a:xfrm>
            <a:off x="7091021" y="2045484"/>
            <a:ext cx="1725840" cy="2485296"/>
          </a:xfrm>
          <a:prstGeom prst="rect">
            <a:avLst/>
          </a:prstGeom>
          <a:noFill/>
        </p:spPr>
        <p:txBody>
          <a:bodyPr wrap="square" rtlCol="0">
            <a:spAutoFit/>
          </a:bodyPr>
          <a:lstStyle/>
          <a:p>
            <a:pPr marL="171450" indent="-171450">
              <a:spcAft>
                <a:spcPts val="488"/>
              </a:spcAft>
              <a:buFont typeface="Arial" panose="020B0604020202020204" pitchFamily="34" charset="0"/>
              <a:buChar char="•"/>
            </a:pPr>
            <a:r>
              <a:rPr lang="nb-NO" sz="1100">
                <a:latin typeface="Open Sans" panose="020B0604020202020204" charset="0"/>
                <a:cs typeface="Open Sans" panose="020B0604020202020204" charset="0"/>
              </a:rPr>
              <a:t>Hvordan har det gått og jobbe med valgte problemet? </a:t>
            </a:r>
          </a:p>
          <a:p>
            <a:pPr marL="171450" indent="-171450">
              <a:spcAft>
                <a:spcPts val="488"/>
              </a:spcAft>
              <a:buFont typeface="Arial" panose="020B0604020202020204" pitchFamily="34" charset="0"/>
              <a:buChar char="•"/>
            </a:pPr>
            <a:r>
              <a:rPr lang="nb-NO" sz="1100">
                <a:latin typeface="Open Sans" panose="020B0604020202020204" charset="0"/>
                <a:cs typeface="Open Sans" panose="020B0604020202020204" charset="0"/>
              </a:rPr>
              <a:t>Dypdykk: ta tak i det riktige problemet og søke «ut» av de vante banene</a:t>
            </a:r>
          </a:p>
          <a:p>
            <a:pPr marL="171450" indent="-171450">
              <a:spcAft>
                <a:spcPts val="488"/>
              </a:spcAft>
              <a:buFont typeface="Arial" panose="020B0604020202020204" pitchFamily="34" charset="0"/>
              <a:buChar char="•"/>
            </a:pPr>
            <a:r>
              <a:rPr lang="nb-NO" sz="1100">
                <a:latin typeface="Open Sans" panose="020B0604020202020204" charset="0"/>
                <a:cs typeface="Open Sans" panose="020B0604020202020204" charset="0"/>
              </a:rPr>
              <a:t>Rett tiltak til rett problem. Hva betyr dette i praksis Hvordan vite at man har lykkes</a:t>
            </a:r>
          </a:p>
          <a:p>
            <a:endParaRPr lang="nb-NO" sz="1100"/>
          </a:p>
        </p:txBody>
      </p:sp>
      <p:sp>
        <p:nvSpPr>
          <p:cNvPr id="36" name="Rectangle 80">
            <a:extLst>
              <a:ext uri="{FF2B5EF4-FFF2-40B4-BE49-F238E27FC236}">
                <a16:creationId xmlns:a16="http://schemas.microsoft.com/office/drawing/2014/main" id="{A7A2ABD6-4DBB-4A67-B069-E910DAD0CF8D}"/>
              </a:ext>
            </a:extLst>
          </p:cNvPr>
          <p:cNvSpPr/>
          <p:nvPr/>
        </p:nvSpPr>
        <p:spPr>
          <a:xfrm>
            <a:off x="7143678" y="1829585"/>
            <a:ext cx="1601866" cy="261610"/>
          </a:xfrm>
          <a:prstGeom prst="rect">
            <a:avLst/>
          </a:prstGeom>
        </p:spPr>
        <p:txBody>
          <a:bodyPr wrap="square" lIns="91440" tIns="45720" rIns="91440" bIns="45720" anchor="t">
            <a:spAutoFit/>
          </a:bodyPr>
          <a:lstStyle/>
          <a:p>
            <a:pPr algn="ctr"/>
            <a:r>
              <a:rPr lang="nb-NO" sz="1100" b="1">
                <a:latin typeface="Open Sans"/>
                <a:cs typeface="Open Sans"/>
              </a:rPr>
              <a:t>Fellessamling</a:t>
            </a:r>
            <a:endParaRPr lang="nb-NO" sz="1100" b="1">
              <a:latin typeface="Open Sans" panose="020B0604020202020204" charset="0"/>
              <a:cs typeface="Open Sans" panose="020B0604020202020204" charset="0"/>
            </a:endParaRPr>
          </a:p>
        </p:txBody>
      </p:sp>
    </p:spTree>
    <p:extLst>
      <p:ext uri="{BB962C8B-B14F-4D97-AF65-F5344CB8AC3E}">
        <p14:creationId xmlns:p14="http://schemas.microsoft.com/office/powerpoint/2010/main" val="2127230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Rounded Corners 46">
            <a:extLst>
              <a:ext uri="{FF2B5EF4-FFF2-40B4-BE49-F238E27FC236}">
                <a16:creationId xmlns:a16="http://schemas.microsoft.com/office/drawing/2014/main" id="{A9B27511-3B35-43F0-81BA-34CA42826F58}"/>
              </a:ext>
            </a:extLst>
          </p:cNvPr>
          <p:cNvSpPr/>
          <p:nvPr/>
        </p:nvSpPr>
        <p:spPr>
          <a:xfrm>
            <a:off x="686988" y="3021150"/>
            <a:ext cx="3600000" cy="164969"/>
          </a:xfrm>
          <a:prstGeom prst="roundRect">
            <a:avLst/>
          </a:prstGeom>
          <a:solidFill>
            <a:srgbClr val="2C7B81"/>
          </a:solidFill>
          <a:ln>
            <a:solidFill>
              <a:srgbClr val="2C7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6" name="Rectangle: Rounded Corners 45">
            <a:extLst>
              <a:ext uri="{FF2B5EF4-FFF2-40B4-BE49-F238E27FC236}">
                <a16:creationId xmlns:a16="http://schemas.microsoft.com/office/drawing/2014/main" id="{89B44BF9-E11C-43BC-9A8D-2EC994706BB5}"/>
              </a:ext>
            </a:extLst>
          </p:cNvPr>
          <p:cNvSpPr/>
          <p:nvPr/>
        </p:nvSpPr>
        <p:spPr>
          <a:xfrm>
            <a:off x="686987" y="2215028"/>
            <a:ext cx="2732351" cy="164969"/>
          </a:xfrm>
          <a:prstGeom prst="roundRect">
            <a:avLst/>
          </a:prstGeom>
          <a:solidFill>
            <a:srgbClr val="F1AE3E"/>
          </a:solidFill>
          <a:ln>
            <a:solidFill>
              <a:srgbClr val="F1A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1" name="Rectangle 70">
            <a:extLst>
              <a:ext uri="{FF2B5EF4-FFF2-40B4-BE49-F238E27FC236}">
                <a16:creationId xmlns:a16="http://schemas.microsoft.com/office/drawing/2014/main" id="{214D9680-4CB5-4D77-99F0-6639DFFD2F84}"/>
              </a:ext>
            </a:extLst>
          </p:cNvPr>
          <p:cNvSpPr/>
          <p:nvPr/>
        </p:nvSpPr>
        <p:spPr>
          <a:xfrm>
            <a:off x="747608" y="515435"/>
            <a:ext cx="3600000" cy="361998"/>
          </a:xfrm>
          <a:prstGeom prst="rect">
            <a:avLst/>
          </a:prstGeom>
          <a:solidFill>
            <a:srgbClr val="2C7B81"/>
          </a:solidFill>
          <a:ln>
            <a:noFill/>
          </a:ln>
        </p:spPr>
        <p:style>
          <a:lnRef idx="2">
            <a:schemeClr val="accent1">
              <a:shade val="50000"/>
            </a:schemeClr>
          </a:lnRef>
          <a:fillRef idx="1">
            <a:schemeClr val="accent1"/>
          </a:fillRef>
          <a:effectRef idx="0">
            <a:schemeClr val="accent1"/>
          </a:effectRef>
          <a:fontRef idx="minor">
            <a:schemeClr val="lt1"/>
          </a:fontRef>
        </p:style>
        <p:txBody>
          <a:bodyPr lIns="44371" tIns="44371" rIns="44371" bIns="44371" rtlCol="0" anchor="ctr"/>
          <a:lstStyle/>
          <a:p>
            <a:pPr algn="ctr"/>
            <a:r>
              <a:rPr lang="nb-NO" sz="1219" b="1">
                <a:solidFill>
                  <a:schemeClr val="bg1"/>
                </a:solidFill>
              </a:rPr>
              <a:t>Modul 4</a:t>
            </a:r>
            <a:endParaRPr lang="nb-NO" sz="600" b="1">
              <a:solidFill>
                <a:schemeClr val="bg1"/>
              </a:solidFill>
            </a:endParaRPr>
          </a:p>
        </p:txBody>
      </p:sp>
      <p:pic>
        <p:nvPicPr>
          <p:cNvPr id="73" name="Graphic 56" descr="Group brainstorm">
            <a:extLst>
              <a:ext uri="{FF2B5EF4-FFF2-40B4-BE49-F238E27FC236}">
                <a16:creationId xmlns:a16="http://schemas.microsoft.com/office/drawing/2014/main" id="{3EE8064B-600E-4E3D-8045-95190251E0A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63640" y="869139"/>
            <a:ext cx="783552" cy="617586"/>
          </a:xfrm>
          <a:prstGeom prst="rect">
            <a:avLst/>
          </a:prstGeom>
        </p:spPr>
      </p:pic>
      <p:sp>
        <p:nvSpPr>
          <p:cNvPr id="74" name="TextBox 73">
            <a:extLst>
              <a:ext uri="{FF2B5EF4-FFF2-40B4-BE49-F238E27FC236}">
                <a16:creationId xmlns:a16="http://schemas.microsoft.com/office/drawing/2014/main" id="{3C55A9AA-B895-4AC2-9839-EF5953FF62B8}"/>
              </a:ext>
            </a:extLst>
          </p:cNvPr>
          <p:cNvSpPr txBox="1"/>
          <p:nvPr/>
        </p:nvSpPr>
        <p:spPr>
          <a:xfrm>
            <a:off x="798692" y="1948799"/>
            <a:ext cx="4117446" cy="2613536"/>
          </a:xfrm>
          <a:prstGeom prst="rect">
            <a:avLst/>
          </a:prstGeom>
          <a:noFill/>
        </p:spPr>
        <p:txBody>
          <a:bodyPr wrap="square" rtlCol="0">
            <a:spAutoFit/>
          </a:bodyPr>
          <a:lstStyle/>
          <a:p>
            <a:pPr marL="171450" indent="-171450">
              <a:spcAft>
                <a:spcPts val="488"/>
              </a:spcAft>
              <a:buFont typeface="Arial" panose="020B0604020202020204" pitchFamily="34" charset="0"/>
              <a:buChar char="•"/>
            </a:pPr>
            <a:r>
              <a:rPr lang="nb-NO" sz="1100" dirty="0">
                <a:latin typeface="Open Sans" panose="020B0604020202020204" charset="0"/>
                <a:cs typeface="Open Sans" panose="020B0604020202020204" charset="0"/>
              </a:rPr>
              <a:t>Forberede møte med personalet (verktøy)</a:t>
            </a:r>
          </a:p>
          <a:p>
            <a:pPr marL="171450" indent="-171450">
              <a:spcAft>
                <a:spcPts val="488"/>
              </a:spcAft>
              <a:buFont typeface="Arial" panose="020B0604020202020204" pitchFamily="34" charset="0"/>
              <a:buChar char="•"/>
            </a:pPr>
            <a:r>
              <a:rPr lang="nb-NO" sz="1100" dirty="0">
                <a:latin typeface="Open Sans" panose="020B0604020202020204" charset="0"/>
                <a:cs typeface="Open Sans" panose="020B0604020202020204" charset="0"/>
              </a:rPr>
              <a:t>Gjennomføre møte med personalet </a:t>
            </a:r>
          </a:p>
          <a:p>
            <a:pPr marL="171450" indent="-171450">
              <a:spcAft>
                <a:spcPts val="488"/>
              </a:spcAft>
              <a:buFont typeface="Arial" panose="020B0604020202020204" pitchFamily="34" charset="0"/>
              <a:buChar char="•"/>
            </a:pPr>
            <a:r>
              <a:rPr lang="nb-NO" sz="1100" dirty="0">
                <a:latin typeface="Open Sans" panose="020B0604020202020204" charset="0"/>
                <a:cs typeface="Open Sans" panose="020B0604020202020204" charset="0"/>
              </a:rPr>
              <a:t>Hensikt: Formidle hvilket problem dere har tatt tak i/ ønsker å jobbe videre med. Forankre rotårsaken. Teste ut idéer for tilak med ansatte. Finne løsning sammen. </a:t>
            </a:r>
          </a:p>
          <a:p>
            <a:pPr marL="171450" indent="-171450">
              <a:spcAft>
                <a:spcPts val="488"/>
              </a:spcAft>
              <a:buFont typeface="Arial" panose="020B0604020202020204" pitchFamily="34" charset="0"/>
              <a:buChar char="•"/>
            </a:pPr>
            <a:r>
              <a:rPr lang="nb-NO" sz="1100" dirty="0">
                <a:solidFill>
                  <a:schemeClr val="bg1"/>
                </a:solidFill>
                <a:latin typeface="Open Sans" panose="020B0604020202020204" charset="0"/>
                <a:cs typeface="Open Sans" panose="020B0604020202020204" charset="0"/>
              </a:rPr>
              <a:t>Etter møte med personalet/ i partsgruppen</a:t>
            </a:r>
          </a:p>
          <a:p>
            <a:pPr marL="171450" indent="-171450">
              <a:spcAft>
                <a:spcPts val="488"/>
              </a:spcAft>
              <a:buFont typeface="Arial" panose="020B0604020202020204" pitchFamily="34" charset="0"/>
              <a:buChar char="•"/>
            </a:pPr>
            <a:r>
              <a:rPr lang="nb-NO" sz="1100" dirty="0">
                <a:latin typeface="Open Sans" panose="020B0604020202020204" charset="0"/>
                <a:cs typeface="Open Sans" panose="020B0604020202020204" charset="0"/>
              </a:rPr>
              <a:t>Jobbe videre med siste gruppeoppgave i modul 3, både som parter og på individ-nivå. Utarbeide en plan for hvordan gjennomføre endringen, og hvordan måle endringen. Dere får verktøy som gjør at dere kan jobbe med hva som er fakta og hva som er antagelser / magefølelse.</a:t>
            </a:r>
          </a:p>
          <a:p>
            <a:pPr marL="171450" indent="-171450">
              <a:spcAft>
                <a:spcPts val="488"/>
              </a:spcAft>
              <a:buFont typeface="Arial" panose="020B0604020202020204" pitchFamily="34" charset="0"/>
              <a:buChar char="•"/>
            </a:pPr>
            <a:r>
              <a:rPr lang="nb-NO" sz="1100" dirty="0">
                <a:latin typeface="Open Sans" panose="020B0604020202020204" charset="0"/>
                <a:cs typeface="Open Sans" panose="020B0604020202020204" charset="0"/>
              </a:rPr>
              <a:t>Begynne å iverksette tiltak.</a:t>
            </a:r>
            <a:endParaRPr lang="nb-NO" sz="1100" dirty="0"/>
          </a:p>
        </p:txBody>
      </p:sp>
      <p:sp>
        <p:nvSpPr>
          <p:cNvPr id="80" name="TextBox 79">
            <a:extLst>
              <a:ext uri="{FF2B5EF4-FFF2-40B4-BE49-F238E27FC236}">
                <a16:creationId xmlns:a16="http://schemas.microsoft.com/office/drawing/2014/main" id="{C4CB14B7-8AB4-40C4-8822-A38FC5147191}"/>
              </a:ext>
            </a:extLst>
          </p:cNvPr>
          <p:cNvSpPr txBox="1"/>
          <p:nvPr/>
        </p:nvSpPr>
        <p:spPr>
          <a:xfrm>
            <a:off x="747607" y="1520321"/>
            <a:ext cx="3600000" cy="261610"/>
          </a:xfrm>
          <a:prstGeom prst="rect">
            <a:avLst/>
          </a:prstGeom>
          <a:noFill/>
        </p:spPr>
        <p:txBody>
          <a:bodyPr wrap="square" rtlCol="0">
            <a:spAutoFit/>
          </a:bodyPr>
          <a:lstStyle/>
          <a:p>
            <a:r>
              <a:rPr lang="nb-NO" sz="1100" b="1">
                <a:latin typeface="Open Sans" panose="020B0604020202020204" charset="0"/>
                <a:cs typeface="Open Sans" panose="020B0604020202020204" charset="0"/>
              </a:rPr>
              <a:t>Samling på egen arbeidsplass</a:t>
            </a:r>
          </a:p>
        </p:txBody>
      </p:sp>
      <p:grpSp>
        <p:nvGrpSpPr>
          <p:cNvPr id="48" name="Group 47">
            <a:extLst>
              <a:ext uri="{FF2B5EF4-FFF2-40B4-BE49-F238E27FC236}">
                <a16:creationId xmlns:a16="http://schemas.microsoft.com/office/drawing/2014/main" id="{C63C6006-8FE1-45FE-9623-D26F66B905A9}"/>
              </a:ext>
            </a:extLst>
          </p:cNvPr>
          <p:cNvGrpSpPr/>
          <p:nvPr/>
        </p:nvGrpSpPr>
        <p:grpSpPr>
          <a:xfrm>
            <a:off x="4438381" y="1695693"/>
            <a:ext cx="267238" cy="506212"/>
            <a:chOff x="7557291" y="2077833"/>
            <a:chExt cx="401271" cy="795376"/>
          </a:xfrm>
        </p:grpSpPr>
        <p:grpSp>
          <p:nvGrpSpPr>
            <p:cNvPr id="50" name="Group 49">
              <a:extLst>
                <a:ext uri="{FF2B5EF4-FFF2-40B4-BE49-F238E27FC236}">
                  <a16:creationId xmlns:a16="http://schemas.microsoft.com/office/drawing/2014/main" id="{3982E2CC-85ED-49F2-B99B-0056ABC35E15}"/>
                </a:ext>
              </a:extLst>
            </p:cNvPr>
            <p:cNvGrpSpPr/>
            <p:nvPr/>
          </p:nvGrpSpPr>
          <p:grpSpPr>
            <a:xfrm>
              <a:off x="7557291" y="2209424"/>
              <a:ext cx="196991" cy="498817"/>
              <a:chOff x="505305" y="4134457"/>
              <a:chExt cx="196991" cy="498817"/>
            </a:xfrm>
            <a:solidFill>
              <a:srgbClr val="FFC000"/>
            </a:solidFill>
          </p:grpSpPr>
          <p:sp>
            <p:nvSpPr>
              <p:cNvPr id="59" name="Flowchart: Delay 58">
                <a:extLst>
                  <a:ext uri="{FF2B5EF4-FFF2-40B4-BE49-F238E27FC236}">
                    <a16:creationId xmlns:a16="http://schemas.microsoft.com/office/drawing/2014/main" id="{6AB1AAE5-052B-40FD-A177-65FBC8C2CD2D}"/>
                  </a:ext>
                </a:extLst>
              </p:cNvPr>
              <p:cNvSpPr/>
              <p:nvPr/>
            </p:nvSpPr>
            <p:spPr>
              <a:xfrm rot="16200000">
                <a:off x="439483" y="4370460"/>
                <a:ext cx="334652" cy="190975"/>
              </a:xfrm>
              <a:prstGeom prst="flowChartDelay">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0" name="Oval 59">
                <a:extLst>
                  <a:ext uri="{FF2B5EF4-FFF2-40B4-BE49-F238E27FC236}">
                    <a16:creationId xmlns:a16="http://schemas.microsoft.com/office/drawing/2014/main" id="{4F6BD35B-646A-4A76-B8C7-6521F52357F6}"/>
                  </a:ext>
                </a:extLst>
              </p:cNvPr>
              <p:cNvSpPr/>
              <p:nvPr/>
            </p:nvSpPr>
            <p:spPr>
              <a:xfrm>
                <a:off x="505305" y="4134457"/>
                <a:ext cx="190972" cy="179109"/>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51" name="Group 50">
              <a:extLst>
                <a:ext uri="{FF2B5EF4-FFF2-40B4-BE49-F238E27FC236}">
                  <a16:creationId xmlns:a16="http://schemas.microsoft.com/office/drawing/2014/main" id="{0CEDEDAC-CD0F-4928-8812-FDB8D1893DF4}"/>
                </a:ext>
              </a:extLst>
            </p:cNvPr>
            <p:cNvGrpSpPr/>
            <p:nvPr/>
          </p:nvGrpSpPr>
          <p:grpSpPr>
            <a:xfrm>
              <a:off x="7758885" y="2077833"/>
              <a:ext cx="199677" cy="496458"/>
              <a:chOff x="972897" y="4134457"/>
              <a:chExt cx="199677" cy="496458"/>
            </a:xfrm>
            <a:solidFill>
              <a:srgbClr val="D4E5E6"/>
            </a:solidFill>
          </p:grpSpPr>
          <p:sp>
            <p:nvSpPr>
              <p:cNvPr id="55" name="Flowchart: Delay 54">
                <a:extLst>
                  <a:ext uri="{FF2B5EF4-FFF2-40B4-BE49-F238E27FC236}">
                    <a16:creationId xmlns:a16="http://schemas.microsoft.com/office/drawing/2014/main" id="{E6C98A73-C969-4189-A56B-DF56EDB2A90A}"/>
                  </a:ext>
                </a:extLst>
              </p:cNvPr>
              <p:cNvSpPr/>
              <p:nvPr/>
            </p:nvSpPr>
            <p:spPr>
              <a:xfrm rot="16200000">
                <a:off x="901059" y="4368101"/>
                <a:ext cx="334652" cy="190975"/>
              </a:xfrm>
              <a:prstGeom prst="flowChartDelay">
                <a:avLst/>
              </a:prstGeom>
              <a:grpFill/>
              <a:ln>
                <a:solidFill>
                  <a:srgbClr val="D4E5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7" name="Oval 56">
                <a:extLst>
                  <a:ext uri="{FF2B5EF4-FFF2-40B4-BE49-F238E27FC236}">
                    <a16:creationId xmlns:a16="http://schemas.microsoft.com/office/drawing/2014/main" id="{17BA2975-4856-435E-9454-B307595D2CB9}"/>
                  </a:ext>
                </a:extLst>
              </p:cNvPr>
              <p:cNvSpPr/>
              <p:nvPr/>
            </p:nvSpPr>
            <p:spPr>
              <a:xfrm>
                <a:off x="981602" y="4134457"/>
                <a:ext cx="190972" cy="179109"/>
              </a:xfrm>
              <a:prstGeom prst="ellipse">
                <a:avLst/>
              </a:prstGeom>
              <a:grpFill/>
              <a:ln>
                <a:solidFill>
                  <a:srgbClr val="D4E5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52" name="Group 51">
              <a:extLst>
                <a:ext uri="{FF2B5EF4-FFF2-40B4-BE49-F238E27FC236}">
                  <a16:creationId xmlns:a16="http://schemas.microsoft.com/office/drawing/2014/main" id="{B116CACD-9905-4EFA-9532-7B9E7FE919F9}"/>
                </a:ext>
              </a:extLst>
            </p:cNvPr>
            <p:cNvGrpSpPr/>
            <p:nvPr/>
          </p:nvGrpSpPr>
          <p:grpSpPr>
            <a:xfrm>
              <a:off x="7711202" y="2404255"/>
              <a:ext cx="198623" cy="468954"/>
              <a:chOff x="1671510" y="4159601"/>
              <a:chExt cx="198623" cy="468954"/>
            </a:xfrm>
            <a:solidFill>
              <a:srgbClr val="2C7B81"/>
            </a:solidFill>
          </p:grpSpPr>
          <p:sp>
            <p:nvSpPr>
              <p:cNvPr id="53" name="Flowchart: Delay 52">
                <a:extLst>
                  <a:ext uri="{FF2B5EF4-FFF2-40B4-BE49-F238E27FC236}">
                    <a16:creationId xmlns:a16="http://schemas.microsoft.com/office/drawing/2014/main" id="{A212611B-2701-423F-9E67-02F458E15D01}"/>
                  </a:ext>
                </a:extLst>
              </p:cNvPr>
              <p:cNvSpPr/>
              <p:nvPr/>
            </p:nvSpPr>
            <p:spPr>
              <a:xfrm rot="16200000">
                <a:off x="1599672" y="4365741"/>
                <a:ext cx="334652" cy="190975"/>
              </a:xfrm>
              <a:prstGeom prst="flowChartDelay">
                <a:avLst/>
              </a:prstGeom>
              <a:grpFill/>
              <a:ln>
                <a:solidFill>
                  <a:srgbClr val="2C7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4" name="Oval 53">
                <a:extLst>
                  <a:ext uri="{FF2B5EF4-FFF2-40B4-BE49-F238E27FC236}">
                    <a16:creationId xmlns:a16="http://schemas.microsoft.com/office/drawing/2014/main" id="{BE6DFA66-849A-4A97-A930-8121ACC5C7D7}"/>
                  </a:ext>
                </a:extLst>
              </p:cNvPr>
              <p:cNvSpPr/>
              <p:nvPr/>
            </p:nvSpPr>
            <p:spPr>
              <a:xfrm>
                <a:off x="1679161" y="4159601"/>
                <a:ext cx="190972" cy="179109"/>
              </a:xfrm>
              <a:prstGeom prst="ellipse">
                <a:avLst/>
              </a:prstGeom>
              <a:grpFill/>
              <a:ln>
                <a:solidFill>
                  <a:srgbClr val="2C7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grpSp>
        <p:nvGrpSpPr>
          <p:cNvPr id="61" name="Group 60">
            <a:extLst>
              <a:ext uri="{FF2B5EF4-FFF2-40B4-BE49-F238E27FC236}">
                <a16:creationId xmlns:a16="http://schemas.microsoft.com/office/drawing/2014/main" id="{1EFEDDEE-34C8-4831-ADB0-1382B497038B}"/>
              </a:ext>
            </a:extLst>
          </p:cNvPr>
          <p:cNvGrpSpPr/>
          <p:nvPr/>
        </p:nvGrpSpPr>
        <p:grpSpPr>
          <a:xfrm>
            <a:off x="5197567" y="2199391"/>
            <a:ext cx="267238" cy="506212"/>
            <a:chOff x="7557291" y="2077833"/>
            <a:chExt cx="401271" cy="795376"/>
          </a:xfrm>
        </p:grpSpPr>
        <p:grpSp>
          <p:nvGrpSpPr>
            <p:cNvPr id="66" name="Group 65">
              <a:extLst>
                <a:ext uri="{FF2B5EF4-FFF2-40B4-BE49-F238E27FC236}">
                  <a16:creationId xmlns:a16="http://schemas.microsoft.com/office/drawing/2014/main" id="{7F2E2901-EF78-44C8-83D6-40B3349DD87A}"/>
                </a:ext>
              </a:extLst>
            </p:cNvPr>
            <p:cNvGrpSpPr/>
            <p:nvPr/>
          </p:nvGrpSpPr>
          <p:grpSpPr>
            <a:xfrm>
              <a:off x="7557291" y="2209424"/>
              <a:ext cx="196991" cy="498817"/>
              <a:chOff x="505305" y="4134457"/>
              <a:chExt cx="196991" cy="498817"/>
            </a:xfrm>
            <a:solidFill>
              <a:srgbClr val="FFC000"/>
            </a:solidFill>
          </p:grpSpPr>
          <p:sp>
            <p:nvSpPr>
              <p:cNvPr id="85" name="Flowchart: Delay 84">
                <a:extLst>
                  <a:ext uri="{FF2B5EF4-FFF2-40B4-BE49-F238E27FC236}">
                    <a16:creationId xmlns:a16="http://schemas.microsoft.com/office/drawing/2014/main" id="{51F3C44D-CAA0-415B-9FFC-6BBFCC98BB3F}"/>
                  </a:ext>
                </a:extLst>
              </p:cNvPr>
              <p:cNvSpPr/>
              <p:nvPr/>
            </p:nvSpPr>
            <p:spPr>
              <a:xfrm rot="16200000">
                <a:off x="439483" y="4370460"/>
                <a:ext cx="334652" cy="190975"/>
              </a:xfrm>
              <a:prstGeom prst="flowChartDelay">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6" name="Oval 85">
                <a:extLst>
                  <a:ext uri="{FF2B5EF4-FFF2-40B4-BE49-F238E27FC236}">
                    <a16:creationId xmlns:a16="http://schemas.microsoft.com/office/drawing/2014/main" id="{984EC571-EB28-4264-9945-487BA294C2D0}"/>
                  </a:ext>
                </a:extLst>
              </p:cNvPr>
              <p:cNvSpPr/>
              <p:nvPr/>
            </p:nvSpPr>
            <p:spPr>
              <a:xfrm>
                <a:off x="505305" y="4134457"/>
                <a:ext cx="190972" cy="179109"/>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75" name="Group 74">
              <a:extLst>
                <a:ext uri="{FF2B5EF4-FFF2-40B4-BE49-F238E27FC236}">
                  <a16:creationId xmlns:a16="http://schemas.microsoft.com/office/drawing/2014/main" id="{767415C6-A63D-47DB-B8FD-F6848CB8B5CF}"/>
                </a:ext>
              </a:extLst>
            </p:cNvPr>
            <p:cNvGrpSpPr/>
            <p:nvPr/>
          </p:nvGrpSpPr>
          <p:grpSpPr>
            <a:xfrm>
              <a:off x="7758885" y="2077833"/>
              <a:ext cx="199677" cy="496458"/>
              <a:chOff x="972897" y="4134457"/>
              <a:chExt cx="199677" cy="496458"/>
            </a:xfrm>
            <a:solidFill>
              <a:srgbClr val="D4E5E6"/>
            </a:solidFill>
          </p:grpSpPr>
          <p:sp>
            <p:nvSpPr>
              <p:cNvPr id="83" name="Flowchart: Delay 82">
                <a:extLst>
                  <a:ext uri="{FF2B5EF4-FFF2-40B4-BE49-F238E27FC236}">
                    <a16:creationId xmlns:a16="http://schemas.microsoft.com/office/drawing/2014/main" id="{6B66CD32-6CEA-4922-A30A-88D7BE82C959}"/>
                  </a:ext>
                </a:extLst>
              </p:cNvPr>
              <p:cNvSpPr/>
              <p:nvPr/>
            </p:nvSpPr>
            <p:spPr>
              <a:xfrm rot="16200000">
                <a:off x="901059" y="4368101"/>
                <a:ext cx="334652" cy="190975"/>
              </a:xfrm>
              <a:prstGeom prst="flowChartDelay">
                <a:avLst/>
              </a:prstGeom>
              <a:grpFill/>
              <a:ln>
                <a:solidFill>
                  <a:srgbClr val="D4E5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4" name="Oval 83">
                <a:extLst>
                  <a:ext uri="{FF2B5EF4-FFF2-40B4-BE49-F238E27FC236}">
                    <a16:creationId xmlns:a16="http://schemas.microsoft.com/office/drawing/2014/main" id="{F59C8EDA-E179-4D39-9B0B-86E626FB50BD}"/>
                  </a:ext>
                </a:extLst>
              </p:cNvPr>
              <p:cNvSpPr/>
              <p:nvPr/>
            </p:nvSpPr>
            <p:spPr>
              <a:xfrm>
                <a:off x="981602" y="4134457"/>
                <a:ext cx="190972" cy="179109"/>
              </a:xfrm>
              <a:prstGeom prst="ellipse">
                <a:avLst/>
              </a:prstGeom>
              <a:grpFill/>
              <a:ln>
                <a:solidFill>
                  <a:srgbClr val="D4E5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76" name="Group 75">
              <a:extLst>
                <a:ext uri="{FF2B5EF4-FFF2-40B4-BE49-F238E27FC236}">
                  <a16:creationId xmlns:a16="http://schemas.microsoft.com/office/drawing/2014/main" id="{57F2787F-BB05-47E1-B55A-5A96ECFE9AEB}"/>
                </a:ext>
              </a:extLst>
            </p:cNvPr>
            <p:cNvGrpSpPr/>
            <p:nvPr/>
          </p:nvGrpSpPr>
          <p:grpSpPr>
            <a:xfrm>
              <a:off x="7711202" y="2404255"/>
              <a:ext cx="198623" cy="468954"/>
              <a:chOff x="1671510" y="4159601"/>
              <a:chExt cx="198623" cy="468954"/>
            </a:xfrm>
            <a:solidFill>
              <a:srgbClr val="2C7B81"/>
            </a:solidFill>
          </p:grpSpPr>
          <p:sp>
            <p:nvSpPr>
              <p:cNvPr id="77" name="Flowchart: Delay 76">
                <a:extLst>
                  <a:ext uri="{FF2B5EF4-FFF2-40B4-BE49-F238E27FC236}">
                    <a16:creationId xmlns:a16="http://schemas.microsoft.com/office/drawing/2014/main" id="{AFBD6B30-92B5-448A-B346-3ACB28DBFBF4}"/>
                  </a:ext>
                </a:extLst>
              </p:cNvPr>
              <p:cNvSpPr/>
              <p:nvPr/>
            </p:nvSpPr>
            <p:spPr>
              <a:xfrm rot="16200000">
                <a:off x="1599672" y="4365741"/>
                <a:ext cx="334652" cy="190975"/>
              </a:xfrm>
              <a:prstGeom prst="flowChartDelay">
                <a:avLst/>
              </a:prstGeom>
              <a:grpFill/>
              <a:ln>
                <a:solidFill>
                  <a:srgbClr val="2C7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8" name="Oval 77">
                <a:extLst>
                  <a:ext uri="{FF2B5EF4-FFF2-40B4-BE49-F238E27FC236}">
                    <a16:creationId xmlns:a16="http://schemas.microsoft.com/office/drawing/2014/main" id="{71E62E1D-0F47-4354-943D-B2CF2C8C580C}"/>
                  </a:ext>
                </a:extLst>
              </p:cNvPr>
              <p:cNvSpPr/>
              <p:nvPr/>
            </p:nvSpPr>
            <p:spPr>
              <a:xfrm>
                <a:off x="1679161" y="4159601"/>
                <a:ext cx="190972" cy="179109"/>
              </a:xfrm>
              <a:prstGeom prst="ellipse">
                <a:avLst/>
              </a:prstGeom>
              <a:grpFill/>
              <a:ln>
                <a:solidFill>
                  <a:srgbClr val="2C7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grpSp>
        <p:nvGrpSpPr>
          <p:cNvPr id="87" name="Group 86">
            <a:extLst>
              <a:ext uri="{FF2B5EF4-FFF2-40B4-BE49-F238E27FC236}">
                <a16:creationId xmlns:a16="http://schemas.microsoft.com/office/drawing/2014/main" id="{636AB19C-90B8-4A8D-B572-6B182C6F326F}"/>
              </a:ext>
            </a:extLst>
          </p:cNvPr>
          <p:cNvGrpSpPr/>
          <p:nvPr/>
        </p:nvGrpSpPr>
        <p:grpSpPr>
          <a:xfrm>
            <a:off x="5262172" y="2933013"/>
            <a:ext cx="267238" cy="506212"/>
            <a:chOff x="7557291" y="2077833"/>
            <a:chExt cx="401271" cy="795376"/>
          </a:xfrm>
        </p:grpSpPr>
        <p:grpSp>
          <p:nvGrpSpPr>
            <p:cNvPr id="88" name="Group 87">
              <a:extLst>
                <a:ext uri="{FF2B5EF4-FFF2-40B4-BE49-F238E27FC236}">
                  <a16:creationId xmlns:a16="http://schemas.microsoft.com/office/drawing/2014/main" id="{63633388-FB9A-439C-B3F4-BEE2294755BC}"/>
                </a:ext>
              </a:extLst>
            </p:cNvPr>
            <p:cNvGrpSpPr/>
            <p:nvPr/>
          </p:nvGrpSpPr>
          <p:grpSpPr>
            <a:xfrm>
              <a:off x="7557291" y="2209424"/>
              <a:ext cx="196991" cy="498817"/>
              <a:chOff x="505305" y="4134457"/>
              <a:chExt cx="196991" cy="498817"/>
            </a:xfrm>
            <a:solidFill>
              <a:srgbClr val="FFC000"/>
            </a:solidFill>
          </p:grpSpPr>
          <p:sp>
            <p:nvSpPr>
              <p:cNvPr id="95" name="Flowchart: Delay 94">
                <a:extLst>
                  <a:ext uri="{FF2B5EF4-FFF2-40B4-BE49-F238E27FC236}">
                    <a16:creationId xmlns:a16="http://schemas.microsoft.com/office/drawing/2014/main" id="{D6AB565A-F263-4BE6-BA22-F734AAD21B80}"/>
                  </a:ext>
                </a:extLst>
              </p:cNvPr>
              <p:cNvSpPr/>
              <p:nvPr/>
            </p:nvSpPr>
            <p:spPr>
              <a:xfrm rot="16200000">
                <a:off x="439483" y="4370460"/>
                <a:ext cx="334652" cy="190975"/>
              </a:xfrm>
              <a:prstGeom prst="flowChartDelay">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6" name="Oval 95">
                <a:extLst>
                  <a:ext uri="{FF2B5EF4-FFF2-40B4-BE49-F238E27FC236}">
                    <a16:creationId xmlns:a16="http://schemas.microsoft.com/office/drawing/2014/main" id="{672016D4-E122-4707-BADD-91231D2CD6DB}"/>
                  </a:ext>
                </a:extLst>
              </p:cNvPr>
              <p:cNvSpPr/>
              <p:nvPr/>
            </p:nvSpPr>
            <p:spPr>
              <a:xfrm>
                <a:off x="505305" y="4134457"/>
                <a:ext cx="190972" cy="179109"/>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89" name="Group 88">
              <a:extLst>
                <a:ext uri="{FF2B5EF4-FFF2-40B4-BE49-F238E27FC236}">
                  <a16:creationId xmlns:a16="http://schemas.microsoft.com/office/drawing/2014/main" id="{311F0847-AF47-4E84-A3B8-0771D09F398A}"/>
                </a:ext>
              </a:extLst>
            </p:cNvPr>
            <p:cNvGrpSpPr/>
            <p:nvPr/>
          </p:nvGrpSpPr>
          <p:grpSpPr>
            <a:xfrm>
              <a:off x="7758885" y="2077833"/>
              <a:ext cx="199677" cy="496458"/>
              <a:chOff x="972897" y="4134457"/>
              <a:chExt cx="199677" cy="496458"/>
            </a:xfrm>
            <a:solidFill>
              <a:srgbClr val="D4E5E6"/>
            </a:solidFill>
          </p:grpSpPr>
          <p:sp>
            <p:nvSpPr>
              <p:cNvPr id="93" name="Flowchart: Delay 92">
                <a:extLst>
                  <a:ext uri="{FF2B5EF4-FFF2-40B4-BE49-F238E27FC236}">
                    <a16:creationId xmlns:a16="http://schemas.microsoft.com/office/drawing/2014/main" id="{A8CEE30E-9A25-4AFD-8D63-173B74C34FF0}"/>
                  </a:ext>
                </a:extLst>
              </p:cNvPr>
              <p:cNvSpPr/>
              <p:nvPr/>
            </p:nvSpPr>
            <p:spPr>
              <a:xfrm rot="16200000">
                <a:off x="901059" y="4368101"/>
                <a:ext cx="334652" cy="190975"/>
              </a:xfrm>
              <a:prstGeom prst="flowChartDelay">
                <a:avLst/>
              </a:prstGeom>
              <a:grpFill/>
              <a:ln>
                <a:solidFill>
                  <a:srgbClr val="D4E5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4" name="Oval 93">
                <a:extLst>
                  <a:ext uri="{FF2B5EF4-FFF2-40B4-BE49-F238E27FC236}">
                    <a16:creationId xmlns:a16="http://schemas.microsoft.com/office/drawing/2014/main" id="{F09E3998-4CE4-4639-B836-9E06E89AF5E9}"/>
                  </a:ext>
                </a:extLst>
              </p:cNvPr>
              <p:cNvSpPr/>
              <p:nvPr/>
            </p:nvSpPr>
            <p:spPr>
              <a:xfrm>
                <a:off x="981602" y="4134457"/>
                <a:ext cx="190972" cy="179109"/>
              </a:xfrm>
              <a:prstGeom prst="ellipse">
                <a:avLst/>
              </a:prstGeom>
              <a:grpFill/>
              <a:ln>
                <a:solidFill>
                  <a:srgbClr val="D4E5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90" name="Group 89">
              <a:extLst>
                <a:ext uri="{FF2B5EF4-FFF2-40B4-BE49-F238E27FC236}">
                  <a16:creationId xmlns:a16="http://schemas.microsoft.com/office/drawing/2014/main" id="{FA300E3F-1279-4440-A616-63D2E14718A9}"/>
                </a:ext>
              </a:extLst>
            </p:cNvPr>
            <p:cNvGrpSpPr/>
            <p:nvPr/>
          </p:nvGrpSpPr>
          <p:grpSpPr>
            <a:xfrm>
              <a:off x="7711202" y="2404255"/>
              <a:ext cx="198623" cy="468954"/>
              <a:chOff x="1671510" y="4159601"/>
              <a:chExt cx="198623" cy="468954"/>
            </a:xfrm>
            <a:solidFill>
              <a:srgbClr val="2C7B81"/>
            </a:solidFill>
          </p:grpSpPr>
          <p:sp>
            <p:nvSpPr>
              <p:cNvPr id="91" name="Flowchart: Delay 90">
                <a:extLst>
                  <a:ext uri="{FF2B5EF4-FFF2-40B4-BE49-F238E27FC236}">
                    <a16:creationId xmlns:a16="http://schemas.microsoft.com/office/drawing/2014/main" id="{A071761F-56B9-404F-BFB7-5CFE703850FE}"/>
                  </a:ext>
                </a:extLst>
              </p:cNvPr>
              <p:cNvSpPr/>
              <p:nvPr/>
            </p:nvSpPr>
            <p:spPr>
              <a:xfrm rot="16200000">
                <a:off x="1599672" y="4365741"/>
                <a:ext cx="334652" cy="190975"/>
              </a:xfrm>
              <a:prstGeom prst="flowChartDelay">
                <a:avLst/>
              </a:prstGeom>
              <a:grpFill/>
              <a:ln>
                <a:solidFill>
                  <a:srgbClr val="2C7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2" name="Oval 91">
                <a:extLst>
                  <a:ext uri="{FF2B5EF4-FFF2-40B4-BE49-F238E27FC236}">
                    <a16:creationId xmlns:a16="http://schemas.microsoft.com/office/drawing/2014/main" id="{5D2AE9D2-D280-4E24-B621-D8BDEEF86D7B}"/>
                  </a:ext>
                </a:extLst>
              </p:cNvPr>
              <p:cNvSpPr/>
              <p:nvPr/>
            </p:nvSpPr>
            <p:spPr>
              <a:xfrm>
                <a:off x="1679161" y="4159601"/>
                <a:ext cx="190972" cy="179109"/>
              </a:xfrm>
              <a:prstGeom prst="ellipse">
                <a:avLst/>
              </a:prstGeom>
              <a:grpFill/>
              <a:ln>
                <a:solidFill>
                  <a:srgbClr val="2C7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spTree>
    <p:extLst>
      <p:ext uri="{BB962C8B-B14F-4D97-AF65-F5344CB8AC3E}">
        <p14:creationId xmlns:p14="http://schemas.microsoft.com/office/powerpoint/2010/main" val="2150580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861ABD-ACE6-41AF-A4AD-4F1ED3AEC1F6}"/>
              </a:ext>
            </a:extLst>
          </p:cNvPr>
          <p:cNvSpPr>
            <a:spLocks noGrp="1"/>
          </p:cNvSpPr>
          <p:nvPr>
            <p:ph type="title"/>
          </p:nvPr>
        </p:nvSpPr>
        <p:spPr/>
        <p:txBody>
          <a:bodyPr>
            <a:normAutofit/>
          </a:bodyPr>
          <a:lstStyle/>
          <a:p>
            <a:r>
              <a:rPr lang="nb-NO"/>
              <a:t>Mål og hensikt med modul 4</a:t>
            </a:r>
          </a:p>
        </p:txBody>
      </p:sp>
      <p:sp>
        <p:nvSpPr>
          <p:cNvPr id="5" name="Text Placeholder 4">
            <a:extLst>
              <a:ext uri="{FF2B5EF4-FFF2-40B4-BE49-F238E27FC236}">
                <a16:creationId xmlns:a16="http://schemas.microsoft.com/office/drawing/2014/main" id="{4061FD19-880F-4CCB-A7B7-A30D20035E5E}"/>
              </a:ext>
            </a:extLst>
          </p:cNvPr>
          <p:cNvSpPr>
            <a:spLocks noGrp="1"/>
          </p:cNvSpPr>
          <p:nvPr>
            <p:ph type="body" idx="1"/>
          </p:nvPr>
        </p:nvSpPr>
        <p:spPr/>
        <p:txBody>
          <a:bodyPr>
            <a:noAutofit/>
          </a:bodyPr>
          <a:lstStyle/>
          <a:p>
            <a:r>
              <a:rPr lang="nb-NO" b="1" dirty="0">
                <a:latin typeface="Open Sans" panose="020B0604020202020204" charset="0"/>
                <a:ea typeface="Open Sans" panose="020B0604020202020204" charset="0"/>
                <a:cs typeface="Open Sans" panose="020B0604020202020204" charset="0"/>
              </a:rPr>
              <a:t>Hensikten med modul 4 </a:t>
            </a:r>
          </a:p>
          <a:p>
            <a:r>
              <a:rPr lang="nb-NO" dirty="0">
                <a:latin typeface="Open Sans" panose="020B0604020202020204" charset="0"/>
                <a:ea typeface="Open Sans" panose="020B0604020202020204" charset="0"/>
                <a:cs typeface="Open Sans" panose="020B0604020202020204" charset="0"/>
              </a:rPr>
              <a:t>Utarbeide en plan for hvordan dere skal gjennomføre en konkret endring som dere har blitt enige om. </a:t>
            </a:r>
          </a:p>
          <a:p>
            <a:endParaRPr lang="nb-NO" b="1" dirty="0">
              <a:latin typeface="Open Sans" panose="020B0604020202020204" charset="0"/>
              <a:ea typeface="Open Sans" panose="020B0604020202020204" charset="0"/>
              <a:cs typeface="Open Sans" panose="020B0604020202020204" charset="0"/>
            </a:endParaRPr>
          </a:p>
          <a:p>
            <a:r>
              <a:rPr lang="nb-NO" b="1" dirty="0">
                <a:latin typeface="Open Sans" panose="020B0604020202020204" charset="0"/>
                <a:ea typeface="Open Sans" panose="020B0604020202020204" charset="0"/>
                <a:cs typeface="Open Sans" panose="020B0604020202020204" charset="0"/>
              </a:rPr>
              <a:t>Ønsket resultat</a:t>
            </a:r>
          </a:p>
          <a:p>
            <a:pPr marL="177800" indent="-171450">
              <a:buFont typeface="Arial" panose="020B0604020202020204" pitchFamily="34" charset="0"/>
              <a:buChar char="•"/>
            </a:pPr>
            <a:r>
              <a:rPr lang="nb-NO" dirty="0">
                <a:latin typeface="Open Sans" panose="020B0604020202020204" charset="0"/>
                <a:ea typeface="Open Sans" panose="020B0604020202020204" charset="0"/>
                <a:cs typeface="Open Sans" panose="020B0604020202020204" charset="0"/>
              </a:rPr>
              <a:t>At dere er samstemte om en plan som dere har tro på er realiserbar. </a:t>
            </a:r>
          </a:p>
          <a:p>
            <a:pPr marL="177800" indent="-171450">
              <a:buFont typeface="Arial" panose="020B0604020202020204" pitchFamily="34" charset="0"/>
              <a:buChar char="•"/>
            </a:pPr>
            <a:r>
              <a:rPr lang="nb-NO" dirty="0">
                <a:latin typeface="Open Sans" panose="020B0604020202020204" charset="0"/>
                <a:ea typeface="Open Sans" panose="020B0604020202020204" charset="0"/>
                <a:cs typeface="Open Sans" panose="020B0604020202020204" charset="0"/>
              </a:rPr>
              <a:t>At planen har tiltak som en eller flere er ansvarlige for å gjøre noe med </a:t>
            </a:r>
          </a:p>
          <a:p>
            <a:pPr marL="177800" indent="-171450">
              <a:buFont typeface="Arial" panose="020B0604020202020204" pitchFamily="34" charset="0"/>
              <a:buChar char="•"/>
            </a:pPr>
            <a:r>
              <a:rPr lang="nb-NO" dirty="0">
                <a:latin typeface="Open Sans" panose="020B0604020202020204" charset="0"/>
                <a:ea typeface="Open Sans" panose="020B0604020202020204" charset="0"/>
                <a:cs typeface="Open Sans" panose="020B0604020202020204" charset="0"/>
              </a:rPr>
              <a:t>At den har delmål eller stopp-punkter underveis mot målet for å evaluere hvordan prosessen for denne endringen går. </a:t>
            </a:r>
          </a:p>
          <a:p>
            <a:endParaRPr lang="nb-NO" b="1" dirty="0">
              <a:latin typeface="Open Sans" panose="020B0604020202020204" charset="0"/>
              <a:ea typeface="Open Sans" panose="020B0604020202020204" charset="0"/>
              <a:cs typeface="Open Sans" panose="020B0604020202020204" charset="0"/>
            </a:endParaRPr>
          </a:p>
          <a:p>
            <a:endParaRPr lang="nb-NO" dirty="0">
              <a:latin typeface="Open Sans" panose="020B0604020202020204" charset="0"/>
              <a:ea typeface="Open Sans" panose="020B0604020202020204" charset="0"/>
              <a:cs typeface="Open Sans" panose="020B0604020202020204" charset="0"/>
            </a:endParaRPr>
          </a:p>
          <a:p>
            <a:endParaRPr lang="nb-NO" dirty="0">
              <a:latin typeface="Open Sans" panose="020B0604020202020204" charset="0"/>
              <a:ea typeface="Open Sans" panose="020B0604020202020204" charset="0"/>
              <a:cs typeface="Open Sans" panose="020B0604020202020204" charset="0"/>
            </a:endParaRPr>
          </a:p>
          <a:p>
            <a:endParaRPr lang="nb-NO" dirty="0">
              <a:latin typeface="Open Sans" panose="020B0604020202020204" charset="0"/>
              <a:ea typeface="Open Sans" panose="020B0604020202020204" charset="0"/>
              <a:cs typeface="Open Sans" panose="020B0604020202020204" charset="0"/>
            </a:endParaRPr>
          </a:p>
          <a:p>
            <a:endParaRPr lang="nb-NO" dirty="0">
              <a:latin typeface="Open Sans" panose="020B0604020202020204" charset="0"/>
              <a:ea typeface="Open Sans" panose="020B0604020202020204" charset="0"/>
              <a:cs typeface="Open Sans" panose="020B0604020202020204" charset="0"/>
            </a:endParaRPr>
          </a:p>
          <a:p>
            <a:endParaRPr lang="nb-NO" dirty="0">
              <a:latin typeface="Open Sans" panose="020B0604020202020204" charset="0"/>
              <a:ea typeface="Open Sans" panose="020B0604020202020204" charset="0"/>
              <a:cs typeface="Open Sans" panose="020B0604020202020204" charset="0"/>
            </a:endParaRPr>
          </a:p>
        </p:txBody>
      </p:sp>
      <p:sp>
        <p:nvSpPr>
          <p:cNvPr id="3" name="Plassholder for bilde 2">
            <a:extLst>
              <a:ext uri="{FF2B5EF4-FFF2-40B4-BE49-F238E27FC236}">
                <a16:creationId xmlns:a16="http://schemas.microsoft.com/office/drawing/2014/main" id="{ACDB091A-5AB5-467F-BFC6-DD587E05C5ED}"/>
              </a:ext>
            </a:extLst>
          </p:cNvPr>
          <p:cNvSpPr>
            <a:spLocks noGrp="1"/>
          </p:cNvSpPr>
          <p:nvPr>
            <p:ph type="pic" sz="quarter" idx="11"/>
          </p:nvPr>
        </p:nvSpPr>
        <p:spPr/>
      </p:sp>
    </p:spTree>
    <p:extLst>
      <p:ext uri="{BB962C8B-B14F-4D97-AF65-F5344CB8AC3E}">
        <p14:creationId xmlns:p14="http://schemas.microsoft.com/office/powerpoint/2010/main" val="2425146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861ABD-ACE6-41AF-A4AD-4F1ED3AEC1F6}"/>
              </a:ext>
            </a:extLst>
          </p:cNvPr>
          <p:cNvSpPr>
            <a:spLocks noGrp="1"/>
          </p:cNvSpPr>
          <p:nvPr>
            <p:ph type="title"/>
          </p:nvPr>
        </p:nvSpPr>
        <p:spPr/>
        <p:txBody>
          <a:bodyPr>
            <a:normAutofit fontScale="90000"/>
          </a:bodyPr>
          <a:lstStyle/>
          <a:p>
            <a:r>
              <a:rPr lang="nb-NO" dirty="0"/>
              <a:t>Forslag til gjennomføring av modul 4 (1 av 3)</a:t>
            </a:r>
          </a:p>
        </p:txBody>
      </p:sp>
      <p:sp>
        <p:nvSpPr>
          <p:cNvPr id="5" name="Text Placeholder 4">
            <a:extLst>
              <a:ext uri="{FF2B5EF4-FFF2-40B4-BE49-F238E27FC236}">
                <a16:creationId xmlns:a16="http://schemas.microsoft.com/office/drawing/2014/main" id="{4061FD19-880F-4CCB-A7B7-A30D20035E5E}"/>
              </a:ext>
            </a:extLst>
          </p:cNvPr>
          <p:cNvSpPr>
            <a:spLocks noGrp="1"/>
          </p:cNvSpPr>
          <p:nvPr>
            <p:ph type="body" idx="1"/>
          </p:nvPr>
        </p:nvSpPr>
        <p:spPr/>
        <p:txBody>
          <a:bodyPr>
            <a:noAutofit/>
          </a:bodyPr>
          <a:lstStyle/>
          <a:p>
            <a:pPr marL="234950" indent="-228600">
              <a:buFont typeface="+mj-lt"/>
              <a:buAutoNum type="arabicPeriod"/>
            </a:pPr>
            <a:r>
              <a:rPr lang="nb-NO" dirty="0">
                <a:latin typeface="Open Sans" panose="020B0604020202020204" charset="0"/>
                <a:ea typeface="Open Sans" panose="020B0604020202020204" charset="0"/>
                <a:cs typeface="Open Sans" panose="020B0604020202020204" charset="0"/>
              </a:rPr>
              <a:t>Start partsmøtet med å få oversikt over det dere allerede har samlet (se slide «Input til modul 4). (Dere som parter kan ha flere møter sammen i modulen. Dere gjør det som passer best for dere).  </a:t>
            </a:r>
          </a:p>
          <a:p>
            <a:pPr marL="234950" indent="-228600">
              <a:buFont typeface="+mj-lt"/>
              <a:buAutoNum type="arabicPeriod"/>
            </a:pPr>
            <a:endParaRPr lang="nb-NO" dirty="0">
              <a:latin typeface="Open Sans" panose="020B0604020202020204" charset="0"/>
              <a:ea typeface="Open Sans" panose="020B0604020202020204" charset="0"/>
              <a:cs typeface="Open Sans" panose="020B0604020202020204" charset="0"/>
            </a:endParaRPr>
          </a:p>
          <a:p>
            <a:pPr marL="234950" indent="-228600">
              <a:buFont typeface="+mj-lt"/>
              <a:buAutoNum type="arabicPeriod"/>
            </a:pPr>
            <a:r>
              <a:rPr lang="nb-NO" dirty="0">
                <a:latin typeface="Open Sans" panose="020B0604020202020204" charset="0"/>
                <a:ea typeface="Open Sans" panose="020B0604020202020204" charset="0"/>
                <a:cs typeface="Open Sans" panose="020B0604020202020204" charset="0"/>
              </a:rPr>
              <a:t>Hvis dere har fått gjennomført møte med personalet, gjør en evaluering av møtets gjennomføring og resultat. Resultatet skal ha gitt dere mer «kjøtt på beina» til det vi kaller input til det videre partsarbeidet i denne modulen. </a:t>
            </a:r>
          </a:p>
          <a:p>
            <a:pPr marL="234950" indent="-228600">
              <a:buFont typeface="+mj-lt"/>
              <a:buAutoNum type="arabicPeriod"/>
            </a:pPr>
            <a:endParaRPr lang="nb-NO" dirty="0">
              <a:latin typeface="Open Sans" panose="020B0604020202020204" charset="0"/>
              <a:ea typeface="Open Sans" panose="020B0604020202020204" charset="0"/>
              <a:cs typeface="Open Sans" panose="020B0604020202020204" charset="0"/>
            </a:endParaRPr>
          </a:p>
          <a:p>
            <a:pPr marL="234950" indent="-228600">
              <a:buFont typeface="+mj-lt"/>
              <a:buAutoNum type="arabicPeriod"/>
            </a:pPr>
            <a:r>
              <a:rPr lang="nb-NO" dirty="0">
                <a:latin typeface="Open Sans" panose="020B0604020202020204" charset="0"/>
                <a:ea typeface="Open Sans" panose="020B0604020202020204" charset="0"/>
                <a:cs typeface="Open Sans" panose="020B0604020202020204" charset="0"/>
              </a:rPr>
              <a:t>Bruk verktøyet fra gruppeoppgave 1 (modul 3) til å gjøre en evaluering. </a:t>
            </a:r>
          </a:p>
          <a:p>
            <a:pPr marL="234950" indent="-228600">
              <a:buFont typeface="+mj-lt"/>
              <a:buAutoNum type="arabicPeriod"/>
            </a:pPr>
            <a:endParaRPr lang="nb-NO" dirty="0">
              <a:latin typeface="Open Sans" panose="020B0604020202020204" charset="0"/>
              <a:ea typeface="Open Sans" panose="020B0604020202020204" charset="0"/>
              <a:cs typeface="Open Sans" panose="020B0604020202020204" charset="0"/>
            </a:endParaRPr>
          </a:p>
          <a:p>
            <a:endParaRPr lang="nb-NO" dirty="0">
              <a:latin typeface="Open Sans" panose="020B0604020202020204" charset="0"/>
              <a:ea typeface="Open Sans" panose="020B0604020202020204" charset="0"/>
              <a:cs typeface="Open Sans" panose="020B0604020202020204" charset="0"/>
            </a:endParaRPr>
          </a:p>
          <a:p>
            <a:endParaRPr lang="nb-NO" dirty="0">
              <a:latin typeface="Open Sans" panose="020B0604020202020204" charset="0"/>
              <a:ea typeface="Open Sans" panose="020B0604020202020204" charset="0"/>
              <a:cs typeface="Open Sans" panose="020B0604020202020204" charset="0"/>
            </a:endParaRPr>
          </a:p>
          <a:p>
            <a:endParaRPr lang="nb-NO" dirty="0">
              <a:latin typeface="Open Sans" panose="020B0604020202020204" charset="0"/>
              <a:ea typeface="Open Sans" panose="020B0604020202020204" charset="0"/>
              <a:cs typeface="Open Sans" panose="020B0604020202020204" charset="0"/>
            </a:endParaRPr>
          </a:p>
          <a:p>
            <a:endParaRPr lang="nb-NO" dirty="0">
              <a:latin typeface="Open Sans" panose="020B0604020202020204" charset="0"/>
              <a:ea typeface="Open Sans" panose="020B0604020202020204" charset="0"/>
              <a:cs typeface="Open Sans" panose="020B0604020202020204" charset="0"/>
            </a:endParaRPr>
          </a:p>
          <a:p>
            <a:endParaRPr lang="nb-NO" dirty="0">
              <a:latin typeface="Open Sans" panose="020B0604020202020204" charset="0"/>
              <a:ea typeface="Open Sans" panose="020B0604020202020204" charset="0"/>
              <a:cs typeface="Open Sans" panose="020B0604020202020204" charset="0"/>
            </a:endParaRPr>
          </a:p>
        </p:txBody>
      </p:sp>
      <p:sp>
        <p:nvSpPr>
          <p:cNvPr id="3" name="Plassholder for bilde 2">
            <a:extLst>
              <a:ext uri="{FF2B5EF4-FFF2-40B4-BE49-F238E27FC236}">
                <a16:creationId xmlns:a16="http://schemas.microsoft.com/office/drawing/2014/main" id="{BA498DE3-F6E4-43B5-81B3-394F964F39CF}"/>
              </a:ext>
            </a:extLst>
          </p:cNvPr>
          <p:cNvSpPr>
            <a:spLocks noGrp="1"/>
          </p:cNvSpPr>
          <p:nvPr>
            <p:ph type="pic" sz="quarter" idx="11"/>
          </p:nvPr>
        </p:nvSpPr>
        <p:spPr/>
      </p:sp>
    </p:spTree>
    <p:extLst>
      <p:ext uri="{BB962C8B-B14F-4D97-AF65-F5344CB8AC3E}">
        <p14:creationId xmlns:p14="http://schemas.microsoft.com/office/powerpoint/2010/main" val="751851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861ABD-ACE6-41AF-A4AD-4F1ED3AEC1F6}"/>
              </a:ext>
            </a:extLst>
          </p:cNvPr>
          <p:cNvSpPr>
            <a:spLocks noGrp="1"/>
          </p:cNvSpPr>
          <p:nvPr>
            <p:ph type="title"/>
          </p:nvPr>
        </p:nvSpPr>
        <p:spPr>
          <a:xfrm>
            <a:off x="338849" y="121175"/>
            <a:ext cx="8019539" cy="1265100"/>
          </a:xfrm>
        </p:spPr>
        <p:txBody>
          <a:bodyPr>
            <a:normAutofit/>
          </a:bodyPr>
          <a:lstStyle/>
          <a:p>
            <a:r>
              <a:rPr lang="nb-NO" dirty="0"/>
              <a:t>Forslag til gjennomføring av modul 4, frts (2 av 3)</a:t>
            </a:r>
          </a:p>
        </p:txBody>
      </p:sp>
      <p:sp>
        <p:nvSpPr>
          <p:cNvPr id="5" name="Text Placeholder 4">
            <a:extLst>
              <a:ext uri="{FF2B5EF4-FFF2-40B4-BE49-F238E27FC236}">
                <a16:creationId xmlns:a16="http://schemas.microsoft.com/office/drawing/2014/main" id="{4061FD19-880F-4CCB-A7B7-A30D20035E5E}"/>
              </a:ext>
            </a:extLst>
          </p:cNvPr>
          <p:cNvSpPr>
            <a:spLocks noGrp="1"/>
          </p:cNvSpPr>
          <p:nvPr>
            <p:ph type="body" idx="1"/>
          </p:nvPr>
        </p:nvSpPr>
        <p:spPr>
          <a:xfrm>
            <a:off x="300484" y="1904999"/>
            <a:ext cx="3968666" cy="2994661"/>
          </a:xfrm>
        </p:spPr>
        <p:txBody>
          <a:bodyPr>
            <a:noAutofit/>
          </a:bodyPr>
          <a:lstStyle/>
          <a:p>
            <a:endParaRPr lang="nb-NO">
              <a:latin typeface="Open Sans" panose="020B0604020202020204" charset="0"/>
              <a:ea typeface="Open Sans" panose="020B0604020202020204" charset="0"/>
              <a:cs typeface="Open Sans" panose="020B0604020202020204" charset="0"/>
            </a:endParaRPr>
          </a:p>
          <a:p>
            <a:pPr marL="234950" indent="-228600">
              <a:buFont typeface="+mj-lt"/>
              <a:buAutoNum type="arabicPeriod" startAt="4"/>
            </a:pPr>
            <a:r>
              <a:rPr lang="nb-NO">
                <a:latin typeface="Open Sans" panose="020B0604020202020204" charset="0"/>
                <a:ea typeface="Open Sans" panose="020B0604020202020204" charset="0"/>
                <a:cs typeface="Open Sans" panose="020B0604020202020204" charset="0"/>
              </a:rPr>
              <a:t>Er dere enige om problem, rotårsak og er denne forankret? Trenger dere jobbe mer med dette før dere går videre til å definere mål for endringen dere ønsker å gjøre?  Har dere verktøy som kan hjelpe dere med å se om en årsak til et problem er sant eller ikke? </a:t>
            </a:r>
          </a:p>
          <a:p>
            <a:pPr marL="234950" indent="-228600">
              <a:buFont typeface="+mj-lt"/>
              <a:buAutoNum type="arabicPeriod" startAt="4"/>
            </a:pPr>
            <a:endParaRPr lang="nb-NO">
              <a:latin typeface="Open Sans" panose="020B0604020202020204" charset="0"/>
              <a:ea typeface="Open Sans" panose="020B0604020202020204" charset="0"/>
              <a:cs typeface="Open Sans" panose="020B0604020202020204" charset="0"/>
            </a:endParaRPr>
          </a:p>
          <a:p>
            <a:pPr marL="234950" indent="-228600">
              <a:buFont typeface="+mj-lt"/>
              <a:buAutoNum type="arabicPeriod" startAt="4"/>
            </a:pPr>
            <a:r>
              <a:rPr lang="nb-NO">
                <a:latin typeface="Open Sans" panose="020B0604020202020204" charset="0"/>
                <a:ea typeface="Open Sans" panose="020B0604020202020204" charset="0"/>
                <a:cs typeface="Open Sans" panose="020B0604020202020204" charset="0"/>
              </a:rPr>
              <a:t>Ta tak i resultatet fra gruppeoppgave 3 i modul 3, og bli enige om dere trenger å jobbe videre med dette. </a:t>
            </a:r>
          </a:p>
          <a:p>
            <a:pPr marL="234950" indent="-228600">
              <a:buFont typeface="+mj-lt"/>
              <a:buAutoNum type="arabicPeriod" startAt="4"/>
            </a:pPr>
            <a:endParaRPr lang="nb-NO">
              <a:latin typeface="Open Sans" panose="020B0604020202020204" charset="0"/>
              <a:ea typeface="Open Sans" panose="020B0604020202020204" charset="0"/>
              <a:cs typeface="Open Sans" panose="020B0604020202020204" charset="0"/>
            </a:endParaRPr>
          </a:p>
          <a:p>
            <a:pPr marL="234950" indent="-228600">
              <a:buFont typeface="+mj-lt"/>
              <a:buAutoNum type="arabicPeriod" startAt="4"/>
            </a:pPr>
            <a:r>
              <a:rPr lang="nb-NO">
                <a:latin typeface="Open Sans" panose="020B0604020202020204" charset="0"/>
                <a:ea typeface="Open Sans" panose="020B0604020202020204" charset="0"/>
                <a:cs typeface="Open Sans" panose="020B0604020202020204" charset="0"/>
              </a:rPr>
              <a:t>Når oppgaven er ferdig så har dere en plan. Gå over planen og vurder om den fungerer godt nok som en plan eller om dere må spisse den mer. Ref punktene i ønsket resultat for modul 4. </a:t>
            </a:r>
          </a:p>
          <a:p>
            <a:pPr marL="234950" indent="-228600">
              <a:buFont typeface="+mj-lt"/>
              <a:buAutoNum type="arabicPeriod" startAt="4"/>
            </a:pPr>
            <a:endParaRPr lang="nb-NO">
              <a:latin typeface="Open Sans" panose="020B0604020202020204" charset="0"/>
              <a:ea typeface="Open Sans" panose="020B0604020202020204" charset="0"/>
              <a:cs typeface="Open Sans" panose="020B0604020202020204" charset="0"/>
            </a:endParaRPr>
          </a:p>
          <a:p>
            <a:pPr marL="234950" indent="-228600">
              <a:buFont typeface="+mj-lt"/>
              <a:buAutoNum type="arabicPeriod" startAt="4"/>
            </a:pPr>
            <a:endParaRPr lang="nb-NO">
              <a:latin typeface="Open Sans" panose="020B0604020202020204" charset="0"/>
              <a:ea typeface="Open Sans" panose="020B0604020202020204" charset="0"/>
              <a:cs typeface="Open Sans" panose="020B0604020202020204" charset="0"/>
            </a:endParaRPr>
          </a:p>
          <a:p>
            <a:endParaRPr lang="nb-NO">
              <a:latin typeface="Open Sans" panose="020B0604020202020204" charset="0"/>
              <a:ea typeface="Open Sans" panose="020B0604020202020204" charset="0"/>
              <a:cs typeface="Open Sans" panose="020B0604020202020204" charset="0"/>
            </a:endParaRPr>
          </a:p>
        </p:txBody>
      </p:sp>
      <p:sp>
        <p:nvSpPr>
          <p:cNvPr id="6" name="Text Placeholder 4">
            <a:extLst>
              <a:ext uri="{FF2B5EF4-FFF2-40B4-BE49-F238E27FC236}">
                <a16:creationId xmlns:a16="http://schemas.microsoft.com/office/drawing/2014/main" id="{27E0672F-E02A-40B6-818F-1B785D2DB5FD}"/>
              </a:ext>
            </a:extLst>
          </p:cNvPr>
          <p:cNvSpPr txBox="1">
            <a:spLocks/>
          </p:cNvSpPr>
          <p:nvPr/>
        </p:nvSpPr>
        <p:spPr>
          <a:xfrm>
            <a:off x="4572000" y="1904999"/>
            <a:ext cx="3968666" cy="262715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6350" marR="0" lvl="0" indent="0" algn="l" rtl="0" eaLnBrk="1" hangingPunct="1">
              <a:lnSpc>
                <a:spcPct val="115000"/>
              </a:lnSpc>
              <a:spcBef>
                <a:spcPts val="0"/>
              </a:spcBef>
              <a:spcAft>
                <a:spcPts val="0"/>
              </a:spcAft>
              <a:buClr>
                <a:schemeClr val="dk2"/>
              </a:buClr>
              <a:buSzPts val="1000"/>
              <a:buFontTx/>
              <a:buNone/>
              <a:tabLst/>
              <a:defRPr sz="1000" b="0" i="0" u="none" strike="noStrike" cap="none">
                <a:solidFill>
                  <a:schemeClr val="dk2"/>
                </a:solidFill>
                <a:latin typeface="Open Sans"/>
                <a:ea typeface="Open Sans"/>
                <a:cs typeface="Open Sans"/>
                <a:sym typeface="Open Sans"/>
              </a:defRPr>
            </a:lvl1pPr>
            <a:lvl2pPr marL="914400" marR="0" lvl="1"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2pPr>
            <a:lvl3pPr marL="1371600" marR="0" lvl="2"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3pPr>
            <a:lvl4pPr marL="1828800" marR="0" lvl="3"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4pPr>
            <a:lvl5pPr marL="2286000" marR="0" lvl="4"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5pPr>
            <a:lvl6pPr marL="2743200" marR="0" lvl="5"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6pPr>
            <a:lvl7pPr marL="3200400" marR="0" lvl="6"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7pPr>
            <a:lvl8pPr marL="3657600" marR="0" lvl="7"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8pPr>
            <a:lvl9pPr marL="4114800" marR="0" lvl="8"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9pPr>
          </a:lstStyle>
          <a:p>
            <a:pPr marL="234950" indent="-228600">
              <a:buFont typeface="+mj-lt"/>
              <a:buAutoNum type="arabicPeriod" startAt="7"/>
            </a:pPr>
            <a:r>
              <a:rPr lang="nb-NO">
                <a:latin typeface="Open Sans" panose="020B0604020202020204" charset="0"/>
                <a:ea typeface="Open Sans" panose="020B0604020202020204" charset="0"/>
                <a:cs typeface="Open Sans" panose="020B0604020202020204" charset="0"/>
              </a:rPr>
              <a:t>Planen skal også inneholde på hvilken måte hver og en av dere parter skal bidra til endringen, samt forventninger man har til hvordan ansatte skal bidra til endringen. </a:t>
            </a:r>
          </a:p>
          <a:p>
            <a:pPr marL="234950" indent="-228600">
              <a:buFont typeface="+mj-lt"/>
              <a:buAutoNum type="arabicPeriod" startAt="7"/>
            </a:pPr>
            <a:endParaRPr lang="nb-NO">
              <a:latin typeface="Open Sans" panose="020B0604020202020204" charset="0"/>
              <a:ea typeface="Open Sans" panose="020B0604020202020204" charset="0"/>
              <a:cs typeface="Open Sans" panose="020B0604020202020204" charset="0"/>
            </a:endParaRPr>
          </a:p>
          <a:p>
            <a:pPr marL="234950" indent="-228600">
              <a:buFont typeface="+mj-lt"/>
              <a:buAutoNum type="arabicPeriod" startAt="7"/>
            </a:pPr>
            <a:r>
              <a:rPr lang="nb-NO">
                <a:latin typeface="Open Sans" panose="020B0604020202020204" charset="0"/>
                <a:ea typeface="Open Sans" panose="020B0604020202020204" charset="0"/>
                <a:cs typeface="Open Sans" panose="020B0604020202020204" charset="0"/>
              </a:rPr>
              <a:t>Ønsket resultat skal også kunne måles. Vurder hvordan dere kan innhente kunnskap om hvordan dere kan måle. Se mer om dette på «Hvordan måle at man har lykkes»</a:t>
            </a:r>
          </a:p>
          <a:p>
            <a:pPr marL="234950" indent="-228600">
              <a:buFont typeface="+mj-lt"/>
              <a:buAutoNum type="arabicPeriod" startAt="7"/>
            </a:pPr>
            <a:endParaRPr lang="nb-NO">
              <a:latin typeface="Open Sans" panose="020B0604020202020204" charset="0"/>
              <a:ea typeface="Open Sans" panose="020B0604020202020204" charset="0"/>
              <a:cs typeface="Open Sans" panose="020B0604020202020204" charset="0"/>
            </a:endParaRPr>
          </a:p>
          <a:p>
            <a:pPr marL="234950" indent="-228600">
              <a:buFont typeface="+mj-lt"/>
              <a:buAutoNum type="arabicPeriod" startAt="7"/>
            </a:pPr>
            <a:r>
              <a:rPr lang="nb-NO">
                <a:latin typeface="Open Sans" panose="020B0604020202020204" charset="0"/>
                <a:ea typeface="Open Sans" panose="020B0604020202020204" charset="0"/>
                <a:cs typeface="Open Sans" panose="020B0604020202020204" charset="0"/>
              </a:rPr>
              <a:t>Når planen er klar skal den formidles og forankres til de ansatte på arbeidsplassen. Husk at dette er et samarbeid. Vær lydhøre for innspill og spørsmål. Vær oppmerksomme på at ansatte kan komme med ideer og innspill som ikke passer inn i deres plan. Ideer og innspill som er kosntruktive og som bidrar til verdiøkning bør inkluderes. </a:t>
            </a:r>
          </a:p>
          <a:p>
            <a:endParaRPr lang="nb-NO">
              <a:latin typeface="Open Sans" panose="020B0604020202020204" charset="0"/>
              <a:ea typeface="Open Sans" panose="020B0604020202020204" charset="0"/>
              <a:cs typeface="Open Sans" panose="020B0604020202020204" charset="0"/>
            </a:endParaRPr>
          </a:p>
          <a:p>
            <a:endParaRPr lang="nb-NO">
              <a:latin typeface="Arial Nova" panose="020B0504020202020204" pitchFamily="34" charset="0"/>
            </a:endParaRPr>
          </a:p>
        </p:txBody>
      </p:sp>
    </p:spTree>
    <p:extLst>
      <p:ext uri="{BB962C8B-B14F-4D97-AF65-F5344CB8AC3E}">
        <p14:creationId xmlns:p14="http://schemas.microsoft.com/office/powerpoint/2010/main" val="1617146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861ABD-ACE6-41AF-A4AD-4F1ED3AEC1F6}"/>
              </a:ext>
            </a:extLst>
          </p:cNvPr>
          <p:cNvSpPr>
            <a:spLocks noGrp="1"/>
          </p:cNvSpPr>
          <p:nvPr>
            <p:ph type="title"/>
          </p:nvPr>
        </p:nvSpPr>
        <p:spPr/>
        <p:txBody>
          <a:bodyPr>
            <a:normAutofit fontScale="90000"/>
          </a:bodyPr>
          <a:lstStyle/>
          <a:p>
            <a:r>
              <a:rPr lang="nb-NO" dirty="0"/>
              <a:t>Forslag til gjennomføring av modul 4, frts (3 av 3)</a:t>
            </a:r>
          </a:p>
        </p:txBody>
      </p:sp>
      <p:sp>
        <p:nvSpPr>
          <p:cNvPr id="3" name="Text Placeholder 2">
            <a:extLst>
              <a:ext uri="{FF2B5EF4-FFF2-40B4-BE49-F238E27FC236}">
                <a16:creationId xmlns:a16="http://schemas.microsoft.com/office/drawing/2014/main" id="{35462A9D-60C5-4098-8219-61DBF284B6EA}"/>
              </a:ext>
            </a:extLst>
          </p:cNvPr>
          <p:cNvSpPr>
            <a:spLocks noGrp="1"/>
          </p:cNvSpPr>
          <p:nvPr>
            <p:ph type="body" idx="10"/>
          </p:nvPr>
        </p:nvSpPr>
        <p:spPr/>
        <p:txBody>
          <a:bodyPr/>
          <a:lstStyle/>
          <a:p>
            <a:r>
              <a:rPr lang="nb-NO">
                <a:latin typeface="Open Sans" panose="020B0604020202020204" charset="0"/>
                <a:ea typeface="Open Sans" panose="020B0604020202020204" charset="0"/>
                <a:cs typeface="Open Sans" panose="020B0604020202020204" charset="0"/>
              </a:rPr>
              <a:t>Husk at det er ikke feil å gjøre endringer på planen etter å ha testet den mot deres kollegaer. Det kan gå feil om man ikke gjør endringer og tilpasser endringen etter hvert som dere får informasjon og fakta på bordet. </a:t>
            </a:r>
          </a:p>
          <a:p>
            <a:endParaRPr lang="nb-NO"/>
          </a:p>
        </p:txBody>
      </p:sp>
      <p:sp>
        <p:nvSpPr>
          <p:cNvPr id="5" name="Text Placeholder 4">
            <a:extLst>
              <a:ext uri="{FF2B5EF4-FFF2-40B4-BE49-F238E27FC236}">
                <a16:creationId xmlns:a16="http://schemas.microsoft.com/office/drawing/2014/main" id="{4061FD19-880F-4CCB-A7B7-A30D20035E5E}"/>
              </a:ext>
            </a:extLst>
          </p:cNvPr>
          <p:cNvSpPr>
            <a:spLocks noGrp="1"/>
          </p:cNvSpPr>
          <p:nvPr>
            <p:ph type="body" idx="1"/>
          </p:nvPr>
        </p:nvSpPr>
        <p:spPr/>
        <p:txBody>
          <a:bodyPr>
            <a:noAutofit/>
          </a:bodyPr>
          <a:lstStyle/>
          <a:p>
            <a:pPr indent="0"/>
            <a:r>
              <a:rPr lang="nb-NO" b="1">
                <a:latin typeface="Open Sans" panose="020B0604020202020204" charset="0"/>
                <a:ea typeface="Open Sans" panose="020B0604020202020204" charset="0"/>
                <a:cs typeface="Open Sans" panose="020B0604020202020204" charset="0"/>
              </a:rPr>
              <a:t>Vær oppmerksomme på hva de ansatte er opptatt av? </a:t>
            </a:r>
          </a:p>
          <a:p>
            <a:endParaRPr lang="nb-NO"/>
          </a:p>
          <a:p>
            <a:pPr marL="0" indent="0"/>
            <a:r>
              <a:rPr lang="nb-NO"/>
              <a:t>For eksempel ting som: </a:t>
            </a:r>
          </a:p>
          <a:p>
            <a:pPr marL="171450" indent="-171450">
              <a:buFont typeface="Arial" panose="020B0604020202020204" pitchFamily="34" charset="0"/>
              <a:buChar char="•"/>
            </a:pPr>
            <a:r>
              <a:rPr lang="nb-NO"/>
              <a:t>Hvordan er arbeidsplanen satt opp hos oss?  </a:t>
            </a:r>
          </a:p>
          <a:p>
            <a:pPr marL="171450" indent="-171450">
              <a:buFont typeface="Arial" panose="020B0604020202020204" pitchFamily="34" charset="0"/>
              <a:buChar char="•"/>
            </a:pPr>
            <a:r>
              <a:rPr lang="nb-NO"/>
              <a:t>Er den satt opp som i fjor og året før eller tar vi hensyn til ansatte og barnegruppe/pasienter? </a:t>
            </a:r>
          </a:p>
          <a:p>
            <a:pPr marL="171450" indent="-171450">
              <a:buFont typeface="Arial" panose="020B0604020202020204" pitchFamily="34" charset="0"/>
              <a:buChar char="•"/>
            </a:pPr>
            <a:r>
              <a:rPr lang="nb-NO"/>
              <a:t>Får de ansatte den tiden de trenger for å gjøre jobben sin? Se det opp mot mestring og trivsel på arbeidsplassen.</a:t>
            </a:r>
          </a:p>
          <a:p>
            <a:pPr marL="171450" indent="-171450">
              <a:buFont typeface="Arial" panose="020B0604020202020204" pitchFamily="34" charset="0"/>
              <a:buChar char="•"/>
            </a:pPr>
            <a:r>
              <a:rPr lang="nb-NO"/>
              <a:t>Er det rom for å lufte ut frustrasjon hos oss?  Frustrasjon som kanskje er forårsaket av emosjonelt press for eks. et barn man opplever det som psykisk tøft å jobbe med, eller en døende pasient man ikke har tid til å følge opp så godt som man ønsker. </a:t>
            </a:r>
          </a:p>
          <a:p>
            <a:pPr marL="171450" indent="-171450">
              <a:buFont typeface="Arial" panose="020B0604020202020204" pitchFamily="34" charset="0"/>
              <a:buChar char="•"/>
            </a:pPr>
            <a:r>
              <a:rPr lang="nb-NO"/>
              <a:t>Har vi rutiner for å ivareta hverandre? Lufte ventilen før det renner over og man blir utslitt og syk? </a:t>
            </a:r>
          </a:p>
          <a:p>
            <a:pPr marL="171450" indent="-171450">
              <a:buFont typeface="Arial" panose="020B0604020202020204" pitchFamily="34" charset="0"/>
              <a:buChar char="•"/>
            </a:pPr>
            <a:endParaRPr lang="nb-NO"/>
          </a:p>
          <a:p>
            <a:endParaRPr lang="nb-NO">
              <a:latin typeface="Arial Nova" panose="020B0504020202020204" pitchFamily="34" charset="0"/>
            </a:endParaRPr>
          </a:p>
          <a:p>
            <a:endParaRPr lang="nb-NO">
              <a:latin typeface="Arial Nova" panose="020B0504020202020204" pitchFamily="34" charset="0"/>
            </a:endParaRPr>
          </a:p>
          <a:p>
            <a:endParaRPr lang="nb-NO">
              <a:latin typeface="Arial Nova" panose="020B0504020202020204" pitchFamily="34" charset="0"/>
            </a:endParaRPr>
          </a:p>
          <a:p>
            <a:pPr marL="234950" indent="-228600">
              <a:buFont typeface="+mj-lt"/>
              <a:buAutoNum type="arabicPeriod" startAt="4"/>
            </a:pPr>
            <a:endParaRPr lang="nb-NO">
              <a:latin typeface="Open Sans" panose="020B0604020202020204" charset="0"/>
              <a:ea typeface="Open Sans" panose="020B0604020202020204" charset="0"/>
              <a:cs typeface="Open Sans" panose="020B0604020202020204" charset="0"/>
            </a:endParaRPr>
          </a:p>
          <a:p>
            <a:pPr marL="234950" indent="-228600">
              <a:buFont typeface="+mj-lt"/>
              <a:buAutoNum type="arabicPeriod" startAt="4"/>
            </a:pPr>
            <a:endParaRPr lang="nb-NO">
              <a:latin typeface="Open Sans" panose="020B0604020202020204" charset="0"/>
              <a:ea typeface="Open Sans" panose="020B0604020202020204" charset="0"/>
              <a:cs typeface="Open Sans" panose="020B0604020202020204" charset="0"/>
            </a:endParaRPr>
          </a:p>
          <a:p>
            <a:endParaRPr lang="nb-NO">
              <a:latin typeface="Open Sans" panose="020B0604020202020204" charset="0"/>
              <a:ea typeface="Open Sans" panose="020B0604020202020204" charset="0"/>
              <a:cs typeface="Open Sans" panose="020B0604020202020204" charset="0"/>
            </a:endParaRPr>
          </a:p>
        </p:txBody>
      </p:sp>
    </p:spTree>
    <p:extLst>
      <p:ext uri="{BB962C8B-B14F-4D97-AF65-F5344CB8AC3E}">
        <p14:creationId xmlns:p14="http://schemas.microsoft.com/office/powerpoint/2010/main" val="1061811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6BA298-FB31-4CCC-ABEA-9AC2880766DA}"/>
              </a:ext>
            </a:extLst>
          </p:cNvPr>
          <p:cNvSpPr>
            <a:spLocks noGrp="1"/>
          </p:cNvSpPr>
          <p:nvPr>
            <p:ph type="title"/>
          </p:nvPr>
        </p:nvSpPr>
        <p:spPr>
          <a:xfrm>
            <a:off x="338850" y="597425"/>
            <a:ext cx="3930300" cy="638947"/>
          </a:xfrm>
        </p:spPr>
        <p:txBody>
          <a:bodyPr/>
          <a:lstStyle/>
          <a:p>
            <a:r>
              <a:rPr lang="nb-NO" dirty="0"/>
              <a:t>Møte med personalet </a:t>
            </a:r>
          </a:p>
        </p:txBody>
      </p:sp>
      <p:sp>
        <p:nvSpPr>
          <p:cNvPr id="4" name="Text Placeholder 3">
            <a:extLst>
              <a:ext uri="{FF2B5EF4-FFF2-40B4-BE49-F238E27FC236}">
                <a16:creationId xmlns:a16="http://schemas.microsoft.com/office/drawing/2014/main" id="{A63F1FD6-6679-4E56-A169-8C714A3E1279}"/>
              </a:ext>
            </a:extLst>
          </p:cNvPr>
          <p:cNvSpPr>
            <a:spLocks noGrp="1"/>
          </p:cNvSpPr>
          <p:nvPr>
            <p:ph type="body" idx="1"/>
          </p:nvPr>
        </p:nvSpPr>
        <p:spPr>
          <a:xfrm>
            <a:off x="339634" y="1236371"/>
            <a:ext cx="4097138" cy="3561009"/>
          </a:xfrm>
          <a:solidFill>
            <a:schemeClr val="bg1"/>
          </a:solidFill>
        </p:spPr>
        <p:txBody>
          <a:bodyPr>
            <a:noAutofit/>
          </a:bodyPr>
          <a:lstStyle/>
          <a:p>
            <a:r>
              <a:rPr lang="nb-NO" sz="900" b="1" dirty="0"/>
              <a:t>Bruk verktøyene fra tidligere moduler: </a:t>
            </a:r>
          </a:p>
          <a:p>
            <a:pPr marL="177800" indent="-171450">
              <a:buFont typeface="Arial" panose="020B0604020202020204" pitchFamily="34" charset="0"/>
              <a:buChar char="•"/>
            </a:pPr>
            <a:r>
              <a:rPr lang="nb-NO" sz="900" dirty="0"/>
              <a:t>HØRA – hvordan lage en HØRA, med eksempler fra modul 2</a:t>
            </a:r>
          </a:p>
          <a:p>
            <a:pPr marL="177800" indent="-171450">
              <a:buFont typeface="Arial" panose="020B0604020202020204" pitchFamily="34" charset="0"/>
              <a:buChar char="•"/>
            </a:pPr>
            <a:r>
              <a:rPr lang="nb-NO" sz="900" dirty="0"/>
              <a:t>Evalueringsverktøyet fra modul 3</a:t>
            </a:r>
          </a:p>
          <a:p>
            <a:pPr marL="177800" indent="-171450">
              <a:buFont typeface="Arial" panose="020B0604020202020204" pitchFamily="34" charset="0"/>
              <a:buChar char="•"/>
            </a:pPr>
            <a:r>
              <a:rPr lang="nb-NO" sz="900" dirty="0"/>
              <a:t>Inspirasjon fra andre enheter som har laget kort introduksjonsfilm med mobilen som forklarer hvordan hver enkelt kan jobbe med oppgaven som er tilrettelagt med tilpasset materiell på en egnet vegg på arbeidsplassen.</a:t>
            </a:r>
          </a:p>
          <a:p>
            <a:pPr marL="177800" indent="-171450">
              <a:buFont typeface="Arial" panose="020B0604020202020204" pitchFamily="34" charset="0"/>
              <a:buChar char="•"/>
            </a:pPr>
            <a:endParaRPr lang="nb-NO" sz="900" dirty="0"/>
          </a:p>
          <a:p>
            <a:r>
              <a:rPr lang="nb-NO" sz="900" b="1" dirty="0"/>
              <a:t>Bestem dere for hva som er viktig å involverere de ansatte i denne gangen. </a:t>
            </a:r>
            <a:r>
              <a:rPr lang="nb-NO" sz="900" dirty="0"/>
              <a:t>Vårt forslag er </a:t>
            </a:r>
            <a:r>
              <a:rPr lang="nb-NO" sz="900" dirty="0">
                <a:latin typeface="Open Sans" panose="020B0604020202020204" charset="0"/>
                <a:cs typeface="Open Sans" panose="020B0604020202020204" charset="0"/>
              </a:rPr>
              <a:t>å formidle hvilket problem dere har tatt tak i/ønsker å  jobbe med. Forankre problemet. Kjenner flere på at dette er noe dere bør endre på? Teste ut forslag til tiltak med de ansatte (resultat fra gruppeoppgave 3 i modul 3). Men det kan være vel så viktig å ta ett skritt tilbake. Dere vet best hvor langt dere har kommet i prosessen. </a:t>
            </a:r>
            <a:r>
              <a:rPr lang="nb-NO" sz="900" dirty="0"/>
              <a:t>Eksempler: </a:t>
            </a:r>
          </a:p>
          <a:p>
            <a:pPr marL="177800" indent="-171450">
              <a:buFont typeface="Arial" panose="020B0604020202020204" pitchFamily="34" charset="0"/>
              <a:buChar char="•"/>
            </a:pPr>
            <a:r>
              <a:rPr lang="nb-NO" sz="900" dirty="0"/>
              <a:t>Fortsettelse på rotåraksanalyse. </a:t>
            </a:r>
          </a:p>
          <a:p>
            <a:pPr marL="177800" indent="-171450">
              <a:buFont typeface="Arial" panose="020B0604020202020204" pitchFamily="34" charset="0"/>
              <a:buChar char="•"/>
            </a:pPr>
            <a:r>
              <a:rPr lang="nb-NO" sz="900" dirty="0"/>
              <a:t>En presentasjon av deres rotårsaksanalyse for refleksjon og diskusjon</a:t>
            </a:r>
          </a:p>
          <a:p>
            <a:pPr marL="177800" indent="-171450">
              <a:buFont typeface="Arial" panose="020B0604020202020204" pitchFamily="34" charset="0"/>
              <a:buChar char="•"/>
            </a:pPr>
            <a:r>
              <a:rPr lang="nb-NO" sz="900" dirty="0"/>
              <a:t>Åpne opp for en refleksjon rundt prosessen de ansatte enten direkte eller indirekte blir berørt av.  </a:t>
            </a:r>
          </a:p>
          <a:p>
            <a:pPr marL="177800" indent="-171450">
              <a:buFont typeface="Arial" panose="020B0604020202020204" pitchFamily="34" charset="0"/>
              <a:buChar char="•"/>
            </a:pPr>
            <a:r>
              <a:rPr lang="nb-NO" sz="900" dirty="0"/>
              <a:t>Kanskje det er mest hensiktsmessig å ta frem jobbkrav og jobbressurs-modellen igjen fra modul 1?  </a:t>
            </a:r>
          </a:p>
        </p:txBody>
      </p:sp>
      <p:sp>
        <p:nvSpPr>
          <p:cNvPr id="5" name="Plassholder for bilde 4">
            <a:extLst>
              <a:ext uri="{FF2B5EF4-FFF2-40B4-BE49-F238E27FC236}">
                <a16:creationId xmlns:a16="http://schemas.microsoft.com/office/drawing/2014/main" id="{7067DA41-FE24-4979-A2AB-51647ADCDBFF}"/>
              </a:ext>
            </a:extLst>
          </p:cNvPr>
          <p:cNvSpPr>
            <a:spLocks noGrp="1"/>
          </p:cNvSpPr>
          <p:nvPr>
            <p:ph type="pic" sz="quarter" idx="11"/>
          </p:nvPr>
        </p:nvSpPr>
        <p:spPr/>
      </p:sp>
    </p:spTree>
    <p:extLst>
      <p:ext uri="{BB962C8B-B14F-4D97-AF65-F5344CB8AC3E}">
        <p14:creationId xmlns:p14="http://schemas.microsoft.com/office/powerpoint/2010/main" val="1349795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8D9ECAF-E699-4D07-B690-809663F0512F}"/>
              </a:ext>
            </a:extLst>
          </p:cNvPr>
          <p:cNvSpPr/>
          <p:nvPr/>
        </p:nvSpPr>
        <p:spPr>
          <a:xfrm>
            <a:off x="594300" y="2303212"/>
            <a:ext cx="2656628" cy="2458861"/>
          </a:xfrm>
          <a:prstGeom prst="rect">
            <a:avLst/>
          </a:prstGeom>
          <a:solidFill>
            <a:srgbClr val="2C7B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bg1"/>
              </a:solidFill>
            </a:endParaRPr>
          </a:p>
        </p:txBody>
      </p:sp>
      <p:sp>
        <p:nvSpPr>
          <p:cNvPr id="13" name="Rectangle 12">
            <a:extLst>
              <a:ext uri="{FF2B5EF4-FFF2-40B4-BE49-F238E27FC236}">
                <a16:creationId xmlns:a16="http://schemas.microsoft.com/office/drawing/2014/main" id="{50786545-4EFA-4F28-8A45-BB717F842C25}"/>
              </a:ext>
            </a:extLst>
          </p:cNvPr>
          <p:cNvSpPr/>
          <p:nvPr/>
        </p:nvSpPr>
        <p:spPr>
          <a:xfrm>
            <a:off x="3485825" y="2313756"/>
            <a:ext cx="2656628" cy="2458861"/>
          </a:xfrm>
          <a:prstGeom prst="rect">
            <a:avLst/>
          </a:prstGeom>
          <a:solidFill>
            <a:srgbClr val="2C7B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bg1"/>
              </a:solidFill>
            </a:endParaRPr>
          </a:p>
        </p:txBody>
      </p:sp>
      <p:sp>
        <p:nvSpPr>
          <p:cNvPr id="12" name="Rectangle 11">
            <a:extLst>
              <a:ext uri="{FF2B5EF4-FFF2-40B4-BE49-F238E27FC236}">
                <a16:creationId xmlns:a16="http://schemas.microsoft.com/office/drawing/2014/main" id="{6E8BC2EE-8C09-4C37-BB28-319BFAF012A2}"/>
              </a:ext>
            </a:extLst>
          </p:cNvPr>
          <p:cNvSpPr/>
          <p:nvPr/>
        </p:nvSpPr>
        <p:spPr>
          <a:xfrm>
            <a:off x="6335793" y="1677660"/>
            <a:ext cx="2656628" cy="515984"/>
          </a:xfrm>
          <a:prstGeom prst="rect">
            <a:avLst/>
          </a:prstGeom>
          <a:solidFill>
            <a:srgbClr val="2C7B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bg1"/>
              </a:solidFill>
            </a:endParaRPr>
          </a:p>
        </p:txBody>
      </p:sp>
      <p:sp>
        <p:nvSpPr>
          <p:cNvPr id="11" name="Rectangle 10">
            <a:extLst>
              <a:ext uri="{FF2B5EF4-FFF2-40B4-BE49-F238E27FC236}">
                <a16:creationId xmlns:a16="http://schemas.microsoft.com/office/drawing/2014/main" id="{7F7A9260-5029-43F4-BAC9-3D1C283AD81E}"/>
              </a:ext>
            </a:extLst>
          </p:cNvPr>
          <p:cNvSpPr/>
          <p:nvPr/>
        </p:nvSpPr>
        <p:spPr>
          <a:xfrm>
            <a:off x="3485825" y="1683981"/>
            <a:ext cx="2656628" cy="515984"/>
          </a:xfrm>
          <a:prstGeom prst="rect">
            <a:avLst/>
          </a:prstGeom>
          <a:solidFill>
            <a:srgbClr val="2C7B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bg1"/>
              </a:solidFill>
            </a:endParaRPr>
          </a:p>
        </p:txBody>
      </p:sp>
      <p:sp>
        <p:nvSpPr>
          <p:cNvPr id="10" name="Rectangle 9">
            <a:extLst>
              <a:ext uri="{FF2B5EF4-FFF2-40B4-BE49-F238E27FC236}">
                <a16:creationId xmlns:a16="http://schemas.microsoft.com/office/drawing/2014/main" id="{AA351533-FD89-4CCE-8D6B-6F943645C36F}"/>
              </a:ext>
            </a:extLst>
          </p:cNvPr>
          <p:cNvSpPr/>
          <p:nvPr/>
        </p:nvSpPr>
        <p:spPr>
          <a:xfrm>
            <a:off x="594300" y="1677660"/>
            <a:ext cx="2656628" cy="515984"/>
          </a:xfrm>
          <a:prstGeom prst="rect">
            <a:avLst/>
          </a:prstGeom>
          <a:solidFill>
            <a:srgbClr val="2C7B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bg1"/>
              </a:solidFill>
            </a:endParaRPr>
          </a:p>
        </p:txBody>
      </p:sp>
      <p:sp>
        <p:nvSpPr>
          <p:cNvPr id="3" name="Text Placeholder 2">
            <a:extLst>
              <a:ext uri="{FF2B5EF4-FFF2-40B4-BE49-F238E27FC236}">
                <a16:creationId xmlns:a16="http://schemas.microsoft.com/office/drawing/2014/main" id="{844F2E1C-4FED-4385-AA5B-A58E37F9E8A6}"/>
              </a:ext>
            </a:extLst>
          </p:cNvPr>
          <p:cNvSpPr>
            <a:spLocks noGrp="1"/>
          </p:cNvSpPr>
          <p:nvPr>
            <p:ph type="body" idx="1"/>
          </p:nvPr>
        </p:nvSpPr>
        <p:spPr>
          <a:xfrm>
            <a:off x="594298" y="2693950"/>
            <a:ext cx="2534308" cy="923330"/>
          </a:xfrm>
          <a:noFill/>
          <a:ln w="19050">
            <a:noFill/>
          </a:ln>
        </p:spPr>
        <p:txBody>
          <a:bodyPr/>
          <a:lstStyle/>
          <a:p>
            <a:r>
              <a:rPr lang="nb-NO" sz="1200">
                <a:solidFill>
                  <a:schemeClr val="bg1"/>
                </a:solidFill>
                <a:latin typeface="Open Sans" panose="020B0604020202020204" charset="0"/>
                <a:ea typeface="Open Sans" panose="020B0604020202020204" charset="0"/>
                <a:cs typeface="Open Sans" panose="020B0604020202020204" charset="0"/>
              </a:rPr>
              <a:t>Utarbeide en plan for hvordan </a:t>
            </a:r>
          </a:p>
          <a:p>
            <a:r>
              <a:rPr lang="nb-NO" sz="1200">
                <a:solidFill>
                  <a:schemeClr val="bg1"/>
                </a:solidFill>
                <a:latin typeface="Open Sans" panose="020B0604020202020204" charset="0"/>
                <a:ea typeface="Open Sans" panose="020B0604020202020204" charset="0"/>
                <a:cs typeface="Open Sans" panose="020B0604020202020204" charset="0"/>
              </a:rPr>
              <a:t>dere skal gjennomføre en </a:t>
            </a:r>
          </a:p>
          <a:p>
            <a:r>
              <a:rPr lang="nb-NO" sz="1200">
                <a:solidFill>
                  <a:schemeClr val="bg1"/>
                </a:solidFill>
                <a:latin typeface="Open Sans" panose="020B0604020202020204" charset="0"/>
                <a:ea typeface="Open Sans" panose="020B0604020202020204" charset="0"/>
                <a:cs typeface="Open Sans" panose="020B0604020202020204" charset="0"/>
              </a:rPr>
              <a:t>konkret endring på </a:t>
            </a:r>
          </a:p>
          <a:p>
            <a:r>
              <a:rPr lang="nb-NO" sz="1200">
                <a:solidFill>
                  <a:schemeClr val="bg1"/>
                </a:solidFill>
                <a:latin typeface="Open Sans" panose="020B0604020202020204" charset="0"/>
                <a:ea typeface="Open Sans" panose="020B0604020202020204" charset="0"/>
                <a:cs typeface="Open Sans" panose="020B0604020202020204" charset="0"/>
              </a:rPr>
              <a:t>arbeidsplassen som dere har </a:t>
            </a:r>
          </a:p>
          <a:p>
            <a:r>
              <a:rPr lang="nb-NO" sz="1200">
                <a:solidFill>
                  <a:schemeClr val="bg1"/>
                </a:solidFill>
                <a:latin typeface="Open Sans" panose="020B0604020202020204" charset="0"/>
                <a:ea typeface="Open Sans" panose="020B0604020202020204" charset="0"/>
                <a:cs typeface="Open Sans" panose="020B0604020202020204" charset="0"/>
              </a:rPr>
              <a:t>blitt enige om. </a:t>
            </a:r>
          </a:p>
        </p:txBody>
      </p:sp>
      <p:sp>
        <p:nvSpPr>
          <p:cNvPr id="2" name="TekstSylinder 1">
            <a:extLst>
              <a:ext uri="{FF2B5EF4-FFF2-40B4-BE49-F238E27FC236}">
                <a16:creationId xmlns:a16="http://schemas.microsoft.com/office/drawing/2014/main" id="{AE178C06-83E0-4F9D-B7FB-E9FB0B89B8E8}"/>
              </a:ext>
            </a:extLst>
          </p:cNvPr>
          <p:cNvSpPr txBox="1"/>
          <p:nvPr/>
        </p:nvSpPr>
        <p:spPr>
          <a:xfrm>
            <a:off x="594298" y="532867"/>
            <a:ext cx="7731894" cy="532014"/>
          </a:xfrm>
          <a:prstGeom prst="rect">
            <a:avLst/>
          </a:prstGeom>
          <a:noFill/>
          <a:ln>
            <a:noFill/>
          </a:ln>
        </p:spPr>
        <p:txBody>
          <a:bodyPr spcFirstLastPara="1" wrap="square" lIns="0" tIns="5775" rIns="0" bIns="0" anchor="t" anchorCtr="0">
            <a:noAutofit/>
          </a:bodyPr>
          <a:lstStyle>
            <a:defPPr marR="0" lvl="0" algn="l" rtl="0">
              <a:lnSpc>
                <a:spcPct val="100000"/>
              </a:lnSpc>
              <a:spcBef>
                <a:spcPts val="0"/>
              </a:spcBef>
              <a:spcAft>
                <a:spcPts val="0"/>
              </a:spcAft>
            </a:defPPr>
            <a:lvl1pPr marL="0" indent="0">
              <a:lnSpc>
                <a:spcPct val="115000"/>
              </a:lnSpc>
              <a:buSzPts val="600"/>
              <a:buNone/>
              <a:defRPr sz="3000" b="1">
                <a:solidFill>
                  <a:srgbClr val="042827"/>
                </a:solidFill>
                <a:latin typeface="Titillium Web"/>
                <a:ea typeface="Titillium Web"/>
                <a:cs typeface="Titillium Web"/>
              </a:defRPr>
            </a:lvl1pPr>
            <a:lvl2pPr>
              <a:buSzPts val="600"/>
              <a:buNone/>
              <a:defRPr sz="800"/>
            </a:lvl2pPr>
            <a:lvl3pPr>
              <a:buSzPts val="600"/>
              <a:buNone/>
              <a:defRPr sz="800"/>
            </a:lvl3pPr>
            <a:lvl4pPr>
              <a:buSzPts val="600"/>
              <a:buNone/>
              <a:defRPr sz="800"/>
            </a:lvl4pPr>
            <a:lvl5pPr>
              <a:buSzPts val="600"/>
              <a:buNone/>
              <a:defRPr sz="800"/>
            </a:lvl5pPr>
            <a:lvl6pPr>
              <a:buSzPts val="600"/>
              <a:buNone/>
              <a:defRPr sz="800"/>
            </a:lvl6pPr>
            <a:lvl7pPr>
              <a:buSzPts val="600"/>
              <a:buNone/>
              <a:defRPr sz="800"/>
            </a:lvl7pPr>
            <a:lvl8pPr>
              <a:buSzPts val="600"/>
              <a:buNone/>
              <a:defRPr sz="800"/>
            </a:lvl8pPr>
            <a:lvl9pPr>
              <a:buSzPts val="600"/>
              <a:buNone/>
              <a:defRPr sz="800"/>
            </a:lvl9pPr>
          </a:lstStyle>
          <a:p>
            <a:r>
              <a:rPr lang="nb-NO" sz="3200" dirty="0">
                <a:solidFill>
                  <a:srgbClr val="2C7B81"/>
                </a:solidFill>
              </a:rPr>
              <a:t>HØRA – for partsarbeidet i modul 4</a:t>
            </a:r>
            <a:br>
              <a:rPr lang="nb-NO" sz="2800" dirty="0">
                <a:solidFill>
                  <a:srgbClr val="2C7B81"/>
                </a:solidFill>
              </a:rPr>
            </a:br>
            <a:endParaRPr lang="nb-NO" sz="2800" dirty="0">
              <a:solidFill>
                <a:srgbClr val="2C7B81"/>
              </a:solidFill>
            </a:endParaRPr>
          </a:p>
        </p:txBody>
      </p:sp>
      <p:sp>
        <p:nvSpPr>
          <p:cNvPr id="5" name="Pil: høyre 4">
            <a:extLst>
              <a:ext uri="{FF2B5EF4-FFF2-40B4-BE49-F238E27FC236}">
                <a16:creationId xmlns:a16="http://schemas.microsoft.com/office/drawing/2014/main" id="{42FCE437-30BD-4E1C-B0DD-E3D18C0E669F}"/>
              </a:ext>
            </a:extLst>
          </p:cNvPr>
          <p:cNvSpPr/>
          <p:nvPr/>
        </p:nvSpPr>
        <p:spPr>
          <a:xfrm rot="5400000">
            <a:off x="7134576" y="784800"/>
            <a:ext cx="532013" cy="527050"/>
          </a:xfrm>
          <a:prstGeom prst="rightArrow">
            <a:avLst/>
          </a:prstGeom>
          <a:solidFill>
            <a:srgbClr val="2C7B81"/>
          </a:solidFill>
          <a:ln>
            <a:solidFill>
              <a:srgbClr val="2C7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TekstSylinder 1">
            <a:extLst>
              <a:ext uri="{FF2B5EF4-FFF2-40B4-BE49-F238E27FC236}">
                <a16:creationId xmlns:a16="http://schemas.microsoft.com/office/drawing/2014/main" id="{80CCAF5B-D5F0-4138-A9E3-F16B2618F788}"/>
              </a:ext>
            </a:extLst>
          </p:cNvPr>
          <p:cNvSpPr txBox="1"/>
          <p:nvPr/>
        </p:nvSpPr>
        <p:spPr>
          <a:xfrm>
            <a:off x="829197" y="1725109"/>
            <a:ext cx="1679105" cy="450993"/>
          </a:xfrm>
          <a:prstGeom prst="rect">
            <a:avLst/>
          </a:prstGeom>
          <a:noFill/>
          <a:ln>
            <a:noFill/>
          </a:ln>
        </p:spPr>
        <p:txBody>
          <a:bodyPr spcFirstLastPara="1" wrap="square" lIns="0" tIns="5775" rIns="0" bIns="0" anchor="b" anchorCtr="0">
            <a:noAutofit/>
          </a:bodyPr>
          <a:lstStyle>
            <a:defPPr marR="0" lvl="0" algn="l" rtl="0">
              <a:lnSpc>
                <a:spcPct val="100000"/>
              </a:lnSpc>
              <a:spcBef>
                <a:spcPts val="0"/>
              </a:spcBef>
              <a:spcAft>
                <a:spcPts val="0"/>
              </a:spcAft>
            </a:defPPr>
            <a:lvl1pPr marL="0" indent="0">
              <a:lnSpc>
                <a:spcPct val="115000"/>
              </a:lnSpc>
              <a:buSzPts val="600"/>
              <a:buNone/>
              <a:defRPr sz="3000" b="1">
                <a:solidFill>
                  <a:srgbClr val="042827"/>
                </a:solidFill>
                <a:latin typeface="Titillium Web"/>
                <a:ea typeface="Titillium Web"/>
                <a:cs typeface="Titillium Web"/>
              </a:defRPr>
            </a:lvl1pPr>
            <a:lvl2pPr>
              <a:buSzPts val="600"/>
              <a:buNone/>
              <a:defRPr sz="800"/>
            </a:lvl2pPr>
            <a:lvl3pPr>
              <a:buSzPts val="600"/>
              <a:buNone/>
              <a:defRPr sz="800"/>
            </a:lvl3pPr>
            <a:lvl4pPr>
              <a:buSzPts val="600"/>
              <a:buNone/>
              <a:defRPr sz="800"/>
            </a:lvl4pPr>
            <a:lvl5pPr>
              <a:buSzPts val="600"/>
              <a:buNone/>
              <a:defRPr sz="800"/>
            </a:lvl5pPr>
            <a:lvl6pPr>
              <a:buSzPts val="600"/>
              <a:buNone/>
              <a:defRPr sz="800"/>
            </a:lvl6pPr>
            <a:lvl7pPr>
              <a:buSzPts val="600"/>
              <a:buNone/>
              <a:defRPr sz="800"/>
            </a:lvl7pPr>
            <a:lvl8pPr>
              <a:buSzPts val="600"/>
              <a:buNone/>
              <a:defRPr sz="800"/>
            </a:lvl8pPr>
            <a:lvl9pPr>
              <a:buSzPts val="600"/>
              <a:buNone/>
              <a:defRPr sz="800"/>
            </a:lvl9pPr>
          </a:lstStyle>
          <a:p>
            <a:br>
              <a:rPr lang="nb-NO" sz="2800">
                <a:solidFill>
                  <a:schemeClr val="bg1"/>
                </a:solidFill>
              </a:rPr>
            </a:br>
            <a:r>
              <a:rPr lang="nb-NO" sz="2400">
                <a:solidFill>
                  <a:schemeClr val="bg1"/>
                </a:solidFill>
              </a:rPr>
              <a:t>Hensikt</a:t>
            </a:r>
          </a:p>
        </p:txBody>
      </p:sp>
      <p:sp>
        <p:nvSpPr>
          <p:cNvPr id="7" name="TekstSylinder 1">
            <a:extLst>
              <a:ext uri="{FF2B5EF4-FFF2-40B4-BE49-F238E27FC236}">
                <a16:creationId xmlns:a16="http://schemas.microsoft.com/office/drawing/2014/main" id="{2E7E991F-F3DF-4AAA-9048-E7343AE81298}"/>
              </a:ext>
            </a:extLst>
          </p:cNvPr>
          <p:cNvSpPr txBox="1"/>
          <p:nvPr/>
        </p:nvSpPr>
        <p:spPr>
          <a:xfrm>
            <a:off x="3547754" y="1644088"/>
            <a:ext cx="2726110" cy="532014"/>
          </a:xfrm>
          <a:prstGeom prst="rect">
            <a:avLst/>
          </a:prstGeom>
          <a:noFill/>
          <a:ln>
            <a:noFill/>
          </a:ln>
        </p:spPr>
        <p:txBody>
          <a:bodyPr spcFirstLastPara="1" wrap="square" lIns="0" tIns="5775" rIns="0" bIns="0" anchor="b" anchorCtr="0">
            <a:noAutofit/>
          </a:bodyPr>
          <a:lstStyle>
            <a:defPPr marR="0" lvl="0" algn="l" rtl="0">
              <a:lnSpc>
                <a:spcPct val="100000"/>
              </a:lnSpc>
              <a:spcBef>
                <a:spcPts val="0"/>
              </a:spcBef>
              <a:spcAft>
                <a:spcPts val="0"/>
              </a:spcAft>
            </a:defPPr>
            <a:lvl1pPr marL="0" indent="0">
              <a:lnSpc>
                <a:spcPct val="115000"/>
              </a:lnSpc>
              <a:buSzPts val="600"/>
              <a:buNone/>
              <a:defRPr sz="3000" b="1">
                <a:solidFill>
                  <a:srgbClr val="042827"/>
                </a:solidFill>
                <a:latin typeface="Titillium Web"/>
                <a:ea typeface="Titillium Web"/>
                <a:cs typeface="Titillium Web"/>
              </a:defRPr>
            </a:lvl1pPr>
            <a:lvl2pPr>
              <a:buSzPts val="600"/>
              <a:buNone/>
              <a:defRPr sz="800"/>
            </a:lvl2pPr>
            <a:lvl3pPr>
              <a:buSzPts val="600"/>
              <a:buNone/>
              <a:defRPr sz="800"/>
            </a:lvl3pPr>
            <a:lvl4pPr>
              <a:buSzPts val="600"/>
              <a:buNone/>
              <a:defRPr sz="800"/>
            </a:lvl4pPr>
            <a:lvl5pPr>
              <a:buSzPts val="600"/>
              <a:buNone/>
              <a:defRPr sz="800"/>
            </a:lvl5pPr>
            <a:lvl6pPr>
              <a:buSzPts val="600"/>
              <a:buNone/>
              <a:defRPr sz="800"/>
            </a:lvl6pPr>
            <a:lvl7pPr>
              <a:buSzPts val="600"/>
              <a:buNone/>
              <a:defRPr sz="800"/>
            </a:lvl7pPr>
            <a:lvl8pPr>
              <a:buSzPts val="600"/>
              <a:buNone/>
              <a:defRPr sz="800"/>
            </a:lvl8pPr>
            <a:lvl9pPr>
              <a:buSzPts val="600"/>
              <a:buNone/>
              <a:defRPr sz="800"/>
            </a:lvl9pPr>
          </a:lstStyle>
          <a:p>
            <a:br>
              <a:rPr lang="nb-NO" sz="2700"/>
            </a:br>
            <a:r>
              <a:rPr lang="nb-NO" sz="2400">
                <a:solidFill>
                  <a:schemeClr val="bg1"/>
                </a:solidFill>
              </a:rPr>
              <a:t>Ønsket Resultat</a:t>
            </a:r>
            <a:endParaRPr lang="nb-NO" sz="2700">
              <a:solidFill>
                <a:schemeClr val="bg1"/>
              </a:solidFill>
            </a:endParaRPr>
          </a:p>
        </p:txBody>
      </p:sp>
      <p:sp>
        <p:nvSpPr>
          <p:cNvPr id="8" name="TekstSylinder 1">
            <a:extLst>
              <a:ext uri="{FF2B5EF4-FFF2-40B4-BE49-F238E27FC236}">
                <a16:creationId xmlns:a16="http://schemas.microsoft.com/office/drawing/2014/main" id="{61C2E2F2-DA26-40FA-82F8-13995753790B}"/>
              </a:ext>
            </a:extLst>
          </p:cNvPr>
          <p:cNvSpPr txBox="1"/>
          <p:nvPr/>
        </p:nvSpPr>
        <p:spPr>
          <a:xfrm>
            <a:off x="6439279" y="1644088"/>
            <a:ext cx="1679105" cy="532014"/>
          </a:xfrm>
          <a:prstGeom prst="rect">
            <a:avLst/>
          </a:prstGeom>
          <a:noFill/>
          <a:ln>
            <a:noFill/>
          </a:ln>
        </p:spPr>
        <p:txBody>
          <a:bodyPr spcFirstLastPara="1" wrap="square" lIns="0" tIns="5775" rIns="0" bIns="0" anchor="b" anchorCtr="0">
            <a:noAutofit/>
          </a:bodyPr>
          <a:lstStyle>
            <a:defPPr marR="0" lvl="0" algn="l" rtl="0">
              <a:lnSpc>
                <a:spcPct val="100000"/>
              </a:lnSpc>
              <a:spcBef>
                <a:spcPts val="0"/>
              </a:spcBef>
              <a:spcAft>
                <a:spcPts val="0"/>
              </a:spcAft>
            </a:defPPr>
            <a:lvl1pPr marL="0" indent="0">
              <a:lnSpc>
                <a:spcPct val="115000"/>
              </a:lnSpc>
              <a:buSzPts val="600"/>
              <a:buNone/>
              <a:defRPr sz="3000" b="1">
                <a:solidFill>
                  <a:srgbClr val="042827"/>
                </a:solidFill>
                <a:latin typeface="Titillium Web"/>
                <a:ea typeface="Titillium Web"/>
                <a:cs typeface="Titillium Web"/>
              </a:defRPr>
            </a:lvl1pPr>
            <a:lvl2pPr>
              <a:buSzPts val="600"/>
              <a:buNone/>
              <a:defRPr sz="800"/>
            </a:lvl2pPr>
            <a:lvl3pPr>
              <a:buSzPts val="600"/>
              <a:buNone/>
              <a:defRPr sz="800"/>
            </a:lvl3pPr>
            <a:lvl4pPr>
              <a:buSzPts val="600"/>
              <a:buNone/>
              <a:defRPr sz="800"/>
            </a:lvl4pPr>
            <a:lvl5pPr>
              <a:buSzPts val="600"/>
              <a:buNone/>
              <a:defRPr sz="800"/>
            </a:lvl5pPr>
            <a:lvl6pPr>
              <a:buSzPts val="600"/>
              <a:buNone/>
              <a:defRPr sz="800"/>
            </a:lvl6pPr>
            <a:lvl7pPr>
              <a:buSzPts val="600"/>
              <a:buNone/>
              <a:defRPr sz="800"/>
            </a:lvl7pPr>
            <a:lvl8pPr>
              <a:buSzPts val="600"/>
              <a:buNone/>
              <a:defRPr sz="800"/>
            </a:lvl8pPr>
            <a:lvl9pPr>
              <a:buSzPts val="600"/>
              <a:buNone/>
              <a:defRPr sz="800"/>
            </a:lvl9pPr>
          </a:lstStyle>
          <a:p>
            <a:br>
              <a:rPr lang="nb-NO" sz="2800"/>
            </a:br>
            <a:r>
              <a:rPr lang="nb-NO" sz="2400">
                <a:solidFill>
                  <a:schemeClr val="bg1"/>
                </a:solidFill>
              </a:rPr>
              <a:t>Agenda</a:t>
            </a:r>
          </a:p>
        </p:txBody>
      </p:sp>
      <p:sp>
        <p:nvSpPr>
          <p:cNvPr id="9" name="Text Placeholder 2">
            <a:extLst>
              <a:ext uri="{FF2B5EF4-FFF2-40B4-BE49-F238E27FC236}">
                <a16:creationId xmlns:a16="http://schemas.microsoft.com/office/drawing/2014/main" id="{3AEB80AA-D64B-4486-A13B-F7F321E4B927}"/>
              </a:ext>
            </a:extLst>
          </p:cNvPr>
          <p:cNvSpPr txBox="1">
            <a:spLocks/>
          </p:cNvSpPr>
          <p:nvPr/>
        </p:nvSpPr>
        <p:spPr>
          <a:xfrm>
            <a:off x="3485825" y="2378002"/>
            <a:ext cx="2609815" cy="2754600"/>
          </a:xfrm>
          <a:prstGeom prst="rect">
            <a:avLst/>
          </a:prstGeom>
          <a:noFill/>
          <a:ln w="19050">
            <a:noFill/>
          </a:ln>
        </p:spPr>
        <p:txBody>
          <a:bodyPr spcFirstLastPara="1" wrap="square" lIns="0" tIns="0" rIns="0" bIns="0" anchor="t" anchorCtr="0">
            <a:spAutoFit/>
          </a:bodyPr>
          <a:lstStyle>
            <a:defPPr marR="0" lvl="0" algn="l" rtl="0">
              <a:lnSpc>
                <a:spcPct val="100000"/>
              </a:lnSpc>
              <a:spcBef>
                <a:spcPts val="0"/>
              </a:spcBef>
              <a:spcAft>
                <a:spcPts val="0"/>
              </a:spcAft>
            </a:defPPr>
            <a:lvl1pPr marL="457200" marR="0" lvl="0" indent="-228600" algn="l" rtl="0" eaLnBrk="1" hangingPunct="1">
              <a:lnSpc>
                <a:spcPct val="100000"/>
              </a:lnSpc>
              <a:spcBef>
                <a:spcPts val="0"/>
              </a:spcBef>
              <a:spcAft>
                <a:spcPts val="0"/>
              </a:spcAft>
              <a:buClr>
                <a:schemeClr val="dk2"/>
              </a:buClr>
              <a:buSzPts val="600"/>
              <a:buFont typeface="Open Sans"/>
              <a:buNone/>
              <a:defRPr sz="1800" b="0" i="0" u="none" strike="noStrike" cap="none">
                <a:solidFill>
                  <a:schemeClr val="dk2"/>
                </a:solidFill>
                <a:latin typeface="Open Sans"/>
                <a:ea typeface="Open Sans"/>
                <a:cs typeface="Open Sans"/>
                <a:sym typeface="Open Sans"/>
              </a:defRPr>
            </a:lvl1pPr>
            <a:lvl2pPr marL="914400" marR="0" lvl="1" indent="-228600" algn="l" rtl="0" eaLnBrk="1" hangingPunct="1">
              <a:lnSpc>
                <a:spcPct val="100000"/>
              </a:lnSpc>
              <a:spcBef>
                <a:spcPts val="0"/>
              </a:spcBef>
              <a:spcAft>
                <a:spcPts val="0"/>
              </a:spcAft>
              <a:buClr>
                <a:schemeClr val="dk2"/>
              </a:buClr>
              <a:buSzPts val="600"/>
              <a:buFont typeface="Open Sans"/>
              <a:buNone/>
              <a:defRPr sz="1400" b="0" i="0" u="none" strike="noStrike" cap="none">
                <a:solidFill>
                  <a:schemeClr val="dk2"/>
                </a:solidFill>
                <a:latin typeface="Open Sans"/>
                <a:ea typeface="Open Sans"/>
                <a:cs typeface="Open Sans"/>
                <a:sym typeface="Open Sans"/>
              </a:defRPr>
            </a:lvl2pPr>
            <a:lvl3pPr marL="1371600" marR="0" lvl="2" indent="-228600" algn="l" rtl="0" eaLnBrk="1" hangingPunct="1">
              <a:lnSpc>
                <a:spcPct val="100000"/>
              </a:lnSpc>
              <a:spcBef>
                <a:spcPts val="0"/>
              </a:spcBef>
              <a:spcAft>
                <a:spcPts val="0"/>
              </a:spcAft>
              <a:buClr>
                <a:schemeClr val="dk2"/>
              </a:buClr>
              <a:buSzPts val="600"/>
              <a:buFont typeface="Open Sans"/>
              <a:buNone/>
              <a:defRPr sz="1400" b="0" i="0" u="none" strike="noStrike" cap="none">
                <a:solidFill>
                  <a:schemeClr val="dk2"/>
                </a:solidFill>
                <a:latin typeface="Open Sans"/>
                <a:ea typeface="Open Sans"/>
                <a:cs typeface="Open Sans"/>
                <a:sym typeface="Open Sans"/>
              </a:defRPr>
            </a:lvl3pPr>
            <a:lvl4pPr marL="1828800" marR="0" lvl="3" indent="-228600" algn="l" rtl="0" eaLnBrk="1" hangingPunct="1">
              <a:lnSpc>
                <a:spcPct val="100000"/>
              </a:lnSpc>
              <a:spcBef>
                <a:spcPts val="0"/>
              </a:spcBef>
              <a:spcAft>
                <a:spcPts val="0"/>
              </a:spcAft>
              <a:buClr>
                <a:schemeClr val="dk2"/>
              </a:buClr>
              <a:buSzPts val="600"/>
              <a:buFont typeface="Open Sans"/>
              <a:buNone/>
              <a:defRPr sz="1400" b="0" i="0" u="none" strike="noStrike" cap="none">
                <a:solidFill>
                  <a:schemeClr val="dk2"/>
                </a:solidFill>
                <a:latin typeface="Open Sans"/>
                <a:ea typeface="Open Sans"/>
                <a:cs typeface="Open Sans"/>
                <a:sym typeface="Open Sans"/>
              </a:defRPr>
            </a:lvl4pPr>
            <a:lvl5pPr marL="2286000" marR="0" lvl="4" indent="-228600" algn="l" rtl="0" eaLnBrk="1" hangingPunct="1">
              <a:lnSpc>
                <a:spcPct val="100000"/>
              </a:lnSpc>
              <a:spcBef>
                <a:spcPts val="0"/>
              </a:spcBef>
              <a:spcAft>
                <a:spcPts val="0"/>
              </a:spcAft>
              <a:buClr>
                <a:schemeClr val="dk2"/>
              </a:buClr>
              <a:buSzPts val="600"/>
              <a:buFont typeface="Open Sans"/>
              <a:buNone/>
              <a:defRPr sz="1400" b="0" i="0" u="none" strike="noStrike" cap="none">
                <a:solidFill>
                  <a:schemeClr val="dk2"/>
                </a:solidFill>
                <a:latin typeface="Open Sans"/>
                <a:ea typeface="Open Sans"/>
                <a:cs typeface="Open Sans"/>
                <a:sym typeface="Open Sans"/>
              </a:defRPr>
            </a:lvl5pPr>
            <a:lvl6pPr marL="2743200" marR="0" lvl="5" indent="-228600" algn="l" rtl="0" eaLnBrk="1" hangingPunct="1">
              <a:lnSpc>
                <a:spcPct val="100000"/>
              </a:lnSpc>
              <a:spcBef>
                <a:spcPts val="0"/>
              </a:spcBef>
              <a:spcAft>
                <a:spcPts val="0"/>
              </a:spcAft>
              <a:buClr>
                <a:schemeClr val="dk2"/>
              </a:buClr>
              <a:buSzPts val="600"/>
              <a:buFont typeface="Open Sans"/>
              <a:buNone/>
              <a:defRPr sz="1400" b="0" i="0" u="none" strike="noStrike" cap="none">
                <a:solidFill>
                  <a:schemeClr val="dk2"/>
                </a:solidFill>
                <a:latin typeface="Open Sans"/>
                <a:ea typeface="Open Sans"/>
                <a:cs typeface="Open Sans"/>
                <a:sym typeface="Open Sans"/>
              </a:defRPr>
            </a:lvl6pPr>
            <a:lvl7pPr marL="3200400" marR="0" lvl="6" indent="-228600" algn="l" rtl="0" eaLnBrk="1" hangingPunct="1">
              <a:lnSpc>
                <a:spcPct val="100000"/>
              </a:lnSpc>
              <a:spcBef>
                <a:spcPts val="0"/>
              </a:spcBef>
              <a:spcAft>
                <a:spcPts val="0"/>
              </a:spcAft>
              <a:buClr>
                <a:schemeClr val="dk2"/>
              </a:buClr>
              <a:buSzPts val="600"/>
              <a:buFont typeface="Open Sans"/>
              <a:buNone/>
              <a:defRPr sz="1400" b="0" i="0" u="none" strike="noStrike" cap="none">
                <a:solidFill>
                  <a:schemeClr val="dk2"/>
                </a:solidFill>
                <a:latin typeface="Open Sans"/>
                <a:ea typeface="Open Sans"/>
                <a:cs typeface="Open Sans"/>
                <a:sym typeface="Open Sans"/>
              </a:defRPr>
            </a:lvl7pPr>
            <a:lvl8pPr marL="3657600" marR="0" lvl="7" indent="-228600" algn="l" rtl="0" eaLnBrk="1" hangingPunct="1">
              <a:lnSpc>
                <a:spcPct val="100000"/>
              </a:lnSpc>
              <a:spcBef>
                <a:spcPts val="0"/>
              </a:spcBef>
              <a:spcAft>
                <a:spcPts val="0"/>
              </a:spcAft>
              <a:buClr>
                <a:schemeClr val="dk2"/>
              </a:buClr>
              <a:buSzPts val="600"/>
              <a:buFont typeface="Open Sans"/>
              <a:buNone/>
              <a:defRPr sz="1400" b="0" i="0" u="none" strike="noStrike" cap="none">
                <a:solidFill>
                  <a:schemeClr val="dk2"/>
                </a:solidFill>
                <a:latin typeface="Open Sans"/>
                <a:ea typeface="Open Sans"/>
                <a:cs typeface="Open Sans"/>
                <a:sym typeface="Open Sans"/>
              </a:defRPr>
            </a:lvl8pPr>
            <a:lvl9pPr marL="4114800" marR="0" lvl="8" indent="-228600" algn="l" rtl="0" eaLnBrk="1" hangingPunct="1">
              <a:lnSpc>
                <a:spcPct val="100000"/>
              </a:lnSpc>
              <a:spcBef>
                <a:spcPts val="0"/>
              </a:spcBef>
              <a:spcAft>
                <a:spcPts val="0"/>
              </a:spcAft>
              <a:buClr>
                <a:schemeClr val="dk2"/>
              </a:buClr>
              <a:buSzPts val="600"/>
              <a:buFont typeface="Open Sans"/>
              <a:buNone/>
              <a:defRPr sz="1400" b="0" i="0" u="none" strike="noStrike" cap="none">
                <a:solidFill>
                  <a:schemeClr val="dk2"/>
                </a:solidFill>
                <a:latin typeface="Open Sans"/>
                <a:ea typeface="Open Sans"/>
                <a:cs typeface="Open Sans"/>
                <a:sym typeface="Open Sans"/>
              </a:defRPr>
            </a:lvl9pPr>
          </a:lstStyle>
          <a:p>
            <a:pPr marL="177800" indent="-171450">
              <a:buFont typeface="Arial" panose="020B0604020202020204" pitchFamily="34" charset="0"/>
              <a:buChar char="•"/>
            </a:pPr>
            <a:r>
              <a:rPr lang="nb-NO" sz="1200">
                <a:solidFill>
                  <a:schemeClr val="bg1"/>
                </a:solidFill>
                <a:latin typeface="Open Sans" panose="020B0604020202020204" charset="0"/>
                <a:ea typeface="Open Sans" panose="020B0604020202020204" charset="0"/>
                <a:cs typeface="Open Sans" panose="020B0604020202020204" charset="0"/>
              </a:rPr>
              <a:t>At dere er samstemte om en plan som dere har tro på er realiserbar. </a:t>
            </a:r>
          </a:p>
          <a:p>
            <a:pPr marL="177800" indent="-171450">
              <a:buFont typeface="Arial" panose="020B0604020202020204" pitchFamily="34" charset="0"/>
              <a:buChar char="•"/>
            </a:pPr>
            <a:endParaRPr lang="nb-NO" sz="1200">
              <a:solidFill>
                <a:schemeClr val="bg1"/>
              </a:solidFill>
              <a:latin typeface="Open Sans" panose="020B0604020202020204" charset="0"/>
              <a:ea typeface="Open Sans" panose="020B0604020202020204" charset="0"/>
              <a:cs typeface="Open Sans" panose="020B0604020202020204" charset="0"/>
            </a:endParaRPr>
          </a:p>
          <a:p>
            <a:pPr marL="177800" indent="-171450">
              <a:buFont typeface="Arial" panose="020B0604020202020204" pitchFamily="34" charset="0"/>
              <a:buChar char="•"/>
            </a:pPr>
            <a:r>
              <a:rPr lang="nb-NO" sz="1200">
                <a:solidFill>
                  <a:schemeClr val="bg1"/>
                </a:solidFill>
                <a:latin typeface="Open Sans" panose="020B0604020202020204" charset="0"/>
                <a:ea typeface="Open Sans" panose="020B0604020202020204" charset="0"/>
                <a:cs typeface="Open Sans" panose="020B0604020202020204" charset="0"/>
              </a:rPr>
              <a:t>At planen har tiltak som en eller flere er ansvarlige for å gjøre noe med </a:t>
            </a:r>
          </a:p>
          <a:p>
            <a:pPr marL="177800" indent="-171450">
              <a:buFont typeface="Arial" panose="020B0604020202020204" pitchFamily="34" charset="0"/>
              <a:buChar char="•"/>
            </a:pPr>
            <a:endParaRPr lang="nb-NO" sz="1200">
              <a:solidFill>
                <a:schemeClr val="bg1"/>
              </a:solidFill>
              <a:latin typeface="Open Sans" panose="020B0604020202020204" charset="0"/>
              <a:ea typeface="Open Sans" panose="020B0604020202020204" charset="0"/>
              <a:cs typeface="Open Sans" panose="020B0604020202020204" charset="0"/>
            </a:endParaRPr>
          </a:p>
          <a:p>
            <a:pPr marL="177800" indent="-171450">
              <a:buFont typeface="Arial" panose="020B0604020202020204" pitchFamily="34" charset="0"/>
              <a:buChar char="•"/>
            </a:pPr>
            <a:r>
              <a:rPr lang="nb-NO" sz="1200">
                <a:solidFill>
                  <a:schemeClr val="bg1"/>
                </a:solidFill>
                <a:latin typeface="Open Sans" panose="020B0604020202020204" charset="0"/>
                <a:ea typeface="Open Sans" panose="020B0604020202020204" charset="0"/>
                <a:cs typeface="Open Sans" panose="020B0604020202020204" charset="0"/>
              </a:rPr>
              <a:t>At den har delmål eller stopp-punkter underveis mot målet for å evaluere hvordan prosessen for denne endringen går. </a:t>
            </a:r>
          </a:p>
          <a:p>
            <a:endParaRPr lang="nb-NO" sz="1200" b="1">
              <a:solidFill>
                <a:schemeClr val="bg1"/>
              </a:solidFill>
              <a:latin typeface="Open Sans" panose="020B0604020202020204" charset="0"/>
              <a:ea typeface="Open Sans" panose="020B0604020202020204" charset="0"/>
              <a:cs typeface="Open Sans" panose="020B0604020202020204" charset="0"/>
            </a:endParaRPr>
          </a:p>
          <a:p>
            <a:pPr marL="228600" indent="0"/>
            <a:endParaRPr lang="nb-NO" sz="1200">
              <a:solidFill>
                <a:schemeClr val="bg1"/>
              </a:solidFill>
              <a:latin typeface="Arial Nova" panose="020B0504020202020204" pitchFamily="34" charset="0"/>
              <a:cs typeface="Open Sans" panose="020B0604020202020204" charset="0"/>
            </a:endParaRPr>
          </a:p>
          <a:p>
            <a:pPr marL="228600" indent="0"/>
            <a:endParaRPr lang="nb-NO" sz="1100">
              <a:solidFill>
                <a:schemeClr val="bg1"/>
              </a:solidFill>
            </a:endParaRPr>
          </a:p>
        </p:txBody>
      </p:sp>
      <p:sp>
        <p:nvSpPr>
          <p:cNvPr id="14" name="Rectangle 13">
            <a:extLst>
              <a:ext uri="{FF2B5EF4-FFF2-40B4-BE49-F238E27FC236}">
                <a16:creationId xmlns:a16="http://schemas.microsoft.com/office/drawing/2014/main" id="{2781EDA9-01F6-43CC-BD40-97F5B08B06CF}"/>
              </a:ext>
            </a:extLst>
          </p:cNvPr>
          <p:cNvSpPr/>
          <p:nvPr/>
        </p:nvSpPr>
        <p:spPr>
          <a:xfrm>
            <a:off x="6335793" y="2303212"/>
            <a:ext cx="2656628" cy="2458861"/>
          </a:xfrm>
          <a:prstGeom prst="rect">
            <a:avLst/>
          </a:prstGeom>
          <a:solidFill>
            <a:srgbClr val="2C7B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bg1"/>
              </a:solidFill>
            </a:endParaRPr>
          </a:p>
        </p:txBody>
      </p:sp>
      <p:sp>
        <p:nvSpPr>
          <p:cNvPr id="18" name="Text Placeholder 2">
            <a:extLst>
              <a:ext uri="{FF2B5EF4-FFF2-40B4-BE49-F238E27FC236}">
                <a16:creationId xmlns:a16="http://schemas.microsoft.com/office/drawing/2014/main" id="{E0D5CAEE-49F1-4872-9504-F8D8D71D9A0A}"/>
              </a:ext>
            </a:extLst>
          </p:cNvPr>
          <p:cNvSpPr txBox="1">
            <a:spLocks/>
          </p:cNvSpPr>
          <p:nvPr/>
        </p:nvSpPr>
        <p:spPr>
          <a:xfrm>
            <a:off x="6377350" y="2440035"/>
            <a:ext cx="2483660" cy="2385268"/>
          </a:xfrm>
          <a:prstGeom prst="rect">
            <a:avLst/>
          </a:prstGeom>
          <a:noFill/>
          <a:ln w="19050">
            <a:noFill/>
          </a:ln>
        </p:spPr>
        <p:txBody>
          <a:bodyPr spcFirstLastPara="1" wrap="square" lIns="0" tIns="0" rIns="0" bIns="0" anchor="t" anchorCtr="0">
            <a:spAutoFit/>
          </a:bodyPr>
          <a:lstStyle>
            <a:defPPr marR="0" lvl="0" algn="l" rtl="0">
              <a:lnSpc>
                <a:spcPct val="100000"/>
              </a:lnSpc>
              <a:spcBef>
                <a:spcPts val="0"/>
              </a:spcBef>
              <a:spcAft>
                <a:spcPts val="0"/>
              </a:spcAft>
            </a:defPPr>
            <a:lvl1pPr marL="457200" marR="0" lvl="0" indent="-228600" algn="l" rtl="0" eaLnBrk="1" hangingPunct="1">
              <a:lnSpc>
                <a:spcPct val="100000"/>
              </a:lnSpc>
              <a:spcBef>
                <a:spcPts val="0"/>
              </a:spcBef>
              <a:spcAft>
                <a:spcPts val="0"/>
              </a:spcAft>
              <a:buClr>
                <a:schemeClr val="dk2"/>
              </a:buClr>
              <a:buSzPts val="600"/>
              <a:buFont typeface="Open Sans"/>
              <a:buNone/>
              <a:defRPr sz="1800" b="0" i="0" u="none" strike="noStrike" cap="none">
                <a:solidFill>
                  <a:schemeClr val="dk2"/>
                </a:solidFill>
                <a:latin typeface="Open Sans"/>
                <a:ea typeface="Open Sans"/>
                <a:cs typeface="Open Sans"/>
                <a:sym typeface="Open Sans"/>
              </a:defRPr>
            </a:lvl1pPr>
            <a:lvl2pPr marL="914400" marR="0" lvl="1" indent="-228600" algn="l" rtl="0" eaLnBrk="1" hangingPunct="1">
              <a:lnSpc>
                <a:spcPct val="100000"/>
              </a:lnSpc>
              <a:spcBef>
                <a:spcPts val="0"/>
              </a:spcBef>
              <a:spcAft>
                <a:spcPts val="0"/>
              </a:spcAft>
              <a:buClr>
                <a:schemeClr val="dk2"/>
              </a:buClr>
              <a:buSzPts val="600"/>
              <a:buFont typeface="Open Sans"/>
              <a:buNone/>
              <a:defRPr sz="1400" b="0" i="0" u="none" strike="noStrike" cap="none">
                <a:solidFill>
                  <a:schemeClr val="dk2"/>
                </a:solidFill>
                <a:latin typeface="Open Sans"/>
                <a:ea typeface="Open Sans"/>
                <a:cs typeface="Open Sans"/>
                <a:sym typeface="Open Sans"/>
              </a:defRPr>
            </a:lvl2pPr>
            <a:lvl3pPr marL="1371600" marR="0" lvl="2" indent="-228600" algn="l" rtl="0" eaLnBrk="1" hangingPunct="1">
              <a:lnSpc>
                <a:spcPct val="100000"/>
              </a:lnSpc>
              <a:spcBef>
                <a:spcPts val="0"/>
              </a:spcBef>
              <a:spcAft>
                <a:spcPts val="0"/>
              </a:spcAft>
              <a:buClr>
                <a:schemeClr val="dk2"/>
              </a:buClr>
              <a:buSzPts val="600"/>
              <a:buFont typeface="Open Sans"/>
              <a:buNone/>
              <a:defRPr sz="1400" b="0" i="0" u="none" strike="noStrike" cap="none">
                <a:solidFill>
                  <a:schemeClr val="dk2"/>
                </a:solidFill>
                <a:latin typeface="Open Sans"/>
                <a:ea typeface="Open Sans"/>
                <a:cs typeface="Open Sans"/>
                <a:sym typeface="Open Sans"/>
              </a:defRPr>
            </a:lvl3pPr>
            <a:lvl4pPr marL="1828800" marR="0" lvl="3" indent="-228600" algn="l" rtl="0" eaLnBrk="1" hangingPunct="1">
              <a:lnSpc>
                <a:spcPct val="100000"/>
              </a:lnSpc>
              <a:spcBef>
                <a:spcPts val="0"/>
              </a:spcBef>
              <a:spcAft>
                <a:spcPts val="0"/>
              </a:spcAft>
              <a:buClr>
                <a:schemeClr val="dk2"/>
              </a:buClr>
              <a:buSzPts val="600"/>
              <a:buFont typeface="Open Sans"/>
              <a:buNone/>
              <a:defRPr sz="1400" b="0" i="0" u="none" strike="noStrike" cap="none">
                <a:solidFill>
                  <a:schemeClr val="dk2"/>
                </a:solidFill>
                <a:latin typeface="Open Sans"/>
                <a:ea typeface="Open Sans"/>
                <a:cs typeface="Open Sans"/>
                <a:sym typeface="Open Sans"/>
              </a:defRPr>
            </a:lvl4pPr>
            <a:lvl5pPr marL="2286000" marR="0" lvl="4" indent="-228600" algn="l" rtl="0" eaLnBrk="1" hangingPunct="1">
              <a:lnSpc>
                <a:spcPct val="100000"/>
              </a:lnSpc>
              <a:spcBef>
                <a:spcPts val="0"/>
              </a:spcBef>
              <a:spcAft>
                <a:spcPts val="0"/>
              </a:spcAft>
              <a:buClr>
                <a:schemeClr val="dk2"/>
              </a:buClr>
              <a:buSzPts val="600"/>
              <a:buFont typeface="Open Sans"/>
              <a:buNone/>
              <a:defRPr sz="1400" b="0" i="0" u="none" strike="noStrike" cap="none">
                <a:solidFill>
                  <a:schemeClr val="dk2"/>
                </a:solidFill>
                <a:latin typeface="Open Sans"/>
                <a:ea typeface="Open Sans"/>
                <a:cs typeface="Open Sans"/>
                <a:sym typeface="Open Sans"/>
              </a:defRPr>
            </a:lvl5pPr>
            <a:lvl6pPr marL="2743200" marR="0" lvl="5" indent="-228600" algn="l" rtl="0" eaLnBrk="1" hangingPunct="1">
              <a:lnSpc>
                <a:spcPct val="100000"/>
              </a:lnSpc>
              <a:spcBef>
                <a:spcPts val="0"/>
              </a:spcBef>
              <a:spcAft>
                <a:spcPts val="0"/>
              </a:spcAft>
              <a:buClr>
                <a:schemeClr val="dk2"/>
              </a:buClr>
              <a:buSzPts val="600"/>
              <a:buFont typeface="Open Sans"/>
              <a:buNone/>
              <a:defRPr sz="1400" b="0" i="0" u="none" strike="noStrike" cap="none">
                <a:solidFill>
                  <a:schemeClr val="dk2"/>
                </a:solidFill>
                <a:latin typeface="Open Sans"/>
                <a:ea typeface="Open Sans"/>
                <a:cs typeface="Open Sans"/>
                <a:sym typeface="Open Sans"/>
              </a:defRPr>
            </a:lvl6pPr>
            <a:lvl7pPr marL="3200400" marR="0" lvl="6" indent="-228600" algn="l" rtl="0" eaLnBrk="1" hangingPunct="1">
              <a:lnSpc>
                <a:spcPct val="100000"/>
              </a:lnSpc>
              <a:spcBef>
                <a:spcPts val="0"/>
              </a:spcBef>
              <a:spcAft>
                <a:spcPts val="0"/>
              </a:spcAft>
              <a:buClr>
                <a:schemeClr val="dk2"/>
              </a:buClr>
              <a:buSzPts val="600"/>
              <a:buFont typeface="Open Sans"/>
              <a:buNone/>
              <a:defRPr sz="1400" b="0" i="0" u="none" strike="noStrike" cap="none">
                <a:solidFill>
                  <a:schemeClr val="dk2"/>
                </a:solidFill>
                <a:latin typeface="Open Sans"/>
                <a:ea typeface="Open Sans"/>
                <a:cs typeface="Open Sans"/>
                <a:sym typeface="Open Sans"/>
              </a:defRPr>
            </a:lvl7pPr>
            <a:lvl8pPr marL="3657600" marR="0" lvl="7" indent="-228600" algn="l" rtl="0" eaLnBrk="1" hangingPunct="1">
              <a:lnSpc>
                <a:spcPct val="100000"/>
              </a:lnSpc>
              <a:spcBef>
                <a:spcPts val="0"/>
              </a:spcBef>
              <a:spcAft>
                <a:spcPts val="0"/>
              </a:spcAft>
              <a:buClr>
                <a:schemeClr val="dk2"/>
              </a:buClr>
              <a:buSzPts val="600"/>
              <a:buFont typeface="Open Sans"/>
              <a:buNone/>
              <a:defRPr sz="1400" b="0" i="0" u="none" strike="noStrike" cap="none">
                <a:solidFill>
                  <a:schemeClr val="dk2"/>
                </a:solidFill>
                <a:latin typeface="Open Sans"/>
                <a:ea typeface="Open Sans"/>
                <a:cs typeface="Open Sans"/>
                <a:sym typeface="Open Sans"/>
              </a:defRPr>
            </a:lvl8pPr>
            <a:lvl9pPr marL="4114800" marR="0" lvl="8" indent="-228600" algn="l" rtl="0" eaLnBrk="1" hangingPunct="1">
              <a:lnSpc>
                <a:spcPct val="100000"/>
              </a:lnSpc>
              <a:spcBef>
                <a:spcPts val="0"/>
              </a:spcBef>
              <a:spcAft>
                <a:spcPts val="0"/>
              </a:spcAft>
              <a:buClr>
                <a:schemeClr val="dk2"/>
              </a:buClr>
              <a:buSzPts val="600"/>
              <a:buFont typeface="Open Sans"/>
              <a:buNone/>
              <a:defRPr sz="1400" b="0" i="0" u="none" strike="noStrike" cap="none">
                <a:solidFill>
                  <a:schemeClr val="dk2"/>
                </a:solidFill>
                <a:latin typeface="Open Sans"/>
                <a:ea typeface="Open Sans"/>
                <a:cs typeface="Open Sans"/>
                <a:sym typeface="Open Sans"/>
              </a:defRPr>
            </a:lvl9pPr>
          </a:lstStyle>
          <a:p>
            <a:pPr marL="228600" indent="0"/>
            <a:endParaRPr lang="nb-NO" sz="1200">
              <a:solidFill>
                <a:schemeClr val="bg1"/>
              </a:solidFill>
              <a:latin typeface="Arial Nova" panose="020B0504020202020204" pitchFamily="34" charset="0"/>
              <a:cs typeface="Open Sans" panose="020B0604020202020204" charset="0"/>
            </a:endParaRPr>
          </a:p>
          <a:p>
            <a:pPr marL="228600" indent="0"/>
            <a:r>
              <a:rPr lang="nb-NO" sz="1200">
                <a:solidFill>
                  <a:schemeClr val="bg1"/>
                </a:solidFill>
                <a:latin typeface="Arial Nova" panose="020B0504020202020204" pitchFamily="34" charset="0"/>
                <a:cs typeface="Open Sans" panose="020B0604020202020204" charset="0"/>
              </a:rPr>
              <a:t>Samle trådende fra modul 3</a:t>
            </a:r>
          </a:p>
          <a:p>
            <a:pPr marL="228600" indent="0"/>
            <a:endParaRPr lang="nb-NO" sz="1200">
              <a:solidFill>
                <a:schemeClr val="bg1"/>
              </a:solidFill>
              <a:latin typeface="Arial Nova" panose="020B0504020202020204" pitchFamily="34" charset="0"/>
              <a:cs typeface="Open Sans" panose="020B0604020202020204" charset="0"/>
            </a:endParaRPr>
          </a:p>
          <a:p>
            <a:pPr marL="228600" indent="0"/>
            <a:r>
              <a:rPr lang="nb-NO" sz="1200">
                <a:solidFill>
                  <a:schemeClr val="bg1"/>
                </a:solidFill>
                <a:latin typeface="Arial Nova" panose="020B0504020202020204" pitchFamily="34" charset="0"/>
                <a:cs typeface="Open Sans" panose="020B0604020202020204" charset="0"/>
              </a:rPr>
              <a:t>Evaluere gjennomføringen av personalmøtet (hvis gjennomført)</a:t>
            </a:r>
          </a:p>
          <a:p>
            <a:pPr marL="228600" indent="0"/>
            <a:endParaRPr lang="nb-NO" sz="1200">
              <a:solidFill>
                <a:schemeClr val="bg1"/>
              </a:solidFill>
              <a:latin typeface="Arial Nova" panose="020B0504020202020204" pitchFamily="34" charset="0"/>
              <a:cs typeface="Open Sans" panose="020B0604020202020204" charset="0"/>
            </a:endParaRPr>
          </a:p>
          <a:p>
            <a:pPr marL="228600" indent="0"/>
            <a:r>
              <a:rPr lang="nb-NO" sz="1200">
                <a:solidFill>
                  <a:schemeClr val="bg1"/>
                </a:solidFill>
                <a:latin typeface="Arial Nova" panose="020B0504020202020204" pitchFamily="34" charset="0"/>
                <a:cs typeface="Open Sans" panose="020B0604020202020204" charset="0"/>
              </a:rPr>
              <a:t>Evaluere  gruppearbeid</a:t>
            </a:r>
          </a:p>
          <a:p>
            <a:pPr marL="228600" indent="0"/>
            <a:r>
              <a:rPr lang="nb-NO" sz="1200">
                <a:solidFill>
                  <a:schemeClr val="bg1"/>
                </a:solidFill>
                <a:latin typeface="Arial Nova" panose="020B0504020202020204" pitchFamily="34" charset="0"/>
                <a:cs typeface="Open Sans" panose="020B0604020202020204" charset="0"/>
              </a:rPr>
              <a:t>arbeidet i modul 3</a:t>
            </a:r>
          </a:p>
          <a:p>
            <a:pPr marL="228600" indent="0"/>
            <a:endParaRPr lang="nb-NO" sz="1200">
              <a:solidFill>
                <a:schemeClr val="bg1"/>
              </a:solidFill>
              <a:latin typeface="Arial Nova" panose="020B0504020202020204" pitchFamily="34" charset="0"/>
              <a:cs typeface="Open Sans" panose="020B0604020202020204" charset="0"/>
            </a:endParaRPr>
          </a:p>
          <a:p>
            <a:pPr marL="228600" indent="0"/>
            <a:r>
              <a:rPr lang="nb-NO" sz="1200">
                <a:solidFill>
                  <a:schemeClr val="bg1"/>
                </a:solidFill>
                <a:latin typeface="Arial Nova" panose="020B0504020202020204" pitchFamily="34" charset="0"/>
                <a:cs typeface="Open Sans" panose="020B0604020202020204" charset="0"/>
              </a:rPr>
              <a:t>Videre bearbeiding av oppgavene i modul 3 </a:t>
            </a:r>
          </a:p>
          <a:p>
            <a:pPr marL="228600" indent="0"/>
            <a:endParaRPr lang="nb-NO" sz="1200">
              <a:solidFill>
                <a:schemeClr val="bg1"/>
              </a:solidFill>
              <a:latin typeface="Arial Nova" panose="020B0504020202020204" pitchFamily="34" charset="0"/>
              <a:cs typeface="Open Sans" panose="020B0604020202020204" charset="0"/>
            </a:endParaRPr>
          </a:p>
          <a:p>
            <a:pPr marL="228600" indent="0"/>
            <a:endParaRPr lang="nb-NO" sz="1100">
              <a:solidFill>
                <a:schemeClr val="bg1"/>
              </a:solidFill>
            </a:endParaRPr>
          </a:p>
        </p:txBody>
      </p:sp>
    </p:spTree>
    <p:extLst>
      <p:ext uri="{BB962C8B-B14F-4D97-AF65-F5344CB8AC3E}">
        <p14:creationId xmlns:p14="http://schemas.microsoft.com/office/powerpoint/2010/main" val="3604035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IA Bransjeprogram">
  <a:themeElements>
    <a:clrScheme name="Egendefinert 1">
      <a:dk1>
        <a:srgbClr val="042827"/>
      </a:dk1>
      <a:lt1>
        <a:srgbClr val="FFFFFF"/>
      </a:lt1>
      <a:dk2>
        <a:srgbClr val="5B6670"/>
      </a:dk2>
      <a:lt2>
        <a:srgbClr val="EEEEEE"/>
      </a:lt2>
      <a:accent1>
        <a:srgbClr val="F1AE3E"/>
      </a:accent1>
      <a:accent2>
        <a:srgbClr val="86BF5B"/>
      </a:accent2>
      <a:accent3>
        <a:srgbClr val="EC5F46"/>
      </a:accent3>
      <a:accent4>
        <a:srgbClr val="FFAB40"/>
      </a:accent4>
      <a:accent5>
        <a:srgbClr val="BE3424"/>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sjon1" id="{1B1237BE-7789-A84C-890E-BD2BD36EC3E3}" vid="{4813B401-264E-9642-A427-0BFBB1BDED01}"/>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950F4F24AFC9A842A3B6E3059C30DB3E" ma:contentTypeVersion="8" ma:contentTypeDescription="Opprett et nytt dokument." ma:contentTypeScope="" ma:versionID="71d96a4935f15fa662deb59e31b50ee0">
  <xsd:schema xmlns:xsd="http://www.w3.org/2001/XMLSchema" xmlns:xs="http://www.w3.org/2001/XMLSchema" xmlns:p="http://schemas.microsoft.com/office/2006/metadata/properties" xmlns:ns2="5bdb1535-6949-4d32-b8a3-16daa77d51dc" xmlns:ns3="6a1d6ba1-9b3f-4323-91cc-2f90896f5160" targetNamespace="http://schemas.microsoft.com/office/2006/metadata/properties" ma:root="true" ma:fieldsID="ca488dec90cd201f1eaf1aacf102076c" ns2:_="" ns3:_="">
    <xsd:import namespace="5bdb1535-6949-4d32-b8a3-16daa77d51dc"/>
    <xsd:import namespace="6a1d6ba1-9b3f-4323-91cc-2f90896f516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db1535-6949-4d32-b8a3-16daa77d51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a1d6ba1-9b3f-4323-91cc-2f90896f5160" elementFormDefault="qualified">
    <xsd:import namespace="http://schemas.microsoft.com/office/2006/documentManagement/types"/>
    <xsd:import namespace="http://schemas.microsoft.com/office/infopath/2007/PartnerControls"/>
    <xsd:element name="SharedWithUsers" ma:index="14"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3C7E391-4AEB-4849-9227-353BA7001E38}">
  <ds:schemaRefs>
    <ds:schemaRef ds:uri="5bdb1535-6949-4d32-b8a3-16daa77d51dc"/>
    <ds:schemaRef ds:uri="http://schemas.microsoft.com/office/infopath/2007/PartnerControls"/>
    <ds:schemaRef ds:uri="http://purl.org/dc/terms/"/>
    <ds:schemaRef ds:uri="http://purl.org/dc/elements/1.1/"/>
    <ds:schemaRef ds:uri="http://schemas.microsoft.com/office/2006/documentManagement/types"/>
    <ds:schemaRef ds:uri="http://schemas.microsoft.com/office/2006/metadata/properties"/>
    <ds:schemaRef ds:uri="http://purl.org/dc/dcmitype/"/>
    <ds:schemaRef ds:uri="http://schemas.openxmlformats.org/package/2006/metadata/core-properties"/>
    <ds:schemaRef ds:uri="6a1d6ba1-9b3f-4323-91cc-2f90896f5160"/>
    <ds:schemaRef ds:uri="http://www.w3.org/XML/1998/namespace"/>
  </ds:schemaRefs>
</ds:datastoreItem>
</file>

<file path=customXml/itemProps2.xml><?xml version="1.0" encoding="utf-8"?>
<ds:datastoreItem xmlns:ds="http://schemas.openxmlformats.org/officeDocument/2006/customXml" ds:itemID="{D0BE3397-126D-41C0-A29D-4C62A4C5A18B}">
  <ds:schemaRefs>
    <ds:schemaRef ds:uri="http://schemas.microsoft.com/sharepoint/v3/contenttype/forms"/>
  </ds:schemaRefs>
</ds:datastoreItem>
</file>

<file path=customXml/itemProps3.xml><?xml version="1.0" encoding="utf-8"?>
<ds:datastoreItem xmlns:ds="http://schemas.openxmlformats.org/officeDocument/2006/customXml" ds:itemID="{90E70F42-4A8A-49CA-AEAD-BD621FD540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db1535-6949-4d32-b8a3-16daa77d51dc"/>
    <ds:schemaRef ds:uri="6a1d6ba1-9b3f-4323-91cc-2f90896f51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Presentasjon1</Template>
  <TotalTime>33</TotalTime>
  <Words>1803</Words>
  <Application>Microsoft Office PowerPoint</Application>
  <PresentationFormat>Skjermfremvisning (16:9)</PresentationFormat>
  <Paragraphs>174</Paragraphs>
  <Slides>14</Slides>
  <Notes>12</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14</vt:i4>
      </vt:variant>
    </vt:vector>
  </HeadingPairs>
  <TitlesOfParts>
    <vt:vector size="20" baseType="lpstr">
      <vt:lpstr>Open Sans SemiBold</vt:lpstr>
      <vt:lpstr>Open Sans</vt:lpstr>
      <vt:lpstr>Arial</vt:lpstr>
      <vt:lpstr>Arial Nova</vt:lpstr>
      <vt:lpstr>Titillium Web</vt:lpstr>
      <vt:lpstr>IA Bransjeprogram</vt:lpstr>
      <vt:lpstr>Dette er modul 4 Informasjon og verktøykasse</vt:lpstr>
      <vt:lpstr>Kurs i rolleforståelse og partssamarbeid </vt:lpstr>
      <vt:lpstr>PowerPoint-presentasjon</vt:lpstr>
      <vt:lpstr>Mål og hensikt med modul 4</vt:lpstr>
      <vt:lpstr>Forslag til gjennomføring av modul 4 (1 av 3)</vt:lpstr>
      <vt:lpstr>Forslag til gjennomføring av modul 4, frts (2 av 3)</vt:lpstr>
      <vt:lpstr>Forslag til gjennomføring av modul 4, frts (3 av 3)</vt:lpstr>
      <vt:lpstr>Møte med personalet </vt:lpstr>
      <vt:lpstr>PowerPoint-presentasjon</vt:lpstr>
      <vt:lpstr>Input til partsarbeidet i modul 4</vt:lpstr>
      <vt:lpstr>Hvordan måle at man  lykkes? </vt:lpstr>
      <vt:lpstr>Hva kan man få ut av HR data?</vt:lpstr>
      <vt:lpstr>Veiledning til hjelper</vt:lpstr>
      <vt:lpstr>Modul 4 slutt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Marit</dc:creator>
  <cp:lastModifiedBy>Marit Løken</cp:lastModifiedBy>
  <cp:revision>7</cp:revision>
  <dcterms:created xsi:type="dcterms:W3CDTF">2021-03-15T13:30:42Z</dcterms:created>
  <dcterms:modified xsi:type="dcterms:W3CDTF">2023-03-03T08:36:30Z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0x010100950F4F24AFC9A842A3B6E3059C30DB3E</vt:lpwstr>
  </property>
</Properties>
</file>