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44.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1.xml" ContentType="application/vnd.openxmlformats-officedocument.customXmlProperties+xml"/>
  <Override PartName="/customXml/itemProps2.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8" r:id="rId5"/>
  </p:sldMasterIdLst>
  <p:notesMasterIdLst>
    <p:notesMasterId r:id="rId16"/>
  </p:notesMasterIdLst>
  <p:handoutMasterIdLst>
    <p:handoutMasterId r:id="rId17"/>
  </p:handoutMasterIdLst>
  <p:sldIdLst>
    <p:sldId id="256" r:id="rId6"/>
    <p:sldId id="373" r:id="rId7"/>
    <p:sldId id="262" r:id="rId8"/>
    <p:sldId id="263" r:id="rId9"/>
    <p:sldId id="369" r:id="rId10"/>
    <p:sldId id="370" r:id="rId11"/>
    <p:sldId id="371" r:id="rId12"/>
    <p:sldId id="374" r:id="rId13"/>
    <p:sldId id="375" r:id="rId14"/>
    <p:sldId id="271" r:id="rId15"/>
  </p:sldIdLst>
  <p:sldSz cx="9144000" cy="5143500" type="screen16x9"/>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 Modum Bilet" initials="AMB" lastIdx="4" clrIdx="0">
    <p:extLst>
      <p:ext uri="{19B8F6BF-5375-455C-9EA6-DF929625EA0E}">
        <p15:presenceInfo xmlns:p15="http://schemas.microsoft.com/office/powerpoint/2012/main" userId="Anders Modum Bil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EF8"/>
    <a:srgbClr val="E9EAEA"/>
    <a:srgbClr val="8BBB87"/>
    <a:srgbClr val="939598"/>
    <a:srgbClr val="308EC8"/>
    <a:srgbClr val="0076BE"/>
    <a:srgbClr val="7FBBDE"/>
    <a:srgbClr val="CCE4F2"/>
    <a:srgbClr val="EFEFF0"/>
    <a:srgbClr val="464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D3385F-51CC-4AA4-A37F-C519F5EC493D}" v="13615" dt="2019-03-18T10:00:36.761"/>
    <p1510:client id="{F0E6AFB5-5843-490D-B4FF-59D962DAFA5A}" v="77" dt="2019-03-18T13:08:30.263"/>
    <p1510:client id="{E56C54BF-48D7-4224-A4A5-481A9E0B8C1C}" v="70" dt="2019-03-18T14:20:58.416"/>
  </p1510:revLst>
</p1510:revInfo>
</file>

<file path=ppt/tableStyles.xml><?xml version="1.0" encoding="utf-8"?>
<a:tblStyleLst xmlns:a="http://schemas.openxmlformats.org/drawingml/2006/main" def="{6E25E649-3F16-4E02-A733-19D2CDBF48F4}">
  <a:tblStyle styleId="{6E25E649-3F16-4E02-A733-19D2CDBF48F4}" styleName="Oslo Economics">
    <a:wholeTbl>
      <a:tcTxStyle>
        <a:fontRef idx="minor">
          <a:scrgbClr r="0" g="0" b="0"/>
        </a:fontRef>
        <a:schemeClr val="dk1"/>
      </a:tcTxStyle>
      <a:tcStyle>
        <a:tcBdr>
          <a:left>
            <a:ln>
              <a:noFill/>
            </a:ln>
          </a:left>
          <a:right>
            <a:ln>
              <a:noFill/>
            </a:ln>
          </a:right>
          <a:top>
            <a:ln w="25400" cmpd="sng">
              <a:noFill/>
            </a:ln>
          </a:top>
          <a:bottom>
            <a:ln w="25400" cmpd="sng">
              <a:noFill/>
            </a:ln>
          </a:bottom>
          <a:insideH>
            <a:ln>
              <a:noFill/>
            </a:ln>
          </a:insideH>
          <a:insideV>
            <a:ln>
              <a:noFill/>
            </a:ln>
          </a:insideV>
        </a:tcBdr>
        <a:fill>
          <a:noFill/>
        </a:fill>
      </a:tcStyle>
    </a:wholeTbl>
    <a:lastRow>
      <a:tcTxStyle i="on">
        <a:fontRef idx="minor"/>
        <a:schemeClr val="dk1"/>
      </a:tcTxStyle>
      <a:tcStyle>
        <a:tcBdr>
          <a:top>
            <a:ln w="2500" cmpd="sng">
              <a:solidFill>
                <a:schemeClr val="dk1"/>
              </a:solidFill>
            </a:ln>
          </a:top>
          <a:bottom>
            <a:ln w="15000" cmpd="sng">
              <a:solidFill>
                <a:schemeClr val="dk2"/>
              </a:solidFill>
            </a:ln>
          </a:bottom>
        </a:tcBdr>
        <a:fill>
          <a:noFill/>
        </a:fill>
      </a:tcStyle>
    </a:lastRow>
    <a:firstRow>
      <a:tcTxStyle b="on">
        <a:fontRef idx="minor"/>
        <a:schemeClr val="dk2"/>
      </a:tcTxStyle>
      <a:tcStyle>
        <a:tcBdr>
          <a:bottom>
            <a:ln w="15000" cmpd="sng">
              <a:solidFill>
                <a:schemeClr val="dk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p:cViewPr varScale="1">
        <p:scale>
          <a:sx n="98" d="100"/>
          <a:sy n="98" d="100"/>
        </p:scale>
        <p:origin x="384" y="60"/>
      </p:cViewPr>
      <p:guideLst>
        <p:guide orient="horz" pos="1620"/>
        <p:guide pos="2880"/>
      </p:guideLst>
    </p:cSldViewPr>
  </p:slideViewPr>
  <p:notesTextViewPr>
    <p:cViewPr>
      <p:scale>
        <a:sx n="1" d="1"/>
        <a:sy n="1" d="1"/>
      </p:scale>
      <p:origin x="0" y="0"/>
    </p:cViewPr>
  </p:notesTextViewPr>
  <p:notesViewPr>
    <p:cSldViewPr>
      <p:cViewPr varScale="1">
        <p:scale>
          <a:sx n="101" d="100"/>
          <a:sy n="101" d="100"/>
        </p:scale>
        <p:origin x="355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ald Bergh" userId="0538b4a1-5a41-43b2-a188-cdbb2a44c7b1" providerId="ADAL" clId="{D4D3385F-51CC-4AA4-A37F-C519F5EC493D}"/>
    <pc:docChg chg="undo custSel addSld delSld modSld">
      <pc:chgData name="Harald Bergh" userId="0538b4a1-5a41-43b2-a188-cdbb2a44c7b1" providerId="ADAL" clId="{D4D3385F-51CC-4AA4-A37F-C519F5EC493D}" dt="2019-03-18T10:00:36.761" v="2559" actId="1076"/>
      <pc:docMkLst>
        <pc:docMk/>
      </pc:docMkLst>
      <pc:sldChg chg="addSp modSp">
        <pc:chgData name="Harald Bergh" userId="0538b4a1-5a41-43b2-a188-cdbb2a44c7b1" providerId="ADAL" clId="{D4D3385F-51CC-4AA4-A37F-C519F5EC493D}" dt="2019-03-18T09:56:44.744" v="2483" actId="404"/>
        <pc:sldMkLst>
          <pc:docMk/>
          <pc:sldMk cId="2191031001" sldId="256"/>
        </pc:sldMkLst>
        <pc:spChg chg="mod">
          <ac:chgData name="Harald Bergh" userId="0538b4a1-5a41-43b2-a188-cdbb2a44c7b1" providerId="ADAL" clId="{D4D3385F-51CC-4AA4-A37F-C519F5EC493D}" dt="2019-03-18T09:56:44.744" v="2483" actId="404"/>
          <ac:spMkLst>
            <pc:docMk/>
            <pc:sldMk cId="2191031001" sldId="256"/>
            <ac:spMk id="6" creationId="{DFEBF850-84CE-4F33-B5AA-C7704F7F4BD4}"/>
          </ac:spMkLst>
        </pc:spChg>
        <pc:spChg chg="mod">
          <ac:chgData name="Harald Bergh" userId="0538b4a1-5a41-43b2-a188-cdbb2a44c7b1" providerId="ADAL" clId="{D4D3385F-51CC-4AA4-A37F-C519F5EC493D}" dt="2019-03-18T09:56:09.970" v="2471" actId="1076"/>
          <ac:spMkLst>
            <pc:docMk/>
            <pc:sldMk cId="2191031001" sldId="256"/>
            <ac:spMk id="10" creationId="{FB3D6C74-CC30-4D66-9CE2-43F6FC9C6C7D}"/>
          </ac:spMkLst>
        </pc:spChg>
        <pc:picChg chg="add mod">
          <ac:chgData name="Harald Bergh" userId="0538b4a1-5a41-43b2-a188-cdbb2a44c7b1" providerId="ADAL" clId="{D4D3385F-51CC-4AA4-A37F-C519F5EC493D}" dt="2019-03-18T09:56:16.996" v="2472" actId="1076"/>
          <ac:picMkLst>
            <pc:docMk/>
            <pc:sldMk cId="2191031001" sldId="256"/>
            <ac:picMk id="7" creationId="{202D7705-0E25-46AD-9D78-5CA66CDE6B45}"/>
          </ac:picMkLst>
        </pc:picChg>
      </pc:sldChg>
      <pc:sldChg chg="addSp">
        <pc:chgData name="Harald Bergh" userId="0538b4a1-5a41-43b2-a188-cdbb2a44c7b1" providerId="ADAL" clId="{D4D3385F-51CC-4AA4-A37F-C519F5EC493D}" dt="2019-03-18T09:54:27.176" v="2462"/>
        <pc:sldMkLst>
          <pc:docMk/>
          <pc:sldMk cId="3983688903" sldId="263"/>
        </pc:sldMkLst>
        <pc:spChg chg="add">
          <ac:chgData name="Harald Bergh" userId="0538b4a1-5a41-43b2-a188-cdbb2a44c7b1" providerId="ADAL" clId="{D4D3385F-51CC-4AA4-A37F-C519F5EC493D}" dt="2019-03-18T09:54:27.176" v="2462"/>
          <ac:spMkLst>
            <pc:docMk/>
            <pc:sldMk cId="3983688903" sldId="263"/>
            <ac:spMk id="6" creationId="{4A4B18C8-8A5B-45E6-B707-B7A341521AE7}"/>
          </ac:spMkLst>
        </pc:spChg>
      </pc:sldChg>
      <pc:sldChg chg="addSp">
        <pc:chgData name="Harald Bergh" userId="0538b4a1-5a41-43b2-a188-cdbb2a44c7b1" providerId="ADAL" clId="{D4D3385F-51CC-4AA4-A37F-C519F5EC493D}" dt="2019-03-18T09:54:30.391" v="2463"/>
        <pc:sldMkLst>
          <pc:docMk/>
          <pc:sldMk cId="335656849" sldId="369"/>
        </pc:sldMkLst>
        <pc:spChg chg="add">
          <ac:chgData name="Harald Bergh" userId="0538b4a1-5a41-43b2-a188-cdbb2a44c7b1" providerId="ADAL" clId="{D4D3385F-51CC-4AA4-A37F-C519F5EC493D}" dt="2019-03-18T09:54:30.391" v="2463"/>
          <ac:spMkLst>
            <pc:docMk/>
            <pc:sldMk cId="335656849" sldId="369"/>
            <ac:spMk id="5" creationId="{3F419FE4-EC07-4B87-AA0A-6245F837A682}"/>
          </ac:spMkLst>
        </pc:spChg>
      </pc:sldChg>
      <pc:sldChg chg="addSp">
        <pc:chgData name="Harald Bergh" userId="0538b4a1-5a41-43b2-a188-cdbb2a44c7b1" providerId="ADAL" clId="{D4D3385F-51CC-4AA4-A37F-C519F5EC493D}" dt="2019-03-18T09:54:33.406" v="2464"/>
        <pc:sldMkLst>
          <pc:docMk/>
          <pc:sldMk cId="668492854" sldId="370"/>
        </pc:sldMkLst>
        <pc:spChg chg="add">
          <ac:chgData name="Harald Bergh" userId="0538b4a1-5a41-43b2-a188-cdbb2a44c7b1" providerId="ADAL" clId="{D4D3385F-51CC-4AA4-A37F-C519F5EC493D}" dt="2019-03-18T09:54:33.406" v="2464"/>
          <ac:spMkLst>
            <pc:docMk/>
            <pc:sldMk cId="668492854" sldId="370"/>
            <ac:spMk id="6" creationId="{CCAE7B0F-97EC-40C1-BCBF-11B5D6776CC9}"/>
          </ac:spMkLst>
        </pc:spChg>
      </pc:sldChg>
      <pc:sldChg chg="addSp">
        <pc:chgData name="Harald Bergh" userId="0538b4a1-5a41-43b2-a188-cdbb2a44c7b1" providerId="ADAL" clId="{D4D3385F-51CC-4AA4-A37F-C519F5EC493D}" dt="2019-03-18T09:54:38.454" v="2465"/>
        <pc:sldMkLst>
          <pc:docMk/>
          <pc:sldMk cId="3129760654" sldId="371"/>
        </pc:sldMkLst>
        <pc:spChg chg="add">
          <ac:chgData name="Harald Bergh" userId="0538b4a1-5a41-43b2-a188-cdbb2a44c7b1" providerId="ADAL" clId="{D4D3385F-51CC-4AA4-A37F-C519F5EC493D}" dt="2019-03-18T09:54:38.454" v="2465"/>
          <ac:spMkLst>
            <pc:docMk/>
            <pc:sldMk cId="3129760654" sldId="371"/>
            <ac:spMk id="6" creationId="{1B5CD00A-CC34-49B1-B06A-0D487EBE44E2}"/>
          </ac:spMkLst>
        </pc:spChg>
      </pc:sldChg>
      <pc:sldChg chg="addSp modSp">
        <pc:chgData name="Harald Bergh" userId="0538b4a1-5a41-43b2-a188-cdbb2a44c7b1" providerId="ADAL" clId="{D4D3385F-51CC-4AA4-A37F-C519F5EC493D}" dt="2019-03-18T09:54:19.842" v="2461" actId="1076"/>
        <pc:sldMkLst>
          <pc:docMk/>
          <pc:sldMk cId="3020073083" sldId="373"/>
        </pc:sldMkLst>
        <pc:spChg chg="add mod">
          <ac:chgData name="Harald Bergh" userId="0538b4a1-5a41-43b2-a188-cdbb2a44c7b1" providerId="ADAL" clId="{D4D3385F-51CC-4AA4-A37F-C519F5EC493D}" dt="2019-03-18T09:54:19.842" v="2461" actId="1076"/>
          <ac:spMkLst>
            <pc:docMk/>
            <pc:sldMk cId="3020073083" sldId="373"/>
            <ac:spMk id="5" creationId="{53BF58E8-DAB3-4C7E-9D06-3FBF8A36247B}"/>
          </ac:spMkLst>
        </pc:spChg>
      </pc:sldChg>
      <pc:sldChg chg="addSp modSp add">
        <pc:chgData name="Harald Bergh" userId="0538b4a1-5a41-43b2-a188-cdbb2a44c7b1" providerId="ADAL" clId="{D4D3385F-51CC-4AA4-A37F-C519F5EC493D}" dt="2019-03-18T10:00:36.761" v="2559" actId="1076"/>
        <pc:sldMkLst>
          <pc:docMk/>
          <pc:sldMk cId="2640001881" sldId="374"/>
        </pc:sldMkLst>
        <pc:spChg chg="mod">
          <ac:chgData name="Harald Bergh" userId="0538b4a1-5a41-43b2-a188-cdbb2a44c7b1" providerId="ADAL" clId="{D4D3385F-51CC-4AA4-A37F-C519F5EC493D}" dt="2019-03-18T10:00:29.824" v="2557" actId="1076"/>
          <ac:spMkLst>
            <pc:docMk/>
            <pc:sldMk cId="2640001881" sldId="374"/>
            <ac:spMk id="2" creationId="{1F90AF54-B05E-484C-B896-AA8B390550FB}"/>
          </ac:spMkLst>
        </pc:spChg>
        <pc:spChg chg="mod">
          <ac:chgData name="Harald Bergh" userId="0538b4a1-5a41-43b2-a188-cdbb2a44c7b1" providerId="ADAL" clId="{D4D3385F-51CC-4AA4-A37F-C519F5EC493D}" dt="2019-03-18T10:00:33.480" v="2558" actId="1076"/>
          <ac:spMkLst>
            <pc:docMk/>
            <pc:sldMk cId="2640001881" sldId="374"/>
            <ac:spMk id="4" creationId="{9C7F3007-E89B-44D1-BDEF-35E7432BD6C2}"/>
          </ac:spMkLst>
        </pc:spChg>
        <pc:spChg chg="add mod">
          <ac:chgData name="Harald Bergh" userId="0538b4a1-5a41-43b2-a188-cdbb2a44c7b1" providerId="ADAL" clId="{D4D3385F-51CC-4AA4-A37F-C519F5EC493D}" dt="2019-03-18T10:00:36.761" v="2559" actId="1076"/>
          <ac:spMkLst>
            <pc:docMk/>
            <pc:sldMk cId="2640001881" sldId="374"/>
            <ac:spMk id="5" creationId="{C1F9F816-18A5-4485-80A6-754FE88EB527}"/>
          </ac:spMkLst>
        </pc:spChg>
        <pc:spChg chg="add">
          <ac:chgData name="Harald Bergh" userId="0538b4a1-5a41-43b2-a188-cdbb2a44c7b1" providerId="ADAL" clId="{D4D3385F-51CC-4AA4-A37F-C519F5EC493D}" dt="2019-03-18T09:54:41.159" v="2466"/>
          <ac:spMkLst>
            <pc:docMk/>
            <pc:sldMk cId="2640001881" sldId="374"/>
            <ac:spMk id="6" creationId="{5A091799-0A4E-43F8-AD0C-18684DD59197}"/>
          </ac:spMkLst>
        </pc:spChg>
      </pc:sldChg>
    </pc:docChg>
  </pc:docChgLst>
  <pc:docChgLst>
    <pc:chgData name="Rolf Sverre Asp" userId="ec0a15f2-cdd0-4cfc-b221-5c739b28e5ca" providerId="ADAL" clId="{E56C54BF-48D7-4224-A4A5-481A9E0B8C1C}"/>
    <pc:docChg chg="custSel modSld">
      <pc:chgData name="Rolf Sverre Asp" userId="ec0a15f2-cdd0-4cfc-b221-5c739b28e5ca" providerId="ADAL" clId="{E56C54BF-48D7-4224-A4A5-481A9E0B8C1C}" dt="2019-03-18T14:20:58.416" v="69" actId="20577"/>
      <pc:docMkLst>
        <pc:docMk/>
      </pc:docMkLst>
      <pc:sldChg chg="modSp">
        <pc:chgData name="Rolf Sverre Asp" userId="ec0a15f2-cdd0-4cfc-b221-5c739b28e5ca" providerId="ADAL" clId="{E56C54BF-48D7-4224-A4A5-481A9E0B8C1C}" dt="2019-03-18T14:20:58.416" v="69" actId="20577"/>
        <pc:sldMkLst>
          <pc:docMk/>
          <pc:sldMk cId="2191031001" sldId="256"/>
        </pc:sldMkLst>
        <pc:spChg chg="mod">
          <ac:chgData name="Rolf Sverre Asp" userId="ec0a15f2-cdd0-4cfc-b221-5c739b28e5ca" providerId="ADAL" clId="{E56C54BF-48D7-4224-A4A5-481A9E0B8C1C}" dt="2019-03-18T14:20:58.416" v="69" actId="20577"/>
          <ac:spMkLst>
            <pc:docMk/>
            <pc:sldMk cId="2191031001" sldId="256"/>
            <ac:spMk id="6" creationId="{DFEBF850-84CE-4F33-B5AA-C7704F7F4BD4}"/>
          </ac:spMkLst>
        </pc:spChg>
      </pc:sldChg>
      <pc:sldChg chg="addSp">
        <pc:chgData name="Rolf Sverre Asp" userId="ec0a15f2-cdd0-4cfc-b221-5c739b28e5ca" providerId="ADAL" clId="{E56C54BF-48D7-4224-A4A5-481A9E0B8C1C}" dt="2019-03-18T14:14:18.236" v="7"/>
        <pc:sldMkLst>
          <pc:docMk/>
          <pc:sldMk cId="344259061" sldId="262"/>
        </pc:sldMkLst>
        <pc:picChg chg="add">
          <ac:chgData name="Rolf Sverre Asp" userId="ec0a15f2-cdd0-4cfc-b221-5c739b28e5ca" providerId="ADAL" clId="{E56C54BF-48D7-4224-A4A5-481A9E0B8C1C}" dt="2019-03-18T14:14:18.236" v="7"/>
          <ac:picMkLst>
            <pc:docMk/>
            <pc:sldMk cId="344259061" sldId="262"/>
            <ac:picMk id="10" creationId="{9AF9969F-E67B-466B-ACDA-B7380F734314}"/>
          </ac:picMkLst>
        </pc:picChg>
      </pc:sldChg>
      <pc:sldChg chg="addSp modSp">
        <pc:chgData name="Rolf Sverre Asp" userId="ec0a15f2-cdd0-4cfc-b221-5c739b28e5ca" providerId="ADAL" clId="{E56C54BF-48D7-4224-A4A5-481A9E0B8C1C}" dt="2019-03-18T14:18:36.589" v="55" actId="14100"/>
        <pc:sldMkLst>
          <pc:docMk/>
          <pc:sldMk cId="3983688903" sldId="263"/>
        </pc:sldMkLst>
        <pc:spChg chg="mod">
          <ac:chgData name="Rolf Sverre Asp" userId="ec0a15f2-cdd0-4cfc-b221-5c739b28e5ca" providerId="ADAL" clId="{E56C54BF-48D7-4224-A4A5-481A9E0B8C1C}" dt="2019-03-18T14:18:36.589" v="55" actId="14100"/>
          <ac:spMkLst>
            <pc:docMk/>
            <pc:sldMk cId="3983688903" sldId="263"/>
            <ac:spMk id="5" creationId="{067C3974-8083-4E91-9A83-32512DEABB63}"/>
          </ac:spMkLst>
        </pc:spChg>
        <pc:picChg chg="add">
          <ac:chgData name="Rolf Sverre Asp" userId="ec0a15f2-cdd0-4cfc-b221-5c739b28e5ca" providerId="ADAL" clId="{E56C54BF-48D7-4224-A4A5-481A9E0B8C1C}" dt="2019-03-18T14:14:21.438" v="8"/>
          <ac:picMkLst>
            <pc:docMk/>
            <pc:sldMk cId="3983688903" sldId="263"/>
            <ac:picMk id="7" creationId="{A93B264F-78EC-4743-96C9-98A65EF83944}"/>
          </ac:picMkLst>
        </pc:picChg>
      </pc:sldChg>
      <pc:sldChg chg="addSp">
        <pc:chgData name="Rolf Sverre Asp" userId="ec0a15f2-cdd0-4cfc-b221-5c739b28e5ca" providerId="ADAL" clId="{E56C54BF-48D7-4224-A4A5-481A9E0B8C1C}" dt="2019-03-18T14:14:24.471" v="9"/>
        <pc:sldMkLst>
          <pc:docMk/>
          <pc:sldMk cId="335656849" sldId="369"/>
        </pc:sldMkLst>
        <pc:picChg chg="add">
          <ac:chgData name="Rolf Sverre Asp" userId="ec0a15f2-cdd0-4cfc-b221-5c739b28e5ca" providerId="ADAL" clId="{E56C54BF-48D7-4224-A4A5-481A9E0B8C1C}" dt="2019-03-18T14:14:24.471" v="9"/>
          <ac:picMkLst>
            <pc:docMk/>
            <pc:sldMk cId="335656849" sldId="369"/>
            <ac:picMk id="6" creationId="{BAD1477F-CF81-45D0-87C8-B97DF203D878}"/>
          </ac:picMkLst>
        </pc:picChg>
      </pc:sldChg>
      <pc:sldChg chg="addSp modSp">
        <pc:chgData name="Rolf Sverre Asp" userId="ec0a15f2-cdd0-4cfc-b221-5c739b28e5ca" providerId="ADAL" clId="{E56C54BF-48D7-4224-A4A5-481A9E0B8C1C}" dt="2019-03-18T14:19:55.903" v="59" actId="255"/>
        <pc:sldMkLst>
          <pc:docMk/>
          <pc:sldMk cId="668492854" sldId="370"/>
        </pc:sldMkLst>
        <pc:spChg chg="mod">
          <ac:chgData name="Rolf Sverre Asp" userId="ec0a15f2-cdd0-4cfc-b221-5c739b28e5ca" providerId="ADAL" clId="{E56C54BF-48D7-4224-A4A5-481A9E0B8C1C}" dt="2019-03-18T14:19:55.903" v="59" actId="255"/>
          <ac:spMkLst>
            <pc:docMk/>
            <pc:sldMk cId="668492854" sldId="370"/>
            <ac:spMk id="5" creationId="{87F23051-DA88-4C2D-AA81-323D45522BAD}"/>
          </ac:spMkLst>
        </pc:spChg>
        <pc:picChg chg="add">
          <ac:chgData name="Rolf Sverre Asp" userId="ec0a15f2-cdd0-4cfc-b221-5c739b28e5ca" providerId="ADAL" clId="{E56C54BF-48D7-4224-A4A5-481A9E0B8C1C}" dt="2019-03-18T14:14:26.752" v="10"/>
          <ac:picMkLst>
            <pc:docMk/>
            <pc:sldMk cId="668492854" sldId="370"/>
            <ac:picMk id="7" creationId="{981680E3-8320-4784-B67E-DB10A362013F}"/>
          </ac:picMkLst>
        </pc:picChg>
      </pc:sldChg>
      <pc:sldChg chg="addSp modSp">
        <pc:chgData name="Rolf Sverre Asp" userId="ec0a15f2-cdd0-4cfc-b221-5c739b28e5ca" providerId="ADAL" clId="{E56C54BF-48D7-4224-A4A5-481A9E0B8C1C}" dt="2019-03-18T14:17:09.488" v="45" actId="14100"/>
        <pc:sldMkLst>
          <pc:docMk/>
          <pc:sldMk cId="3129760654" sldId="371"/>
        </pc:sldMkLst>
        <pc:spChg chg="mod">
          <ac:chgData name="Rolf Sverre Asp" userId="ec0a15f2-cdd0-4cfc-b221-5c739b28e5ca" providerId="ADAL" clId="{E56C54BF-48D7-4224-A4A5-481A9E0B8C1C}" dt="2019-03-18T14:17:09.488" v="45" actId="14100"/>
          <ac:spMkLst>
            <pc:docMk/>
            <pc:sldMk cId="3129760654" sldId="371"/>
            <ac:spMk id="5" creationId="{0D799A1E-A2FC-4491-A630-08D7437C22FF}"/>
          </ac:spMkLst>
        </pc:spChg>
        <pc:picChg chg="add">
          <ac:chgData name="Rolf Sverre Asp" userId="ec0a15f2-cdd0-4cfc-b221-5c739b28e5ca" providerId="ADAL" clId="{E56C54BF-48D7-4224-A4A5-481A9E0B8C1C}" dt="2019-03-18T14:14:30.274" v="11"/>
          <ac:picMkLst>
            <pc:docMk/>
            <pc:sldMk cId="3129760654" sldId="371"/>
            <ac:picMk id="7" creationId="{DC6DF0BF-2DEB-4812-8BDA-1FD68F109109}"/>
          </ac:picMkLst>
        </pc:picChg>
      </pc:sldChg>
      <pc:sldChg chg="addSp modSp">
        <pc:chgData name="Rolf Sverre Asp" userId="ec0a15f2-cdd0-4cfc-b221-5c739b28e5ca" providerId="ADAL" clId="{E56C54BF-48D7-4224-A4A5-481A9E0B8C1C}" dt="2019-03-18T14:14:10.473" v="6" actId="1076"/>
        <pc:sldMkLst>
          <pc:docMk/>
          <pc:sldMk cId="3020073083" sldId="373"/>
        </pc:sldMkLst>
        <pc:spChg chg="mod">
          <ac:chgData name="Rolf Sverre Asp" userId="ec0a15f2-cdd0-4cfc-b221-5c739b28e5ca" providerId="ADAL" clId="{E56C54BF-48D7-4224-A4A5-481A9E0B8C1C}" dt="2019-03-18T14:13:41.541" v="2" actId="6549"/>
          <ac:spMkLst>
            <pc:docMk/>
            <pc:sldMk cId="3020073083" sldId="373"/>
            <ac:spMk id="4" creationId="{1A4D9791-BAED-4A05-BDFD-28DDE1DA123B}"/>
          </ac:spMkLst>
        </pc:spChg>
        <pc:picChg chg="add mod">
          <ac:chgData name="Rolf Sverre Asp" userId="ec0a15f2-cdd0-4cfc-b221-5c739b28e5ca" providerId="ADAL" clId="{E56C54BF-48D7-4224-A4A5-481A9E0B8C1C}" dt="2019-03-18T14:14:10.473" v="6" actId="1076"/>
          <ac:picMkLst>
            <pc:docMk/>
            <pc:sldMk cId="3020073083" sldId="373"/>
            <ac:picMk id="6" creationId="{407ABBB3-FDE1-40F4-ACB4-D986291553E4}"/>
          </ac:picMkLst>
        </pc:picChg>
      </pc:sldChg>
      <pc:sldChg chg="addSp modSp">
        <pc:chgData name="Rolf Sverre Asp" userId="ec0a15f2-cdd0-4cfc-b221-5c739b28e5ca" providerId="ADAL" clId="{E56C54BF-48D7-4224-A4A5-481A9E0B8C1C}" dt="2019-03-18T14:18:57.357" v="57" actId="255"/>
        <pc:sldMkLst>
          <pc:docMk/>
          <pc:sldMk cId="2640001881" sldId="374"/>
        </pc:sldMkLst>
        <pc:spChg chg="mod">
          <ac:chgData name="Rolf Sverre Asp" userId="ec0a15f2-cdd0-4cfc-b221-5c739b28e5ca" providerId="ADAL" clId="{E56C54BF-48D7-4224-A4A5-481A9E0B8C1C}" dt="2019-03-18T14:18:57.357" v="57" actId="255"/>
          <ac:spMkLst>
            <pc:docMk/>
            <pc:sldMk cId="2640001881" sldId="374"/>
            <ac:spMk id="5" creationId="{C1F9F816-18A5-4485-80A6-754FE88EB527}"/>
          </ac:spMkLst>
        </pc:spChg>
        <pc:picChg chg="add">
          <ac:chgData name="Rolf Sverre Asp" userId="ec0a15f2-cdd0-4cfc-b221-5c739b28e5ca" providerId="ADAL" clId="{E56C54BF-48D7-4224-A4A5-481A9E0B8C1C}" dt="2019-03-18T14:14:32.729" v="12"/>
          <ac:picMkLst>
            <pc:docMk/>
            <pc:sldMk cId="2640001881" sldId="374"/>
            <ac:picMk id="7" creationId="{E1A29A68-1F5F-45BB-8692-D3F018C1F2E0}"/>
          </ac:picMkLst>
        </pc:picChg>
      </pc:sldChg>
      <pc:sldChg chg="addSp modSp">
        <pc:chgData name="Rolf Sverre Asp" userId="ec0a15f2-cdd0-4cfc-b221-5c739b28e5ca" providerId="ADAL" clId="{E56C54BF-48D7-4224-A4A5-481A9E0B8C1C}" dt="2019-03-18T14:15:16.838" v="27" actId="1035"/>
        <pc:sldMkLst>
          <pc:docMk/>
          <pc:sldMk cId="1178538879" sldId="375"/>
        </pc:sldMkLst>
        <pc:spChg chg="mod">
          <ac:chgData name="Rolf Sverre Asp" userId="ec0a15f2-cdd0-4cfc-b221-5c739b28e5ca" providerId="ADAL" clId="{E56C54BF-48D7-4224-A4A5-481A9E0B8C1C}" dt="2019-03-18T14:15:16.838" v="27" actId="1035"/>
          <ac:spMkLst>
            <pc:docMk/>
            <pc:sldMk cId="1178538879" sldId="375"/>
            <ac:spMk id="8" creationId="{E4978528-944E-4D38-B7E9-C20EF904E875}"/>
          </ac:spMkLst>
        </pc:spChg>
        <pc:spChg chg="mod">
          <ac:chgData name="Rolf Sverre Asp" userId="ec0a15f2-cdd0-4cfc-b221-5c739b28e5ca" providerId="ADAL" clId="{E56C54BF-48D7-4224-A4A5-481A9E0B8C1C}" dt="2019-03-18T14:15:16.838" v="27" actId="1035"/>
          <ac:spMkLst>
            <pc:docMk/>
            <pc:sldMk cId="1178538879" sldId="375"/>
            <ac:spMk id="9" creationId="{C2627076-B5F9-46AB-903B-AFE1B8D8994A}"/>
          </ac:spMkLst>
        </pc:spChg>
        <pc:spChg chg="mod">
          <ac:chgData name="Rolf Sverre Asp" userId="ec0a15f2-cdd0-4cfc-b221-5c739b28e5ca" providerId="ADAL" clId="{E56C54BF-48D7-4224-A4A5-481A9E0B8C1C}" dt="2019-03-18T14:15:16.838" v="27" actId="1035"/>
          <ac:spMkLst>
            <pc:docMk/>
            <pc:sldMk cId="1178538879" sldId="375"/>
            <ac:spMk id="10" creationId="{C681D91D-5501-45AF-9DD4-99EBA6788B50}"/>
          </ac:spMkLst>
        </pc:spChg>
        <pc:picChg chg="add">
          <ac:chgData name="Rolf Sverre Asp" userId="ec0a15f2-cdd0-4cfc-b221-5c739b28e5ca" providerId="ADAL" clId="{E56C54BF-48D7-4224-A4A5-481A9E0B8C1C}" dt="2019-03-18T14:14:48.568" v="13"/>
          <ac:picMkLst>
            <pc:docMk/>
            <pc:sldMk cId="1178538879" sldId="375"/>
            <ac:picMk id="12" creationId="{C19B0BC5-F521-4D1E-85C7-D86855DBED11}"/>
          </ac:picMkLst>
        </pc:picChg>
      </pc:sldChg>
    </pc:docChg>
  </pc:docChgLst>
  <pc:docChgLst>
    <pc:chgData name="Anders Modum Bilet" userId="a91eda66-6224-4e93-ac28-ddafc3b02787" providerId="ADAL" clId="{F0E6AFB5-5843-490D-B4FF-59D962DAFA5A}"/>
    <pc:docChg chg="undo redo custSel addSld delSld modSld">
      <pc:chgData name="Anders Modum Bilet" userId="a91eda66-6224-4e93-ac28-ddafc3b02787" providerId="ADAL" clId="{F0E6AFB5-5843-490D-B4FF-59D962DAFA5A}" dt="2019-03-18T13:08:30.263" v="237" actId="14100"/>
      <pc:docMkLst>
        <pc:docMk/>
      </pc:docMkLst>
      <pc:sldChg chg="addSp modSp">
        <pc:chgData name="Anders Modum Bilet" userId="a91eda66-6224-4e93-ac28-ddafc3b02787" providerId="ADAL" clId="{F0E6AFB5-5843-490D-B4FF-59D962DAFA5A}" dt="2019-03-18T13:08:27.471" v="235" actId="14100"/>
        <pc:sldMkLst>
          <pc:docMk/>
          <pc:sldMk cId="344259061" sldId="262"/>
        </pc:sldMkLst>
        <pc:spChg chg="add">
          <ac:chgData name="Anders Modum Bilet" userId="a91eda66-6224-4e93-ac28-ddafc3b02787" providerId="ADAL" clId="{F0E6AFB5-5843-490D-B4FF-59D962DAFA5A}" dt="2019-03-18T12:47:42.814" v="184"/>
          <ac:spMkLst>
            <pc:docMk/>
            <pc:sldMk cId="344259061" sldId="262"/>
            <ac:spMk id="9" creationId="{3566F96E-405A-48B7-8DCA-E075A375B2C9}"/>
          </ac:spMkLst>
        </pc:spChg>
        <pc:spChg chg="mod">
          <ac:chgData name="Anders Modum Bilet" userId="a91eda66-6224-4e93-ac28-ddafc3b02787" providerId="ADAL" clId="{F0E6AFB5-5843-490D-B4FF-59D962DAFA5A}" dt="2019-03-18T13:08:27.471" v="235" actId="14100"/>
          <ac:spMkLst>
            <pc:docMk/>
            <pc:sldMk cId="344259061" sldId="262"/>
            <ac:spMk id="11" creationId="{CB0CEE6A-7920-4C89-BFBB-64C77D53FB7A}"/>
          </ac:spMkLst>
        </pc:spChg>
        <pc:picChg chg="mod ord modCrop">
          <ac:chgData name="Anders Modum Bilet" userId="a91eda66-6224-4e93-ac28-ddafc3b02787" providerId="ADAL" clId="{F0E6AFB5-5843-490D-B4FF-59D962DAFA5A}" dt="2019-03-18T12:47:55.320" v="191" actId="1035"/>
          <ac:picMkLst>
            <pc:docMk/>
            <pc:sldMk cId="344259061" sldId="262"/>
            <ac:picMk id="5" creationId="{CB69109A-F6C1-4757-87C9-32D0071E88A0}"/>
          </ac:picMkLst>
        </pc:picChg>
        <pc:picChg chg="mod">
          <ac:chgData name="Anders Modum Bilet" userId="a91eda66-6224-4e93-ac28-ddafc3b02787" providerId="ADAL" clId="{F0E6AFB5-5843-490D-B4FF-59D962DAFA5A}" dt="2019-03-18T12:47:55.320" v="191" actId="1035"/>
          <ac:picMkLst>
            <pc:docMk/>
            <pc:sldMk cId="344259061" sldId="262"/>
            <ac:picMk id="6" creationId="{FF47CA27-A9F6-45D4-B4F5-50F22A530B93}"/>
          </ac:picMkLst>
        </pc:picChg>
        <pc:picChg chg="mod">
          <ac:chgData name="Anders Modum Bilet" userId="a91eda66-6224-4e93-ac28-ddafc3b02787" providerId="ADAL" clId="{F0E6AFB5-5843-490D-B4FF-59D962DAFA5A}" dt="2019-03-18T12:47:55.320" v="191" actId="1035"/>
          <ac:picMkLst>
            <pc:docMk/>
            <pc:sldMk cId="344259061" sldId="262"/>
            <ac:picMk id="7" creationId="{2CCBB328-B5CF-4E61-BD3D-C852E6DFFCB5}"/>
          </ac:picMkLst>
        </pc:picChg>
        <pc:picChg chg="mod">
          <ac:chgData name="Anders Modum Bilet" userId="a91eda66-6224-4e93-ac28-ddafc3b02787" providerId="ADAL" clId="{F0E6AFB5-5843-490D-B4FF-59D962DAFA5A}" dt="2019-03-18T12:47:55.320" v="191" actId="1035"/>
          <ac:picMkLst>
            <pc:docMk/>
            <pc:sldMk cId="344259061" sldId="262"/>
            <ac:picMk id="8" creationId="{3C54C736-CF30-4E9A-86A1-3B78FC4655ED}"/>
          </ac:picMkLst>
        </pc:picChg>
      </pc:sldChg>
      <pc:sldChg chg="modSp">
        <pc:chgData name="Anders Modum Bilet" userId="a91eda66-6224-4e93-ac28-ddafc3b02787" providerId="ADAL" clId="{F0E6AFB5-5843-490D-B4FF-59D962DAFA5A}" dt="2019-03-11T13:27:39.192" v="115" actId="6549"/>
        <pc:sldMkLst>
          <pc:docMk/>
          <pc:sldMk cId="3983688903" sldId="263"/>
        </pc:sldMkLst>
        <pc:spChg chg="mod">
          <ac:chgData name="Anders Modum Bilet" userId="a91eda66-6224-4e93-ac28-ddafc3b02787" providerId="ADAL" clId="{F0E6AFB5-5843-490D-B4FF-59D962DAFA5A}" dt="2019-03-11T13:24:03.293" v="53" actId="6549"/>
          <ac:spMkLst>
            <pc:docMk/>
            <pc:sldMk cId="3983688903" sldId="263"/>
            <ac:spMk id="4" creationId="{EB067566-205C-40DB-B1F8-D0458A125ED9}"/>
          </ac:spMkLst>
        </pc:spChg>
        <pc:spChg chg="mod">
          <ac:chgData name="Anders Modum Bilet" userId="a91eda66-6224-4e93-ac28-ddafc3b02787" providerId="ADAL" clId="{F0E6AFB5-5843-490D-B4FF-59D962DAFA5A}" dt="2019-03-11T13:27:39.192" v="115" actId="6549"/>
          <ac:spMkLst>
            <pc:docMk/>
            <pc:sldMk cId="3983688903" sldId="263"/>
            <ac:spMk id="5" creationId="{067C3974-8083-4E91-9A83-32512DEABB63}"/>
          </ac:spMkLst>
        </pc:spChg>
      </pc:sldChg>
      <pc:sldChg chg="modSp">
        <pc:chgData name="Anders Modum Bilet" userId="a91eda66-6224-4e93-ac28-ddafc3b02787" providerId="ADAL" clId="{F0E6AFB5-5843-490D-B4FF-59D962DAFA5A}" dt="2019-03-11T13:29:04.768" v="116" actId="20577"/>
        <pc:sldMkLst>
          <pc:docMk/>
          <pc:sldMk cId="335656849" sldId="369"/>
        </pc:sldMkLst>
        <pc:spChg chg="mod">
          <ac:chgData name="Anders Modum Bilet" userId="a91eda66-6224-4e93-ac28-ddafc3b02787" providerId="ADAL" clId="{F0E6AFB5-5843-490D-B4FF-59D962DAFA5A}" dt="2019-03-11T13:29:04.768" v="116" actId="20577"/>
          <ac:spMkLst>
            <pc:docMk/>
            <pc:sldMk cId="335656849" sldId="369"/>
            <ac:spMk id="4" creationId="{A81F25E9-EF2C-4DB8-A65C-0043CDB42E74}"/>
          </ac:spMkLst>
        </pc:spChg>
      </pc:sldChg>
      <pc:sldChg chg="modSp">
        <pc:chgData name="Anders Modum Bilet" userId="a91eda66-6224-4e93-ac28-ddafc3b02787" providerId="ADAL" clId="{F0E6AFB5-5843-490D-B4FF-59D962DAFA5A}" dt="2019-03-11T14:37:32.323" v="160" actId="20577"/>
        <pc:sldMkLst>
          <pc:docMk/>
          <pc:sldMk cId="668492854" sldId="370"/>
        </pc:sldMkLst>
        <pc:spChg chg="mod">
          <ac:chgData name="Anders Modum Bilet" userId="a91eda66-6224-4e93-ac28-ddafc3b02787" providerId="ADAL" clId="{F0E6AFB5-5843-490D-B4FF-59D962DAFA5A}" dt="2019-03-11T14:25:54.457" v="121" actId="20577"/>
          <ac:spMkLst>
            <pc:docMk/>
            <pc:sldMk cId="668492854" sldId="370"/>
            <ac:spMk id="2" creationId="{251F06A8-81A5-4900-895B-CDB479984A07}"/>
          </ac:spMkLst>
        </pc:spChg>
        <pc:spChg chg="mod">
          <ac:chgData name="Anders Modum Bilet" userId="a91eda66-6224-4e93-ac28-ddafc3b02787" providerId="ADAL" clId="{F0E6AFB5-5843-490D-B4FF-59D962DAFA5A}" dt="2019-03-11T14:37:11.412" v="158" actId="6549"/>
          <ac:spMkLst>
            <pc:docMk/>
            <pc:sldMk cId="668492854" sldId="370"/>
            <ac:spMk id="4" creationId="{50991C56-F1DB-4B63-B2E1-BE134005E384}"/>
          </ac:spMkLst>
        </pc:spChg>
        <pc:spChg chg="mod">
          <ac:chgData name="Anders Modum Bilet" userId="a91eda66-6224-4e93-ac28-ddafc3b02787" providerId="ADAL" clId="{F0E6AFB5-5843-490D-B4FF-59D962DAFA5A}" dt="2019-03-11T14:37:32.323" v="160" actId="20577"/>
          <ac:spMkLst>
            <pc:docMk/>
            <pc:sldMk cId="668492854" sldId="370"/>
            <ac:spMk id="5" creationId="{87F23051-DA88-4C2D-AA81-323D45522BAD}"/>
          </ac:spMkLst>
        </pc:spChg>
      </pc:sldChg>
      <pc:sldChg chg="modSp">
        <pc:chgData name="Anders Modum Bilet" userId="a91eda66-6224-4e93-ac28-ddafc3b02787" providerId="ADAL" clId="{F0E6AFB5-5843-490D-B4FF-59D962DAFA5A}" dt="2019-03-11T14:29:38.950" v="134" actId="20577"/>
        <pc:sldMkLst>
          <pc:docMk/>
          <pc:sldMk cId="3129760654" sldId="371"/>
        </pc:sldMkLst>
        <pc:spChg chg="mod">
          <ac:chgData name="Anders Modum Bilet" userId="a91eda66-6224-4e93-ac28-ddafc3b02787" providerId="ADAL" clId="{F0E6AFB5-5843-490D-B4FF-59D962DAFA5A}" dt="2019-03-11T14:29:17.441" v="133" actId="20577"/>
          <ac:spMkLst>
            <pc:docMk/>
            <pc:sldMk cId="3129760654" sldId="371"/>
            <ac:spMk id="4" creationId="{9D67BD24-EDE8-416C-95E8-3F66D639DEAA}"/>
          </ac:spMkLst>
        </pc:spChg>
        <pc:spChg chg="mod">
          <ac:chgData name="Anders Modum Bilet" userId="a91eda66-6224-4e93-ac28-ddafc3b02787" providerId="ADAL" clId="{F0E6AFB5-5843-490D-B4FF-59D962DAFA5A}" dt="2019-03-11T14:29:38.950" v="134" actId="20577"/>
          <ac:spMkLst>
            <pc:docMk/>
            <pc:sldMk cId="3129760654" sldId="371"/>
            <ac:spMk id="5" creationId="{0D799A1E-A2FC-4491-A630-08D7437C22FF}"/>
          </ac:spMkLst>
        </pc:spChg>
      </pc:sldChg>
      <pc:sldChg chg="modSp del">
        <pc:chgData name="Anders Modum Bilet" userId="a91eda66-6224-4e93-ac28-ddafc3b02787" providerId="ADAL" clId="{F0E6AFB5-5843-490D-B4FF-59D962DAFA5A}" dt="2019-03-18T12:50:53.152" v="221" actId="2696"/>
        <pc:sldMkLst>
          <pc:docMk/>
          <pc:sldMk cId="280584772" sldId="372"/>
        </pc:sldMkLst>
        <pc:spChg chg="mod">
          <ac:chgData name="Anders Modum Bilet" userId="a91eda66-6224-4e93-ac28-ddafc3b02787" providerId="ADAL" clId="{F0E6AFB5-5843-490D-B4FF-59D962DAFA5A}" dt="2019-03-18T12:50:04.128" v="214" actId="1076"/>
          <ac:spMkLst>
            <pc:docMk/>
            <pc:sldMk cId="280584772" sldId="372"/>
            <ac:spMk id="8" creationId="{34EF0206-BD89-4D51-A4E0-B7EFD5ECBFE8}"/>
          </ac:spMkLst>
        </pc:spChg>
        <pc:spChg chg="mod">
          <ac:chgData name="Anders Modum Bilet" userId="a91eda66-6224-4e93-ac28-ddafc3b02787" providerId="ADAL" clId="{F0E6AFB5-5843-490D-B4FF-59D962DAFA5A}" dt="2019-03-18T12:50:04.128" v="214" actId="1076"/>
          <ac:spMkLst>
            <pc:docMk/>
            <pc:sldMk cId="280584772" sldId="372"/>
            <ac:spMk id="9" creationId="{9337FE3C-D77E-4A98-B885-5619573C1AFA}"/>
          </ac:spMkLst>
        </pc:spChg>
        <pc:spChg chg="mod">
          <ac:chgData name="Anders Modum Bilet" userId="a91eda66-6224-4e93-ac28-ddafc3b02787" providerId="ADAL" clId="{F0E6AFB5-5843-490D-B4FF-59D962DAFA5A}" dt="2019-03-18T12:50:04.128" v="214" actId="1076"/>
          <ac:spMkLst>
            <pc:docMk/>
            <pc:sldMk cId="280584772" sldId="372"/>
            <ac:spMk id="10" creationId="{CDC24C57-64CE-4BF0-8EA8-123E72D10560}"/>
          </ac:spMkLst>
        </pc:spChg>
        <pc:graphicFrameChg chg="mod modGraphic">
          <ac:chgData name="Anders Modum Bilet" userId="a91eda66-6224-4e93-ac28-ddafc3b02787" providerId="ADAL" clId="{F0E6AFB5-5843-490D-B4FF-59D962DAFA5A}" dt="2019-03-18T12:49:58.192" v="213" actId="1076"/>
          <ac:graphicFrameMkLst>
            <pc:docMk/>
            <pc:sldMk cId="280584772" sldId="372"/>
            <ac:graphicFrameMk id="7" creationId="{B46F74BF-30A4-436F-8812-79122F69487F}"/>
          </ac:graphicFrameMkLst>
        </pc:graphicFrameChg>
      </pc:sldChg>
      <pc:sldChg chg="modSp">
        <pc:chgData name="Anders Modum Bilet" userId="a91eda66-6224-4e93-ac28-ddafc3b02787" providerId="ADAL" clId="{F0E6AFB5-5843-490D-B4FF-59D962DAFA5A}" dt="2019-03-11T13:14:48.019" v="6" actId="20577"/>
        <pc:sldMkLst>
          <pc:docMk/>
          <pc:sldMk cId="3020073083" sldId="373"/>
        </pc:sldMkLst>
        <pc:spChg chg="mod">
          <ac:chgData name="Anders Modum Bilet" userId="a91eda66-6224-4e93-ac28-ddafc3b02787" providerId="ADAL" clId="{F0E6AFB5-5843-490D-B4FF-59D962DAFA5A}" dt="2019-03-11T13:14:48.019" v="6" actId="20577"/>
          <ac:spMkLst>
            <pc:docMk/>
            <pc:sldMk cId="3020073083" sldId="373"/>
            <ac:spMk id="4" creationId="{1A4D9791-BAED-4A05-BDFD-28DDE1DA123B}"/>
          </ac:spMkLst>
        </pc:spChg>
      </pc:sldChg>
      <pc:sldChg chg="modSp">
        <pc:chgData name="Anders Modum Bilet" userId="a91eda66-6224-4e93-ac28-ddafc3b02787" providerId="ADAL" clId="{F0E6AFB5-5843-490D-B4FF-59D962DAFA5A}" dt="2019-03-18T12:46:47.963" v="180" actId="20577"/>
        <pc:sldMkLst>
          <pc:docMk/>
          <pc:sldMk cId="2640001881" sldId="374"/>
        </pc:sldMkLst>
        <pc:spChg chg="mod">
          <ac:chgData name="Anders Modum Bilet" userId="a91eda66-6224-4e93-ac28-ddafc3b02787" providerId="ADAL" clId="{F0E6AFB5-5843-490D-B4FF-59D962DAFA5A}" dt="2019-03-18T12:46:47.963" v="180" actId="20577"/>
          <ac:spMkLst>
            <pc:docMk/>
            <pc:sldMk cId="2640001881" sldId="374"/>
            <ac:spMk id="4" creationId="{9C7F3007-E89B-44D1-BDEF-35E7432BD6C2}"/>
          </ac:spMkLst>
        </pc:spChg>
      </pc:sldChg>
      <pc:sldChg chg="addSp delSp modSp add">
        <pc:chgData name="Anders Modum Bilet" userId="a91eda66-6224-4e93-ac28-ddafc3b02787" providerId="ADAL" clId="{F0E6AFB5-5843-490D-B4FF-59D962DAFA5A}" dt="2019-03-18T13:08:30.263" v="237" actId="14100"/>
        <pc:sldMkLst>
          <pc:docMk/>
          <pc:sldMk cId="1178538879" sldId="375"/>
        </pc:sldMkLst>
        <pc:spChg chg="del">
          <ac:chgData name="Anders Modum Bilet" userId="a91eda66-6224-4e93-ac28-ddafc3b02787" providerId="ADAL" clId="{F0E6AFB5-5843-490D-B4FF-59D962DAFA5A}" dt="2019-03-18T12:50:20.502" v="216" actId="478"/>
          <ac:spMkLst>
            <pc:docMk/>
            <pc:sldMk cId="1178538879" sldId="375"/>
            <ac:spMk id="2" creationId="{F85220BE-7FB4-4810-A681-4F31CE292B49}"/>
          </ac:spMkLst>
        </pc:spChg>
        <pc:spChg chg="del">
          <ac:chgData name="Anders Modum Bilet" userId="a91eda66-6224-4e93-ac28-ddafc3b02787" providerId="ADAL" clId="{F0E6AFB5-5843-490D-B4FF-59D962DAFA5A}" dt="2019-03-18T12:50:21.640" v="217" actId="478"/>
          <ac:spMkLst>
            <pc:docMk/>
            <pc:sldMk cId="1178538879" sldId="375"/>
            <ac:spMk id="4" creationId="{BC4F4459-EAB6-42ED-A49D-E740601C7C63}"/>
          </ac:spMkLst>
        </pc:spChg>
        <pc:spChg chg="add">
          <ac:chgData name="Anders Modum Bilet" userId="a91eda66-6224-4e93-ac28-ddafc3b02787" providerId="ADAL" clId="{F0E6AFB5-5843-490D-B4FF-59D962DAFA5A}" dt="2019-03-18T12:50:22.805" v="218"/>
          <ac:spMkLst>
            <pc:docMk/>
            <pc:sldMk cId="1178538879" sldId="375"/>
            <ac:spMk id="5" creationId="{D9D01F74-99BE-42C4-8B78-0752BEF5C589}"/>
          </ac:spMkLst>
        </pc:spChg>
        <pc:spChg chg="add del">
          <ac:chgData name="Anders Modum Bilet" userId="a91eda66-6224-4e93-ac28-ddafc3b02787" providerId="ADAL" clId="{F0E6AFB5-5843-490D-B4FF-59D962DAFA5A}" dt="2019-03-18T12:50:36.864" v="219" actId="478"/>
          <ac:spMkLst>
            <pc:docMk/>
            <pc:sldMk cId="1178538879" sldId="375"/>
            <ac:spMk id="6" creationId="{97FBD17E-EC80-4307-B26A-62FE567C6F81}"/>
          </ac:spMkLst>
        </pc:spChg>
        <pc:spChg chg="add mod">
          <ac:chgData name="Anders Modum Bilet" userId="a91eda66-6224-4e93-ac28-ddafc3b02787" providerId="ADAL" clId="{F0E6AFB5-5843-490D-B4FF-59D962DAFA5A}" dt="2019-03-18T12:51:22.151" v="224" actId="1076"/>
          <ac:spMkLst>
            <pc:docMk/>
            <pc:sldMk cId="1178538879" sldId="375"/>
            <ac:spMk id="8" creationId="{E4978528-944E-4D38-B7E9-C20EF904E875}"/>
          </ac:spMkLst>
        </pc:spChg>
        <pc:spChg chg="add mod">
          <ac:chgData name="Anders Modum Bilet" userId="a91eda66-6224-4e93-ac28-ddafc3b02787" providerId="ADAL" clId="{F0E6AFB5-5843-490D-B4FF-59D962DAFA5A}" dt="2019-03-18T12:51:22.151" v="224" actId="1076"/>
          <ac:spMkLst>
            <pc:docMk/>
            <pc:sldMk cId="1178538879" sldId="375"/>
            <ac:spMk id="9" creationId="{C2627076-B5F9-46AB-903B-AFE1B8D8994A}"/>
          </ac:spMkLst>
        </pc:spChg>
        <pc:spChg chg="add mod">
          <ac:chgData name="Anders Modum Bilet" userId="a91eda66-6224-4e93-ac28-ddafc3b02787" providerId="ADAL" clId="{F0E6AFB5-5843-490D-B4FF-59D962DAFA5A}" dt="2019-03-18T12:51:22.151" v="224" actId="1076"/>
          <ac:spMkLst>
            <pc:docMk/>
            <pc:sldMk cId="1178538879" sldId="375"/>
            <ac:spMk id="10" creationId="{C681D91D-5501-45AF-9DD4-99EBA6788B50}"/>
          </ac:spMkLst>
        </pc:spChg>
        <pc:spChg chg="add">
          <ac:chgData name="Anders Modum Bilet" userId="a91eda66-6224-4e93-ac28-ddafc3b02787" providerId="ADAL" clId="{F0E6AFB5-5843-490D-B4FF-59D962DAFA5A}" dt="2019-03-18T12:50:42.852" v="220"/>
          <ac:spMkLst>
            <pc:docMk/>
            <pc:sldMk cId="1178538879" sldId="375"/>
            <ac:spMk id="11" creationId="{803474A3-EB84-452A-A5C3-33623CA3400B}"/>
          </ac:spMkLst>
        </pc:spChg>
        <pc:graphicFrameChg chg="add modGraphic">
          <ac:chgData name="Anders Modum Bilet" userId="a91eda66-6224-4e93-ac28-ddafc3b02787" providerId="ADAL" clId="{F0E6AFB5-5843-490D-B4FF-59D962DAFA5A}" dt="2019-03-18T13:08:30.263" v="237" actId="14100"/>
          <ac:graphicFrameMkLst>
            <pc:docMk/>
            <pc:sldMk cId="1178538879" sldId="375"/>
            <ac:graphicFrameMk id="7" creationId="{C5C72D4E-153B-4FEC-B8F4-189A61CE2309}"/>
          </ac:graphicFrameMkLst>
        </pc:graphicFrameChg>
      </pc:sldChg>
    </pc:docChg>
  </pc:docChgLst>
  <pc:docChgLst>
    <pc:chgData name="Harald Bergh" userId="0538b4a1-5a41-43b2-a188-cdbb2a44c7b1" providerId="ADAL" clId="{5F942DB0-C5DF-4B9F-8EBD-30A4148AFE5B}"/>
    <pc:docChg chg="undo custSel addSld delSld modSld">
      <pc:chgData name="Harald Bergh" userId="0538b4a1-5a41-43b2-a188-cdbb2a44c7b1" providerId="ADAL" clId="{5F942DB0-C5DF-4B9F-8EBD-30A4148AFE5B}" dt="2019-03-11T13:06:55.251" v="11053" actId="5793"/>
      <pc:docMkLst>
        <pc:docMk/>
      </pc:docMkLst>
      <pc:sldChg chg="modSp">
        <pc:chgData name="Harald Bergh" userId="0538b4a1-5a41-43b2-a188-cdbb2a44c7b1" providerId="ADAL" clId="{5F942DB0-C5DF-4B9F-8EBD-30A4148AFE5B}" dt="2019-03-11T10:04:27.722" v="2102" actId="14100"/>
        <pc:sldMkLst>
          <pc:docMk/>
          <pc:sldMk cId="344259061" sldId="262"/>
        </pc:sldMkLst>
        <pc:spChg chg="mod">
          <ac:chgData name="Harald Bergh" userId="0538b4a1-5a41-43b2-a188-cdbb2a44c7b1" providerId="ADAL" clId="{5F942DB0-C5DF-4B9F-8EBD-30A4148AFE5B}" dt="2019-03-11T09:39:12.614" v="28" actId="20577"/>
          <ac:spMkLst>
            <pc:docMk/>
            <pc:sldMk cId="344259061" sldId="262"/>
            <ac:spMk id="2" creationId="{BE14FF35-861D-41C9-8F68-DEB360AF46ED}"/>
          </ac:spMkLst>
        </pc:spChg>
        <pc:spChg chg="mod">
          <ac:chgData name="Harald Bergh" userId="0538b4a1-5a41-43b2-a188-cdbb2a44c7b1" providerId="ADAL" clId="{5F942DB0-C5DF-4B9F-8EBD-30A4148AFE5B}" dt="2019-03-11T10:04:27.722" v="2102" actId="14100"/>
          <ac:spMkLst>
            <pc:docMk/>
            <pc:sldMk cId="344259061" sldId="262"/>
            <ac:spMk id="11" creationId="{CB0CEE6A-7920-4C89-BFBB-64C77D53FB7A}"/>
          </ac:spMkLst>
        </pc:spChg>
        <pc:picChg chg="mod">
          <ac:chgData name="Harald Bergh" userId="0538b4a1-5a41-43b2-a188-cdbb2a44c7b1" providerId="ADAL" clId="{5F942DB0-C5DF-4B9F-8EBD-30A4148AFE5B}" dt="2019-03-11T10:03:03.225" v="2076" actId="14100"/>
          <ac:picMkLst>
            <pc:docMk/>
            <pc:sldMk cId="344259061" sldId="262"/>
            <ac:picMk id="6" creationId="{FF47CA27-A9F6-45D4-B4F5-50F22A530B93}"/>
          </ac:picMkLst>
        </pc:picChg>
        <pc:picChg chg="ord">
          <ac:chgData name="Harald Bergh" userId="0538b4a1-5a41-43b2-a188-cdbb2a44c7b1" providerId="ADAL" clId="{5F942DB0-C5DF-4B9F-8EBD-30A4148AFE5B}" dt="2019-03-11T09:38:48.112" v="21" actId="167"/>
          <ac:picMkLst>
            <pc:docMk/>
            <pc:sldMk cId="344259061" sldId="262"/>
            <ac:picMk id="7" creationId="{2CCBB328-B5CF-4E61-BD3D-C852E6DFFCB5}"/>
          </ac:picMkLst>
        </pc:picChg>
        <pc:picChg chg="mod">
          <ac:chgData name="Harald Bergh" userId="0538b4a1-5a41-43b2-a188-cdbb2a44c7b1" providerId="ADAL" clId="{5F942DB0-C5DF-4B9F-8EBD-30A4148AFE5B}" dt="2019-03-11T09:39:00.712" v="22" actId="1076"/>
          <ac:picMkLst>
            <pc:docMk/>
            <pc:sldMk cId="344259061" sldId="262"/>
            <ac:picMk id="8" creationId="{3C54C736-CF30-4E9A-86A1-3B78FC4655ED}"/>
          </ac:picMkLst>
        </pc:picChg>
      </pc:sldChg>
      <pc:sldChg chg="modSp">
        <pc:chgData name="Harald Bergh" userId="0538b4a1-5a41-43b2-a188-cdbb2a44c7b1" providerId="ADAL" clId="{5F942DB0-C5DF-4B9F-8EBD-30A4148AFE5B}" dt="2019-03-11T09:59:18.898" v="1840" actId="20577"/>
        <pc:sldMkLst>
          <pc:docMk/>
          <pc:sldMk cId="3983688903" sldId="263"/>
        </pc:sldMkLst>
        <pc:spChg chg="mod">
          <ac:chgData name="Harald Bergh" userId="0538b4a1-5a41-43b2-a188-cdbb2a44c7b1" providerId="ADAL" clId="{5F942DB0-C5DF-4B9F-8EBD-30A4148AFE5B}" dt="2019-03-11T09:46:02.239" v="505" actId="20577"/>
          <ac:spMkLst>
            <pc:docMk/>
            <pc:sldMk cId="3983688903" sldId="263"/>
            <ac:spMk id="2" creationId="{C0B2ABD9-4CAF-45A6-8856-DF5388222277}"/>
          </ac:spMkLst>
        </pc:spChg>
        <pc:spChg chg="mod">
          <ac:chgData name="Harald Bergh" userId="0538b4a1-5a41-43b2-a188-cdbb2a44c7b1" providerId="ADAL" clId="{5F942DB0-C5DF-4B9F-8EBD-30A4148AFE5B}" dt="2019-03-11T09:56:12.105" v="1587" actId="404"/>
          <ac:spMkLst>
            <pc:docMk/>
            <pc:sldMk cId="3983688903" sldId="263"/>
            <ac:spMk id="4" creationId="{EB067566-205C-40DB-B1F8-D0458A125ED9}"/>
          </ac:spMkLst>
        </pc:spChg>
        <pc:spChg chg="mod">
          <ac:chgData name="Harald Bergh" userId="0538b4a1-5a41-43b2-a188-cdbb2a44c7b1" providerId="ADAL" clId="{5F942DB0-C5DF-4B9F-8EBD-30A4148AFE5B}" dt="2019-03-11T09:59:18.898" v="1840" actId="20577"/>
          <ac:spMkLst>
            <pc:docMk/>
            <pc:sldMk cId="3983688903" sldId="263"/>
            <ac:spMk id="5" creationId="{067C3974-8083-4E91-9A83-32512DEABB63}"/>
          </ac:spMkLst>
        </pc:spChg>
      </pc:sldChg>
      <pc:sldChg chg="modSp add">
        <pc:chgData name="Harald Bergh" userId="0538b4a1-5a41-43b2-a188-cdbb2a44c7b1" providerId="ADAL" clId="{5F942DB0-C5DF-4B9F-8EBD-30A4148AFE5B}" dt="2019-03-11T10:22:23.760" v="3931" actId="20577"/>
        <pc:sldMkLst>
          <pc:docMk/>
          <pc:sldMk cId="335656849" sldId="369"/>
        </pc:sldMkLst>
        <pc:spChg chg="mod">
          <ac:chgData name="Harald Bergh" userId="0538b4a1-5a41-43b2-a188-cdbb2a44c7b1" providerId="ADAL" clId="{5F942DB0-C5DF-4B9F-8EBD-30A4148AFE5B}" dt="2019-03-11T10:05:31.333" v="2190" actId="113"/>
          <ac:spMkLst>
            <pc:docMk/>
            <pc:sldMk cId="335656849" sldId="369"/>
            <ac:spMk id="2" creationId="{EBC81B0F-F25E-4E14-A38B-FF16D0979A44}"/>
          </ac:spMkLst>
        </pc:spChg>
        <pc:spChg chg="mod">
          <ac:chgData name="Harald Bergh" userId="0538b4a1-5a41-43b2-a188-cdbb2a44c7b1" providerId="ADAL" clId="{5F942DB0-C5DF-4B9F-8EBD-30A4148AFE5B}" dt="2019-03-11T10:22:23.760" v="3931" actId="20577"/>
          <ac:spMkLst>
            <pc:docMk/>
            <pc:sldMk cId="335656849" sldId="369"/>
            <ac:spMk id="4" creationId="{A81F25E9-EF2C-4DB8-A65C-0043CDB42E74}"/>
          </ac:spMkLst>
        </pc:spChg>
      </pc:sldChg>
      <pc:sldChg chg="addSp modSp add">
        <pc:chgData name="Harald Bergh" userId="0538b4a1-5a41-43b2-a188-cdbb2a44c7b1" providerId="ADAL" clId="{5F942DB0-C5DF-4B9F-8EBD-30A4148AFE5B}" dt="2019-03-11T11:43:11.560" v="6938" actId="20577"/>
        <pc:sldMkLst>
          <pc:docMk/>
          <pc:sldMk cId="668492854" sldId="370"/>
        </pc:sldMkLst>
        <pc:spChg chg="mod">
          <ac:chgData name="Harald Bergh" userId="0538b4a1-5a41-43b2-a188-cdbb2a44c7b1" providerId="ADAL" clId="{5F942DB0-C5DF-4B9F-8EBD-30A4148AFE5B}" dt="2019-03-11T10:24:18.149" v="4066" actId="20577"/>
          <ac:spMkLst>
            <pc:docMk/>
            <pc:sldMk cId="668492854" sldId="370"/>
            <ac:spMk id="2" creationId="{251F06A8-81A5-4900-895B-CDB479984A07}"/>
          </ac:spMkLst>
        </pc:spChg>
        <pc:spChg chg="mod">
          <ac:chgData name="Harald Bergh" userId="0538b4a1-5a41-43b2-a188-cdbb2a44c7b1" providerId="ADAL" clId="{5F942DB0-C5DF-4B9F-8EBD-30A4148AFE5B}" dt="2019-03-11T11:43:00.824" v="6929" actId="1076"/>
          <ac:spMkLst>
            <pc:docMk/>
            <pc:sldMk cId="668492854" sldId="370"/>
            <ac:spMk id="4" creationId="{50991C56-F1DB-4B63-B2E1-BE134005E384}"/>
          </ac:spMkLst>
        </pc:spChg>
        <pc:spChg chg="add mod">
          <ac:chgData name="Harald Bergh" userId="0538b4a1-5a41-43b2-a188-cdbb2a44c7b1" providerId="ADAL" clId="{5F942DB0-C5DF-4B9F-8EBD-30A4148AFE5B}" dt="2019-03-11T11:43:11.560" v="6938" actId="20577"/>
          <ac:spMkLst>
            <pc:docMk/>
            <pc:sldMk cId="668492854" sldId="370"/>
            <ac:spMk id="5" creationId="{87F23051-DA88-4C2D-AA81-323D45522BAD}"/>
          </ac:spMkLst>
        </pc:spChg>
      </pc:sldChg>
      <pc:sldChg chg="addSp modSp add">
        <pc:chgData name="Harald Bergh" userId="0538b4a1-5a41-43b2-a188-cdbb2a44c7b1" providerId="ADAL" clId="{5F942DB0-C5DF-4B9F-8EBD-30A4148AFE5B}" dt="2019-03-11T11:52:44.303" v="7796" actId="20577"/>
        <pc:sldMkLst>
          <pc:docMk/>
          <pc:sldMk cId="3129760654" sldId="371"/>
        </pc:sldMkLst>
        <pc:spChg chg="mod">
          <ac:chgData name="Harald Bergh" userId="0538b4a1-5a41-43b2-a188-cdbb2a44c7b1" providerId="ADAL" clId="{5F942DB0-C5DF-4B9F-8EBD-30A4148AFE5B}" dt="2019-03-11T11:51:48.518" v="7727" actId="1076"/>
          <ac:spMkLst>
            <pc:docMk/>
            <pc:sldMk cId="3129760654" sldId="371"/>
            <ac:spMk id="2" creationId="{027F4B08-5E69-4DD2-8B9E-EF03FA181975}"/>
          </ac:spMkLst>
        </pc:spChg>
        <pc:spChg chg="mod">
          <ac:chgData name="Harald Bergh" userId="0538b4a1-5a41-43b2-a188-cdbb2a44c7b1" providerId="ADAL" clId="{5F942DB0-C5DF-4B9F-8EBD-30A4148AFE5B}" dt="2019-03-11T11:51:54.481" v="7728" actId="1076"/>
          <ac:spMkLst>
            <pc:docMk/>
            <pc:sldMk cId="3129760654" sldId="371"/>
            <ac:spMk id="4" creationId="{9D67BD24-EDE8-416C-95E8-3F66D639DEAA}"/>
          </ac:spMkLst>
        </pc:spChg>
        <pc:spChg chg="add mod">
          <ac:chgData name="Harald Bergh" userId="0538b4a1-5a41-43b2-a188-cdbb2a44c7b1" providerId="ADAL" clId="{5F942DB0-C5DF-4B9F-8EBD-30A4148AFE5B}" dt="2019-03-11T11:52:44.303" v="7796" actId="20577"/>
          <ac:spMkLst>
            <pc:docMk/>
            <pc:sldMk cId="3129760654" sldId="371"/>
            <ac:spMk id="5" creationId="{0D799A1E-A2FC-4491-A630-08D7437C22FF}"/>
          </ac:spMkLst>
        </pc:spChg>
      </pc:sldChg>
      <pc:sldChg chg="modSp add">
        <pc:chgData name="Harald Bergh" userId="0538b4a1-5a41-43b2-a188-cdbb2a44c7b1" providerId="ADAL" clId="{5F942DB0-C5DF-4B9F-8EBD-30A4148AFE5B}" dt="2019-03-11T13:06:55.251" v="11053" actId="5793"/>
        <pc:sldMkLst>
          <pc:docMk/>
          <pc:sldMk cId="3020073083" sldId="373"/>
        </pc:sldMkLst>
        <pc:spChg chg="mod">
          <ac:chgData name="Harald Bergh" userId="0538b4a1-5a41-43b2-a188-cdbb2a44c7b1" providerId="ADAL" clId="{5F942DB0-C5DF-4B9F-8EBD-30A4148AFE5B}" dt="2019-03-11T13:05:18.003" v="10833" actId="20577"/>
          <ac:spMkLst>
            <pc:docMk/>
            <pc:sldMk cId="3020073083" sldId="373"/>
            <ac:spMk id="2" creationId="{1BF42BA1-9CCE-4B8C-AA19-FEA50F73B221}"/>
          </ac:spMkLst>
        </pc:spChg>
        <pc:spChg chg="mod">
          <ac:chgData name="Harald Bergh" userId="0538b4a1-5a41-43b2-a188-cdbb2a44c7b1" providerId="ADAL" clId="{5F942DB0-C5DF-4B9F-8EBD-30A4148AFE5B}" dt="2019-03-11T13:06:55.251" v="11053" actId="5793"/>
          <ac:spMkLst>
            <pc:docMk/>
            <pc:sldMk cId="3020073083" sldId="373"/>
            <ac:spMk id="4" creationId="{1A4D9791-BAED-4A05-BDFD-28DDE1DA123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B9B36A-03A0-41E2-84C3-EC77302AF838}" type="datetimeFigureOut">
              <a:rPr lang="nb-NO" smtClean="0"/>
              <a:t>03.04.2019</a:t>
            </a:fld>
            <a:endParaRPr lang="nb-NO"/>
          </a:p>
        </p:txBody>
      </p:sp>
      <p:sp>
        <p:nvSpPr>
          <p:cNvPr id="4" name="Plassholder for bunn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D63F9B-8EC3-4109-A75C-EBE3695F423D}" type="slidenum">
              <a:rPr lang="nb-NO" smtClean="0"/>
              <a:t>‹#›</a:t>
            </a:fld>
            <a:endParaRPr lang="nb-NO"/>
          </a:p>
        </p:txBody>
      </p:sp>
    </p:spTree>
    <p:extLst>
      <p:ext uri="{BB962C8B-B14F-4D97-AF65-F5344CB8AC3E}">
        <p14:creationId xmlns:p14="http://schemas.microsoft.com/office/powerpoint/2010/main" val="1163339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10D0F4-D3F1-475F-A380-8934F6AC34D2}" type="datetimeFigureOut">
              <a:rPr lang="nb-NO" smtClean="0"/>
              <a:t>03.04.2019</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559D00-F4E0-401F-8CB0-17FA5BCD313C}" type="slidenum">
              <a:rPr lang="nb-NO" smtClean="0"/>
              <a:t>‹#›</a:t>
            </a:fld>
            <a:endParaRPr lang="nb-NO"/>
          </a:p>
        </p:txBody>
      </p:sp>
    </p:spTree>
    <p:extLst>
      <p:ext uri="{BB962C8B-B14F-4D97-AF65-F5344CB8AC3E}">
        <p14:creationId xmlns:p14="http://schemas.microsoft.com/office/powerpoint/2010/main" val="3394184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rgbClr val="EFEFF0"/>
        </a:soli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hasCustomPrompt="1"/>
          </p:nvPr>
        </p:nvSpPr>
        <p:spPr>
          <a:xfrm>
            <a:off x="4323600" y="0"/>
            <a:ext cx="4820400" cy="5148000"/>
          </a:xfrm>
          <a:solidFill>
            <a:schemeClr val="accent1"/>
          </a:solidFill>
        </p:spPr>
        <p:txBody>
          <a:bodyPr tIns="2106000"/>
          <a:lstStyle>
            <a:lvl1pPr marL="0" indent="0" algn="ctr">
              <a:buNone/>
              <a:defRPr baseline="0">
                <a:solidFill>
                  <a:schemeClr val="bg1"/>
                </a:solidFill>
              </a:defRPr>
            </a:lvl1pPr>
          </a:lstStyle>
          <a:p>
            <a:r>
              <a:rPr lang="nb-NO" dirty="0"/>
              <a:t>Sett inn bilde</a:t>
            </a:r>
          </a:p>
        </p:txBody>
      </p:sp>
      <p:pic>
        <p:nvPicPr>
          <p:cNvPr id="9" name="Bil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600" y="4600800"/>
            <a:ext cx="2060452" cy="216408"/>
          </a:xfrm>
          <a:prstGeom prst="rect">
            <a:avLst/>
          </a:prstGeom>
        </p:spPr>
      </p:pic>
      <p:sp>
        <p:nvSpPr>
          <p:cNvPr id="10" name="Plassholder for tekst 9"/>
          <p:cNvSpPr>
            <a:spLocks noGrp="1"/>
          </p:cNvSpPr>
          <p:nvPr>
            <p:ph type="body" sz="quarter" idx="14" hasCustomPrompt="1"/>
          </p:nvPr>
        </p:nvSpPr>
        <p:spPr>
          <a:xfrm>
            <a:off x="6948000" y="0"/>
            <a:ext cx="2196000" cy="2163600"/>
          </a:xfrm>
          <a:blipFill dpi="0" rotWithShape="1">
            <a:blip r:embed="rId3"/>
            <a:srcRect/>
            <a:tile tx="0" ty="0" sx="100000" sy="100000" flip="none" algn="tl"/>
          </a:blipFill>
        </p:spPr>
        <p:txBody>
          <a:bodyPr>
            <a:normAutofit/>
          </a:bodyPr>
          <a:lstStyle>
            <a:lvl1pPr marL="0" indent="0">
              <a:buNone/>
              <a:defRPr sz="100" baseline="0">
                <a:solidFill>
                  <a:schemeClr val="bg1"/>
                </a:solidFill>
              </a:defRPr>
            </a:lvl1pPr>
          </a:lstStyle>
          <a:p>
            <a:pPr lvl="0"/>
            <a:r>
              <a:rPr lang="nb-NO" dirty="0"/>
              <a:t> </a:t>
            </a:r>
          </a:p>
        </p:txBody>
      </p:sp>
      <p:sp>
        <p:nvSpPr>
          <p:cNvPr id="11" name="Plassholder for tekst 9"/>
          <p:cNvSpPr>
            <a:spLocks noGrp="1"/>
          </p:cNvSpPr>
          <p:nvPr>
            <p:ph type="body" sz="quarter" idx="15" hasCustomPrompt="1"/>
          </p:nvPr>
        </p:nvSpPr>
        <p:spPr>
          <a:xfrm>
            <a:off x="6948000" y="2979900"/>
            <a:ext cx="2196000" cy="2163600"/>
          </a:xfrm>
          <a:blipFill dpi="0" rotWithShape="1">
            <a:blip r:embed="rId4"/>
            <a:srcRect/>
            <a:tile tx="0" ty="0" sx="100000" sy="100000" flip="none" algn="bl"/>
          </a:blipFill>
        </p:spPr>
        <p:txBody>
          <a:bodyPr>
            <a:normAutofit/>
          </a:bodyPr>
          <a:lstStyle>
            <a:lvl1pPr marL="0" indent="0">
              <a:buNone/>
              <a:defRPr sz="100" baseline="0">
                <a:solidFill>
                  <a:schemeClr val="bg1"/>
                </a:solidFill>
              </a:defRPr>
            </a:lvl1pPr>
          </a:lstStyle>
          <a:p>
            <a:pPr lvl="0"/>
            <a:r>
              <a:rPr lang="nb-NO" dirty="0"/>
              <a:t> </a:t>
            </a:r>
          </a:p>
        </p:txBody>
      </p:sp>
      <p:sp>
        <p:nvSpPr>
          <p:cNvPr id="2" name="Tittel 1"/>
          <p:cNvSpPr>
            <a:spLocks noGrp="1"/>
          </p:cNvSpPr>
          <p:nvPr>
            <p:ph type="ctrTitle"/>
          </p:nvPr>
        </p:nvSpPr>
        <p:spPr>
          <a:xfrm>
            <a:off x="504001" y="720000"/>
            <a:ext cx="3456000" cy="1478093"/>
          </a:xfrm>
        </p:spPr>
        <p:txBody>
          <a:bodyPr anchor="b">
            <a:noAutofit/>
          </a:bodyPr>
          <a:lstStyle>
            <a:lvl1pPr>
              <a:defRPr/>
            </a:lvl1pPr>
          </a:lstStyle>
          <a:p>
            <a:r>
              <a:rPr lang="nb-NO"/>
              <a:t>Klikk for å redigere tittelstil</a:t>
            </a:r>
            <a:endParaRPr lang="nb-NO" dirty="0"/>
          </a:p>
        </p:txBody>
      </p:sp>
      <p:sp>
        <p:nvSpPr>
          <p:cNvPr id="3" name="Undertittel 2"/>
          <p:cNvSpPr>
            <a:spLocks noGrp="1"/>
          </p:cNvSpPr>
          <p:nvPr>
            <p:ph type="subTitle" idx="1"/>
          </p:nvPr>
        </p:nvSpPr>
        <p:spPr>
          <a:xfrm>
            <a:off x="504000" y="2396340"/>
            <a:ext cx="3456000" cy="1543562"/>
          </a:xfrm>
        </p:spPr>
        <p:txBody>
          <a:bodyPr>
            <a:noAutofit/>
          </a:bodyPr>
          <a:lstStyle>
            <a:lvl1pPr marL="0" indent="0" algn="l">
              <a:lnSpc>
                <a:spcPts val="2000"/>
              </a:lnSpc>
              <a:spcBef>
                <a:spcPts val="0"/>
              </a:spcBef>
              <a:buNone/>
              <a:defRPr sz="1500" b="0" i="1">
                <a:solidFill>
                  <a:schemeClr val="tx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Tree>
    <p:extLst>
      <p:ext uri="{BB962C8B-B14F-4D97-AF65-F5344CB8AC3E}">
        <p14:creationId xmlns:p14="http://schemas.microsoft.com/office/powerpoint/2010/main" val="3141239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innhold og bilde #4 uten undertittel">
    <p:spTree>
      <p:nvGrpSpPr>
        <p:cNvPr id="1" name=""/>
        <p:cNvGrpSpPr/>
        <p:nvPr/>
      </p:nvGrpSpPr>
      <p:grpSpPr>
        <a:xfrm>
          <a:off x="0" y="0"/>
          <a:ext cx="0" cy="0"/>
          <a:chOff x="0" y="0"/>
          <a:chExt cx="0" cy="0"/>
        </a:xfrm>
      </p:grpSpPr>
      <p:sp>
        <p:nvSpPr>
          <p:cNvPr id="7" name="Plassholder for bilde 8"/>
          <p:cNvSpPr>
            <a:spLocks noGrp="1"/>
          </p:cNvSpPr>
          <p:nvPr>
            <p:ph type="pic" sz="quarter" idx="15" hasCustomPrompt="1"/>
          </p:nvPr>
        </p:nvSpPr>
        <p:spPr>
          <a:xfrm>
            <a:off x="5580" y="-900"/>
            <a:ext cx="3600000" cy="5144400"/>
          </a:xfrm>
          <a:solidFill>
            <a:schemeClr val="accent1"/>
          </a:solidFill>
        </p:spPr>
        <p:txBody>
          <a:bodyPr tIns="1980000"/>
          <a:lstStyle>
            <a:lvl1pPr marL="0" indent="0" algn="ctr">
              <a:buNone/>
              <a:defRPr>
                <a:solidFill>
                  <a:schemeClr val="bg1"/>
                </a:solidFill>
              </a:defRPr>
            </a:lvl1pPr>
          </a:lstStyle>
          <a:p>
            <a:r>
              <a:rPr lang="nb-NO" dirty="0"/>
              <a:t>Sett inn bilde</a:t>
            </a:r>
          </a:p>
        </p:txBody>
      </p:sp>
      <p:sp>
        <p:nvSpPr>
          <p:cNvPr id="10" name="Plassholder for innhold 2"/>
          <p:cNvSpPr>
            <a:spLocks noGrp="1"/>
          </p:cNvSpPr>
          <p:nvPr>
            <p:ph idx="16"/>
          </p:nvPr>
        </p:nvSpPr>
        <p:spPr>
          <a:xfrm>
            <a:off x="4139952" y="1203598"/>
            <a:ext cx="4466164" cy="323376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Tittel 1"/>
          <p:cNvSpPr>
            <a:spLocks noGrp="1"/>
          </p:cNvSpPr>
          <p:nvPr>
            <p:ph type="title"/>
          </p:nvPr>
        </p:nvSpPr>
        <p:spPr>
          <a:xfrm>
            <a:off x="4139952" y="662989"/>
            <a:ext cx="4466164" cy="396593"/>
          </a:xfrm>
        </p:spPr>
        <p:txBody>
          <a:bodyPr/>
          <a:lstStyle/>
          <a:p>
            <a:r>
              <a:rPr lang="nb-NO"/>
              <a:t>Klikk for å redigere tittelstil</a:t>
            </a:r>
            <a:endParaRPr lang="nb-NO" dirty="0"/>
          </a:p>
        </p:txBody>
      </p:sp>
    </p:spTree>
    <p:extLst>
      <p:ext uri="{BB962C8B-B14F-4D97-AF65-F5344CB8AC3E}">
        <p14:creationId xmlns:p14="http://schemas.microsoft.com/office/powerpoint/2010/main" val="41758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innhold og bilde #4">
    <p:spTree>
      <p:nvGrpSpPr>
        <p:cNvPr id="1" name=""/>
        <p:cNvGrpSpPr/>
        <p:nvPr/>
      </p:nvGrpSpPr>
      <p:grpSpPr>
        <a:xfrm>
          <a:off x="0" y="0"/>
          <a:ext cx="0" cy="0"/>
          <a:chOff x="0" y="0"/>
          <a:chExt cx="0" cy="0"/>
        </a:xfrm>
      </p:grpSpPr>
      <p:sp>
        <p:nvSpPr>
          <p:cNvPr id="7" name="Plassholder for bilde 8"/>
          <p:cNvSpPr>
            <a:spLocks noGrp="1"/>
          </p:cNvSpPr>
          <p:nvPr>
            <p:ph type="pic" sz="quarter" idx="15" hasCustomPrompt="1"/>
          </p:nvPr>
        </p:nvSpPr>
        <p:spPr>
          <a:xfrm>
            <a:off x="5580" y="-900"/>
            <a:ext cx="3600000" cy="5144400"/>
          </a:xfrm>
          <a:solidFill>
            <a:schemeClr val="accent1"/>
          </a:solidFill>
        </p:spPr>
        <p:txBody>
          <a:bodyPr tIns="1980000"/>
          <a:lstStyle>
            <a:lvl1pPr marL="0" indent="0" algn="ctr">
              <a:buNone/>
              <a:defRPr>
                <a:solidFill>
                  <a:schemeClr val="bg1"/>
                </a:solidFill>
              </a:defRPr>
            </a:lvl1pPr>
          </a:lstStyle>
          <a:p>
            <a:r>
              <a:rPr lang="nb-NO" dirty="0"/>
              <a:t>Sett inn bilde</a:t>
            </a:r>
          </a:p>
        </p:txBody>
      </p:sp>
      <p:sp>
        <p:nvSpPr>
          <p:cNvPr id="9" name="Plassholder for tekst 7"/>
          <p:cNvSpPr>
            <a:spLocks noGrp="1"/>
          </p:cNvSpPr>
          <p:nvPr>
            <p:ph type="body" sz="quarter" idx="16" hasCustomPrompt="1"/>
          </p:nvPr>
        </p:nvSpPr>
        <p:spPr>
          <a:xfrm>
            <a:off x="4138516" y="1107206"/>
            <a:ext cx="4467600" cy="432073"/>
          </a:xfrm>
        </p:spPr>
        <p:txBody>
          <a:bodyPr/>
          <a:lstStyle>
            <a:lvl1pPr marL="0" indent="0">
              <a:lnSpc>
                <a:spcPct val="90000"/>
              </a:lnSpc>
              <a:spcBef>
                <a:spcPts val="0"/>
              </a:spcBef>
              <a:buNone/>
              <a:defRPr>
                <a:solidFill>
                  <a:srgbClr val="939598"/>
                </a:solidFill>
              </a:defRPr>
            </a:lvl1pPr>
          </a:lstStyle>
          <a:p>
            <a:pPr lvl="0"/>
            <a:r>
              <a:rPr lang="nb-NO" dirty="0"/>
              <a:t>Undertittel</a:t>
            </a:r>
          </a:p>
        </p:txBody>
      </p:sp>
      <p:sp>
        <p:nvSpPr>
          <p:cNvPr id="11" name="Plassholder for innhold 2"/>
          <p:cNvSpPr>
            <a:spLocks noGrp="1"/>
          </p:cNvSpPr>
          <p:nvPr>
            <p:ph idx="17"/>
          </p:nvPr>
        </p:nvSpPr>
        <p:spPr>
          <a:xfrm>
            <a:off x="4139952" y="1666875"/>
            <a:ext cx="4466164" cy="2770484"/>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Tittel 1"/>
          <p:cNvSpPr>
            <a:spLocks noGrp="1"/>
          </p:cNvSpPr>
          <p:nvPr>
            <p:ph type="title"/>
          </p:nvPr>
        </p:nvSpPr>
        <p:spPr>
          <a:xfrm>
            <a:off x="4138516" y="662989"/>
            <a:ext cx="4467600" cy="396593"/>
          </a:xfrm>
        </p:spPr>
        <p:txBody>
          <a:bodyPr/>
          <a:lstStyle/>
          <a:p>
            <a:r>
              <a:rPr lang="nb-NO"/>
              <a:t>Klikk for å redigere tittelstil</a:t>
            </a:r>
            <a:endParaRPr lang="nb-NO" dirty="0"/>
          </a:p>
        </p:txBody>
      </p:sp>
    </p:spTree>
    <p:extLst>
      <p:ext uri="{BB962C8B-B14F-4D97-AF65-F5344CB8AC3E}">
        <p14:creationId xmlns:p14="http://schemas.microsoft.com/office/powerpoint/2010/main" val="1241521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innhold og bilde #2">
    <p:spTree>
      <p:nvGrpSpPr>
        <p:cNvPr id="1" name=""/>
        <p:cNvGrpSpPr/>
        <p:nvPr/>
      </p:nvGrpSpPr>
      <p:grpSpPr>
        <a:xfrm>
          <a:off x="0" y="0"/>
          <a:ext cx="0" cy="0"/>
          <a:chOff x="0" y="0"/>
          <a:chExt cx="0" cy="0"/>
        </a:xfrm>
      </p:grpSpPr>
      <p:sp>
        <p:nvSpPr>
          <p:cNvPr id="9" name="Plassholder for bilde 8"/>
          <p:cNvSpPr>
            <a:spLocks noGrp="1"/>
          </p:cNvSpPr>
          <p:nvPr>
            <p:ph type="pic" sz="quarter" idx="14" hasCustomPrompt="1"/>
          </p:nvPr>
        </p:nvSpPr>
        <p:spPr>
          <a:xfrm>
            <a:off x="720000" y="720000"/>
            <a:ext cx="3492000" cy="3708000"/>
          </a:xfrm>
          <a:solidFill>
            <a:schemeClr val="accent1"/>
          </a:solidFill>
        </p:spPr>
        <p:txBody>
          <a:bodyPr tIns="1386000"/>
          <a:lstStyle>
            <a:lvl1pPr marL="0" indent="0" algn="ctr">
              <a:buNone/>
              <a:defRPr>
                <a:solidFill>
                  <a:schemeClr val="bg1"/>
                </a:solidFill>
              </a:defRPr>
            </a:lvl1pPr>
          </a:lstStyle>
          <a:p>
            <a:r>
              <a:rPr lang="nb-NO" dirty="0"/>
              <a:t>Sett inn bilde</a:t>
            </a:r>
          </a:p>
        </p:txBody>
      </p:sp>
      <p:sp>
        <p:nvSpPr>
          <p:cNvPr id="2" name="Tittel 1"/>
          <p:cNvSpPr>
            <a:spLocks noGrp="1"/>
          </p:cNvSpPr>
          <p:nvPr>
            <p:ph type="title"/>
          </p:nvPr>
        </p:nvSpPr>
        <p:spPr>
          <a:xfrm>
            <a:off x="4576192" y="662989"/>
            <a:ext cx="4191980" cy="396593"/>
          </a:xfrm>
        </p:spPr>
        <p:txBody>
          <a:bodyPr/>
          <a:lstStyle/>
          <a:p>
            <a:r>
              <a:rPr lang="nb-NO"/>
              <a:t>Klikk for å redigere tittelstil</a:t>
            </a:r>
            <a:endParaRPr lang="nb-NO" dirty="0"/>
          </a:p>
        </p:txBody>
      </p:sp>
      <p:sp>
        <p:nvSpPr>
          <p:cNvPr id="3" name="Plassholder for innhold 2"/>
          <p:cNvSpPr>
            <a:spLocks noGrp="1"/>
          </p:cNvSpPr>
          <p:nvPr>
            <p:ph idx="1"/>
          </p:nvPr>
        </p:nvSpPr>
        <p:spPr>
          <a:xfrm>
            <a:off x="4576192" y="1666875"/>
            <a:ext cx="4191980" cy="2770484"/>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bunntekst 4"/>
          <p:cNvSpPr>
            <a:spLocks noGrp="1"/>
          </p:cNvSpPr>
          <p:nvPr>
            <p:ph type="ftr" sz="quarter" idx="11"/>
          </p:nvPr>
        </p:nvSpPr>
        <p:spPr>
          <a:xfrm>
            <a:off x="720000" y="4766568"/>
            <a:ext cx="4467600" cy="189000"/>
          </a:xfrm>
        </p:spPr>
        <p:txBody>
          <a:bodyPr/>
          <a:lstStyle/>
          <a:p>
            <a:r>
              <a:rPr lang="nb-NO"/>
              <a:t>Bunntekst</a:t>
            </a:r>
            <a:endParaRPr lang="nb-NO" dirty="0"/>
          </a:p>
        </p:txBody>
      </p:sp>
      <p:sp>
        <p:nvSpPr>
          <p:cNvPr id="6" name="Plassholder for lysbildenummer 5"/>
          <p:cNvSpPr>
            <a:spLocks noGrp="1"/>
          </p:cNvSpPr>
          <p:nvPr>
            <p:ph type="sldNum" sz="quarter" idx="12"/>
          </p:nvPr>
        </p:nvSpPr>
        <p:spPr/>
        <p:txBody>
          <a:bodyPr/>
          <a:lstStyle/>
          <a:p>
            <a:fld id="{6D7D6155-37ED-4876-BFE4-C00C5B1DB3A6}" type="slidenum">
              <a:rPr lang="nb-NO" smtClean="0"/>
              <a:t>‹#›</a:t>
            </a:fld>
            <a:endParaRPr lang="nb-NO"/>
          </a:p>
        </p:txBody>
      </p:sp>
      <p:sp>
        <p:nvSpPr>
          <p:cNvPr id="10" name="Plassholder for tekst 7"/>
          <p:cNvSpPr>
            <a:spLocks noGrp="1"/>
          </p:cNvSpPr>
          <p:nvPr>
            <p:ph type="body" sz="quarter" idx="13" hasCustomPrompt="1"/>
          </p:nvPr>
        </p:nvSpPr>
        <p:spPr>
          <a:xfrm>
            <a:off x="4575600" y="1107207"/>
            <a:ext cx="4190400" cy="432073"/>
          </a:xfrm>
        </p:spPr>
        <p:txBody>
          <a:bodyPr/>
          <a:lstStyle>
            <a:lvl1pPr marL="0" indent="0">
              <a:lnSpc>
                <a:spcPct val="90000"/>
              </a:lnSpc>
              <a:spcBef>
                <a:spcPts val="0"/>
              </a:spcBef>
              <a:buNone/>
              <a:defRPr>
                <a:solidFill>
                  <a:srgbClr val="939598"/>
                </a:solidFill>
              </a:defRPr>
            </a:lvl1pPr>
          </a:lstStyle>
          <a:p>
            <a:pPr lvl="0"/>
            <a:r>
              <a:rPr lang="nb-NO" dirty="0"/>
              <a:t>Undertittel</a:t>
            </a:r>
          </a:p>
        </p:txBody>
      </p:sp>
    </p:spTree>
    <p:extLst>
      <p:ext uri="{BB962C8B-B14F-4D97-AF65-F5344CB8AC3E}">
        <p14:creationId xmlns:p14="http://schemas.microsoft.com/office/powerpoint/2010/main" val="688065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innhold og bilde #2 uten undertittel">
    <p:spTree>
      <p:nvGrpSpPr>
        <p:cNvPr id="1" name=""/>
        <p:cNvGrpSpPr/>
        <p:nvPr/>
      </p:nvGrpSpPr>
      <p:grpSpPr>
        <a:xfrm>
          <a:off x="0" y="0"/>
          <a:ext cx="0" cy="0"/>
          <a:chOff x="0" y="0"/>
          <a:chExt cx="0" cy="0"/>
        </a:xfrm>
      </p:grpSpPr>
      <p:sp>
        <p:nvSpPr>
          <p:cNvPr id="9" name="Plassholder for bilde 8"/>
          <p:cNvSpPr>
            <a:spLocks noGrp="1"/>
          </p:cNvSpPr>
          <p:nvPr>
            <p:ph type="pic" sz="quarter" idx="14" hasCustomPrompt="1"/>
          </p:nvPr>
        </p:nvSpPr>
        <p:spPr>
          <a:xfrm>
            <a:off x="720000" y="720000"/>
            <a:ext cx="3492000" cy="3708000"/>
          </a:xfrm>
          <a:solidFill>
            <a:schemeClr val="accent1"/>
          </a:solidFill>
        </p:spPr>
        <p:txBody>
          <a:bodyPr tIns="1386000"/>
          <a:lstStyle>
            <a:lvl1pPr marL="0" indent="0" algn="ctr">
              <a:buNone/>
              <a:defRPr>
                <a:solidFill>
                  <a:schemeClr val="bg1"/>
                </a:solidFill>
              </a:defRPr>
            </a:lvl1pPr>
          </a:lstStyle>
          <a:p>
            <a:r>
              <a:rPr lang="nb-NO" dirty="0"/>
              <a:t>Sett inn bilde</a:t>
            </a:r>
          </a:p>
        </p:txBody>
      </p:sp>
      <p:sp>
        <p:nvSpPr>
          <p:cNvPr id="2" name="Tittel 1"/>
          <p:cNvSpPr>
            <a:spLocks noGrp="1"/>
          </p:cNvSpPr>
          <p:nvPr>
            <p:ph type="title"/>
          </p:nvPr>
        </p:nvSpPr>
        <p:spPr>
          <a:xfrm>
            <a:off x="4576192" y="662989"/>
            <a:ext cx="4191980" cy="396593"/>
          </a:xfrm>
        </p:spPr>
        <p:txBody>
          <a:bodyPr/>
          <a:lstStyle/>
          <a:p>
            <a:r>
              <a:rPr lang="nb-NO"/>
              <a:t>Klikk for å redigere tittelstil</a:t>
            </a:r>
            <a:endParaRPr lang="nb-NO" dirty="0"/>
          </a:p>
        </p:txBody>
      </p:sp>
      <p:sp>
        <p:nvSpPr>
          <p:cNvPr id="3" name="Plassholder for innhold 2"/>
          <p:cNvSpPr>
            <a:spLocks noGrp="1"/>
          </p:cNvSpPr>
          <p:nvPr>
            <p:ph idx="1"/>
          </p:nvPr>
        </p:nvSpPr>
        <p:spPr>
          <a:xfrm>
            <a:off x="4576192" y="1203598"/>
            <a:ext cx="4191980" cy="323376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bunntekst 4"/>
          <p:cNvSpPr>
            <a:spLocks noGrp="1"/>
          </p:cNvSpPr>
          <p:nvPr>
            <p:ph type="ftr" sz="quarter" idx="11"/>
          </p:nvPr>
        </p:nvSpPr>
        <p:spPr>
          <a:xfrm>
            <a:off x="720000" y="4766568"/>
            <a:ext cx="4467600" cy="189000"/>
          </a:xfrm>
        </p:spPr>
        <p:txBody>
          <a:bodyPr/>
          <a:lstStyle/>
          <a:p>
            <a:r>
              <a:rPr lang="nb-NO"/>
              <a:t>Bunntekst</a:t>
            </a:r>
            <a:endParaRPr lang="nb-NO" dirty="0"/>
          </a:p>
        </p:txBody>
      </p:sp>
      <p:sp>
        <p:nvSpPr>
          <p:cNvPr id="6" name="Plassholder for lysbildenummer 5"/>
          <p:cNvSpPr>
            <a:spLocks noGrp="1"/>
          </p:cNvSpPr>
          <p:nvPr>
            <p:ph type="sldNum" sz="quarter" idx="12"/>
          </p:nvPr>
        </p:nvSpPr>
        <p:spPr/>
        <p:txBody>
          <a:bodyPr/>
          <a:lstStyle/>
          <a:p>
            <a:fld id="{6D7D6155-37ED-4876-BFE4-C00C5B1DB3A6}" type="slidenum">
              <a:rPr lang="nb-NO" smtClean="0"/>
              <a:t>‹#›</a:t>
            </a:fld>
            <a:endParaRPr lang="nb-NO"/>
          </a:p>
        </p:txBody>
      </p:sp>
    </p:spTree>
    <p:extLst>
      <p:ext uri="{BB962C8B-B14F-4D97-AF65-F5344CB8AC3E}">
        <p14:creationId xmlns:p14="http://schemas.microsoft.com/office/powerpoint/2010/main" val="157078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innhold og bilde #3 uten undertittel">
    <p:spTree>
      <p:nvGrpSpPr>
        <p:cNvPr id="1" name=""/>
        <p:cNvGrpSpPr/>
        <p:nvPr/>
      </p:nvGrpSpPr>
      <p:grpSpPr>
        <a:xfrm>
          <a:off x="0" y="0"/>
          <a:ext cx="0" cy="0"/>
          <a:chOff x="0" y="0"/>
          <a:chExt cx="0" cy="0"/>
        </a:xfrm>
      </p:grpSpPr>
      <p:sp>
        <p:nvSpPr>
          <p:cNvPr id="7" name="Plassholder for bilde 8"/>
          <p:cNvSpPr>
            <a:spLocks noGrp="1"/>
          </p:cNvSpPr>
          <p:nvPr>
            <p:ph type="pic" sz="quarter" idx="15" hasCustomPrompt="1"/>
          </p:nvPr>
        </p:nvSpPr>
        <p:spPr>
          <a:xfrm>
            <a:off x="4926182" y="720000"/>
            <a:ext cx="3492000" cy="3708000"/>
          </a:xfrm>
          <a:solidFill>
            <a:schemeClr val="accent1"/>
          </a:solidFill>
        </p:spPr>
        <p:txBody>
          <a:bodyPr tIns="1386000"/>
          <a:lstStyle>
            <a:lvl1pPr marL="0" indent="0" algn="ctr">
              <a:buNone/>
              <a:defRPr>
                <a:solidFill>
                  <a:schemeClr val="bg1"/>
                </a:solidFill>
              </a:defRPr>
            </a:lvl1pPr>
          </a:lstStyle>
          <a:p>
            <a:r>
              <a:rPr lang="nb-NO" dirty="0"/>
              <a:t>Sett inn bilde</a:t>
            </a:r>
          </a:p>
        </p:txBody>
      </p:sp>
      <p:sp>
        <p:nvSpPr>
          <p:cNvPr id="5" name="Plassholder for bunntekst 4"/>
          <p:cNvSpPr>
            <a:spLocks noGrp="1"/>
          </p:cNvSpPr>
          <p:nvPr>
            <p:ph type="ftr" sz="quarter" idx="11"/>
          </p:nvPr>
        </p:nvSpPr>
        <p:spPr>
          <a:xfrm>
            <a:off x="720000" y="4766568"/>
            <a:ext cx="4467600" cy="189000"/>
          </a:xfrm>
        </p:spPr>
        <p:txBody>
          <a:bodyPr/>
          <a:lstStyle/>
          <a:p>
            <a:r>
              <a:rPr lang="nb-NO"/>
              <a:t>Bunntekst</a:t>
            </a:r>
            <a:endParaRPr lang="nb-NO" dirty="0"/>
          </a:p>
        </p:txBody>
      </p:sp>
      <p:sp>
        <p:nvSpPr>
          <p:cNvPr id="6" name="Plassholder for lysbildenummer 5"/>
          <p:cNvSpPr>
            <a:spLocks noGrp="1"/>
          </p:cNvSpPr>
          <p:nvPr>
            <p:ph type="sldNum" sz="quarter" idx="12"/>
          </p:nvPr>
        </p:nvSpPr>
        <p:spPr/>
        <p:txBody>
          <a:bodyPr/>
          <a:lstStyle/>
          <a:p>
            <a:fld id="{6D7D6155-37ED-4876-BFE4-C00C5B1DB3A6}" type="slidenum">
              <a:rPr lang="nb-NO" smtClean="0"/>
              <a:t>‹#›</a:t>
            </a:fld>
            <a:endParaRPr lang="nb-NO"/>
          </a:p>
        </p:txBody>
      </p:sp>
      <p:sp>
        <p:nvSpPr>
          <p:cNvPr id="10" name="Plassholder for innhold 2"/>
          <p:cNvSpPr>
            <a:spLocks noGrp="1"/>
          </p:cNvSpPr>
          <p:nvPr>
            <p:ph idx="16"/>
          </p:nvPr>
        </p:nvSpPr>
        <p:spPr>
          <a:xfrm>
            <a:off x="373350" y="1203598"/>
            <a:ext cx="4191980" cy="3236322"/>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Tittel 1"/>
          <p:cNvSpPr>
            <a:spLocks noGrp="1"/>
          </p:cNvSpPr>
          <p:nvPr>
            <p:ph type="title"/>
          </p:nvPr>
        </p:nvSpPr>
        <p:spPr>
          <a:xfrm>
            <a:off x="373350" y="662989"/>
            <a:ext cx="4191980" cy="396593"/>
          </a:xfrm>
        </p:spPr>
        <p:txBody>
          <a:bodyPr/>
          <a:lstStyle/>
          <a:p>
            <a:r>
              <a:rPr lang="nb-NO"/>
              <a:t>Klikk for å redigere tittelstil</a:t>
            </a:r>
            <a:endParaRPr lang="nb-NO" dirty="0"/>
          </a:p>
        </p:txBody>
      </p:sp>
    </p:spTree>
    <p:extLst>
      <p:ext uri="{BB962C8B-B14F-4D97-AF65-F5344CB8AC3E}">
        <p14:creationId xmlns:p14="http://schemas.microsoft.com/office/powerpoint/2010/main" val="1040794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innhold og bilde #3">
    <p:spTree>
      <p:nvGrpSpPr>
        <p:cNvPr id="1" name=""/>
        <p:cNvGrpSpPr/>
        <p:nvPr/>
      </p:nvGrpSpPr>
      <p:grpSpPr>
        <a:xfrm>
          <a:off x="0" y="0"/>
          <a:ext cx="0" cy="0"/>
          <a:chOff x="0" y="0"/>
          <a:chExt cx="0" cy="0"/>
        </a:xfrm>
      </p:grpSpPr>
      <p:sp>
        <p:nvSpPr>
          <p:cNvPr id="7" name="Plassholder for bilde 8"/>
          <p:cNvSpPr>
            <a:spLocks noGrp="1"/>
          </p:cNvSpPr>
          <p:nvPr>
            <p:ph type="pic" sz="quarter" idx="15" hasCustomPrompt="1"/>
          </p:nvPr>
        </p:nvSpPr>
        <p:spPr>
          <a:xfrm>
            <a:off x="4926182" y="720000"/>
            <a:ext cx="3492000" cy="3708000"/>
          </a:xfrm>
          <a:solidFill>
            <a:schemeClr val="accent1"/>
          </a:solidFill>
        </p:spPr>
        <p:txBody>
          <a:bodyPr tIns="1386000"/>
          <a:lstStyle>
            <a:lvl1pPr marL="0" indent="0" algn="ctr">
              <a:buNone/>
              <a:defRPr>
                <a:solidFill>
                  <a:schemeClr val="bg1"/>
                </a:solidFill>
              </a:defRPr>
            </a:lvl1pPr>
          </a:lstStyle>
          <a:p>
            <a:r>
              <a:rPr lang="nb-NO" dirty="0"/>
              <a:t>Sett inn bilde</a:t>
            </a:r>
          </a:p>
        </p:txBody>
      </p:sp>
      <p:sp>
        <p:nvSpPr>
          <p:cNvPr id="5" name="Plassholder for bunntekst 4"/>
          <p:cNvSpPr>
            <a:spLocks noGrp="1"/>
          </p:cNvSpPr>
          <p:nvPr>
            <p:ph type="ftr" sz="quarter" idx="11"/>
          </p:nvPr>
        </p:nvSpPr>
        <p:spPr>
          <a:xfrm>
            <a:off x="720000" y="4766568"/>
            <a:ext cx="4467600" cy="189000"/>
          </a:xfrm>
        </p:spPr>
        <p:txBody>
          <a:bodyPr/>
          <a:lstStyle/>
          <a:p>
            <a:r>
              <a:rPr lang="nb-NO"/>
              <a:t>Bunntekst</a:t>
            </a:r>
            <a:endParaRPr lang="nb-NO" dirty="0"/>
          </a:p>
        </p:txBody>
      </p:sp>
      <p:sp>
        <p:nvSpPr>
          <p:cNvPr id="6" name="Plassholder for lysbildenummer 5"/>
          <p:cNvSpPr>
            <a:spLocks noGrp="1"/>
          </p:cNvSpPr>
          <p:nvPr>
            <p:ph type="sldNum" sz="quarter" idx="12"/>
          </p:nvPr>
        </p:nvSpPr>
        <p:spPr/>
        <p:txBody>
          <a:bodyPr/>
          <a:lstStyle/>
          <a:p>
            <a:fld id="{6D7D6155-37ED-4876-BFE4-C00C5B1DB3A6}" type="slidenum">
              <a:rPr lang="nb-NO" smtClean="0"/>
              <a:t>‹#›</a:t>
            </a:fld>
            <a:endParaRPr lang="nb-NO"/>
          </a:p>
        </p:txBody>
      </p:sp>
      <p:sp>
        <p:nvSpPr>
          <p:cNvPr id="10" name="Plassholder for innhold 2"/>
          <p:cNvSpPr>
            <a:spLocks noGrp="1"/>
          </p:cNvSpPr>
          <p:nvPr>
            <p:ph idx="16"/>
          </p:nvPr>
        </p:nvSpPr>
        <p:spPr>
          <a:xfrm>
            <a:off x="373350" y="1635646"/>
            <a:ext cx="4191980" cy="2804274"/>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Plassholder for tekst 7"/>
          <p:cNvSpPr>
            <a:spLocks noGrp="1"/>
          </p:cNvSpPr>
          <p:nvPr>
            <p:ph type="body" sz="quarter" idx="13" hasCustomPrompt="1"/>
          </p:nvPr>
        </p:nvSpPr>
        <p:spPr>
          <a:xfrm>
            <a:off x="371590" y="1106108"/>
            <a:ext cx="4190400" cy="432073"/>
          </a:xfrm>
        </p:spPr>
        <p:txBody>
          <a:bodyPr/>
          <a:lstStyle>
            <a:lvl1pPr marL="0" indent="0">
              <a:lnSpc>
                <a:spcPct val="90000"/>
              </a:lnSpc>
              <a:spcBef>
                <a:spcPts val="0"/>
              </a:spcBef>
              <a:buNone/>
              <a:defRPr>
                <a:solidFill>
                  <a:srgbClr val="939598"/>
                </a:solidFill>
              </a:defRPr>
            </a:lvl1pPr>
          </a:lstStyle>
          <a:p>
            <a:pPr lvl="0"/>
            <a:r>
              <a:rPr lang="nb-NO" dirty="0"/>
              <a:t>Undertittel</a:t>
            </a:r>
          </a:p>
        </p:txBody>
      </p:sp>
      <p:sp>
        <p:nvSpPr>
          <p:cNvPr id="9" name="Tittel 1"/>
          <p:cNvSpPr>
            <a:spLocks noGrp="1"/>
          </p:cNvSpPr>
          <p:nvPr>
            <p:ph type="title"/>
          </p:nvPr>
        </p:nvSpPr>
        <p:spPr>
          <a:xfrm>
            <a:off x="373350" y="662989"/>
            <a:ext cx="4191980" cy="396593"/>
          </a:xfrm>
        </p:spPr>
        <p:txBody>
          <a:bodyPr/>
          <a:lstStyle/>
          <a:p>
            <a:r>
              <a:rPr lang="nb-NO"/>
              <a:t>Klikk for å redigere tittelstil</a:t>
            </a:r>
            <a:endParaRPr lang="nb-NO" dirty="0"/>
          </a:p>
        </p:txBody>
      </p:sp>
    </p:spTree>
    <p:extLst>
      <p:ext uri="{BB962C8B-B14F-4D97-AF65-F5344CB8AC3E}">
        <p14:creationId xmlns:p14="http://schemas.microsoft.com/office/powerpoint/2010/main" val="3352446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 innholdsdeler uten under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288D30F8-2A91-4813-B21D-B3E119590C48}" type="datetime1">
              <a:rPr lang="nb-NO" smtClean="0"/>
              <a:t>03.04.2019</a:t>
            </a:fld>
            <a:endParaRPr lang="nb-NO"/>
          </a:p>
        </p:txBody>
      </p:sp>
      <p:sp>
        <p:nvSpPr>
          <p:cNvPr id="6" name="Plassholder for bunntekst 5"/>
          <p:cNvSpPr>
            <a:spLocks noGrp="1"/>
          </p:cNvSpPr>
          <p:nvPr>
            <p:ph type="ftr" sz="quarter" idx="11"/>
          </p:nvPr>
        </p:nvSpPr>
        <p:spPr/>
        <p:txBody>
          <a:bodyPr/>
          <a:lstStyle/>
          <a:p>
            <a:r>
              <a:rPr lang="nb-NO"/>
              <a:t>Bunntekst</a:t>
            </a:r>
          </a:p>
        </p:txBody>
      </p:sp>
      <p:sp>
        <p:nvSpPr>
          <p:cNvPr id="7" name="Plassholder for lysbildenummer 6"/>
          <p:cNvSpPr>
            <a:spLocks noGrp="1"/>
          </p:cNvSpPr>
          <p:nvPr>
            <p:ph type="sldNum" sz="quarter" idx="12"/>
          </p:nvPr>
        </p:nvSpPr>
        <p:spPr/>
        <p:txBody>
          <a:bodyPr/>
          <a:lstStyle/>
          <a:p>
            <a:fld id="{6D7D6155-37ED-4876-BFE4-C00C5B1DB3A6}" type="slidenum">
              <a:rPr lang="nb-NO" smtClean="0"/>
              <a:t>‹#›</a:t>
            </a:fld>
            <a:endParaRPr lang="nb-NO"/>
          </a:p>
        </p:txBody>
      </p:sp>
      <p:sp>
        <p:nvSpPr>
          <p:cNvPr id="8" name="Plassholder for innhold 2"/>
          <p:cNvSpPr>
            <a:spLocks noGrp="1"/>
          </p:cNvSpPr>
          <p:nvPr>
            <p:ph idx="1"/>
          </p:nvPr>
        </p:nvSpPr>
        <p:spPr>
          <a:xfrm>
            <a:off x="720000" y="1108075"/>
            <a:ext cx="3960000" cy="3329284"/>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innhold 2"/>
          <p:cNvSpPr>
            <a:spLocks noGrp="1"/>
          </p:cNvSpPr>
          <p:nvPr>
            <p:ph idx="13"/>
          </p:nvPr>
        </p:nvSpPr>
        <p:spPr>
          <a:xfrm>
            <a:off x="4826124" y="1108075"/>
            <a:ext cx="3960000" cy="3329284"/>
          </a:xfrm>
        </p:spPr>
        <p:txBody>
          <a:bodyPr/>
          <a:lstStyle>
            <a:lvl1pPr rtl="0">
              <a:defRPr/>
            </a:lvl1pPr>
            <a:lvl2pPr rtl="0">
              <a:defRPr/>
            </a:lvl2pPr>
            <a:lvl3pPr rtl="0">
              <a:defRPr/>
            </a:lvl3pPr>
            <a:lvl4pPr rtl="0">
              <a:defRPr/>
            </a:lvl4pPr>
            <a:lvl5pPr rtl="0">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556692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MKA 1">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7C5DB401-3A65-43E5-BB1E-04CF71015BEA}" type="datetime1">
              <a:rPr lang="nb-NO" smtClean="0"/>
              <a:t>03.04.2019</a:t>
            </a:fld>
            <a:endParaRPr lang="nb-NO"/>
          </a:p>
        </p:txBody>
      </p:sp>
      <p:sp>
        <p:nvSpPr>
          <p:cNvPr id="6" name="Plassholder for bunntekst 5"/>
          <p:cNvSpPr>
            <a:spLocks noGrp="1"/>
          </p:cNvSpPr>
          <p:nvPr>
            <p:ph type="ftr" sz="quarter" idx="11"/>
          </p:nvPr>
        </p:nvSpPr>
        <p:spPr/>
        <p:txBody>
          <a:bodyPr/>
          <a:lstStyle/>
          <a:p>
            <a:r>
              <a:rPr lang="nb-NO"/>
              <a:t>Bunntekst</a:t>
            </a:r>
          </a:p>
        </p:txBody>
      </p:sp>
      <p:sp>
        <p:nvSpPr>
          <p:cNvPr id="7" name="Plassholder for lysbildenummer 6"/>
          <p:cNvSpPr>
            <a:spLocks noGrp="1"/>
          </p:cNvSpPr>
          <p:nvPr>
            <p:ph type="sldNum" sz="quarter" idx="12"/>
          </p:nvPr>
        </p:nvSpPr>
        <p:spPr/>
        <p:txBody>
          <a:bodyPr/>
          <a:lstStyle/>
          <a:p>
            <a:fld id="{6D7D6155-37ED-4876-BFE4-C00C5B1DB3A6}" type="slidenum">
              <a:rPr lang="nb-NO" smtClean="0"/>
              <a:t>‹#›</a:t>
            </a:fld>
            <a:endParaRPr lang="nb-NO"/>
          </a:p>
        </p:txBody>
      </p:sp>
      <p:sp>
        <p:nvSpPr>
          <p:cNvPr id="19" name="Plassholder for innhold 3"/>
          <p:cNvSpPr>
            <a:spLocks noGrp="1"/>
          </p:cNvSpPr>
          <p:nvPr>
            <p:ph sz="quarter" idx="19"/>
          </p:nvPr>
        </p:nvSpPr>
        <p:spPr>
          <a:xfrm>
            <a:off x="4787901" y="1198988"/>
            <a:ext cx="3995738" cy="3316978"/>
          </a:xfrm>
          <a:prstGeom prst="rect">
            <a:avLst/>
          </a:prstGeom>
          <a:solidFill>
            <a:srgbClr val="E9EEF8"/>
          </a:solidFill>
          <a:ln w="15875">
            <a:solidFill>
              <a:schemeClr val="tx1">
                <a:lumMod val="65000"/>
                <a:lumOff val="35000"/>
              </a:schemeClr>
            </a:solidFill>
          </a:ln>
          <a:effectLst>
            <a:outerShdw blurRad="50800" dist="38100" dir="2700000" algn="tl" rotWithShape="0">
              <a:prstClr val="black">
                <a:alpha val="40000"/>
              </a:prstClr>
            </a:outerShdw>
          </a:effectLst>
        </p:spPr>
        <p:txBody>
          <a:bodyPr lIns="72000" tIns="36000" rIns="108000" bIns="36000"/>
          <a:lstStyle>
            <a:lvl1pPr>
              <a:defRPr sz="1600"/>
            </a:lvl1pPr>
            <a:lvl2pPr>
              <a:defRPr sz="16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1" name="Plassholder for innhold 3"/>
          <p:cNvSpPr>
            <a:spLocks noGrp="1"/>
          </p:cNvSpPr>
          <p:nvPr>
            <p:ph sz="quarter" idx="20"/>
          </p:nvPr>
        </p:nvSpPr>
        <p:spPr>
          <a:xfrm>
            <a:off x="719138" y="1198988"/>
            <a:ext cx="3995738" cy="3316978"/>
          </a:xfrm>
          <a:prstGeom prst="homePlate">
            <a:avLst>
              <a:gd name="adj" fmla="val 10207"/>
            </a:avLst>
          </a:prstGeom>
          <a:solidFill>
            <a:srgbClr val="E9EAEA"/>
          </a:solidFill>
          <a:ln w="15875">
            <a:solidFill>
              <a:schemeClr val="tx1">
                <a:lumMod val="65000"/>
                <a:lumOff val="35000"/>
              </a:schemeClr>
            </a:solidFill>
          </a:ln>
          <a:effectLst>
            <a:outerShdw blurRad="50800" dist="38100" dir="2700000" algn="tl" rotWithShape="0">
              <a:prstClr val="black">
                <a:alpha val="40000"/>
              </a:prstClr>
            </a:outerShdw>
          </a:effectLst>
        </p:spPr>
        <p:txBody>
          <a:bodyPr lIns="72000" tIns="36000" rIns="180000" bIns="36000"/>
          <a:lstStyle>
            <a:lvl1pPr>
              <a:defRPr sz="1600"/>
            </a:lvl1pPr>
            <a:lvl2pPr>
              <a:defRPr sz="16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4189120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KA 1">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9C85D179-7793-4072-901F-1EF361EE937D}" type="datetime1">
              <a:rPr lang="nb-NO" smtClean="0"/>
              <a:t>03.04.2019</a:t>
            </a:fld>
            <a:endParaRPr lang="nb-NO"/>
          </a:p>
        </p:txBody>
      </p:sp>
      <p:sp>
        <p:nvSpPr>
          <p:cNvPr id="6" name="Plassholder for bunntekst 5"/>
          <p:cNvSpPr>
            <a:spLocks noGrp="1"/>
          </p:cNvSpPr>
          <p:nvPr>
            <p:ph type="ftr" sz="quarter" idx="11"/>
          </p:nvPr>
        </p:nvSpPr>
        <p:spPr/>
        <p:txBody>
          <a:bodyPr/>
          <a:lstStyle/>
          <a:p>
            <a:r>
              <a:rPr lang="nb-NO"/>
              <a:t>Bunntekst</a:t>
            </a:r>
          </a:p>
        </p:txBody>
      </p:sp>
      <p:sp>
        <p:nvSpPr>
          <p:cNvPr id="7" name="Plassholder for lysbildenummer 6"/>
          <p:cNvSpPr>
            <a:spLocks noGrp="1"/>
          </p:cNvSpPr>
          <p:nvPr>
            <p:ph type="sldNum" sz="quarter" idx="12"/>
          </p:nvPr>
        </p:nvSpPr>
        <p:spPr/>
        <p:txBody>
          <a:bodyPr/>
          <a:lstStyle/>
          <a:p>
            <a:fld id="{6D7D6155-37ED-4876-BFE4-C00C5B1DB3A6}" type="slidenum">
              <a:rPr lang="nb-NO" smtClean="0"/>
              <a:t>‹#›</a:t>
            </a:fld>
            <a:endParaRPr lang="nb-NO"/>
          </a:p>
        </p:txBody>
      </p:sp>
      <p:sp>
        <p:nvSpPr>
          <p:cNvPr id="15" name="Rektangel 14"/>
          <p:cNvSpPr/>
          <p:nvPr userDrawn="1"/>
        </p:nvSpPr>
        <p:spPr>
          <a:xfrm>
            <a:off x="719329" y="4084166"/>
            <a:ext cx="8064671" cy="431800"/>
          </a:xfrm>
          <a:prstGeom prst="rect">
            <a:avLst/>
          </a:prstGeom>
          <a:solidFill>
            <a:schemeClr val="bg1"/>
          </a:solidFill>
          <a:ln w="1270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16"/>
          <p:cNvSpPr>
            <a:spLocks noGrp="1"/>
          </p:cNvSpPr>
          <p:nvPr>
            <p:ph type="body" sz="quarter" idx="15"/>
          </p:nvPr>
        </p:nvSpPr>
        <p:spPr>
          <a:xfrm>
            <a:off x="719138" y="4084638"/>
            <a:ext cx="8064500" cy="431800"/>
          </a:xfrm>
          <a:ln w="15875">
            <a:solidFill>
              <a:schemeClr val="tx2"/>
            </a:solidFill>
          </a:ln>
        </p:spPr>
        <p:txBody>
          <a:bodyPr anchor="ctr"/>
          <a:lstStyle>
            <a:lvl1pPr marL="108000" indent="0" algn="ctr">
              <a:buNone/>
              <a:defRPr sz="1400"/>
            </a:lvl1pPr>
          </a:lstStyle>
          <a:p>
            <a:pPr lvl="0"/>
            <a:r>
              <a:rPr lang="nb-NO"/>
              <a:t>Rediger tekststiler i malen</a:t>
            </a:r>
          </a:p>
        </p:txBody>
      </p:sp>
      <p:sp>
        <p:nvSpPr>
          <p:cNvPr id="19" name="Plassholder for innhold 3"/>
          <p:cNvSpPr>
            <a:spLocks noGrp="1"/>
          </p:cNvSpPr>
          <p:nvPr>
            <p:ph sz="quarter" idx="19"/>
          </p:nvPr>
        </p:nvSpPr>
        <p:spPr>
          <a:xfrm>
            <a:off x="4787901" y="1198988"/>
            <a:ext cx="3995738" cy="2779712"/>
          </a:xfrm>
          <a:prstGeom prst="rect">
            <a:avLst/>
          </a:prstGeom>
          <a:solidFill>
            <a:srgbClr val="E9EEF8"/>
          </a:solidFill>
          <a:ln w="15875">
            <a:solidFill>
              <a:schemeClr val="tx1">
                <a:lumMod val="65000"/>
                <a:lumOff val="35000"/>
              </a:schemeClr>
            </a:solidFill>
          </a:ln>
          <a:effectLst>
            <a:outerShdw blurRad="50800" dist="38100" dir="2700000" algn="tl" rotWithShape="0">
              <a:prstClr val="black">
                <a:alpha val="40000"/>
              </a:prstClr>
            </a:outerShdw>
          </a:effectLst>
        </p:spPr>
        <p:txBody>
          <a:bodyPr lIns="72000" tIns="36000" rIns="108000" bIns="36000"/>
          <a:lstStyle>
            <a:lvl1pPr>
              <a:defRPr sz="1600"/>
            </a:lvl1pPr>
            <a:lvl2pPr>
              <a:defRPr sz="16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1" name="Plassholder for innhold 3"/>
          <p:cNvSpPr>
            <a:spLocks noGrp="1"/>
          </p:cNvSpPr>
          <p:nvPr>
            <p:ph sz="quarter" idx="20"/>
          </p:nvPr>
        </p:nvSpPr>
        <p:spPr>
          <a:xfrm>
            <a:off x="719138" y="1198988"/>
            <a:ext cx="3995738" cy="2779712"/>
          </a:xfrm>
          <a:prstGeom prst="homePlate">
            <a:avLst>
              <a:gd name="adj" fmla="val 10207"/>
            </a:avLst>
          </a:prstGeom>
          <a:solidFill>
            <a:srgbClr val="E9EAEA"/>
          </a:solidFill>
          <a:ln w="15875">
            <a:solidFill>
              <a:schemeClr val="tx1">
                <a:lumMod val="65000"/>
                <a:lumOff val="35000"/>
              </a:schemeClr>
            </a:solidFill>
          </a:ln>
          <a:effectLst>
            <a:outerShdw blurRad="50800" dist="38100" dir="2700000" algn="tl" rotWithShape="0">
              <a:prstClr val="black">
                <a:alpha val="40000"/>
              </a:prstClr>
            </a:outerShdw>
          </a:effectLst>
        </p:spPr>
        <p:txBody>
          <a:bodyPr lIns="72000" tIns="36000" rIns="180000" bIns="36000"/>
          <a:lstStyle>
            <a:lvl1pPr>
              <a:defRPr sz="1600"/>
            </a:lvl1pPr>
            <a:lvl2pPr>
              <a:defRPr sz="16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48432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KA 2">
    <p:spTree>
      <p:nvGrpSpPr>
        <p:cNvPr id="1" name=""/>
        <p:cNvGrpSpPr/>
        <p:nvPr/>
      </p:nvGrpSpPr>
      <p:grpSpPr>
        <a:xfrm>
          <a:off x="0" y="0"/>
          <a:ext cx="0" cy="0"/>
          <a:chOff x="0" y="0"/>
          <a:chExt cx="0" cy="0"/>
        </a:xfrm>
      </p:grpSpPr>
      <p:sp>
        <p:nvSpPr>
          <p:cNvPr id="25" name="Plassholder for innhold 3"/>
          <p:cNvSpPr>
            <a:spLocks noGrp="1"/>
          </p:cNvSpPr>
          <p:nvPr>
            <p:ph sz="quarter" idx="19"/>
          </p:nvPr>
        </p:nvSpPr>
        <p:spPr>
          <a:xfrm>
            <a:off x="6084169" y="1198988"/>
            <a:ext cx="2699469" cy="2779712"/>
          </a:xfrm>
          <a:prstGeom prst="rect">
            <a:avLst/>
          </a:prstGeom>
          <a:solidFill>
            <a:schemeClr val="bg2">
              <a:lumMod val="20000"/>
              <a:lumOff val="80000"/>
            </a:schemeClr>
          </a:solidFill>
          <a:ln w="15875">
            <a:solidFill>
              <a:schemeClr val="tx1">
                <a:lumMod val="65000"/>
                <a:lumOff val="35000"/>
              </a:schemeClr>
            </a:solidFill>
          </a:ln>
          <a:effectLst>
            <a:outerShdw blurRad="50800" dist="38100" dir="2700000" algn="tl" rotWithShape="0">
              <a:prstClr val="black">
                <a:alpha val="40000"/>
              </a:prstClr>
            </a:outerShdw>
          </a:effectLst>
        </p:spPr>
        <p:txBody>
          <a:bodyPr lIns="72000" tIns="36000" rIns="108000" bIns="36000"/>
          <a:lstStyle>
            <a:lvl1pPr>
              <a:defRPr sz="1400"/>
            </a:lvl1pPr>
            <a:lvl2pPr>
              <a:defRPr sz="14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2" name="Plassholder for innhold 3"/>
          <p:cNvSpPr>
            <a:spLocks noGrp="1"/>
          </p:cNvSpPr>
          <p:nvPr>
            <p:ph sz="quarter" idx="18"/>
          </p:nvPr>
        </p:nvSpPr>
        <p:spPr>
          <a:xfrm>
            <a:off x="3392508" y="1212039"/>
            <a:ext cx="2773362" cy="2779712"/>
          </a:xfrm>
          <a:prstGeom prst="homePlate">
            <a:avLst>
              <a:gd name="adj" fmla="val 10382"/>
            </a:avLst>
          </a:prstGeom>
          <a:solidFill>
            <a:srgbClr val="E9EEF8"/>
          </a:solidFill>
          <a:ln w="15875">
            <a:solidFill>
              <a:schemeClr val="tx1">
                <a:lumMod val="65000"/>
                <a:lumOff val="35000"/>
              </a:schemeClr>
            </a:solidFill>
          </a:ln>
          <a:effectLst>
            <a:outerShdw blurRad="50800" dist="38100" dir="2700000" algn="tl" rotWithShape="0">
              <a:prstClr val="black">
                <a:alpha val="40000"/>
              </a:prstClr>
            </a:outerShdw>
          </a:effectLst>
        </p:spPr>
        <p:txBody>
          <a:bodyPr lIns="72000" tIns="36000" rIns="180000" bIns="36000"/>
          <a:lstStyle>
            <a:lvl1pPr>
              <a:defRPr sz="1400"/>
            </a:lvl1pPr>
            <a:lvl2pPr>
              <a:defRPr sz="14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23172079-F0D2-4F6F-9C6D-E787429D2F40}" type="datetime1">
              <a:rPr lang="nb-NO" smtClean="0"/>
              <a:t>03.04.2019</a:t>
            </a:fld>
            <a:endParaRPr lang="nb-NO"/>
          </a:p>
        </p:txBody>
      </p:sp>
      <p:sp>
        <p:nvSpPr>
          <p:cNvPr id="6" name="Plassholder for bunntekst 5"/>
          <p:cNvSpPr>
            <a:spLocks noGrp="1"/>
          </p:cNvSpPr>
          <p:nvPr>
            <p:ph type="ftr" sz="quarter" idx="11"/>
          </p:nvPr>
        </p:nvSpPr>
        <p:spPr/>
        <p:txBody>
          <a:bodyPr/>
          <a:lstStyle/>
          <a:p>
            <a:r>
              <a:rPr lang="nb-NO"/>
              <a:t>Bunntekst</a:t>
            </a:r>
          </a:p>
        </p:txBody>
      </p:sp>
      <p:sp>
        <p:nvSpPr>
          <p:cNvPr id="7" name="Plassholder for lysbildenummer 6"/>
          <p:cNvSpPr>
            <a:spLocks noGrp="1"/>
          </p:cNvSpPr>
          <p:nvPr>
            <p:ph type="sldNum" sz="quarter" idx="12"/>
          </p:nvPr>
        </p:nvSpPr>
        <p:spPr/>
        <p:txBody>
          <a:bodyPr/>
          <a:lstStyle/>
          <a:p>
            <a:fld id="{6D7D6155-37ED-4876-BFE4-C00C5B1DB3A6}" type="slidenum">
              <a:rPr lang="nb-NO" smtClean="0"/>
              <a:t>‹#›</a:t>
            </a:fld>
            <a:endParaRPr lang="nb-NO"/>
          </a:p>
        </p:txBody>
      </p:sp>
      <p:sp>
        <p:nvSpPr>
          <p:cNvPr id="20" name="Plassholder for tekst 16"/>
          <p:cNvSpPr>
            <a:spLocks noGrp="1"/>
          </p:cNvSpPr>
          <p:nvPr>
            <p:ph type="body" sz="quarter" idx="16"/>
          </p:nvPr>
        </p:nvSpPr>
        <p:spPr>
          <a:xfrm>
            <a:off x="719138" y="4084638"/>
            <a:ext cx="8064500" cy="431800"/>
          </a:xfrm>
          <a:ln w="15875">
            <a:solidFill>
              <a:schemeClr val="tx2"/>
            </a:solidFill>
          </a:ln>
        </p:spPr>
        <p:txBody>
          <a:bodyPr rIns="108000" anchor="ctr"/>
          <a:lstStyle>
            <a:lvl1pPr marL="108000" indent="0" algn="ctr">
              <a:buNone/>
              <a:defRPr sz="1400"/>
            </a:lvl1pPr>
          </a:lstStyle>
          <a:p>
            <a:pPr lvl="0"/>
            <a:r>
              <a:rPr lang="nb-NO"/>
              <a:t>Rediger tekststiler i malen</a:t>
            </a:r>
          </a:p>
        </p:txBody>
      </p:sp>
      <p:sp>
        <p:nvSpPr>
          <p:cNvPr id="21" name="Plassholder for innhold 3"/>
          <p:cNvSpPr>
            <a:spLocks noGrp="1"/>
          </p:cNvSpPr>
          <p:nvPr>
            <p:ph sz="quarter" idx="17"/>
          </p:nvPr>
        </p:nvSpPr>
        <p:spPr>
          <a:xfrm>
            <a:off x="719138" y="1198988"/>
            <a:ext cx="2773362" cy="2779712"/>
          </a:xfrm>
          <a:prstGeom prst="homePlate">
            <a:avLst>
              <a:gd name="adj" fmla="val 10382"/>
            </a:avLst>
          </a:prstGeom>
          <a:solidFill>
            <a:schemeClr val="bg2">
              <a:lumMod val="20000"/>
              <a:lumOff val="80000"/>
            </a:schemeClr>
          </a:solidFill>
          <a:ln w="15875">
            <a:solidFill>
              <a:schemeClr val="tx1">
                <a:lumMod val="65000"/>
                <a:lumOff val="35000"/>
              </a:schemeClr>
            </a:solidFill>
          </a:ln>
          <a:effectLst>
            <a:outerShdw blurRad="50800" dist="38100" dir="2700000" algn="tl" rotWithShape="0">
              <a:prstClr val="black">
                <a:alpha val="40000"/>
              </a:prstClr>
            </a:outerShdw>
          </a:effectLst>
        </p:spPr>
        <p:txBody>
          <a:bodyPr lIns="72000" tIns="36000" rIns="180000" bIns="36000"/>
          <a:lstStyle>
            <a:lvl1pPr>
              <a:defRPr sz="1400"/>
            </a:lvl1pPr>
            <a:lvl2pPr>
              <a:defRPr sz="14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503184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2">
    <p:bg>
      <p:bgPr>
        <a:solidFill>
          <a:srgbClr val="EFEFF0"/>
        </a:solidFill>
        <a:effectLst/>
      </p:bgPr>
    </p:bg>
    <p:spTree>
      <p:nvGrpSpPr>
        <p:cNvPr id="1" name=""/>
        <p:cNvGrpSpPr/>
        <p:nvPr/>
      </p:nvGrpSpPr>
      <p:grpSpPr>
        <a:xfrm>
          <a:off x="0" y="0"/>
          <a:ext cx="0" cy="0"/>
          <a:chOff x="0" y="0"/>
          <a:chExt cx="0" cy="0"/>
        </a:xfrm>
      </p:grpSpPr>
      <p:sp>
        <p:nvSpPr>
          <p:cNvPr id="4" name="Rektangel 3"/>
          <p:cNvSpPr/>
          <p:nvPr userDrawn="1"/>
        </p:nvSpPr>
        <p:spPr>
          <a:xfrm>
            <a:off x="0" y="4333500"/>
            <a:ext cx="9144000" cy="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bilde 7"/>
          <p:cNvSpPr>
            <a:spLocks noGrp="1"/>
          </p:cNvSpPr>
          <p:nvPr>
            <p:ph type="pic" sz="quarter" idx="13" hasCustomPrompt="1"/>
          </p:nvPr>
        </p:nvSpPr>
        <p:spPr>
          <a:xfrm>
            <a:off x="4323600" y="0"/>
            <a:ext cx="4820400" cy="4330800"/>
          </a:xfrm>
          <a:solidFill>
            <a:schemeClr val="accent1"/>
          </a:solidFill>
        </p:spPr>
        <p:txBody>
          <a:bodyPr tIns="1602000"/>
          <a:lstStyle>
            <a:lvl1pPr marL="0" indent="0" algn="ctr">
              <a:buNone/>
              <a:defRPr baseline="0">
                <a:solidFill>
                  <a:schemeClr val="bg1"/>
                </a:solidFill>
              </a:defRPr>
            </a:lvl1pPr>
          </a:lstStyle>
          <a:p>
            <a:r>
              <a:rPr lang="nb-NO" dirty="0"/>
              <a:t>Sett inn bilde</a:t>
            </a:r>
          </a:p>
        </p:txBody>
      </p:sp>
      <p:sp>
        <p:nvSpPr>
          <p:cNvPr id="10" name="Plassholder for tekst 9"/>
          <p:cNvSpPr>
            <a:spLocks noGrp="1"/>
          </p:cNvSpPr>
          <p:nvPr>
            <p:ph type="body" sz="quarter" idx="14" hasCustomPrompt="1"/>
          </p:nvPr>
        </p:nvSpPr>
        <p:spPr>
          <a:xfrm>
            <a:off x="7311600" y="0"/>
            <a:ext cx="1832400" cy="1807200"/>
          </a:xfrm>
          <a:blipFill dpi="0" rotWithShape="1">
            <a:blip r:embed="rId2"/>
            <a:srcRect/>
            <a:tile tx="0" ty="0" sx="100000" sy="100000" flip="none" algn="tl"/>
          </a:blipFill>
        </p:spPr>
        <p:txBody>
          <a:bodyPr>
            <a:normAutofit/>
          </a:bodyPr>
          <a:lstStyle>
            <a:lvl1pPr marL="0" indent="0">
              <a:buNone/>
              <a:defRPr sz="100" baseline="0">
                <a:solidFill>
                  <a:schemeClr val="bg1"/>
                </a:solidFill>
              </a:defRPr>
            </a:lvl1pPr>
          </a:lstStyle>
          <a:p>
            <a:pPr lvl="0"/>
            <a:r>
              <a:rPr lang="nb-NO" dirty="0"/>
              <a:t> </a:t>
            </a:r>
          </a:p>
        </p:txBody>
      </p:sp>
      <p:sp>
        <p:nvSpPr>
          <p:cNvPr id="11" name="Plassholder for tekst 9"/>
          <p:cNvSpPr>
            <a:spLocks noGrp="1"/>
          </p:cNvSpPr>
          <p:nvPr>
            <p:ph type="body" sz="quarter" idx="15" hasCustomPrompt="1"/>
          </p:nvPr>
        </p:nvSpPr>
        <p:spPr>
          <a:xfrm>
            <a:off x="7311600" y="2524256"/>
            <a:ext cx="1832400" cy="1807200"/>
          </a:xfrm>
          <a:blipFill dpi="0" rotWithShape="1">
            <a:blip r:embed="rId3"/>
            <a:srcRect/>
            <a:stretch>
              <a:fillRect/>
            </a:stretch>
          </a:blipFill>
        </p:spPr>
        <p:txBody>
          <a:bodyPr>
            <a:normAutofit/>
          </a:bodyPr>
          <a:lstStyle>
            <a:lvl1pPr marL="0" indent="0">
              <a:buNone/>
              <a:defRPr sz="100" baseline="0">
                <a:solidFill>
                  <a:schemeClr val="bg1"/>
                </a:solidFill>
              </a:defRPr>
            </a:lvl1pPr>
          </a:lstStyle>
          <a:p>
            <a:pPr lvl="0"/>
            <a:r>
              <a:rPr lang="nb-NO" dirty="0"/>
              <a:t> </a:t>
            </a:r>
          </a:p>
        </p:txBody>
      </p:sp>
      <p:cxnSp>
        <p:nvCxnSpPr>
          <p:cNvPr id="9" name="Rett linje 8"/>
          <p:cNvCxnSpPr/>
          <p:nvPr userDrawn="1"/>
        </p:nvCxnSpPr>
        <p:spPr>
          <a:xfrm>
            <a:off x="3211200" y="4518000"/>
            <a:ext cx="0" cy="432000"/>
          </a:xfrm>
          <a:prstGeom prst="line">
            <a:avLst/>
          </a:prstGeom>
          <a:ln w="10800">
            <a:solidFill>
              <a:srgbClr val="939598"/>
            </a:solidFill>
          </a:ln>
        </p:spPr>
        <p:style>
          <a:lnRef idx="1">
            <a:schemeClr val="accent1"/>
          </a:lnRef>
          <a:fillRef idx="0">
            <a:schemeClr val="accent1"/>
          </a:fillRef>
          <a:effectRef idx="0">
            <a:schemeClr val="accent1"/>
          </a:effectRef>
          <a:fontRef idx="minor">
            <a:schemeClr val="tx1"/>
          </a:fontRef>
        </p:style>
      </p:cxnSp>
      <p:sp>
        <p:nvSpPr>
          <p:cNvPr id="6" name="Plassholder for innhold 5"/>
          <p:cNvSpPr>
            <a:spLocks noGrp="1"/>
          </p:cNvSpPr>
          <p:nvPr>
            <p:ph sz="quarter" idx="16" hasCustomPrompt="1"/>
          </p:nvPr>
        </p:nvSpPr>
        <p:spPr>
          <a:xfrm>
            <a:off x="3654946" y="4463925"/>
            <a:ext cx="1346400" cy="554400"/>
          </a:xfrm>
        </p:spPr>
        <p:txBody>
          <a:bodyPr/>
          <a:lstStyle>
            <a:lvl1pPr marL="0" indent="0">
              <a:buNone/>
              <a:defRPr baseline="0"/>
            </a:lvl1pPr>
          </a:lstStyle>
          <a:p>
            <a:pPr lvl="0"/>
            <a:r>
              <a:rPr lang="nb-NO" dirty="0"/>
              <a:t>Sett inn logo</a:t>
            </a:r>
          </a:p>
        </p:txBody>
      </p:sp>
      <p:sp>
        <p:nvSpPr>
          <p:cNvPr id="16" name="Plassholder for innhold 5"/>
          <p:cNvSpPr>
            <a:spLocks noGrp="1"/>
          </p:cNvSpPr>
          <p:nvPr>
            <p:ph sz="quarter" idx="17" hasCustomPrompt="1"/>
          </p:nvPr>
        </p:nvSpPr>
        <p:spPr>
          <a:xfrm>
            <a:off x="5372543" y="4463925"/>
            <a:ext cx="1346400" cy="554400"/>
          </a:xfrm>
        </p:spPr>
        <p:txBody>
          <a:bodyPr/>
          <a:lstStyle>
            <a:lvl1pPr marL="0" indent="0">
              <a:buNone/>
              <a:defRPr baseline="0"/>
            </a:lvl1pPr>
          </a:lstStyle>
          <a:p>
            <a:pPr lvl="0"/>
            <a:r>
              <a:rPr lang="nb-NO" dirty="0"/>
              <a:t>Sett inn logo</a:t>
            </a:r>
          </a:p>
        </p:txBody>
      </p:sp>
      <p:sp>
        <p:nvSpPr>
          <p:cNvPr id="17" name="Plassholder for innhold 5"/>
          <p:cNvSpPr>
            <a:spLocks noGrp="1"/>
          </p:cNvSpPr>
          <p:nvPr>
            <p:ph sz="quarter" idx="18" hasCustomPrompt="1"/>
          </p:nvPr>
        </p:nvSpPr>
        <p:spPr>
          <a:xfrm>
            <a:off x="7085659" y="4463925"/>
            <a:ext cx="1346400" cy="554400"/>
          </a:xfrm>
        </p:spPr>
        <p:txBody>
          <a:bodyPr/>
          <a:lstStyle>
            <a:lvl1pPr marL="0" indent="0" rtl="0">
              <a:buNone/>
              <a:defRPr baseline="0"/>
            </a:lvl1pPr>
          </a:lstStyle>
          <a:p>
            <a:pPr lvl="0"/>
            <a:r>
              <a:rPr lang="nb-NO" dirty="0"/>
              <a:t>Sett inn logo</a:t>
            </a:r>
          </a:p>
        </p:txBody>
      </p:sp>
      <p:pic>
        <p:nvPicPr>
          <p:cNvPr id="13" name="Bil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7600" y="4600800"/>
            <a:ext cx="2060452" cy="216408"/>
          </a:xfrm>
          <a:prstGeom prst="rect">
            <a:avLst/>
          </a:prstGeom>
        </p:spPr>
      </p:pic>
      <p:sp>
        <p:nvSpPr>
          <p:cNvPr id="20" name="Tittel 1"/>
          <p:cNvSpPr>
            <a:spLocks noGrp="1"/>
          </p:cNvSpPr>
          <p:nvPr>
            <p:ph type="ctrTitle"/>
          </p:nvPr>
        </p:nvSpPr>
        <p:spPr>
          <a:xfrm>
            <a:off x="504001" y="720000"/>
            <a:ext cx="3456000" cy="1478093"/>
          </a:xfrm>
        </p:spPr>
        <p:txBody>
          <a:bodyPr anchor="b"/>
          <a:lstStyle>
            <a:lvl1pPr>
              <a:defRPr/>
            </a:lvl1pPr>
          </a:lstStyle>
          <a:p>
            <a:r>
              <a:rPr lang="nb-NO"/>
              <a:t>Klikk for å redigere tittelstil</a:t>
            </a:r>
            <a:endParaRPr lang="nb-NO" dirty="0"/>
          </a:p>
        </p:txBody>
      </p:sp>
      <p:sp>
        <p:nvSpPr>
          <p:cNvPr id="21" name="Undertittel 2"/>
          <p:cNvSpPr>
            <a:spLocks noGrp="1"/>
          </p:cNvSpPr>
          <p:nvPr>
            <p:ph type="subTitle" idx="1"/>
          </p:nvPr>
        </p:nvSpPr>
        <p:spPr>
          <a:xfrm>
            <a:off x="504000" y="2396340"/>
            <a:ext cx="3456000" cy="1543562"/>
          </a:xfrm>
        </p:spPr>
        <p:txBody>
          <a:bodyPr>
            <a:noAutofit/>
          </a:bodyPr>
          <a:lstStyle>
            <a:lvl1pPr marL="0" indent="0" algn="l">
              <a:lnSpc>
                <a:spcPts val="2000"/>
              </a:lnSpc>
              <a:spcBef>
                <a:spcPts val="0"/>
              </a:spcBef>
              <a:buNone/>
              <a:defRPr sz="1500" b="0" i="1">
                <a:solidFill>
                  <a:schemeClr val="tx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Tree>
    <p:extLst>
      <p:ext uri="{BB962C8B-B14F-4D97-AF65-F5344CB8AC3E}">
        <p14:creationId xmlns:p14="http://schemas.microsoft.com/office/powerpoint/2010/main" val="3545150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MKA 2">
    <p:spTree>
      <p:nvGrpSpPr>
        <p:cNvPr id="1" name=""/>
        <p:cNvGrpSpPr/>
        <p:nvPr/>
      </p:nvGrpSpPr>
      <p:grpSpPr>
        <a:xfrm>
          <a:off x="0" y="0"/>
          <a:ext cx="0" cy="0"/>
          <a:chOff x="0" y="0"/>
          <a:chExt cx="0" cy="0"/>
        </a:xfrm>
      </p:grpSpPr>
      <p:sp>
        <p:nvSpPr>
          <p:cNvPr id="25" name="Plassholder for innhold 3"/>
          <p:cNvSpPr>
            <a:spLocks noGrp="1"/>
          </p:cNvSpPr>
          <p:nvPr>
            <p:ph sz="quarter" idx="19"/>
          </p:nvPr>
        </p:nvSpPr>
        <p:spPr>
          <a:xfrm>
            <a:off x="6084169" y="1198987"/>
            <a:ext cx="2699469" cy="3317449"/>
          </a:xfrm>
          <a:prstGeom prst="rect">
            <a:avLst/>
          </a:prstGeom>
          <a:solidFill>
            <a:schemeClr val="bg2">
              <a:lumMod val="20000"/>
              <a:lumOff val="80000"/>
            </a:schemeClr>
          </a:solidFill>
          <a:ln w="15875">
            <a:solidFill>
              <a:schemeClr val="tx1">
                <a:lumMod val="65000"/>
                <a:lumOff val="35000"/>
              </a:schemeClr>
            </a:solidFill>
          </a:ln>
          <a:effectLst>
            <a:outerShdw blurRad="50800" dist="38100" dir="2700000" algn="tl" rotWithShape="0">
              <a:prstClr val="black">
                <a:alpha val="40000"/>
              </a:prstClr>
            </a:outerShdw>
          </a:effectLst>
        </p:spPr>
        <p:txBody>
          <a:bodyPr lIns="72000" tIns="36000" rIns="108000" bIns="36000"/>
          <a:lstStyle>
            <a:lvl1pPr>
              <a:defRPr sz="1400"/>
            </a:lvl1pPr>
            <a:lvl2pPr>
              <a:defRPr sz="14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2" name="Plassholder for innhold 3"/>
          <p:cNvSpPr>
            <a:spLocks noGrp="1"/>
          </p:cNvSpPr>
          <p:nvPr>
            <p:ph sz="quarter" idx="18"/>
          </p:nvPr>
        </p:nvSpPr>
        <p:spPr>
          <a:xfrm>
            <a:off x="3392508" y="1212038"/>
            <a:ext cx="2773362" cy="3304399"/>
          </a:xfrm>
          <a:prstGeom prst="homePlate">
            <a:avLst>
              <a:gd name="adj" fmla="val 10382"/>
            </a:avLst>
          </a:prstGeom>
          <a:solidFill>
            <a:srgbClr val="E9EEF8"/>
          </a:solidFill>
          <a:ln w="15875">
            <a:solidFill>
              <a:schemeClr val="tx1">
                <a:lumMod val="65000"/>
                <a:lumOff val="35000"/>
              </a:schemeClr>
            </a:solidFill>
          </a:ln>
          <a:effectLst>
            <a:outerShdw blurRad="50800" dist="38100" dir="2700000" algn="tl" rotWithShape="0">
              <a:prstClr val="black">
                <a:alpha val="40000"/>
              </a:prstClr>
            </a:outerShdw>
          </a:effectLst>
        </p:spPr>
        <p:txBody>
          <a:bodyPr lIns="72000" tIns="36000" rIns="180000" bIns="36000"/>
          <a:lstStyle>
            <a:lvl1pPr>
              <a:defRPr sz="1400"/>
            </a:lvl1pPr>
            <a:lvl2pPr>
              <a:defRPr sz="14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1DBD4783-D639-4363-8838-1550E93FE481}" type="datetime1">
              <a:rPr lang="nb-NO" smtClean="0"/>
              <a:t>03.04.2019</a:t>
            </a:fld>
            <a:endParaRPr lang="nb-NO"/>
          </a:p>
        </p:txBody>
      </p:sp>
      <p:sp>
        <p:nvSpPr>
          <p:cNvPr id="6" name="Plassholder for bunntekst 5"/>
          <p:cNvSpPr>
            <a:spLocks noGrp="1"/>
          </p:cNvSpPr>
          <p:nvPr>
            <p:ph type="ftr" sz="quarter" idx="11"/>
          </p:nvPr>
        </p:nvSpPr>
        <p:spPr/>
        <p:txBody>
          <a:bodyPr/>
          <a:lstStyle/>
          <a:p>
            <a:r>
              <a:rPr lang="nb-NO"/>
              <a:t>Bunntekst</a:t>
            </a:r>
          </a:p>
        </p:txBody>
      </p:sp>
      <p:sp>
        <p:nvSpPr>
          <p:cNvPr id="7" name="Plassholder for lysbildenummer 6"/>
          <p:cNvSpPr>
            <a:spLocks noGrp="1"/>
          </p:cNvSpPr>
          <p:nvPr>
            <p:ph type="sldNum" sz="quarter" idx="12"/>
          </p:nvPr>
        </p:nvSpPr>
        <p:spPr/>
        <p:txBody>
          <a:bodyPr/>
          <a:lstStyle/>
          <a:p>
            <a:fld id="{6D7D6155-37ED-4876-BFE4-C00C5B1DB3A6}" type="slidenum">
              <a:rPr lang="nb-NO" smtClean="0"/>
              <a:t>‹#›</a:t>
            </a:fld>
            <a:endParaRPr lang="nb-NO"/>
          </a:p>
        </p:txBody>
      </p:sp>
      <p:sp>
        <p:nvSpPr>
          <p:cNvPr id="21" name="Plassholder for innhold 3"/>
          <p:cNvSpPr>
            <a:spLocks noGrp="1"/>
          </p:cNvSpPr>
          <p:nvPr>
            <p:ph sz="quarter" idx="17"/>
          </p:nvPr>
        </p:nvSpPr>
        <p:spPr>
          <a:xfrm>
            <a:off x="719138" y="1198988"/>
            <a:ext cx="2773362" cy="3317450"/>
          </a:xfrm>
          <a:prstGeom prst="homePlate">
            <a:avLst>
              <a:gd name="adj" fmla="val 10382"/>
            </a:avLst>
          </a:prstGeom>
          <a:solidFill>
            <a:schemeClr val="bg2">
              <a:lumMod val="20000"/>
              <a:lumOff val="80000"/>
            </a:schemeClr>
          </a:solidFill>
          <a:ln w="15875">
            <a:solidFill>
              <a:schemeClr val="tx1">
                <a:lumMod val="65000"/>
                <a:lumOff val="35000"/>
              </a:schemeClr>
            </a:solidFill>
          </a:ln>
          <a:effectLst>
            <a:outerShdw blurRad="50800" dist="38100" dir="2700000" algn="tl" rotWithShape="0">
              <a:prstClr val="black">
                <a:alpha val="40000"/>
              </a:prstClr>
            </a:outerShdw>
          </a:effectLst>
        </p:spPr>
        <p:txBody>
          <a:bodyPr lIns="72000" tIns="36000" rIns="180000" bIns="36000"/>
          <a:lstStyle>
            <a:lvl1pPr>
              <a:defRPr sz="1400"/>
            </a:lvl1pPr>
            <a:lvl2pPr>
              <a:defRPr sz="14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727759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KA 11">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3BC6925A-9EB3-4FEB-B43B-8C68E2B41140}" type="datetime1">
              <a:rPr lang="nb-NO" smtClean="0"/>
              <a:t>03.04.2019</a:t>
            </a:fld>
            <a:endParaRPr lang="nb-NO"/>
          </a:p>
        </p:txBody>
      </p:sp>
      <p:sp>
        <p:nvSpPr>
          <p:cNvPr id="6" name="Plassholder for bunntekst 5"/>
          <p:cNvSpPr>
            <a:spLocks noGrp="1"/>
          </p:cNvSpPr>
          <p:nvPr>
            <p:ph type="ftr" sz="quarter" idx="11"/>
          </p:nvPr>
        </p:nvSpPr>
        <p:spPr/>
        <p:txBody>
          <a:bodyPr/>
          <a:lstStyle/>
          <a:p>
            <a:r>
              <a:rPr lang="nb-NO"/>
              <a:t>Bunntekst</a:t>
            </a:r>
          </a:p>
        </p:txBody>
      </p:sp>
      <p:sp>
        <p:nvSpPr>
          <p:cNvPr id="7" name="Plassholder for lysbildenummer 6"/>
          <p:cNvSpPr>
            <a:spLocks noGrp="1"/>
          </p:cNvSpPr>
          <p:nvPr>
            <p:ph type="sldNum" sz="quarter" idx="12"/>
          </p:nvPr>
        </p:nvSpPr>
        <p:spPr/>
        <p:txBody>
          <a:bodyPr/>
          <a:lstStyle/>
          <a:p>
            <a:fld id="{6D7D6155-37ED-4876-BFE4-C00C5B1DB3A6}" type="slidenum">
              <a:rPr lang="nb-NO" smtClean="0"/>
              <a:t>‹#›</a:t>
            </a:fld>
            <a:endParaRPr lang="nb-NO"/>
          </a:p>
        </p:txBody>
      </p:sp>
      <p:sp>
        <p:nvSpPr>
          <p:cNvPr id="22" name="Plassholder for tekst 21"/>
          <p:cNvSpPr>
            <a:spLocks noGrp="1"/>
          </p:cNvSpPr>
          <p:nvPr userDrawn="1">
            <p:ph type="body" sz="quarter" idx="13" hasCustomPrompt="1"/>
          </p:nvPr>
        </p:nvSpPr>
        <p:spPr>
          <a:xfrm>
            <a:off x="720543" y="1131590"/>
            <a:ext cx="8062913" cy="395288"/>
          </a:xfrm>
        </p:spPr>
        <p:txBody>
          <a:bodyPr/>
          <a:lstStyle>
            <a:lvl1pPr marL="0" indent="0">
              <a:buNone/>
              <a:defRPr lang="nb-NO" sz="1600" kern="1200" dirty="0" smtClean="0">
                <a:solidFill>
                  <a:srgbClr val="939598"/>
                </a:solidFill>
                <a:latin typeface="+mn-lt"/>
                <a:ea typeface="+mn-ea"/>
                <a:cs typeface="+mn-cs"/>
              </a:defRPr>
            </a:lvl1pPr>
          </a:lstStyle>
          <a:p>
            <a:pPr lvl="0"/>
            <a:r>
              <a:rPr lang="nb-NO" dirty="0"/>
              <a:t>Undertittel</a:t>
            </a:r>
          </a:p>
        </p:txBody>
      </p:sp>
      <p:sp>
        <p:nvSpPr>
          <p:cNvPr id="24" name="Plassholder for tekst 23"/>
          <p:cNvSpPr>
            <a:spLocks noGrp="1"/>
          </p:cNvSpPr>
          <p:nvPr userDrawn="1">
            <p:ph type="body" sz="quarter" idx="14"/>
          </p:nvPr>
        </p:nvSpPr>
        <p:spPr>
          <a:xfrm>
            <a:off x="720725" y="3461323"/>
            <a:ext cx="3923283" cy="1054644"/>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26" name="Plassholder for tekst 23"/>
          <p:cNvSpPr>
            <a:spLocks noGrp="1"/>
          </p:cNvSpPr>
          <p:nvPr userDrawn="1">
            <p:ph type="body" sz="quarter" idx="15"/>
          </p:nvPr>
        </p:nvSpPr>
        <p:spPr>
          <a:xfrm>
            <a:off x="4860173" y="3461323"/>
            <a:ext cx="3923283" cy="1054644"/>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23" name="Plassholder for tekst 3"/>
          <p:cNvSpPr>
            <a:spLocks noGrp="1"/>
          </p:cNvSpPr>
          <p:nvPr userDrawn="1">
            <p:ph type="body" sz="quarter" idx="16"/>
          </p:nvPr>
        </p:nvSpPr>
        <p:spPr>
          <a:xfrm>
            <a:off x="842770" y="1774020"/>
            <a:ext cx="1697822" cy="1436702"/>
          </a:xfrm>
          <a:prstGeom prst="chevron">
            <a:avLst>
              <a:gd name="adj" fmla="val 19424"/>
            </a:avLst>
          </a:prstGeom>
          <a:solidFill>
            <a:srgbClr val="49A942">
              <a:alpha val="90000"/>
            </a:srgbClr>
          </a:solidFill>
          <a:ln w="15875">
            <a:noFill/>
          </a:ln>
          <a:effectLst/>
        </p:spPr>
        <p:txBody>
          <a:bodyPr anchor="ctr"/>
          <a:lstStyle>
            <a:lvl1pPr marL="72000" indent="0" algn="ctr">
              <a:lnSpc>
                <a:spcPct val="100000"/>
              </a:lnSpc>
              <a:spcBef>
                <a:spcPts val="1200"/>
              </a:spcBef>
              <a:buFont typeface="Arial" panose="020B0604020202020204" pitchFamily="34" charset="0"/>
              <a:buNone/>
              <a:defRPr sz="1400">
                <a:solidFill>
                  <a:schemeClr val="bg1"/>
                </a:solidFill>
              </a:defRPr>
            </a:lvl1pPr>
            <a:lvl2pPr marL="216000" indent="0" algn="ctr">
              <a:buNone/>
              <a:defRPr sz="1400"/>
            </a:lvl2pPr>
            <a:lvl3pPr marL="360000" indent="0" algn="ctr">
              <a:buNone/>
              <a:defRPr/>
            </a:lvl3pPr>
            <a:lvl4pPr marL="504000" indent="0" algn="ctr">
              <a:buNone/>
              <a:defRPr/>
            </a:lvl4pPr>
            <a:lvl5pPr marL="686200" indent="0" algn="ctr">
              <a:buNone/>
              <a:defRPr/>
            </a:lvl5pPr>
          </a:lstStyle>
          <a:p>
            <a:pPr lvl="0"/>
            <a:r>
              <a:rPr lang="nb-NO"/>
              <a:t>Rediger tekststiler i malen</a:t>
            </a:r>
          </a:p>
        </p:txBody>
      </p:sp>
      <p:sp>
        <p:nvSpPr>
          <p:cNvPr id="27" name="Plassholder for tekst 3"/>
          <p:cNvSpPr>
            <a:spLocks noGrp="1"/>
          </p:cNvSpPr>
          <p:nvPr userDrawn="1">
            <p:ph type="body" sz="quarter" idx="17"/>
          </p:nvPr>
        </p:nvSpPr>
        <p:spPr>
          <a:xfrm>
            <a:off x="2322402" y="1777479"/>
            <a:ext cx="1697822" cy="1436702"/>
          </a:xfrm>
          <a:prstGeom prst="chevron">
            <a:avLst>
              <a:gd name="adj" fmla="val 19424"/>
            </a:avLst>
          </a:prstGeom>
          <a:solidFill>
            <a:srgbClr val="939598"/>
          </a:solidFill>
          <a:ln w="15875">
            <a:noFill/>
          </a:ln>
          <a:effectLst/>
        </p:spPr>
        <p:txBody>
          <a:bodyPr anchor="ctr"/>
          <a:lstStyle>
            <a:lvl1pPr marL="72000" indent="0" algn="ctr">
              <a:lnSpc>
                <a:spcPct val="100000"/>
              </a:lnSpc>
              <a:spcBef>
                <a:spcPts val="1200"/>
              </a:spcBef>
              <a:buFont typeface="Arial" panose="020B0604020202020204" pitchFamily="34" charset="0"/>
              <a:buNone/>
              <a:defRPr sz="1400">
                <a:solidFill>
                  <a:schemeClr val="bg1"/>
                </a:solidFill>
              </a:defRPr>
            </a:lvl1pPr>
            <a:lvl2pPr marL="216000" indent="0" algn="ctr">
              <a:buNone/>
              <a:defRPr sz="1400"/>
            </a:lvl2pPr>
            <a:lvl3pPr marL="360000" indent="0" algn="ctr">
              <a:buNone/>
              <a:defRPr/>
            </a:lvl3pPr>
            <a:lvl4pPr marL="504000" indent="0" algn="ctr">
              <a:buNone/>
              <a:defRPr/>
            </a:lvl4pPr>
            <a:lvl5pPr marL="686200" indent="0" algn="ctr">
              <a:buNone/>
              <a:defRPr/>
            </a:lvl5pPr>
          </a:lstStyle>
          <a:p>
            <a:pPr lvl="0"/>
            <a:r>
              <a:rPr lang="nb-NO"/>
              <a:t>Rediger tekststiler i malen</a:t>
            </a:r>
          </a:p>
        </p:txBody>
      </p:sp>
      <p:sp>
        <p:nvSpPr>
          <p:cNvPr id="30" name="Plassholder for tekst 3"/>
          <p:cNvSpPr>
            <a:spLocks noGrp="1"/>
          </p:cNvSpPr>
          <p:nvPr>
            <p:ph type="body" sz="quarter" idx="18"/>
          </p:nvPr>
        </p:nvSpPr>
        <p:spPr>
          <a:xfrm>
            <a:off x="5271467" y="1774020"/>
            <a:ext cx="1697822" cy="1436702"/>
          </a:xfrm>
          <a:prstGeom prst="chevron">
            <a:avLst>
              <a:gd name="adj" fmla="val 19424"/>
            </a:avLst>
          </a:prstGeom>
          <a:solidFill>
            <a:srgbClr val="939598"/>
          </a:solidFill>
          <a:ln w="15875">
            <a:noFill/>
          </a:ln>
          <a:effectLst/>
        </p:spPr>
        <p:txBody>
          <a:bodyPr anchor="ctr"/>
          <a:lstStyle>
            <a:lvl1pPr marL="72000" indent="0" algn="ctr">
              <a:lnSpc>
                <a:spcPct val="100000"/>
              </a:lnSpc>
              <a:spcBef>
                <a:spcPts val="1200"/>
              </a:spcBef>
              <a:buFont typeface="Arial" panose="020B0604020202020204" pitchFamily="34" charset="0"/>
              <a:buNone/>
              <a:defRPr sz="1400">
                <a:solidFill>
                  <a:schemeClr val="bg1"/>
                </a:solidFill>
              </a:defRPr>
            </a:lvl1pPr>
            <a:lvl2pPr marL="216000" indent="0" algn="ctr">
              <a:buNone/>
              <a:defRPr sz="1400"/>
            </a:lvl2pPr>
            <a:lvl3pPr marL="360000" indent="0" algn="ctr">
              <a:buNone/>
              <a:defRPr/>
            </a:lvl3pPr>
            <a:lvl4pPr marL="504000" indent="0" algn="ctr">
              <a:buNone/>
              <a:defRPr/>
            </a:lvl4pPr>
            <a:lvl5pPr marL="686200" indent="0" algn="ctr">
              <a:buNone/>
              <a:defRPr/>
            </a:lvl5pPr>
          </a:lstStyle>
          <a:p>
            <a:pPr lvl="0"/>
            <a:r>
              <a:rPr lang="nb-NO"/>
              <a:t>Rediger tekststiler i malen</a:t>
            </a:r>
          </a:p>
        </p:txBody>
      </p:sp>
      <p:sp>
        <p:nvSpPr>
          <p:cNvPr id="33" name="Plassholder for tekst 3"/>
          <p:cNvSpPr>
            <a:spLocks noGrp="1"/>
          </p:cNvSpPr>
          <p:nvPr>
            <p:ph type="body" sz="quarter" idx="19"/>
          </p:nvPr>
        </p:nvSpPr>
        <p:spPr>
          <a:xfrm>
            <a:off x="3794660" y="1777936"/>
            <a:ext cx="1697822" cy="1436702"/>
          </a:xfrm>
          <a:prstGeom prst="chevron">
            <a:avLst>
              <a:gd name="adj" fmla="val 19424"/>
            </a:avLst>
          </a:prstGeom>
          <a:solidFill>
            <a:srgbClr val="49A942">
              <a:alpha val="90000"/>
            </a:srgbClr>
          </a:solidFill>
          <a:ln w="15875">
            <a:noFill/>
          </a:ln>
          <a:effectLst/>
        </p:spPr>
        <p:txBody>
          <a:bodyPr anchor="ctr"/>
          <a:lstStyle>
            <a:lvl1pPr marL="72000" indent="0" algn="ctr">
              <a:lnSpc>
                <a:spcPct val="100000"/>
              </a:lnSpc>
              <a:spcBef>
                <a:spcPts val="1200"/>
              </a:spcBef>
              <a:buFont typeface="Arial" panose="020B0604020202020204" pitchFamily="34" charset="0"/>
              <a:buNone/>
              <a:defRPr sz="1400">
                <a:solidFill>
                  <a:schemeClr val="bg1"/>
                </a:solidFill>
              </a:defRPr>
            </a:lvl1pPr>
            <a:lvl2pPr marL="216000" indent="0" algn="ctr">
              <a:buNone/>
              <a:defRPr sz="1400"/>
            </a:lvl2pPr>
            <a:lvl3pPr marL="360000" indent="0" algn="ctr">
              <a:buNone/>
              <a:defRPr/>
            </a:lvl3pPr>
            <a:lvl4pPr marL="504000" indent="0" algn="ctr">
              <a:buNone/>
              <a:defRPr/>
            </a:lvl4pPr>
            <a:lvl5pPr marL="686200" indent="0" algn="ctr">
              <a:buNone/>
              <a:defRPr/>
            </a:lvl5pPr>
          </a:lstStyle>
          <a:p>
            <a:pPr lvl="0"/>
            <a:r>
              <a:rPr lang="nb-NO"/>
              <a:t>Rediger tekststiler i malen</a:t>
            </a:r>
          </a:p>
        </p:txBody>
      </p:sp>
      <p:sp>
        <p:nvSpPr>
          <p:cNvPr id="35" name="Plassholder for tekst 3"/>
          <p:cNvSpPr>
            <a:spLocks noGrp="1"/>
          </p:cNvSpPr>
          <p:nvPr>
            <p:ph type="body" sz="quarter" idx="20"/>
          </p:nvPr>
        </p:nvSpPr>
        <p:spPr>
          <a:xfrm>
            <a:off x="6740900" y="1774020"/>
            <a:ext cx="1697822" cy="1436702"/>
          </a:xfrm>
          <a:prstGeom prst="chevron">
            <a:avLst>
              <a:gd name="adj" fmla="val 19424"/>
            </a:avLst>
          </a:prstGeom>
          <a:solidFill>
            <a:srgbClr val="49A942">
              <a:alpha val="90000"/>
            </a:srgbClr>
          </a:solidFill>
          <a:ln w="15875">
            <a:noFill/>
          </a:ln>
          <a:effectLst/>
        </p:spPr>
        <p:txBody>
          <a:bodyPr anchor="ctr"/>
          <a:lstStyle>
            <a:lvl1pPr marL="72000" indent="0" algn="ctr">
              <a:lnSpc>
                <a:spcPct val="100000"/>
              </a:lnSpc>
              <a:spcBef>
                <a:spcPts val="1200"/>
              </a:spcBef>
              <a:buFont typeface="Arial" panose="020B0604020202020204" pitchFamily="34" charset="0"/>
              <a:buNone/>
              <a:defRPr sz="1400">
                <a:solidFill>
                  <a:schemeClr val="bg1"/>
                </a:solidFill>
              </a:defRPr>
            </a:lvl1pPr>
            <a:lvl2pPr marL="216000" indent="0" algn="ctr">
              <a:buNone/>
              <a:defRPr sz="1400"/>
            </a:lvl2pPr>
            <a:lvl3pPr marL="360000" indent="0" algn="ctr">
              <a:buNone/>
              <a:defRPr/>
            </a:lvl3pPr>
            <a:lvl4pPr marL="504000" indent="0" algn="ctr">
              <a:buNone/>
              <a:defRPr/>
            </a:lvl4pPr>
            <a:lvl5pPr marL="686200" indent="0" algn="ctr">
              <a:buNone/>
              <a:defRPr/>
            </a:lvl5pPr>
          </a:lstStyle>
          <a:p>
            <a:pPr lvl="0"/>
            <a:r>
              <a:rPr lang="nb-NO"/>
              <a:t>Rediger tekststiler i malen</a:t>
            </a:r>
          </a:p>
        </p:txBody>
      </p:sp>
    </p:spTree>
    <p:extLst>
      <p:ext uri="{BB962C8B-B14F-4D97-AF65-F5344CB8AC3E}">
        <p14:creationId xmlns:p14="http://schemas.microsoft.com/office/powerpoint/2010/main" val="3234889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KA 3">
    <p:spTree>
      <p:nvGrpSpPr>
        <p:cNvPr id="1" name=""/>
        <p:cNvGrpSpPr/>
        <p:nvPr/>
      </p:nvGrpSpPr>
      <p:grpSpPr>
        <a:xfrm>
          <a:off x="0" y="0"/>
          <a:ext cx="0" cy="0"/>
          <a:chOff x="0" y="0"/>
          <a:chExt cx="0" cy="0"/>
        </a:xfrm>
      </p:grpSpPr>
      <p:sp>
        <p:nvSpPr>
          <p:cNvPr id="30" name="Plassholder for innhold 7"/>
          <p:cNvSpPr>
            <a:spLocks noGrp="1"/>
          </p:cNvSpPr>
          <p:nvPr>
            <p:ph sz="quarter" idx="18"/>
          </p:nvPr>
        </p:nvSpPr>
        <p:spPr>
          <a:xfrm>
            <a:off x="715963" y="1137246"/>
            <a:ext cx="4003102" cy="1650526"/>
          </a:xfrm>
          <a:solidFill>
            <a:schemeClr val="bg1"/>
          </a:solidFill>
          <a:ln w="15875">
            <a:solidFill>
              <a:schemeClr val="tx1">
                <a:lumMod val="65000"/>
                <a:lumOff val="35000"/>
              </a:schemeClr>
            </a:solidFill>
          </a:ln>
          <a:effectLst/>
        </p:spPr>
        <p:txBody>
          <a:bodyPr lIns="72000" tIns="36000" rIns="108000" bIns="36000"/>
          <a:lstStyle>
            <a:lvl1pPr>
              <a:defRPr sz="1400"/>
            </a:lvl1pPr>
            <a:lvl2pPr>
              <a:defRPr sz="14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31" name="Plassholder for innhold 7"/>
          <p:cNvSpPr>
            <a:spLocks noGrp="1"/>
          </p:cNvSpPr>
          <p:nvPr>
            <p:ph sz="quarter" idx="19"/>
          </p:nvPr>
        </p:nvSpPr>
        <p:spPr>
          <a:xfrm>
            <a:off x="4801173" y="1137246"/>
            <a:ext cx="4003102" cy="1650526"/>
          </a:xfrm>
          <a:solidFill>
            <a:schemeClr val="bg1"/>
          </a:solidFill>
          <a:ln w="15875">
            <a:solidFill>
              <a:schemeClr val="tx1">
                <a:lumMod val="65000"/>
                <a:lumOff val="35000"/>
              </a:schemeClr>
            </a:solidFill>
          </a:ln>
          <a:effectLst/>
        </p:spPr>
        <p:txBody>
          <a:bodyPr lIns="72000" tIns="36000" rIns="108000" bIns="36000"/>
          <a:lstStyle>
            <a:lvl1pPr>
              <a:defRPr sz="1400"/>
            </a:lvl1pPr>
            <a:lvl2pPr>
              <a:defRPr sz="14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33" name="Plassholder for innhold 7"/>
          <p:cNvSpPr>
            <a:spLocks noGrp="1"/>
          </p:cNvSpPr>
          <p:nvPr>
            <p:ph sz="quarter" idx="20"/>
          </p:nvPr>
        </p:nvSpPr>
        <p:spPr>
          <a:xfrm>
            <a:off x="715963" y="2865912"/>
            <a:ext cx="4003102" cy="1650526"/>
          </a:xfrm>
          <a:solidFill>
            <a:schemeClr val="bg1"/>
          </a:solidFill>
          <a:ln w="15875">
            <a:solidFill>
              <a:schemeClr val="tx1">
                <a:lumMod val="65000"/>
                <a:lumOff val="35000"/>
              </a:schemeClr>
            </a:solidFill>
          </a:ln>
          <a:effectLst/>
        </p:spPr>
        <p:txBody>
          <a:bodyPr lIns="72000" tIns="36000" rIns="108000" bIns="36000"/>
          <a:lstStyle>
            <a:lvl1pPr>
              <a:defRPr sz="1400"/>
            </a:lvl1pPr>
            <a:lvl2pPr>
              <a:defRPr sz="14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34" name="Plassholder for innhold 7"/>
          <p:cNvSpPr>
            <a:spLocks noGrp="1"/>
          </p:cNvSpPr>
          <p:nvPr>
            <p:ph sz="quarter" idx="21"/>
          </p:nvPr>
        </p:nvSpPr>
        <p:spPr>
          <a:xfrm>
            <a:off x="4801173" y="2865912"/>
            <a:ext cx="4003102" cy="1650526"/>
          </a:xfrm>
          <a:solidFill>
            <a:schemeClr val="bg1"/>
          </a:solidFill>
          <a:ln w="15875">
            <a:solidFill>
              <a:schemeClr val="tx1">
                <a:lumMod val="65000"/>
                <a:lumOff val="35000"/>
              </a:schemeClr>
            </a:solidFill>
          </a:ln>
          <a:effectLst/>
        </p:spPr>
        <p:txBody>
          <a:bodyPr lIns="72000" tIns="36000" rIns="108000" bIns="36000"/>
          <a:lstStyle>
            <a:lvl1pPr>
              <a:defRPr sz="1400"/>
            </a:lvl1pPr>
            <a:lvl2pPr>
              <a:defRPr sz="14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D610CE52-49F9-4389-8F27-381E68EA4D18}" type="datetime1">
              <a:rPr lang="nb-NO" smtClean="0"/>
              <a:t>03.04.2019</a:t>
            </a:fld>
            <a:endParaRPr lang="nb-NO"/>
          </a:p>
        </p:txBody>
      </p:sp>
      <p:sp>
        <p:nvSpPr>
          <p:cNvPr id="6" name="Plassholder for bunntekst 5"/>
          <p:cNvSpPr>
            <a:spLocks noGrp="1"/>
          </p:cNvSpPr>
          <p:nvPr>
            <p:ph type="ftr" sz="quarter" idx="11"/>
          </p:nvPr>
        </p:nvSpPr>
        <p:spPr/>
        <p:txBody>
          <a:bodyPr/>
          <a:lstStyle/>
          <a:p>
            <a:r>
              <a:rPr lang="nb-NO"/>
              <a:t>Bunntekst</a:t>
            </a:r>
          </a:p>
        </p:txBody>
      </p:sp>
      <p:sp>
        <p:nvSpPr>
          <p:cNvPr id="7" name="Plassholder for lysbildenummer 6"/>
          <p:cNvSpPr>
            <a:spLocks noGrp="1"/>
          </p:cNvSpPr>
          <p:nvPr>
            <p:ph type="sldNum" sz="quarter" idx="12"/>
          </p:nvPr>
        </p:nvSpPr>
        <p:spPr/>
        <p:txBody>
          <a:bodyPr/>
          <a:lstStyle/>
          <a:p>
            <a:fld id="{6D7D6155-37ED-4876-BFE4-C00C5B1DB3A6}" type="slidenum">
              <a:rPr lang="nb-NO" smtClean="0"/>
              <a:t>‹#›</a:t>
            </a:fld>
            <a:endParaRPr lang="nb-NO"/>
          </a:p>
        </p:txBody>
      </p:sp>
      <p:sp>
        <p:nvSpPr>
          <p:cNvPr id="27" name="Plassholder for tekst 11"/>
          <p:cNvSpPr>
            <a:spLocks noGrp="1"/>
          </p:cNvSpPr>
          <p:nvPr>
            <p:ph type="body" sz="quarter" idx="17"/>
          </p:nvPr>
        </p:nvSpPr>
        <p:spPr>
          <a:xfrm>
            <a:off x="3652838" y="2184400"/>
            <a:ext cx="2214562" cy="1250950"/>
          </a:xfrm>
          <a:solidFill>
            <a:schemeClr val="accent2">
              <a:lumMod val="20000"/>
              <a:lumOff val="80000"/>
            </a:schemeClr>
          </a:solidFill>
          <a:ln w="15875">
            <a:solidFill>
              <a:schemeClr val="tx1">
                <a:lumMod val="65000"/>
                <a:lumOff val="35000"/>
              </a:schemeClr>
            </a:solidFill>
          </a:ln>
          <a:effectLst>
            <a:outerShdw blurRad="50800" dist="38100" dir="2700000" algn="tl" rotWithShape="0">
              <a:prstClr val="black">
                <a:alpha val="40000"/>
              </a:prstClr>
            </a:outerShdw>
          </a:effectLst>
        </p:spPr>
        <p:txBody>
          <a:bodyPr anchor="ctr"/>
          <a:lstStyle>
            <a:lvl1pPr marL="0" indent="0" algn="ctr">
              <a:buNone/>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Tree>
    <p:extLst>
      <p:ext uri="{BB962C8B-B14F-4D97-AF65-F5344CB8AC3E}">
        <p14:creationId xmlns:p14="http://schemas.microsoft.com/office/powerpoint/2010/main" val="3935602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KA 4">
    <p:spTree>
      <p:nvGrpSpPr>
        <p:cNvPr id="1" name=""/>
        <p:cNvGrpSpPr/>
        <p:nvPr/>
      </p:nvGrpSpPr>
      <p:grpSpPr>
        <a:xfrm>
          <a:off x="0" y="0"/>
          <a:ext cx="0" cy="0"/>
          <a:chOff x="0" y="0"/>
          <a:chExt cx="0" cy="0"/>
        </a:xfrm>
      </p:grpSpPr>
      <p:sp>
        <p:nvSpPr>
          <p:cNvPr id="27" name="Plassholder for innhold 7"/>
          <p:cNvSpPr>
            <a:spLocks noGrp="1"/>
          </p:cNvSpPr>
          <p:nvPr>
            <p:ph sz="quarter" idx="17"/>
          </p:nvPr>
        </p:nvSpPr>
        <p:spPr>
          <a:xfrm>
            <a:off x="1008063" y="1203323"/>
            <a:ext cx="3276600" cy="1509713"/>
          </a:xfrm>
          <a:solidFill>
            <a:schemeClr val="accent2">
              <a:lumMod val="20000"/>
              <a:lumOff val="80000"/>
            </a:schemeClr>
          </a:solidFill>
          <a:ln w="15875">
            <a:solidFill>
              <a:schemeClr val="tx1">
                <a:lumMod val="65000"/>
                <a:lumOff val="35000"/>
              </a:schemeClr>
            </a:solidFill>
          </a:ln>
          <a:effectLst>
            <a:outerShdw blurRad="50800" dist="38100" dir="2700000" algn="tl" rotWithShape="0">
              <a:prstClr val="black">
                <a:alpha val="40000"/>
              </a:prstClr>
            </a:outerShdw>
          </a:effectLst>
        </p:spPr>
        <p:txBody>
          <a:bodyPr lIns="72000" tIns="36000" rIns="108000" bIns="36000"/>
          <a:lstStyle>
            <a:lvl1pPr>
              <a:defRPr sz="1400"/>
            </a:lvl1pPr>
            <a:lvl2pPr>
              <a:defRPr sz="14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8" name="Plassholder for innhold 7"/>
          <p:cNvSpPr>
            <a:spLocks noGrp="1"/>
          </p:cNvSpPr>
          <p:nvPr>
            <p:ph sz="quarter" idx="18"/>
          </p:nvPr>
        </p:nvSpPr>
        <p:spPr>
          <a:xfrm>
            <a:off x="4972471" y="3000801"/>
            <a:ext cx="3276600" cy="1509713"/>
          </a:xfrm>
          <a:solidFill>
            <a:schemeClr val="accent2">
              <a:lumMod val="20000"/>
              <a:lumOff val="80000"/>
            </a:schemeClr>
          </a:solidFill>
          <a:ln w="15875">
            <a:solidFill>
              <a:schemeClr val="tx1">
                <a:lumMod val="65000"/>
                <a:lumOff val="35000"/>
              </a:schemeClr>
            </a:solidFill>
          </a:ln>
          <a:effectLst>
            <a:outerShdw blurRad="50800" dist="38100" dir="2700000" algn="tl" rotWithShape="0">
              <a:prstClr val="black">
                <a:alpha val="40000"/>
              </a:prstClr>
            </a:outerShdw>
          </a:effectLst>
        </p:spPr>
        <p:txBody>
          <a:bodyPr lIns="72000" tIns="36000" rIns="108000" bIns="36000"/>
          <a:lstStyle>
            <a:lvl1pPr>
              <a:defRPr sz="1400"/>
            </a:lvl1pPr>
            <a:lvl2pPr>
              <a:defRPr sz="14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9" name="Plassholder for innhold 7"/>
          <p:cNvSpPr>
            <a:spLocks noGrp="1"/>
          </p:cNvSpPr>
          <p:nvPr>
            <p:ph sz="quarter" idx="19"/>
          </p:nvPr>
        </p:nvSpPr>
        <p:spPr>
          <a:xfrm>
            <a:off x="4972471" y="1203323"/>
            <a:ext cx="3276600" cy="1509713"/>
          </a:xfrm>
          <a:solidFill>
            <a:srgbClr val="E9EAEA"/>
          </a:solidFill>
          <a:ln w="15875">
            <a:solidFill>
              <a:schemeClr val="tx1">
                <a:lumMod val="65000"/>
                <a:lumOff val="35000"/>
              </a:schemeClr>
            </a:solidFill>
          </a:ln>
          <a:effectLst>
            <a:outerShdw blurRad="50800" dist="38100" dir="2700000" algn="tl" rotWithShape="0">
              <a:prstClr val="black">
                <a:alpha val="40000"/>
              </a:prstClr>
            </a:outerShdw>
          </a:effectLst>
        </p:spPr>
        <p:txBody>
          <a:bodyPr lIns="72000" tIns="36000" rIns="108000" bIns="36000"/>
          <a:lstStyle>
            <a:lvl1pPr>
              <a:defRPr sz="1400"/>
            </a:lvl1pPr>
            <a:lvl2pPr>
              <a:defRPr sz="14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A04C5C18-8988-4F33-826C-8FA4A08036BE}" type="datetime1">
              <a:rPr lang="nb-NO" smtClean="0"/>
              <a:t>03.04.2019</a:t>
            </a:fld>
            <a:endParaRPr lang="nb-NO"/>
          </a:p>
        </p:txBody>
      </p:sp>
      <p:sp>
        <p:nvSpPr>
          <p:cNvPr id="6" name="Plassholder for bunntekst 5"/>
          <p:cNvSpPr>
            <a:spLocks noGrp="1"/>
          </p:cNvSpPr>
          <p:nvPr>
            <p:ph type="ftr" sz="quarter" idx="11"/>
          </p:nvPr>
        </p:nvSpPr>
        <p:spPr/>
        <p:txBody>
          <a:bodyPr/>
          <a:lstStyle/>
          <a:p>
            <a:r>
              <a:rPr lang="nb-NO"/>
              <a:t>Bunntekst</a:t>
            </a:r>
          </a:p>
        </p:txBody>
      </p:sp>
      <p:sp>
        <p:nvSpPr>
          <p:cNvPr id="7" name="Plassholder for lysbildenummer 6"/>
          <p:cNvSpPr>
            <a:spLocks noGrp="1"/>
          </p:cNvSpPr>
          <p:nvPr>
            <p:ph type="sldNum" sz="quarter" idx="12"/>
          </p:nvPr>
        </p:nvSpPr>
        <p:spPr/>
        <p:txBody>
          <a:bodyPr/>
          <a:lstStyle/>
          <a:p>
            <a:fld id="{6D7D6155-37ED-4876-BFE4-C00C5B1DB3A6}" type="slidenum">
              <a:rPr lang="nb-NO" smtClean="0"/>
              <a:t>‹#›</a:t>
            </a:fld>
            <a:endParaRPr lang="nb-NO"/>
          </a:p>
        </p:txBody>
      </p:sp>
      <p:sp>
        <p:nvSpPr>
          <p:cNvPr id="4" name="Pil høyre 3"/>
          <p:cNvSpPr/>
          <p:nvPr userDrawn="1"/>
        </p:nvSpPr>
        <p:spPr>
          <a:xfrm>
            <a:off x="4415190" y="1635646"/>
            <a:ext cx="432048" cy="648072"/>
          </a:xfrm>
          <a:prstGeom prst="rightArrow">
            <a:avLst/>
          </a:prstGeom>
          <a:solidFill>
            <a:schemeClr val="bg2">
              <a:lumMod val="40000"/>
              <a:lumOff val="60000"/>
            </a:schemeClr>
          </a:solid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il høyre 16"/>
          <p:cNvSpPr/>
          <p:nvPr userDrawn="1"/>
        </p:nvSpPr>
        <p:spPr>
          <a:xfrm rot="10800000">
            <a:off x="4415190" y="3431376"/>
            <a:ext cx="432048" cy="648072"/>
          </a:xfrm>
          <a:prstGeom prst="rightArrow">
            <a:avLst/>
          </a:prstGeom>
          <a:solidFill>
            <a:schemeClr val="bg2">
              <a:lumMod val="40000"/>
              <a:lumOff val="60000"/>
            </a:schemeClr>
          </a:solid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Pil høyre 17"/>
          <p:cNvSpPr/>
          <p:nvPr userDrawn="1"/>
        </p:nvSpPr>
        <p:spPr>
          <a:xfrm rot="5400000">
            <a:off x="6381564" y="2517792"/>
            <a:ext cx="432048" cy="648072"/>
          </a:xfrm>
          <a:prstGeom prst="rightArrow">
            <a:avLst/>
          </a:prstGeom>
          <a:solidFill>
            <a:schemeClr val="bg2">
              <a:lumMod val="40000"/>
              <a:lumOff val="60000"/>
            </a:schemeClr>
          </a:solid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Plassholder for innhold 7"/>
          <p:cNvSpPr>
            <a:spLocks noGrp="1"/>
          </p:cNvSpPr>
          <p:nvPr>
            <p:ph sz="quarter" idx="20"/>
          </p:nvPr>
        </p:nvSpPr>
        <p:spPr>
          <a:xfrm>
            <a:off x="1008063" y="3000801"/>
            <a:ext cx="3276600" cy="1509713"/>
          </a:xfrm>
          <a:solidFill>
            <a:srgbClr val="8BBB87"/>
          </a:solidFill>
          <a:ln w="15875">
            <a:solidFill>
              <a:schemeClr val="tx1">
                <a:lumMod val="65000"/>
                <a:lumOff val="35000"/>
              </a:schemeClr>
            </a:solidFill>
          </a:ln>
          <a:effectLst>
            <a:outerShdw blurRad="50800" dist="38100" dir="2700000" algn="tl" rotWithShape="0">
              <a:prstClr val="black">
                <a:alpha val="40000"/>
              </a:prstClr>
            </a:outerShdw>
          </a:effectLst>
        </p:spPr>
        <p:txBody>
          <a:bodyPr lIns="72000" tIns="36000" rIns="108000" bIns="36000"/>
          <a:lstStyle>
            <a:lvl1pPr>
              <a:defRPr sz="1400"/>
            </a:lvl1pPr>
            <a:lvl2pPr>
              <a:defRPr sz="14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610279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MKA 4">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2" name="Plassholder for innhold 7"/>
          <p:cNvSpPr>
            <a:spLocks noGrp="1"/>
          </p:cNvSpPr>
          <p:nvPr>
            <p:ph sz="quarter" idx="18"/>
          </p:nvPr>
        </p:nvSpPr>
        <p:spPr>
          <a:xfrm>
            <a:off x="4972471" y="3000801"/>
            <a:ext cx="3276600" cy="1509713"/>
          </a:xfrm>
          <a:solidFill>
            <a:schemeClr val="bg1"/>
          </a:solidFill>
          <a:ln w="15875">
            <a:solidFill>
              <a:schemeClr val="tx1">
                <a:lumMod val="65000"/>
                <a:lumOff val="35000"/>
              </a:schemeClr>
            </a:solidFill>
          </a:ln>
          <a:effectLst>
            <a:outerShdw blurRad="50800" dist="38100" dir="2700000" algn="tl" rotWithShape="0">
              <a:prstClr val="black">
                <a:alpha val="40000"/>
              </a:prstClr>
            </a:outerShdw>
          </a:effectLst>
        </p:spPr>
        <p:txBody>
          <a:bodyPr lIns="72000" tIns="36000" rIns="108000" bIns="36000"/>
          <a:lstStyle>
            <a:lvl1pPr>
              <a:defRPr sz="1400"/>
            </a:lvl1pPr>
            <a:lvl2pPr>
              <a:defRPr sz="14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5" name="Plassholder for innhold 7"/>
          <p:cNvSpPr>
            <a:spLocks noGrp="1"/>
          </p:cNvSpPr>
          <p:nvPr>
            <p:ph sz="quarter" idx="19"/>
          </p:nvPr>
        </p:nvSpPr>
        <p:spPr>
          <a:xfrm>
            <a:off x="4972471" y="1203323"/>
            <a:ext cx="3276600" cy="1509713"/>
          </a:xfrm>
          <a:solidFill>
            <a:srgbClr val="E9EAEA"/>
          </a:solidFill>
          <a:ln w="15875">
            <a:solidFill>
              <a:schemeClr val="tx1">
                <a:lumMod val="65000"/>
                <a:lumOff val="35000"/>
              </a:schemeClr>
            </a:solidFill>
          </a:ln>
          <a:effectLst>
            <a:outerShdw blurRad="50800" dist="38100" dir="2700000" algn="tl" rotWithShape="0">
              <a:prstClr val="black">
                <a:alpha val="40000"/>
              </a:prstClr>
            </a:outerShdw>
          </a:effectLst>
        </p:spPr>
        <p:txBody>
          <a:bodyPr lIns="72000" tIns="36000" rIns="108000" bIns="36000"/>
          <a:lstStyle>
            <a:lvl1pPr>
              <a:defRPr sz="1400"/>
            </a:lvl1pPr>
            <a:lvl2pPr>
              <a:defRPr sz="14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10418D16-5389-444E-854D-73F9F8C7458E}" type="datetime1">
              <a:rPr lang="nb-NO" smtClean="0"/>
              <a:t>03.04.2019</a:t>
            </a:fld>
            <a:endParaRPr lang="nb-NO"/>
          </a:p>
        </p:txBody>
      </p:sp>
      <p:sp>
        <p:nvSpPr>
          <p:cNvPr id="6" name="Plassholder for bunntekst 5"/>
          <p:cNvSpPr>
            <a:spLocks noGrp="1"/>
          </p:cNvSpPr>
          <p:nvPr>
            <p:ph type="ftr" sz="quarter" idx="11"/>
          </p:nvPr>
        </p:nvSpPr>
        <p:spPr/>
        <p:txBody>
          <a:bodyPr/>
          <a:lstStyle/>
          <a:p>
            <a:r>
              <a:rPr lang="nb-NO"/>
              <a:t>Bunntekst</a:t>
            </a:r>
          </a:p>
        </p:txBody>
      </p:sp>
      <p:sp>
        <p:nvSpPr>
          <p:cNvPr id="7" name="Plassholder for lysbildenummer 6"/>
          <p:cNvSpPr>
            <a:spLocks noGrp="1"/>
          </p:cNvSpPr>
          <p:nvPr>
            <p:ph type="sldNum" sz="quarter" idx="12"/>
          </p:nvPr>
        </p:nvSpPr>
        <p:spPr/>
        <p:txBody>
          <a:bodyPr/>
          <a:lstStyle/>
          <a:p>
            <a:fld id="{6D7D6155-37ED-4876-BFE4-C00C5B1DB3A6}" type="slidenum">
              <a:rPr lang="nb-NO" smtClean="0"/>
              <a:t>‹#›</a:t>
            </a:fld>
            <a:endParaRPr lang="nb-NO"/>
          </a:p>
        </p:txBody>
      </p:sp>
      <p:sp>
        <p:nvSpPr>
          <p:cNvPr id="54" name="Pil høyre 53"/>
          <p:cNvSpPr/>
          <p:nvPr userDrawn="1"/>
        </p:nvSpPr>
        <p:spPr>
          <a:xfrm>
            <a:off x="4415190" y="1635646"/>
            <a:ext cx="432048" cy="648072"/>
          </a:xfrm>
          <a:prstGeom prst="rightArrow">
            <a:avLst/>
          </a:prstGeom>
          <a:solidFill>
            <a:schemeClr val="bg2">
              <a:lumMod val="40000"/>
              <a:lumOff val="60000"/>
            </a:schemeClr>
          </a:solid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5" name="Pil høyre 54"/>
          <p:cNvSpPr/>
          <p:nvPr userDrawn="1"/>
        </p:nvSpPr>
        <p:spPr>
          <a:xfrm rot="10800000">
            <a:off x="4415190" y="3431376"/>
            <a:ext cx="432048" cy="648072"/>
          </a:xfrm>
          <a:prstGeom prst="rightArrow">
            <a:avLst/>
          </a:prstGeom>
          <a:solidFill>
            <a:schemeClr val="bg2">
              <a:lumMod val="40000"/>
              <a:lumOff val="60000"/>
            </a:schemeClr>
          </a:solid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6" name="Pil høyre 55"/>
          <p:cNvSpPr/>
          <p:nvPr userDrawn="1"/>
        </p:nvSpPr>
        <p:spPr>
          <a:xfrm rot="5400000">
            <a:off x="6381564" y="2517792"/>
            <a:ext cx="432048" cy="648072"/>
          </a:xfrm>
          <a:prstGeom prst="rightArrow">
            <a:avLst/>
          </a:prstGeom>
          <a:solidFill>
            <a:schemeClr val="bg2">
              <a:lumMod val="40000"/>
              <a:lumOff val="60000"/>
            </a:schemeClr>
          </a:solid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9" name="Plassholder for innhold 7"/>
          <p:cNvSpPr>
            <a:spLocks noGrp="1"/>
          </p:cNvSpPr>
          <p:nvPr>
            <p:ph sz="quarter" idx="17"/>
          </p:nvPr>
        </p:nvSpPr>
        <p:spPr>
          <a:xfrm>
            <a:off x="1008063" y="1203323"/>
            <a:ext cx="3276600" cy="1509713"/>
          </a:xfrm>
          <a:solidFill>
            <a:schemeClr val="bg1"/>
          </a:solidFill>
          <a:ln w="15875">
            <a:solidFill>
              <a:schemeClr val="tx1">
                <a:lumMod val="65000"/>
                <a:lumOff val="35000"/>
              </a:schemeClr>
            </a:solidFill>
          </a:ln>
          <a:effectLst>
            <a:outerShdw blurRad="50800" dist="38100" dir="2700000" algn="tl" rotWithShape="0">
              <a:prstClr val="black">
                <a:alpha val="40000"/>
              </a:prstClr>
            </a:outerShdw>
          </a:effectLst>
        </p:spPr>
        <p:txBody>
          <a:bodyPr lIns="72000" tIns="36000" rIns="108000" bIns="36000"/>
          <a:lstStyle>
            <a:lvl1pPr>
              <a:defRPr sz="1400"/>
            </a:lvl1pPr>
            <a:lvl2pPr>
              <a:defRPr sz="14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7" name="Plassholder for innhold 7"/>
          <p:cNvSpPr>
            <a:spLocks noGrp="1"/>
          </p:cNvSpPr>
          <p:nvPr>
            <p:ph sz="quarter" idx="20"/>
          </p:nvPr>
        </p:nvSpPr>
        <p:spPr>
          <a:xfrm>
            <a:off x="1008063" y="3000801"/>
            <a:ext cx="3276600" cy="1509713"/>
          </a:xfrm>
          <a:solidFill>
            <a:srgbClr val="E9EAEA"/>
          </a:solidFill>
          <a:ln w="15875">
            <a:solidFill>
              <a:schemeClr val="tx1">
                <a:lumMod val="65000"/>
                <a:lumOff val="35000"/>
              </a:schemeClr>
            </a:solidFill>
          </a:ln>
          <a:effectLst>
            <a:outerShdw blurRad="50800" dist="38100" dir="2700000" algn="tl" rotWithShape="0">
              <a:prstClr val="black">
                <a:alpha val="40000"/>
              </a:prstClr>
            </a:outerShdw>
          </a:effectLst>
        </p:spPr>
        <p:txBody>
          <a:bodyPr lIns="72000" tIns="36000" rIns="108000" bIns="36000"/>
          <a:lstStyle>
            <a:lvl1pPr>
              <a:defRPr sz="1400"/>
            </a:lvl1pPr>
            <a:lvl2pPr>
              <a:defRPr sz="14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454137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KA 5">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D5521096-D0E1-41B8-AC56-B703FD2138EA}" type="datetime1">
              <a:rPr lang="nb-NO" smtClean="0"/>
              <a:t>03.04.2019</a:t>
            </a:fld>
            <a:endParaRPr lang="nb-NO"/>
          </a:p>
        </p:txBody>
      </p:sp>
      <p:sp>
        <p:nvSpPr>
          <p:cNvPr id="6" name="Plassholder for bunntekst 5"/>
          <p:cNvSpPr>
            <a:spLocks noGrp="1"/>
          </p:cNvSpPr>
          <p:nvPr>
            <p:ph type="ftr" sz="quarter" idx="11"/>
          </p:nvPr>
        </p:nvSpPr>
        <p:spPr/>
        <p:txBody>
          <a:bodyPr/>
          <a:lstStyle/>
          <a:p>
            <a:r>
              <a:rPr lang="nb-NO"/>
              <a:t>Bunntekst</a:t>
            </a:r>
          </a:p>
        </p:txBody>
      </p:sp>
      <p:sp>
        <p:nvSpPr>
          <p:cNvPr id="7" name="Plassholder for lysbildenummer 6"/>
          <p:cNvSpPr>
            <a:spLocks noGrp="1"/>
          </p:cNvSpPr>
          <p:nvPr>
            <p:ph type="sldNum" sz="quarter" idx="12"/>
          </p:nvPr>
        </p:nvSpPr>
        <p:spPr/>
        <p:txBody>
          <a:bodyPr/>
          <a:lstStyle/>
          <a:p>
            <a:fld id="{6D7D6155-37ED-4876-BFE4-C00C5B1DB3A6}" type="slidenum">
              <a:rPr lang="nb-NO" smtClean="0"/>
              <a:t>‹#›</a:t>
            </a:fld>
            <a:endParaRPr lang="nb-NO"/>
          </a:p>
        </p:txBody>
      </p:sp>
      <p:sp>
        <p:nvSpPr>
          <p:cNvPr id="34" name="Plassholder for innhold 7"/>
          <p:cNvSpPr>
            <a:spLocks noGrp="1"/>
          </p:cNvSpPr>
          <p:nvPr>
            <p:ph sz="quarter" idx="18"/>
          </p:nvPr>
        </p:nvSpPr>
        <p:spPr>
          <a:xfrm>
            <a:off x="3505708" y="1497011"/>
            <a:ext cx="2482850" cy="2797175"/>
          </a:xfrm>
          <a:solidFill>
            <a:schemeClr val="accent2">
              <a:lumMod val="20000"/>
              <a:lumOff val="80000"/>
            </a:schemeClr>
          </a:solidFill>
          <a:ln w="15875">
            <a:solidFill>
              <a:schemeClr val="tx1">
                <a:lumMod val="65000"/>
                <a:lumOff val="35000"/>
              </a:schemeClr>
            </a:solidFill>
          </a:ln>
          <a:effectLst>
            <a:outerShdw blurRad="50800" dist="38100" dir="2700000" algn="tl" rotWithShape="0">
              <a:prstClr val="black">
                <a:alpha val="40000"/>
              </a:prstClr>
            </a:outerShdw>
          </a:effectLst>
        </p:spPr>
        <p:txBody>
          <a:bodyPr lIns="72000" tIns="36000" rIns="108000" bIns="36000"/>
          <a:lstStyle>
            <a:lvl1pPr>
              <a:defRPr sz="1400"/>
            </a:lvl1pPr>
            <a:lvl2pPr>
              <a:defRPr sz="14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35" name="Plassholder for innhold 7"/>
          <p:cNvSpPr>
            <a:spLocks noGrp="1"/>
          </p:cNvSpPr>
          <p:nvPr>
            <p:ph sz="quarter" idx="17"/>
          </p:nvPr>
        </p:nvSpPr>
        <p:spPr>
          <a:xfrm>
            <a:off x="6327159" y="1497011"/>
            <a:ext cx="2482850" cy="2797175"/>
          </a:xfrm>
          <a:solidFill>
            <a:srgbClr val="E9EAEA"/>
          </a:solidFill>
          <a:ln w="15875">
            <a:solidFill>
              <a:schemeClr val="tx1">
                <a:lumMod val="65000"/>
                <a:lumOff val="35000"/>
              </a:schemeClr>
            </a:solidFill>
          </a:ln>
          <a:effectLst>
            <a:outerShdw blurRad="50800" dist="38100" dir="2700000" algn="tl" rotWithShape="0">
              <a:prstClr val="black">
                <a:alpha val="40000"/>
              </a:prstClr>
            </a:outerShdw>
          </a:effectLst>
        </p:spPr>
        <p:txBody>
          <a:bodyPr lIns="72000" tIns="36000" rIns="108000" bIns="36000"/>
          <a:lstStyle>
            <a:lvl1pPr>
              <a:defRPr sz="1400"/>
            </a:lvl1pPr>
            <a:lvl2pPr>
              <a:defRPr sz="14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36" name="Plassholder for innhold 7"/>
          <p:cNvSpPr>
            <a:spLocks noGrp="1"/>
          </p:cNvSpPr>
          <p:nvPr>
            <p:ph sz="quarter" idx="16"/>
          </p:nvPr>
        </p:nvSpPr>
        <p:spPr>
          <a:xfrm>
            <a:off x="720725" y="1497011"/>
            <a:ext cx="2482850" cy="2797175"/>
          </a:xfrm>
          <a:solidFill>
            <a:srgbClr val="E9EAEA"/>
          </a:solidFill>
          <a:ln w="15875">
            <a:solidFill>
              <a:schemeClr val="tx1">
                <a:lumMod val="65000"/>
                <a:lumOff val="35000"/>
              </a:schemeClr>
            </a:solidFill>
          </a:ln>
          <a:effectLst>
            <a:outerShdw blurRad="50800" dist="38100" dir="2700000" algn="tl" rotWithShape="0">
              <a:prstClr val="black">
                <a:alpha val="40000"/>
              </a:prstClr>
            </a:outerShdw>
          </a:effectLst>
        </p:spPr>
        <p:txBody>
          <a:bodyPr lIns="72000" tIns="36000" rIns="108000" bIns="36000"/>
          <a:lstStyle>
            <a:lvl1pPr>
              <a:defRPr sz="1400"/>
            </a:lvl1pPr>
            <a:lvl2pPr>
              <a:defRPr sz="14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37" name="Pil høyre 36"/>
          <p:cNvSpPr/>
          <p:nvPr userDrawn="1"/>
        </p:nvSpPr>
        <p:spPr>
          <a:xfrm>
            <a:off x="3129439" y="2502152"/>
            <a:ext cx="432048" cy="648072"/>
          </a:xfrm>
          <a:prstGeom prst="rightArrow">
            <a:avLst/>
          </a:prstGeom>
          <a:solidFill>
            <a:schemeClr val="bg2">
              <a:lumMod val="40000"/>
              <a:lumOff val="60000"/>
            </a:schemeClr>
          </a:solid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8" name="Pil høyre 37"/>
          <p:cNvSpPr/>
          <p:nvPr userDrawn="1"/>
        </p:nvSpPr>
        <p:spPr>
          <a:xfrm>
            <a:off x="5932778" y="2502152"/>
            <a:ext cx="432048" cy="648072"/>
          </a:xfrm>
          <a:prstGeom prst="rightArrow">
            <a:avLst/>
          </a:prstGeom>
          <a:solidFill>
            <a:schemeClr val="bg2">
              <a:lumMod val="40000"/>
              <a:lumOff val="60000"/>
            </a:schemeClr>
          </a:solid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79487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MKA 5">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7" name="Plassholder for innhold 7"/>
          <p:cNvSpPr>
            <a:spLocks noGrp="1"/>
          </p:cNvSpPr>
          <p:nvPr>
            <p:ph sz="quarter" idx="18"/>
          </p:nvPr>
        </p:nvSpPr>
        <p:spPr>
          <a:xfrm>
            <a:off x="3505708" y="1494601"/>
            <a:ext cx="2482850" cy="2797175"/>
          </a:xfrm>
          <a:solidFill>
            <a:schemeClr val="accent2">
              <a:lumMod val="20000"/>
              <a:lumOff val="80000"/>
            </a:schemeClr>
          </a:solidFill>
          <a:ln w="15875">
            <a:solidFill>
              <a:schemeClr val="tx1">
                <a:lumMod val="65000"/>
                <a:lumOff val="35000"/>
              </a:schemeClr>
            </a:solidFill>
          </a:ln>
        </p:spPr>
        <p:txBody>
          <a:bodyPr lIns="72000" tIns="36000" rIns="108000" bIns="36000"/>
          <a:lstStyle>
            <a:lvl1pPr>
              <a:defRPr sz="1400"/>
            </a:lvl1pPr>
            <a:lvl2pPr>
              <a:defRPr sz="14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2" name="Plassholder for innhold 7"/>
          <p:cNvSpPr>
            <a:spLocks noGrp="1"/>
          </p:cNvSpPr>
          <p:nvPr>
            <p:ph sz="quarter" idx="17"/>
          </p:nvPr>
        </p:nvSpPr>
        <p:spPr>
          <a:xfrm>
            <a:off x="6327159" y="1494601"/>
            <a:ext cx="2482850" cy="2797175"/>
          </a:xfrm>
          <a:solidFill>
            <a:schemeClr val="bg1"/>
          </a:solidFill>
          <a:ln w="15875">
            <a:solidFill>
              <a:schemeClr val="tx1">
                <a:lumMod val="65000"/>
                <a:lumOff val="35000"/>
              </a:schemeClr>
            </a:solidFill>
          </a:ln>
        </p:spPr>
        <p:txBody>
          <a:bodyPr lIns="72000" tIns="36000" rIns="108000" bIns="36000"/>
          <a:lstStyle>
            <a:lvl1pPr>
              <a:defRPr sz="1400"/>
            </a:lvl1pPr>
            <a:lvl2pPr>
              <a:defRPr sz="14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8" name="Plassholder for innhold 7"/>
          <p:cNvSpPr>
            <a:spLocks noGrp="1"/>
          </p:cNvSpPr>
          <p:nvPr>
            <p:ph sz="quarter" idx="16"/>
          </p:nvPr>
        </p:nvSpPr>
        <p:spPr>
          <a:xfrm>
            <a:off x="720725" y="1494601"/>
            <a:ext cx="2482850" cy="2797175"/>
          </a:xfrm>
          <a:solidFill>
            <a:schemeClr val="bg1"/>
          </a:solidFill>
          <a:ln w="15875">
            <a:solidFill>
              <a:schemeClr val="tx1">
                <a:lumMod val="65000"/>
                <a:lumOff val="35000"/>
              </a:schemeClr>
            </a:solidFill>
          </a:ln>
        </p:spPr>
        <p:txBody>
          <a:bodyPr lIns="72000" tIns="36000" rIns="108000" bIns="36000"/>
          <a:lstStyle>
            <a:lvl1pPr>
              <a:defRPr sz="1400"/>
            </a:lvl1pPr>
            <a:lvl2pPr>
              <a:defRPr sz="14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2FEF7EB6-2362-4FA9-AAC4-ED91AFFB0440}" type="datetime1">
              <a:rPr lang="nb-NO" smtClean="0"/>
              <a:t>03.04.2019</a:t>
            </a:fld>
            <a:endParaRPr lang="nb-NO"/>
          </a:p>
        </p:txBody>
      </p:sp>
      <p:sp>
        <p:nvSpPr>
          <p:cNvPr id="6" name="Plassholder for bunntekst 5"/>
          <p:cNvSpPr>
            <a:spLocks noGrp="1"/>
          </p:cNvSpPr>
          <p:nvPr>
            <p:ph type="ftr" sz="quarter" idx="11"/>
          </p:nvPr>
        </p:nvSpPr>
        <p:spPr/>
        <p:txBody>
          <a:bodyPr/>
          <a:lstStyle/>
          <a:p>
            <a:r>
              <a:rPr lang="nb-NO"/>
              <a:t>Bunntekst</a:t>
            </a:r>
          </a:p>
        </p:txBody>
      </p:sp>
      <p:sp>
        <p:nvSpPr>
          <p:cNvPr id="7" name="Plassholder for lysbildenummer 6"/>
          <p:cNvSpPr>
            <a:spLocks noGrp="1"/>
          </p:cNvSpPr>
          <p:nvPr>
            <p:ph type="sldNum" sz="quarter" idx="12"/>
          </p:nvPr>
        </p:nvSpPr>
        <p:spPr/>
        <p:txBody>
          <a:bodyPr/>
          <a:lstStyle/>
          <a:p>
            <a:fld id="{6D7D6155-37ED-4876-BFE4-C00C5B1DB3A6}" type="slidenum">
              <a:rPr lang="nb-NO" smtClean="0"/>
              <a:t>‹#›</a:t>
            </a:fld>
            <a:endParaRPr lang="nb-NO"/>
          </a:p>
        </p:txBody>
      </p:sp>
      <p:sp>
        <p:nvSpPr>
          <p:cNvPr id="15" name="Pil høyre 14"/>
          <p:cNvSpPr/>
          <p:nvPr userDrawn="1"/>
        </p:nvSpPr>
        <p:spPr>
          <a:xfrm>
            <a:off x="3129439" y="2499742"/>
            <a:ext cx="432048" cy="648072"/>
          </a:xfrm>
          <a:prstGeom prst="rightArrow">
            <a:avLst/>
          </a:prstGeom>
          <a:solidFill>
            <a:schemeClr val="bg2">
              <a:lumMod val="40000"/>
              <a:lumOff val="60000"/>
            </a:schemeClr>
          </a:solid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il høyre 16"/>
          <p:cNvSpPr/>
          <p:nvPr userDrawn="1"/>
        </p:nvSpPr>
        <p:spPr>
          <a:xfrm>
            <a:off x="5932778" y="2499742"/>
            <a:ext cx="432048" cy="648072"/>
          </a:xfrm>
          <a:prstGeom prst="rightArrow">
            <a:avLst/>
          </a:prstGeom>
          <a:solidFill>
            <a:schemeClr val="bg2">
              <a:lumMod val="40000"/>
              <a:lumOff val="60000"/>
            </a:schemeClr>
          </a:solid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91116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KA 6">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675334F4-DC75-4BA4-9EDB-B125D6FE6E10}" type="datetime1">
              <a:rPr lang="nb-NO" smtClean="0"/>
              <a:t>03.04.2019</a:t>
            </a:fld>
            <a:endParaRPr lang="nb-NO"/>
          </a:p>
        </p:txBody>
      </p:sp>
      <p:sp>
        <p:nvSpPr>
          <p:cNvPr id="6" name="Plassholder for bunntekst 5"/>
          <p:cNvSpPr>
            <a:spLocks noGrp="1"/>
          </p:cNvSpPr>
          <p:nvPr>
            <p:ph type="ftr" sz="quarter" idx="11"/>
          </p:nvPr>
        </p:nvSpPr>
        <p:spPr/>
        <p:txBody>
          <a:bodyPr/>
          <a:lstStyle/>
          <a:p>
            <a:r>
              <a:rPr lang="nb-NO"/>
              <a:t>Bunntekst</a:t>
            </a:r>
          </a:p>
        </p:txBody>
      </p:sp>
      <p:sp>
        <p:nvSpPr>
          <p:cNvPr id="7" name="Plassholder for lysbildenummer 6"/>
          <p:cNvSpPr>
            <a:spLocks noGrp="1"/>
          </p:cNvSpPr>
          <p:nvPr>
            <p:ph type="sldNum" sz="quarter" idx="12"/>
          </p:nvPr>
        </p:nvSpPr>
        <p:spPr/>
        <p:txBody>
          <a:bodyPr/>
          <a:lstStyle/>
          <a:p>
            <a:fld id="{6D7D6155-37ED-4876-BFE4-C00C5B1DB3A6}" type="slidenum">
              <a:rPr lang="nb-NO" smtClean="0"/>
              <a:t>‹#›</a:t>
            </a:fld>
            <a:endParaRPr lang="nb-NO"/>
          </a:p>
        </p:txBody>
      </p:sp>
      <p:sp>
        <p:nvSpPr>
          <p:cNvPr id="4" name="Plassholder for innhold 3"/>
          <p:cNvSpPr>
            <a:spLocks noGrp="1"/>
          </p:cNvSpPr>
          <p:nvPr>
            <p:ph sz="quarter" idx="15"/>
          </p:nvPr>
        </p:nvSpPr>
        <p:spPr>
          <a:xfrm>
            <a:off x="720725" y="1220788"/>
            <a:ext cx="3779838" cy="3362325"/>
          </a:xfrm>
          <a:solidFill>
            <a:schemeClr val="accent2">
              <a:lumMod val="20000"/>
              <a:lumOff val="80000"/>
            </a:schemeClr>
          </a:solidFill>
          <a:ln w="15875">
            <a:solidFill>
              <a:schemeClr val="tx1">
                <a:lumMod val="65000"/>
                <a:lumOff val="35000"/>
              </a:schemeClr>
            </a:solidFill>
          </a:ln>
          <a:effectLst>
            <a:outerShdw blurRad="50800" dist="38100" dir="2700000" algn="tl" rotWithShape="0">
              <a:prstClr val="black">
                <a:alpha val="40000"/>
              </a:prstClr>
            </a:outerShdw>
          </a:effectLst>
        </p:spPr>
        <p:txBody>
          <a:bodyPr lIns="72000" tIns="36000" rIns="10800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20" name="Plassholder for innhold 3"/>
          <p:cNvSpPr>
            <a:spLocks noGrp="1"/>
          </p:cNvSpPr>
          <p:nvPr>
            <p:ph sz="quarter" idx="18"/>
          </p:nvPr>
        </p:nvSpPr>
        <p:spPr>
          <a:xfrm>
            <a:off x="4603750" y="1221812"/>
            <a:ext cx="2055813" cy="1639887"/>
          </a:xfrm>
          <a:solidFill>
            <a:schemeClr val="bg1"/>
          </a:solidFill>
          <a:ln w="15875">
            <a:solidFill>
              <a:schemeClr val="tx2"/>
            </a:solidFill>
          </a:ln>
          <a:effectLst>
            <a:outerShdw blurRad="50800" dist="38100" dir="2700000" algn="tl" rotWithShape="0">
              <a:prstClr val="black">
                <a:alpha val="40000"/>
              </a:prstClr>
            </a:outerShdw>
          </a:effectLst>
        </p:spPr>
        <p:txBody>
          <a:bodyPr lIns="72000" tIns="36000" rIns="108000" bIns="36000"/>
          <a:lstStyle>
            <a:lvl1pPr>
              <a:defRPr sz="1400"/>
            </a:lvl1pPr>
            <a:lvl2pPr>
              <a:defRPr sz="14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1" name="Plassholder for innhold 3"/>
          <p:cNvSpPr>
            <a:spLocks noGrp="1"/>
          </p:cNvSpPr>
          <p:nvPr>
            <p:ph sz="quarter" idx="19"/>
          </p:nvPr>
        </p:nvSpPr>
        <p:spPr>
          <a:xfrm>
            <a:off x="6753662" y="2943226"/>
            <a:ext cx="2055813" cy="1639887"/>
          </a:xfrm>
          <a:solidFill>
            <a:schemeClr val="bg1"/>
          </a:solidFill>
          <a:ln w="15875">
            <a:solidFill>
              <a:schemeClr val="tx2"/>
            </a:solidFill>
          </a:ln>
          <a:effectLst>
            <a:outerShdw blurRad="50800" dist="38100" dir="2700000" algn="tl" rotWithShape="0">
              <a:prstClr val="black">
                <a:alpha val="40000"/>
              </a:prstClr>
            </a:outerShdw>
          </a:effectLst>
        </p:spPr>
        <p:txBody>
          <a:bodyPr lIns="72000" tIns="36000" rIns="108000" bIns="36000"/>
          <a:lstStyle>
            <a:lvl1pPr>
              <a:defRPr sz="1400"/>
            </a:lvl1pPr>
            <a:lvl2pPr>
              <a:defRPr sz="14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3" name="Plassholder for innhold 27"/>
          <p:cNvSpPr>
            <a:spLocks noGrp="1"/>
          </p:cNvSpPr>
          <p:nvPr>
            <p:ph sz="quarter" idx="20"/>
          </p:nvPr>
        </p:nvSpPr>
        <p:spPr>
          <a:xfrm>
            <a:off x="4603750" y="2951163"/>
            <a:ext cx="2055813" cy="1631950"/>
          </a:xfrm>
        </p:spPr>
        <p:txBody>
          <a:bodyPr anchor="ctr"/>
          <a:lstStyle>
            <a:lvl1pPr marL="0" indent="0" algn="ctr">
              <a:buNone/>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24" name="Plassholder for innhold 27"/>
          <p:cNvSpPr>
            <a:spLocks noGrp="1"/>
          </p:cNvSpPr>
          <p:nvPr>
            <p:ph sz="quarter" idx="21"/>
          </p:nvPr>
        </p:nvSpPr>
        <p:spPr>
          <a:xfrm>
            <a:off x="6752940" y="1222375"/>
            <a:ext cx="2055813" cy="1631950"/>
          </a:xfrm>
        </p:spPr>
        <p:txBody>
          <a:bodyPr anchor="ctr"/>
          <a:lstStyle>
            <a:lvl1pPr marL="0" indent="0" algn="ctr">
              <a:buNone/>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Tree>
    <p:extLst>
      <p:ext uri="{BB962C8B-B14F-4D97-AF65-F5344CB8AC3E}">
        <p14:creationId xmlns:p14="http://schemas.microsoft.com/office/powerpoint/2010/main" val="3296918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KA 7">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14D01ECC-981A-4874-A871-9B9DE7EF5408}" type="datetime1">
              <a:rPr lang="nb-NO" smtClean="0"/>
              <a:t>03.04.2019</a:t>
            </a:fld>
            <a:endParaRPr lang="nb-NO"/>
          </a:p>
        </p:txBody>
      </p:sp>
      <p:sp>
        <p:nvSpPr>
          <p:cNvPr id="6" name="Plassholder for bunntekst 5"/>
          <p:cNvSpPr>
            <a:spLocks noGrp="1"/>
          </p:cNvSpPr>
          <p:nvPr>
            <p:ph type="ftr" sz="quarter" idx="11"/>
          </p:nvPr>
        </p:nvSpPr>
        <p:spPr/>
        <p:txBody>
          <a:bodyPr/>
          <a:lstStyle/>
          <a:p>
            <a:r>
              <a:rPr lang="nb-NO"/>
              <a:t>Bunntekst</a:t>
            </a:r>
          </a:p>
        </p:txBody>
      </p:sp>
      <p:sp>
        <p:nvSpPr>
          <p:cNvPr id="7" name="Plassholder for lysbildenummer 6"/>
          <p:cNvSpPr>
            <a:spLocks noGrp="1"/>
          </p:cNvSpPr>
          <p:nvPr>
            <p:ph type="sldNum" sz="quarter" idx="12"/>
          </p:nvPr>
        </p:nvSpPr>
        <p:spPr/>
        <p:txBody>
          <a:bodyPr/>
          <a:lstStyle/>
          <a:p>
            <a:fld id="{6D7D6155-37ED-4876-BFE4-C00C5B1DB3A6}" type="slidenum">
              <a:rPr lang="nb-NO" smtClean="0"/>
              <a:t>‹#›</a:t>
            </a:fld>
            <a:endParaRPr lang="nb-NO"/>
          </a:p>
        </p:txBody>
      </p:sp>
      <p:sp>
        <p:nvSpPr>
          <p:cNvPr id="20" name="Plassholder for innhold 3"/>
          <p:cNvSpPr>
            <a:spLocks noGrp="1"/>
          </p:cNvSpPr>
          <p:nvPr>
            <p:ph sz="quarter" idx="15"/>
          </p:nvPr>
        </p:nvSpPr>
        <p:spPr>
          <a:xfrm>
            <a:off x="720725" y="1220788"/>
            <a:ext cx="3779838" cy="3362325"/>
          </a:xfrm>
          <a:solidFill>
            <a:schemeClr val="accent2">
              <a:lumMod val="20000"/>
              <a:lumOff val="80000"/>
            </a:schemeClr>
          </a:solidFill>
          <a:ln w="15875">
            <a:solidFill>
              <a:schemeClr val="tx1">
                <a:lumMod val="65000"/>
                <a:lumOff val="35000"/>
              </a:schemeClr>
            </a:solidFill>
          </a:ln>
          <a:effectLst/>
        </p:spPr>
        <p:txBody>
          <a:bodyPr lIns="72000" tIns="36000" rIns="10800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5" name="Plassholder for innhold 3"/>
          <p:cNvSpPr>
            <a:spLocks noGrp="1"/>
          </p:cNvSpPr>
          <p:nvPr>
            <p:ph sz="quarter" idx="18"/>
          </p:nvPr>
        </p:nvSpPr>
        <p:spPr>
          <a:xfrm>
            <a:off x="4603750" y="1221812"/>
            <a:ext cx="2055813" cy="1639887"/>
          </a:xfrm>
          <a:solidFill>
            <a:schemeClr val="bg1"/>
          </a:solidFill>
          <a:ln w="15875">
            <a:solidFill>
              <a:schemeClr val="tx2"/>
            </a:solidFill>
          </a:ln>
          <a:effectLst/>
        </p:spPr>
        <p:txBody>
          <a:bodyPr lIns="72000" tIns="36000" rIns="108000" bIns="36000"/>
          <a:lstStyle>
            <a:lvl1pPr>
              <a:defRPr sz="1400"/>
            </a:lvl1pPr>
            <a:lvl2pPr>
              <a:defRPr sz="14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6" name="Plassholder for innhold 3"/>
          <p:cNvSpPr>
            <a:spLocks noGrp="1"/>
          </p:cNvSpPr>
          <p:nvPr>
            <p:ph sz="quarter" idx="19"/>
          </p:nvPr>
        </p:nvSpPr>
        <p:spPr>
          <a:xfrm>
            <a:off x="6753662" y="2943226"/>
            <a:ext cx="2055813" cy="1639887"/>
          </a:xfrm>
          <a:solidFill>
            <a:schemeClr val="bg1"/>
          </a:solidFill>
          <a:ln w="15875">
            <a:solidFill>
              <a:schemeClr val="tx2"/>
            </a:solidFill>
          </a:ln>
          <a:effectLst/>
        </p:spPr>
        <p:txBody>
          <a:bodyPr lIns="72000" tIns="36000" rIns="108000" bIns="36000"/>
          <a:lstStyle>
            <a:lvl1pPr>
              <a:defRPr sz="1400"/>
            </a:lvl1pPr>
            <a:lvl2pPr>
              <a:defRPr sz="14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9" name="Plassholder for innhold 27"/>
          <p:cNvSpPr>
            <a:spLocks noGrp="1"/>
          </p:cNvSpPr>
          <p:nvPr>
            <p:ph sz="quarter" idx="20"/>
          </p:nvPr>
        </p:nvSpPr>
        <p:spPr>
          <a:xfrm>
            <a:off x="4603750" y="2951163"/>
            <a:ext cx="2055813" cy="1631950"/>
          </a:xfrm>
        </p:spPr>
        <p:txBody>
          <a:bodyPr anchor="ctr"/>
          <a:lstStyle>
            <a:lvl1pPr marL="0" indent="0" algn="ctr">
              <a:buNone/>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30" name="Plassholder for innhold 27"/>
          <p:cNvSpPr>
            <a:spLocks noGrp="1"/>
          </p:cNvSpPr>
          <p:nvPr>
            <p:ph sz="quarter" idx="21"/>
          </p:nvPr>
        </p:nvSpPr>
        <p:spPr>
          <a:xfrm>
            <a:off x="6752940" y="1222375"/>
            <a:ext cx="2055813" cy="1631950"/>
          </a:xfrm>
        </p:spPr>
        <p:txBody>
          <a:bodyPr anchor="ctr"/>
          <a:lstStyle>
            <a:lvl1pPr marL="0" indent="0" algn="ctr">
              <a:buNone/>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Tree>
    <p:extLst>
      <p:ext uri="{BB962C8B-B14F-4D97-AF65-F5344CB8AC3E}">
        <p14:creationId xmlns:p14="http://schemas.microsoft.com/office/powerpoint/2010/main" val="4153923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KA 8">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a:xfrm>
            <a:off x="6078526" y="4767634"/>
            <a:ext cx="909464" cy="189000"/>
          </a:xfrm>
        </p:spPr>
        <p:txBody>
          <a:bodyPr/>
          <a:lstStyle/>
          <a:p>
            <a:fld id="{B03ACFBF-5D02-41A9-A8AB-A6B797B0C33B}" type="datetime1">
              <a:rPr lang="nb-NO" smtClean="0"/>
              <a:t>03.04.2019</a:t>
            </a:fld>
            <a:endParaRPr lang="nb-NO"/>
          </a:p>
        </p:txBody>
      </p:sp>
      <p:sp>
        <p:nvSpPr>
          <p:cNvPr id="6" name="Plassholder for bunntekst 5"/>
          <p:cNvSpPr>
            <a:spLocks noGrp="1"/>
          </p:cNvSpPr>
          <p:nvPr>
            <p:ph type="ftr" sz="quarter" idx="11"/>
          </p:nvPr>
        </p:nvSpPr>
        <p:spPr>
          <a:xfrm>
            <a:off x="786366" y="4766568"/>
            <a:ext cx="5220152" cy="189000"/>
          </a:xfrm>
        </p:spPr>
        <p:txBody>
          <a:bodyPr/>
          <a:lstStyle/>
          <a:p>
            <a:r>
              <a:rPr lang="nb-NO"/>
              <a:t>Bunntekst</a:t>
            </a:r>
          </a:p>
        </p:txBody>
      </p:sp>
      <p:sp>
        <p:nvSpPr>
          <p:cNvPr id="7" name="Plassholder for lysbildenummer 6"/>
          <p:cNvSpPr>
            <a:spLocks noGrp="1"/>
          </p:cNvSpPr>
          <p:nvPr>
            <p:ph type="sldNum" sz="quarter" idx="12"/>
          </p:nvPr>
        </p:nvSpPr>
        <p:spPr/>
        <p:txBody>
          <a:bodyPr/>
          <a:lstStyle/>
          <a:p>
            <a:fld id="{6D7D6155-37ED-4876-BFE4-C00C5B1DB3A6}" type="slidenum">
              <a:rPr lang="nb-NO" smtClean="0"/>
              <a:t>‹#›</a:t>
            </a:fld>
            <a:endParaRPr lang="nb-NO"/>
          </a:p>
        </p:txBody>
      </p:sp>
      <p:sp>
        <p:nvSpPr>
          <p:cNvPr id="15" name="Plassholder for innhold 8"/>
          <p:cNvSpPr>
            <a:spLocks noGrp="1" noChangeAspect="1"/>
          </p:cNvSpPr>
          <p:nvPr userDrawn="1">
            <p:ph sz="quarter" idx="13"/>
          </p:nvPr>
        </p:nvSpPr>
        <p:spPr>
          <a:xfrm>
            <a:off x="2672842" y="1510708"/>
            <a:ext cx="1447200" cy="1447200"/>
          </a:xfrm>
          <a:prstGeom prst="ellipse">
            <a:avLst/>
          </a:prstGeom>
          <a:solidFill>
            <a:srgbClr val="308EC8"/>
          </a:solidFill>
        </p:spPr>
        <p:txBody>
          <a:bodyPr anchor="ctr"/>
          <a:lstStyle>
            <a:lvl1pPr marL="0" indent="0" algn="ctr">
              <a:buNone/>
              <a:defRPr sz="1400" i="1">
                <a:solidFill>
                  <a:schemeClr val="bg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21" name="Plassholder for innhold 8"/>
          <p:cNvSpPr>
            <a:spLocks noGrp="1" noChangeAspect="1"/>
          </p:cNvSpPr>
          <p:nvPr>
            <p:ph sz="quarter" idx="14"/>
          </p:nvPr>
        </p:nvSpPr>
        <p:spPr>
          <a:xfrm>
            <a:off x="5034410" y="2868775"/>
            <a:ext cx="1447200" cy="1447200"/>
          </a:xfrm>
          <a:prstGeom prst="ellipse">
            <a:avLst/>
          </a:prstGeom>
          <a:solidFill>
            <a:srgbClr val="308EC8"/>
          </a:solidFill>
        </p:spPr>
        <p:txBody>
          <a:bodyPr anchor="ctr"/>
          <a:lstStyle>
            <a:lvl1pPr marL="0" indent="0" algn="ctr">
              <a:buNone/>
              <a:defRPr sz="1400" i="1">
                <a:solidFill>
                  <a:schemeClr val="bg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23" name="Plassholder for innhold 8"/>
          <p:cNvSpPr>
            <a:spLocks noGrp="1" noChangeAspect="1"/>
          </p:cNvSpPr>
          <p:nvPr>
            <p:ph sz="quarter" idx="15"/>
          </p:nvPr>
        </p:nvSpPr>
        <p:spPr>
          <a:xfrm>
            <a:off x="4258416" y="1510708"/>
            <a:ext cx="1447200" cy="1447200"/>
          </a:xfrm>
          <a:prstGeom prst="ellipse">
            <a:avLst/>
          </a:prstGeom>
          <a:solidFill>
            <a:srgbClr val="939598"/>
          </a:solidFill>
        </p:spPr>
        <p:txBody>
          <a:bodyPr anchor="ctr"/>
          <a:lstStyle>
            <a:lvl1pPr marL="0" indent="0" algn="ctr">
              <a:buNone/>
              <a:defRPr sz="1400" i="1">
                <a:solidFill>
                  <a:schemeClr val="bg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25" name="Plassholder for innhold 8"/>
          <p:cNvSpPr>
            <a:spLocks noGrp="1" noChangeAspect="1"/>
          </p:cNvSpPr>
          <p:nvPr>
            <p:ph sz="quarter" idx="16"/>
          </p:nvPr>
        </p:nvSpPr>
        <p:spPr>
          <a:xfrm>
            <a:off x="1865359" y="2868775"/>
            <a:ext cx="1447200" cy="1447200"/>
          </a:xfrm>
          <a:prstGeom prst="ellipse">
            <a:avLst/>
          </a:prstGeom>
          <a:solidFill>
            <a:srgbClr val="939598"/>
          </a:solidFill>
        </p:spPr>
        <p:txBody>
          <a:bodyPr anchor="ctr"/>
          <a:lstStyle>
            <a:lvl1pPr marL="0" indent="0" algn="ctr">
              <a:buNone/>
              <a:defRPr sz="1400" i="1">
                <a:solidFill>
                  <a:schemeClr val="bg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28" name="Plassholder for innhold 8"/>
          <p:cNvSpPr>
            <a:spLocks noGrp="1" noChangeAspect="1"/>
          </p:cNvSpPr>
          <p:nvPr>
            <p:ph sz="quarter" idx="17"/>
          </p:nvPr>
        </p:nvSpPr>
        <p:spPr>
          <a:xfrm>
            <a:off x="3450234" y="2868775"/>
            <a:ext cx="1447200" cy="1447200"/>
          </a:xfrm>
          <a:prstGeom prst="ellipse">
            <a:avLst/>
          </a:prstGeom>
          <a:solidFill>
            <a:schemeClr val="bg1"/>
          </a:solidFill>
        </p:spPr>
        <p:txBody>
          <a:bodyPr anchor="ctr"/>
          <a:lstStyle>
            <a:lvl1pPr marL="0" indent="0" algn="ctr">
              <a:buNone/>
              <a:defRPr sz="1400" i="1">
                <a:solidFill>
                  <a:schemeClr val="tx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30" name="Plassholder for innhold 8"/>
          <p:cNvSpPr>
            <a:spLocks noGrp="1" noChangeAspect="1"/>
          </p:cNvSpPr>
          <p:nvPr>
            <p:ph sz="quarter" idx="18"/>
          </p:nvPr>
        </p:nvSpPr>
        <p:spPr>
          <a:xfrm>
            <a:off x="5842592" y="1510708"/>
            <a:ext cx="1447200" cy="1447200"/>
          </a:xfrm>
          <a:prstGeom prst="ellipse">
            <a:avLst/>
          </a:prstGeom>
          <a:solidFill>
            <a:schemeClr val="bg1"/>
          </a:solidFill>
        </p:spPr>
        <p:txBody>
          <a:bodyPr anchor="ctr"/>
          <a:lstStyle>
            <a:lvl1pPr marL="0" indent="0" algn="ctr">
              <a:buNone/>
              <a:defRPr sz="1400" i="1">
                <a:solidFill>
                  <a:schemeClr val="tx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Tree>
    <p:extLst>
      <p:ext uri="{BB962C8B-B14F-4D97-AF65-F5344CB8AC3E}">
        <p14:creationId xmlns:p14="http://schemas.microsoft.com/office/powerpoint/2010/main" val="1323674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3">
    <p:bg>
      <p:bgPr>
        <a:solidFill>
          <a:srgbClr val="EFEFF0"/>
        </a:soli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hasCustomPrompt="1"/>
          </p:nvPr>
        </p:nvSpPr>
        <p:spPr>
          <a:xfrm>
            <a:off x="1" y="2160000"/>
            <a:ext cx="9144000" cy="2160000"/>
          </a:xfrm>
          <a:solidFill>
            <a:schemeClr val="accent1"/>
          </a:solidFill>
        </p:spPr>
        <p:txBody>
          <a:bodyPr tIns="900000"/>
          <a:lstStyle>
            <a:lvl1pPr marL="0" indent="0" algn="ctr">
              <a:buNone/>
              <a:defRPr baseline="0">
                <a:solidFill>
                  <a:schemeClr val="bg1"/>
                </a:solidFill>
              </a:defRPr>
            </a:lvl1pPr>
          </a:lstStyle>
          <a:p>
            <a:r>
              <a:rPr lang="nb-NO" dirty="0"/>
              <a:t>Sett inn bilde</a:t>
            </a:r>
          </a:p>
        </p:txBody>
      </p:sp>
      <p:sp>
        <p:nvSpPr>
          <p:cNvPr id="2" name="Tittel 1"/>
          <p:cNvSpPr>
            <a:spLocks noGrp="1"/>
          </p:cNvSpPr>
          <p:nvPr>
            <p:ph type="ctrTitle"/>
          </p:nvPr>
        </p:nvSpPr>
        <p:spPr>
          <a:xfrm>
            <a:off x="504000" y="358552"/>
            <a:ext cx="6022800" cy="1045354"/>
          </a:xfrm>
        </p:spPr>
        <p:txBody>
          <a:bodyPr anchor="b"/>
          <a:lstStyle>
            <a:lvl1pPr>
              <a:defRPr/>
            </a:lvl1pPr>
          </a:lstStyle>
          <a:p>
            <a:r>
              <a:rPr lang="nb-NO"/>
              <a:t>Klikk for å redigere tittelstil</a:t>
            </a:r>
            <a:endParaRPr lang="nb-NO" dirty="0"/>
          </a:p>
        </p:txBody>
      </p:sp>
      <p:sp>
        <p:nvSpPr>
          <p:cNvPr id="3" name="Undertittel 2"/>
          <p:cNvSpPr>
            <a:spLocks noGrp="1"/>
          </p:cNvSpPr>
          <p:nvPr>
            <p:ph type="subTitle" idx="1"/>
          </p:nvPr>
        </p:nvSpPr>
        <p:spPr>
          <a:xfrm>
            <a:off x="504000" y="1587838"/>
            <a:ext cx="6022800" cy="426600"/>
          </a:xfrm>
        </p:spPr>
        <p:txBody>
          <a:bodyPr>
            <a:noAutofit/>
          </a:bodyPr>
          <a:lstStyle>
            <a:lvl1pPr marL="0" indent="0" algn="l">
              <a:lnSpc>
                <a:spcPts val="2000"/>
              </a:lnSpc>
              <a:spcBef>
                <a:spcPts val="0"/>
              </a:spcBef>
              <a:buNone/>
              <a:defRPr sz="1500" b="0" i="1">
                <a:solidFill>
                  <a:schemeClr val="tx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12" name="Rektangel 11"/>
          <p:cNvSpPr/>
          <p:nvPr userDrawn="1"/>
        </p:nvSpPr>
        <p:spPr>
          <a:xfrm>
            <a:off x="0" y="4333500"/>
            <a:ext cx="9144000" cy="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4" name="Rett linje 13"/>
          <p:cNvCxnSpPr/>
          <p:nvPr userDrawn="1"/>
        </p:nvCxnSpPr>
        <p:spPr>
          <a:xfrm>
            <a:off x="3211200" y="4518000"/>
            <a:ext cx="0" cy="432000"/>
          </a:xfrm>
          <a:prstGeom prst="line">
            <a:avLst/>
          </a:prstGeom>
          <a:ln w="10800">
            <a:solidFill>
              <a:srgbClr val="939598"/>
            </a:solidFill>
          </a:ln>
        </p:spPr>
        <p:style>
          <a:lnRef idx="1">
            <a:schemeClr val="accent1"/>
          </a:lnRef>
          <a:fillRef idx="0">
            <a:schemeClr val="accent1"/>
          </a:fillRef>
          <a:effectRef idx="0">
            <a:schemeClr val="accent1"/>
          </a:effectRef>
          <a:fontRef idx="minor">
            <a:schemeClr val="tx1"/>
          </a:fontRef>
        </p:style>
      </p:cxnSp>
      <p:sp>
        <p:nvSpPr>
          <p:cNvPr id="18" name="Plassholder for innhold 5"/>
          <p:cNvSpPr>
            <a:spLocks noGrp="1"/>
          </p:cNvSpPr>
          <p:nvPr>
            <p:ph sz="quarter" idx="16" hasCustomPrompt="1"/>
          </p:nvPr>
        </p:nvSpPr>
        <p:spPr>
          <a:xfrm>
            <a:off x="3654946" y="4463925"/>
            <a:ext cx="1346400" cy="554400"/>
          </a:xfrm>
        </p:spPr>
        <p:txBody>
          <a:bodyPr/>
          <a:lstStyle>
            <a:lvl1pPr marL="0" indent="0">
              <a:buNone/>
              <a:defRPr baseline="0"/>
            </a:lvl1pPr>
          </a:lstStyle>
          <a:p>
            <a:pPr lvl="0"/>
            <a:r>
              <a:rPr lang="nb-NO" dirty="0"/>
              <a:t>Sett inn logo</a:t>
            </a:r>
          </a:p>
        </p:txBody>
      </p:sp>
      <p:sp>
        <p:nvSpPr>
          <p:cNvPr id="19" name="Plassholder for innhold 5"/>
          <p:cNvSpPr>
            <a:spLocks noGrp="1"/>
          </p:cNvSpPr>
          <p:nvPr>
            <p:ph sz="quarter" idx="17" hasCustomPrompt="1"/>
          </p:nvPr>
        </p:nvSpPr>
        <p:spPr>
          <a:xfrm>
            <a:off x="5372543" y="4463925"/>
            <a:ext cx="1346400" cy="554400"/>
          </a:xfrm>
        </p:spPr>
        <p:txBody>
          <a:bodyPr/>
          <a:lstStyle>
            <a:lvl1pPr marL="0" indent="0">
              <a:buNone/>
              <a:defRPr baseline="0"/>
            </a:lvl1pPr>
          </a:lstStyle>
          <a:p>
            <a:pPr lvl="0"/>
            <a:r>
              <a:rPr lang="nb-NO" dirty="0"/>
              <a:t>Sett inn logo</a:t>
            </a:r>
          </a:p>
        </p:txBody>
      </p:sp>
      <p:sp>
        <p:nvSpPr>
          <p:cNvPr id="20" name="Plassholder for innhold 5"/>
          <p:cNvSpPr>
            <a:spLocks noGrp="1"/>
          </p:cNvSpPr>
          <p:nvPr>
            <p:ph sz="quarter" idx="18" hasCustomPrompt="1"/>
          </p:nvPr>
        </p:nvSpPr>
        <p:spPr>
          <a:xfrm>
            <a:off x="7085659" y="4463925"/>
            <a:ext cx="1346400" cy="554400"/>
          </a:xfrm>
        </p:spPr>
        <p:txBody>
          <a:bodyPr/>
          <a:lstStyle>
            <a:lvl1pPr marL="0" indent="0" rtl="0">
              <a:buNone/>
              <a:defRPr baseline="0"/>
            </a:lvl1pPr>
          </a:lstStyle>
          <a:p>
            <a:pPr lvl="0"/>
            <a:r>
              <a:rPr lang="nb-NO" dirty="0"/>
              <a:t>Sett inn logo</a:t>
            </a:r>
          </a:p>
        </p:txBody>
      </p:sp>
      <p:pic>
        <p:nvPicPr>
          <p:cNvPr id="21" name="Bild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600" y="4600800"/>
            <a:ext cx="2060452" cy="216408"/>
          </a:xfrm>
          <a:prstGeom prst="rect">
            <a:avLst/>
          </a:prstGeom>
        </p:spPr>
      </p:pic>
      <p:sp>
        <p:nvSpPr>
          <p:cNvPr id="13" name="Plassholder for tekst 9"/>
          <p:cNvSpPr>
            <a:spLocks noGrp="1"/>
          </p:cNvSpPr>
          <p:nvPr>
            <p:ph type="body" sz="quarter" idx="14" hasCustomPrompt="1"/>
          </p:nvPr>
        </p:nvSpPr>
        <p:spPr>
          <a:xfrm>
            <a:off x="7099200" y="0"/>
            <a:ext cx="2044800" cy="4194000"/>
          </a:xfrm>
          <a:blipFill dpi="0" rotWithShape="1">
            <a:blip r:embed="rId3"/>
            <a:srcRect/>
            <a:tile tx="0" ty="0" sx="100000" sy="100000" flip="none" algn="bl"/>
          </a:blipFill>
        </p:spPr>
        <p:txBody>
          <a:bodyPr>
            <a:normAutofit/>
          </a:bodyPr>
          <a:lstStyle>
            <a:lvl1pPr marL="0" indent="0">
              <a:buNone/>
              <a:defRPr sz="100" baseline="0">
                <a:solidFill>
                  <a:schemeClr val="bg1"/>
                </a:solidFill>
              </a:defRPr>
            </a:lvl1pPr>
          </a:lstStyle>
          <a:p>
            <a:pPr lvl="0"/>
            <a:r>
              <a:rPr lang="nb-NO" dirty="0"/>
              <a:t> </a:t>
            </a:r>
          </a:p>
        </p:txBody>
      </p:sp>
    </p:spTree>
    <p:extLst>
      <p:ext uri="{BB962C8B-B14F-4D97-AF65-F5344CB8AC3E}">
        <p14:creationId xmlns:p14="http://schemas.microsoft.com/office/powerpoint/2010/main" val="2328149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KA 9">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a:xfrm>
            <a:off x="6078526" y="4767634"/>
            <a:ext cx="909464" cy="189000"/>
          </a:xfrm>
        </p:spPr>
        <p:txBody>
          <a:bodyPr/>
          <a:lstStyle/>
          <a:p>
            <a:fld id="{8B1C66F9-AF25-4763-B38A-38A3C35F455D}" type="datetime1">
              <a:rPr lang="nb-NO" smtClean="0"/>
              <a:t>03.04.2019</a:t>
            </a:fld>
            <a:endParaRPr lang="nb-NO"/>
          </a:p>
        </p:txBody>
      </p:sp>
      <p:sp>
        <p:nvSpPr>
          <p:cNvPr id="6" name="Plassholder for bunntekst 5"/>
          <p:cNvSpPr>
            <a:spLocks noGrp="1"/>
          </p:cNvSpPr>
          <p:nvPr>
            <p:ph type="ftr" sz="quarter" idx="11"/>
          </p:nvPr>
        </p:nvSpPr>
        <p:spPr>
          <a:xfrm>
            <a:off x="786366" y="4766568"/>
            <a:ext cx="5220152" cy="189000"/>
          </a:xfrm>
        </p:spPr>
        <p:txBody>
          <a:bodyPr/>
          <a:lstStyle/>
          <a:p>
            <a:r>
              <a:rPr lang="nb-NO"/>
              <a:t>Bunntekst</a:t>
            </a:r>
          </a:p>
        </p:txBody>
      </p:sp>
      <p:sp>
        <p:nvSpPr>
          <p:cNvPr id="7" name="Plassholder for lysbildenummer 6"/>
          <p:cNvSpPr>
            <a:spLocks noGrp="1"/>
          </p:cNvSpPr>
          <p:nvPr>
            <p:ph type="sldNum" sz="quarter" idx="12"/>
          </p:nvPr>
        </p:nvSpPr>
        <p:spPr/>
        <p:txBody>
          <a:bodyPr/>
          <a:lstStyle/>
          <a:p>
            <a:fld id="{6D7D6155-37ED-4876-BFE4-C00C5B1DB3A6}" type="slidenum">
              <a:rPr lang="nb-NO" smtClean="0"/>
              <a:t>‹#›</a:t>
            </a:fld>
            <a:endParaRPr lang="nb-NO"/>
          </a:p>
        </p:txBody>
      </p:sp>
      <p:sp>
        <p:nvSpPr>
          <p:cNvPr id="23" name="Plassholder for innhold 8"/>
          <p:cNvSpPr>
            <a:spLocks noGrp="1" noChangeAspect="1"/>
          </p:cNvSpPr>
          <p:nvPr>
            <p:ph sz="quarter" idx="13"/>
          </p:nvPr>
        </p:nvSpPr>
        <p:spPr>
          <a:xfrm>
            <a:off x="2672842" y="1510708"/>
            <a:ext cx="1447200" cy="1447200"/>
          </a:xfrm>
          <a:prstGeom prst="ellipse">
            <a:avLst/>
          </a:prstGeom>
          <a:solidFill>
            <a:srgbClr val="DC4405">
              <a:alpha val="80000"/>
            </a:srgbClr>
          </a:solidFill>
        </p:spPr>
        <p:txBody>
          <a:bodyPr anchor="ctr"/>
          <a:lstStyle>
            <a:lvl1pPr marL="0" indent="0" algn="ctr">
              <a:buNone/>
              <a:defRPr sz="1400" i="1">
                <a:solidFill>
                  <a:schemeClr val="bg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24" name="Plassholder for innhold 8"/>
          <p:cNvSpPr>
            <a:spLocks noGrp="1" noChangeAspect="1"/>
          </p:cNvSpPr>
          <p:nvPr>
            <p:ph sz="quarter" idx="14"/>
          </p:nvPr>
        </p:nvSpPr>
        <p:spPr>
          <a:xfrm>
            <a:off x="5034410" y="2868775"/>
            <a:ext cx="1447200" cy="1447200"/>
          </a:xfrm>
          <a:prstGeom prst="ellipse">
            <a:avLst/>
          </a:prstGeom>
          <a:solidFill>
            <a:srgbClr val="DC4405">
              <a:alpha val="80000"/>
            </a:srgbClr>
          </a:solidFill>
        </p:spPr>
        <p:txBody>
          <a:bodyPr anchor="ctr"/>
          <a:lstStyle>
            <a:lvl1pPr marL="0" indent="0" algn="ctr">
              <a:buNone/>
              <a:defRPr sz="1400" i="1">
                <a:solidFill>
                  <a:schemeClr val="bg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25" name="Plassholder for innhold 8"/>
          <p:cNvSpPr>
            <a:spLocks noGrp="1" noChangeAspect="1"/>
          </p:cNvSpPr>
          <p:nvPr>
            <p:ph sz="quarter" idx="15"/>
          </p:nvPr>
        </p:nvSpPr>
        <p:spPr>
          <a:xfrm>
            <a:off x="4258416" y="1510708"/>
            <a:ext cx="1447200" cy="1447200"/>
          </a:xfrm>
          <a:prstGeom prst="ellipse">
            <a:avLst/>
          </a:prstGeom>
          <a:solidFill>
            <a:srgbClr val="939598"/>
          </a:solidFill>
        </p:spPr>
        <p:txBody>
          <a:bodyPr anchor="ctr"/>
          <a:lstStyle>
            <a:lvl1pPr marL="0" indent="0" algn="ctr">
              <a:buNone/>
              <a:defRPr sz="1400" i="1">
                <a:solidFill>
                  <a:schemeClr val="bg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26" name="Plassholder for innhold 8"/>
          <p:cNvSpPr>
            <a:spLocks noGrp="1" noChangeAspect="1"/>
          </p:cNvSpPr>
          <p:nvPr>
            <p:ph sz="quarter" idx="16"/>
          </p:nvPr>
        </p:nvSpPr>
        <p:spPr>
          <a:xfrm>
            <a:off x="1865359" y="2868775"/>
            <a:ext cx="1447200" cy="1447200"/>
          </a:xfrm>
          <a:prstGeom prst="ellipse">
            <a:avLst/>
          </a:prstGeom>
          <a:solidFill>
            <a:srgbClr val="939598"/>
          </a:solidFill>
        </p:spPr>
        <p:txBody>
          <a:bodyPr anchor="ctr"/>
          <a:lstStyle>
            <a:lvl1pPr marL="0" indent="0" algn="ctr">
              <a:buNone/>
              <a:defRPr sz="1400" i="1">
                <a:solidFill>
                  <a:schemeClr val="bg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27" name="Plassholder for innhold 8"/>
          <p:cNvSpPr>
            <a:spLocks noGrp="1" noChangeAspect="1"/>
          </p:cNvSpPr>
          <p:nvPr>
            <p:ph sz="quarter" idx="17"/>
          </p:nvPr>
        </p:nvSpPr>
        <p:spPr>
          <a:xfrm>
            <a:off x="3450234" y="2868775"/>
            <a:ext cx="1447200" cy="1447200"/>
          </a:xfrm>
          <a:prstGeom prst="ellipse">
            <a:avLst/>
          </a:prstGeom>
          <a:solidFill>
            <a:schemeClr val="bg1"/>
          </a:solidFill>
        </p:spPr>
        <p:txBody>
          <a:bodyPr anchor="ctr"/>
          <a:lstStyle>
            <a:lvl1pPr marL="0" indent="0" algn="ctr">
              <a:buNone/>
              <a:defRPr sz="1400" i="1">
                <a:solidFill>
                  <a:schemeClr val="tx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28" name="Plassholder for innhold 8"/>
          <p:cNvSpPr>
            <a:spLocks noGrp="1" noChangeAspect="1"/>
          </p:cNvSpPr>
          <p:nvPr>
            <p:ph sz="quarter" idx="18"/>
          </p:nvPr>
        </p:nvSpPr>
        <p:spPr>
          <a:xfrm>
            <a:off x="5842592" y="1510708"/>
            <a:ext cx="1447200" cy="1447200"/>
          </a:xfrm>
          <a:prstGeom prst="ellipse">
            <a:avLst/>
          </a:prstGeom>
          <a:solidFill>
            <a:schemeClr val="bg1"/>
          </a:solidFill>
        </p:spPr>
        <p:txBody>
          <a:bodyPr anchor="ctr"/>
          <a:lstStyle>
            <a:lvl1pPr marL="0" indent="0" algn="ctr">
              <a:buNone/>
              <a:defRPr sz="1400" i="1">
                <a:solidFill>
                  <a:schemeClr val="tx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Tree>
    <p:extLst>
      <p:ext uri="{BB962C8B-B14F-4D97-AF65-F5344CB8AC3E}">
        <p14:creationId xmlns:p14="http://schemas.microsoft.com/office/powerpoint/2010/main" val="1473052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KA 10">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a:xfrm>
            <a:off x="6078526" y="4767634"/>
            <a:ext cx="909464" cy="189000"/>
          </a:xfrm>
        </p:spPr>
        <p:txBody>
          <a:bodyPr/>
          <a:lstStyle/>
          <a:p>
            <a:fld id="{8C3705F9-5470-4F11-9B81-34534EF105BA}" type="datetime1">
              <a:rPr lang="nb-NO" smtClean="0"/>
              <a:t>03.04.2019</a:t>
            </a:fld>
            <a:endParaRPr lang="nb-NO"/>
          </a:p>
        </p:txBody>
      </p:sp>
      <p:sp>
        <p:nvSpPr>
          <p:cNvPr id="6" name="Plassholder for bunntekst 5"/>
          <p:cNvSpPr>
            <a:spLocks noGrp="1"/>
          </p:cNvSpPr>
          <p:nvPr>
            <p:ph type="ftr" sz="quarter" idx="11"/>
          </p:nvPr>
        </p:nvSpPr>
        <p:spPr>
          <a:xfrm>
            <a:off x="786366" y="4766568"/>
            <a:ext cx="5220152" cy="189000"/>
          </a:xfrm>
        </p:spPr>
        <p:txBody>
          <a:bodyPr/>
          <a:lstStyle/>
          <a:p>
            <a:r>
              <a:rPr lang="nb-NO"/>
              <a:t>Bunntekst</a:t>
            </a:r>
          </a:p>
        </p:txBody>
      </p:sp>
      <p:sp>
        <p:nvSpPr>
          <p:cNvPr id="7" name="Plassholder for lysbildenummer 6"/>
          <p:cNvSpPr>
            <a:spLocks noGrp="1"/>
          </p:cNvSpPr>
          <p:nvPr>
            <p:ph type="sldNum" sz="quarter" idx="12"/>
          </p:nvPr>
        </p:nvSpPr>
        <p:spPr/>
        <p:txBody>
          <a:bodyPr/>
          <a:lstStyle/>
          <a:p>
            <a:fld id="{6D7D6155-37ED-4876-BFE4-C00C5B1DB3A6}" type="slidenum">
              <a:rPr lang="nb-NO" smtClean="0"/>
              <a:t>‹#›</a:t>
            </a:fld>
            <a:endParaRPr lang="nb-NO"/>
          </a:p>
        </p:txBody>
      </p:sp>
      <p:sp>
        <p:nvSpPr>
          <p:cNvPr id="14" name="Plassholder for innhold 8"/>
          <p:cNvSpPr>
            <a:spLocks noGrp="1" noChangeAspect="1"/>
          </p:cNvSpPr>
          <p:nvPr>
            <p:ph sz="quarter" idx="13"/>
          </p:nvPr>
        </p:nvSpPr>
        <p:spPr>
          <a:xfrm>
            <a:off x="2672842" y="1510708"/>
            <a:ext cx="1447200" cy="1447200"/>
          </a:xfrm>
          <a:prstGeom prst="ellipse">
            <a:avLst/>
          </a:prstGeom>
          <a:solidFill>
            <a:srgbClr val="49A942">
              <a:alpha val="80000"/>
            </a:srgbClr>
          </a:solidFill>
        </p:spPr>
        <p:txBody>
          <a:bodyPr anchor="ctr"/>
          <a:lstStyle>
            <a:lvl1pPr marL="0" indent="0" algn="ctr">
              <a:buNone/>
              <a:defRPr sz="1400" i="1">
                <a:solidFill>
                  <a:schemeClr val="bg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15" name="Plassholder for innhold 8"/>
          <p:cNvSpPr>
            <a:spLocks noGrp="1" noChangeAspect="1"/>
          </p:cNvSpPr>
          <p:nvPr>
            <p:ph sz="quarter" idx="14"/>
          </p:nvPr>
        </p:nvSpPr>
        <p:spPr>
          <a:xfrm>
            <a:off x="5034410" y="2868775"/>
            <a:ext cx="1447200" cy="1447200"/>
          </a:xfrm>
          <a:prstGeom prst="ellipse">
            <a:avLst/>
          </a:prstGeom>
          <a:solidFill>
            <a:srgbClr val="49A942">
              <a:alpha val="80000"/>
            </a:srgbClr>
          </a:solidFill>
        </p:spPr>
        <p:txBody>
          <a:bodyPr anchor="ctr"/>
          <a:lstStyle>
            <a:lvl1pPr marL="0" indent="0" algn="ctr">
              <a:buNone/>
              <a:defRPr sz="1400" i="1">
                <a:solidFill>
                  <a:schemeClr val="bg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16" name="Plassholder for innhold 8"/>
          <p:cNvSpPr>
            <a:spLocks noGrp="1" noChangeAspect="1"/>
          </p:cNvSpPr>
          <p:nvPr>
            <p:ph sz="quarter" idx="15"/>
          </p:nvPr>
        </p:nvSpPr>
        <p:spPr>
          <a:xfrm>
            <a:off x="4258416" y="1510708"/>
            <a:ext cx="1447200" cy="1447200"/>
          </a:xfrm>
          <a:prstGeom prst="ellipse">
            <a:avLst/>
          </a:prstGeom>
          <a:solidFill>
            <a:srgbClr val="939598"/>
          </a:solidFill>
        </p:spPr>
        <p:txBody>
          <a:bodyPr anchor="ctr"/>
          <a:lstStyle>
            <a:lvl1pPr marL="0" indent="0" algn="ctr">
              <a:buNone/>
              <a:defRPr sz="1400" i="1">
                <a:solidFill>
                  <a:schemeClr val="bg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20" name="Plassholder for innhold 8"/>
          <p:cNvSpPr>
            <a:spLocks noGrp="1" noChangeAspect="1"/>
          </p:cNvSpPr>
          <p:nvPr>
            <p:ph sz="quarter" idx="16"/>
          </p:nvPr>
        </p:nvSpPr>
        <p:spPr>
          <a:xfrm>
            <a:off x="1865359" y="2868775"/>
            <a:ext cx="1447200" cy="1447200"/>
          </a:xfrm>
          <a:prstGeom prst="ellipse">
            <a:avLst/>
          </a:prstGeom>
          <a:solidFill>
            <a:srgbClr val="939598"/>
          </a:solidFill>
        </p:spPr>
        <p:txBody>
          <a:bodyPr anchor="ctr"/>
          <a:lstStyle>
            <a:lvl1pPr marL="0" indent="0" algn="ctr">
              <a:buNone/>
              <a:defRPr sz="1400" i="1">
                <a:solidFill>
                  <a:schemeClr val="bg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21" name="Plassholder for innhold 8"/>
          <p:cNvSpPr>
            <a:spLocks noGrp="1" noChangeAspect="1"/>
          </p:cNvSpPr>
          <p:nvPr>
            <p:ph sz="quarter" idx="17"/>
          </p:nvPr>
        </p:nvSpPr>
        <p:spPr>
          <a:xfrm>
            <a:off x="3450234" y="2868775"/>
            <a:ext cx="1447200" cy="1447200"/>
          </a:xfrm>
          <a:prstGeom prst="ellipse">
            <a:avLst/>
          </a:prstGeom>
          <a:solidFill>
            <a:schemeClr val="bg1"/>
          </a:solidFill>
        </p:spPr>
        <p:txBody>
          <a:bodyPr anchor="ctr"/>
          <a:lstStyle>
            <a:lvl1pPr marL="0" indent="0" algn="ctr">
              <a:buNone/>
              <a:defRPr sz="1400" i="1">
                <a:solidFill>
                  <a:schemeClr val="tx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22" name="Plassholder for innhold 8"/>
          <p:cNvSpPr>
            <a:spLocks noGrp="1" noChangeAspect="1"/>
          </p:cNvSpPr>
          <p:nvPr>
            <p:ph sz="quarter" idx="18"/>
          </p:nvPr>
        </p:nvSpPr>
        <p:spPr>
          <a:xfrm>
            <a:off x="5842592" y="1510708"/>
            <a:ext cx="1447200" cy="1447200"/>
          </a:xfrm>
          <a:prstGeom prst="ellipse">
            <a:avLst/>
          </a:prstGeom>
          <a:solidFill>
            <a:schemeClr val="bg1"/>
          </a:solidFill>
        </p:spPr>
        <p:txBody>
          <a:bodyPr anchor="ctr"/>
          <a:lstStyle>
            <a:lvl1pPr marL="0" indent="0" algn="ctr">
              <a:buNone/>
              <a:defRPr sz="1400" i="1">
                <a:solidFill>
                  <a:schemeClr val="tx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Tree>
    <p:extLst>
      <p:ext uri="{BB962C8B-B14F-4D97-AF65-F5344CB8AC3E}">
        <p14:creationId xmlns:p14="http://schemas.microsoft.com/office/powerpoint/2010/main" val="1213359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KA 12">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a:xfrm>
            <a:off x="6078526" y="4767634"/>
            <a:ext cx="909464" cy="189000"/>
          </a:xfrm>
        </p:spPr>
        <p:txBody>
          <a:bodyPr/>
          <a:lstStyle/>
          <a:p>
            <a:fld id="{2D596581-30D4-42D2-84C4-BFEC829A395B}" type="datetime1">
              <a:rPr lang="nb-NO" smtClean="0"/>
              <a:t>03.04.2019</a:t>
            </a:fld>
            <a:endParaRPr lang="nb-NO"/>
          </a:p>
        </p:txBody>
      </p:sp>
      <p:sp>
        <p:nvSpPr>
          <p:cNvPr id="6" name="Plassholder for bunntekst 5"/>
          <p:cNvSpPr>
            <a:spLocks noGrp="1"/>
          </p:cNvSpPr>
          <p:nvPr>
            <p:ph type="ftr" sz="quarter" idx="11"/>
          </p:nvPr>
        </p:nvSpPr>
        <p:spPr>
          <a:xfrm>
            <a:off x="786366" y="4766568"/>
            <a:ext cx="5220152" cy="189000"/>
          </a:xfrm>
        </p:spPr>
        <p:txBody>
          <a:bodyPr/>
          <a:lstStyle/>
          <a:p>
            <a:r>
              <a:rPr lang="nb-NO"/>
              <a:t>Bunntekst</a:t>
            </a:r>
          </a:p>
        </p:txBody>
      </p:sp>
      <p:sp>
        <p:nvSpPr>
          <p:cNvPr id="7" name="Plassholder for lysbildenummer 6"/>
          <p:cNvSpPr>
            <a:spLocks noGrp="1"/>
          </p:cNvSpPr>
          <p:nvPr>
            <p:ph type="sldNum" sz="quarter" idx="12"/>
          </p:nvPr>
        </p:nvSpPr>
        <p:spPr/>
        <p:txBody>
          <a:bodyPr/>
          <a:lstStyle/>
          <a:p>
            <a:fld id="{6D7D6155-37ED-4876-BFE4-C00C5B1DB3A6}" type="slidenum">
              <a:rPr lang="nb-NO" smtClean="0"/>
              <a:t>‹#›</a:t>
            </a:fld>
            <a:endParaRPr lang="nb-NO"/>
          </a:p>
        </p:txBody>
      </p:sp>
      <p:sp>
        <p:nvSpPr>
          <p:cNvPr id="24" name="Plassholder for innhold 8"/>
          <p:cNvSpPr>
            <a:spLocks noGrp="1" noChangeAspect="1"/>
          </p:cNvSpPr>
          <p:nvPr>
            <p:ph sz="quarter" idx="17"/>
          </p:nvPr>
        </p:nvSpPr>
        <p:spPr>
          <a:xfrm>
            <a:off x="1466318" y="1337976"/>
            <a:ext cx="1447200" cy="1447200"/>
          </a:xfrm>
          <a:prstGeom prst="ellipse">
            <a:avLst/>
          </a:prstGeom>
          <a:solidFill>
            <a:schemeClr val="bg1"/>
          </a:solidFill>
        </p:spPr>
        <p:txBody>
          <a:bodyPr anchor="ctr"/>
          <a:lstStyle>
            <a:lvl1pPr marL="0" indent="0" algn="ctr">
              <a:buNone/>
              <a:defRPr sz="1400" i="1">
                <a:solidFill>
                  <a:schemeClr val="tx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27" name="Plassholder for innhold 8"/>
          <p:cNvSpPr>
            <a:spLocks noGrp="1" noChangeAspect="1"/>
          </p:cNvSpPr>
          <p:nvPr>
            <p:ph sz="quarter" idx="18"/>
          </p:nvPr>
        </p:nvSpPr>
        <p:spPr>
          <a:xfrm>
            <a:off x="3056553" y="1337976"/>
            <a:ext cx="1447200" cy="1447200"/>
          </a:xfrm>
          <a:prstGeom prst="ellipse">
            <a:avLst/>
          </a:prstGeom>
          <a:solidFill>
            <a:schemeClr val="bg1"/>
          </a:solidFill>
        </p:spPr>
        <p:txBody>
          <a:bodyPr anchor="ctr"/>
          <a:lstStyle>
            <a:lvl1pPr marL="0" indent="0" algn="ctr">
              <a:buNone/>
              <a:defRPr sz="1400" i="1">
                <a:solidFill>
                  <a:schemeClr val="tx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29" name="Plassholder for innhold 8"/>
          <p:cNvSpPr>
            <a:spLocks noGrp="1" noChangeAspect="1"/>
          </p:cNvSpPr>
          <p:nvPr>
            <p:ph sz="quarter" idx="19"/>
          </p:nvPr>
        </p:nvSpPr>
        <p:spPr>
          <a:xfrm>
            <a:off x="4642127" y="1337976"/>
            <a:ext cx="1447200" cy="1447200"/>
          </a:xfrm>
          <a:prstGeom prst="ellipse">
            <a:avLst/>
          </a:prstGeom>
          <a:solidFill>
            <a:schemeClr val="bg1"/>
          </a:solidFill>
        </p:spPr>
        <p:txBody>
          <a:bodyPr anchor="ctr"/>
          <a:lstStyle>
            <a:lvl1pPr marL="0" indent="0" algn="ctr">
              <a:buNone/>
              <a:defRPr sz="1400" i="1">
                <a:solidFill>
                  <a:schemeClr val="tx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31" name="Plassholder for innhold 8"/>
          <p:cNvSpPr>
            <a:spLocks noGrp="1" noChangeAspect="1"/>
          </p:cNvSpPr>
          <p:nvPr>
            <p:ph sz="quarter" idx="20"/>
          </p:nvPr>
        </p:nvSpPr>
        <p:spPr>
          <a:xfrm>
            <a:off x="6232757" y="1337976"/>
            <a:ext cx="1447200" cy="1447200"/>
          </a:xfrm>
          <a:prstGeom prst="ellipse">
            <a:avLst/>
          </a:prstGeom>
          <a:solidFill>
            <a:schemeClr val="bg1"/>
          </a:solidFill>
        </p:spPr>
        <p:txBody>
          <a:bodyPr anchor="ctr"/>
          <a:lstStyle>
            <a:lvl1pPr marL="0" indent="0" algn="ctr">
              <a:buNone/>
              <a:defRPr sz="1400" i="1">
                <a:solidFill>
                  <a:schemeClr val="tx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36" name="Plassholder for innhold 8"/>
          <p:cNvSpPr>
            <a:spLocks noGrp="1" noChangeAspect="1"/>
          </p:cNvSpPr>
          <p:nvPr>
            <p:ph sz="quarter" idx="21"/>
          </p:nvPr>
        </p:nvSpPr>
        <p:spPr>
          <a:xfrm>
            <a:off x="1466318" y="2878528"/>
            <a:ext cx="1447200" cy="1447200"/>
          </a:xfrm>
          <a:prstGeom prst="ellipse">
            <a:avLst/>
          </a:prstGeom>
          <a:solidFill>
            <a:schemeClr val="bg1"/>
          </a:solidFill>
        </p:spPr>
        <p:txBody>
          <a:bodyPr anchor="ctr"/>
          <a:lstStyle>
            <a:lvl1pPr marL="0" indent="0" algn="ctr">
              <a:buNone/>
              <a:defRPr sz="1400" i="1">
                <a:solidFill>
                  <a:schemeClr val="tx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37" name="Plassholder for innhold 8"/>
          <p:cNvSpPr>
            <a:spLocks noGrp="1" noChangeAspect="1"/>
          </p:cNvSpPr>
          <p:nvPr>
            <p:ph sz="quarter" idx="22"/>
          </p:nvPr>
        </p:nvSpPr>
        <p:spPr>
          <a:xfrm>
            <a:off x="3056553" y="2878528"/>
            <a:ext cx="1447200" cy="1447200"/>
          </a:xfrm>
          <a:prstGeom prst="ellipse">
            <a:avLst/>
          </a:prstGeom>
          <a:solidFill>
            <a:schemeClr val="bg1"/>
          </a:solidFill>
        </p:spPr>
        <p:txBody>
          <a:bodyPr anchor="ctr"/>
          <a:lstStyle>
            <a:lvl1pPr marL="0" indent="0" algn="ctr">
              <a:buNone/>
              <a:defRPr sz="1400" i="1">
                <a:solidFill>
                  <a:schemeClr val="tx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38" name="Plassholder for innhold 8"/>
          <p:cNvSpPr>
            <a:spLocks noGrp="1" noChangeAspect="1"/>
          </p:cNvSpPr>
          <p:nvPr>
            <p:ph sz="quarter" idx="23"/>
          </p:nvPr>
        </p:nvSpPr>
        <p:spPr>
          <a:xfrm>
            <a:off x="4642127" y="2878528"/>
            <a:ext cx="1447200" cy="1447200"/>
          </a:xfrm>
          <a:prstGeom prst="ellipse">
            <a:avLst/>
          </a:prstGeom>
          <a:solidFill>
            <a:schemeClr val="bg1"/>
          </a:solidFill>
        </p:spPr>
        <p:txBody>
          <a:bodyPr anchor="ctr"/>
          <a:lstStyle>
            <a:lvl1pPr marL="0" indent="0" algn="ctr">
              <a:buNone/>
              <a:defRPr sz="1400" i="1">
                <a:solidFill>
                  <a:schemeClr val="tx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39" name="Plassholder for innhold 8"/>
          <p:cNvSpPr>
            <a:spLocks noGrp="1" noChangeAspect="1"/>
          </p:cNvSpPr>
          <p:nvPr>
            <p:ph sz="quarter" idx="24"/>
          </p:nvPr>
        </p:nvSpPr>
        <p:spPr>
          <a:xfrm>
            <a:off x="6232757" y="2878528"/>
            <a:ext cx="1447200" cy="1447200"/>
          </a:xfrm>
          <a:prstGeom prst="ellipse">
            <a:avLst/>
          </a:prstGeom>
          <a:solidFill>
            <a:schemeClr val="bg1"/>
          </a:solidFill>
        </p:spPr>
        <p:txBody>
          <a:bodyPr anchor="ctr"/>
          <a:lstStyle>
            <a:lvl1pPr marL="0" indent="0" algn="ctr">
              <a:buNone/>
              <a:defRPr sz="1400" i="1">
                <a:solidFill>
                  <a:schemeClr val="tx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Tree>
    <p:extLst>
      <p:ext uri="{BB962C8B-B14F-4D97-AF65-F5344CB8AC3E}">
        <p14:creationId xmlns:p14="http://schemas.microsoft.com/office/powerpoint/2010/main" val="1734455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MKA 8">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a:xfrm>
            <a:off x="6078526" y="4767634"/>
            <a:ext cx="909464" cy="189000"/>
          </a:xfrm>
        </p:spPr>
        <p:txBody>
          <a:bodyPr/>
          <a:lstStyle/>
          <a:p>
            <a:fld id="{F834B929-0C60-4C8C-9EF6-C9937FCCE116}" type="datetime1">
              <a:rPr lang="nb-NO" smtClean="0"/>
              <a:t>03.04.2019</a:t>
            </a:fld>
            <a:endParaRPr lang="nb-NO"/>
          </a:p>
        </p:txBody>
      </p:sp>
      <p:sp>
        <p:nvSpPr>
          <p:cNvPr id="6" name="Plassholder for bunntekst 5"/>
          <p:cNvSpPr>
            <a:spLocks noGrp="1"/>
          </p:cNvSpPr>
          <p:nvPr>
            <p:ph type="ftr" sz="quarter" idx="11"/>
          </p:nvPr>
        </p:nvSpPr>
        <p:spPr>
          <a:xfrm>
            <a:off x="786366" y="4766568"/>
            <a:ext cx="5220152" cy="189000"/>
          </a:xfrm>
        </p:spPr>
        <p:txBody>
          <a:bodyPr/>
          <a:lstStyle/>
          <a:p>
            <a:r>
              <a:rPr lang="nb-NO"/>
              <a:t>Bunntekst</a:t>
            </a:r>
          </a:p>
        </p:txBody>
      </p:sp>
      <p:sp>
        <p:nvSpPr>
          <p:cNvPr id="7" name="Plassholder for lysbildenummer 6"/>
          <p:cNvSpPr>
            <a:spLocks noGrp="1"/>
          </p:cNvSpPr>
          <p:nvPr>
            <p:ph type="sldNum" sz="quarter" idx="12"/>
          </p:nvPr>
        </p:nvSpPr>
        <p:spPr/>
        <p:txBody>
          <a:bodyPr/>
          <a:lstStyle/>
          <a:p>
            <a:fld id="{6D7D6155-37ED-4876-BFE4-C00C5B1DB3A6}" type="slidenum">
              <a:rPr lang="nb-NO" smtClean="0"/>
              <a:t>‹#›</a:t>
            </a:fld>
            <a:endParaRPr lang="nb-NO"/>
          </a:p>
        </p:txBody>
      </p:sp>
      <p:sp>
        <p:nvSpPr>
          <p:cNvPr id="15" name="Plassholder for innhold 8"/>
          <p:cNvSpPr>
            <a:spLocks noGrp="1" noChangeAspect="1"/>
          </p:cNvSpPr>
          <p:nvPr userDrawn="1">
            <p:ph sz="quarter" idx="13"/>
          </p:nvPr>
        </p:nvSpPr>
        <p:spPr>
          <a:xfrm>
            <a:off x="1707075" y="1510708"/>
            <a:ext cx="1447200" cy="1447200"/>
          </a:xfrm>
          <a:prstGeom prst="ellipse">
            <a:avLst/>
          </a:prstGeom>
          <a:solidFill>
            <a:srgbClr val="308EC8"/>
          </a:solidFill>
        </p:spPr>
        <p:txBody>
          <a:bodyPr anchor="ctr"/>
          <a:lstStyle>
            <a:lvl1pPr marL="0" indent="0" algn="ctr">
              <a:buNone/>
              <a:defRPr sz="1400" i="1">
                <a:solidFill>
                  <a:schemeClr val="bg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25" name="Plassholder for innhold 8"/>
          <p:cNvSpPr>
            <a:spLocks noGrp="1" noChangeAspect="1"/>
          </p:cNvSpPr>
          <p:nvPr>
            <p:ph sz="quarter" idx="16"/>
          </p:nvPr>
        </p:nvSpPr>
        <p:spPr>
          <a:xfrm>
            <a:off x="899592" y="2868775"/>
            <a:ext cx="1447200" cy="1447200"/>
          </a:xfrm>
          <a:prstGeom prst="ellipse">
            <a:avLst/>
          </a:prstGeom>
          <a:solidFill>
            <a:srgbClr val="939598"/>
          </a:solidFill>
        </p:spPr>
        <p:txBody>
          <a:bodyPr anchor="ctr"/>
          <a:lstStyle>
            <a:lvl1pPr marL="0" indent="0" algn="ctr">
              <a:buNone/>
              <a:defRPr sz="1400" i="1">
                <a:solidFill>
                  <a:schemeClr val="bg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28" name="Plassholder for innhold 8"/>
          <p:cNvSpPr>
            <a:spLocks noGrp="1" noChangeAspect="1"/>
          </p:cNvSpPr>
          <p:nvPr>
            <p:ph sz="quarter" idx="17"/>
          </p:nvPr>
        </p:nvSpPr>
        <p:spPr>
          <a:xfrm>
            <a:off x="2484467" y="2868775"/>
            <a:ext cx="1447200" cy="1447200"/>
          </a:xfrm>
          <a:prstGeom prst="ellipse">
            <a:avLst/>
          </a:prstGeom>
          <a:solidFill>
            <a:schemeClr val="bg1"/>
          </a:solidFill>
        </p:spPr>
        <p:txBody>
          <a:bodyPr anchor="ctr"/>
          <a:lstStyle>
            <a:lvl1pPr marL="0" indent="0" algn="ctr">
              <a:buNone/>
              <a:defRPr sz="1400" i="1">
                <a:solidFill>
                  <a:schemeClr val="tx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12" name="Plassholder for innhold 7"/>
          <p:cNvSpPr>
            <a:spLocks noGrp="1"/>
          </p:cNvSpPr>
          <p:nvPr>
            <p:ph sz="quarter" idx="18"/>
          </p:nvPr>
        </p:nvSpPr>
        <p:spPr>
          <a:xfrm>
            <a:off x="4355976" y="1494601"/>
            <a:ext cx="4454033" cy="2797175"/>
          </a:xfrm>
          <a:solidFill>
            <a:schemeClr val="bg1"/>
          </a:solidFill>
          <a:ln w="15875">
            <a:solidFill>
              <a:schemeClr val="tx1">
                <a:lumMod val="65000"/>
                <a:lumOff val="35000"/>
              </a:schemeClr>
            </a:solidFill>
          </a:ln>
          <a:effectLst>
            <a:outerShdw blurRad="50800" dist="38100" dir="2700000" algn="tl" rotWithShape="0">
              <a:prstClr val="black">
                <a:alpha val="40000"/>
              </a:prstClr>
            </a:outerShdw>
          </a:effectLst>
        </p:spPr>
        <p:txBody>
          <a:bodyPr lIns="72000" tIns="36000" rIns="108000" bIns="36000"/>
          <a:lstStyle>
            <a:lvl1pPr>
              <a:defRPr sz="1400"/>
            </a:lvl1pPr>
            <a:lvl2pPr>
              <a:defRPr sz="1400"/>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7517817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MKA 6">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4" name="Plassholder for tekst 23"/>
          <p:cNvSpPr>
            <a:spLocks noGrp="1"/>
          </p:cNvSpPr>
          <p:nvPr>
            <p:ph type="body" sz="quarter" idx="16"/>
          </p:nvPr>
        </p:nvSpPr>
        <p:spPr>
          <a:xfrm rot="16200000">
            <a:off x="245952" y="1793883"/>
            <a:ext cx="1324800" cy="376708"/>
          </a:xfrm>
        </p:spPr>
        <p:txBody>
          <a:bodyPr anchor="ctr"/>
          <a:lstStyle>
            <a:lvl1pPr marL="0" indent="0" algn="ctr">
              <a:buNone/>
              <a:defRPr sz="1400"/>
            </a:lvl1pPr>
          </a:lstStyle>
          <a:p>
            <a:pPr lvl="0"/>
            <a:r>
              <a:rPr lang="nb-NO"/>
              <a:t>Rediger tekststiler i malen</a:t>
            </a:r>
          </a:p>
        </p:txBody>
      </p:sp>
      <p:sp>
        <p:nvSpPr>
          <p:cNvPr id="26" name="Plassholder for tekst 25"/>
          <p:cNvSpPr>
            <a:spLocks noGrp="1"/>
          </p:cNvSpPr>
          <p:nvPr>
            <p:ph type="body" sz="quarter" idx="17"/>
          </p:nvPr>
        </p:nvSpPr>
        <p:spPr>
          <a:xfrm rot="16200000">
            <a:off x="248122" y="3244749"/>
            <a:ext cx="1325793" cy="382037"/>
          </a:xfrm>
        </p:spPr>
        <p:txBody>
          <a:bodyPr anchor="ctr"/>
          <a:lstStyle>
            <a:lvl1pPr marL="0" indent="0" algn="ctr">
              <a:buNone/>
              <a:defRPr sz="1400"/>
            </a:lvl1pPr>
          </a:lstStyle>
          <a:p>
            <a:pPr lvl="0"/>
            <a:r>
              <a:rPr lang="nb-NO"/>
              <a:t>Rediger tekststiler i malen</a:t>
            </a:r>
          </a:p>
        </p:txBody>
      </p:sp>
      <p:sp>
        <p:nvSpPr>
          <p:cNvPr id="17" name="Plassholder for tekst 16"/>
          <p:cNvSpPr>
            <a:spLocks noGrp="1"/>
          </p:cNvSpPr>
          <p:nvPr>
            <p:ph type="body" sz="quarter" idx="13"/>
          </p:nvPr>
        </p:nvSpPr>
        <p:spPr>
          <a:xfrm>
            <a:off x="2705434" y="4227513"/>
            <a:ext cx="1324800" cy="381600"/>
          </a:xfrm>
        </p:spPr>
        <p:txBody>
          <a:bodyPr anchor="ctr"/>
          <a:lstStyle>
            <a:lvl1pPr marL="0" indent="0" algn="ctr">
              <a:buNone/>
              <a:defRPr sz="1400"/>
            </a:lvl1pPr>
          </a:lstStyle>
          <a:p>
            <a:pPr lvl="0"/>
            <a:r>
              <a:rPr lang="nb-NO"/>
              <a:t>Rediger tekststiler i malen</a:t>
            </a:r>
          </a:p>
        </p:txBody>
      </p:sp>
      <p:sp>
        <p:nvSpPr>
          <p:cNvPr id="19" name="Plassholder for tekst 18"/>
          <p:cNvSpPr>
            <a:spLocks noGrp="1"/>
          </p:cNvSpPr>
          <p:nvPr>
            <p:ph type="body" sz="quarter" idx="14"/>
          </p:nvPr>
        </p:nvSpPr>
        <p:spPr>
          <a:xfrm>
            <a:off x="1244884" y="4227513"/>
            <a:ext cx="1324800" cy="381600"/>
          </a:xfrm>
        </p:spPr>
        <p:txBody>
          <a:bodyPr anchor="ctr"/>
          <a:lstStyle>
            <a:lvl1pPr marL="0" indent="0" algn="ctr">
              <a:buNone/>
              <a:defRPr sz="1400"/>
            </a:lvl1pPr>
          </a:lstStyle>
          <a:p>
            <a:pPr lvl="0"/>
            <a:r>
              <a:rPr lang="nb-NO"/>
              <a:t>Rediger tekststiler i malen</a:t>
            </a:r>
          </a:p>
        </p:txBody>
      </p:sp>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FFED3066-EA7A-46A0-9B8A-7B23759C27D6}" type="datetime1">
              <a:rPr lang="nb-NO" smtClean="0"/>
              <a:t>03.04.2019</a:t>
            </a:fld>
            <a:endParaRPr lang="nb-NO"/>
          </a:p>
        </p:txBody>
      </p:sp>
      <p:sp>
        <p:nvSpPr>
          <p:cNvPr id="6" name="Plassholder for bunntekst 5"/>
          <p:cNvSpPr>
            <a:spLocks noGrp="1"/>
          </p:cNvSpPr>
          <p:nvPr>
            <p:ph type="ftr" sz="quarter" idx="11"/>
          </p:nvPr>
        </p:nvSpPr>
        <p:spPr/>
        <p:txBody>
          <a:bodyPr/>
          <a:lstStyle/>
          <a:p>
            <a:r>
              <a:rPr lang="nb-NO"/>
              <a:t>Bunntekst</a:t>
            </a:r>
          </a:p>
        </p:txBody>
      </p:sp>
      <p:sp>
        <p:nvSpPr>
          <p:cNvPr id="7" name="Plassholder for lysbildenummer 6"/>
          <p:cNvSpPr>
            <a:spLocks noGrp="1"/>
          </p:cNvSpPr>
          <p:nvPr>
            <p:ph type="sldNum" sz="quarter" idx="12"/>
          </p:nvPr>
        </p:nvSpPr>
        <p:spPr/>
        <p:txBody>
          <a:bodyPr/>
          <a:lstStyle/>
          <a:p>
            <a:fld id="{6D7D6155-37ED-4876-BFE4-C00C5B1DB3A6}" type="slidenum">
              <a:rPr lang="nb-NO" smtClean="0"/>
              <a:t>‹#›</a:t>
            </a:fld>
            <a:endParaRPr lang="nb-NO"/>
          </a:p>
        </p:txBody>
      </p:sp>
      <p:sp>
        <p:nvSpPr>
          <p:cNvPr id="21" name="Plassholder for tekst 20"/>
          <p:cNvSpPr>
            <a:spLocks noGrp="1"/>
          </p:cNvSpPr>
          <p:nvPr>
            <p:ph type="body" sz="quarter" idx="15"/>
          </p:nvPr>
        </p:nvSpPr>
        <p:spPr>
          <a:xfrm>
            <a:off x="4824000" y="1256780"/>
            <a:ext cx="3960000" cy="331152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cxnSp>
        <p:nvCxnSpPr>
          <p:cNvPr id="12" name="Rett pil 11"/>
          <p:cNvCxnSpPr/>
          <p:nvPr userDrawn="1"/>
        </p:nvCxnSpPr>
        <p:spPr>
          <a:xfrm flipV="1">
            <a:off x="1115616" y="1242183"/>
            <a:ext cx="0" cy="2981851"/>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ett pil 24"/>
          <p:cNvCxnSpPr/>
          <p:nvPr userDrawn="1"/>
        </p:nvCxnSpPr>
        <p:spPr>
          <a:xfrm rot="5400000" flipV="1">
            <a:off x="2612748" y="2719647"/>
            <a:ext cx="0" cy="2981851"/>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Plassholder for innhold 8"/>
          <p:cNvSpPr>
            <a:spLocks noGrp="1" noChangeAspect="1"/>
          </p:cNvSpPr>
          <p:nvPr>
            <p:ph sz="quarter" idx="18"/>
          </p:nvPr>
        </p:nvSpPr>
        <p:spPr>
          <a:xfrm>
            <a:off x="1250041" y="1319837"/>
            <a:ext cx="1324800" cy="1324800"/>
          </a:xfrm>
          <a:prstGeom prst="ellipse">
            <a:avLst/>
          </a:prstGeom>
          <a:solidFill>
            <a:schemeClr val="bg1"/>
          </a:solidFill>
        </p:spPr>
        <p:txBody>
          <a:bodyPr anchor="ctr"/>
          <a:lstStyle>
            <a:lvl1pPr marL="0" indent="0" algn="ctr">
              <a:buNone/>
              <a:defRPr sz="1400" i="1">
                <a:solidFill>
                  <a:schemeClr val="tx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30" name="Plassholder for innhold 8"/>
          <p:cNvSpPr>
            <a:spLocks noGrp="1" noChangeAspect="1"/>
          </p:cNvSpPr>
          <p:nvPr>
            <p:ph sz="quarter" idx="19"/>
          </p:nvPr>
        </p:nvSpPr>
        <p:spPr>
          <a:xfrm>
            <a:off x="2701449" y="1315229"/>
            <a:ext cx="1324800" cy="1324800"/>
          </a:xfrm>
          <a:prstGeom prst="ellipse">
            <a:avLst/>
          </a:prstGeom>
          <a:solidFill>
            <a:schemeClr val="bg1"/>
          </a:solidFill>
        </p:spPr>
        <p:txBody>
          <a:bodyPr anchor="ctr"/>
          <a:lstStyle>
            <a:lvl1pPr marL="0" indent="0" algn="ctr">
              <a:buNone/>
              <a:defRPr sz="1400" i="1">
                <a:solidFill>
                  <a:schemeClr val="tx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33" name="Plassholder for innhold 8"/>
          <p:cNvSpPr>
            <a:spLocks noGrp="1" noChangeAspect="1"/>
          </p:cNvSpPr>
          <p:nvPr>
            <p:ph sz="quarter" idx="20"/>
          </p:nvPr>
        </p:nvSpPr>
        <p:spPr>
          <a:xfrm>
            <a:off x="1260006" y="2777479"/>
            <a:ext cx="1324800" cy="1324800"/>
          </a:xfrm>
          <a:prstGeom prst="ellipse">
            <a:avLst/>
          </a:prstGeom>
          <a:solidFill>
            <a:schemeClr val="bg1"/>
          </a:solidFill>
        </p:spPr>
        <p:txBody>
          <a:bodyPr anchor="ctr"/>
          <a:lstStyle>
            <a:lvl1pPr marL="0" indent="0" algn="ctr">
              <a:buNone/>
              <a:defRPr sz="1400" i="1">
                <a:solidFill>
                  <a:schemeClr val="tx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
        <p:nvSpPr>
          <p:cNvPr id="34" name="Plassholder for innhold 8"/>
          <p:cNvSpPr>
            <a:spLocks noGrp="1" noChangeAspect="1"/>
          </p:cNvSpPr>
          <p:nvPr>
            <p:ph sz="quarter" idx="21"/>
          </p:nvPr>
        </p:nvSpPr>
        <p:spPr>
          <a:xfrm>
            <a:off x="2711414" y="2772871"/>
            <a:ext cx="1324800" cy="1324800"/>
          </a:xfrm>
          <a:prstGeom prst="ellipse">
            <a:avLst/>
          </a:prstGeom>
          <a:solidFill>
            <a:schemeClr val="bg1"/>
          </a:solidFill>
        </p:spPr>
        <p:txBody>
          <a:bodyPr anchor="ctr"/>
          <a:lstStyle>
            <a:lvl1pPr marL="0" indent="0" algn="ctr">
              <a:buNone/>
              <a:defRPr sz="1400" i="1">
                <a:solidFill>
                  <a:schemeClr val="tx1"/>
                </a:solidFill>
                <a:latin typeface="Georgia" panose="02040502050405020303" pitchFamily="18" charset="0"/>
              </a:defRPr>
            </a:lvl1pPr>
            <a:lvl2pPr marL="269875" indent="0" algn="ctr">
              <a:buNone/>
              <a:defRPr/>
            </a:lvl2pPr>
            <a:lvl3pPr marL="538162" indent="0" algn="ctr">
              <a:buNone/>
              <a:defRPr/>
            </a:lvl3pPr>
            <a:lvl4pPr marL="717550" indent="0" algn="ctr">
              <a:buNone/>
              <a:defRPr/>
            </a:lvl4pPr>
            <a:lvl5pPr marL="898525" indent="0" algn="ctr">
              <a:buNone/>
              <a:defRPr/>
            </a:lvl5pPr>
          </a:lstStyle>
          <a:p>
            <a:pPr lvl="0"/>
            <a:r>
              <a:rPr lang="nb-NO"/>
              <a:t>Rediger tekststiler i malen</a:t>
            </a:r>
          </a:p>
        </p:txBody>
      </p:sp>
    </p:spTree>
    <p:extLst>
      <p:ext uri="{BB962C8B-B14F-4D97-AF65-F5344CB8AC3E}">
        <p14:creationId xmlns:p14="http://schemas.microsoft.com/office/powerpoint/2010/main" val="5762626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06BADEE0-7540-4657-B7DA-26634B291B68}" type="datetime1">
              <a:rPr lang="nb-NO" smtClean="0"/>
              <a:t>03.04.2019</a:t>
            </a:fld>
            <a:endParaRPr lang="nb-NO"/>
          </a:p>
        </p:txBody>
      </p:sp>
      <p:sp>
        <p:nvSpPr>
          <p:cNvPr id="6" name="Plassholder for bunntekst 5"/>
          <p:cNvSpPr>
            <a:spLocks noGrp="1"/>
          </p:cNvSpPr>
          <p:nvPr>
            <p:ph type="ftr" sz="quarter" idx="11"/>
          </p:nvPr>
        </p:nvSpPr>
        <p:spPr/>
        <p:txBody>
          <a:bodyPr/>
          <a:lstStyle/>
          <a:p>
            <a:r>
              <a:rPr lang="nb-NO"/>
              <a:t>Bunntekst</a:t>
            </a:r>
          </a:p>
        </p:txBody>
      </p:sp>
      <p:sp>
        <p:nvSpPr>
          <p:cNvPr id="7" name="Plassholder for lysbildenummer 6"/>
          <p:cNvSpPr>
            <a:spLocks noGrp="1"/>
          </p:cNvSpPr>
          <p:nvPr>
            <p:ph type="sldNum" sz="quarter" idx="12"/>
          </p:nvPr>
        </p:nvSpPr>
        <p:spPr/>
        <p:txBody>
          <a:bodyPr/>
          <a:lstStyle/>
          <a:p>
            <a:fld id="{6D7D6155-37ED-4876-BFE4-C00C5B1DB3A6}" type="slidenum">
              <a:rPr lang="nb-NO" smtClean="0"/>
              <a:t>‹#›</a:t>
            </a:fld>
            <a:endParaRPr lang="nb-NO"/>
          </a:p>
        </p:txBody>
      </p:sp>
      <p:sp>
        <p:nvSpPr>
          <p:cNvPr id="8" name="Plassholder for innhold 2"/>
          <p:cNvSpPr>
            <a:spLocks noGrp="1"/>
          </p:cNvSpPr>
          <p:nvPr>
            <p:ph idx="1"/>
          </p:nvPr>
        </p:nvSpPr>
        <p:spPr>
          <a:xfrm>
            <a:off x="720000" y="1635647"/>
            <a:ext cx="3960000" cy="2801712"/>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innhold 2"/>
          <p:cNvSpPr>
            <a:spLocks noGrp="1"/>
          </p:cNvSpPr>
          <p:nvPr>
            <p:ph idx="13"/>
          </p:nvPr>
        </p:nvSpPr>
        <p:spPr>
          <a:xfrm>
            <a:off x="4826124" y="1635647"/>
            <a:ext cx="3960000" cy="2801712"/>
          </a:xfrm>
        </p:spPr>
        <p:txBody>
          <a:bodyPr/>
          <a:lstStyle>
            <a:lvl1pPr rtl="0">
              <a:defRPr/>
            </a:lvl1pPr>
            <a:lvl2pPr rtl="0">
              <a:defRPr/>
            </a:lvl2pPr>
            <a:lvl3pPr rtl="0">
              <a:defRPr/>
            </a:lvl3pPr>
            <a:lvl4pPr rtl="0">
              <a:defRPr/>
            </a:lvl4pPr>
            <a:lvl5pPr rtl="0">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tekst 7"/>
          <p:cNvSpPr>
            <a:spLocks noGrp="1"/>
          </p:cNvSpPr>
          <p:nvPr>
            <p:ph type="body" sz="quarter" idx="14" hasCustomPrompt="1"/>
          </p:nvPr>
        </p:nvSpPr>
        <p:spPr>
          <a:xfrm>
            <a:off x="720000" y="1107207"/>
            <a:ext cx="8064000" cy="432073"/>
          </a:xfrm>
        </p:spPr>
        <p:txBody>
          <a:bodyPr/>
          <a:lstStyle>
            <a:lvl1pPr marL="0" indent="0">
              <a:lnSpc>
                <a:spcPct val="90000"/>
              </a:lnSpc>
              <a:spcBef>
                <a:spcPts val="0"/>
              </a:spcBef>
              <a:buNone/>
              <a:defRPr>
                <a:solidFill>
                  <a:srgbClr val="939598"/>
                </a:solidFill>
              </a:defRPr>
            </a:lvl1pPr>
          </a:lstStyle>
          <a:p>
            <a:pPr lvl="0"/>
            <a:r>
              <a:rPr lang="nb-NO" dirty="0"/>
              <a:t>Undertittel</a:t>
            </a:r>
          </a:p>
        </p:txBody>
      </p:sp>
    </p:spTree>
    <p:extLst>
      <p:ext uri="{BB962C8B-B14F-4D97-AF65-F5344CB8AC3E}">
        <p14:creationId xmlns:p14="http://schemas.microsoft.com/office/powerpoint/2010/main" val="17825551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1" name="Plassholder for tekst 7"/>
          <p:cNvSpPr>
            <a:spLocks noGrp="1"/>
          </p:cNvSpPr>
          <p:nvPr>
            <p:ph type="body" sz="quarter" idx="17" hasCustomPrompt="1"/>
          </p:nvPr>
        </p:nvSpPr>
        <p:spPr>
          <a:xfrm>
            <a:off x="720000" y="1107207"/>
            <a:ext cx="3779992" cy="432073"/>
          </a:xfrm>
        </p:spPr>
        <p:txBody>
          <a:bodyPr/>
          <a:lstStyle>
            <a:lvl1pPr marL="0" indent="0">
              <a:lnSpc>
                <a:spcPct val="90000"/>
              </a:lnSpc>
              <a:spcBef>
                <a:spcPts val="0"/>
              </a:spcBef>
              <a:buNone/>
              <a:defRPr>
                <a:solidFill>
                  <a:srgbClr val="939598"/>
                </a:solidFill>
              </a:defRPr>
            </a:lvl1pPr>
          </a:lstStyle>
          <a:p>
            <a:pPr lvl="0"/>
            <a:r>
              <a:rPr lang="nb-NO" dirty="0"/>
              <a:t>Undertittel</a:t>
            </a:r>
          </a:p>
        </p:txBody>
      </p:sp>
      <p:sp>
        <p:nvSpPr>
          <p:cNvPr id="2" name="Tittel 1"/>
          <p:cNvSpPr>
            <a:spLocks noGrp="1"/>
          </p:cNvSpPr>
          <p:nvPr>
            <p:ph type="title" hasCustomPrompt="1"/>
          </p:nvPr>
        </p:nvSpPr>
        <p:spPr>
          <a:xfrm>
            <a:off x="720000" y="662989"/>
            <a:ext cx="3780000" cy="396593"/>
          </a:xfrm>
        </p:spPr>
        <p:txBody>
          <a:bodyPr/>
          <a:lstStyle>
            <a:lvl1pPr>
              <a:defRPr/>
            </a:lvl1pPr>
          </a:lstStyle>
          <a:p>
            <a:r>
              <a:rPr lang="nb-NO" dirty="0"/>
              <a:t>Tittel</a:t>
            </a:r>
          </a:p>
        </p:txBody>
      </p:sp>
      <p:sp>
        <p:nvSpPr>
          <p:cNvPr id="7" name="Plassholder for dato 6"/>
          <p:cNvSpPr>
            <a:spLocks noGrp="1"/>
          </p:cNvSpPr>
          <p:nvPr>
            <p:ph type="dt" sz="half" idx="10"/>
          </p:nvPr>
        </p:nvSpPr>
        <p:spPr/>
        <p:txBody>
          <a:bodyPr/>
          <a:lstStyle/>
          <a:p>
            <a:fld id="{C6BEBE4E-431C-461C-AAC6-9527379D5B78}" type="datetime1">
              <a:rPr lang="nb-NO" smtClean="0"/>
              <a:t>03.04.2019</a:t>
            </a:fld>
            <a:endParaRPr lang="nb-NO"/>
          </a:p>
        </p:txBody>
      </p:sp>
      <p:sp>
        <p:nvSpPr>
          <p:cNvPr id="8" name="Plassholder for bunntekst 7"/>
          <p:cNvSpPr>
            <a:spLocks noGrp="1"/>
          </p:cNvSpPr>
          <p:nvPr>
            <p:ph type="ftr" sz="quarter" idx="11"/>
          </p:nvPr>
        </p:nvSpPr>
        <p:spPr/>
        <p:txBody>
          <a:bodyPr/>
          <a:lstStyle/>
          <a:p>
            <a:r>
              <a:rPr lang="nb-NO"/>
              <a:t>Bunntekst</a:t>
            </a:r>
            <a:endParaRPr lang="nb-NO" dirty="0"/>
          </a:p>
        </p:txBody>
      </p:sp>
      <p:sp>
        <p:nvSpPr>
          <p:cNvPr id="9" name="Plassholder for lysbildenummer 8"/>
          <p:cNvSpPr>
            <a:spLocks noGrp="1"/>
          </p:cNvSpPr>
          <p:nvPr>
            <p:ph type="sldNum" sz="quarter" idx="12"/>
          </p:nvPr>
        </p:nvSpPr>
        <p:spPr/>
        <p:txBody>
          <a:bodyPr/>
          <a:lstStyle/>
          <a:p>
            <a:fld id="{6D7D6155-37ED-4876-BFE4-C00C5B1DB3A6}" type="slidenum">
              <a:rPr lang="nb-NO" smtClean="0"/>
              <a:t>‹#›</a:t>
            </a:fld>
            <a:endParaRPr lang="nb-NO"/>
          </a:p>
        </p:txBody>
      </p:sp>
      <p:sp>
        <p:nvSpPr>
          <p:cNvPr id="12" name="Plassholder for innhold 2"/>
          <p:cNvSpPr>
            <a:spLocks noGrp="1"/>
          </p:cNvSpPr>
          <p:nvPr>
            <p:ph idx="1"/>
          </p:nvPr>
        </p:nvSpPr>
        <p:spPr>
          <a:xfrm>
            <a:off x="720000" y="1666875"/>
            <a:ext cx="3780000" cy="2770484"/>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4" name="Plassholder for innhold 2"/>
          <p:cNvSpPr>
            <a:spLocks noGrp="1"/>
          </p:cNvSpPr>
          <p:nvPr>
            <p:ph idx="14"/>
          </p:nvPr>
        </p:nvSpPr>
        <p:spPr>
          <a:xfrm>
            <a:off x="5004048" y="1666875"/>
            <a:ext cx="3780000" cy="2770484"/>
          </a:xfrm>
        </p:spPr>
        <p:txBody>
          <a:bodyPr/>
          <a:lstStyle>
            <a:lvl1pPr rtl="0">
              <a:defRPr/>
            </a:lvl1pPr>
            <a:lvl2pPr rtl="0">
              <a:defRPr/>
            </a:lvl2pPr>
            <a:lvl3pPr rtl="0">
              <a:defRPr/>
            </a:lvl3pPr>
            <a:lvl4pPr rtl="0">
              <a:defRPr/>
            </a:lvl4pPr>
            <a:lvl5pPr rtl="0">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7" name="Plassholder for tekst 7"/>
          <p:cNvSpPr>
            <a:spLocks noGrp="1"/>
          </p:cNvSpPr>
          <p:nvPr>
            <p:ph type="body" sz="quarter" idx="16" hasCustomPrompt="1"/>
          </p:nvPr>
        </p:nvSpPr>
        <p:spPr>
          <a:xfrm>
            <a:off x="5004048" y="662400"/>
            <a:ext cx="3780000" cy="396000"/>
          </a:xfrm>
        </p:spPr>
        <p:txBody>
          <a:bodyPr>
            <a:noAutofit/>
          </a:bodyPr>
          <a:lstStyle>
            <a:lvl1pPr marL="0" indent="0" rtl="0">
              <a:lnSpc>
                <a:spcPts val="3000"/>
              </a:lnSpc>
              <a:spcBef>
                <a:spcPts val="0"/>
              </a:spcBef>
              <a:buNone/>
              <a:defRPr sz="2400" b="1">
                <a:solidFill>
                  <a:srgbClr val="0076BE"/>
                </a:solidFill>
              </a:defRPr>
            </a:lvl1pPr>
          </a:lstStyle>
          <a:p>
            <a:pPr lvl="0"/>
            <a:r>
              <a:rPr lang="nb-NO" dirty="0"/>
              <a:t>Tittel</a:t>
            </a:r>
          </a:p>
        </p:txBody>
      </p:sp>
      <p:sp>
        <p:nvSpPr>
          <p:cNvPr id="16" name="Plassholder for tekst 7"/>
          <p:cNvSpPr>
            <a:spLocks noGrp="1"/>
          </p:cNvSpPr>
          <p:nvPr>
            <p:ph type="body" sz="quarter" idx="18" hasCustomPrompt="1"/>
          </p:nvPr>
        </p:nvSpPr>
        <p:spPr>
          <a:xfrm>
            <a:off x="5004000" y="1107207"/>
            <a:ext cx="3779992" cy="432073"/>
          </a:xfrm>
        </p:spPr>
        <p:txBody>
          <a:bodyPr/>
          <a:lstStyle>
            <a:lvl1pPr marL="0" indent="0" rtl="0">
              <a:lnSpc>
                <a:spcPct val="90000"/>
              </a:lnSpc>
              <a:spcBef>
                <a:spcPts val="0"/>
              </a:spcBef>
              <a:buNone/>
              <a:defRPr>
                <a:solidFill>
                  <a:srgbClr val="939598"/>
                </a:solidFill>
              </a:defRPr>
            </a:lvl1pPr>
          </a:lstStyle>
          <a:p>
            <a:pPr lvl="0"/>
            <a:r>
              <a:rPr lang="nb-NO" dirty="0"/>
              <a:t>Undertittel</a:t>
            </a:r>
          </a:p>
        </p:txBody>
      </p:sp>
    </p:spTree>
    <p:extLst>
      <p:ext uri="{BB962C8B-B14F-4D97-AF65-F5344CB8AC3E}">
        <p14:creationId xmlns:p14="http://schemas.microsoft.com/office/powerpoint/2010/main" val="4250664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ammenligning uten undertitler">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720000" y="662989"/>
            <a:ext cx="3780000" cy="396593"/>
          </a:xfrm>
        </p:spPr>
        <p:txBody>
          <a:bodyPr/>
          <a:lstStyle>
            <a:lvl1pPr>
              <a:defRPr/>
            </a:lvl1pPr>
          </a:lstStyle>
          <a:p>
            <a:r>
              <a:rPr lang="nb-NO" dirty="0"/>
              <a:t>Tittel</a:t>
            </a:r>
          </a:p>
        </p:txBody>
      </p:sp>
      <p:sp>
        <p:nvSpPr>
          <p:cNvPr id="7" name="Plassholder for dato 6"/>
          <p:cNvSpPr>
            <a:spLocks noGrp="1"/>
          </p:cNvSpPr>
          <p:nvPr>
            <p:ph type="dt" sz="half" idx="10"/>
          </p:nvPr>
        </p:nvSpPr>
        <p:spPr/>
        <p:txBody>
          <a:bodyPr/>
          <a:lstStyle/>
          <a:p>
            <a:fld id="{60956B87-4ADF-45D6-A0D6-B87BABB85812}" type="datetime1">
              <a:rPr lang="nb-NO" smtClean="0"/>
              <a:t>03.04.2019</a:t>
            </a:fld>
            <a:endParaRPr lang="nb-NO"/>
          </a:p>
        </p:txBody>
      </p:sp>
      <p:sp>
        <p:nvSpPr>
          <p:cNvPr id="8" name="Plassholder for bunntekst 7"/>
          <p:cNvSpPr>
            <a:spLocks noGrp="1"/>
          </p:cNvSpPr>
          <p:nvPr>
            <p:ph type="ftr" sz="quarter" idx="11"/>
          </p:nvPr>
        </p:nvSpPr>
        <p:spPr/>
        <p:txBody>
          <a:bodyPr/>
          <a:lstStyle/>
          <a:p>
            <a:r>
              <a:rPr lang="nb-NO"/>
              <a:t>Bunntekst</a:t>
            </a:r>
            <a:endParaRPr lang="nb-NO" dirty="0"/>
          </a:p>
        </p:txBody>
      </p:sp>
      <p:sp>
        <p:nvSpPr>
          <p:cNvPr id="9" name="Plassholder for lysbildenummer 8"/>
          <p:cNvSpPr>
            <a:spLocks noGrp="1"/>
          </p:cNvSpPr>
          <p:nvPr>
            <p:ph type="sldNum" sz="quarter" idx="12"/>
          </p:nvPr>
        </p:nvSpPr>
        <p:spPr/>
        <p:txBody>
          <a:bodyPr/>
          <a:lstStyle/>
          <a:p>
            <a:fld id="{6D7D6155-37ED-4876-BFE4-C00C5B1DB3A6}" type="slidenum">
              <a:rPr lang="nb-NO" smtClean="0"/>
              <a:t>‹#›</a:t>
            </a:fld>
            <a:endParaRPr lang="nb-NO"/>
          </a:p>
        </p:txBody>
      </p:sp>
      <p:sp>
        <p:nvSpPr>
          <p:cNvPr id="12" name="Plassholder for innhold 2"/>
          <p:cNvSpPr>
            <a:spLocks noGrp="1"/>
          </p:cNvSpPr>
          <p:nvPr>
            <p:ph idx="1"/>
          </p:nvPr>
        </p:nvSpPr>
        <p:spPr>
          <a:xfrm>
            <a:off x="720000" y="1203598"/>
            <a:ext cx="3780000" cy="323376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4" name="Plassholder for innhold 2"/>
          <p:cNvSpPr>
            <a:spLocks noGrp="1"/>
          </p:cNvSpPr>
          <p:nvPr>
            <p:ph idx="14"/>
          </p:nvPr>
        </p:nvSpPr>
        <p:spPr>
          <a:xfrm>
            <a:off x="5004048" y="1203598"/>
            <a:ext cx="3780000" cy="3233761"/>
          </a:xfrm>
        </p:spPr>
        <p:txBody>
          <a:bodyPr/>
          <a:lstStyle>
            <a:lvl1pPr rtl="0">
              <a:defRPr/>
            </a:lvl1pPr>
            <a:lvl2pPr rtl="0">
              <a:defRPr/>
            </a:lvl2pPr>
            <a:lvl3pPr rtl="0">
              <a:defRPr/>
            </a:lvl3pPr>
            <a:lvl4pPr rtl="0">
              <a:defRPr/>
            </a:lvl4pPr>
            <a:lvl5pPr rtl="0">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7" name="Plassholder for tekst 7"/>
          <p:cNvSpPr>
            <a:spLocks noGrp="1"/>
          </p:cNvSpPr>
          <p:nvPr>
            <p:ph type="body" sz="quarter" idx="16" hasCustomPrompt="1"/>
          </p:nvPr>
        </p:nvSpPr>
        <p:spPr>
          <a:xfrm>
            <a:off x="5004048" y="662400"/>
            <a:ext cx="3780000" cy="396000"/>
          </a:xfrm>
        </p:spPr>
        <p:txBody>
          <a:bodyPr>
            <a:noAutofit/>
          </a:bodyPr>
          <a:lstStyle>
            <a:lvl1pPr marL="0" indent="0" rtl="0">
              <a:lnSpc>
                <a:spcPts val="3000"/>
              </a:lnSpc>
              <a:spcBef>
                <a:spcPts val="0"/>
              </a:spcBef>
              <a:buNone/>
              <a:defRPr sz="2400" b="1">
                <a:solidFill>
                  <a:srgbClr val="0076BE"/>
                </a:solidFill>
              </a:defRPr>
            </a:lvl1pPr>
          </a:lstStyle>
          <a:p>
            <a:pPr lvl="0"/>
            <a:r>
              <a:rPr lang="nb-NO" dirty="0"/>
              <a:t>Tittel</a:t>
            </a:r>
          </a:p>
        </p:txBody>
      </p:sp>
    </p:spTree>
    <p:extLst>
      <p:ext uri="{BB962C8B-B14F-4D97-AF65-F5344CB8AC3E}">
        <p14:creationId xmlns:p14="http://schemas.microsoft.com/office/powerpoint/2010/main" val="17404125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9D89DDB3-87D2-430A-9057-0851A4F8D500}" type="datetime1">
              <a:rPr lang="nb-NO" smtClean="0"/>
              <a:t>03.04.2019</a:t>
            </a:fld>
            <a:endParaRPr lang="nb-NO"/>
          </a:p>
        </p:txBody>
      </p:sp>
      <p:sp>
        <p:nvSpPr>
          <p:cNvPr id="6" name="Plassholder for bunntekst 5"/>
          <p:cNvSpPr>
            <a:spLocks noGrp="1"/>
          </p:cNvSpPr>
          <p:nvPr>
            <p:ph type="ftr" sz="quarter" idx="11"/>
          </p:nvPr>
        </p:nvSpPr>
        <p:spPr/>
        <p:txBody>
          <a:bodyPr/>
          <a:lstStyle/>
          <a:p>
            <a:r>
              <a:rPr lang="nb-NO"/>
              <a:t>Bunntekst</a:t>
            </a:r>
          </a:p>
        </p:txBody>
      </p:sp>
      <p:sp>
        <p:nvSpPr>
          <p:cNvPr id="7" name="Plassholder for lysbildenummer 6"/>
          <p:cNvSpPr>
            <a:spLocks noGrp="1"/>
          </p:cNvSpPr>
          <p:nvPr>
            <p:ph type="sldNum" sz="quarter" idx="12"/>
          </p:nvPr>
        </p:nvSpPr>
        <p:spPr/>
        <p:txBody>
          <a:bodyPr/>
          <a:lstStyle/>
          <a:p>
            <a:fld id="{6D7D6155-37ED-4876-BFE4-C00C5B1DB3A6}" type="slidenum">
              <a:rPr lang="nb-NO" smtClean="0"/>
              <a:t>‹#›</a:t>
            </a:fld>
            <a:endParaRPr lang="nb-NO"/>
          </a:p>
        </p:txBody>
      </p:sp>
      <p:sp>
        <p:nvSpPr>
          <p:cNvPr id="9" name="Plassholder for tekst 7"/>
          <p:cNvSpPr>
            <a:spLocks noGrp="1"/>
          </p:cNvSpPr>
          <p:nvPr>
            <p:ph type="body" sz="quarter" idx="14" hasCustomPrompt="1"/>
          </p:nvPr>
        </p:nvSpPr>
        <p:spPr>
          <a:xfrm>
            <a:off x="720000" y="1107207"/>
            <a:ext cx="8064000" cy="432073"/>
          </a:xfrm>
        </p:spPr>
        <p:txBody>
          <a:bodyPr/>
          <a:lstStyle>
            <a:lvl1pPr marL="0" indent="0">
              <a:lnSpc>
                <a:spcPct val="90000"/>
              </a:lnSpc>
              <a:spcBef>
                <a:spcPts val="0"/>
              </a:spcBef>
              <a:buNone/>
              <a:defRPr>
                <a:solidFill>
                  <a:srgbClr val="939598"/>
                </a:solidFill>
              </a:defRPr>
            </a:lvl1pPr>
          </a:lstStyle>
          <a:p>
            <a:pPr lvl="0"/>
            <a:r>
              <a:rPr lang="nb-NO" dirty="0"/>
              <a:t>Undertittel</a:t>
            </a:r>
          </a:p>
        </p:txBody>
      </p:sp>
    </p:spTree>
    <p:extLst>
      <p:ext uri="{BB962C8B-B14F-4D97-AF65-F5344CB8AC3E}">
        <p14:creationId xmlns:p14="http://schemas.microsoft.com/office/powerpoint/2010/main" val="2415865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Bare tittel uten under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dato 2"/>
          <p:cNvSpPr>
            <a:spLocks noGrp="1"/>
          </p:cNvSpPr>
          <p:nvPr>
            <p:ph type="dt" sz="half" idx="10"/>
          </p:nvPr>
        </p:nvSpPr>
        <p:spPr/>
        <p:txBody>
          <a:bodyPr/>
          <a:lstStyle/>
          <a:p>
            <a:fld id="{2EEE5FB0-EA37-4A19-B94D-1FDAADEDDD57}" type="datetime1">
              <a:rPr lang="nb-NO" smtClean="0"/>
              <a:t>03.04.2019</a:t>
            </a:fld>
            <a:endParaRPr lang="nb-NO"/>
          </a:p>
        </p:txBody>
      </p:sp>
      <p:sp>
        <p:nvSpPr>
          <p:cNvPr id="4" name="Plassholder for bunntekst 3"/>
          <p:cNvSpPr>
            <a:spLocks noGrp="1"/>
          </p:cNvSpPr>
          <p:nvPr>
            <p:ph type="ftr" sz="quarter" idx="11"/>
          </p:nvPr>
        </p:nvSpPr>
        <p:spPr/>
        <p:txBody>
          <a:bodyPr/>
          <a:lstStyle/>
          <a:p>
            <a:r>
              <a:rPr lang="nb-NO"/>
              <a:t>Bunntekst</a:t>
            </a:r>
          </a:p>
        </p:txBody>
      </p:sp>
      <p:sp>
        <p:nvSpPr>
          <p:cNvPr id="5" name="Plassholder for lysbildenummer 4"/>
          <p:cNvSpPr>
            <a:spLocks noGrp="1"/>
          </p:cNvSpPr>
          <p:nvPr>
            <p:ph type="sldNum" sz="quarter" idx="12"/>
          </p:nvPr>
        </p:nvSpPr>
        <p:spPr/>
        <p:txBody>
          <a:bodyPr/>
          <a:lstStyle/>
          <a:p>
            <a:fld id="{6D7D6155-37ED-4876-BFE4-C00C5B1DB3A6}" type="slidenum">
              <a:rPr lang="nb-NO" smtClean="0"/>
              <a:t>‹#›</a:t>
            </a:fld>
            <a:endParaRPr lang="nb-NO"/>
          </a:p>
        </p:txBody>
      </p:sp>
    </p:spTree>
    <p:extLst>
      <p:ext uri="{BB962C8B-B14F-4D97-AF65-F5344CB8AC3E}">
        <p14:creationId xmlns:p14="http://schemas.microsoft.com/office/powerpoint/2010/main" val="3409181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Forside uten tittel">
    <p:spTree>
      <p:nvGrpSpPr>
        <p:cNvPr id="1" name=""/>
        <p:cNvGrpSpPr/>
        <p:nvPr/>
      </p:nvGrpSpPr>
      <p:grpSpPr>
        <a:xfrm>
          <a:off x="0" y="0"/>
          <a:ext cx="0" cy="0"/>
          <a:chOff x="0" y="0"/>
          <a:chExt cx="0" cy="0"/>
        </a:xfrm>
      </p:grpSpPr>
      <p:pic>
        <p:nvPicPr>
          <p:cNvPr id="2" name="Bild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4571"/>
          <a:stretch/>
        </p:blipFill>
        <p:spPr>
          <a:xfrm>
            <a:off x="0" y="-1"/>
            <a:ext cx="9180000" cy="5190823"/>
          </a:xfrm>
          <a:prstGeom prst="rect">
            <a:avLst/>
          </a:prstGeom>
        </p:spPr>
      </p:pic>
      <p:sp>
        <p:nvSpPr>
          <p:cNvPr id="3" name="Bred bue 2"/>
          <p:cNvSpPr/>
          <p:nvPr userDrawn="1"/>
        </p:nvSpPr>
        <p:spPr>
          <a:xfrm rot="5400000">
            <a:off x="-2151815" y="240425"/>
            <a:ext cx="4320479" cy="4662651"/>
          </a:xfrm>
          <a:prstGeom prst="blockArc">
            <a:avLst>
              <a:gd name="adj1" fmla="val 10800000"/>
              <a:gd name="adj2" fmla="val 13447"/>
              <a:gd name="adj3" fmla="val 20359"/>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4" name="Rektangel 3"/>
          <p:cNvSpPr/>
          <p:nvPr userDrawn="1"/>
        </p:nvSpPr>
        <p:spPr>
          <a:xfrm>
            <a:off x="6782532" y="-1"/>
            <a:ext cx="1005840" cy="5190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p:cNvPicPr>
            <a:picLocks noChangeAspect="1"/>
          </p:cNvPicPr>
          <p:nvPr userDrawn="1"/>
        </p:nvPicPr>
        <p:blipFill rotWithShape="1">
          <a:blip r:embed="rId3">
            <a:extLst>
              <a:ext uri="{28A0092B-C50C-407E-A947-70E740481C1C}">
                <a14:useLocalDpi xmlns:a14="http://schemas.microsoft.com/office/drawing/2010/main" val="0"/>
              </a:ext>
            </a:extLst>
          </a:blip>
          <a:srcRect l="8263" t="7575" r="9052"/>
          <a:stretch/>
        </p:blipFill>
        <p:spPr>
          <a:xfrm rot="5400000">
            <a:off x="5337318" y="2208699"/>
            <a:ext cx="3888431" cy="726102"/>
          </a:xfrm>
          <a:prstGeom prst="rect">
            <a:avLst/>
          </a:prstGeom>
        </p:spPr>
      </p:pic>
    </p:spTree>
    <p:extLst>
      <p:ext uri="{BB962C8B-B14F-4D97-AF65-F5344CB8AC3E}">
        <p14:creationId xmlns:p14="http://schemas.microsoft.com/office/powerpoint/2010/main" val="28426614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side med underteks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7359D47-BCAB-4B00-9EC1-6BC8CC70BDC6}" type="datetime1">
              <a:rPr lang="nb-NO" smtClean="0"/>
              <a:t>03.04.2019</a:t>
            </a:fld>
            <a:endParaRPr lang="nb-NO"/>
          </a:p>
        </p:txBody>
      </p:sp>
      <p:sp>
        <p:nvSpPr>
          <p:cNvPr id="3" name="Plassholder for bunntekst 2"/>
          <p:cNvSpPr>
            <a:spLocks noGrp="1"/>
          </p:cNvSpPr>
          <p:nvPr>
            <p:ph type="ftr" sz="quarter" idx="11"/>
          </p:nvPr>
        </p:nvSpPr>
        <p:spPr/>
        <p:txBody>
          <a:bodyPr/>
          <a:lstStyle/>
          <a:p>
            <a:r>
              <a:rPr lang="nb-NO"/>
              <a:t>Bunntekst</a:t>
            </a:r>
          </a:p>
        </p:txBody>
      </p:sp>
      <p:sp>
        <p:nvSpPr>
          <p:cNvPr id="4" name="Plassholder for lysbildenummer 3"/>
          <p:cNvSpPr>
            <a:spLocks noGrp="1"/>
          </p:cNvSpPr>
          <p:nvPr>
            <p:ph type="sldNum" sz="quarter" idx="12"/>
          </p:nvPr>
        </p:nvSpPr>
        <p:spPr/>
        <p:txBody>
          <a:bodyPr/>
          <a:lstStyle/>
          <a:p>
            <a:fld id="{6D7D6155-37ED-4876-BFE4-C00C5B1DB3A6}" type="slidenum">
              <a:rPr lang="nb-NO" smtClean="0"/>
              <a:t>‹#›</a:t>
            </a:fld>
            <a:endParaRPr lang="nb-NO"/>
          </a:p>
        </p:txBody>
      </p:sp>
    </p:spTree>
    <p:extLst>
      <p:ext uri="{BB962C8B-B14F-4D97-AF65-F5344CB8AC3E}">
        <p14:creationId xmlns:p14="http://schemas.microsoft.com/office/powerpoint/2010/main" val="34740979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740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lakat">
    <p:spTree>
      <p:nvGrpSpPr>
        <p:cNvPr id="1" name=""/>
        <p:cNvGrpSpPr/>
        <p:nvPr/>
      </p:nvGrpSpPr>
      <p:grpSpPr>
        <a:xfrm>
          <a:off x="0" y="0"/>
          <a:ext cx="0" cy="0"/>
          <a:chOff x="0" y="0"/>
          <a:chExt cx="0" cy="0"/>
        </a:xfrm>
      </p:grpSpPr>
      <p:sp>
        <p:nvSpPr>
          <p:cNvPr id="2" name="Bred bue 1"/>
          <p:cNvSpPr/>
          <p:nvPr userDrawn="1"/>
        </p:nvSpPr>
        <p:spPr>
          <a:xfrm rot="5400000">
            <a:off x="-1955430" y="452363"/>
            <a:ext cx="3927708" cy="4238774"/>
          </a:xfrm>
          <a:prstGeom prst="blockArc">
            <a:avLst>
              <a:gd name="adj1" fmla="val 10800000"/>
              <a:gd name="adj2" fmla="val 13447"/>
              <a:gd name="adj3" fmla="val 2035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pic>
        <p:nvPicPr>
          <p:cNvPr id="3" name="Bilde 2"/>
          <p:cNvPicPr>
            <a:picLocks noChangeAspect="1"/>
          </p:cNvPicPr>
          <p:nvPr userDrawn="1"/>
        </p:nvPicPr>
        <p:blipFill rotWithShape="1">
          <a:blip r:embed="rId2">
            <a:extLst>
              <a:ext uri="{28A0092B-C50C-407E-A947-70E740481C1C}">
                <a14:useLocalDpi xmlns:a14="http://schemas.microsoft.com/office/drawing/2010/main" val="0"/>
              </a:ext>
            </a:extLst>
          </a:blip>
          <a:srcRect l="8263" t="7575" r="9052"/>
          <a:stretch/>
        </p:blipFill>
        <p:spPr>
          <a:xfrm>
            <a:off x="3131840" y="1370364"/>
            <a:ext cx="4668150" cy="871702"/>
          </a:xfrm>
          <a:prstGeom prst="rect">
            <a:avLst/>
          </a:prstGeom>
        </p:spPr>
      </p:pic>
      <p:cxnSp>
        <p:nvCxnSpPr>
          <p:cNvPr id="4" name="Rett linje 3"/>
          <p:cNvCxnSpPr/>
          <p:nvPr userDrawn="1"/>
        </p:nvCxnSpPr>
        <p:spPr>
          <a:xfrm>
            <a:off x="3419872" y="621512"/>
            <a:ext cx="0" cy="726102"/>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 name="Rett linje 4"/>
          <p:cNvCxnSpPr/>
          <p:nvPr userDrawn="1"/>
        </p:nvCxnSpPr>
        <p:spPr>
          <a:xfrm>
            <a:off x="3419872" y="2211710"/>
            <a:ext cx="0" cy="1414966"/>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kstSylinder 6"/>
          <p:cNvSpPr txBox="1"/>
          <p:nvPr userDrawn="1"/>
        </p:nvSpPr>
        <p:spPr>
          <a:xfrm>
            <a:off x="899592" y="4535604"/>
            <a:ext cx="2311575" cy="313932"/>
          </a:xfrm>
          <a:prstGeom prst="rect">
            <a:avLst/>
          </a:prstGeom>
          <a:noFill/>
        </p:spPr>
        <p:txBody>
          <a:bodyPr wrap="square" rtlCol="0">
            <a:spAutoFit/>
          </a:bodyPr>
          <a:lstStyle/>
          <a:p>
            <a:pPr algn="ctr">
              <a:lnSpc>
                <a:spcPct val="90000"/>
              </a:lnSpc>
              <a:spcBef>
                <a:spcPts val="600"/>
              </a:spcBef>
            </a:pPr>
            <a:r>
              <a:rPr lang="nb-NO" sz="1600" b="1" dirty="0">
                <a:solidFill>
                  <a:schemeClr val="bg2"/>
                </a:solidFill>
              </a:rPr>
              <a:t>www.osloeconomics.no</a:t>
            </a:r>
          </a:p>
        </p:txBody>
      </p:sp>
      <p:sp>
        <p:nvSpPr>
          <p:cNvPr id="13" name="Plassholder for innhold 11"/>
          <p:cNvSpPr>
            <a:spLocks noGrp="1"/>
          </p:cNvSpPr>
          <p:nvPr>
            <p:ph sz="quarter" idx="10" hasCustomPrompt="1"/>
          </p:nvPr>
        </p:nvSpPr>
        <p:spPr>
          <a:xfrm>
            <a:off x="3563888" y="744497"/>
            <a:ext cx="4320000" cy="540000"/>
          </a:xfrm>
        </p:spPr>
        <p:txBody>
          <a:bodyPr lIns="90000" tIns="46800" rIns="90000" bIns="46800" anchor="ctr"/>
          <a:lstStyle>
            <a:lvl1pPr marL="0" indent="0">
              <a:buNone/>
              <a:defRPr b="1" baseline="0">
                <a:solidFill>
                  <a:srgbClr val="49A942"/>
                </a:solidFill>
              </a:defRPr>
            </a:lvl1pPr>
            <a:lvl2pPr marL="269875" indent="0">
              <a:buNone/>
              <a:defRPr>
                <a:solidFill>
                  <a:srgbClr val="49A942"/>
                </a:solidFill>
              </a:defRPr>
            </a:lvl2pPr>
            <a:lvl3pPr marL="538162" indent="0">
              <a:buNone/>
              <a:defRPr>
                <a:solidFill>
                  <a:srgbClr val="49A942"/>
                </a:solidFill>
              </a:defRPr>
            </a:lvl3pPr>
            <a:lvl4pPr marL="717550" indent="0">
              <a:buNone/>
              <a:defRPr>
                <a:solidFill>
                  <a:srgbClr val="49A942"/>
                </a:solidFill>
              </a:defRPr>
            </a:lvl4pPr>
            <a:lvl5pPr marL="898525" indent="0">
              <a:buNone/>
              <a:defRPr>
                <a:solidFill>
                  <a:srgbClr val="49A942"/>
                </a:solidFill>
              </a:defRPr>
            </a:lvl5pPr>
          </a:lstStyle>
          <a:p>
            <a:pPr lvl="0"/>
            <a:r>
              <a:rPr lang="nb-NO" b="1" dirty="0"/>
              <a:t>Sett inn kul og fengende tekst som for eksempel kan være formulert som et spørsmål</a:t>
            </a:r>
            <a:endParaRPr lang="nb-NO" dirty="0"/>
          </a:p>
        </p:txBody>
      </p:sp>
      <p:sp>
        <p:nvSpPr>
          <p:cNvPr id="15" name="Plassholder for innhold 11"/>
          <p:cNvSpPr>
            <a:spLocks noGrp="1"/>
          </p:cNvSpPr>
          <p:nvPr>
            <p:ph sz="quarter" idx="11" hasCustomPrompt="1"/>
          </p:nvPr>
        </p:nvSpPr>
        <p:spPr>
          <a:xfrm>
            <a:off x="3563888" y="2340377"/>
            <a:ext cx="4320000" cy="1167478"/>
          </a:xfrm>
        </p:spPr>
        <p:txBody>
          <a:bodyPr lIns="90000" tIns="46800" rIns="90000" bIns="46800" anchor="ctr"/>
          <a:lstStyle>
            <a:lvl1pPr marL="0" indent="0">
              <a:buNone/>
              <a:defRPr sz="1400" b="0" i="1" baseline="0">
                <a:solidFill>
                  <a:schemeClr val="tx1"/>
                </a:solidFill>
                <a:latin typeface="Georgia" panose="02040502050405020303" pitchFamily="18" charset="0"/>
              </a:defRPr>
            </a:lvl1pPr>
            <a:lvl2pPr marL="269875" indent="0">
              <a:buNone/>
              <a:defRPr>
                <a:solidFill>
                  <a:srgbClr val="49A942"/>
                </a:solidFill>
              </a:defRPr>
            </a:lvl2pPr>
            <a:lvl3pPr marL="538162" indent="0">
              <a:buNone/>
              <a:defRPr>
                <a:solidFill>
                  <a:srgbClr val="49A942"/>
                </a:solidFill>
              </a:defRPr>
            </a:lvl3pPr>
            <a:lvl4pPr marL="717550" indent="0">
              <a:buNone/>
              <a:defRPr>
                <a:solidFill>
                  <a:srgbClr val="49A942"/>
                </a:solidFill>
              </a:defRPr>
            </a:lvl4pPr>
            <a:lvl5pPr marL="898525" indent="0">
              <a:buNone/>
              <a:defRPr>
                <a:solidFill>
                  <a:srgbClr val="49A942"/>
                </a:solidFill>
              </a:defRPr>
            </a:lvl5pPr>
          </a:lstStyle>
          <a:p>
            <a:pPr lvl="0"/>
            <a:r>
              <a:rPr lang="nb-NO" dirty="0"/>
              <a:t>Klikk her for å sette inn informativ tekst som gjerne kan gå over avsnitt med litt luft imellom hvert</a:t>
            </a:r>
            <a:br>
              <a:rPr lang="nb-NO" dirty="0"/>
            </a:br>
            <a:r>
              <a:rPr lang="nb-NO" dirty="0"/>
              <a:t/>
            </a:r>
            <a:br>
              <a:rPr lang="nb-NO" dirty="0"/>
            </a:br>
            <a:r>
              <a:rPr lang="nb-NO" dirty="0"/>
              <a:t>Juster gjerne størrelsen på den vertikale linjen til venstre for å tilpasse til antall linjer i teksten</a:t>
            </a:r>
          </a:p>
        </p:txBody>
      </p:sp>
    </p:spTree>
    <p:extLst>
      <p:ext uri="{BB962C8B-B14F-4D97-AF65-F5344CB8AC3E}">
        <p14:creationId xmlns:p14="http://schemas.microsoft.com/office/powerpoint/2010/main" val="25794125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rgbClr val="EFEFF0"/>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0" y="1591196"/>
            <a:ext cx="9144000" cy="1189370"/>
          </a:xfrm>
        </p:spPr>
        <p:txBody>
          <a:bodyPr anchor="ctr"/>
          <a:lstStyle>
            <a:lvl1pPr algn="ctr">
              <a:defRPr/>
            </a:lvl1pPr>
          </a:lstStyle>
          <a:p>
            <a:r>
              <a:rPr lang="nb-NO"/>
              <a:t>Klikk for å redigere tittelstil</a:t>
            </a:r>
            <a:endParaRPr lang="nb-NO" dirty="0"/>
          </a:p>
        </p:txBody>
      </p:sp>
      <p:sp>
        <p:nvSpPr>
          <p:cNvPr id="12" name="Rektangel 11"/>
          <p:cNvSpPr/>
          <p:nvPr userDrawn="1"/>
        </p:nvSpPr>
        <p:spPr>
          <a:xfrm>
            <a:off x="0" y="4333500"/>
            <a:ext cx="9144000" cy="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4" name="Rett linje 13"/>
          <p:cNvCxnSpPr/>
          <p:nvPr userDrawn="1"/>
        </p:nvCxnSpPr>
        <p:spPr>
          <a:xfrm>
            <a:off x="3211200" y="4518000"/>
            <a:ext cx="0" cy="432000"/>
          </a:xfrm>
          <a:prstGeom prst="line">
            <a:avLst/>
          </a:prstGeom>
          <a:ln w="10800">
            <a:solidFill>
              <a:srgbClr val="939598"/>
            </a:solidFill>
          </a:ln>
        </p:spPr>
        <p:style>
          <a:lnRef idx="1">
            <a:schemeClr val="accent1"/>
          </a:lnRef>
          <a:fillRef idx="0">
            <a:schemeClr val="accent1"/>
          </a:fillRef>
          <a:effectRef idx="0">
            <a:schemeClr val="accent1"/>
          </a:effectRef>
          <a:fontRef idx="minor">
            <a:schemeClr val="tx1"/>
          </a:fontRef>
        </p:style>
      </p:cxnSp>
      <p:pic>
        <p:nvPicPr>
          <p:cNvPr id="21" name="Bild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600" y="4600800"/>
            <a:ext cx="2060452" cy="216408"/>
          </a:xfrm>
          <a:prstGeom prst="rect">
            <a:avLst/>
          </a:prstGeom>
        </p:spPr>
      </p:pic>
      <p:sp>
        <p:nvSpPr>
          <p:cNvPr id="13" name="Plassholder for tekst 9"/>
          <p:cNvSpPr>
            <a:spLocks noGrp="1"/>
          </p:cNvSpPr>
          <p:nvPr>
            <p:ph type="body" sz="quarter" idx="14" hasCustomPrompt="1"/>
          </p:nvPr>
        </p:nvSpPr>
        <p:spPr>
          <a:xfrm>
            <a:off x="7099200" y="0"/>
            <a:ext cx="2044800" cy="4194000"/>
          </a:xfrm>
          <a:blipFill dpi="0" rotWithShape="1">
            <a:blip r:embed="rId3"/>
            <a:srcRect/>
            <a:tile tx="0" ty="0" sx="100000" sy="100000" flip="none" algn="bl"/>
          </a:blipFill>
        </p:spPr>
        <p:txBody>
          <a:bodyPr>
            <a:normAutofit/>
          </a:bodyPr>
          <a:lstStyle>
            <a:lvl1pPr marL="0" indent="0">
              <a:buNone/>
              <a:defRPr sz="100" baseline="0">
                <a:solidFill>
                  <a:schemeClr val="bg1"/>
                </a:solidFill>
              </a:defRPr>
            </a:lvl1pPr>
          </a:lstStyle>
          <a:p>
            <a:pPr lvl="0"/>
            <a:r>
              <a:rPr lang="nb-NO" dirty="0"/>
              <a:t> </a:t>
            </a:r>
          </a:p>
        </p:txBody>
      </p:sp>
      <p:sp>
        <p:nvSpPr>
          <p:cNvPr id="16" name="Plassholder for dato 3"/>
          <p:cNvSpPr txBox="1">
            <a:spLocks/>
          </p:cNvSpPr>
          <p:nvPr userDrawn="1"/>
        </p:nvSpPr>
        <p:spPr>
          <a:xfrm>
            <a:off x="3628380" y="4413902"/>
            <a:ext cx="1591691" cy="648072"/>
          </a:xfrm>
          <a:prstGeom prst="rect">
            <a:avLst/>
          </a:prstGeom>
        </p:spPr>
        <p:txBody>
          <a:bodyPr vert="horz" lIns="0" tIns="0" rIns="0" bIns="0" numCol="1" rtlCol="0" anchor="ctr" anchorCtr="1"/>
          <a:lstStyle>
            <a:defPPr>
              <a:defRPr lang="nb-NO"/>
            </a:defPPr>
            <a:lvl1pPr marL="0" algn="r" defTabSz="914400" rtl="0" eaLnBrk="1" latinLnBrk="0" hangingPunct="1">
              <a:defRPr sz="1000" i="1" kern="1200">
                <a:solidFill>
                  <a:schemeClr val="tx1">
                    <a:tint val="75000"/>
                  </a:schemeClr>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noProof="1">
                <a:solidFill>
                  <a:schemeClr val="bg2"/>
                </a:solidFill>
              </a:rPr>
              <a:t>Oslo Economics AS</a:t>
            </a:r>
          </a:p>
          <a:p>
            <a:pPr algn="l"/>
            <a:r>
              <a:rPr lang="nb-NO" noProof="1">
                <a:solidFill>
                  <a:schemeClr val="bg2"/>
                </a:solidFill>
              </a:rPr>
              <a:t>Dronning Mauds Gate 10</a:t>
            </a:r>
          </a:p>
          <a:p>
            <a:pPr algn="l"/>
            <a:r>
              <a:rPr lang="nb-NO" noProof="1">
                <a:solidFill>
                  <a:schemeClr val="bg2"/>
                </a:solidFill>
              </a:rPr>
              <a:t>0250 Oslo</a:t>
            </a:r>
          </a:p>
        </p:txBody>
      </p:sp>
      <p:sp>
        <p:nvSpPr>
          <p:cNvPr id="17" name="Plassholder for dato 3"/>
          <p:cNvSpPr txBox="1">
            <a:spLocks/>
          </p:cNvSpPr>
          <p:nvPr userDrawn="1"/>
        </p:nvSpPr>
        <p:spPr>
          <a:xfrm>
            <a:off x="5468342" y="4413902"/>
            <a:ext cx="1591691" cy="648072"/>
          </a:xfrm>
          <a:prstGeom prst="rect">
            <a:avLst/>
          </a:prstGeom>
        </p:spPr>
        <p:txBody>
          <a:bodyPr vert="horz" lIns="0" tIns="0" rIns="0" bIns="0" numCol="1" rtlCol="0" anchor="ctr" anchorCtr="1"/>
          <a:lstStyle>
            <a:defPPr>
              <a:defRPr lang="nb-NO"/>
            </a:defPPr>
            <a:lvl1pPr marL="0" algn="r" defTabSz="914400" rtl="0" eaLnBrk="1" latinLnBrk="0" hangingPunct="1">
              <a:defRPr sz="1000" i="1" kern="1200">
                <a:solidFill>
                  <a:schemeClr val="tx1">
                    <a:tint val="75000"/>
                  </a:schemeClr>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noProof="1">
                <a:solidFill>
                  <a:schemeClr val="bg2"/>
                </a:solidFill>
              </a:rPr>
              <a:t>post@osloeconomics.no</a:t>
            </a:r>
          </a:p>
          <a:p>
            <a:pPr algn="l"/>
            <a:r>
              <a:rPr lang="nb-NO" noProof="1">
                <a:solidFill>
                  <a:schemeClr val="bg2"/>
                </a:solidFill>
              </a:rPr>
              <a:t>Tel: +47 21 99 28 00</a:t>
            </a:r>
          </a:p>
          <a:p>
            <a:pPr algn="l"/>
            <a:r>
              <a:rPr lang="nb-NO" noProof="1">
                <a:solidFill>
                  <a:schemeClr val="bg2"/>
                </a:solidFill>
              </a:rPr>
              <a:t>Fax: +47 96 63 00 90</a:t>
            </a:r>
          </a:p>
        </p:txBody>
      </p:sp>
      <p:sp>
        <p:nvSpPr>
          <p:cNvPr id="22" name="Plassholder for dato 3"/>
          <p:cNvSpPr txBox="1">
            <a:spLocks/>
          </p:cNvSpPr>
          <p:nvPr userDrawn="1"/>
        </p:nvSpPr>
        <p:spPr>
          <a:xfrm>
            <a:off x="7308304" y="4413902"/>
            <a:ext cx="1591691" cy="648072"/>
          </a:xfrm>
          <a:prstGeom prst="rect">
            <a:avLst/>
          </a:prstGeom>
        </p:spPr>
        <p:txBody>
          <a:bodyPr vert="horz" lIns="0" tIns="0" rIns="0" bIns="0" numCol="1" rtlCol="0" anchor="ctr" anchorCtr="1"/>
          <a:lstStyle>
            <a:defPPr>
              <a:defRPr lang="nb-NO"/>
            </a:defPPr>
            <a:lvl1pPr marL="0" algn="r" defTabSz="914400" rtl="0" eaLnBrk="1" latinLnBrk="0" hangingPunct="1">
              <a:defRPr sz="1000" i="1" kern="1200">
                <a:solidFill>
                  <a:schemeClr val="tx1">
                    <a:tint val="75000"/>
                  </a:schemeClr>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noProof="1">
                <a:solidFill>
                  <a:schemeClr val="bg2"/>
                </a:solidFill>
              </a:rPr>
              <a:t>www.osloeconomics.no</a:t>
            </a:r>
          </a:p>
        </p:txBody>
      </p:sp>
    </p:spTree>
    <p:extLst>
      <p:ext uri="{BB962C8B-B14F-4D97-AF65-F5344CB8AC3E}">
        <p14:creationId xmlns:p14="http://schemas.microsoft.com/office/powerpoint/2010/main" val="3699787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Kun logo">
    <p:spTree>
      <p:nvGrpSpPr>
        <p:cNvPr id="1" name=""/>
        <p:cNvGrpSpPr/>
        <p:nvPr/>
      </p:nvGrpSpPr>
      <p:grpSpPr>
        <a:xfrm>
          <a:off x="0" y="0"/>
          <a:ext cx="0" cy="0"/>
          <a:chOff x="0" y="0"/>
          <a:chExt cx="0" cy="0"/>
        </a:xfrm>
      </p:grpSpPr>
      <p:sp>
        <p:nvSpPr>
          <p:cNvPr id="5" name="Undertittel 2"/>
          <p:cNvSpPr txBox="1">
            <a:spLocks/>
          </p:cNvSpPr>
          <p:nvPr userDrawn="1"/>
        </p:nvSpPr>
        <p:spPr>
          <a:xfrm>
            <a:off x="2375756" y="2499742"/>
            <a:ext cx="4392488" cy="504056"/>
          </a:xfrm>
          <a:prstGeom prst="rect">
            <a:avLst/>
          </a:prstGeom>
        </p:spPr>
        <p:txBody>
          <a:bodyPr>
            <a:noAutofit/>
          </a:bodyPr>
          <a:lstStyle>
            <a:lvl1pPr marL="0" indent="0" algn="l" defTabSz="914400" rtl="0" eaLnBrk="1" latinLnBrk="0" hangingPunct="1">
              <a:lnSpc>
                <a:spcPts val="2000"/>
              </a:lnSpc>
              <a:spcBef>
                <a:spcPts val="0"/>
              </a:spcBef>
              <a:buFont typeface="Arial" panose="020B0604020202020204" pitchFamily="34" charset="0"/>
              <a:buNone/>
              <a:defRPr sz="1500" b="0" i="1" kern="1200">
                <a:solidFill>
                  <a:schemeClr val="tx1"/>
                </a:solidFill>
                <a:latin typeface="Georgia" panose="02040502050405020303" pitchFamily="18" charset="0"/>
                <a:ea typeface="+mn-ea"/>
                <a:cs typeface="+mn-cs"/>
              </a:defRPr>
            </a:lvl1pPr>
            <a:lvl2pPr marL="457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12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nb-NO" sz="1400" dirty="0" err="1"/>
              <a:t>www.osloeconomics.no</a:t>
            </a:r>
            <a:endParaRPr lang="nb-NO" sz="1400" dirty="0"/>
          </a:p>
        </p:txBody>
      </p:sp>
      <p:pic>
        <p:nvPicPr>
          <p:cNvPr id="6" name="Bilde 7"/>
          <p:cNvPicPr>
            <a:picLocks noChangeAspect="1"/>
          </p:cNvPicPr>
          <p:nvPr userDrawn="1"/>
        </p:nvPicPr>
        <p:blipFill>
          <a:blip r:embed="rId2"/>
          <a:stretch>
            <a:fillRect/>
          </a:stretch>
        </p:blipFill>
        <p:spPr>
          <a:xfrm>
            <a:off x="2801254" y="1851670"/>
            <a:ext cx="3541492" cy="643662"/>
          </a:xfrm>
          <a:prstGeom prst="rect">
            <a:avLst/>
          </a:prstGeom>
        </p:spPr>
      </p:pic>
    </p:spTree>
    <p:extLst>
      <p:ext uri="{BB962C8B-B14F-4D97-AF65-F5344CB8AC3E}">
        <p14:creationId xmlns:p14="http://schemas.microsoft.com/office/powerpoint/2010/main" val="36352664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Klikk for å redigere tittelstil</a:t>
            </a:r>
          </a:p>
        </p:txBody>
      </p:sp>
      <p:sp>
        <p:nvSpPr>
          <p:cNvPr id="3" name="Plassholder for innhold 2"/>
          <p:cNvSpPr>
            <a:spLocks noGrp="1"/>
          </p:cNvSpPr>
          <p:nvPr>
            <p:ph idx="1"/>
          </p:nvPr>
        </p:nvSpPr>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tekst 7"/>
          <p:cNvSpPr>
            <a:spLocks noGrp="1"/>
          </p:cNvSpPr>
          <p:nvPr>
            <p:ph type="body" sz="quarter" idx="13" hasCustomPrompt="1"/>
          </p:nvPr>
        </p:nvSpPr>
        <p:spPr>
          <a:xfrm>
            <a:off x="720000" y="1107207"/>
            <a:ext cx="8064000" cy="432073"/>
          </a:xfrm>
        </p:spPr>
        <p:txBody>
          <a:bodyPr/>
          <a:lstStyle>
            <a:lvl1pPr marL="0" indent="0">
              <a:lnSpc>
                <a:spcPct val="90000"/>
              </a:lnSpc>
              <a:spcBef>
                <a:spcPts val="0"/>
              </a:spcBef>
              <a:buNone/>
              <a:defRPr>
                <a:solidFill>
                  <a:srgbClr val="939598"/>
                </a:solidFill>
              </a:defRPr>
            </a:lvl1pPr>
          </a:lstStyle>
          <a:p>
            <a:pPr lvl="0"/>
            <a:r>
              <a:rPr lang="nb-NO" dirty="0"/>
              <a:t>Undertittel</a:t>
            </a:r>
          </a:p>
        </p:txBody>
      </p:sp>
      <p:sp>
        <p:nvSpPr>
          <p:cNvPr id="11" name="Plassholder for bilde 6"/>
          <p:cNvSpPr>
            <a:spLocks noGrp="1"/>
          </p:cNvSpPr>
          <p:nvPr>
            <p:ph type="pic" sz="quarter" idx="15" hasCustomPrompt="1"/>
          </p:nvPr>
        </p:nvSpPr>
        <p:spPr>
          <a:xfrm>
            <a:off x="5076056" y="4589940"/>
            <a:ext cx="1800000" cy="432000"/>
          </a:xfrm>
        </p:spPr>
        <p:txBody>
          <a:bodyPr anchor="ctr"/>
          <a:lstStyle>
            <a:lvl1pPr marL="0" indent="0" algn="ctr">
              <a:buNone/>
              <a:defRPr sz="1200"/>
            </a:lvl1pPr>
          </a:lstStyle>
          <a:p>
            <a:r>
              <a:rPr lang="nb-NO" dirty="0"/>
              <a:t>Sett inn logo til samarbeidspartner #1</a:t>
            </a:r>
          </a:p>
        </p:txBody>
      </p:sp>
      <p:sp>
        <p:nvSpPr>
          <p:cNvPr id="14" name="Plassholder for bilde 6"/>
          <p:cNvSpPr>
            <a:spLocks noGrp="1"/>
          </p:cNvSpPr>
          <p:nvPr>
            <p:ph type="pic" sz="quarter" idx="16" hasCustomPrompt="1"/>
          </p:nvPr>
        </p:nvSpPr>
        <p:spPr>
          <a:xfrm>
            <a:off x="2735796" y="4597884"/>
            <a:ext cx="1800000" cy="432000"/>
          </a:xfrm>
        </p:spPr>
        <p:txBody>
          <a:bodyPr anchor="ctr"/>
          <a:lstStyle>
            <a:lvl1pPr marL="0" indent="0" algn="ctr">
              <a:buNone/>
              <a:defRPr sz="1200"/>
            </a:lvl1pPr>
          </a:lstStyle>
          <a:p>
            <a:r>
              <a:rPr lang="nb-NO" dirty="0"/>
              <a:t>Sett inn logo til samarbeidspartner #2</a:t>
            </a:r>
          </a:p>
        </p:txBody>
      </p:sp>
      <p:sp>
        <p:nvSpPr>
          <p:cNvPr id="15" name="Plassholder for bilde 6"/>
          <p:cNvSpPr>
            <a:spLocks noGrp="1"/>
          </p:cNvSpPr>
          <p:nvPr>
            <p:ph type="pic" sz="quarter" idx="17" hasCustomPrompt="1"/>
          </p:nvPr>
        </p:nvSpPr>
        <p:spPr>
          <a:xfrm>
            <a:off x="395536" y="4595960"/>
            <a:ext cx="1800000" cy="432000"/>
          </a:xfrm>
        </p:spPr>
        <p:txBody>
          <a:bodyPr anchor="ctr"/>
          <a:lstStyle>
            <a:lvl1pPr marL="0" indent="0" algn="ctr">
              <a:buNone/>
              <a:defRPr sz="1200"/>
            </a:lvl1pPr>
          </a:lstStyle>
          <a:p>
            <a:r>
              <a:rPr lang="nb-NO" dirty="0"/>
              <a:t>Sett inn logo til samarbeidspartner #3</a:t>
            </a:r>
          </a:p>
        </p:txBody>
      </p:sp>
    </p:spTree>
    <p:extLst>
      <p:ext uri="{BB962C8B-B14F-4D97-AF65-F5344CB8AC3E}">
        <p14:creationId xmlns:p14="http://schemas.microsoft.com/office/powerpoint/2010/main" val="26103587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tel, innhold og bilde #2">
    <p:spTree>
      <p:nvGrpSpPr>
        <p:cNvPr id="1" name=""/>
        <p:cNvGrpSpPr/>
        <p:nvPr/>
      </p:nvGrpSpPr>
      <p:grpSpPr>
        <a:xfrm>
          <a:off x="0" y="0"/>
          <a:ext cx="0" cy="0"/>
          <a:chOff x="0" y="0"/>
          <a:chExt cx="0" cy="0"/>
        </a:xfrm>
      </p:grpSpPr>
      <p:sp>
        <p:nvSpPr>
          <p:cNvPr id="9" name="Plassholder for bilde 8"/>
          <p:cNvSpPr>
            <a:spLocks noGrp="1"/>
          </p:cNvSpPr>
          <p:nvPr>
            <p:ph type="pic" sz="quarter" idx="14" hasCustomPrompt="1"/>
          </p:nvPr>
        </p:nvSpPr>
        <p:spPr>
          <a:xfrm>
            <a:off x="720000" y="720000"/>
            <a:ext cx="3492000" cy="3708000"/>
          </a:xfrm>
          <a:solidFill>
            <a:schemeClr val="accent1"/>
          </a:solidFill>
        </p:spPr>
        <p:txBody>
          <a:bodyPr tIns="1386000"/>
          <a:lstStyle>
            <a:lvl1pPr marL="0" indent="0" algn="ctr">
              <a:buNone/>
              <a:defRPr>
                <a:solidFill>
                  <a:schemeClr val="bg1"/>
                </a:solidFill>
              </a:defRPr>
            </a:lvl1pPr>
          </a:lstStyle>
          <a:p>
            <a:r>
              <a:rPr lang="nb-NO" dirty="0"/>
              <a:t>Sett inn bilde</a:t>
            </a:r>
          </a:p>
        </p:txBody>
      </p:sp>
      <p:sp>
        <p:nvSpPr>
          <p:cNvPr id="2" name="Tittel 1"/>
          <p:cNvSpPr>
            <a:spLocks noGrp="1"/>
          </p:cNvSpPr>
          <p:nvPr>
            <p:ph type="title"/>
          </p:nvPr>
        </p:nvSpPr>
        <p:spPr>
          <a:xfrm>
            <a:off x="4576192" y="662989"/>
            <a:ext cx="4191980" cy="396593"/>
          </a:xfrm>
        </p:spPr>
        <p:txBody>
          <a:bodyPr/>
          <a:lstStyle/>
          <a:p>
            <a:r>
              <a:rPr lang="nb-NO" dirty="0"/>
              <a:t>Klikk for å redigere tittel</a:t>
            </a:r>
          </a:p>
        </p:txBody>
      </p:sp>
      <p:sp>
        <p:nvSpPr>
          <p:cNvPr id="3" name="Plassholder for innhold 2"/>
          <p:cNvSpPr>
            <a:spLocks noGrp="1"/>
          </p:cNvSpPr>
          <p:nvPr>
            <p:ph idx="1"/>
          </p:nvPr>
        </p:nvSpPr>
        <p:spPr>
          <a:xfrm>
            <a:off x="4576192" y="1666875"/>
            <a:ext cx="4191980" cy="2770484"/>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tekst 7"/>
          <p:cNvSpPr>
            <a:spLocks noGrp="1"/>
          </p:cNvSpPr>
          <p:nvPr>
            <p:ph type="body" sz="quarter" idx="13" hasCustomPrompt="1"/>
          </p:nvPr>
        </p:nvSpPr>
        <p:spPr>
          <a:xfrm>
            <a:off x="4575600" y="1107207"/>
            <a:ext cx="4190400" cy="432073"/>
          </a:xfrm>
        </p:spPr>
        <p:txBody>
          <a:bodyPr/>
          <a:lstStyle>
            <a:lvl1pPr marL="0" indent="0">
              <a:lnSpc>
                <a:spcPct val="90000"/>
              </a:lnSpc>
              <a:spcBef>
                <a:spcPts val="0"/>
              </a:spcBef>
              <a:buNone/>
              <a:defRPr>
                <a:solidFill>
                  <a:srgbClr val="939598"/>
                </a:solidFill>
              </a:defRPr>
            </a:lvl1pPr>
          </a:lstStyle>
          <a:p>
            <a:pPr lvl="0"/>
            <a:r>
              <a:rPr lang="nb-NO" dirty="0"/>
              <a:t>Undertittel</a:t>
            </a:r>
          </a:p>
        </p:txBody>
      </p:sp>
      <p:sp>
        <p:nvSpPr>
          <p:cNvPr id="16" name="Plassholder for bilde 6"/>
          <p:cNvSpPr>
            <a:spLocks noGrp="1"/>
          </p:cNvSpPr>
          <p:nvPr>
            <p:ph type="pic" sz="quarter" idx="15" hasCustomPrompt="1"/>
          </p:nvPr>
        </p:nvSpPr>
        <p:spPr>
          <a:xfrm>
            <a:off x="5076056" y="4589940"/>
            <a:ext cx="1800000" cy="432000"/>
          </a:xfrm>
        </p:spPr>
        <p:txBody>
          <a:bodyPr anchor="ctr"/>
          <a:lstStyle>
            <a:lvl1pPr marL="0" indent="0" algn="ctr">
              <a:buNone/>
              <a:defRPr sz="1200"/>
            </a:lvl1pPr>
          </a:lstStyle>
          <a:p>
            <a:r>
              <a:rPr lang="nb-NO" dirty="0"/>
              <a:t>Sett inn logo til samarbeidspartner #1</a:t>
            </a:r>
          </a:p>
        </p:txBody>
      </p:sp>
      <p:sp>
        <p:nvSpPr>
          <p:cNvPr id="17" name="Plassholder for bilde 6"/>
          <p:cNvSpPr>
            <a:spLocks noGrp="1"/>
          </p:cNvSpPr>
          <p:nvPr>
            <p:ph type="pic" sz="quarter" idx="16" hasCustomPrompt="1"/>
          </p:nvPr>
        </p:nvSpPr>
        <p:spPr>
          <a:xfrm>
            <a:off x="2735796" y="4597884"/>
            <a:ext cx="1800000" cy="432000"/>
          </a:xfrm>
        </p:spPr>
        <p:txBody>
          <a:bodyPr anchor="ctr"/>
          <a:lstStyle>
            <a:lvl1pPr marL="0" indent="0" algn="ctr">
              <a:buNone/>
              <a:defRPr sz="1200"/>
            </a:lvl1pPr>
          </a:lstStyle>
          <a:p>
            <a:r>
              <a:rPr lang="nb-NO" dirty="0"/>
              <a:t>Sett inn logo til samarbeidspartner #2</a:t>
            </a:r>
          </a:p>
        </p:txBody>
      </p:sp>
      <p:sp>
        <p:nvSpPr>
          <p:cNvPr id="18" name="Plassholder for bilde 6"/>
          <p:cNvSpPr>
            <a:spLocks noGrp="1"/>
          </p:cNvSpPr>
          <p:nvPr>
            <p:ph type="pic" sz="quarter" idx="17" hasCustomPrompt="1"/>
          </p:nvPr>
        </p:nvSpPr>
        <p:spPr>
          <a:xfrm>
            <a:off x="395536" y="4595960"/>
            <a:ext cx="1800000" cy="432000"/>
          </a:xfrm>
        </p:spPr>
        <p:txBody>
          <a:bodyPr anchor="ctr"/>
          <a:lstStyle>
            <a:lvl1pPr marL="0" indent="0" algn="ctr">
              <a:buNone/>
              <a:defRPr sz="1200"/>
            </a:lvl1pPr>
          </a:lstStyle>
          <a:p>
            <a:r>
              <a:rPr lang="nb-NO" dirty="0"/>
              <a:t>Sett inn logo til samarbeidspartner #3</a:t>
            </a:r>
          </a:p>
        </p:txBody>
      </p:sp>
    </p:spTree>
    <p:extLst>
      <p:ext uri="{BB962C8B-B14F-4D97-AF65-F5344CB8AC3E}">
        <p14:creationId xmlns:p14="http://schemas.microsoft.com/office/powerpoint/2010/main" val="36803206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tel, innhold og bilde #3">
    <p:spTree>
      <p:nvGrpSpPr>
        <p:cNvPr id="1" name=""/>
        <p:cNvGrpSpPr/>
        <p:nvPr/>
      </p:nvGrpSpPr>
      <p:grpSpPr>
        <a:xfrm>
          <a:off x="0" y="0"/>
          <a:ext cx="0" cy="0"/>
          <a:chOff x="0" y="0"/>
          <a:chExt cx="0" cy="0"/>
        </a:xfrm>
      </p:grpSpPr>
      <p:sp>
        <p:nvSpPr>
          <p:cNvPr id="7" name="Plassholder for bilde 8"/>
          <p:cNvSpPr>
            <a:spLocks noGrp="1"/>
          </p:cNvSpPr>
          <p:nvPr>
            <p:ph type="pic" sz="quarter" idx="15" hasCustomPrompt="1"/>
          </p:nvPr>
        </p:nvSpPr>
        <p:spPr>
          <a:xfrm>
            <a:off x="4926182" y="720000"/>
            <a:ext cx="3492000" cy="3708000"/>
          </a:xfrm>
          <a:solidFill>
            <a:schemeClr val="accent1"/>
          </a:solidFill>
        </p:spPr>
        <p:txBody>
          <a:bodyPr tIns="1386000"/>
          <a:lstStyle>
            <a:lvl1pPr marL="0" indent="0" algn="ctr">
              <a:buNone/>
              <a:defRPr>
                <a:solidFill>
                  <a:schemeClr val="bg1"/>
                </a:solidFill>
              </a:defRPr>
            </a:lvl1pPr>
          </a:lstStyle>
          <a:p>
            <a:r>
              <a:rPr lang="nb-NO" dirty="0"/>
              <a:t>Sett inn bilde</a:t>
            </a:r>
          </a:p>
        </p:txBody>
      </p:sp>
      <p:sp>
        <p:nvSpPr>
          <p:cNvPr id="10" name="Plassholder for innhold 2"/>
          <p:cNvSpPr>
            <a:spLocks noGrp="1"/>
          </p:cNvSpPr>
          <p:nvPr>
            <p:ph idx="16"/>
          </p:nvPr>
        </p:nvSpPr>
        <p:spPr>
          <a:xfrm>
            <a:off x="373350" y="1635646"/>
            <a:ext cx="4191980" cy="2804274"/>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1" name="Plassholder for tekst 7"/>
          <p:cNvSpPr>
            <a:spLocks noGrp="1"/>
          </p:cNvSpPr>
          <p:nvPr>
            <p:ph type="body" sz="quarter" idx="13" hasCustomPrompt="1"/>
          </p:nvPr>
        </p:nvSpPr>
        <p:spPr>
          <a:xfrm>
            <a:off x="371590" y="1106108"/>
            <a:ext cx="4190400" cy="432073"/>
          </a:xfrm>
        </p:spPr>
        <p:txBody>
          <a:bodyPr/>
          <a:lstStyle>
            <a:lvl1pPr marL="0" indent="0">
              <a:lnSpc>
                <a:spcPct val="90000"/>
              </a:lnSpc>
              <a:spcBef>
                <a:spcPts val="0"/>
              </a:spcBef>
              <a:buNone/>
              <a:defRPr>
                <a:solidFill>
                  <a:srgbClr val="939598"/>
                </a:solidFill>
              </a:defRPr>
            </a:lvl1pPr>
          </a:lstStyle>
          <a:p>
            <a:pPr lvl="0"/>
            <a:r>
              <a:rPr lang="nb-NO" dirty="0"/>
              <a:t>Undertittel</a:t>
            </a:r>
          </a:p>
        </p:txBody>
      </p:sp>
      <p:sp>
        <p:nvSpPr>
          <p:cNvPr id="9" name="Tittel 1"/>
          <p:cNvSpPr>
            <a:spLocks noGrp="1"/>
          </p:cNvSpPr>
          <p:nvPr>
            <p:ph type="title"/>
          </p:nvPr>
        </p:nvSpPr>
        <p:spPr>
          <a:xfrm>
            <a:off x="373350" y="662989"/>
            <a:ext cx="4191980" cy="396593"/>
          </a:xfrm>
        </p:spPr>
        <p:txBody>
          <a:bodyPr/>
          <a:lstStyle/>
          <a:p>
            <a:r>
              <a:rPr lang="nb-NO" dirty="0"/>
              <a:t>Klikk for å redigere tittel</a:t>
            </a:r>
          </a:p>
        </p:txBody>
      </p:sp>
      <p:sp>
        <p:nvSpPr>
          <p:cNvPr id="17" name="Plassholder for bilde 6"/>
          <p:cNvSpPr>
            <a:spLocks noGrp="1"/>
          </p:cNvSpPr>
          <p:nvPr>
            <p:ph type="pic" sz="quarter" idx="17" hasCustomPrompt="1"/>
          </p:nvPr>
        </p:nvSpPr>
        <p:spPr>
          <a:xfrm>
            <a:off x="5076056" y="4589940"/>
            <a:ext cx="1800000" cy="432000"/>
          </a:xfrm>
        </p:spPr>
        <p:txBody>
          <a:bodyPr anchor="ctr"/>
          <a:lstStyle>
            <a:lvl1pPr marL="0" indent="0" algn="ctr">
              <a:buNone/>
              <a:defRPr sz="1200"/>
            </a:lvl1pPr>
          </a:lstStyle>
          <a:p>
            <a:r>
              <a:rPr lang="nb-NO" dirty="0"/>
              <a:t>Sett inn logo til samarbeidspartner #1</a:t>
            </a:r>
          </a:p>
        </p:txBody>
      </p:sp>
      <p:sp>
        <p:nvSpPr>
          <p:cNvPr id="18" name="Plassholder for bilde 6"/>
          <p:cNvSpPr>
            <a:spLocks noGrp="1"/>
          </p:cNvSpPr>
          <p:nvPr>
            <p:ph type="pic" sz="quarter" idx="18" hasCustomPrompt="1"/>
          </p:nvPr>
        </p:nvSpPr>
        <p:spPr>
          <a:xfrm>
            <a:off x="2735796" y="4597884"/>
            <a:ext cx="1800000" cy="432000"/>
          </a:xfrm>
        </p:spPr>
        <p:txBody>
          <a:bodyPr anchor="ctr"/>
          <a:lstStyle>
            <a:lvl1pPr marL="0" indent="0" algn="ctr">
              <a:buNone/>
              <a:defRPr sz="1200"/>
            </a:lvl1pPr>
          </a:lstStyle>
          <a:p>
            <a:r>
              <a:rPr lang="nb-NO" dirty="0"/>
              <a:t>Sett inn logo til samarbeidspartner #2</a:t>
            </a:r>
          </a:p>
        </p:txBody>
      </p:sp>
      <p:sp>
        <p:nvSpPr>
          <p:cNvPr id="19" name="Plassholder for bilde 6"/>
          <p:cNvSpPr>
            <a:spLocks noGrp="1"/>
          </p:cNvSpPr>
          <p:nvPr>
            <p:ph type="pic" sz="quarter" idx="19" hasCustomPrompt="1"/>
          </p:nvPr>
        </p:nvSpPr>
        <p:spPr>
          <a:xfrm>
            <a:off x="395536" y="4595960"/>
            <a:ext cx="1800000" cy="432000"/>
          </a:xfrm>
        </p:spPr>
        <p:txBody>
          <a:bodyPr anchor="ctr"/>
          <a:lstStyle>
            <a:lvl1pPr marL="0" indent="0" algn="ctr">
              <a:buNone/>
              <a:defRPr sz="1200"/>
            </a:lvl1pPr>
          </a:lstStyle>
          <a:p>
            <a:r>
              <a:rPr lang="nb-NO" dirty="0"/>
              <a:t>Sett inn logo til samarbeidspartner #3</a:t>
            </a:r>
          </a:p>
        </p:txBody>
      </p:sp>
    </p:spTree>
    <p:extLst>
      <p:ext uri="{BB962C8B-B14F-4D97-AF65-F5344CB8AC3E}">
        <p14:creationId xmlns:p14="http://schemas.microsoft.com/office/powerpoint/2010/main" val="25546376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Klikk for å redigere tittelstil</a:t>
            </a:r>
          </a:p>
        </p:txBody>
      </p:sp>
      <p:sp>
        <p:nvSpPr>
          <p:cNvPr id="8" name="Plassholder for innhold 2"/>
          <p:cNvSpPr>
            <a:spLocks noGrp="1"/>
          </p:cNvSpPr>
          <p:nvPr>
            <p:ph idx="1"/>
          </p:nvPr>
        </p:nvSpPr>
        <p:spPr>
          <a:xfrm>
            <a:off x="720000" y="1635647"/>
            <a:ext cx="3960000" cy="2801712"/>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innhold 2"/>
          <p:cNvSpPr>
            <a:spLocks noGrp="1"/>
          </p:cNvSpPr>
          <p:nvPr>
            <p:ph idx="13"/>
          </p:nvPr>
        </p:nvSpPr>
        <p:spPr>
          <a:xfrm>
            <a:off x="4826124" y="1635647"/>
            <a:ext cx="3960000" cy="2801712"/>
          </a:xfrm>
        </p:spPr>
        <p:txBody>
          <a:bodyPr/>
          <a:lstStyle>
            <a:lvl1pPr rtl="0">
              <a:defRPr/>
            </a:lvl1pPr>
            <a:lvl2pPr rtl="0">
              <a:defRPr/>
            </a:lvl2pPr>
            <a:lvl3pPr rtl="0">
              <a:defRPr/>
            </a:lvl3pPr>
            <a:lvl4pPr rtl="0">
              <a:defRPr/>
            </a:lvl4pPr>
            <a:lvl5pPr rtl="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tekst 7"/>
          <p:cNvSpPr>
            <a:spLocks noGrp="1"/>
          </p:cNvSpPr>
          <p:nvPr>
            <p:ph type="body" sz="quarter" idx="14" hasCustomPrompt="1"/>
          </p:nvPr>
        </p:nvSpPr>
        <p:spPr>
          <a:xfrm>
            <a:off x="720000" y="1107207"/>
            <a:ext cx="8064000" cy="432073"/>
          </a:xfrm>
        </p:spPr>
        <p:txBody>
          <a:bodyPr/>
          <a:lstStyle>
            <a:lvl1pPr marL="0" indent="0">
              <a:lnSpc>
                <a:spcPct val="90000"/>
              </a:lnSpc>
              <a:spcBef>
                <a:spcPts val="0"/>
              </a:spcBef>
              <a:buNone/>
              <a:defRPr>
                <a:solidFill>
                  <a:srgbClr val="939598"/>
                </a:solidFill>
              </a:defRPr>
            </a:lvl1pPr>
          </a:lstStyle>
          <a:p>
            <a:pPr lvl="0"/>
            <a:r>
              <a:rPr lang="nb-NO" dirty="0"/>
              <a:t>Undertittel</a:t>
            </a:r>
          </a:p>
        </p:txBody>
      </p:sp>
      <p:sp>
        <p:nvSpPr>
          <p:cNvPr id="17" name="Plassholder for bilde 6"/>
          <p:cNvSpPr>
            <a:spLocks noGrp="1"/>
          </p:cNvSpPr>
          <p:nvPr>
            <p:ph type="pic" sz="quarter" idx="15" hasCustomPrompt="1"/>
          </p:nvPr>
        </p:nvSpPr>
        <p:spPr>
          <a:xfrm>
            <a:off x="5076056" y="4589940"/>
            <a:ext cx="1800000" cy="432000"/>
          </a:xfrm>
        </p:spPr>
        <p:txBody>
          <a:bodyPr anchor="ctr"/>
          <a:lstStyle>
            <a:lvl1pPr marL="0" indent="0" algn="ctr">
              <a:buNone/>
              <a:defRPr sz="1200"/>
            </a:lvl1pPr>
          </a:lstStyle>
          <a:p>
            <a:r>
              <a:rPr lang="nb-NO" dirty="0"/>
              <a:t>Sett inn logo til samarbeidspartner #1</a:t>
            </a:r>
          </a:p>
        </p:txBody>
      </p:sp>
      <p:sp>
        <p:nvSpPr>
          <p:cNvPr id="18" name="Plassholder for bilde 6"/>
          <p:cNvSpPr>
            <a:spLocks noGrp="1"/>
          </p:cNvSpPr>
          <p:nvPr>
            <p:ph type="pic" sz="quarter" idx="16" hasCustomPrompt="1"/>
          </p:nvPr>
        </p:nvSpPr>
        <p:spPr>
          <a:xfrm>
            <a:off x="2735796" y="4597884"/>
            <a:ext cx="1800000" cy="432000"/>
          </a:xfrm>
        </p:spPr>
        <p:txBody>
          <a:bodyPr anchor="ctr"/>
          <a:lstStyle>
            <a:lvl1pPr marL="0" indent="0" algn="ctr">
              <a:buNone/>
              <a:defRPr sz="1200"/>
            </a:lvl1pPr>
          </a:lstStyle>
          <a:p>
            <a:r>
              <a:rPr lang="nb-NO" dirty="0"/>
              <a:t>Sett inn logo til samarbeidspartner #2</a:t>
            </a:r>
          </a:p>
        </p:txBody>
      </p:sp>
      <p:sp>
        <p:nvSpPr>
          <p:cNvPr id="19" name="Plassholder for bilde 6"/>
          <p:cNvSpPr>
            <a:spLocks noGrp="1"/>
          </p:cNvSpPr>
          <p:nvPr>
            <p:ph type="pic" sz="quarter" idx="17" hasCustomPrompt="1"/>
          </p:nvPr>
        </p:nvSpPr>
        <p:spPr>
          <a:xfrm>
            <a:off x="395536" y="4595960"/>
            <a:ext cx="1800000" cy="432000"/>
          </a:xfrm>
        </p:spPr>
        <p:txBody>
          <a:bodyPr anchor="ctr"/>
          <a:lstStyle>
            <a:lvl1pPr marL="0" indent="0" algn="ctr">
              <a:buNone/>
              <a:defRPr sz="1200"/>
            </a:lvl1pPr>
          </a:lstStyle>
          <a:p>
            <a:r>
              <a:rPr lang="nb-NO" dirty="0"/>
              <a:t>Sett inn logo til samarbeidspartner #3</a:t>
            </a:r>
          </a:p>
        </p:txBody>
      </p:sp>
    </p:spTree>
    <p:extLst>
      <p:ext uri="{BB962C8B-B14F-4D97-AF65-F5344CB8AC3E}">
        <p14:creationId xmlns:p14="http://schemas.microsoft.com/office/powerpoint/2010/main" val="377173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killeark">
    <p:bg>
      <p:bgPr>
        <a:solidFill>
          <a:schemeClr val="accent1"/>
        </a:soli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hasCustomPrompt="1"/>
          </p:nvPr>
        </p:nvSpPr>
        <p:spPr>
          <a:xfrm>
            <a:off x="4323600" y="0"/>
            <a:ext cx="4820400" cy="5148000"/>
          </a:xfrm>
          <a:solidFill>
            <a:schemeClr val="accent2"/>
          </a:solidFill>
        </p:spPr>
        <p:txBody>
          <a:bodyPr tIns="2106000"/>
          <a:lstStyle>
            <a:lvl1pPr marL="0" indent="0" algn="ctr">
              <a:buNone/>
              <a:defRPr baseline="0">
                <a:solidFill>
                  <a:schemeClr val="bg1"/>
                </a:solidFill>
              </a:defRPr>
            </a:lvl1pPr>
          </a:lstStyle>
          <a:p>
            <a:r>
              <a:rPr lang="nb-NO" dirty="0"/>
              <a:t>Sett inn bilde</a:t>
            </a:r>
          </a:p>
        </p:txBody>
      </p:sp>
      <p:sp>
        <p:nvSpPr>
          <p:cNvPr id="10" name="Plassholder for tekst 9"/>
          <p:cNvSpPr>
            <a:spLocks noGrp="1"/>
          </p:cNvSpPr>
          <p:nvPr>
            <p:ph type="body" sz="quarter" idx="14" hasCustomPrompt="1"/>
          </p:nvPr>
        </p:nvSpPr>
        <p:spPr>
          <a:xfrm>
            <a:off x="6948000" y="0"/>
            <a:ext cx="2196000" cy="2163600"/>
          </a:xfrm>
          <a:blipFill dpi="0" rotWithShape="1">
            <a:blip r:embed="rId2"/>
            <a:srcRect/>
            <a:tile tx="0" ty="0" sx="100000" sy="100000" flip="none" algn="tl"/>
          </a:blipFill>
        </p:spPr>
        <p:txBody>
          <a:bodyPr>
            <a:normAutofit/>
          </a:bodyPr>
          <a:lstStyle>
            <a:lvl1pPr marL="0" indent="0">
              <a:buNone/>
              <a:defRPr sz="100" baseline="0">
                <a:solidFill>
                  <a:schemeClr val="bg1"/>
                </a:solidFill>
              </a:defRPr>
            </a:lvl1pPr>
          </a:lstStyle>
          <a:p>
            <a:pPr lvl="0"/>
            <a:r>
              <a:rPr lang="nb-NO" dirty="0"/>
              <a:t> </a:t>
            </a:r>
          </a:p>
        </p:txBody>
      </p:sp>
      <p:sp>
        <p:nvSpPr>
          <p:cNvPr id="11" name="Plassholder for tekst 9"/>
          <p:cNvSpPr>
            <a:spLocks noGrp="1"/>
          </p:cNvSpPr>
          <p:nvPr>
            <p:ph type="body" sz="quarter" idx="15" hasCustomPrompt="1"/>
          </p:nvPr>
        </p:nvSpPr>
        <p:spPr>
          <a:xfrm>
            <a:off x="6948000" y="2979900"/>
            <a:ext cx="2196000" cy="2163600"/>
          </a:xfrm>
          <a:blipFill dpi="0" rotWithShape="1">
            <a:blip r:embed="rId3"/>
            <a:srcRect/>
            <a:tile tx="0" ty="0" sx="100000" sy="100000" flip="none" algn="bl"/>
          </a:blipFill>
        </p:spPr>
        <p:txBody>
          <a:bodyPr>
            <a:normAutofit/>
          </a:bodyPr>
          <a:lstStyle>
            <a:lvl1pPr marL="0" indent="0">
              <a:buNone/>
              <a:defRPr sz="100" baseline="0">
                <a:solidFill>
                  <a:schemeClr val="bg1"/>
                </a:solidFill>
              </a:defRPr>
            </a:lvl1pPr>
          </a:lstStyle>
          <a:p>
            <a:pPr lvl="0"/>
            <a:r>
              <a:rPr lang="nb-NO" dirty="0"/>
              <a:t> </a:t>
            </a:r>
          </a:p>
        </p:txBody>
      </p:sp>
      <p:sp>
        <p:nvSpPr>
          <p:cNvPr id="2" name="Tittel 1"/>
          <p:cNvSpPr>
            <a:spLocks noGrp="1"/>
          </p:cNvSpPr>
          <p:nvPr>
            <p:ph type="ctrTitle"/>
          </p:nvPr>
        </p:nvSpPr>
        <p:spPr>
          <a:xfrm>
            <a:off x="504001" y="2356867"/>
            <a:ext cx="3319143" cy="2282633"/>
          </a:xfrm>
        </p:spPr>
        <p:txBody>
          <a:bodyPr anchor="t"/>
          <a:lstStyle>
            <a:lvl1pPr>
              <a:defRPr b="0"/>
            </a:lvl1pPr>
          </a:lstStyle>
          <a:p>
            <a:r>
              <a:rPr lang="nb-NO"/>
              <a:t>Klikk for å redigere tittelstil</a:t>
            </a:r>
            <a:endParaRPr lang="nb-NO" dirty="0"/>
          </a:p>
        </p:txBody>
      </p:sp>
      <p:sp>
        <p:nvSpPr>
          <p:cNvPr id="3" name="Undertittel 2"/>
          <p:cNvSpPr>
            <a:spLocks noGrp="1"/>
          </p:cNvSpPr>
          <p:nvPr>
            <p:ph type="subTitle" idx="1"/>
          </p:nvPr>
        </p:nvSpPr>
        <p:spPr>
          <a:xfrm>
            <a:off x="504000" y="508117"/>
            <a:ext cx="3319345" cy="1671965"/>
          </a:xfrm>
        </p:spPr>
        <p:txBody>
          <a:bodyPr anchor="b">
            <a:noAutofit/>
          </a:bodyPr>
          <a:lstStyle>
            <a:lvl1pPr marL="0" indent="0" algn="l">
              <a:lnSpc>
                <a:spcPts val="3000"/>
              </a:lnSpc>
              <a:spcBef>
                <a:spcPts val="0"/>
              </a:spcBef>
              <a:buNone/>
              <a:defRPr sz="2800" b="0" i="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Tree>
    <p:extLst>
      <p:ext uri="{BB962C8B-B14F-4D97-AF65-F5344CB8AC3E}">
        <p14:creationId xmlns:p14="http://schemas.microsoft.com/office/powerpoint/2010/main" val="3774874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1B1E1F50-919A-40C6-B047-780AF0FFD54E}" type="datetime1">
              <a:rPr lang="nb-NO" smtClean="0"/>
              <a:t>03.04.2019</a:t>
            </a:fld>
            <a:endParaRPr lang="nb-NO"/>
          </a:p>
        </p:txBody>
      </p:sp>
      <p:sp>
        <p:nvSpPr>
          <p:cNvPr id="5" name="Plassholder for bunntekst 4"/>
          <p:cNvSpPr>
            <a:spLocks noGrp="1"/>
          </p:cNvSpPr>
          <p:nvPr>
            <p:ph type="ftr" sz="quarter" idx="11"/>
          </p:nvPr>
        </p:nvSpPr>
        <p:spPr/>
        <p:txBody>
          <a:bodyPr/>
          <a:lstStyle/>
          <a:p>
            <a:r>
              <a:rPr lang="nb-NO"/>
              <a:t>Bunntekst</a:t>
            </a:r>
            <a:endParaRPr lang="nb-NO" dirty="0"/>
          </a:p>
        </p:txBody>
      </p:sp>
      <p:sp>
        <p:nvSpPr>
          <p:cNvPr id="6" name="Plassholder for lysbildenummer 5"/>
          <p:cNvSpPr>
            <a:spLocks noGrp="1"/>
          </p:cNvSpPr>
          <p:nvPr>
            <p:ph type="sldNum" sz="quarter" idx="12"/>
          </p:nvPr>
        </p:nvSpPr>
        <p:spPr/>
        <p:txBody>
          <a:bodyPr/>
          <a:lstStyle/>
          <a:p>
            <a:fld id="{6D7D6155-37ED-4876-BFE4-C00C5B1DB3A6}" type="slidenum">
              <a:rPr lang="nb-NO" smtClean="0"/>
              <a:t>‹#›</a:t>
            </a:fld>
            <a:endParaRPr lang="nb-NO"/>
          </a:p>
        </p:txBody>
      </p:sp>
      <p:sp>
        <p:nvSpPr>
          <p:cNvPr id="8" name="Plassholder for tekst 7"/>
          <p:cNvSpPr>
            <a:spLocks noGrp="1"/>
          </p:cNvSpPr>
          <p:nvPr>
            <p:ph type="body" sz="quarter" idx="13" hasCustomPrompt="1"/>
          </p:nvPr>
        </p:nvSpPr>
        <p:spPr>
          <a:xfrm>
            <a:off x="720000" y="1107207"/>
            <a:ext cx="8064000" cy="432073"/>
          </a:xfrm>
        </p:spPr>
        <p:txBody>
          <a:bodyPr/>
          <a:lstStyle>
            <a:lvl1pPr marL="0" indent="0">
              <a:lnSpc>
                <a:spcPct val="90000"/>
              </a:lnSpc>
              <a:spcBef>
                <a:spcPts val="0"/>
              </a:spcBef>
              <a:buNone/>
              <a:defRPr>
                <a:solidFill>
                  <a:srgbClr val="939598"/>
                </a:solidFill>
              </a:defRPr>
            </a:lvl1pPr>
          </a:lstStyle>
          <a:p>
            <a:pPr lvl="0"/>
            <a:r>
              <a:rPr lang="nb-NO" dirty="0"/>
              <a:t>Undertittel</a:t>
            </a:r>
          </a:p>
        </p:txBody>
      </p:sp>
    </p:spTree>
    <p:extLst>
      <p:ext uri="{BB962C8B-B14F-4D97-AF65-F5344CB8AC3E}">
        <p14:creationId xmlns:p14="http://schemas.microsoft.com/office/powerpoint/2010/main" val="1290845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innhold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dato 2"/>
          <p:cNvSpPr>
            <a:spLocks noGrp="1"/>
          </p:cNvSpPr>
          <p:nvPr>
            <p:ph type="dt" sz="half" idx="10"/>
          </p:nvPr>
        </p:nvSpPr>
        <p:spPr/>
        <p:txBody>
          <a:bodyPr/>
          <a:lstStyle/>
          <a:p>
            <a:fld id="{F3032642-CB3E-4D8A-B587-B95919178A3B}" type="datetime1">
              <a:rPr lang="nb-NO" smtClean="0"/>
              <a:t>03.04.2019</a:t>
            </a:fld>
            <a:endParaRPr lang="nb-NO"/>
          </a:p>
        </p:txBody>
      </p:sp>
      <p:sp>
        <p:nvSpPr>
          <p:cNvPr id="4" name="Plassholder for bunntekst 3"/>
          <p:cNvSpPr>
            <a:spLocks noGrp="1"/>
          </p:cNvSpPr>
          <p:nvPr>
            <p:ph type="ftr" sz="quarter" idx="11"/>
          </p:nvPr>
        </p:nvSpPr>
        <p:spPr/>
        <p:txBody>
          <a:bodyPr/>
          <a:lstStyle/>
          <a:p>
            <a:r>
              <a:rPr lang="nb-NO"/>
              <a:t>Bunntekst</a:t>
            </a:r>
          </a:p>
        </p:txBody>
      </p:sp>
      <p:sp>
        <p:nvSpPr>
          <p:cNvPr id="5" name="Plassholder for lysbildenummer 4"/>
          <p:cNvSpPr>
            <a:spLocks noGrp="1"/>
          </p:cNvSpPr>
          <p:nvPr>
            <p:ph type="sldNum" sz="quarter" idx="12"/>
          </p:nvPr>
        </p:nvSpPr>
        <p:spPr/>
        <p:txBody>
          <a:bodyPr/>
          <a:lstStyle/>
          <a:p>
            <a:fld id="{6D7D6155-37ED-4876-BFE4-C00C5B1DB3A6}" type="slidenum">
              <a:rPr lang="nb-NO" smtClean="0"/>
              <a:t>‹#›</a:t>
            </a:fld>
            <a:endParaRPr lang="nb-NO"/>
          </a:p>
        </p:txBody>
      </p:sp>
      <p:sp>
        <p:nvSpPr>
          <p:cNvPr id="6" name="Plassholder for innhold 2"/>
          <p:cNvSpPr>
            <a:spLocks noGrp="1"/>
          </p:cNvSpPr>
          <p:nvPr>
            <p:ph idx="1"/>
          </p:nvPr>
        </p:nvSpPr>
        <p:spPr>
          <a:xfrm>
            <a:off x="720000" y="1224000"/>
            <a:ext cx="8064000" cy="321995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060720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9" name="Plassholder for bilde 8"/>
          <p:cNvSpPr>
            <a:spLocks noGrp="1"/>
          </p:cNvSpPr>
          <p:nvPr>
            <p:ph type="pic" sz="quarter" idx="14" hasCustomPrompt="1"/>
          </p:nvPr>
        </p:nvSpPr>
        <p:spPr>
          <a:xfrm>
            <a:off x="5544000" y="0"/>
            <a:ext cx="3600000" cy="5144400"/>
          </a:xfrm>
          <a:solidFill>
            <a:schemeClr val="accent1"/>
          </a:solidFill>
        </p:spPr>
        <p:txBody>
          <a:bodyPr tIns="1980000"/>
          <a:lstStyle>
            <a:lvl1pPr marL="0" indent="0" algn="ctr">
              <a:buNone/>
              <a:defRPr>
                <a:solidFill>
                  <a:schemeClr val="bg1"/>
                </a:solidFill>
              </a:defRPr>
            </a:lvl1pPr>
          </a:lstStyle>
          <a:p>
            <a:r>
              <a:rPr lang="nb-NO" dirty="0"/>
              <a:t>Sett inn bilde</a:t>
            </a:r>
          </a:p>
        </p:txBody>
      </p:sp>
      <p:sp>
        <p:nvSpPr>
          <p:cNvPr id="2" name="Tittel 1"/>
          <p:cNvSpPr>
            <a:spLocks noGrp="1"/>
          </p:cNvSpPr>
          <p:nvPr>
            <p:ph type="title"/>
          </p:nvPr>
        </p:nvSpPr>
        <p:spPr>
          <a:xfrm>
            <a:off x="720000" y="662989"/>
            <a:ext cx="4466164" cy="396593"/>
          </a:xfrm>
        </p:spPr>
        <p:txBody>
          <a:bodyPr/>
          <a:lstStyle/>
          <a:p>
            <a:r>
              <a:rPr lang="nb-NO"/>
              <a:t>Klikk for å redigere tittelstil</a:t>
            </a:r>
            <a:endParaRPr lang="nb-NO" dirty="0"/>
          </a:p>
        </p:txBody>
      </p:sp>
      <p:sp>
        <p:nvSpPr>
          <p:cNvPr id="3" name="Plassholder for innhold 2"/>
          <p:cNvSpPr>
            <a:spLocks noGrp="1"/>
          </p:cNvSpPr>
          <p:nvPr>
            <p:ph idx="1"/>
          </p:nvPr>
        </p:nvSpPr>
        <p:spPr>
          <a:xfrm>
            <a:off x="720000" y="1666875"/>
            <a:ext cx="4466164" cy="2770484"/>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bunntekst 4"/>
          <p:cNvSpPr>
            <a:spLocks noGrp="1"/>
          </p:cNvSpPr>
          <p:nvPr>
            <p:ph type="ftr" sz="quarter" idx="11"/>
          </p:nvPr>
        </p:nvSpPr>
        <p:spPr>
          <a:xfrm>
            <a:off x="720000" y="4766568"/>
            <a:ext cx="4467600" cy="189000"/>
          </a:xfrm>
        </p:spPr>
        <p:txBody>
          <a:bodyPr/>
          <a:lstStyle/>
          <a:p>
            <a:r>
              <a:rPr lang="nb-NO"/>
              <a:t>Bunntekst</a:t>
            </a:r>
            <a:endParaRPr lang="nb-NO" dirty="0"/>
          </a:p>
        </p:txBody>
      </p:sp>
      <p:sp>
        <p:nvSpPr>
          <p:cNvPr id="6" name="Plassholder for lysbildenummer 5"/>
          <p:cNvSpPr>
            <a:spLocks noGrp="1"/>
          </p:cNvSpPr>
          <p:nvPr>
            <p:ph type="sldNum" sz="quarter" idx="12"/>
          </p:nvPr>
        </p:nvSpPr>
        <p:spPr/>
        <p:txBody>
          <a:bodyPr/>
          <a:lstStyle/>
          <a:p>
            <a:fld id="{6D7D6155-37ED-4876-BFE4-C00C5B1DB3A6}" type="slidenum">
              <a:rPr lang="nb-NO" smtClean="0"/>
              <a:t>‹#›</a:t>
            </a:fld>
            <a:endParaRPr lang="nb-NO"/>
          </a:p>
        </p:txBody>
      </p:sp>
      <p:sp>
        <p:nvSpPr>
          <p:cNvPr id="10" name="Plassholder for tekst 7"/>
          <p:cNvSpPr>
            <a:spLocks noGrp="1"/>
          </p:cNvSpPr>
          <p:nvPr>
            <p:ph type="body" sz="quarter" idx="13" hasCustomPrompt="1"/>
          </p:nvPr>
        </p:nvSpPr>
        <p:spPr>
          <a:xfrm>
            <a:off x="720000" y="1107207"/>
            <a:ext cx="4467600" cy="432073"/>
          </a:xfrm>
        </p:spPr>
        <p:txBody>
          <a:bodyPr/>
          <a:lstStyle>
            <a:lvl1pPr marL="0" indent="0">
              <a:lnSpc>
                <a:spcPct val="90000"/>
              </a:lnSpc>
              <a:spcBef>
                <a:spcPts val="0"/>
              </a:spcBef>
              <a:buNone/>
              <a:defRPr>
                <a:solidFill>
                  <a:srgbClr val="939598"/>
                </a:solidFill>
              </a:defRPr>
            </a:lvl1pPr>
          </a:lstStyle>
          <a:p>
            <a:pPr lvl="0"/>
            <a:r>
              <a:rPr lang="nb-NO" dirty="0"/>
              <a:t>Undertittel</a:t>
            </a:r>
          </a:p>
        </p:txBody>
      </p:sp>
    </p:spTree>
    <p:extLst>
      <p:ext uri="{BB962C8B-B14F-4D97-AF65-F5344CB8AC3E}">
        <p14:creationId xmlns:p14="http://schemas.microsoft.com/office/powerpoint/2010/main" val="558657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innhold og bilde uten undertittel">
    <p:spTree>
      <p:nvGrpSpPr>
        <p:cNvPr id="1" name=""/>
        <p:cNvGrpSpPr/>
        <p:nvPr/>
      </p:nvGrpSpPr>
      <p:grpSpPr>
        <a:xfrm>
          <a:off x="0" y="0"/>
          <a:ext cx="0" cy="0"/>
          <a:chOff x="0" y="0"/>
          <a:chExt cx="0" cy="0"/>
        </a:xfrm>
      </p:grpSpPr>
      <p:sp>
        <p:nvSpPr>
          <p:cNvPr id="9" name="Plassholder for bilde 8"/>
          <p:cNvSpPr>
            <a:spLocks noGrp="1"/>
          </p:cNvSpPr>
          <p:nvPr>
            <p:ph type="pic" sz="quarter" idx="14" hasCustomPrompt="1"/>
          </p:nvPr>
        </p:nvSpPr>
        <p:spPr>
          <a:xfrm>
            <a:off x="5544000" y="0"/>
            <a:ext cx="3600000" cy="5144400"/>
          </a:xfrm>
          <a:solidFill>
            <a:schemeClr val="accent1"/>
          </a:solidFill>
        </p:spPr>
        <p:txBody>
          <a:bodyPr tIns="1980000"/>
          <a:lstStyle>
            <a:lvl1pPr marL="0" indent="0" algn="ctr">
              <a:buNone/>
              <a:defRPr>
                <a:solidFill>
                  <a:schemeClr val="bg1"/>
                </a:solidFill>
              </a:defRPr>
            </a:lvl1pPr>
          </a:lstStyle>
          <a:p>
            <a:r>
              <a:rPr lang="nb-NO" dirty="0"/>
              <a:t>Sett inn bilde</a:t>
            </a:r>
          </a:p>
        </p:txBody>
      </p:sp>
      <p:sp>
        <p:nvSpPr>
          <p:cNvPr id="2" name="Tittel 1"/>
          <p:cNvSpPr>
            <a:spLocks noGrp="1"/>
          </p:cNvSpPr>
          <p:nvPr>
            <p:ph type="title"/>
          </p:nvPr>
        </p:nvSpPr>
        <p:spPr>
          <a:xfrm>
            <a:off x="720000" y="662989"/>
            <a:ext cx="4466164" cy="396593"/>
          </a:xfrm>
        </p:spPr>
        <p:txBody>
          <a:bodyPr/>
          <a:lstStyle/>
          <a:p>
            <a:r>
              <a:rPr lang="nb-NO"/>
              <a:t>Klikk for å redigere tittelstil</a:t>
            </a:r>
            <a:endParaRPr lang="nb-NO" dirty="0"/>
          </a:p>
        </p:txBody>
      </p:sp>
      <p:sp>
        <p:nvSpPr>
          <p:cNvPr id="3" name="Plassholder for innhold 2"/>
          <p:cNvSpPr>
            <a:spLocks noGrp="1"/>
          </p:cNvSpPr>
          <p:nvPr>
            <p:ph idx="1"/>
          </p:nvPr>
        </p:nvSpPr>
        <p:spPr>
          <a:xfrm>
            <a:off x="720000" y="1203598"/>
            <a:ext cx="4466164" cy="323376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bunntekst 4"/>
          <p:cNvSpPr>
            <a:spLocks noGrp="1"/>
          </p:cNvSpPr>
          <p:nvPr>
            <p:ph type="ftr" sz="quarter" idx="11"/>
          </p:nvPr>
        </p:nvSpPr>
        <p:spPr>
          <a:xfrm>
            <a:off x="720000" y="4766568"/>
            <a:ext cx="4467600" cy="189000"/>
          </a:xfrm>
        </p:spPr>
        <p:txBody>
          <a:bodyPr/>
          <a:lstStyle/>
          <a:p>
            <a:r>
              <a:rPr lang="nb-NO"/>
              <a:t>Bunntekst</a:t>
            </a:r>
            <a:endParaRPr lang="nb-NO" dirty="0"/>
          </a:p>
        </p:txBody>
      </p:sp>
      <p:sp>
        <p:nvSpPr>
          <p:cNvPr id="6" name="Plassholder for lysbildenummer 5"/>
          <p:cNvSpPr>
            <a:spLocks noGrp="1"/>
          </p:cNvSpPr>
          <p:nvPr>
            <p:ph type="sldNum" sz="quarter" idx="12"/>
          </p:nvPr>
        </p:nvSpPr>
        <p:spPr/>
        <p:txBody>
          <a:bodyPr/>
          <a:lstStyle/>
          <a:p>
            <a:fld id="{6D7D6155-37ED-4876-BFE4-C00C5B1DB3A6}" type="slidenum">
              <a:rPr lang="nb-NO" smtClean="0"/>
              <a:t>‹#›</a:t>
            </a:fld>
            <a:endParaRPr lang="nb-NO"/>
          </a:p>
        </p:txBody>
      </p:sp>
    </p:spTree>
    <p:extLst>
      <p:ext uri="{BB962C8B-B14F-4D97-AF65-F5344CB8AC3E}">
        <p14:creationId xmlns:p14="http://schemas.microsoft.com/office/powerpoint/2010/main" val="2800869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20000" y="662989"/>
            <a:ext cx="8064000" cy="396593"/>
          </a:xfrm>
          <a:prstGeom prst="rect">
            <a:avLst/>
          </a:prstGeom>
        </p:spPr>
        <p:txBody>
          <a:bodyPr vert="horz" lIns="0" tIns="0" rIns="0" bIns="0" rtlCol="0" anchor="t">
            <a:noAutofit/>
          </a:bodyPr>
          <a:lstStyle/>
          <a:p>
            <a:r>
              <a:rPr lang="nb-NO" dirty="0"/>
              <a:t>Klikk for å redigere tittelstil</a:t>
            </a:r>
          </a:p>
        </p:txBody>
      </p:sp>
      <p:sp>
        <p:nvSpPr>
          <p:cNvPr id="3" name="Plassholder for tekst 2"/>
          <p:cNvSpPr>
            <a:spLocks noGrp="1"/>
          </p:cNvSpPr>
          <p:nvPr>
            <p:ph type="body" idx="1"/>
          </p:nvPr>
        </p:nvSpPr>
        <p:spPr>
          <a:xfrm>
            <a:off x="720000" y="1666875"/>
            <a:ext cx="8064000" cy="2770484"/>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12160" y="4767634"/>
            <a:ext cx="909464" cy="189000"/>
          </a:xfrm>
          <a:prstGeom prst="rect">
            <a:avLst/>
          </a:prstGeom>
        </p:spPr>
        <p:txBody>
          <a:bodyPr vert="horz" lIns="0" tIns="0" rIns="0" bIns="0" rtlCol="0" anchor="t"/>
          <a:lstStyle>
            <a:lvl1pPr algn="r">
              <a:defRPr sz="1000" i="1">
                <a:solidFill>
                  <a:schemeClr val="tx1">
                    <a:tint val="75000"/>
                  </a:schemeClr>
                </a:solidFill>
                <a:latin typeface="Georgia" panose="02040502050405020303" pitchFamily="18" charset="0"/>
              </a:defRPr>
            </a:lvl1pPr>
          </a:lstStyle>
          <a:p>
            <a:fld id="{5FC5CD0D-BC6E-433A-B83A-FFDEB82A23C7}" type="datetime1">
              <a:rPr lang="nb-NO" smtClean="0"/>
              <a:t>03.04.2019</a:t>
            </a:fld>
            <a:endParaRPr lang="nb-NO" dirty="0"/>
          </a:p>
        </p:txBody>
      </p:sp>
      <p:sp>
        <p:nvSpPr>
          <p:cNvPr id="5" name="Plassholder for bunntekst 4"/>
          <p:cNvSpPr>
            <a:spLocks noGrp="1"/>
          </p:cNvSpPr>
          <p:nvPr>
            <p:ph type="ftr" sz="quarter" idx="3"/>
          </p:nvPr>
        </p:nvSpPr>
        <p:spPr>
          <a:xfrm>
            <a:off x="720000" y="4766568"/>
            <a:ext cx="5220152" cy="189000"/>
          </a:xfrm>
          <a:prstGeom prst="rect">
            <a:avLst/>
          </a:prstGeom>
        </p:spPr>
        <p:txBody>
          <a:bodyPr vert="horz" lIns="0" tIns="0" rIns="0" bIns="0" rtlCol="0" anchor="t"/>
          <a:lstStyle>
            <a:lvl1pPr algn="l">
              <a:defRPr sz="1000" i="1">
                <a:solidFill>
                  <a:schemeClr val="tx1">
                    <a:tint val="75000"/>
                  </a:schemeClr>
                </a:solidFill>
                <a:latin typeface="Georgia" panose="02040502050405020303" pitchFamily="18" charset="0"/>
              </a:defRPr>
            </a:lvl1pPr>
          </a:lstStyle>
          <a:p>
            <a:r>
              <a:rPr lang="nb-NO"/>
              <a:t>Bunntekst</a:t>
            </a:r>
            <a:endParaRPr lang="nb-NO" dirty="0"/>
          </a:p>
        </p:txBody>
      </p:sp>
      <p:sp>
        <p:nvSpPr>
          <p:cNvPr id="6" name="Plassholder for lysbildenummer 5"/>
          <p:cNvSpPr>
            <a:spLocks noGrp="1"/>
          </p:cNvSpPr>
          <p:nvPr>
            <p:ph type="sldNum" sz="quarter" idx="4"/>
          </p:nvPr>
        </p:nvSpPr>
        <p:spPr>
          <a:xfrm>
            <a:off x="167607" y="4767634"/>
            <a:ext cx="273874" cy="189000"/>
          </a:xfrm>
          <a:prstGeom prst="rect">
            <a:avLst/>
          </a:prstGeom>
        </p:spPr>
        <p:txBody>
          <a:bodyPr vert="horz" lIns="0" tIns="0" rIns="0" bIns="0" rtlCol="0" anchor="t"/>
          <a:lstStyle>
            <a:lvl1pPr algn="r">
              <a:defRPr sz="1000" i="1">
                <a:solidFill>
                  <a:schemeClr val="tx1">
                    <a:tint val="75000"/>
                  </a:schemeClr>
                </a:solidFill>
                <a:latin typeface="Georgia" panose="02040502050405020303" pitchFamily="18" charset="0"/>
              </a:defRPr>
            </a:lvl1pPr>
          </a:lstStyle>
          <a:p>
            <a:fld id="{6D7D6155-37ED-4876-BFE4-C00C5B1DB3A6}" type="slidenum">
              <a:rPr lang="nb-NO" smtClean="0"/>
              <a:pPr/>
              <a:t>‹#›</a:t>
            </a:fld>
            <a:endParaRPr lang="nb-NO" dirty="0"/>
          </a:p>
        </p:txBody>
      </p:sp>
      <p:cxnSp>
        <p:nvCxnSpPr>
          <p:cNvPr id="9" name="Rett linje 8"/>
          <p:cNvCxnSpPr/>
          <p:nvPr userDrawn="1"/>
        </p:nvCxnSpPr>
        <p:spPr>
          <a:xfrm>
            <a:off x="576000" y="4770000"/>
            <a:ext cx="0" cy="154800"/>
          </a:xfrm>
          <a:prstGeom prst="line">
            <a:avLst/>
          </a:prstGeom>
          <a:ln w="1080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Bilde 14"/>
          <p:cNvPicPr>
            <a:picLocks noChangeAspect="1"/>
          </p:cNvPicPr>
          <p:nvPr userDrawn="1"/>
        </p:nvPicPr>
        <p:blipFill>
          <a:blip r:embed="rId46" cstate="print">
            <a:extLst>
              <a:ext uri="{28A0092B-C50C-407E-A947-70E740481C1C}">
                <a14:useLocalDpi xmlns:a14="http://schemas.microsoft.com/office/drawing/2010/main" val="0"/>
              </a:ext>
            </a:extLst>
          </a:blip>
          <a:stretch>
            <a:fillRect/>
          </a:stretch>
        </p:blipFill>
        <p:spPr>
          <a:xfrm>
            <a:off x="7257600" y="4726800"/>
            <a:ext cx="1542426" cy="162000"/>
          </a:xfrm>
          <a:prstGeom prst="rect">
            <a:avLst/>
          </a:prstGeom>
        </p:spPr>
      </p:pic>
    </p:spTree>
    <p:extLst>
      <p:ext uri="{BB962C8B-B14F-4D97-AF65-F5344CB8AC3E}">
        <p14:creationId xmlns:p14="http://schemas.microsoft.com/office/powerpoint/2010/main" val="4453717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714" r:id="rId4"/>
    <p:sldLayoutId id="2147483662" r:id="rId5"/>
    <p:sldLayoutId id="2147483650" r:id="rId6"/>
    <p:sldLayoutId id="2147483665" r:id="rId7"/>
    <p:sldLayoutId id="2147483663" r:id="rId8"/>
    <p:sldLayoutId id="2147483668" r:id="rId9"/>
    <p:sldLayoutId id="2147483676" r:id="rId10"/>
    <p:sldLayoutId id="2147483677" r:id="rId11"/>
    <p:sldLayoutId id="2147483664" r:id="rId12"/>
    <p:sldLayoutId id="2147483669" r:id="rId13"/>
    <p:sldLayoutId id="2147483675" r:id="rId14"/>
    <p:sldLayoutId id="2147483674" r:id="rId15"/>
    <p:sldLayoutId id="2147483652" r:id="rId16"/>
    <p:sldLayoutId id="2147483712" r:id="rId17"/>
    <p:sldLayoutId id="2147483695" r:id="rId18"/>
    <p:sldLayoutId id="2147483700" r:id="rId19"/>
    <p:sldLayoutId id="2147483713" r:id="rId20"/>
    <p:sldLayoutId id="2147483708" r:id="rId21"/>
    <p:sldLayoutId id="2147483696" r:id="rId22"/>
    <p:sldLayoutId id="2147483697" r:id="rId23"/>
    <p:sldLayoutId id="2147483705" r:id="rId24"/>
    <p:sldLayoutId id="2147483698" r:id="rId25"/>
    <p:sldLayoutId id="2147483704" r:id="rId26"/>
    <p:sldLayoutId id="2147483699" r:id="rId27"/>
    <p:sldLayoutId id="2147483703" r:id="rId28"/>
    <p:sldLayoutId id="2147483701" r:id="rId29"/>
    <p:sldLayoutId id="2147483706" r:id="rId30"/>
    <p:sldLayoutId id="2147483707" r:id="rId31"/>
    <p:sldLayoutId id="2147483702" r:id="rId32"/>
    <p:sldLayoutId id="2147483711" r:id="rId33"/>
    <p:sldLayoutId id="2147483710" r:id="rId34"/>
    <p:sldLayoutId id="2147483670" r:id="rId35"/>
    <p:sldLayoutId id="2147483653" r:id="rId36"/>
    <p:sldLayoutId id="2147483671" r:id="rId37"/>
    <p:sldLayoutId id="2147483672" r:id="rId38"/>
    <p:sldLayoutId id="2147483654" r:id="rId39"/>
    <p:sldLayoutId id="2147483655" r:id="rId40"/>
    <p:sldLayoutId id="2147483673" r:id="rId41"/>
    <p:sldLayoutId id="2147483715" r:id="rId42"/>
    <p:sldLayoutId id="2147483666" r:id="rId43"/>
    <p:sldLayoutId id="2147483667" r:id="rId44"/>
  </p:sldLayoutIdLst>
  <p:hf hdr="0" ftr="0" dt="0"/>
  <p:txStyles>
    <p:titleStyle>
      <a:lvl1pPr algn="l" defTabSz="914400" rtl="0" eaLnBrk="1" latinLnBrk="0" hangingPunct="1">
        <a:lnSpc>
          <a:spcPts val="2600"/>
        </a:lnSpc>
        <a:spcBef>
          <a:spcPct val="0"/>
        </a:spcBef>
        <a:buNone/>
        <a:defRPr sz="2400" b="1" kern="1200">
          <a:solidFill>
            <a:srgbClr val="0076BE"/>
          </a:solidFill>
          <a:latin typeface="+mj-lt"/>
          <a:ea typeface="+mj-ea"/>
          <a:cs typeface="+mj-cs"/>
        </a:defRPr>
      </a:lvl1pPr>
    </p:titleStyle>
    <p:bodyStyle>
      <a:lvl1pPr marL="269875" indent="-269875"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1pPr>
      <a:lvl2pPr marL="538163" indent="-26828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2pPr>
      <a:lvl3pPr marL="717550" indent="-179388"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3pPr>
      <a:lvl4pPr marL="898525" indent="-180975"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4pPr>
      <a:lvl5pPr marL="1076325" indent="-17780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20000" y="662989"/>
            <a:ext cx="8064000" cy="396593"/>
          </a:xfrm>
          <a:prstGeom prst="rect">
            <a:avLst/>
          </a:prstGeom>
        </p:spPr>
        <p:txBody>
          <a:bodyPr vert="horz" lIns="0" tIns="0" rIns="0" bIns="0" rtlCol="0" anchor="t">
            <a:noAutofit/>
          </a:bodyPr>
          <a:lstStyle/>
          <a:p>
            <a:r>
              <a:rPr lang="nb-NO" dirty="0"/>
              <a:t>Klikk for å redigere tittelstil</a:t>
            </a:r>
          </a:p>
        </p:txBody>
      </p:sp>
      <p:sp>
        <p:nvSpPr>
          <p:cNvPr id="3" name="Plassholder for tekst 2"/>
          <p:cNvSpPr>
            <a:spLocks noGrp="1"/>
          </p:cNvSpPr>
          <p:nvPr>
            <p:ph type="body" idx="1"/>
          </p:nvPr>
        </p:nvSpPr>
        <p:spPr>
          <a:xfrm>
            <a:off x="720000" y="1666875"/>
            <a:ext cx="8064000" cy="2770484"/>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15" name="Bild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57600" y="4726800"/>
            <a:ext cx="1542426" cy="162000"/>
          </a:xfrm>
          <a:prstGeom prst="rect">
            <a:avLst/>
          </a:prstGeom>
        </p:spPr>
      </p:pic>
    </p:spTree>
    <p:extLst>
      <p:ext uri="{BB962C8B-B14F-4D97-AF65-F5344CB8AC3E}">
        <p14:creationId xmlns:p14="http://schemas.microsoft.com/office/powerpoint/2010/main" val="963588149"/>
      </p:ext>
    </p:extLst>
  </p:cSld>
  <p:clrMap bg1="lt1" tx1="dk1" bg2="lt2" tx2="dk2" accent1="accent1" accent2="accent2" accent3="accent3" accent4="accent4" accent5="accent5" accent6="accent6" hlink="hlink" folHlink="folHlink"/>
  <p:sldLayoutIdLst>
    <p:sldLayoutId id="2147483683" r:id="rId1"/>
    <p:sldLayoutId id="2147483689" r:id="rId2"/>
    <p:sldLayoutId id="2147483692" r:id="rId3"/>
    <p:sldLayoutId id="2147483694" r:id="rId4"/>
  </p:sldLayoutIdLst>
  <p:hf hdr="0" ftr="0" dt="0"/>
  <p:txStyles>
    <p:titleStyle>
      <a:lvl1pPr algn="l" defTabSz="914400" rtl="0" eaLnBrk="1" latinLnBrk="0" hangingPunct="1">
        <a:lnSpc>
          <a:spcPts val="2600"/>
        </a:lnSpc>
        <a:spcBef>
          <a:spcPct val="0"/>
        </a:spcBef>
        <a:buNone/>
        <a:defRPr sz="2400" b="1" kern="1200">
          <a:solidFill>
            <a:srgbClr val="0076BE"/>
          </a:solidFill>
          <a:latin typeface="+mj-lt"/>
          <a:ea typeface="+mj-ea"/>
          <a:cs typeface="+mj-cs"/>
        </a:defRPr>
      </a:lvl1pPr>
    </p:titleStyle>
    <p:bodyStyle>
      <a:lvl1pPr marL="269875" indent="-269875"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1pPr>
      <a:lvl2pPr marL="538163" indent="-26828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2pPr>
      <a:lvl3pPr marL="717550" indent="-179388"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3pPr>
      <a:lvl4pPr marL="898525" indent="-180975"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4pPr>
      <a:lvl5pPr marL="1076325" indent="-17780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7.emf"/><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vrund hjørner på samme side i rektangel 3">
            <a:extLst>
              <a:ext uri="{FF2B5EF4-FFF2-40B4-BE49-F238E27FC236}">
                <a16:creationId xmlns:a16="http://schemas.microsoft.com/office/drawing/2014/main" id="{FB3D6C74-CC30-4D66-9CE2-43F6FC9C6C7D}"/>
              </a:ext>
            </a:extLst>
          </p:cNvPr>
          <p:cNvSpPr/>
          <p:nvPr/>
        </p:nvSpPr>
        <p:spPr>
          <a:xfrm>
            <a:off x="4283968" y="0"/>
            <a:ext cx="4856913" cy="5143500"/>
          </a:xfrm>
          <a:prstGeom prst="round2SameRect">
            <a:avLst>
              <a:gd name="adj1" fmla="val 1334"/>
              <a:gd name="adj2" fmla="val 0"/>
            </a:avLst>
          </a:prstGeom>
          <a:blipFill>
            <a:blip r:embed="rId2"/>
            <a:stretch>
              <a:fillRect l="-37880" r="-81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 name="Text Placeholder 2">
            <a:extLst>
              <a:ext uri="{FF2B5EF4-FFF2-40B4-BE49-F238E27FC236}">
                <a16:creationId xmlns:a16="http://schemas.microsoft.com/office/drawing/2014/main" id="{26774371-6C13-47FB-AA58-AC4F7E6C6246}"/>
              </a:ext>
            </a:extLst>
          </p:cNvPr>
          <p:cNvSpPr>
            <a:spLocks noGrp="1"/>
          </p:cNvSpPr>
          <p:nvPr>
            <p:ph type="body" sz="quarter" idx="14"/>
          </p:nvPr>
        </p:nvSpPr>
        <p:spPr/>
        <p:txBody>
          <a:bodyPr/>
          <a:lstStyle/>
          <a:p>
            <a:endParaRPr lang="nb-NO"/>
          </a:p>
        </p:txBody>
      </p:sp>
      <p:sp>
        <p:nvSpPr>
          <p:cNvPr id="4" name="Text Placeholder 3">
            <a:extLst>
              <a:ext uri="{FF2B5EF4-FFF2-40B4-BE49-F238E27FC236}">
                <a16:creationId xmlns:a16="http://schemas.microsoft.com/office/drawing/2014/main" id="{AC7CE2AE-05A5-4D01-BF0E-3615C8B6285B}"/>
              </a:ext>
            </a:extLst>
          </p:cNvPr>
          <p:cNvSpPr>
            <a:spLocks noGrp="1"/>
          </p:cNvSpPr>
          <p:nvPr>
            <p:ph type="body" sz="quarter" idx="15"/>
          </p:nvPr>
        </p:nvSpPr>
        <p:spPr/>
        <p:txBody>
          <a:bodyPr/>
          <a:lstStyle/>
          <a:p>
            <a:endParaRPr lang="nb-NO"/>
          </a:p>
        </p:txBody>
      </p:sp>
      <p:sp>
        <p:nvSpPr>
          <p:cNvPr id="5" name="Title 4">
            <a:extLst>
              <a:ext uri="{FF2B5EF4-FFF2-40B4-BE49-F238E27FC236}">
                <a16:creationId xmlns:a16="http://schemas.microsoft.com/office/drawing/2014/main" id="{C887838A-F6AC-4621-8D33-9578B298066D}"/>
              </a:ext>
            </a:extLst>
          </p:cNvPr>
          <p:cNvSpPr>
            <a:spLocks noGrp="1"/>
          </p:cNvSpPr>
          <p:nvPr>
            <p:ph type="ctrTitle"/>
          </p:nvPr>
        </p:nvSpPr>
        <p:spPr/>
        <p:txBody>
          <a:bodyPr/>
          <a:lstStyle/>
          <a:p>
            <a:r>
              <a:rPr lang="nb-NO" dirty="0"/>
              <a:t>Konkurranse om offentlig tjenestepensjon</a:t>
            </a:r>
          </a:p>
        </p:txBody>
      </p:sp>
      <p:sp>
        <p:nvSpPr>
          <p:cNvPr id="6" name="Subtitle 5">
            <a:extLst>
              <a:ext uri="{FF2B5EF4-FFF2-40B4-BE49-F238E27FC236}">
                <a16:creationId xmlns:a16="http://schemas.microsoft.com/office/drawing/2014/main" id="{DFEBF850-84CE-4F33-B5AA-C7704F7F4BD4}"/>
              </a:ext>
            </a:extLst>
          </p:cNvPr>
          <p:cNvSpPr>
            <a:spLocks noGrp="1"/>
          </p:cNvSpPr>
          <p:nvPr>
            <p:ph type="subTitle" idx="1"/>
          </p:nvPr>
        </p:nvSpPr>
        <p:spPr/>
        <p:txBody>
          <a:bodyPr/>
          <a:lstStyle/>
          <a:p>
            <a:r>
              <a:rPr lang="nb-NO" dirty="0"/>
              <a:t>Hovedfunn i rapport utarbeidet på oppdrag av KS</a:t>
            </a:r>
          </a:p>
          <a:p>
            <a:r>
              <a:rPr lang="nb-NO" sz="1200" dirty="0"/>
              <a:t>8. mars 2019</a:t>
            </a:r>
          </a:p>
        </p:txBody>
      </p:sp>
      <p:pic>
        <p:nvPicPr>
          <p:cNvPr id="7" name="Bilde 6">
            <a:extLst>
              <a:ext uri="{FF2B5EF4-FFF2-40B4-BE49-F238E27FC236}">
                <a16:creationId xmlns:a16="http://schemas.microsoft.com/office/drawing/2014/main" id="{202D7705-0E25-46AD-9D78-5CA66CDE6B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4515966"/>
            <a:ext cx="899170" cy="451348"/>
          </a:xfrm>
          <a:prstGeom prst="rect">
            <a:avLst/>
          </a:prstGeom>
        </p:spPr>
      </p:pic>
    </p:spTree>
    <p:extLst>
      <p:ext uri="{BB962C8B-B14F-4D97-AF65-F5344CB8AC3E}">
        <p14:creationId xmlns:p14="http://schemas.microsoft.com/office/powerpoint/2010/main" val="2191031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34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F42BA1-9CCE-4B8C-AA19-FEA50F73B221}"/>
              </a:ext>
            </a:extLst>
          </p:cNvPr>
          <p:cNvSpPr>
            <a:spLocks noGrp="1"/>
          </p:cNvSpPr>
          <p:nvPr>
            <p:ph type="title"/>
          </p:nvPr>
        </p:nvSpPr>
        <p:spPr/>
        <p:txBody>
          <a:bodyPr/>
          <a:lstStyle/>
          <a:p>
            <a:r>
              <a:rPr lang="nb-NO" b="0" dirty="0"/>
              <a:t>Kort om rapporten som er utarbeidet av Oslo </a:t>
            </a:r>
            <a:r>
              <a:rPr lang="nb-NO" b="0" dirty="0" err="1"/>
              <a:t>Economics</a:t>
            </a:r>
            <a:endParaRPr lang="nb-NO" b="0" dirty="0"/>
          </a:p>
        </p:txBody>
      </p:sp>
      <p:sp>
        <p:nvSpPr>
          <p:cNvPr id="3" name="Plassholder for lysbildenummer 2">
            <a:extLst>
              <a:ext uri="{FF2B5EF4-FFF2-40B4-BE49-F238E27FC236}">
                <a16:creationId xmlns:a16="http://schemas.microsoft.com/office/drawing/2014/main" id="{E9B158FB-9E74-4FF6-8A4E-8333E28EFBF5}"/>
              </a:ext>
            </a:extLst>
          </p:cNvPr>
          <p:cNvSpPr>
            <a:spLocks noGrp="1"/>
          </p:cNvSpPr>
          <p:nvPr>
            <p:ph type="sldNum" sz="quarter" idx="12"/>
          </p:nvPr>
        </p:nvSpPr>
        <p:spPr/>
        <p:txBody>
          <a:bodyPr/>
          <a:lstStyle/>
          <a:p>
            <a:fld id="{6D7D6155-37ED-4876-BFE4-C00C5B1DB3A6}" type="slidenum">
              <a:rPr lang="nb-NO" smtClean="0"/>
              <a:t>2</a:t>
            </a:fld>
            <a:endParaRPr lang="nb-NO"/>
          </a:p>
        </p:txBody>
      </p:sp>
      <p:sp>
        <p:nvSpPr>
          <p:cNvPr id="4" name="Plassholder for innhold 3">
            <a:extLst>
              <a:ext uri="{FF2B5EF4-FFF2-40B4-BE49-F238E27FC236}">
                <a16:creationId xmlns:a16="http://schemas.microsoft.com/office/drawing/2014/main" id="{1A4D9791-BAED-4A05-BDFD-28DDE1DA123B}"/>
              </a:ext>
            </a:extLst>
          </p:cNvPr>
          <p:cNvSpPr>
            <a:spLocks noGrp="1"/>
          </p:cNvSpPr>
          <p:nvPr>
            <p:ph idx="1"/>
          </p:nvPr>
        </p:nvSpPr>
        <p:spPr/>
        <p:txBody>
          <a:bodyPr/>
          <a:lstStyle/>
          <a:p>
            <a:r>
              <a:rPr lang="nb-NO" sz="1400" dirty="0"/>
              <a:t>Kommunesektorens Organisasjon (KS) har bedt Oslo </a:t>
            </a:r>
            <a:r>
              <a:rPr lang="nb-NO" sz="1400" dirty="0" err="1"/>
              <a:t>Economics</a:t>
            </a:r>
            <a:r>
              <a:rPr lang="nb-NO" sz="1400" dirty="0"/>
              <a:t> om å vurdere eventuelle konsekvenser av konkurranse i markedet, samt om det eksisterer hindringer for konkurranse og implikasjoner av at disse eventuelt lempes. Vi har fått følgende mandat:</a:t>
            </a:r>
          </a:p>
          <a:p>
            <a:pPr lvl="1"/>
            <a:r>
              <a:rPr lang="nb-NO" sz="1400" i="1" dirty="0">
                <a:solidFill>
                  <a:schemeClr val="bg1">
                    <a:lumMod val="50000"/>
                  </a:schemeClr>
                </a:solidFill>
              </a:rPr>
              <a:t>«Prosjektet skal gjøre en samfunnsøkonomisk lønnsomhetsanalyse av konkurranse om offentlig tjenestepensjon og identifisere konkurransehindrende forhold og tiltak som kan fremme konkurranse.»</a:t>
            </a:r>
          </a:p>
          <a:p>
            <a:r>
              <a:rPr lang="nb-NO" sz="1400" dirty="0"/>
              <a:t>Prosjektet er gjennomført ved å innhente informasjon fra aktører (KLP, Storebrand og DNB), kommuner, og Statens Pensjonskasse, i tillegg til dokumentstudier. </a:t>
            </a:r>
          </a:p>
          <a:p>
            <a:pPr lvl="1"/>
            <a:r>
              <a:rPr lang="nb-NO" sz="1400" dirty="0"/>
              <a:t>De kartlagte markedsforholdene er så vurdert i lys av økonomisk teori knyttet til konkurranse</a:t>
            </a:r>
          </a:p>
          <a:p>
            <a:r>
              <a:rPr lang="nb-NO" sz="1400" dirty="0"/>
              <a:t>Analysen er en kvalitativ økonomisk analyse, og konsekvensene av å fremme konkurranse er dermed ikke prissatt. </a:t>
            </a:r>
          </a:p>
          <a:p>
            <a:pPr lvl="1"/>
            <a:r>
              <a:rPr lang="nb-NO" sz="1400" dirty="0"/>
              <a:t>Det er heller ikke gjort vurderinger av hvorvidt tiltakene som foreslås for å fremme konkurranse lar seg forene med de ulike regelverkene som er styrende for forsikringsvirksomheter eller andre former for regelverk.        </a:t>
            </a:r>
          </a:p>
        </p:txBody>
      </p:sp>
      <p:sp>
        <p:nvSpPr>
          <p:cNvPr id="5" name="Rektangel 4">
            <a:extLst>
              <a:ext uri="{FF2B5EF4-FFF2-40B4-BE49-F238E27FC236}">
                <a16:creationId xmlns:a16="http://schemas.microsoft.com/office/drawing/2014/main" id="{53BF58E8-DAB3-4C7E-9D06-3FBF8A36247B}"/>
              </a:ext>
            </a:extLst>
          </p:cNvPr>
          <p:cNvSpPr/>
          <p:nvPr/>
        </p:nvSpPr>
        <p:spPr>
          <a:xfrm>
            <a:off x="539552" y="4725802"/>
            <a:ext cx="4572000" cy="230832"/>
          </a:xfrm>
          <a:prstGeom prst="rect">
            <a:avLst/>
          </a:prstGeom>
        </p:spPr>
        <p:txBody>
          <a:bodyPr>
            <a:spAutoFit/>
          </a:bodyPr>
          <a:lstStyle/>
          <a:p>
            <a:r>
              <a:rPr lang="nb-NO" sz="900" i="1" dirty="0">
                <a:solidFill>
                  <a:schemeClr val="bg1">
                    <a:lumMod val="50000"/>
                  </a:schemeClr>
                </a:solidFill>
                <a:latin typeface="Georgia" panose="02040502050405020303" pitchFamily="18" charset="0"/>
              </a:rPr>
              <a:t>Hovedfunn i rapport utarbeidet på oppdrag av KS</a:t>
            </a:r>
          </a:p>
        </p:txBody>
      </p:sp>
      <p:pic>
        <p:nvPicPr>
          <p:cNvPr id="6" name="Bilde 5">
            <a:extLst>
              <a:ext uri="{FF2B5EF4-FFF2-40B4-BE49-F238E27FC236}">
                <a16:creationId xmlns:a16="http://schemas.microsoft.com/office/drawing/2014/main" id="{407ABBB3-FDE1-40F4-ACB4-D986291553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424" y="4659982"/>
            <a:ext cx="664048" cy="333326"/>
          </a:xfrm>
          <a:prstGeom prst="rect">
            <a:avLst/>
          </a:prstGeom>
        </p:spPr>
      </p:pic>
    </p:spTree>
    <p:extLst>
      <p:ext uri="{BB962C8B-B14F-4D97-AF65-F5344CB8AC3E}">
        <p14:creationId xmlns:p14="http://schemas.microsoft.com/office/powerpoint/2010/main" val="302007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B69109A-F6C1-4757-87C9-32D0071E88A0}"/>
              </a:ext>
            </a:extLst>
          </p:cNvPr>
          <p:cNvPicPr>
            <a:picLocks noChangeAspect="1"/>
          </p:cNvPicPr>
          <p:nvPr/>
        </p:nvPicPr>
        <p:blipFill rotWithShape="1">
          <a:blip r:embed="rId2"/>
          <a:srcRect b="13350"/>
          <a:stretch/>
        </p:blipFill>
        <p:spPr>
          <a:xfrm>
            <a:off x="708997" y="2791287"/>
            <a:ext cx="4680520" cy="1911974"/>
          </a:xfrm>
          <a:prstGeom prst="rect">
            <a:avLst/>
          </a:prstGeom>
        </p:spPr>
      </p:pic>
      <p:pic>
        <p:nvPicPr>
          <p:cNvPr id="7" name="Bilde 6">
            <a:extLst>
              <a:ext uri="{FF2B5EF4-FFF2-40B4-BE49-F238E27FC236}">
                <a16:creationId xmlns:a16="http://schemas.microsoft.com/office/drawing/2014/main" id="{2CCBB328-B5CF-4E61-BD3D-C852E6DFFCB5}"/>
              </a:ext>
            </a:extLst>
          </p:cNvPr>
          <p:cNvPicPr>
            <a:picLocks noChangeAspect="1"/>
          </p:cNvPicPr>
          <p:nvPr/>
        </p:nvPicPr>
        <p:blipFill>
          <a:blip r:embed="rId3"/>
          <a:stretch>
            <a:fillRect/>
          </a:stretch>
        </p:blipFill>
        <p:spPr>
          <a:xfrm>
            <a:off x="3738390" y="877195"/>
            <a:ext cx="3317402" cy="2352947"/>
          </a:xfrm>
          <a:prstGeom prst="rect">
            <a:avLst/>
          </a:prstGeom>
        </p:spPr>
      </p:pic>
      <p:sp>
        <p:nvSpPr>
          <p:cNvPr id="2" name="Tittel 1">
            <a:extLst>
              <a:ext uri="{FF2B5EF4-FFF2-40B4-BE49-F238E27FC236}">
                <a16:creationId xmlns:a16="http://schemas.microsoft.com/office/drawing/2014/main" id="{BE14FF35-861D-41C9-8F68-DEB360AF46ED}"/>
              </a:ext>
            </a:extLst>
          </p:cNvPr>
          <p:cNvSpPr>
            <a:spLocks noGrp="1"/>
          </p:cNvSpPr>
          <p:nvPr>
            <p:ph type="title"/>
          </p:nvPr>
        </p:nvSpPr>
        <p:spPr>
          <a:xfrm>
            <a:off x="683568" y="483518"/>
            <a:ext cx="8064000" cy="396593"/>
          </a:xfrm>
        </p:spPr>
        <p:txBody>
          <a:bodyPr/>
          <a:lstStyle/>
          <a:p>
            <a:r>
              <a:rPr lang="nb-NO" b="0" dirty="0"/>
              <a:t>Store verdier i et konsentrert marked</a:t>
            </a:r>
          </a:p>
        </p:txBody>
      </p:sp>
      <p:sp>
        <p:nvSpPr>
          <p:cNvPr id="3" name="Plassholder for lysbildenummer 2">
            <a:extLst>
              <a:ext uri="{FF2B5EF4-FFF2-40B4-BE49-F238E27FC236}">
                <a16:creationId xmlns:a16="http://schemas.microsoft.com/office/drawing/2014/main" id="{5531A352-315F-4865-BE56-CAB5170797AC}"/>
              </a:ext>
            </a:extLst>
          </p:cNvPr>
          <p:cNvSpPr>
            <a:spLocks noGrp="1"/>
          </p:cNvSpPr>
          <p:nvPr>
            <p:ph type="sldNum" sz="quarter" idx="12"/>
          </p:nvPr>
        </p:nvSpPr>
        <p:spPr/>
        <p:txBody>
          <a:bodyPr/>
          <a:lstStyle/>
          <a:p>
            <a:fld id="{6D7D6155-37ED-4876-BFE4-C00C5B1DB3A6}" type="slidenum">
              <a:rPr lang="nb-NO" smtClean="0"/>
              <a:t>3</a:t>
            </a:fld>
            <a:endParaRPr lang="nb-NO"/>
          </a:p>
        </p:txBody>
      </p:sp>
      <p:pic>
        <p:nvPicPr>
          <p:cNvPr id="6" name="Bilde 5">
            <a:extLst>
              <a:ext uri="{FF2B5EF4-FFF2-40B4-BE49-F238E27FC236}">
                <a16:creationId xmlns:a16="http://schemas.microsoft.com/office/drawing/2014/main" id="{FF47CA27-A9F6-45D4-B4F5-50F22A530B93}"/>
              </a:ext>
            </a:extLst>
          </p:cNvPr>
          <p:cNvPicPr>
            <a:picLocks noChangeAspect="1"/>
          </p:cNvPicPr>
          <p:nvPr/>
        </p:nvPicPr>
        <p:blipFill>
          <a:blip r:embed="rId4"/>
          <a:stretch>
            <a:fillRect/>
          </a:stretch>
        </p:blipFill>
        <p:spPr>
          <a:xfrm>
            <a:off x="708997" y="843558"/>
            <a:ext cx="4680520" cy="2216579"/>
          </a:xfrm>
          <a:prstGeom prst="rect">
            <a:avLst/>
          </a:prstGeom>
        </p:spPr>
      </p:pic>
      <p:pic>
        <p:nvPicPr>
          <p:cNvPr id="8" name="Bilde 7">
            <a:extLst>
              <a:ext uri="{FF2B5EF4-FFF2-40B4-BE49-F238E27FC236}">
                <a16:creationId xmlns:a16="http://schemas.microsoft.com/office/drawing/2014/main" id="{3C54C736-CF30-4E9A-86A1-3B78FC4655ED}"/>
              </a:ext>
            </a:extLst>
          </p:cNvPr>
          <p:cNvPicPr>
            <a:picLocks noChangeAspect="1"/>
          </p:cNvPicPr>
          <p:nvPr/>
        </p:nvPicPr>
        <p:blipFill>
          <a:blip r:embed="rId5"/>
          <a:stretch>
            <a:fillRect/>
          </a:stretch>
        </p:blipFill>
        <p:spPr>
          <a:xfrm>
            <a:off x="5903640" y="877195"/>
            <a:ext cx="3240360" cy="2352947"/>
          </a:xfrm>
          <a:prstGeom prst="rect">
            <a:avLst/>
          </a:prstGeom>
        </p:spPr>
      </p:pic>
      <p:sp>
        <p:nvSpPr>
          <p:cNvPr id="11" name="TekstSylinder 10">
            <a:extLst>
              <a:ext uri="{FF2B5EF4-FFF2-40B4-BE49-F238E27FC236}">
                <a16:creationId xmlns:a16="http://schemas.microsoft.com/office/drawing/2014/main" id="{CB0CEE6A-7920-4C89-BFBB-64C77D53FB7A}"/>
              </a:ext>
            </a:extLst>
          </p:cNvPr>
          <p:cNvSpPr txBox="1"/>
          <p:nvPr/>
        </p:nvSpPr>
        <p:spPr>
          <a:xfrm>
            <a:off x="3728481" y="3044718"/>
            <a:ext cx="4079027" cy="1514261"/>
          </a:xfrm>
          <a:prstGeom prst="rect">
            <a:avLst/>
          </a:prstGeom>
          <a:solidFill>
            <a:schemeClr val="tx2"/>
          </a:solidFill>
        </p:spPr>
        <p:txBody>
          <a:bodyPr wrap="square" rtlCol="0">
            <a:spAutoFit/>
          </a:bodyPr>
          <a:lstStyle/>
          <a:p>
            <a:pPr>
              <a:lnSpc>
                <a:spcPct val="90000"/>
              </a:lnSpc>
              <a:spcBef>
                <a:spcPts val="600"/>
              </a:spcBef>
            </a:pPr>
            <a:r>
              <a:rPr lang="nb-NO" sz="1400" dirty="0">
                <a:solidFill>
                  <a:schemeClr val="bg1"/>
                </a:solidFill>
              </a:rPr>
              <a:t>Kommuner flest har ikke noe reelt alternativ til KLP</a:t>
            </a:r>
          </a:p>
          <a:p>
            <a:pPr marL="285750" indent="-285750">
              <a:lnSpc>
                <a:spcPct val="90000"/>
              </a:lnSpc>
              <a:spcBef>
                <a:spcPts val="600"/>
              </a:spcBef>
              <a:buFont typeface="Arial" panose="020B0604020202020204" pitchFamily="34" charset="0"/>
              <a:buChar char="•"/>
            </a:pPr>
            <a:r>
              <a:rPr lang="nb-NO" sz="1200" dirty="0">
                <a:solidFill>
                  <a:schemeClr val="bg1"/>
                </a:solidFill>
              </a:rPr>
              <a:t>KLP er eneste aktive tilbyder av kommunal tjenestepensjon som en forsikret ordning </a:t>
            </a:r>
          </a:p>
          <a:p>
            <a:pPr marL="285750" indent="-285750">
              <a:lnSpc>
                <a:spcPct val="90000"/>
              </a:lnSpc>
              <a:spcBef>
                <a:spcPts val="600"/>
              </a:spcBef>
              <a:buFont typeface="Arial" panose="020B0604020202020204" pitchFamily="34" charset="0"/>
              <a:buChar char="•"/>
            </a:pPr>
            <a:r>
              <a:rPr lang="nb-NO" sz="1200" dirty="0">
                <a:solidFill>
                  <a:schemeClr val="bg1"/>
                </a:solidFill>
              </a:rPr>
              <a:t>Egen pensjonskasse er et reelt alternativ kun for de største kommunene – grunnet stordriftsfordeler</a:t>
            </a:r>
          </a:p>
          <a:p>
            <a:pPr marL="285750" indent="-285750">
              <a:lnSpc>
                <a:spcPct val="90000"/>
              </a:lnSpc>
              <a:spcBef>
                <a:spcPts val="600"/>
              </a:spcBef>
              <a:buFont typeface="Arial" panose="020B0604020202020204" pitchFamily="34" charset="0"/>
              <a:buChar char="•"/>
            </a:pPr>
            <a:r>
              <a:rPr lang="nb-NO" sz="1200" dirty="0">
                <a:solidFill>
                  <a:schemeClr val="bg1"/>
                </a:solidFill>
              </a:rPr>
              <a:t>KLP er et gjensidig forsikringsselskap – innebærer at kundene eier selskapet og bidrar med nødvendig kapital</a:t>
            </a:r>
            <a:endParaRPr lang="nb-NO" sz="1400" dirty="0">
              <a:solidFill>
                <a:schemeClr val="bg1"/>
              </a:solidFill>
            </a:endParaRPr>
          </a:p>
        </p:txBody>
      </p:sp>
      <p:sp>
        <p:nvSpPr>
          <p:cNvPr id="9" name="Rektangel 8">
            <a:extLst>
              <a:ext uri="{FF2B5EF4-FFF2-40B4-BE49-F238E27FC236}">
                <a16:creationId xmlns:a16="http://schemas.microsoft.com/office/drawing/2014/main" id="{3566F96E-405A-48B7-8DCA-E075A375B2C9}"/>
              </a:ext>
            </a:extLst>
          </p:cNvPr>
          <p:cNvSpPr/>
          <p:nvPr/>
        </p:nvSpPr>
        <p:spPr>
          <a:xfrm>
            <a:off x="539552" y="4725802"/>
            <a:ext cx="4572000" cy="230832"/>
          </a:xfrm>
          <a:prstGeom prst="rect">
            <a:avLst/>
          </a:prstGeom>
        </p:spPr>
        <p:txBody>
          <a:bodyPr>
            <a:spAutoFit/>
          </a:bodyPr>
          <a:lstStyle/>
          <a:p>
            <a:r>
              <a:rPr lang="nb-NO" sz="900" i="1" dirty="0">
                <a:solidFill>
                  <a:schemeClr val="bg1">
                    <a:lumMod val="50000"/>
                  </a:schemeClr>
                </a:solidFill>
                <a:latin typeface="Georgia" panose="02040502050405020303" pitchFamily="18" charset="0"/>
              </a:rPr>
              <a:t>Hovedfunn i rapport utarbeidet på oppdrag av KS</a:t>
            </a:r>
          </a:p>
        </p:txBody>
      </p:sp>
      <p:pic>
        <p:nvPicPr>
          <p:cNvPr id="10" name="Bilde 9">
            <a:extLst>
              <a:ext uri="{FF2B5EF4-FFF2-40B4-BE49-F238E27FC236}">
                <a16:creationId xmlns:a16="http://schemas.microsoft.com/office/drawing/2014/main" id="{9AF9969F-E67B-466B-ACDA-B7380F7343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3424" y="4659982"/>
            <a:ext cx="664048" cy="333326"/>
          </a:xfrm>
          <a:prstGeom prst="rect">
            <a:avLst/>
          </a:prstGeom>
        </p:spPr>
      </p:pic>
    </p:spTree>
    <p:extLst>
      <p:ext uri="{BB962C8B-B14F-4D97-AF65-F5344CB8AC3E}">
        <p14:creationId xmlns:p14="http://schemas.microsoft.com/office/powerpoint/2010/main" val="344259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B2ABD9-4CAF-45A6-8856-DF5388222277}"/>
              </a:ext>
            </a:extLst>
          </p:cNvPr>
          <p:cNvSpPr>
            <a:spLocks noGrp="1"/>
          </p:cNvSpPr>
          <p:nvPr>
            <p:ph type="title"/>
          </p:nvPr>
        </p:nvSpPr>
        <p:spPr/>
        <p:txBody>
          <a:bodyPr/>
          <a:lstStyle/>
          <a:p>
            <a:r>
              <a:rPr lang="nb-NO" b="0" dirty="0"/>
              <a:t>Sammensatte årsaker til at KLP er enetilbyder</a:t>
            </a:r>
          </a:p>
        </p:txBody>
      </p:sp>
      <p:sp>
        <p:nvSpPr>
          <p:cNvPr id="3" name="Plassholder for lysbildenummer 2">
            <a:extLst>
              <a:ext uri="{FF2B5EF4-FFF2-40B4-BE49-F238E27FC236}">
                <a16:creationId xmlns:a16="http://schemas.microsoft.com/office/drawing/2014/main" id="{C5DC1F61-68A9-4368-AFF5-183E1FFC5ACF}"/>
              </a:ext>
            </a:extLst>
          </p:cNvPr>
          <p:cNvSpPr>
            <a:spLocks noGrp="1"/>
          </p:cNvSpPr>
          <p:nvPr>
            <p:ph type="sldNum" sz="quarter" idx="12"/>
          </p:nvPr>
        </p:nvSpPr>
        <p:spPr/>
        <p:txBody>
          <a:bodyPr/>
          <a:lstStyle/>
          <a:p>
            <a:fld id="{6D7D6155-37ED-4876-BFE4-C00C5B1DB3A6}" type="slidenum">
              <a:rPr lang="nb-NO" smtClean="0"/>
              <a:t>4</a:t>
            </a:fld>
            <a:endParaRPr lang="nb-NO"/>
          </a:p>
        </p:txBody>
      </p:sp>
      <p:sp>
        <p:nvSpPr>
          <p:cNvPr id="4" name="Plassholder for innhold 3">
            <a:extLst>
              <a:ext uri="{FF2B5EF4-FFF2-40B4-BE49-F238E27FC236}">
                <a16:creationId xmlns:a16="http://schemas.microsoft.com/office/drawing/2014/main" id="{EB067566-205C-40DB-B1F8-D0458A125ED9}"/>
              </a:ext>
            </a:extLst>
          </p:cNvPr>
          <p:cNvSpPr>
            <a:spLocks noGrp="1"/>
          </p:cNvSpPr>
          <p:nvPr>
            <p:ph idx="1"/>
          </p:nvPr>
        </p:nvSpPr>
        <p:spPr>
          <a:xfrm>
            <a:off x="720000" y="1131590"/>
            <a:ext cx="8064000" cy="2643894"/>
          </a:xfrm>
        </p:spPr>
        <p:txBody>
          <a:bodyPr/>
          <a:lstStyle/>
          <a:p>
            <a:r>
              <a:rPr lang="nb-NO" dirty="0"/>
              <a:t>DNB og Storebrand var begge aktive tilbydere frem til omtrent 2012</a:t>
            </a:r>
          </a:p>
          <a:p>
            <a:r>
              <a:rPr lang="nb-NO" dirty="0"/>
              <a:t>Frem til de trakk seg ut opplevde de to tilbyderne at stadig færre kommuner valgte å konkurranseutsette sine pensjonstjenester </a:t>
            </a:r>
          </a:p>
          <a:p>
            <a:pPr lvl="1"/>
            <a:r>
              <a:rPr lang="nb-NO" sz="1400" dirty="0"/>
              <a:t>Antallet kommuner som hadde byttet leverandør etter 1994 – og dermed ifølge Pensjonskontoret var pålagt å avholde jevnlige anbudskonkurranser – var begrenset</a:t>
            </a:r>
          </a:p>
          <a:p>
            <a:r>
              <a:rPr lang="nb-NO" dirty="0"/>
              <a:t>Nye reguleringer – Solvens II og ny forsikringslov</a:t>
            </a:r>
          </a:p>
          <a:p>
            <a:pPr lvl="1"/>
            <a:r>
              <a:rPr lang="nb-NO" sz="1400" dirty="0"/>
              <a:t>Økt behov for egenkapital og reduserte muligheter for fortjeneste på selve forvaltningen</a:t>
            </a:r>
          </a:p>
          <a:p>
            <a:pPr lvl="1"/>
            <a:r>
              <a:rPr lang="nb-NO" sz="1400" dirty="0"/>
              <a:t>Rasjonelt for tilbydere å fokusere på produkter som binder relativt mindre kapital</a:t>
            </a:r>
          </a:p>
          <a:p>
            <a:r>
              <a:rPr lang="nb-NO" dirty="0"/>
              <a:t>Tilbyderne hadde betydelige faste kostnader relatert til kommunal tjenestepensjon og produktene var kapitalkrevende å tilby</a:t>
            </a:r>
          </a:p>
          <a:p>
            <a:pPr lvl="1"/>
            <a:r>
              <a:rPr lang="nb-NO" sz="1400" dirty="0"/>
              <a:t>Vurderte at volumet de kunne konkurrere om ikke kunne forsvare videre satsning i markedet</a:t>
            </a:r>
          </a:p>
        </p:txBody>
      </p:sp>
      <p:sp>
        <p:nvSpPr>
          <p:cNvPr id="5" name="TekstSylinder 4">
            <a:extLst>
              <a:ext uri="{FF2B5EF4-FFF2-40B4-BE49-F238E27FC236}">
                <a16:creationId xmlns:a16="http://schemas.microsoft.com/office/drawing/2014/main" id="{067C3974-8083-4E91-9A83-32512DEABB63}"/>
              </a:ext>
            </a:extLst>
          </p:cNvPr>
          <p:cNvSpPr txBox="1"/>
          <p:nvPr/>
        </p:nvSpPr>
        <p:spPr>
          <a:xfrm>
            <a:off x="720000" y="4043778"/>
            <a:ext cx="8057381" cy="584775"/>
          </a:xfrm>
          <a:prstGeom prst="rect">
            <a:avLst/>
          </a:prstGeom>
          <a:solidFill>
            <a:schemeClr val="tx2"/>
          </a:solidFill>
        </p:spPr>
        <p:txBody>
          <a:bodyPr wrap="square" rtlCol="0">
            <a:spAutoFit/>
          </a:bodyPr>
          <a:lstStyle/>
          <a:p>
            <a:pPr>
              <a:lnSpc>
                <a:spcPct val="90000"/>
              </a:lnSpc>
              <a:spcBef>
                <a:spcPts val="600"/>
              </a:spcBef>
            </a:pPr>
            <a:r>
              <a:rPr lang="nb-NO" sz="1600" dirty="0">
                <a:solidFill>
                  <a:schemeClr val="bg1"/>
                </a:solidFill>
              </a:rPr>
              <a:t>Storebrand og DNB har nå god kapitaldekning og ser muligheter innen offentlig tjenestepensjon</a:t>
            </a:r>
          </a:p>
          <a:p>
            <a:pPr>
              <a:lnSpc>
                <a:spcPct val="90000"/>
              </a:lnSpc>
              <a:spcBef>
                <a:spcPts val="600"/>
              </a:spcBef>
            </a:pPr>
            <a:r>
              <a:rPr lang="nb-NO" sz="1400" dirty="0">
                <a:solidFill>
                  <a:schemeClr val="bg1"/>
                </a:solidFill>
              </a:rPr>
              <a:t>Men etableringshindringene vurderes for høye til å kunne tre inn i markedet uten tiltak som reduserer dem  </a:t>
            </a:r>
          </a:p>
        </p:txBody>
      </p:sp>
      <p:sp>
        <p:nvSpPr>
          <p:cNvPr id="6" name="Rektangel 5">
            <a:extLst>
              <a:ext uri="{FF2B5EF4-FFF2-40B4-BE49-F238E27FC236}">
                <a16:creationId xmlns:a16="http://schemas.microsoft.com/office/drawing/2014/main" id="{4A4B18C8-8A5B-45E6-B707-B7A341521AE7}"/>
              </a:ext>
            </a:extLst>
          </p:cNvPr>
          <p:cNvSpPr/>
          <p:nvPr/>
        </p:nvSpPr>
        <p:spPr>
          <a:xfrm>
            <a:off x="539552" y="4725802"/>
            <a:ext cx="4572000" cy="230832"/>
          </a:xfrm>
          <a:prstGeom prst="rect">
            <a:avLst/>
          </a:prstGeom>
        </p:spPr>
        <p:txBody>
          <a:bodyPr>
            <a:spAutoFit/>
          </a:bodyPr>
          <a:lstStyle/>
          <a:p>
            <a:r>
              <a:rPr lang="nb-NO" sz="900" i="1" dirty="0">
                <a:solidFill>
                  <a:schemeClr val="bg1">
                    <a:lumMod val="50000"/>
                  </a:schemeClr>
                </a:solidFill>
                <a:latin typeface="Georgia" panose="02040502050405020303" pitchFamily="18" charset="0"/>
              </a:rPr>
              <a:t>Hovedfunn i rapport utarbeidet på oppdrag av KS</a:t>
            </a:r>
          </a:p>
        </p:txBody>
      </p:sp>
      <p:pic>
        <p:nvPicPr>
          <p:cNvPr id="7" name="Bilde 6">
            <a:extLst>
              <a:ext uri="{FF2B5EF4-FFF2-40B4-BE49-F238E27FC236}">
                <a16:creationId xmlns:a16="http://schemas.microsoft.com/office/drawing/2014/main" id="{A93B264F-78EC-4743-96C9-98A65EF839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424" y="4659982"/>
            <a:ext cx="664048" cy="333326"/>
          </a:xfrm>
          <a:prstGeom prst="rect">
            <a:avLst/>
          </a:prstGeom>
        </p:spPr>
      </p:pic>
    </p:spTree>
    <p:extLst>
      <p:ext uri="{BB962C8B-B14F-4D97-AF65-F5344CB8AC3E}">
        <p14:creationId xmlns:p14="http://schemas.microsoft.com/office/powerpoint/2010/main" val="3983688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C81B0F-F25E-4E14-A38B-FF16D0979A44}"/>
              </a:ext>
            </a:extLst>
          </p:cNvPr>
          <p:cNvSpPr>
            <a:spLocks noGrp="1"/>
          </p:cNvSpPr>
          <p:nvPr>
            <p:ph type="title"/>
          </p:nvPr>
        </p:nvSpPr>
        <p:spPr/>
        <p:txBody>
          <a:bodyPr/>
          <a:lstStyle/>
          <a:p>
            <a:r>
              <a:rPr lang="nb-NO" b="0" dirty="0"/>
              <a:t>Viktigste etableringshindringer</a:t>
            </a:r>
          </a:p>
        </p:txBody>
      </p:sp>
      <p:sp>
        <p:nvSpPr>
          <p:cNvPr id="3" name="Plassholder for lysbildenummer 2">
            <a:extLst>
              <a:ext uri="{FF2B5EF4-FFF2-40B4-BE49-F238E27FC236}">
                <a16:creationId xmlns:a16="http://schemas.microsoft.com/office/drawing/2014/main" id="{D0510AFA-5537-45CD-BC10-12C1B8720597}"/>
              </a:ext>
            </a:extLst>
          </p:cNvPr>
          <p:cNvSpPr>
            <a:spLocks noGrp="1"/>
          </p:cNvSpPr>
          <p:nvPr>
            <p:ph type="sldNum" sz="quarter" idx="12"/>
          </p:nvPr>
        </p:nvSpPr>
        <p:spPr/>
        <p:txBody>
          <a:bodyPr/>
          <a:lstStyle/>
          <a:p>
            <a:fld id="{6D7D6155-37ED-4876-BFE4-C00C5B1DB3A6}" type="slidenum">
              <a:rPr lang="nb-NO" smtClean="0"/>
              <a:t>5</a:t>
            </a:fld>
            <a:endParaRPr lang="nb-NO"/>
          </a:p>
        </p:txBody>
      </p:sp>
      <p:sp>
        <p:nvSpPr>
          <p:cNvPr id="4" name="Plassholder for innhold 3">
            <a:extLst>
              <a:ext uri="{FF2B5EF4-FFF2-40B4-BE49-F238E27FC236}">
                <a16:creationId xmlns:a16="http://schemas.microsoft.com/office/drawing/2014/main" id="{A81F25E9-EF2C-4DB8-A65C-0043CDB42E74}"/>
              </a:ext>
            </a:extLst>
          </p:cNvPr>
          <p:cNvSpPr>
            <a:spLocks noGrp="1"/>
          </p:cNvSpPr>
          <p:nvPr>
            <p:ph idx="1"/>
          </p:nvPr>
        </p:nvSpPr>
        <p:spPr/>
        <p:txBody>
          <a:bodyPr/>
          <a:lstStyle/>
          <a:p>
            <a:r>
              <a:rPr lang="nb-NO" dirty="0"/>
              <a:t>Kunder av KLP får ikke med seg avkastning på innskutt egenkapital hvis de bytter leverandør</a:t>
            </a:r>
          </a:p>
          <a:p>
            <a:pPr lvl="1"/>
            <a:r>
              <a:rPr lang="nb-NO" sz="1400" dirty="0"/>
              <a:t>Den opptjente kapitalen gir fordeler til KLP sine kunder og hvis noen kunder forlater selskapet blir det mer kapital å dele på de gjenværende kundene</a:t>
            </a:r>
          </a:p>
          <a:p>
            <a:pPr lvl="1"/>
            <a:r>
              <a:rPr lang="nb-NO" sz="1400" dirty="0"/>
              <a:t>Hvis kundene hadde fått utbetalt «sin andel» av den opptjente egenkapitalen kunne de benyttet avkastningen til å dekke mellomlegg mellom premier hos KLP og andre tilbydere</a:t>
            </a:r>
          </a:p>
          <a:p>
            <a:r>
              <a:rPr lang="nb-NO" dirty="0"/>
              <a:t>Svake insentiver til å gjennomføre anbudskonkurranser for kommuner i KLP</a:t>
            </a:r>
          </a:p>
          <a:p>
            <a:pPr lvl="1"/>
            <a:r>
              <a:rPr lang="nb-NO" sz="1400" dirty="0"/>
              <a:t>Kommunene må pådra seg transaksjonskostnader som ikke oppstår om kundeforholdet videreføres</a:t>
            </a:r>
          </a:p>
          <a:p>
            <a:pPr lvl="1"/>
            <a:r>
              <a:rPr lang="nb-NO" sz="1400" dirty="0"/>
              <a:t>Kommunene gir implisitt avkall på store verdier, i form av opptjent egenkapital, ved å forlate KLP</a:t>
            </a:r>
          </a:p>
          <a:p>
            <a:r>
              <a:rPr lang="nb-NO" dirty="0"/>
              <a:t>Etablering er forbundet med betydelige irreversible kostnader knyttet til IT-systemer</a:t>
            </a:r>
          </a:p>
          <a:p>
            <a:pPr lvl="1"/>
            <a:r>
              <a:rPr lang="nb-NO" sz="1400" dirty="0"/>
              <a:t>Kostnadene forventes særlig å være store dersom systemene skal kunne håndtere gjeldende ordning</a:t>
            </a:r>
          </a:p>
          <a:p>
            <a:r>
              <a:rPr lang="nb-NO" dirty="0"/>
              <a:t>Premieutjevning i pensjonsfelleskap skaper isolert sett en etableringsfordel</a:t>
            </a:r>
          </a:p>
          <a:p>
            <a:pPr lvl="1"/>
            <a:r>
              <a:rPr lang="nb-NO" sz="1400" dirty="0"/>
              <a:t>Kunder med relativt gunstig risiko har mye å tjene på å flytte til et «tomt» fellesskap</a:t>
            </a:r>
          </a:p>
          <a:p>
            <a:pPr lvl="1"/>
            <a:r>
              <a:rPr lang="nb-NO" sz="1400" dirty="0"/>
              <a:t>Med ny ordning vil utjevning ha mindre effekt og dermed vil fordelen også reduseres              </a:t>
            </a:r>
          </a:p>
        </p:txBody>
      </p:sp>
      <p:sp>
        <p:nvSpPr>
          <p:cNvPr id="5" name="Rektangel 4">
            <a:extLst>
              <a:ext uri="{FF2B5EF4-FFF2-40B4-BE49-F238E27FC236}">
                <a16:creationId xmlns:a16="http://schemas.microsoft.com/office/drawing/2014/main" id="{3F419FE4-EC07-4B87-AA0A-6245F837A682}"/>
              </a:ext>
            </a:extLst>
          </p:cNvPr>
          <p:cNvSpPr/>
          <p:nvPr/>
        </p:nvSpPr>
        <p:spPr>
          <a:xfrm>
            <a:off x="539552" y="4725802"/>
            <a:ext cx="4572000" cy="230832"/>
          </a:xfrm>
          <a:prstGeom prst="rect">
            <a:avLst/>
          </a:prstGeom>
        </p:spPr>
        <p:txBody>
          <a:bodyPr>
            <a:spAutoFit/>
          </a:bodyPr>
          <a:lstStyle/>
          <a:p>
            <a:r>
              <a:rPr lang="nb-NO" sz="900" i="1" dirty="0">
                <a:solidFill>
                  <a:schemeClr val="bg1">
                    <a:lumMod val="50000"/>
                  </a:schemeClr>
                </a:solidFill>
                <a:latin typeface="Georgia" panose="02040502050405020303" pitchFamily="18" charset="0"/>
              </a:rPr>
              <a:t>Hovedfunn i rapport utarbeidet på oppdrag av KS</a:t>
            </a:r>
          </a:p>
        </p:txBody>
      </p:sp>
      <p:pic>
        <p:nvPicPr>
          <p:cNvPr id="6" name="Bilde 5">
            <a:extLst>
              <a:ext uri="{FF2B5EF4-FFF2-40B4-BE49-F238E27FC236}">
                <a16:creationId xmlns:a16="http://schemas.microsoft.com/office/drawing/2014/main" id="{BAD1477F-CF81-45D0-87C8-B97DF203D8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424" y="4659982"/>
            <a:ext cx="664048" cy="333326"/>
          </a:xfrm>
          <a:prstGeom prst="rect">
            <a:avLst/>
          </a:prstGeom>
        </p:spPr>
      </p:pic>
    </p:spTree>
    <p:extLst>
      <p:ext uri="{BB962C8B-B14F-4D97-AF65-F5344CB8AC3E}">
        <p14:creationId xmlns:p14="http://schemas.microsoft.com/office/powerpoint/2010/main" val="335656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1F06A8-81A5-4900-895B-CDB479984A07}"/>
              </a:ext>
            </a:extLst>
          </p:cNvPr>
          <p:cNvSpPr>
            <a:spLocks noGrp="1"/>
          </p:cNvSpPr>
          <p:nvPr>
            <p:ph type="title"/>
          </p:nvPr>
        </p:nvSpPr>
        <p:spPr/>
        <p:txBody>
          <a:bodyPr/>
          <a:lstStyle/>
          <a:p>
            <a:r>
              <a:rPr lang="nb-NO" b="0" dirty="0"/>
              <a:t>Markedsforhold med mindre betydning for etableringsmuligheter </a:t>
            </a:r>
          </a:p>
        </p:txBody>
      </p:sp>
      <p:sp>
        <p:nvSpPr>
          <p:cNvPr id="3" name="Plassholder for lysbildenummer 2">
            <a:extLst>
              <a:ext uri="{FF2B5EF4-FFF2-40B4-BE49-F238E27FC236}">
                <a16:creationId xmlns:a16="http://schemas.microsoft.com/office/drawing/2014/main" id="{B5527447-FD81-4319-885A-C73301E23912}"/>
              </a:ext>
            </a:extLst>
          </p:cNvPr>
          <p:cNvSpPr>
            <a:spLocks noGrp="1"/>
          </p:cNvSpPr>
          <p:nvPr>
            <p:ph type="sldNum" sz="quarter" idx="12"/>
          </p:nvPr>
        </p:nvSpPr>
        <p:spPr/>
        <p:txBody>
          <a:bodyPr/>
          <a:lstStyle/>
          <a:p>
            <a:fld id="{6D7D6155-37ED-4876-BFE4-C00C5B1DB3A6}" type="slidenum">
              <a:rPr lang="nb-NO" smtClean="0"/>
              <a:t>6</a:t>
            </a:fld>
            <a:endParaRPr lang="nb-NO"/>
          </a:p>
        </p:txBody>
      </p:sp>
      <p:sp>
        <p:nvSpPr>
          <p:cNvPr id="4" name="Plassholder for innhold 3">
            <a:extLst>
              <a:ext uri="{FF2B5EF4-FFF2-40B4-BE49-F238E27FC236}">
                <a16:creationId xmlns:a16="http://schemas.microsoft.com/office/drawing/2014/main" id="{50991C56-F1DB-4B63-B2E1-BE134005E384}"/>
              </a:ext>
            </a:extLst>
          </p:cNvPr>
          <p:cNvSpPr>
            <a:spLocks noGrp="1"/>
          </p:cNvSpPr>
          <p:nvPr>
            <p:ph idx="1"/>
          </p:nvPr>
        </p:nvSpPr>
        <p:spPr>
          <a:xfrm>
            <a:off x="720000" y="1131590"/>
            <a:ext cx="8064000" cy="3219958"/>
          </a:xfrm>
        </p:spPr>
        <p:txBody>
          <a:bodyPr/>
          <a:lstStyle/>
          <a:p>
            <a:r>
              <a:rPr lang="nb-NO" dirty="0"/>
              <a:t>Kommunene har representanter i KLP sine styrende organer – noe de ikke vil ha på samme måte ved bytte av leverandør</a:t>
            </a:r>
          </a:p>
          <a:p>
            <a:pPr lvl="1"/>
            <a:r>
              <a:rPr lang="nb-NO" sz="1400" dirty="0"/>
              <a:t>Hvis de som representerer kommunene i KLP har innflytelse over valg av leverandør, vil de potensielt kunne ha en egeninteresse i at kundeforholdet med KLP videreføres</a:t>
            </a:r>
          </a:p>
          <a:p>
            <a:r>
              <a:rPr lang="nb-NO" dirty="0"/>
              <a:t>KLP arbeider aktivt med relasjonsbygging opp mot de forsikrede medlemmene</a:t>
            </a:r>
          </a:p>
          <a:p>
            <a:pPr lvl="1"/>
            <a:r>
              <a:rPr lang="nb-NO" sz="1400" dirty="0"/>
              <a:t>Medlemmene blir fortrolige med KLP og nyter ulike fordeler av kundeforholdet, som kan gi insentiver til å utøve press mot beslutningstakere i kommunene for at kundeforholdet skal videreføres.</a:t>
            </a:r>
          </a:p>
          <a:p>
            <a:r>
              <a:rPr lang="nb-NO" dirty="0"/>
              <a:t>Kommunene må uansett ha et kundeforhold til KLP</a:t>
            </a:r>
          </a:p>
          <a:p>
            <a:pPr lvl="1"/>
            <a:r>
              <a:rPr lang="nb-NO" sz="1400" dirty="0"/>
              <a:t>KLP forvalter den lovpålagte ordningen for sykepleiere, men KLP kan likevel aldri bli eneleverandør av pensjonstjenester – lærerne har tariffestet at de skal ha sin ordning i Statens Pensjonskasse      </a:t>
            </a:r>
          </a:p>
          <a:p>
            <a:endParaRPr lang="nb-NO" dirty="0"/>
          </a:p>
          <a:p>
            <a:pPr marL="0" indent="0">
              <a:buNone/>
            </a:pPr>
            <a:endParaRPr lang="nb-NO" dirty="0"/>
          </a:p>
        </p:txBody>
      </p:sp>
      <p:sp>
        <p:nvSpPr>
          <p:cNvPr id="5" name="TekstSylinder 4">
            <a:extLst>
              <a:ext uri="{FF2B5EF4-FFF2-40B4-BE49-F238E27FC236}">
                <a16:creationId xmlns:a16="http://schemas.microsoft.com/office/drawing/2014/main" id="{87F23051-DA88-4C2D-AA81-323D45522BAD}"/>
              </a:ext>
            </a:extLst>
          </p:cNvPr>
          <p:cNvSpPr txBox="1"/>
          <p:nvPr/>
        </p:nvSpPr>
        <p:spPr>
          <a:xfrm>
            <a:off x="719958" y="3651870"/>
            <a:ext cx="8064000" cy="944874"/>
          </a:xfrm>
          <a:prstGeom prst="rect">
            <a:avLst/>
          </a:prstGeom>
          <a:solidFill>
            <a:schemeClr val="tx2"/>
          </a:solidFill>
        </p:spPr>
        <p:txBody>
          <a:bodyPr wrap="square" rtlCol="0">
            <a:spAutoFit/>
          </a:bodyPr>
          <a:lstStyle/>
          <a:p>
            <a:pPr>
              <a:lnSpc>
                <a:spcPct val="90000"/>
              </a:lnSpc>
              <a:spcBef>
                <a:spcPts val="600"/>
              </a:spcBef>
            </a:pPr>
            <a:r>
              <a:rPr lang="nb-NO" sz="1400" dirty="0">
                <a:solidFill>
                  <a:schemeClr val="bg1"/>
                </a:solidFill>
              </a:rPr>
              <a:t>Sammen med de viktige barrierene, kan ovennevnte forhold bidra til at leverandører som isolert sett er mer effektive enn KLP, holdes utenfor markedet</a:t>
            </a:r>
          </a:p>
          <a:p>
            <a:pPr>
              <a:lnSpc>
                <a:spcPct val="90000"/>
              </a:lnSpc>
              <a:spcBef>
                <a:spcPts val="600"/>
              </a:spcBef>
            </a:pPr>
            <a:r>
              <a:rPr lang="nb-NO" sz="1400" dirty="0">
                <a:solidFill>
                  <a:schemeClr val="bg1"/>
                </a:solidFill>
              </a:rPr>
              <a:t>Den nye pensjonsordningen er enklere og kan redusere barrierene noe, hvis det åpnes for at kommuner kan kjøpe nye og gammel ordning fra ulike tilbydere </a:t>
            </a:r>
          </a:p>
        </p:txBody>
      </p:sp>
      <p:sp>
        <p:nvSpPr>
          <p:cNvPr id="6" name="Rektangel 5">
            <a:extLst>
              <a:ext uri="{FF2B5EF4-FFF2-40B4-BE49-F238E27FC236}">
                <a16:creationId xmlns:a16="http://schemas.microsoft.com/office/drawing/2014/main" id="{CCAE7B0F-97EC-40C1-BCBF-11B5D6776CC9}"/>
              </a:ext>
            </a:extLst>
          </p:cNvPr>
          <p:cNvSpPr/>
          <p:nvPr/>
        </p:nvSpPr>
        <p:spPr>
          <a:xfrm>
            <a:off x="539552" y="4725802"/>
            <a:ext cx="4572000" cy="230832"/>
          </a:xfrm>
          <a:prstGeom prst="rect">
            <a:avLst/>
          </a:prstGeom>
        </p:spPr>
        <p:txBody>
          <a:bodyPr>
            <a:spAutoFit/>
          </a:bodyPr>
          <a:lstStyle/>
          <a:p>
            <a:r>
              <a:rPr lang="nb-NO" sz="900" i="1" dirty="0">
                <a:solidFill>
                  <a:schemeClr val="bg1">
                    <a:lumMod val="50000"/>
                  </a:schemeClr>
                </a:solidFill>
                <a:latin typeface="Georgia" panose="02040502050405020303" pitchFamily="18" charset="0"/>
              </a:rPr>
              <a:t>Hovedfunn i rapport utarbeidet på oppdrag av KS</a:t>
            </a:r>
          </a:p>
        </p:txBody>
      </p:sp>
      <p:pic>
        <p:nvPicPr>
          <p:cNvPr id="7" name="Bilde 6">
            <a:extLst>
              <a:ext uri="{FF2B5EF4-FFF2-40B4-BE49-F238E27FC236}">
                <a16:creationId xmlns:a16="http://schemas.microsoft.com/office/drawing/2014/main" id="{981680E3-8320-4784-B67E-DB10A36201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424" y="4659982"/>
            <a:ext cx="664048" cy="333326"/>
          </a:xfrm>
          <a:prstGeom prst="rect">
            <a:avLst/>
          </a:prstGeom>
        </p:spPr>
      </p:pic>
    </p:spTree>
    <p:extLst>
      <p:ext uri="{BB962C8B-B14F-4D97-AF65-F5344CB8AC3E}">
        <p14:creationId xmlns:p14="http://schemas.microsoft.com/office/powerpoint/2010/main" val="668492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7F4B08-5E69-4DD2-8B9E-EF03FA181975}"/>
              </a:ext>
            </a:extLst>
          </p:cNvPr>
          <p:cNvSpPr>
            <a:spLocks noGrp="1"/>
          </p:cNvSpPr>
          <p:nvPr>
            <p:ph type="title"/>
          </p:nvPr>
        </p:nvSpPr>
        <p:spPr>
          <a:xfrm>
            <a:off x="720000" y="467847"/>
            <a:ext cx="8064000" cy="396593"/>
          </a:xfrm>
        </p:spPr>
        <p:txBody>
          <a:bodyPr/>
          <a:lstStyle/>
          <a:p>
            <a:r>
              <a:rPr lang="nb-NO" b="0" dirty="0"/>
              <a:t>Tiltak som kan skape konkurranse i markedet </a:t>
            </a:r>
          </a:p>
        </p:txBody>
      </p:sp>
      <p:sp>
        <p:nvSpPr>
          <p:cNvPr id="3" name="Plassholder for lysbildenummer 2">
            <a:extLst>
              <a:ext uri="{FF2B5EF4-FFF2-40B4-BE49-F238E27FC236}">
                <a16:creationId xmlns:a16="http://schemas.microsoft.com/office/drawing/2014/main" id="{3D3BB7C4-4466-423B-B2DA-5B3576CD56F8}"/>
              </a:ext>
            </a:extLst>
          </p:cNvPr>
          <p:cNvSpPr>
            <a:spLocks noGrp="1"/>
          </p:cNvSpPr>
          <p:nvPr>
            <p:ph type="sldNum" sz="quarter" idx="12"/>
          </p:nvPr>
        </p:nvSpPr>
        <p:spPr/>
        <p:txBody>
          <a:bodyPr/>
          <a:lstStyle/>
          <a:p>
            <a:fld id="{6D7D6155-37ED-4876-BFE4-C00C5B1DB3A6}" type="slidenum">
              <a:rPr lang="nb-NO" smtClean="0"/>
              <a:t>7</a:t>
            </a:fld>
            <a:endParaRPr lang="nb-NO"/>
          </a:p>
        </p:txBody>
      </p:sp>
      <p:sp>
        <p:nvSpPr>
          <p:cNvPr id="4" name="Plassholder for innhold 3">
            <a:extLst>
              <a:ext uri="{FF2B5EF4-FFF2-40B4-BE49-F238E27FC236}">
                <a16:creationId xmlns:a16="http://schemas.microsoft.com/office/drawing/2014/main" id="{9D67BD24-EDE8-416C-95E8-3F66D639DEAA}"/>
              </a:ext>
            </a:extLst>
          </p:cNvPr>
          <p:cNvSpPr>
            <a:spLocks noGrp="1"/>
          </p:cNvSpPr>
          <p:nvPr>
            <p:ph idx="1"/>
          </p:nvPr>
        </p:nvSpPr>
        <p:spPr>
          <a:xfrm>
            <a:off x="720000" y="890959"/>
            <a:ext cx="8064000" cy="3543634"/>
          </a:xfrm>
        </p:spPr>
        <p:txBody>
          <a:bodyPr/>
          <a:lstStyle/>
          <a:p>
            <a:r>
              <a:rPr lang="nb-NO" dirty="0"/>
              <a:t>Åpne for at kundene kan få med seg en andel av opptjent egenkapital eller bygge ned opptjent egenkapital</a:t>
            </a:r>
          </a:p>
          <a:p>
            <a:pPr lvl="1"/>
            <a:r>
              <a:rPr lang="nb-NO" sz="1400" dirty="0"/>
              <a:t>Dersom opptjent egenkapital erstattes med innskutt egenkapital vil byttekostnadene reduseres og kommunenes reelle muligheter til å forlate KLP øke</a:t>
            </a:r>
          </a:p>
          <a:p>
            <a:r>
              <a:rPr lang="nb-NO" dirty="0"/>
              <a:t>Pålegge kommunene å gjennomføre jevnlige anbudskonkurranser</a:t>
            </a:r>
          </a:p>
          <a:p>
            <a:pPr lvl="1"/>
            <a:r>
              <a:rPr lang="nb-NO" sz="1400" dirty="0"/>
              <a:t>Skaper en trygghet for nye aktører for at de vil kunne konkurrere om et stort volum</a:t>
            </a:r>
          </a:p>
          <a:p>
            <a:pPr lvl="1"/>
            <a:r>
              <a:rPr lang="nb-NO" sz="1400" dirty="0"/>
              <a:t>Skaper også en potensiell risiko for at kommuner må forlate KLP mot sin vilje – noe som kan gi kommunene insentiver til å presse på at den innskutte egenkapitalen bygges ned</a:t>
            </a:r>
          </a:p>
          <a:p>
            <a:r>
              <a:rPr lang="nb-NO" dirty="0"/>
              <a:t>Redusere kostnadene til IT-systemer</a:t>
            </a:r>
          </a:p>
          <a:p>
            <a:pPr lvl="1"/>
            <a:r>
              <a:rPr lang="nb-NO" sz="1400" dirty="0"/>
              <a:t>Åpne for at kommuner kan kjøpe ny og gammel ordning fra ulike tilbydere, ettersom det er mindre ressurskrevende å utvikle systemer for kun ny ordning</a:t>
            </a:r>
          </a:p>
          <a:p>
            <a:pPr lvl="1"/>
            <a:r>
              <a:rPr lang="nb-NO" sz="1400" dirty="0"/>
              <a:t>La nye tilbydere kjøpe tilgang til IT-systemet som er utviklet av Statens Pensjonskasse      </a:t>
            </a:r>
          </a:p>
        </p:txBody>
      </p:sp>
      <p:sp>
        <p:nvSpPr>
          <p:cNvPr id="5" name="TekstSylinder 4">
            <a:extLst>
              <a:ext uri="{FF2B5EF4-FFF2-40B4-BE49-F238E27FC236}">
                <a16:creationId xmlns:a16="http://schemas.microsoft.com/office/drawing/2014/main" id="{0D799A1E-A2FC-4491-A630-08D7437C22FF}"/>
              </a:ext>
            </a:extLst>
          </p:cNvPr>
          <p:cNvSpPr txBox="1"/>
          <p:nvPr/>
        </p:nvSpPr>
        <p:spPr>
          <a:xfrm>
            <a:off x="720000" y="3918523"/>
            <a:ext cx="8064000" cy="715581"/>
          </a:xfrm>
          <a:prstGeom prst="rect">
            <a:avLst/>
          </a:prstGeom>
          <a:solidFill>
            <a:schemeClr val="tx2"/>
          </a:solidFill>
        </p:spPr>
        <p:txBody>
          <a:bodyPr wrap="square" rtlCol="0">
            <a:spAutoFit/>
          </a:bodyPr>
          <a:lstStyle/>
          <a:p>
            <a:pPr>
              <a:lnSpc>
                <a:spcPct val="90000"/>
              </a:lnSpc>
              <a:spcBef>
                <a:spcPts val="600"/>
              </a:spcBef>
            </a:pPr>
            <a:r>
              <a:rPr lang="nb-NO" sz="1500" dirty="0">
                <a:solidFill>
                  <a:schemeClr val="bg1"/>
                </a:solidFill>
              </a:rPr>
              <a:t>Hvis det åpnes for at kommunene kan kjøpe ny og gammel ordning fra ulike leverandører, vil kommunene ikke gi avkall på hele verdien av opptjent kapital om de ønsker annen leverandør for ny ordning – dette vil redusere byttekostnadene</a:t>
            </a:r>
          </a:p>
        </p:txBody>
      </p:sp>
      <p:sp>
        <p:nvSpPr>
          <p:cNvPr id="6" name="Rektangel 5">
            <a:extLst>
              <a:ext uri="{FF2B5EF4-FFF2-40B4-BE49-F238E27FC236}">
                <a16:creationId xmlns:a16="http://schemas.microsoft.com/office/drawing/2014/main" id="{1B5CD00A-CC34-49B1-B06A-0D487EBE44E2}"/>
              </a:ext>
            </a:extLst>
          </p:cNvPr>
          <p:cNvSpPr/>
          <p:nvPr/>
        </p:nvSpPr>
        <p:spPr>
          <a:xfrm>
            <a:off x="539552" y="4725802"/>
            <a:ext cx="4572000" cy="230832"/>
          </a:xfrm>
          <a:prstGeom prst="rect">
            <a:avLst/>
          </a:prstGeom>
        </p:spPr>
        <p:txBody>
          <a:bodyPr>
            <a:spAutoFit/>
          </a:bodyPr>
          <a:lstStyle/>
          <a:p>
            <a:r>
              <a:rPr lang="nb-NO" sz="900" i="1" dirty="0">
                <a:solidFill>
                  <a:schemeClr val="bg1">
                    <a:lumMod val="50000"/>
                  </a:schemeClr>
                </a:solidFill>
                <a:latin typeface="Georgia" panose="02040502050405020303" pitchFamily="18" charset="0"/>
              </a:rPr>
              <a:t>Hovedfunn i rapport utarbeidet på oppdrag av KS</a:t>
            </a:r>
          </a:p>
        </p:txBody>
      </p:sp>
      <p:pic>
        <p:nvPicPr>
          <p:cNvPr id="7" name="Bilde 6">
            <a:extLst>
              <a:ext uri="{FF2B5EF4-FFF2-40B4-BE49-F238E27FC236}">
                <a16:creationId xmlns:a16="http://schemas.microsoft.com/office/drawing/2014/main" id="{DC6DF0BF-2DEB-4812-8BDA-1FD68F1091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424" y="4659982"/>
            <a:ext cx="664048" cy="333326"/>
          </a:xfrm>
          <a:prstGeom prst="rect">
            <a:avLst/>
          </a:prstGeom>
        </p:spPr>
      </p:pic>
    </p:spTree>
    <p:extLst>
      <p:ext uri="{BB962C8B-B14F-4D97-AF65-F5344CB8AC3E}">
        <p14:creationId xmlns:p14="http://schemas.microsoft.com/office/powerpoint/2010/main" val="3129760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90AF54-B05E-484C-B896-AA8B390550FB}"/>
              </a:ext>
            </a:extLst>
          </p:cNvPr>
          <p:cNvSpPr>
            <a:spLocks noGrp="1"/>
          </p:cNvSpPr>
          <p:nvPr>
            <p:ph type="title"/>
          </p:nvPr>
        </p:nvSpPr>
        <p:spPr>
          <a:xfrm>
            <a:off x="720000" y="544866"/>
            <a:ext cx="8064000" cy="396593"/>
          </a:xfrm>
        </p:spPr>
        <p:txBody>
          <a:bodyPr/>
          <a:lstStyle/>
          <a:p>
            <a:r>
              <a:rPr lang="nb-NO" b="0" dirty="0"/>
              <a:t>Forhold knyttet til ny ordning for offentlig tjenestepensjon</a:t>
            </a:r>
          </a:p>
        </p:txBody>
      </p:sp>
      <p:sp>
        <p:nvSpPr>
          <p:cNvPr id="3" name="Plassholder for lysbildenummer 2">
            <a:extLst>
              <a:ext uri="{FF2B5EF4-FFF2-40B4-BE49-F238E27FC236}">
                <a16:creationId xmlns:a16="http://schemas.microsoft.com/office/drawing/2014/main" id="{AA084BCC-B03E-4673-A9CA-029B76BD8CE9}"/>
              </a:ext>
            </a:extLst>
          </p:cNvPr>
          <p:cNvSpPr>
            <a:spLocks noGrp="1"/>
          </p:cNvSpPr>
          <p:nvPr>
            <p:ph type="sldNum" sz="quarter" idx="12"/>
          </p:nvPr>
        </p:nvSpPr>
        <p:spPr/>
        <p:txBody>
          <a:bodyPr/>
          <a:lstStyle/>
          <a:p>
            <a:fld id="{6D7D6155-37ED-4876-BFE4-C00C5B1DB3A6}" type="slidenum">
              <a:rPr lang="nb-NO" smtClean="0"/>
              <a:t>8</a:t>
            </a:fld>
            <a:endParaRPr lang="nb-NO"/>
          </a:p>
        </p:txBody>
      </p:sp>
      <p:sp>
        <p:nvSpPr>
          <p:cNvPr id="4" name="Plassholder for innhold 3">
            <a:extLst>
              <a:ext uri="{FF2B5EF4-FFF2-40B4-BE49-F238E27FC236}">
                <a16:creationId xmlns:a16="http://schemas.microsoft.com/office/drawing/2014/main" id="{9C7F3007-E89B-44D1-BDEF-35E7432BD6C2}"/>
              </a:ext>
            </a:extLst>
          </p:cNvPr>
          <p:cNvSpPr>
            <a:spLocks noGrp="1"/>
          </p:cNvSpPr>
          <p:nvPr>
            <p:ph idx="1"/>
          </p:nvPr>
        </p:nvSpPr>
        <p:spPr>
          <a:xfrm>
            <a:off x="720000" y="1033779"/>
            <a:ext cx="8064000" cy="3075942"/>
          </a:xfrm>
        </p:spPr>
        <p:txBody>
          <a:bodyPr/>
          <a:lstStyle/>
          <a:p>
            <a:r>
              <a:rPr lang="nb-NO" dirty="0"/>
              <a:t>Eksisterende ordning er ytelsesbasert, ny ordning vil være hybrid av ytelse- og innskudd</a:t>
            </a:r>
          </a:p>
          <a:p>
            <a:pPr lvl="1"/>
            <a:r>
              <a:rPr lang="nb-NO" sz="1400" dirty="0"/>
              <a:t>Elementet av innskudd reduserer risikoen i ordningen, noe som ventes å redusere betydningen av utjevning og dermed </a:t>
            </a:r>
            <a:r>
              <a:rPr lang="nb-NO" sz="1400" dirty="0" err="1"/>
              <a:t>oppstartsfordelen</a:t>
            </a:r>
            <a:r>
              <a:rPr lang="nb-NO" sz="1400" dirty="0"/>
              <a:t> av å kunne tilby et blankt felleskap</a:t>
            </a:r>
          </a:p>
          <a:p>
            <a:r>
              <a:rPr lang="nb-NO" dirty="0"/>
              <a:t>Hvis kommunene kan kjøpe ny og gammel ordning fra ulike leverandører vil etablerings-barrierene reduseres    </a:t>
            </a:r>
          </a:p>
          <a:p>
            <a:pPr lvl="1"/>
            <a:r>
              <a:rPr lang="nb-NO" sz="1400" dirty="0"/>
              <a:t>Den nye ordningen er mindre kompleks – kommersielt mindre krevende å tilby kun ny ordning enn begge</a:t>
            </a:r>
          </a:p>
          <a:p>
            <a:pPr lvl="1"/>
            <a:r>
              <a:rPr lang="nb-NO" sz="1400" dirty="0"/>
              <a:t>Lavere kostnader ved å utvikle systemer som håndterer kun ny ordning</a:t>
            </a:r>
          </a:p>
          <a:p>
            <a:pPr lvl="1"/>
            <a:r>
              <a:rPr lang="nb-NO" sz="1400" dirty="0"/>
              <a:t>Innlåsingseffektene av opptjent egenkapital (knyttet til gammel ordning) vil i mindre grad påvirke konkurransen om å tilby ny ordning – som vil gjøre det lettere for nye aktører å tiltrekke seg kunder</a:t>
            </a:r>
          </a:p>
          <a:p>
            <a:r>
              <a:rPr lang="nb-NO" dirty="0"/>
              <a:t>Dersom det åpnes for at kommunene kan splitte oppkjøp av ny og gammel ordning bør ikke leverandørene pålegges å utjevne på tvers av ordningene</a:t>
            </a:r>
          </a:p>
          <a:p>
            <a:pPr lvl="1"/>
            <a:r>
              <a:rPr lang="nb-NO" sz="1400" dirty="0"/>
              <a:t>Slik utjevning vil gi KLP en kunstig konkurranseulempe i kampen om kunder for ny ordning</a:t>
            </a:r>
          </a:p>
          <a:p>
            <a:pPr marL="0" indent="0">
              <a:buNone/>
            </a:pPr>
            <a:r>
              <a:rPr lang="nb-NO" dirty="0"/>
              <a:t>      </a:t>
            </a:r>
          </a:p>
          <a:p>
            <a:pPr marL="269875" lvl="1" indent="0">
              <a:buNone/>
            </a:pPr>
            <a:r>
              <a:rPr lang="nb-NO" sz="1400" dirty="0"/>
              <a:t>  </a:t>
            </a:r>
            <a:endParaRPr lang="nb-NO" dirty="0"/>
          </a:p>
        </p:txBody>
      </p:sp>
      <p:sp>
        <p:nvSpPr>
          <p:cNvPr id="5" name="TekstSylinder 4">
            <a:extLst>
              <a:ext uri="{FF2B5EF4-FFF2-40B4-BE49-F238E27FC236}">
                <a16:creationId xmlns:a16="http://schemas.microsoft.com/office/drawing/2014/main" id="{C1F9F816-18A5-4485-80A6-754FE88EB527}"/>
              </a:ext>
            </a:extLst>
          </p:cNvPr>
          <p:cNvSpPr txBox="1"/>
          <p:nvPr/>
        </p:nvSpPr>
        <p:spPr>
          <a:xfrm>
            <a:off x="720000" y="4064710"/>
            <a:ext cx="8160258" cy="507831"/>
          </a:xfrm>
          <a:prstGeom prst="rect">
            <a:avLst/>
          </a:prstGeom>
          <a:solidFill>
            <a:schemeClr val="tx2"/>
          </a:solidFill>
        </p:spPr>
        <p:txBody>
          <a:bodyPr wrap="square" rtlCol="0">
            <a:spAutoFit/>
          </a:bodyPr>
          <a:lstStyle/>
          <a:p>
            <a:pPr>
              <a:lnSpc>
                <a:spcPct val="90000"/>
              </a:lnSpc>
              <a:spcBef>
                <a:spcPts val="600"/>
              </a:spcBef>
            </a:pPr>
            <a:r>
              <a:rPr lang="nb-NO" sz="1500" dirty="0">
                <a:solidFill>
                  <a:schemeClr val="bg1"/>
                </a:solidFill>
              </a:rPr>
              <a:t>Oppsplitting av ny og gammel ordning vil øke sannsynligheten for konkurranse om ny ordning, men samtidig redusere sannsynligheten for at det blir konkurranse om begge ordningene</a:t>
            </a:r>
          </a:p>
        </p:txBody>
      </p:sp>
      <p:sp>
        <p:nvSpPr>
          <p:cNvPr id="6" name="Rektangel 5">
            <a:extLst>
              <a:ext uri="{FF2B5EF4-FFF2-40B4-BE49-F238E27FC236}">
                <a16:creationId xmlns:a16="http://schemas.microsoft.com/office/drawing/2014/main" id="{5A091799-0A4E-43F8-AD0C-18684DD59197}"/>
              </a:ext>
            </a:extLst>
          </p:cNvPr>
          <p:cNvSpPr/>
          <p:nvPr/>
        </p:nvSpPr>
        <p:spPr>
          <a:xfrm>
            <a:off x="539552" y="4725802"/>
            <a:ext cx="4572000" cy="230832"/>
          </a:xfrm>
          <a:prstGeom prst="rect">
            <a:avLst/>
          </a:prstGeom>
        </p:spPr>
        <p:txBody>
          <a:bodyPr>
            <a:spAutoFit/>
          </a:bodyPr>
          <a:lstStyle/>
          <a:p>
            <a:r>
              <a:rPr lang="nb-NO" sz="900" i="1" dirty="0">
                <a:solidFill>
                  <a:schemeClr val="bg1">
                    <a:lumMod val="50000"/>
                  </a:schemeClr>
                </a:solidFill>
                <a:latin typeface="Georgia" panose="02040502050405020303" pitchFamily="18" charset="0"/>
              </a:rPr>
              <a:t>Hovedfunn i rapport utarbeidet på oppdrag av KS</a:t>
            </a:r>
          </a:p>
        </p:txBody>
      </p:sp>
      <p:pic>
        <p:nvPicPr>
          <p:cNvPr id="7" name="Bilde 6">
            <a:extLst>
              <a:ext uri="{FF2B5EF4-FFF2-40B4-BE49-F238E27FC236}">
                <a16:creationId xmlns:a16="http://schemas.microsoft.com/office/drawing/2014/main" id="{E1A29A68-1F5F-45BB-8692-D3F018C1F2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424" y="4659982"/>
            <a:ext cx="664048" cy="333326"/>
          </a:xfrm>
          <a:prstGeom prst="rect">
            <a:avLst/>
          </a:prstGeom>
        </p:spPr>
      </p:pic>
    </p:spTree>
    <p:extLst>
      <p:ext uri="{BB962C8B-B14F-4D97-AF65-F5344CB8AC3E}">
        <p14:creationId xmlns:p14="http://schemas.microsoft.com/office/powerpoint/2010/main" val="2640001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FF9E108D-6FA2-4270-98B1-9B41453EA6D3}"/>
              </a:ext>
            </a:extLst>
          </p:cNvPr>
          <p:cNvSpPr>
            <a:spLocks noGrp="1"/>
          </p:cNvSpPr>
          <p:nvPr>
            <p:ph type="sldNum" sz="quarter" idx="12"/>
          </p:nvPr>
        </p:nvSpPr>
        <p:spPr/>
        <p:txBody>
          <a:bodyPr/>
          <a:lstStyle/>
          <a:p>
            <a:fld id="{6D7D6155-37ED-4876-BFE4-C00C5B1DB3A6}" type="slidenum">
              <a:rPr lang="nb-NO" smtClean="0"/>
              <a:t>9</a:t>
            </a:fld>
            <a:endParaRPr lang="nb-NO"/>
          </a:p>
        </p:txBody>
      </p:sp>
      <p:sp>
        <p:nvSpPr>
          <p:cNvPr id="5" name="Tittel 1">
            <a:extLst>
              <a:ext uri="{FF2B5EF4-FFF2-40B4-BE49-F238E27FC236}">
                <a16:creationId xmlns:a16="http://schemas.microsoft.com/office/drawing/2014/main" id="{D9D01F74-99BE-42C4-8B78-0752BEF5C589}"/>
              </a:ext>
            </a:extLst>
          </p:cNvPr>
          <p:cNvSpPr txBox="1">
            <a:spLocks/>
          </p:cNvSpPr>
          <p:nvPr/>
        </p:nvSpPr>
        <p:spPr>
          <a:xfrm>
            <a:off x="721088" y="410222"/>
            <a:ext cx="8062912" cy="396875"/>
          </a:xfrm>
          <a:prstGeom prst="rect">
            <a:avLst/>
          </a:prstGeom>
        </p:spPr>
        <p:txBody>
          <a:bodyPr vert="horz" lIns="0" tIns="0" rIns="0" bIns="0" rtlCol="0" anchor="t">
            <a:noAutofit/>
          </a:bodyPr>
          <a:lstStyle>
            <a:lvl1pPr algn="l" defTabSz="914400" rtl="0" eaLnBrk="1" latinLnBrk="0" hangingPunct="1">
              <a:lnSpc>
                <a:spcPts val="2600"/>
              </a:lnSpc>
              <a:spcBef>
                <a:spcPct val="0"/>
              </a:spcBef>
              <a:buNone/>
              <a:defRPr sz="2400" b="1" kern="1200">
                <a:solidFill>
                  <a:srgbClr val="0076BE"/>
                </a:solidFill>
                <a:latin typeface="+mj-lt"/>
                <a:ea typeface="+mj-ea"/>
                <a:cs typeface="+mj-cs"/>
              </a:defRPr>
            </a:lvl1pPr>
          </a:lstStyle>
          <a:p>
            <a:r>
              <a:rPr lang="nb-NO" b="0"/>
              <a:t>Kommunene samlet vil tjene på konkurranse – men noen kan tape</a:t>
            </a:r>
            <a:endParaRPr lang="nb-NO" b="0" dirty="0"/>
          </a:p>
        </p:txBody>
      </p:sp>
      <p:graphicFrame>
        <p:nvGraphicFramePr>
          <p:cNvPr id="7" name="Tabell 6">
            <a:extLst>
              <a:ext uri="{FF2B5EF4-FFF2-40B4-BE49-F238E27FC236}">
                <a16:creationId xmlns:a16="http://schemas.microsoft.com/office/drawing/2014/main" id="{C5C72D4E-153B-4FEC-B8F4-189A61CE2309}"/>
              </a:ext>
            </a:extLst>
          </p:cNvPr>
          <p:cNvGraphicFramePr>
            <a:graphicFrameLocks noGrp="1"/>
          </p:cNvGraphicFramePr>
          <p:nvPr>
            <p:extLst>
              <p:ext uri="{D42A27DB-BD31-4B8C-83A1-F6EECF244321}">
                <p14:modId xmlns:p14="http://schemas.microsoft.com/office/powerpoint/2010/main" val="112718529"/>
              </p:ext>
            </p:extLst>
          </p:nvPr>
        </p:nvGraphicFramePr>
        <p:xfrm>
          <a:off x="684092" y="884384"/>
          <a:ext cx="8136903" cy="2165261"/>
        </p:xfrm>
        <a:graphic>
          <a:graphicData uri="http://schemas.openxmlformats.org/drawingml/2006/table">
            <a:tbl>
              <a:tblPr firstRow="1" firstCol="1" bandRow="1"/>
              <a:tblGrid>
                <a:gridCol w="1116592">
                  <a:extLst>
                    <a:ext uri="{9D8B030D-6E8A-4147-A177-3AD203B41FA5}">
                      <a16:colId xmlns:a16="http://schemas.microsoft.com/office/drawing/2014/main" val="1553741407"/>
                    </a:ext>
                  </a:extLst>
                </a:gridCol>
                <a:gridCol w="3312368">
                  <a:extLst>
                    <a:ext uri="{9D8B030D-6E8A-4147-A177-3AD203B41FA5}">
                      <a16:colId xmlns:a16="http://schemas.microsoft.com/office/drawing/2014/main" val="2752099839"/>
                    </a:ext>
                  </a:extLst>
                </a:gridCol>
                <a:gridCol w="3707943">
                  <a:extLst>
                    <a:ext uri="{9D8B030D-6E8A-4147-A177-3AD203B41FA5}">
                      <a16:colId xmlns:a16="http://schemas.microsoft.com/office/drawing/2014/main" val="290628130"/>
                    </a:ext>
                  </a:extLst>
                </a:gridCol>
              </a:tblGrid>
              <a:tr h="142817">
                <a:tc>
                  <a:txBody>
                    <a:bodyPr/>
                    <a:lstStyle/>
                    <a:p>
                      <a:pPr algn="ctr"/>
                      <a:r>
                        <a:rPr lang="nb-NO" sz="900" b="1" dirty="0">
                          <a:effectLst/>
                          <a:latin typeface="Tw Cen MT" panose="020B0602020104020603" pitchFamily="34" charset="0"/>
                        </a:rPr>
                        <a:t> </a:t>
                      </a:r>
                      <a:endParaRPr lang="nb-NO" sz="900" dirty="0">
                        <a:effectLst/>
                        <a:latin typeface="Tw Cen MT" panose="020B0602020104020603" pitchFamily="34" charset="0"/>
                      </a:endParaRPr>
                    </a:p>
                  </a:txBody>
                  <a:tcPr marL="0" marR="0" marT="0" marB="0" anchor="ctr">
                    <a:lnL>
                      <a:noFill/>
                    </a:lnL>
                    <a:lnR>
                      <a:noFill/>
                    </a:lnR>
                    <a:lnT w="19050" cap="flat" cmpd="sng" algn="ctr">
                      <a:solidFill>
                        <a:srgbClr val="0076BE"/>
                      </a:solidFill>
                      <a:prstDash val="solid"/>
                      <a:round/>
                      <a:headEnd type="none" w="med" len="med"/>
                      <a:tailEnd type="none" w="med" len="med"/>
                    </a:lnT>
                    <a:lnB w="19050" cap="flat" cmpd="sng" algn="ctr">
                      <a:solidFill>
                        <a:srgbClr val="0076BE"/>
                      </a:solidFill>
                      <a:prstDash val="solid"/>
                      <a:round/>
                      <a:headEnd type="none" w="med" len="med"/>
                      <a:tailEnd type="none" w="med" len="med"/>
                    </a:lnB>
                  </a:tcPr>
                </a:tc>
                <a:tc>
                  <a:txBody>
                    <a:bodyPr/>
                    <a:lstStyle/>
                    <a:p>
                      <a:pPr algn="ctr"/>
                      <a:r>
                        <a:rPr lang="nb-NO" sz="900" b="1" dirty="0">
                          <a:effectLst/>
                          <a:latin typeface="Tw Cen MT" panose="020B0602020104020603" pitchFamily="34" charset="0"/>
                        </a:rPr>
                        <a:t>Fordeler ved konkurranse </a:t>
                      </a:r>
                      <a:endParaRPr lang="nb-NO" sz="900" dirty="0">
                        <a:effectLst/>
                        <a:latin typeface="Tw Cen MT" panose="020B0602020104020603" pitchFamily="34" charset="0"/>
                      </a:endParaRPr>
                    </a:p>
                  </a:txBody>
                  <a:tcPr marL="0" marR="0" marT="0" marB="0" anchor="ctr">
                    <a:lnL>
                      <a:noFill/>
                    </a:lnL>
                    <a:lnR>
                      <a:noFill/>
                    </a:lnR>
                    <a:lnT w="19050" cap="flat" cmpd="sng" algn="ctr">
                      <a:solidFill>
                        <a:srgbClr val="0076BE"/>
                      </a:solidFill>
                      <a:prstDash val="solid"/>
                      <a:round/>
                      <a:headEnd type="none" w="med" len="med"/>
                      <a:tailEnd type="none" w="med" len="med"/>
                    </a:lnT>
                    <a:lnB w="19050" cap="flat" cmpd="sng" algn="ctr">
                      <a:solidFill>
                        <a:srgbClr val="0076BE"/>
                      </a:solidFill>
                      <a:prstDash val="solid"/>
                      <a:round/>
                      <a:headEnd type="none" w="med" len="med"/>
                      <a:tailEnd type="none" w="med" len="med"/>
                    </a:lnB>
                  </a:tcPr>
                </a:tc>
                <a:tc>
                  <a:txBody>
                    <a:bodyPr/>
                    <a:lstStyle/>
                    <a:p>
                      <a:pPr algn="ctr"/>
                      <a:r>
                        <a:rPr lang="nb-NO" sz="900" b="1">
                          <a:effectLst/>
                          <a:latin typeface="Tw Cen MT" panose="020B0602020104020603" pitchFamily="34" charset="0"/>
                        </a:rPr>
                        <a:t>Ulemper ved konkurranse </a:t>
                      </a:r>
                      <a:endParaRPr lang="nb-NO" sz="900">
                        <a:effectLst/>
                        <a:latin typeface="Tw Cen MT" panose="020B0602020104020603" pitchFamily="34" charset="0"/>
                      </a:endParaRPr>
                    </a:p>
                  </a:txBody>
                  <a:tcPr marL="0" marR="0" marT="0" marB="0" anchor="ctr">
                    <a:lnL>
                      <a:noFill/>
                    </a:lnL>
                    <a:lnR>
                      <a:noFill/>
                    </a:lnR>
                    <a:lnT w="19050" cap="flat" cmpd="sng" algn="ctr">
                      <a:solidFill>
                        <a:srgbClr val="0076BE"/>
                      </a:solidFill>
                      <a:prstDash val="solid"/>
                      <a:round/>
                      <a:headEnd type="none" w="med" len="med"/>
                      <a:tailEnd type="none" w="med" len="med"/>
                    </a:lnT>
                    <a:lnB w="19050" cap="flat" cmpd="sng" algn="ctr">
                      <a:solidFill>
                        <a:srgbClr val="0076BE"/>
                      </a:solidFill>
                      <a:prstDash val="solid"/>
                      <a:round/>
                      <a:headEnd type="none" w="med" len="med"/>
                      <a:tailEnd type="none" w="med" len="med"/>
                    </a:lnB>
                  </a:tcPr>
                </a:tc>
                <a:extLst>
                  <a:ext uri="{0D108BD9-81ED-4DB2-BD59-A6C34878D82A}">
                    <a16:rowId xmlns:a16="http://schemas.microsoft.com/office/drawing/2014/main" val="2491802271"/>
                  </a:ext>
                </a:extLst>
              </a:tr>
              <a:tr h="888639">
                <a:tc>
                  <a:txBody>
                    <a:bodyPr/>
                    <a:lstStyle/>
                    <a:p>
                      <a:pPr algn="l"/>
                      <a:r>
                        <a:rPr lang="nb-NO" sz="1000" i="1" dirty="0">
                          <a:effectLst/>
                          <a:latin typeface="Tw Cen MT" panose="020B0602020104020603" pitchFamily="34" charset="0"/>
                        </a:rPr>
                        <a:t>Effektivitet </a:t>
                      </a:r>
                      <a:endParaRPr lang="nb-NO" sz="1000" dirty="0">
                        <a:effectLst/>
                        <a:latin typeface="Tw Cen MT" panose="020B0602020104020603" pitchFamily="34" charset="0"/>
                      </a:endParaRPr>
                    </a:p>
                  </a:txBody>
                  <a:tcPr marL="45720" marR="45720" anchor="ctr">
                    <a:lnL>
                      <a:noFill/>
                    </a:lnL>
                    <a:lnR>
                      <a:noFill/>
                    </a:lnR>
                    <a:lnT w="19050" cap="flat" cmpd="sng" algn="ctr">
                      <a:solidFill>
                        <a:srgbClr val="0076B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ts val="1200"/>
                        </a:lnSpc>
                        <a:spcAft>
                          <a:spcPts val="0"/>
                        </a:spcAft>
                        <a:buFont typeface="Symbol" panose="05050102010706020507" pitchFamily="18" charset="2"/>
                        <a:buChar char=""/>
                      </a:pPr>
                      <a:r>
                        <a:rPr lang="nb-NO" sz="1000" dirty="0">
                          <a:effectLst/>
                          <a:latin typeface="Tw Cen MT" panose="020B0602020104020603" pitchFamily="34" charset="0"/>
                          <a:ea typeface="Tw Cen MT" panose="020B0602020104020603" pitchFamily="34" charset="0"/>
                          <a:cs typeface="Times New Roman" panose="02020603050405020304" pitchFamily="18" charset="0"/>
                        </a:rPr>
                        <a:t>Økt sannsynlighet for at forvaltningen vil skje hos de mest effektive forvalterne</a:t>
                      </a:r>
                      <a:endParaRPr lang="nb-NO" sz="1050" dirty="0">
                        <a:effectLst/>
                        <a:latin typeface="Tw Cen MT" panose="020B0602020104020603" pitchFamily="34" charset="0"/>
                        <a:ea typeface="Tw Cen MT" panose="020B0602020104020603" pitchFamily="34" charset="0"/>
                        <a:cs typeface="Times New Roman" panose="02020603050405020304" pitchFamily="18" charset="0"/>
                      </a:endParaRPr>
                    </a:p>
                    <a:p>
                      <a:pPr marL="342900" lvl="0" indent="-342900" algn="l">
                        <a:lnSpc>
                          <a:spcPts val="1200"/>
                        </a:lnSpc>
                        <a:spcAft>
                          <a:spcPts val="0"/>
                        </a:spcAft>
                        <a:buFont typeface="Symbol" panose="05050102010706020507" pitchFamily="18" charset="2"/>
                        <a:buChar char=""/>
                      </a:pPr>
                      <a:r>
                        <a:rPr lang="nb-NO" sz="1000" dirty="0">
                          <a:effectLst/>
                          <a:latin typeface="Tw Cen MT" panose="020B0602020104020603" pitchFamily="34" charset="0"/>
                          <a:ea typeface="Tw Cen MT" panose="020B0602020104020603" pitchFamily="34" charset="0"/>
                          <a:cs typeface="Times New Roman" panose="02020603050405020304" pitchFamily="18" charset="0"/>
                        </a:rPr>
                        <a:t>Redusert risiko for organisatorisk slakk i KLP</a:t>
                      </a:r>
                      <a:endParaRPr lang="nb-NO" sz="1050" dirty="0">
                        <a:effectLst/>
                        <a:latin typeface="Tw Cen MT" panose="020B0602020104020603" pitchFamily="34" charset="0"/>
                        <a:ea typeface="Tw Cen MT" panose="020B0602020104020603" pitchFamily="34" charset="0"/>
                        <a:cs typeface="Times New Roman" panose="02020603050405020304" pitchFamily="18" charset="0"/>
                      </a:endParaRPr>
                    </a:p>
                    <a:p>
                      <a:pPr marL="342900" lvl="0" indent="-342900" algn="l">
                        <a:lnSpc>
                          <a:spcPts val="1200"/>
                        </a:lnSpc>
                        <a:spcAft>
                          <a:spcPts val="0"/>
                        </a:spcAft>
                        <a:buFont typeface="Symbol" panose="05050102010706020507" pitchFamily="18" charset="2"/>
                        <a:buChar char=""/>
                      </a:pPr>
                      <a:r>
                        <a:rPr lang="nb-NO" sz="1000" dirty="0">
                          <a:effectLst/>
                          <a:latin typeface="Tw Cen MT" panose="020B0602020104020603" pitchFamily="34" charset="0"/>
                          <a:ea typeface="Tw Cen MT" panose="020B0602020104020603" pitchFamily="34" charset="0"/>
                          <a:cs typeface="Times New Roman" panose="02020603050405020304" pitchFamily="18" charset="0"/>
                        </a:rPr>
                        <a:t>Redusert behov for tett eierstyring</a:t>
                      </a:r>
                      <a:endParaRPr lang="nb-NO" sz="1050" dirty="0">
                        <a:effectLst/>
                        <a:latin typeface="Tw Cen MT" panose="020B0602020104020603" pitchFamily="34" charset="0"/>
                        <a:ea typeface="Tw Cen MT" panose="020B0602020104020603" pitchFamily="34" charset="0"/>
                        <a:cs typeface="Times New Roman" panose="02020603050405020304" pitchFamily="18" charset="0"/>
                      </a:endParaRPr>
                    </a:p>
                    <a:p>
                      <a:pPr marL="342900" lvl="0" indent="-342900" algn="l">
                        <a:lnSpc>
                          <a:spcPts val="1200"/>
                        </a:lnSpc>
                        <a:spcAft>
                          <a:spcPts val="0"/>
                        </a:spcAft>
                        <a:buFont typeface="Symbol" panose="05050102010706020507" pitchFamily="18" charset="2"/>
                        <a:buChar char=""/>
                      </a:pPr>
                      <a:r>
                        <a:rPr lang="nb-NO" sz="1000" dirty="0">
                          <a:effectLst/>
                          <a:latin typeface="Tw Cen MT" panose="020B0602020104020603" pitchFamily="34" charset="0"/>
                          <a:ea typeface="Tw Cen MT" panose="020B0602020104020603" pitchFamily="34" charset="0"/>
                          <a:cs typeface="Times New Roman" panose="02020603050405020304" pitchFamily="18" charset="0"/>
                        </a:rPr>
                        <a:t>Incentiver til å redusere administrasjonskostnader etc.</a:t>
                      </a:r>
                      <a:endParaRPr lang="nb-NO" sz="1050" dirty="0">
                        <a:effectLst/>
                        <a:latin typeface="Tw Cen MT" panose="020B0602020104020603" pitchFamily="34" charset="0"/>
                        <a:ea typeface="Tw Cen MT" panose="020B0602020104020603" pitchFamily="34" charset="0"/>
                        <a:cs typeface="Times New Roman" panose="02020603050405020304" pitchFamily="18" charset="0"/>
                      </a:endParaRPr>
                    </a:p>
                  </a:txBody>
                  <a:tcPr marL="45720" marR="45720" anchor="ctr">
                    <a:lnL>
                      <a:noFill/>
                    </a:lnL>
                    <a:lnR>
                      <a:noFill/>
                    </a:lnR>
                    <a:lnT w="19050" cap="flat" cmpd="sng" algn="ctr">
                      <a:solidFill>
                        <a:srgbClr val="0076B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ts val="1200"/>
                        </a:lnSpc>
                        <a:spcAft>
                          <a:spcPts val="0"/>
                        </a:spcAft>
                        <a:buFont typeface="Symbol" panose="05050102010706020507" pitchFamily="18" charset="2"/>
                        <a:buChar char=""/>
                      </a:pPr>
                      <a:r>
                        <a:rPr lang="nb-NO" sz="1000" dirty="0">
                          <a:effectLst/>
                          <a:latin typeface="Tw Cen MT" panose="020B0602020104020603" pitchFamily="34" charset="0"/>
                          <a:ea typeface="Tw Cen MT" panose="020B0602020104020603" pitchFamily="34" charset="0"/>
                          <a:cs typeface="Times New Roman" panose="02020603050405020304" pitchFamily="18" charset="0"/>
                        </a:rPr>
                        <a:t>KLP vil i mindre grad kunne høste </a:t>
                      </a:r>
                      <a:r>
                        <a:rPr lang="nb-NO" sz="1000" dirty="0" err="1">
                          <a:effectLst/>
                          <a:latin typeface="Tw Cen MT" panose="020B0602020104020603" pitchFamily="34" charset="0"/>
                          <a:ea typeface="Tw Cen MT" panose="020B0602020104020603" pitchFamily="34" charset="0"/>
                          <a:cs typeface="Times New Roman" panose="02020603050405020304" pitchFamily="18" charset="0"/>
                        </a:rPr>
                        <a:t>skalafordeler</a:t>
                      </a:r>
                      <a:endParaRPr lang="nb-NO" sz="1050" dirty="0">
                        <a:effectLst/>
                        <a:latin typeface="Tw Cen MT" panose="020B0602020104020603" pitchFamily="34" charset="0"/>
                        <a:ea typeface="Tw Cen MT" panose="020B0602020104020603" pitchFamily="34" charset="0"/>
                        <a:cs typeface="Times New Roman" panose="02020603050405020304" pitchFamily="18" charset="0"/>
                      </a:endParaRPr>
                    </a:p>
                    <a:p>
                      <a:pPr marL="342900" lvl="0" indent="-342900" algn="l">
                        <a:lnSpc>
                          <a:spcPts val="1200"/>
                        </a:lnSpc>
                        <a:spcAft>
                          <a:spcPts val="0"/>
                        </a:spcAft>
                        <a:buFont typeface="Symbol" panose="05050102010706020507" pitchFamily="18" charset="2"/>
                        <a:buChar char=""/>
                      </a:pPr>
                      <a:r>
                        <a:rPr lang="nb-NO" sz="1000" dirty="0">
                          <a:effectLst/>
                          <a:latin typeface="Tw Cen MT" panose="020B0602020104020603" pitchFamily="34" charset="0"/>
                          <a:ea typeface="Tw Cen MT" panose="020B0602020104020603" pitchFamily="34" charset="0"/>
                          <a:cs typeface="Times New Roman" panose="02020603050405020304" pitchFamily="18" charset="0"/>
                        </a:rPr>
                        <a:t>KLP vil måtte ha deler av kapitalen i likvide aktiva</a:t>
                      </a:r>
                      <a:endParaRPr lang="nb-NO" sz="1050" dirty="0">
                        <a:effectLst/>
                        <a:latin typeface="Tw Cen MT" panose="020B0602020104020603" pitchFamily="34" charset="0"/>
                        <a:ea typeface="Tw Cen MT" panose="020B0602020104020603" pitchFamily="34" charset="0"/>
                        <a:cs typeface="Times New Roman" panose="02020603050405020304" pitchFamily="18" charset="0"/>
                      </a:endParaRPr>
                    </a:p>
                    <a:p>
                      <a:pPr marL="342900" lvl="0" indent="-342900" algn="l">
                        <a:lnSpc>
                          <a:spcPts val="1200"/>
                        </a:lnSpc>
                        <a:spcAft>
                          <a:spcPts val="0"/>
                        </a:spcAft>
                        <a:buFont typeface="Symbol" panose="05050102010706020507" pitchFamily="18" charset="2"/>
                        <a:buChar char=""/>
                      </a:pPr>
                      <a:r>
                        <a:rPr lang="nb-NO" sz="1000" dirty="0">
                          <a:effectLst/>
                          <a:latin typeface="Tw Cen MT" panose="020B0602020104020603" pitchFamily="34" charset="0"/>
                          <a:ea typeface="Tw Cen MT" panose="020B0602020104020603" pitchFamily="34" charset="0"/>
                          <a:cs typeface="Times New Roman" panose="02020603050405020304" pitchFamily="18" charset="0"/>
                        </a:rPr>
                        <a:t>Markedet må bære mer faste kostnader</a:t>
                      </a:r>
                      <a:endParaRPr lang="nb-NO" sz="1050" dirty="0">
                        <a:effectLst/>
                        <a:latin typeface="Tw Cen MT" panose="020B0602020104020603" pitchFamily="34" charset="0"/>
                        <a:ea typeface="Tw Cen MT" panose="020B0602020104020603" pitchFamily="34" charset="0"/>
                        <a:cs typeface="Times New Roman" panose="02020603050405020304" pitchFamily="18" charset="0"/>
                      </a:endParaRPr>
                    </a:p>
                    <a:p>
                      <a:pPr marL="342900" lvl="0" indent="-342900" algn="l">
                        <a:lnSpc>
                          <a:spcPts val="1200"/>
                        </a:lnSpc>
                        <a:spcAft>
                          <a:spcPts val="850"/>
                        </a:spcAft>
                        <a:buFont typeface="Symbol" panose="05050102010706020507" pitchFamily="18" charset="2"/>
                        <a:buChar char=""/>
                      </a:pPr>
                      <a:r>
                        <a:rPr lang="nb-NO" sz="1000" dirty="0">
                          <a:effectLst/>
                          <a:latin typeface="Tw Cen MT" panose="020B0602020104020603" pitchFamily="34" charset="0"/>
                          <a:ea typeface="Tw Cen MT" panose="020B0602020104020603" pitchFamily="34" charset="0"/>
                          <a:cs typeface="Times New Roman" panose="02020603050405020304" pitchFamily="18" charset="0"/>
                        </a:rPr>
                        <a:t>Transaksjonskostnader ved eventuelle anbudskonkurranser og bytte </a:t>
                      </a:r>
                      <a:endParaRPr lang="nb-NO" sz="1050" dirty="0">
                        <a:effectLst/>
                        <a:latin typeface="Tw Cen MT" panose="020B0602020104020603" pitchFamily="34" charset="0"/>
                        <a:ea typeface="Tw Cen MT" panose="020B0602020104020603" pitchFamily="34" charset="0"/>
                        <a:cs typeface="Times New Roman" panose="02020603050405020304" pitchFamily="18" charset="0"/>
                      </a:endParaRPr>
                    </a:p>
                  </a:txBody>
                  <a:tcPr marL="45720" marR="45720" anchor="ctr">
                    <a:lnL>
                      <a:noFill/>
                    </a:lnL>
                    <a:lnR>
                      <a:noFill/>
                    </a:lnR>
                    <a:lnT w="19050" cap="flat" cmpd="sng" algn="ctr">
                      <a:solidFill>
                        <a:srgbClr val="0076B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9694542"/>
                  </a:ext>
                </a:extLst>
              </a:tr>
              <a:tr h="369751">
                <a:tc>
                  <a:txBody>
                    <a:bodyPr/>
                    <a:lstStyle/>
                    <a:p>
                      <a:pPr algn="l"/>
                      <a:r>
                        <a:rPr lang="nb-NO" sz="1000" i="1" dirty="0">
                          <a:effectLst/>
                          <a:latin typeface="Tw Cen MT" panose="020B0602020104020603" pitchFamily="34" charset="0"/>
                        </a:rPr>
                        <a:t>Produkter</a:t>
                      </a:r>
                      <a:endParaRPr lang="nb-NO" sz="1000" dirty="0">
                        <a:effectLst/>
                        <a:latin typeface="Tw Cen MT" panose="020B0602020104020603"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ts val="1200"/>
                        </a:lnSpc>
                        <a:spcAft>
                          <a:spcPts val="0"/>
                        </a:spcAft>
                        <a:buFont typeface="Symbol" panose="05050102010706020507" pitchFamily="18" charset="2"/>
                        <a:buChar char=""/>
                      </a:pPr>
                      <a:r>
                        <a:rPr lang="nb-NO" sz="1000" dirty="0">
                          <a:effectLst/>
                          <a:latin typeface="Tw Cen MT" panose="020B0602020104020603" pitchFamily="34" charset="0"/>
                          <a:ea typeface="Tw Cen MT" panose="020B0602020104020603" pitchFamily="34" charset="0"/>
                          <a:cs typeface="Times New Roman" panose="02020603050405020304" pitchFamily="18" charset="0"/>
                        </a:rPr>
                        <a:t>Økt mulighet for den enkelte kommune til å finne produkter som er tilpasset behov og preferanser</a:t>
                      </a:r>
                      <a:endParaRPr lang="nb-NO" sz="1050" dirty="0">
                        <a:effectLst/>
                        <a:latin typeface="Tw Cen MT" panose="020B0602020104020603" pitchFamily="34" charset="0"/>
                        <a:ea typeface="Tw Cen MT" panose="020B0602020104020603"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ts val="1200"/>
                        </a:lnSpc>
                        <a:spcAft>
                          <a:spcPts val="850"/>
                        </a:spcAft>
                      </a:pPr>
                      <a:r>
                        <a:rPr lang="nb-NO" sz="1000" dirty="0">
                          <a:effectLst/>
                          <a:latin typeface="Tw Cen MT" panose="020B0602020104020603" pitchFamily="34" charset="0"/>
                          <a:ea typeface="Tw Cen MT" panose="020B0602020104020603" pitchFamily="34" charset="0"/>
                          <a:cs typeface="Times New Roman" panose="02020603050405020304" pitchFamily="18" charset="0"/>
                        </a:rPr>
                        <a:t> </a:t>
                      </a:r>
                      <a:endParaRPr lang="nb-NO" sz="1050" dirty="0">
                        <a:effectLst/>
                        <a:latin typeface="Tw Cen MT" panose="020B0602020104020603" pitchFamily="34" charset="0"/>
                        <a:ea typeface="Tw Cen MT" panose="020B0602020104020603"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5262381"/>
                  </a:ext>
                </a:extLst>
              </a:tr>
              <a:tr h="764054">
                <a:tc>
                  <a:txBody>
                    <a:bodyPr/>
                    <a:lstStyle/>
                    <a:p>
                      <a:pPr algn="l"/>
                      <a:r>
                        <a:rPr lang="nb-NO" sz="1000" i="1" dirty="0">
                          <a:effectLst/>
                          <a:latin typeface="Tw Cen MT" panose="020B0602020104020603" pitchFamily="34" charset="0"/>
                        </a:rPr>
                        <a:t>Priser og </a:t>
                      </a:r>
                    </a:p>
                    <a:p>
                      <a:pPr algn="l"/>
                      <a:r>
                        <a:rPr lang="nb-NO" sz="1000" i="1" dirty="0">
                          <a:effectLst/>
                          <a:latin typeface="Tw Cen MT" panose="020B0602020104020603" pitchFamily="34" charset="0"/>
                        </a:rPr>
                        <a:t>fordelingsvirkninger</a:t>
                      </a:r>
                      <a:endParaRPr lang="nb-NO" sz="1000" dirty="0">
                        <a:effectLst/>
                        <a:latin typeface="Tw Cen MT" panose="020B0602020104020603"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76BE"/>
                      </a:solidFill>
                      <a:prstDash val="solid"/>
                      <a:round/>
                      <a:headEnd type="none" w="med" len="med"/>
                      <a:tailEnd type="none" w="med" len="med"/>
                    </a:lnB>
                  </a:tcPr>
                </a:tc>
                <a:tc>
                  <a:txBody>
                    <a:bodyPr/>
                    <a:lstStyle/>
                    <a:p>
                      <a:pPr marL="342900" lvl="0" indent="-342900" algn="l">
                        <a:lnSpc>
                          <a:spcPts val="1200"/>
                        </a:lnSpc>
                        <a:spcAft>
                          <a:spcPts val="0"/>
                        </a:spcAft>
                        <a:buFont typeface="Symbol" panose="05050102010706020507" pitchFamily="18" charset="2"/>
                        <a:buChar char=""/>
                      </a:pPr>
                      <a:r>
                        <a:rPr lang="nb-NO" sz="1000" dirty="0">
                          <a:effectLst/>
                          <a:latin typeface="Tw Cen MT" panose="020B0602020104020603" pitchFamily="34" charset="0"/>
                          <a:ea typeface="Tw Cen MT" panose="020B0602020104020603" pitchFamily="34" charset="0"/>
                          <a:cs typeface="Times New Roman" panose="02020603050405020304" pitchFamily="18" charset="0"/>
                        </a:rPr>
                        <a:t>Mulighet for priskonkurranse på administrasjon etc.</a:t>
                      </a:r>
                      <a:endParaRPr lang="nb-NO" sz="1050" dirty="0">
                        <a:effectLst/>
                        <a:latin typeface="Tw Cen MT" panose="020B0602020104020603" pitchFamily="34" charset="0"/>
                        <a:ea typeface="Tw Cen MT" panose="020B0602020104020603" pitchFamily="34" charset="0"/>
                        <a:cs typeface="Times New Roman" panose="02020603050405020304" pitchFamily="18" charset="0"/>
                      </a:endParaRPr>
                    </a:p>
                    <a:p>
                      <a:pPr marL="342900" lvl="0" indent="-342900" algn="l">
                        <a:lnSpc>
                          <a:spcPts val="1200"/>
                        </a:lnSpc>
                        <a:spcAft>
                          <a:spcPts val="0"/>
                        </a:spcAft>
                        <a:buFont typeface="Symbol" panose="05050102010706020507" pitchFamily="18" charset="2"/>
                        <a:buChar char=""/>
                      </a:pPr>
                      <a:r>
                        <a:rPr lang="nb-NO" sz="1000" dirty="0">
                          <a:effectLst/>
                          <a:latin typeface="Tw Cen MT" panose="020B0602020104020603" pitchFamily="34" charset="0"/>
                          <a:ea typeface="Tw Cen MT" panose="020B0602020104020603" pitchFamily="34" charset="0"/>
                          <a:cs typeface="Times New Roman" panose="02020603050405020304" pitchFamily="18" charset="0"/>
                        </a:rPr>
                        <a:t>Kommuner med attraktiv risiko kan unngå å betale for utjevning</a:t>
                      </a:r>
                      <a:endParaRPr lang="nb-NO" sz="1050" dirty="0">
                        <a:effectLst/>
                        <a:latin typeface="Tw Cen MT" panose="020B0602020104020603" pitchFamily="34" charset="0"/>
                        <a:ea typeface="Tw Cen MT" panose="020B0602020104020603"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76BE"/>
                      </a:solidFill>
                      <a:prstDash val="solid"/>
                      <a:round/>
                      <a:headEnd type="none" w="med" len="med"/>
                      <a:tailEnd type="none" w="med" len="med"/>
                    </a:lnB>
                  </a:tcPr>
                </a:tc>
                <a:tc>
                  <a:txBody>
                    <a:bodyPr/>
                    <a:lstStyle/>
                    <a:p>
                      <a:pPr marL="342900" lvl="0" indent="-342900" algn="l">
                        <a:lnSpc>
                          <a:spcPts val="1200"/>
                        </a:lnSpc>
                        <a:spcAft>
                          <a:spcPts val="0"/>
                        </a:spcAft>
                        <a:buFont typeface="Symbol" panose="05050102010706020507" pitchFamily="18" charset="2"/>
                        <a:buChar char=""/>
                      </a:pPr>
                      <a:r>
                        <a:rPr lang="nb-NO" sz="1000" dirty="0">
                          <a:effectLst/>
                          <a:latin typeface="Tw Cen MT" panose="020B0602020104020603" pitchFamily="34" charset="0"/>
                          <a:ea typeface="Tw Cen MT" panose="020B0602020104020603" pitchFamily="34" charset="0"/>
                          <a:cs typeface="Times New Roman" panose="02020603050405020304" pitchFamily="18" charset="0"/>
                        </a:rPr>
                        <a:t>Kommuner som blir igjen hos KLP vil måtte bære en større andel av de faste kostnadene gjennom sine premieinnbetalinger</a:t>
                      </a:r>
                      <a:endParaRPr lang="nb-NO" sz="1050" dirty="0">
                        <a:effectLst/>
                        <a:latin typeface="Tw Cen MT" panose="020B0602020104020603" pitchFamily="34" charset="0"/>
                        <a:ea typeface="Tw Cen MT" panose="020B0602020104020603" pitchFamily="34" charset="0"/>
                        <a:cs typeface="Times New Roman" panose="02020603050405020304" pitchFamily="18" charset="0"/>
                      </a:endParaRPr>
                    </a:p>
                    <a:p>
                      <a:pPr marL="342900" lvl="0" indent="-342900" algn="l">
                        <a:lnSpc>
                          <a:spcPts val="1200"/>
                        </a:lnSpc>
                        <a:spcAft>
                          <a:spcPts val="850"/>
                        </a:spcAft>
                        <a:buFont typeface="Symbol" panose="05050102010706020507" pitchFamily="18" charset="2"/>
                        <a:buChar char=""/>
                      </a:pPr>
                      <a:r>
                        <a:rPr lang="nb-NO" sz="1000" dirty="0">
                          <a:effectLst/>
                          <a:latin typeface="Tw Cen MT" panose="020B0602020104020603" pitchFamily="34" charset="0"/>
                          <a:ea typeface="Tw Cen MT" panose="020B0602020104020603" pitchFamily="34" charset="0"/>
                          <a:cs typeface="Times New Roman" panose="02020603050405020304" pitchFamily="18" charset="0"/>
                        </a:rPr>
                        <a:t>Kommuner med lite attraktiv risiko blir i mindre grad subsidiert</a:t>
                      </a:r>
                      <a:endParaRPr lang="nb-NO" sz="1050" dirty="0">
                        <a:effectLst/>
                        <a:latin typeface="Tw Cen MT" panose="020B0602020104020603" pitchFamily="34" charset="0"/>
                        <a:ea typeface="Tw Cen MT" panose="020B0602020104020603"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76BE"/>
                      </a:solidFill>
                      <a:prstDash val="solid"/>
                      <a:round/>
                      <a:headEnd type="none" w="med" len="med"/>
                      <a:tailEnd type="none" w="med" len="med"/>
                    </a:lnB>
                  </a:tcPr>
                </a:tc>
                <a:extLst>
                  <a:ext uri="{0D108BD9-81ED-4DB2-BD59-A6C34878D82A}">
                    <a16:rowId xmlns:a16="http://schemas.microsoft.com/office/drawing/2014/main" val="211804884"/>
                  </a:ext>
                </a:extLst>
              </a:tr>
            </a:tbl>
          </a:graphicData>
        </a:graphic>
      </p:graphicFrame>
      <p:sp>
        <p:nvSpPr>
          <p:cNvPr id="8" name="TekstSylinder 7">
            <a:extLst>
              <a:ext uri="{FF2B5EF4-FFF2-40B4-BE49-F238E27FC236}">
                <a16:creationId xmlns:a16="http://schemas.microsoft.com/office/drawing/2014/main" id="{E4978528-944E-4D38-B7E9-C20EF904E875}"/>
              </a:ext>
            </a:extLst>
          </p:cNvPr>
          <p:cNvSpPr txBox="1"/>
          <p:nvPr/>
        </p:nvSpPr>
        <p:spPr>
          <a:xfrm>
            <a:off x="684091" y="3009003"/>
            <a:ext cx="8136904" cy="424732"/>
          </a:xfrm>
          <a:prstGeom prst="rect">
            <a:avLst/>
          </a:prstGeom>
          <a:solidFill>
            <a:schemeClr val="tx2"/>
          </a:solidFill>
        </p:spPr>
        <p:txBody>
          <a:bodyPr wrap="square" rtlCol="0">
            <a:spAutoFit/>
          </a:bodyPr>
          <a:lstStyle/>
          <a:p>
            <a:pPr>
              <a:lnSpc>
                <a:spcPct val="90000"/>
              </a:lnSpc>
              <a:spcBef>
                <a:spcPts val="600"/>
              </a:spcBef>
            </a:pPr>
            <a:r>
              <a:rPr lang="nb-NO" sz="1200" dirty="0">
                <a:solidFill>
                  <a:schemeClr val="bg1"/>
                </a:solidFill>
              </a:rPr>
              <a:t>Flere alternativer – som gir bedre muligheter for tjenester tilpasset den enkelte kommunes behov – i kombinasjon med økt sannsynlighet for at midlene blir forvaltet av de meste effektive aktørene, er de viktigste gevinstene ved konkurranse. </a:t>
            </a:r>
          </a:p>
        </p:txBody>
      </p:sp>
      <p:sp>
        <p:nvSpPr>
          <p:cNvPr id="9" name="TekstSylinder 8">
            <a:extLst>
              <a:ext uri="{FF2B5EF4-FFF2-40B4-BE49-F238E27FC236}">
                <a16:creationId xmlns:a16="http://schemas.microsoft.com/office/drawing/2014/main" id="{C2627076-B5F9-46AB-903B-AFE1B8D8994A}"/>
              </a:ext>
            </a:extLst>
          </p:cNvPr>
          <p:cNvSpPr txBox="1"/>
          <p:nvPr/>
        </p:nvSpPr>
        <p:spPr>
          <a:xfrm>
            <a:off x="684091" y="3433735"/>
            <a:ext cx="8136904" cy="590931"/>
          </a:xfrm>
          <a:prstGeom prst="rect">
            <a:avLst/>
          </a:prstGeom>
          <a:solidFill>
            <a:schemeClr val="bg2"/>
          </a:solidFill>
        </p:spPr>
        <p:txBody>
          <a:bodyPr wrap="square" rtlCol="0">
            <a:spAutoFit/>
          </a:bodyPr>
          <a:lstStyle/>
          <a:p>
            <a:pPr>
              <a:lnSpc>
                <a:spcPct val="90000"/>
              </a:lnSpc>
              <a:spcBef>
                <a:spcPts val="600"/>
              </a:spcBef>
            </a:pPr>
            <a:r>
              <a:rPr lang="nb-NO" sz="1200" dirty="0">
                <a:solidFill>
                  <a:schemeClr val="bg1"/>
                </a:solidFill>
              </a:rPr>
              <a:t>Økte transaksjonskostnader – direkte for kommunene, men også at kommunene må bære transaksjonskostnader som oppstår i KLP – og at kommuner som blir værende i KLP må dekke faste kostnader som nå bæres av kunder som eventuelt forlater selskapet, er de viktigste kostnadene ved konkurranse. </a:t>
            </a:r>
          </a:p>
        </p:txBody>
      </p:sp>
      <p:sp>
        <p:nvSpPr>
          <p:cNvPr id="10" name="TekstSylinder 9">
            <a:extLst>
              <a:ext uri="{FF2B5EF4-FFF2-40B4-BE49-F238E27FC236}">
                <a16:creationId xmlns:a16="http://schemas.microsoft.com/office/drawing/2014/main" id="{C681D91D-5501-45AF-9DD4-99EBA6788B50}"/>
              </a:ext>
            </a:extLst>
          </p:cNvPr>
          <p:cNvSpPr txBox="1"/>
          <p:nvPr/>
        </p:nvSpPr>
        <p:spPr>
          <a:xfrm>
            <a:off x="684091" y="4024666"/>
            <a:ext cx="8136904" cy="590931"/>
          </a:xfrm>
          <a:prstGeom prst="rect">
            <a:avLst/>
          </a:prstGeom>
          <a:solidFill>
            <a:schemeClr val="tx2"/>
          </a:solidFill>
        </p:spPr>
        <p:txBody>
          <a:bodyPr wrap="square" rtlCol="0">
            <a:spAutoFit/>
          </a:bodyPr>
          <a:lstStyle/>
          <a:p>
            <a:pPr>
              <a:lnSpc>
                <a:spcPct val="90000"/>
              </a:lnSpc>
              <a:spcBef>
                <a:spcPts val="600"/>
              </a:spcBef>
            </a:pPr>
            <a:r>
              <a:rPr lang="nb-NO" sz="1200" dirty="0">
                <a:solidFill>
                  <a:schemeClr val="bg1"/>
                </a:solidFill>
              </a:rPr>
              <a:t>Kommuner med god risiko taper på å være i et fellesskap med kommuner med mindre gunstig risiko – så førstnevnte vil være attraktive kunder for nye tilbydere og dermed tjene på konkurranse. Kunder med lite gunstig risiko vil kunne tape på konkurranse fordi de vil tjene mindre på utjevning og måtte bære en større andel av de faste kostnadene i KLP.   </a:t>
            </a:r>
          </a:p>
        </p:txBody>
      </p:sp>
      <p:sp>
        <p:nvSpPr>
          <p:cNvPr id="11" name="Rektangel 10">
            <a:extLst>
              <a:ext uri="{FF2B5EF4-FFF2-40B4-BE49-F238E27FC236}">
                <a16:creationId xmlns:a16="http://schemas.microsoft.com/office/drawing/2014/main" id="{803474A3-EB84-452A-A5C3-33623CA3400B}"/>
              </a:ext>
            </a:extLst>
          </p:cNvPr>
          <p:cNvSpPr/>
          <p:nvPr/>
        </p:nvSpPr>
        <p:spPr>
          <a:xfrm>
            <a:off x="539552" y="4725802"/>
            <a:ext cx="4572000" cy="230832"/>
          </a:xfrm>
          <a:prstGeom prst="rect">
            <a:avLst/>
          </a:prstGeom>
        </p:spPr>
        <p:txBody>
          <a:bodyPr>
            <a:spAutoFit/>
          </a:bodyPr>
          <a:lstStyle/>
          <a:p>
            <a:r>
              <a:rPr lang="nb-NO" sz="900" i="1" dirty="0">
                <a:solidFill>
                  <a:schemeClr val="bg1">
                    <a:lumMod val="50000"/>
                  </a:schemeClr>
                </a:solidFill>
                <a:latin typeface="Georgia" panose="02040502050405020303" pitchFamily="18" charset="0"/>
              </a:rPr>
              <a:t>Hovedfunn i rapport utarbeidet på oppdrag av KS</a:t>
            </a:r>
          </a:p>
        </p:txBody>
      </p:sp>
      <p:pic>
        <p:nvPicPr>
          <p:cNvPr id="12" name="Bilde 11">
            <a:extLst>
              <a:ext uri="{FF2B5EF4-FFF2-40B4-BE49-F238E27FC236}">
                <a16:creationId xmlns:a16="http://schemas.microsoft.com/office/drawing/2014/main" id="{C19B0BC5-F521-4D1E-85C7-D86855DBED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424" y="4659982"/>
            <a:ext cx="664048" cy="333326"/>
          </a:xfrm>
          <a:prstGeom prst="rect">
            <a:avLst/>
          </a:prstGeom>
        </p:spPr>
      </p:pic>
    </p:spTree>
    <p:extLst>
      <p:ext uri="{BB962C8B-B14F-4D97-AF65-F5344CB8AC3E}">
        <p14:creationId xmlns:p14="http://schemas.microsoft.com/office/powerpoint/2010/main" val="1178538879"/>
      </p:ext>
    </p:extLst>
  </p:cSld>
  <p:clrMapOvr>
    <a:masterClrMapping/>
  </p:clrMapOvr>
</p:sld>
</file>

<file path=ppt/theme/theme1.xml><?xml version="1.0" encoding="utf-8"?>
<a:theme xmlns:a="http://schemas.openxmlformats.org/drawingml/2006/main" name="Oslo Economics">
  <a:themeElements>
    <a:clrScheme name="Oslo Economics">
      <a:dk1>
        <a:sysClr val="windowText" lastClr="000000"/>
      </a:dk1>
      <a:lt1>
        <a:sysClr val="window" lastClr="FFFFFF"/>
      </a:lt1>
      <a:dk2>
        <a:srgbClr val="0076BE"/>
      </a:dk2>
      <a:lt2>
        <a:srgbClr val="939598"/>
      </a:lt2>
      <a:accent1>
        <a:srgbClr val="CDD8F0"/>
      </a:accent1>
      <a:accent2>
        <a:srgbClr val="8FACDC"/>
      </a:accent2>
      <a:accent3>
        <a:srgbClr val="D1D2D4"/>
      </a:accent3>
      <a:accent4>
        <a:srgbClr val="B4B5B7"/>
      </a:accent4>
      <a:accent5>
        <a:srgbClr val="0076BE"/>
      </a:accent5>
      <a:accent6>
        <a:srgbClr val="939598"/>
      </a:accent6>
      <a:hlink>
        <a:srgbClr val="CDD8F0"/>
      </a:hlink>
      <a:folHlink>
        <a:srgbClr val="CDD8F0"/>
      </a:folHlink>
    </a:clrScheme>
    <a:fontScheme name="Oslo Economics">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nSpc>
            <a:spcPct val="90000"/>
          </a:lnSpc>
          <a:spcBef>
            <a:spcPts val="600"/>
          </a:spcBef>
          <a:defRPr sz="1600" dirty="0" smtClean="0"/>
        </a:defPPr>
      </a:lstStyle>
    </a:txDef>
  </a:objectDefaults>
  <a:extraClrSchemeLst/>
  <a:custClrLst>
    <a:custClr name="OEC Grønn">
      <a:srgbClr val="49A942"/>
    </a:custClr>
    <a:custClr name="OEC Mørk blå">
      <a:srgbClr val="06038D"/>
    </a:custClr>
    <a:custClr name="OEC Oransje">
      <a:srgbClr val="DC4405"/>
    </a:custClr>
    <a:custClr name="OEC Magenta">
      <a:srgbClr val="FF00FF"/>
    </a:custClr>
  </a:custClrLst>
  <a:extLst>
    <a:ext uri="{05A4C25C-085E-4340-85A3-A5531E510DB2}">
      <thm15:themeFamily xmlns:thm15="http://schemas.microsoft.com/office/thememl/2012/main" name="OE Presentasjonsmal Widescreen.potx" id="{544B43C5-77C5-4577-BBDC-ADF226C8290A}" vid="{D97A39E0-00FD-4D53-A6F6-12ECDBA72019}"/>
    </a:ext>
  </a:extLst>
</a:theme>
</file>

<file path=ppt/theme/theme2.xml><?xml version="1.0" encoding="utf-8"?>
<a:theme xmlns:a="http://schemas.openxmlformats.org/drawingml/2006/main" name="Oslo Economics med samarbeidspartnere">
  <a:themeElements>
    <a:clrScheme name="Oslo Economics">
      <a:dk1>
        <a:sysClr val="windowText" lastClr="000000"/>
      </a:dk1>
      <a:lt1>
        <a:sysClr val="window" lastClr="FFFFFF"/>
      </a:lt1>
      <a:dk2>
        <a:srgbClr val="0076BE"/>
      </a:dk2>
      <a:lt2>
        <a:srgbClr val="939598"/>
      </a:lt2>
      <a:accent1>
        <a:srgbClr val="CDD8F0"/>
      </a:accent1>
      <a:accent2>
        <a:srgbClr val="8FACDC"/>
      </a:accent2>
      <a:accent3>
        <a:srgbClr val="D1D2D4"/>
      </a:accent3>
      <a:accent4>
        <a:srgbClr val="B4B5B7"/>
      </a:accent4>
      <a:accent5>
        <a:srgbClr val="0076BE"/>
      </a:accent5>
      <a:accent6>
        <a:srgbClr val="939598"/>
      </a:accent6>
      <a:hlink>
        <a:srgbClr val="CDD8F0"/>
      </a:hlink>
      <a:folHlink>
        <a:srgbClr val="CDD8F0"/>
      </a:folHlink>
    </a:clrScheme>
    <a:fontScheme name="Oslo Economics">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nSpc>
            <a:spcPct val="90000"/>
          </a:lnSpc>
          <a:spcBef>
            <a:spcPts val="600"/>
          </a:spcBef>
          <a:defRPr sz="1600" dirty="0" smtClean="0"/>
        </a:defPPr>
      </a:lstStyle>
    </a:txDef>
  </a:objectDefaults>
  <a:extraClrSchemeLst/>
  <a:custClrLst>
    <a:custClr name="OEC Grønn">
      <a:srgbClr val="49A942"/>
    </a:custClr>
    <a:custClr name="OEC Mørk blå">
      <a:srgbClr val="06038D"/>
    </a:custClr>
    <a:custClr name="OEC Oransje">
      <a:srgbClr val="DC4405"/>
    </a:custClr>
    <a:custClr name="OEC Magenta">
      <a:srgbClr val="FF00FF"/>
    </a:custClr>
  </a:custClrLst>
  <a:extLst>
    <a:ext uri="{05A4C25C-085E-4340-85A3-A5531E510DB2}">
      <thm15:themeFamily xmlns:thm15="http://schemas.microsoft.com/office/thememl/2012/main" name="OE Presentasjonsmal Widescreen.potx" id="{544B43C5-77C5-4577-BBDC-ADF226C8290A}" vid="{0B9BD581-14BA-40EF-8EE0-24AB879835E6}"/>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osjektrapport" ma:contentTypeID="0x010100C466DCB15B7C4D46B76A8E26AA95A5200067A3148D99263544A272C5A1DF40B9BC" ma:contentTypeVersion="0" ma:contentTypeDescription="" ma:contentTypeScope="" ma:versionID="37d9f51d0722c794e0d634e22c3422a3">
  <xsd:schema xmlns:xsd="http://www.w3.org/2001/XMLSchema" xmlns:xs="http://www.w3.org/2001/XMLSchema" xmlns:p="http://schemas.microsoft.com/office/2006/metadata/properties" xmlns:ns1="http://schemas.microsoft.com/sharepoint/v3" xmlns:ns2="a0c403bc-df03-43c8-915b-d2d6e5c89d57" targetNamespace="http://schemas.microsoft.com/office/2006/metadata/properties" ma:root="true" ma:fieldsID="f5540488cbf06003735da23cb205329d" ns1:_="" ns2:_="">
    <xsd:import namespace="http://schemas.microsoft.com/sharepoint/v3"/>
    <xsd:import namespace="a0c403bc-df03-43c8-915b-d2d6e5c89d57"/>
    <xsd:element name="properties">
      <xsd:complexType>
        <xsd:sequence>
          <xsd:element name="documentManagement">
            <xsd:complexType>
              <xsd:all>
                <xsd:element ref="ns2:_dlc_DocId" minOccurs="0"/>
                <xsd:element ref="ns2:_dlc_DocIdUrl" minOccurs="0"/>
                <xsd:element ref="ns2:_dlc_DocIdPersistId" minOccurs="0"/>
                <xsd:element ref="ns1:ReportDescription" minOccurs="0"/>
                <xsd:element ref="ns2:Rapportforfatter" minOccurs="0"/>
                <xsd:element ref="ns2:h63eb6bf2e3d4f93aa1ddf743b668c17"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portDescription" ma:index="11" nillable="true" ma:displayName="Rapportbeskrivelse" ma:description="En beskrivelse av innholdet i rapporten" ma:internalName="Report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c403bc-df03-43c8-915b-d2d6e5c89d57"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Fast ID" ma:description="Behold IDen ved tillegging." ma:hidden="true" ma:internalName="_dlc_DocIdPersistId" ma:readOnly="true">
      <xsd:simpleType>
        <xsd:restriction base="dms:Boolean"/>
      </xsd:simpleType>
    </xsd:element>
    <xsd:element name="Rapportforfatter" ma:index="12" nillable="true" ma:displayName="Rapportforfatter" ma:internalName="Rapportforfatter">
      <xsd:simpleType>
        <xsd:restriction base="dms:Text">
          <xsd:maxLength value="255"/>
        </xsd:restriction>
      </xsd:simpleType>
    </xsd:element>
    <xsd:element name="h63eb6bf2e3d4f93aa1ddf743b668c17" ma:index="13" nillable="true" ma:taxonomy="true" ma:internalName="h63eb6bf2e3d4f93aa1ddf743b668c17" ma:taxonomyFieldName="Dokumentkategori" ma:displayName="Dokumentkategori" ma:default="" ma:fieldId="{163eb6bf-2e3d-4f93-aa1d-df743b668c17}" ma:sspId="723dea4e-3c3b-4542-8cf3-09c21c94bb66" ma:termSetId="115804ee-8a7e-44c7-8782-636c4cc4e937" ma:anchorId="00000000-0000-0000-0000-000000000000" ma:open="false" ma:isKeyword="false">
      <xsd:complexType>
        <xsd:sequence>
          <xsd:element ref="pc:Terms" minOccurs="0" maxOccurs="1"/>
        </xsd:sequence>
      </xsd:complexType>
    </xsd:element>
    <xsd:element name="TaxCatchAll" ma:index="14" nillable="true" ma:displayName="Global taksonomikolonne" ma:hidden="true" ma:list="{0619e880-d3e8-4a0a-ac1c-51547fa4f40c}" ma:internalName="TaxCatchAll" ma:showField="CatchAllData" ma:web="a0c403bc-df03-43c8-915b-d2d6e5c89d57">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Global taksonomikolonne1" ma:hidden="true" ma:list="{0619e880-d3e8-4a0a-ac1c-51547fa4f40c}" ma:internalName="TaxCatchAllLabel" ma:readOnly="true" ma:showField="CatchAllDataLabel" ma:web="a0c403bc-df03-43c8-915b-d2d6e5c89d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63eb6bf2e3d4f93aa1ddf743b668c17 xmlns="a0c403bc-df03-43c8-915b-d2d6e5c89d57">
      <Terms xmlns="http://schemas.microsoft.com/office/infopath/2007/PartnerControls">
        <TermInfo xmlns="http://schemas.microsoft.com/office/infopath/2007/PartnerControls">
          <TermName xmlns="http://schemas.microsoft.com/office/infopath/2007/PartnerControls">Sammendrag</TermName>
          <TermId xmlns="http://schemas.microsoft.com/office/infopath/2007/PartnerControls">06fd0364-2305-480a-8ec8-1cae03112a06</TermId>
        </TermInfo>
      </Terms>
    </h63eb6bf2e3d4f93aa1ddf743b668c17>
    <Rapportforfatter xmlns="a0c403bc-df03-43c8-915b-d2d6e5c89d57" xsi:nil="true"/>
    <ReportDescription xmlns="http://schemas.microsoft.com/sharepoint/v3" xsi:nil="true"/>
    <TaxCatchAll xmlns="a0c403bc-df03-43c8-915b-d2d6e5c89d57">
      <Value>109</Value>
    </TaxCatchAll>
    <_dlc_DocId xmlns="a0c403bc-df03-43c8-915b-d2d6e5c89d57">DMFW2D44QQMK-343560333-3</_dlc_DocId>
    <_dlc_DocIdUrl xmlns="a0c403bc-df03-43c8-915b-d2d6e5c89d57">
      <Url>http://fou.ks.no/prosjekter/184025/_layouts/15/DocIdRedir.aspx?ID=DMFW2D44QQMK-343560333-3</Url>
      <Description>DMFW2D44QQMK-343560333-3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3B00A3C-F972-4229-B5E1-E1F3CD3C001B}">
  <ds:schemaRefs>
    <ds:schemaRef ds:uri="http://schemas.microsoft.com/sharepoint/v3/contenttype/forms"/>
  </ds:schemaRefs>
</ds:datastoreItem>
</file>

<file path=customXml/itemProps2.xml><?xml version="1.0" encoding="utf-8"?>
<ds:datastoreItem xmlns:ds="http://schemas.openxmlformats.org/officeDocument/2006/customXml" ds:itemID="{997BE07B-C683-4C6A-B29C-D1490FB23A70}"/>
</file>

<file path=customXml/itemProps3.xml><?xml version="1.0" encoding="utf-8"?>
<ds:datastoreItem xmlns:ds="http://schemas.openxmlformats.org/officeDocument/2006/customXml" ds:itemID="{E1ED84F8-6C92-4795-BFCF-020C5DA822C0}">
  <ds:schemaRefs>
    <ds:schemaRef ds:uri="9001d972-1298-4165-b0fc-4a5140a843e5"/>
    <ds:schemaRef ds:uri="http://schemas.openxmlformats.org/package/2006/metadata/core-properties"/>
    <ds:schemaRef ds:uri="http://purl.org/dc/terms/"/>
    <ds:schemaRef ds:uri="http://schemas.microsoft.com/office/infopath/2007/PartnerControls"/>
    <ds:schemaRef ds:uri="http://purl.org/dc/dcmitype/"/>
    <ds:schemaRef ds:uri="http://schemas.microsoft.com/office/2006/documentManagement/types"/>
    <ds:schemaRef ds:uri="http://schemas.microsoft.com/office/2006/metadata/properties"/>
    <ds:schemaRef ds:uri="http://purl.org/dc/elements/1.1/"/>
    <ds:schemaRef ds:uri="http://schemas.microsoft.com/sharepoint/v3"/>
    <ds:schemaRef ds:uri="5e2e7a1a-8268-41dc-ab07-abcc387bf7b9"/>
    <ds:schemaRef ds:uri="http://www.w3.org/XML/1998/namespace"/>
  </ds:schemaRefs>
</ds:datastoreItem>
</file>

<file path=customXml/itemProps4.xml><?xml version="1.0" encoding="utf-8"?>
<ds:datastoreItem xmlns:ds="http://schemas.openxmlformats.org/officeDocument/2006/customXml" ds:itemID="{D2E5FCB9-FF3C-43DC-AD94-40DB8C84718B}"/>
</file>

<file path=docProps/app.xml><?xml version="1.0" encoding="utf-8"?>
<Properties xmlns="http://schemas.openxmlformats.org/officeDocument/2006/extended-properties" xmlns:vt="http://schemas.openxmlformats.org/officeDocument/2006/docPropsVTypes">
  <Template>OE Presentasjonsmal Widescreen</Template>
  <TotalTime>10432</TotalTime>
  <Words>1480</Words>
  <Application>Microsoft Office PowerPoint</Application>
  <PresentationFormat>Skjermfremvisning (16:9)</PresentationFormat>
  <Paragraphs>110</Paragraphs>
  <Slides>10</Slides>
  <Notes>0</Notes>
  <HiddenSlides>0</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10</vt:i4>
      </vt:variant>
    </vt:vector>
  </HeadingPairs>
  <TitlesOfParts>
    <vt:vector size="18" baseType="lpstr">
      <vt:lpstr>Arial</vt:lpstr>
      <vt:lpstr>Calibri</vt:lpstr>
      <vt:lpstr>Georgia</vt:lpstr>
      <vt:lpstr>Symbol</vt:lpstr>
      <vt:lpstr>Times New Roman</vt:lpstr>
      <vt:lpstr>Tw Cen MT</vt:lpstr>
      <vt:lpstr>Oslo Economics</vt:lpstr>
      <vt:lpstr>Oslo Economics med samarbeidspartnere</vt:lpstr>
      <vt:lpstr>Konkurranse om offentlig tjenestepensjon</vt:lpstr>
      <vt:lpstr>Kort om rapporten som er utarbeidet av Oslo Economics</vt:lpstr>
      <vt:lpstr>Store verdier i et konsentrert marked</vt:lpstr>
      <vt:lpstr>Sammensatte årsaker til at KLP er enetilbyder</vt:lpstr>
      <vt:lpstr>Viktigste etableringshindringer</vt:lpstr>
      <vt:lpstr>Markedsforhold med mindre betydning for etableringsmuligheter </vt:lpstr>
      <vt:lpstr>Tiltak som kan skape konkurranse i markedet </vt:lpstr>
      <vt:lpstr>Forhold knyttet til ny ordning for offentlig tjenestepensjon</vt:lpstr>
      <vt:lpstr>PowerPoint-presentasjon</vt:lpstr>
      <vt:lpstr>PowerPoint-presentasjon</vt:lpstr>
    </vt:vector>
  </TitlesOfParts>
  <Company>Oslo Economics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Konkurranse om offentlig tjenestepensjon</dc:title>
  <dc:creator>Harald Bergh</dc:creator>
  <dc:description>Template by addpoint.no</dc:description>
  <cp:lastModifiedBy>Hilde Ravnaas</cp:lastModifiedBy>
  <cp:revision>10</cp:revision>
  <dcterms:created xsi:type="dcterms:W3CDTF">2019-01-22T20:26:30Z</dcterms:created>
  <dcterms:modified xsi:type="dcterms:W3CDTF">2019-04-03T07:11:11Z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y fmtid="{D5CDD505-2E9C-101B-9397-08002B2CF9AE}" pid="3" name="ContentTypeId">
    <vt:lpwstr>0x010100C466DCB15B7C4D46B76A8E26AA95A5200067A3148D99263544A272C5A1DF40B9BC</vt:lpwstr>
  </property>
  <property fmtid="{D5CDD505-2E9C-101B-9397-08002B2CF9AE}" pid="4" name="AuthorIds_UIVersion_2048">
    <vt:lpwstr>32</vt:lpwstr>
  </property>
  <property fmtid="{D5CDD505-2E9C-101B-9397-08002B2CF9AE}" pid="5" name="AuthorIds_UIVersion_4608">
    <vt:lpwstr>32</vt:lpwstr>
  </property>
  <property fmtid="{D5CDD505-2E9C-101B-9397-08002B2CF9AE}" pid="6" name="AuthorIds_UIVersion_8192">
    <vt:lpwstr>32</vt:lpwstr>
  </property>
  <property fmtid="{D5CDD505-2E9C-101B-9397-08002B2CF9AE}" pid="7" name="AuthorIds_UIVersion_13824">
    <vt:lpwstr>377</vt:lpwstr>
  </property>
  <property fmtid="{D5CDD505-2E9C-101B-9397-08002B2CF9AE}" pid="8" name="_dlc_DocIdItemGuid">
    <vt:lpwstr>d80e4191-5ad1-4da9-9e83-ec6ac4f794d3</vt:lpwstr>
  </property>
  <property fmtid="{D5CDD505-2E9C-101B-9397-08002B2CF9AE}" pid="9" name="Dokumentkategori">
    <vt:lpwstr>109;#Sammendrag|06fd0364-2305-480a-8ec8-1cae03112a06</vt:lpwstr>
  </property>
</Properties>
</file>